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heme/themeOverride1.xml" ContentType="application/vnd.openxmlformats-officedocument.themeOverr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93" r:id="rId2"/>
    <p:sldId id="292" r:id="rId3"/>
    <p:sldId id="291" r:id="rId4"/>
    <p:sldId id="301" r:id="rId5"/>
    <p:sldId id="302" r:id="rId6"/>
    <p:sldId id="333" r:id="rId7"/>
    <p:sldId id="323" r:id="rId8"/>
    <p:sldId id="296" r:id="rId9"/>
    <p:sldId id="322" r:id="rId10"/>
    <p:sldId id="335" r:id="rId11"/>
    <p:sldId id="262" r:id="rId12"/>
    <p:sldId id="263" r:id="rId13"/>
    <p:sldId id="334" r:id="rId14"/>
    <p:sldId id="264" r:id="rId15"/>
    <p:sldId id="295" r:id="rId16"/>
    <p:sldId id="306" r:id="rId17"/>
    <p:sldId id="328" r:id="rId18"/>
    <p:sldId id="307" r:id="rId19"/>
    <p:sldId id="316" r:id="rId20"/>
    <p:sldId id="310" r:id="rId21"/>
    <p:sldId id="311" r:id="rId22"/>
    <p:sldId id="297" r:id="rId23"/>
    <p:sldId id="265" r:id="rId24"/>
    <p:sldId id="329" r:id="rId25"/>
    <p:sldId id="267" r:id="rId26"/>
    <p:sldId id="298" r:id="rId27"/>
    <p:sldId id="331" r:id="rId28"/>
    <p:sldId id="330" r:id="rId29"/>
    <p:sldId id="273" r:id="rId30"/>
    <p:sldId id="289" r:id="rId31"/>
    <p:sldId id="1126" r:id="rId32"/>
    <p:sldId id="1127" r:id="rId33"/>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6627"/>
    <a:srgbClr val="18B543"/>
    <a:srgbClr val="1CD250"/>
    <a:srgbClr val="000000"/>
    <a:srgbClr val="636A64"/>
    <a:srgbClr val="CCD6CE"/>
    <a:srgbClr val="38373D"/>
    <a:srgbClr val="0C6841"/>
    <a:srgbClr val="16A470"/>
    <a:srgbClr val="09503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129" autoAdjust="0"/>
    <p:restoredTop sz="94694" autoAdjust="0"/>
  </p:normalViewPr>
  <p:slideViewPr>
    <p:cSldViewPr snapToGrid="0" showGuides="1">
      <p:cViewPr varScale="1">
        <p:scale>
          <a:sx n="78" d="100"/>
          <a:sy n="78" d="100"/>
        </p:scale>
        <p:origin x="114" y="270"/>
      </p:cViewPr>
      <p:guideLst/>
    </p:cSldViewPr>
  </p:slideViewPr>
  <p:notesTextViewPr>
    <p:cViewPr>
      <p:scale>
        <a:sx n="66" d="100"/>
        <a:sy n="66"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accent1"/>
                </a:solidFill>
                <a:latin typeface="+mn-lt"/>
                <a:ea typeface="+mn-ea"/>
                <a:cs typeface="+mn-cs"/>
              </a:defRPr>
            </a:pPr>
            <a:r>
              <a:rPr lang="zh-CN" altLang="en-US" sz="1800" dirty="0">
                <a:solidFill>
                  <a:schemeClr val="accent1"/>
                </a:solidFill>
              </a:rPr>
              <a:t>全国运动人数增长率</a:t>
            </a:r>
            <a:endParaRPr lang="en-US" altLang="zh-CN" sz="1800" dirty="0">
              <a:solidFill>
                <a:schemeClr val="accent1"/>
              </a:solidFill>
            </a:endParaRPr>
          </a:p>
        </c:rich>
      </c:tx>
      <c:layout>
        <c:manualLayout>
          <c:xMode val="edge"/>
          <c:yMode val="edge"/>
          <c:x val="4.1744272542224327E-2"/>
          <c:y val="0.12548738034595075"/>
        </c:manualLayout>
      </c:layout>
      <c:overlay val="0"/>
      <c:spPr>
        <a:noFill/>
        <a:ln>
          <a:noFill/>
        </a:ln>
        <a:effectLst/>
      </c:spPr>
      <c:txPr>
        <a:bodyPr rot="0" spcFirstLastPara="1" vertOverflow="ellipsis" vert="horz" wrap="square" anchor="ctr" anchorCtr="1"/>
        <a:lstStyle/>
        <a:p>
          <a:pPr>
            <a:defRPr sz="1800" b="0" i="0" u="none" strike="noStrike" kern="1200" spc="0" baseline="0">
              <a:solidFill>
                <a:schemeClr val="accent1"/>
              </a:solidFill>
              <a:latin typeface="+mn-lt"/>
              <a:ea typeface="+mn-ea"/>
              <a:cs typeface="+mn-cs"/>
            </a:defRPr>
          </a:pPr>
          <a:endParaRPr lang="zh-CN"/>
        </a:p>
      </c:txPr>
    </c:title>
    <c:autoTitleDeleted val="0"/>
    <c:plotArea>
      <c:layout>
        <c:manualLayout>
          <c:layoutTarget val="inner"/>
          <c:xMode val="edge"/>
          <c:yMode val="edge"/>
          <c:x val="6.8655971952323565E-3"/>
          <c:y val="0.2667838847570328"/>
          <c:w val="0.94965228723496276"/>
          <c:h val="0.65197795402117875"/>
        </c:manualLayout>
      </c:layout>
      <c:barChart>
        <c:barDir val="col"/>
        <c:grouping val="clustered"/>
        <c:varyColors val="0"/>
        <c:ser>
          <c:idx val="0"/>
          <c:order val="0"/>
          <c:tx>
            <c:strRef>
              <c:f>Sheet1!$B$1</c:f>
              <c:strCache>
                <c:ptCount val="1"/>
                <c:pt idx="0">
                  <c:v>运动人数/亿</c:v>
                </c:pt>
              </c:strCache>
            </c:strRef>
          </c:tx>
          <c:spPr>
            <a:solidFill>
              <a:schemeClr val="bg2"/>
            </a:solidFill>
            <a:ln>
              <a:noFill/>
            </a:ln>
            <a:effectLst/>
          </c:spPr>
          <c:invertIfNegative val="0"/>
          <c:dPt>
            <c:idx val="5"/>
            <c:invertIfNegative val="0"/>
            <c:bubble3D val="0"/>
            <c:spPr>
              <a:solidFill>
                <a:schemeClr val="accent3"/>
              </a:solidFill>
              <a:ln>
                <a:noFill/>
              </a:ln>
              <a:effectLst/>
            </c:spPr>
            <c:extLst>
              <c:ext xmlns:c16="http://schemas.microsoft.com/office/drawing/2014/chart" uri="{C3380CC4-5D6E-409C-BE32-E72D297353CC}">
                <c16:uniqueId val="{00000000-448F-4F9A-9B3D-FBA59E23484F}"/>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201x</c:v>
                </c:pt>
                <c:pt idx="1">
                  <c:v>201x</c:v>
                </c:pt>
                <c:pt idx="2">
                  <c:v>201x</c:v>
                </c:pt>
                <c:pt idx="3">
                  <c:v>201x</c:v>
                </c:pt>
                <c:pt idx="4">
                  <c:v>201x</c:v>
                </c:pt>
                <c:pt idx="5">
                  <c:v>201x</c:v>
                </c:pt>
              </c:strCache>
            </c:strRef>
          </c:cat>
          <c:val>
            <c:numRef>
              <c:f>Sheet1!$B$2:$B$7</c:f>
              <c:numCache>
                <c:formatCode>General</c:formatCode>
                <c:ptCount val="6"/>
                <c:pt idx="0">
                  <c:v>2.2000000000000002</c:v>
                </c:pt>
                <c:pt idx="1">
                  <c:v>2.8</c:v>
                </c:pt>
                <c:pt idx="2">
                  <c:v>3</c:v>
                </c:pt>
                <c:pt idx="3">
                  <c:v>3.35</c:v>
                </c:pt>
                <c:pt idx="4">
                  <c:v>3.55</c:v>
                </c:pt>
                <c:pt idx="5">
                  <c:v>3.85</c:v>
                </c:pt>
              </c:numCache>
            </c:numRef>
          </c:val>
          <c:extLst>
            <c:ext xmlns:c16="http://schemas.microsoft.com/office/drawing/2014/chart" uri="{C3380CC4-5D6E-409C-BE32-E72D297353CC}">
              <c16:uniqueId val="{00000000-2164-41BF-9D58-AF23DC8710D5}"/>
            </c:ext>
          </c:extLst>
        </c:ser>
        <c:dLbls>
          <c:showLegendKey val="0"/>
          <c:showVal val="1"/>
          <c:showCatName val="0"/>
          <c:showSerName val="0"/>
          <c:showPercent val="0"/>
          <c:showBubbleSize val="0"/>
        </c:dLbls>
        <c:gapWidth val="180"/>
        <c:overlap val="-27"/>
        <c:axId val="2000662736"/>
        <c:axId val="2000663152"/>
      </c:barChart>
      <c:lineChart>
        <c:grouping val="standard"/>
        <c:varyColors val="0"/>
        <c:ser>
          <c:idx val="2"/>
          <c:order val="1"/>
          <c:tx>
            <c:strRef>
              <c:f>Sheet1!$C$1</c:f>
              <c:strCache>
                <c:ptCount val="1"/>
                <c:pt idx="0">
                  <c:v>运动人数增长率/%</c:v>
                </c:pt>
              </c:strCache>
            </c:strRef>
          </c:tx>
          <c:spPr>
            <a:ln w="12700" cap="flat">
              <a:solidFill>
                <a:schemeClr val="accent1"/>
              </a:solidFill>
              <a:round/>
            </a:ln>
            <a:effectLst/>
          </c:spPr>
          <c:marker>
            <c:symbol val="circle"/>
            <c:size val="5"/>
            <c:spPr>
              <a:solidFill>
                <a:schemeClr val="bg1"/>
              </a:solidFill>
              <a:ln w="31750">
                <a:noFill/>
              </a:ln>
              <a:effectLst/>
            </c:spPr>
          </c:marker>
          <c:dLbls>
            <c:spPr>
              <a:noFill/>
              <a:ln>
                <a:noFill/>
              </a:ln>
              <a:effectLst/>
            </c:spPr>
            <c:txPr>
              <a:bodyPr rot="0" spcFirstLastPara="1" vertOverflow="ellipsis" vert="horz" wrap="square" lIns="38100" tIns="19050" rIns="38100" bIns="19050" anchor="t" anchorCtr="0">
                <a:spAutoFit/>
              </a:bodyPr>
              <a:lstStyle/>
              <a:p>
                <a:pPr>
                  <a:defRPr sz="1197" b="0" i="0" u="none" strike="noStrike" kern="1200" baseline="0">
                    <a:solidFill>
                      <a:schemeClr val="bg1"/>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201x</c:v>
                </c:pt>
                <c:pt idx="1">
                  <c:v>201x</c:v>
                </c:pt>
                <c:pt idx="2">
                  <c:v>201x</c:v>
                </c:pt>
                <c:pt idx="3">
                  <c:v>201x</c:v>
                </c:pt>
                <c:pt idx="4">
                  <c:v>201x</c:v>
                </c:pt>
                <c:pt idx="5">
                  <c:v>201x</c:v>
                </c:pt>
              </c:strCache>
            </c:strRef>
          </c:cat>
          <c:val>
            <c:numRef>
              <c:f>Sheet1!$C$2:$C$7</c:f>
              <c:numCache>
                <c:formatCode>General</c:formatCode>
                <c:ptCount val="6"/>
                <c:pt idx="0">
                  <c:v>3.5</c:v>
                </c:pt>
                <c:pt idx="1">
                  <c:v>3.96</c:v>
                </c:pt>
                <c:pt idx="2">
                  <c:v>4</c:v>
                </c:pt>
                <c:pt idx="3">
                  <c:v>4.26</c:v>
                </c:pt>
                <c:pt idx="4">
                  <c:v>4.5</c:v>
                </c:pt>
                <c:pt idx="5">
                  <c:v>4.67</c:v>
                </c:pt>
              </c:numCache>
            </c:numRef>
          </c:val>
          <c:smooth val="0"/>
          <c:extLst>
            <c:ext xmlns:c16="http://schemas.microsoft.com/office/drawing/2014/chart" uri="{C3380CC4-5D6E-409C-BE32-E72D297353CC}">
              <c16:uniqueId val="{00000002-2164-41BF-9D58-AF23DC8710D5}"/>
            </c:ext>
          </c:extLst>
        </c:ser>
        <c:dLbls>
          <c:showLegendKey val="0"/>
          <c:showVal val="1"/>
          <c:showCatName val="0"/>
          <c:showSerName val="0"/>
          <c:showPercent val="0"/>
          <c:showBubbleSize val="0"/>
        </c:dLbls>
        <c:marker val="1"/>
        <c:smooth val="0"/>
        <c:axId val="2000662736"/>
        <c:axId val="2000663152"/>
      </c:lineChart>
      <c:catAx>
        <c:axId val="20006627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2000663152"/>
        <c:crosses val="autoZero"/>
        <c:auto val="1"/>
        <c:lblAlgn val="ctr"/>
        <c:lblOffset val="100"/>
        <c:noMultiLvlLbl val="0"/>
      </c:catAx>
      <c:valAx>
        <c:axId val="2000663152"/>
        <c:scaling>
          <c:orientation val="minMax"/>
        </c:scaling>
        <c:delete val="1"/>
        <c:axPos val="l"/>
        <c:numFmt formatCode="General" sourceLinked="1"/>
        <c:majorTickMark val="out"/>
        <c:minorTickMark val="none"/>
        <c:tickLblPos val="nextTo"/>
        <c:crossAx val="2000662736"/>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accent1"/>
                </a:solidFill>
                <a:latin typeface="+mn-lt"/>
                <a:ea typeface="+mn-ea"/>
                <a:cs typeface="+mn-cs"/>
              </a:defRPr>
            </a:pPr>
            <a:r>
              <a:rPr lang="zh-CN" altLang="en-US" dirty="0">
                <a:solidFill>
                  <a:schemeClr val="accent1"/>
                </a:solidFill>
              </a:rPr>
              <a:t>各城市运动人数占比</a:t>
            </a:r>
            <a:r>
              <a:rPr lang="en-US" altLang="zh-CN" dirty="0">
                <a:solidFill>
                  <a:schemeClr val="accent1"/>
                </a:solidFill>
              </a:rPr>
              <a:t>/%</a:t>
            </a:r>
            <a:endParaRPr lang="zh-CN" altLang="en-US" dirty="0">
              <a:solidFill>
                <a:schemeClr val="accent1"/>
              </a:solidFill>
            </a:endParaRPr>
          </a:p>
        </c:rich>
      </c:tx>
      <c:layout>
        <c:manualLayout>
          <c:xMode val="edge"/>
          <c:yMode val="edge"/>
          <c:x val="5.9763522845201443E-3"/>
          <c:y val="3.3276056593401701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accent1"/>
              </a:solidFill>
              <a:latin typeface="+mn-lt"/>
              <a:ea typeface="+mn-ea"/>
              <a:cs typeface="+mn-cs"/>
            </a:defRPr>
          </a:pPr>
          <a:endParaRPr lang="zh-CN"/>
        </a:p>
      </c:txPr>
    </c:title>
    <c:autoTitleDeleted val="0"/>
    <c:plotArea>
      <c:layout>
        <c:manualLayout>
          <c:layoutTarget val="inner"/>
          <c:xMode val="edge"/>
          <c:yMode val="edge"/>
          <c:x val="0.11894929321545289"/>
          <c:y val="0.18305158732030274"/>
          <c:w val="0.85229686968069451"/>
          <c:h val="0.78699996174563569"/>
        </c:manualLayout>
      </c:layout>
      <c:barChart>
        <c:barDir val="bar"/>
        <c:grouping val="stacked"/>
        <c:varyColors val="0"/>
        <c:ser>
          <c:idx val="0"/>
          <c:order val="0"/>
          <c:tx>
            <c:strRef>
              <c:f>Sheet1!$B$1</c:f>
              <c:strCache>
                <c:ptCount val="1"/>
                <c:pt idx="0">
                  <c:v>各城市运动人数占比/%</c:v>
                </c:pt>
              </c:strCache>
            </c:strRef>
          </c:tx>
          <c:spPr>
            <a:solidFill>
              <a:schemeClr val="accent3"/>
            </a:solidFill>
            <a:ln>
              <a:noFill/>
            </a:ln>
            <a:effectLst/>
          </c:spPr>
          <c:invertIfNegative val="0"/>
          <c:dPt>
            <c:idx val="2"/>
            <c:invertIfNegative val="0"/>
            <c:bubble3D val="0"/>
            <c:extLst>
              <c:ext xmlns:c16="http://schemas.microsoft.com/office/drawing/2014/chart" uri="{C3380CC4-5D6E-409C-BE32-E72D297353CC}">
                <c16:uniqueId val="{00000000-F5E6-40FD-A89A-A825D9D38364}"/>
              </c:ext>
            </c:extLst>
          </c:dPt>
          <c:dLbls>
            <c:numFmt formatCode="#,##0_);[Red]\(#,##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XX市</c:v>
                </c:pt>
                <c:pt idx="1">
                  <c:v>XX市</c:v>
                </c:pt>
                <c:pt idx="2">
                  <c:v>XX市</c:v>
                </c:pt>
                <c:pt idx="3">
                  <c:v>XX市</c:v>
                </c:pt>
                <c:pt idx="4">
                  <c:v>XX市</c:v>
                </c:pt>
                <c:pt idx="5">
                  <c:v>XX市</c:v>
                </c:pt>
              </c:strCache>
            </c:strRef>
          </c:cat>
          <c:val>
            <c:numRef>
              <c:f>Sheet1!$B$2:$B$7</c:f>
              <c:numCache>
                <c:formatCode>General</c:formatCode>
                <c:ptCount val="6"/>
                <c:pt idx="0">
                  <c:v>48.9</c:v>
                </c:pt>
                <c:pt idx="1">
                  <c:v>43.7</c:v>
                </c:pt>
                <c:pt idx="2">
                  <c:v>55</c:v>
                </c:pt>
                <c:pt idx="3">
                  <c:v>41</c:v>
                </c:pt>
                <c:pt idx="4">
                  <c:v>42</c:v>
                </c:pt>
                <c:pt idx="5">
                  <c:v>46</c:v>
                </c:pt>
              </c:numCache>
            </c:numRef>
          </c:val>
          <c:extLst>
            <c:ext xmlns:c16="http://schemas.microsoft.com/office/drawing/2014/chart" uri="{C3380CC4-5D6E-409C-BE32-E72D297353CC}">
              <c16:uniqueId val="{00000000-9C92-4ACB-A8E3-A2FEF0E99C79}"/>
            </c:ext>
          </c:extLst>
        </c:ser>
        <c:ser>
          <c:idx val="1"/>
          <c:order val="1"/>
          <c:tx>
            <c:strRef>
              <c:f>Sheet1!$C$1</c:f>
              <c:strCache>
                <c:ptCount val="1"/>
                <c:pt idx="0">
                  <c:v>列1</c:v>
                </c:pt>
              </c:strCache>
            </c:strRef>
          </c:tx>
          <c:spPr>
            <a:solidFill>
              <a:schemeClr val="bg2"/>
            </a:solidFill>
            <a:ln>
              <a:noFill/>
            </a:ln>
            <a:effectLst/>
          </c:spPr>
          <c:invertIfNegative val="0"/>
          <c:cat>
            <c:strRef>
              <c:f>Sheet1!$A$2:$A$7</c:f>
              <c:strCache>
                <c:ptCount val="6"/>
                <c:pt idx="0">
                  <c:v>XX市</c:v>
                </c:pt>
                <c:pt idx="1">
                  <c:v>XX市</c:v>
                </c:pt>
                <c:pt idx="2">
                  <c:v>XX市</c:v>
                </c:pt>
                <c:pt idx="3">
                  <c:v>XX市</c:v>
                </c:pt>
                <c:pt idx="4">
                  <c:v>XX市</c:v>
                </c:pt>
                <c:pt idx="5">
                  <c:v>XX市</c:v>
                </c:pt>
              </c:strCache>
            </c:strRef>
          </c:cat>
          <c:val>
            <c:numRef>
              <c:f>Sheet1!$C$2:$C$7</c:f>
              <c:numCache>
                <c:formatCode>General</c:formatCode>
                <c:ptCount val="6"/>
                <c:pt idx="0">
                  <c:v>51.1</c:v>
                </c:pt>
                <c:pt idx="1">
                  <c:v>56.3</c:v>
                </c:pt>
                <c:pt idx="2">
                  <c:v>45</c:v>
                </c:pt>
                <c:pt idx="3">
                  <c:v>59</c:v>
                </c:pt>
                <c:pt idx="4">
                  <c:v>58</c:v>
                </c:pt>
                <c:pt idx="5">
                  <c:v>54</c:v>
                </c:pt>
              </c:numCache>
            </c:numRef>
          </c:val>
          <c:extLst>
            <c:ext xmlns:c16="http://schemas.microsoft.com/office/drawing/2014/chart" uri="{C3380CC4-5D6E-409C-BE32-E72D297353CC}">
              <c16:uniqueId val="{00000003-B7A6-4504-816B-2508871BF169}"/>
            </c:ext>
          </c:extLst>
        </c:ser>
        <c:dLbls>
          <c:showLegendKey val="0"/>
          <c:showVal val="0"/>
          <c:showCatName val="0"/>
          <c:showSerName val="0"/>
          <c:showPercent val="0"/>
          <c:showBubbleSize val="0"/>
        </c:dLbls>
        <c:gapWidth val="99"/>
        <c:overlap val="100"/>
        <c:axId val="2000661488"/>
        <c:axId val="2000658992"/>
      </c:barChart>
      <c:catAx>
        <c:axId val="200066148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2000658992"/>
        <c:crosses val="autoZero"/>
        <c:auto val="1"/>
        <c:lblAlgn val="ctr"/>
        <c:lblOffset val="100"/>
        <c:noMultiLvlLbl val="0"/>
      </c:catAx>
      <c:valAx>
        <c:axId val="2000658992"/>
        <c:scaling>
          <c:orientation val="minMax"/>
        </c:scaling>
        <c:delete val="1"/>
        <c:axPos val="b"/>
        <c:numFmt formatCode="General" sourceLinked="1"/>
        <c:majorTickMark val="none"/>
        <c:minorTickMark val="none"/>
        <c:tickLblPos val="nextTo"/>
        <c:crossAx val="200066148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90149290734595E-2"/>
          <c:y val="6.6863005194037373E-2"/>
          <c:w val="0.85911863057562665"/>
          <c:h val="0.78366099081695795"/>
        </c:manualLayout>
      </c:layout>
      <c:areaChart>
        <c:grouping val="standard"/>
        <c:varyColors val="0"/>
        <c:ser>
          <c:idx val="0"/>
          <c:order val="0"/>
          <c:tx>
            <c:strRef>
              <c:f>Sheet1!$B$1</c:f>
              <c:strCache>
                <c:ptCount val="1"/>
                <c:pt idx="0">
                  <c:v>高GI</c:v>
                </c:pt>
              </c:strCache>
            </c:strRef>
          </c:tx>
          <c:spPr>
            <a:solidFill>
              <a:schemeClr val="accent1"/>
            </a:solidFill>
            <a:ln>
              <a:noFill/>
            </a:ln>
            <a:effectLst/>
          </c:spPr>
          <c:cat>
            <c:numRef>
              <c:f>Sheet1!$A$2:$A$9</c:f>
              <c:numCache>
                <c:formatCode>0.00_);[Red]\(0.00\)</c:formatCode>
                <c:ptCount val="8"/>
                <c:pt idx="0">
                  <c:v>0</c:v>
                </c:pt>
                <c:pt idx="1">
                  <c:v>2</c:v>
                </c:pt>
                <c:pt idx="2">
                  <c:v>4</c:v>
                </c:pt>
                <c:pt idx="3">
                  <c:v>6</c:v>
                </c:pt>
                <c:pt idx="4">
                  <c:v>8</c:v>
                </c:pt>
                <c:pt idx="5">
                  <c:v>10</c:v>
                </c:pt>
                <c:pt idx="6">
                  <c:v>12</c:v>
                </c:pt>
                <c:pt idx="7">
                  <c:v>14</c:v>
                </c:pt>
              </c:numCache>
            </c:numRef>
          </c:cat>
          <c:val>
            <c:numRef>
              <c:f>Sheet1!$B$2:$B$9</c:f>
              <c:numCache>
                <c:formatCode>General</c:formatCode>
                <c:ptCount val="8"/>
                <c:pt idx="0">
                  <c:v>0</c:v>
                </c:pt>
                <c:pt idx="1">
                  <c:v>16</c:v>
                </c:pt>
                <c:pt idx="2">
                  <c:v>25</c:v>
                </c:pt>
                <c:pt idx="3">
                  <c:v>25</c:v>
                </c:pt>
                <c:pt idx="4">
                  <c:v>20</c:v>
                </c:pt>
                <c:pt idx="5">
                  <c:v>18</c:v>
                </c:pt>
                <c:pt idx="6">
                  <c:v>12</c:v>
                </c:pt>
                <c:pt idx="7">
                  <c:v>3</c:v>
                </c:pt>
              </c:numCache>
            </c:numRef>
          </c:val>
          <c:extLst>
            <c:ext xmlns:c16="http://schemas.microsoft.com/office/drawing/2014/chart" uri="{C3380CC4-5D6E-409C-BE32-E72D297353CC}">
              <c16:uniqueId val="{00000000-C2A1-4FE3-920A-BDA2D7AC5B82}"/>
            </c:ext>
          </c:extLst>
        </c:ser>
        <c:ser>
          <c:idx val="1"/>
          <c:order val="1"/>
          <c:tx>
            <c:strRef>
              <c:f>Sheet1!$C$1</c:f>
              <c:strCache>
                <c:ptCount val="1"/>
                <c:pt idx="0">
                  <c:v>低GI </c:v>
                </c:pt>
              </c:strCache>
            </c:strRef>
          </c:tx>
          <c:spPr>
            <a:solidFill>
              <a:schemeClr val="accent3"/>
            </a:solidFill>
            <a:ln>
              <a:noFill/>
            </a:ln>
            <a:effectLst/>
          </c:spPr>
          <c:cat>
            <c:numRef>
              <c:f>Sheet1!$A$2:$A$9</c:f>
              <c:numCache>
                <c:formatCode>0.00_);[Red]\(0.00\)</c:formatCode>
                <c:ptCount val="8"/>
                <c:pt idx="0">
                  <c:v>0</c:v>
                </c:pt>
                <c:pt idx="1">
                  <c:v>2</c:v>
                </c:pt>
                <c:pt idx="2">
                  <c:v>4</c:v>
                </c:pt>
                <c:pt idx="3">
                  <c:v>6</c:v>
                </c:pt>
                <c:pt idx="4">
                  <c:v>8</c:v>
                </c:pt>
                <c:pt idx="5">
                  <c:v>10</c:v>
                </c:pt>
                <c:pt idx="6">
                  <c:v>12</c:v>
                </c:pt>
                <c:pt idx="7">
                  <c:v>14</c:v>
                </c:pt>
              </c:numCache>
            </c:numRef>
          </c:cat>
          <c:val>
            <c:numRef>
              <c:f>Sheet1!$C$2:$C$9</c:f>
              <c:numCache>
                <c:formatCode>General</c:formatCode>
                <c:ptCount val="8"/>
                <c:pt idx="0">
                  <c:v>0</c:v>
                </c:pt>
                <c:pt idx="1">
                  <c:v>12</c:v>
                </c:pt>
                <c:pt idx="2">
                  <c:v>16</c:v>
                </c:pt>
                <c:pt idx="3">
                  <c:v>18</c:v>
                </c:pt>
                <c:pt idx="4">
                  <c:v>17</c:v>
                </c:pt>
                <c:pt idx="5">
                  <c:v>14</c:v>
                </c:pt>
                <c:pt idx="6">
                  <c:v>10</c:v>
                </c:pt>
                <c:pt idx="7">
                  <c:v>2</c:v>
                </c:pt>
              </c:numCache>
            </c:numRef>
          </c:val>
          <c:extLst>
            <c:ext xmlns:c16="http://schemas.microsoft.com/office/drawing/2014/chart" uri="{C3380CC4-5D6E-409C-BE32-E72D297353CC}">
              <c16:uniqueId val="{00000001-C2A1-4FE3-920A-BDA2D7AC5B82}"/>
            </c:ext>
          </c:extLst>
        </c:ser>
        <c:dLbls>
          <c:showLegendKey val="0"/>
          <c:showVal val="0"/>
          <c:showCatName val="0"/>
          <c:showSerName val="0"/>
          <c:showPercent val="0"/>
          <c:showBubbleSize val="0"/>
        </c:dLbls>
        <c:axId val="556580512"/>
        <c:axId val="556575936"/>
      </c:areaChart>
      <c:catAx>
        <c:axId val="556580512"/>
        <c:scaling>
          <c:orientation val="minMax"/>
        </c:scaling>
        <c:delete val="1"/>
        <c:axPos val="b"/>
        <c:majorGridlines>
          <c:spPr>
            <a:ln w="6350" cap="flat" cmpd="sng" algn="ctr">
              <a:solidFill>
                <a:schemeClr val="tx1">
                  <a:lumMod val="15000"/>
                  <a:lumOff val="85000"/>
                  <a:alpha val="20000"/>
                </a:schemeClr>
              </a:solidFill>
              <a:round/>
            </a:ln>
            <a:effectLst/>
          </c:spPr>
        </c:majorGridlines>
        <c:numFmt formatCode="0.00_);[Red]\(0.00\)" sourceLinked="1"/>
        <c:majorTickMark val="out"/>
        <c:minorTickMark val="none"/>
        <c:tickLblPos val="nextTo"/>
        <c:crossAx val="556575936"/>
        <c:crosses val="autoZero"/>
        <c:auto val="1"/>
        <c:lblAlgn val="ctr"/>
        <c:lblOffset val="100"/>
        <c:noMultiLvlLbl val="0"/>
      </c:catAx>
      <c:valAx>
        <c:axId val="556575936"/>
        <c:scaling>
          <c:orientation val="minMax"/>
        </c:scaling>
        <c:delete val="0"/>
        <c:axPos val="l"/>
        <c:majorGridlines>
          <c:spPr>
            <a:ln w="6350" cap="flat" cmpd="sng" algn="ctr">
              <a:solidFill>
                <a:schemeClr val="tx1">
                  <a:lumMod val="15000"/>
                  <a:lumOff val="85000"/>
                  <a:alpha val="20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556580512"/>
        <c:crosses val="autoZero"/>
        <c:crossBetween val="midCat"/>
      </c:valAx>
      <c:spPr>
        <a:noFill/>
        <a:ln w="25400">
          <a:noFill/>
        </a:ln>
        <a:effectLst/>
      </c:spPr>
    </c:plotArea>
    <c:legend>
      <c:legendPos val="b"/>
      <c:legendEntry>
        <c:idx val="0"/>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legendEntry>
      <c:legendEntry>
        <c:idx val="1"/>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legendEntry>
      <c:layout>
        <c:manualLayout>
          <c:xMode val="edge"/>
          <c:yMode val="edge"/>
          <c:x val="7.6621087390936815E-2"/>
          <c:y val="4.5872549595302772E-4"/>
          <c:w val="0.22082998539352355"/>
          <c:h val="6.8940820897807106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1356D502-EB41-4BFA-974B-F0B426A42D5A}" type="datetimeFigureOut">
              <a:rPr lang="zh-CN" altLang="en-US" smtClean="0"/>
              <a:pPr/>
              <a:t>2022/10/25</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65728970-2CE0-4D74-8BAA-8FBAE93E246D}" type="slidenum">
              <a:rPr lang="zh-CN" altLang="en-US" smtClean="0"/>
              <a:pPr/>
              <a:t>‹#›</a:t>
            </a:fld>
            <a:endParaRPr lang="zh-CN" altLang="en-US" dirty="0"/>
          </a:p>
        </p:txBody>
      </p:sp>
    </p:spTree>
    <p:extLst>
      <p:ext uri="{BB962C8B-B14F-4D97-AF65-F5344CB8AC3E}">
        <p14:creationId xmlns:p14="http://schemas.microsoft.com/office/powerpoint/2010/main" val="30553308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728970-2CE0-4D74-8BAA-8FBAE93E246D}" type="slidenum">
              <a:rPr lang="zh-CN" altLang="en-US" smtClean="0"/>
              <a:pPr/>
              <a:t>1</a:t>
            </a:fld>
            <a:endParaRPr lang="zh-CN" altLang="en-US" dirty="0"/>
          </a:p>
        </p:txBody>
      </p:sp>
    </p:spTree>
    <p:extLst>
      <p:ext uri="{BB962C8B-B14F-4D97-AF65-F5344CB8AC3E}">
        <p14:creationId xmlns:p14="http://schemas.microsoft.com/office/powerpoint/2010/main" val="9797568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5728970-2CE0-4D74-8BAA-8FBAE93E246D}" type="slidenum">
              <a:rPr lang="zh-CN" altLang="en-US" smtClean="0"/>
              <a:t>10</a:t>
            </a:fld>
            <a:endParaRPr lang="zh-CN" altLang="en-US"/>
          </a:p>
        </p:txBody>
      </p:sp>
    </p:spTree>
    <p:extLst>
      <p:ext uri="{BB962C8B-B14F-4D97-AF65-F5344CB8AC3E}">
        <p14:creationId xmlns:p14="http://schemas.microsoft.com/office/powerpoint/2010/main" val="3048953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728970-2CE0-4D74-8BAA-8FBAE93E246D}" type="slidenum">
              <a:rPr lang="zh-CN" altLang="en-US" smtClean="0"/>
              <a:pPr/>
              <a:t>11</a:t>
            </a:fld>
            <a:endParaRPr lang="zh-CN" altLang="en-US" dirty="0"/>
          </a:p>
        </p:txBody>
      </p:sp>
    </p:spTree>
    <p:extLst>
      <p:ext uri="{BB962C8B-B14F-4D97-AF65-F5344CB8AC3E}">
        <p14:creationId xmlns:p14="http://schemas.microsoft.com/office/powerpoint/2010/main" val="6730068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728970-2CE0-4D74-8BAA-8FBAE93E246D}" type="slidenum">
              <a:rPr lang="zh-CN" altLang="en-US" smtClean="0"/>
              <a:pPr/>
              <a:t>12</a:t>
            </a:fld>
            <a:endParaRPr lang="zh-CN" altLang="en-US" dirty="0"/>
          </a:p>
        </p:txBody>
      </p:sp>
    </p:spTree>
    <p:extLst>
      <p:ext uri="{BB962C8B-B14F-4D97-AF65-F5344CB8AC3E}">
        <p14:creationId xmlns:p14="http://schemas.microsoft.com/office/powerpoint/2010/main" val="11094863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728970-2CE0-4D74-8BAA-8FBAE93E246D}" type="slidenum">
              <a:rPr lang="zh-CN" altLang="en-US" smtClean="0"/>
              <a:pPr/>
              <a:t>13</a:t>
            </a:fld>
            <a:endParaRPr lang="zh-CN" altLang="en-US" dirty="0"/>
          </a:p>
        </p:txBody>
      </p:sp>
    </p:spTree>
    <p:extLst>
      <p:ext uri="{BB962C8B-B14F-4D97-AF65-F5344CB8AC3E}">
        <p14:creationId xmlns:p14="http://schemas.microsoft.com/office/powerpoint/2010/main" val="23591353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728970-2CE0-4D74-8BAA-8FBAE93E246D}" type="slidenum">
              <a:rPr lang="zh-CN" altLang="en-US" smtClean="0"/>
              <a:pPr/>
              <a:t>14</a:t>
            </a:fld>
            <a:endParaRPr lang="zh-CN" altLang="en-US" dirty="0"/>
          </a:p>
        </p:txBody>
      </p:sp>
    </p:spTree>
    <p:extLst>
      <p:ext uri="{BB962C8B-B14F-4D97-AF65-F5344CB8AC3E}">
        <p14:creationId xmlns:p14="http://schemas.microsoft.com/office/powerpoint/2010/main" val="41079585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728970-2CE0-4D74-8BAA-8FBAE93E246D}" type="slidenum">
              <a:rPr lang="zh-CN" altLang="en-US" smtClean="0"/>
              <a:pPr/>
              <a:t>15</a:t>
            </a:fld>
            <a:endParaRPr lang="zh-CN" altLang="en-US" dirty="0"/>
          </a:p>
        </p:txBody>
      </p:sp>
    </p:spTree>
    <p:extLst>
      <p:ext uri="{BB962C8B-B14F-4D97-AF65-F5344CB8AC3E}">
        <p14:creationId xmlns:p14="http://schemas.microsoft.com/office/powerpoint/2010/main" val="602391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728970-2CE0-4D74-8BAA-8FBAE93E246D}" type="slidenum">
              <a:rPr lang="zh-CN" altLang="en-US" smtClean="0"/>
              <a:pPr/>
              <a:t>16</a:t>
            </a:fld>
            <a:endParaRPr lang="zh-CN" altLang="en-US" dirty="0"/>
          </a:p>
        </p:txBody>
      </p:sp>
    </p:spTree>
    <p:extLst>
      <p:ext uri="{BB962C8B-B14F-4D97-AF65-F5344CB8AC3E}">
        <p14:creationId xmlns:p14="http://schemas.microsoft.com/office/powerpoint/2010/main" val="22245785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5728970-2CE0-4D74-8BAA-8FBAE93E246D}" type="slidenum">
              <a:rPr lang="zh-CN" altLang="en-US" smtClean="0"/>
              <a:t>17</a:t>
            </a:fld>
            <a:endParaRPr lang="zh-CN" altLang="en-US"/>
          </a:p>
        </p:txBody>
      </p:sp>
    </p:spTree>
    <p:extLst>
      <p:ext uri="{BB962C8B-B14F-4D97-AF65-F5344CB8AC3E}">
        <p14:creationId xmlns:p14="http://schemas.microsoft.com/office/powerpoint/2010/main" val="31196690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728970-2CE0-4D74-8BAA-8FBAE93E246D}" type="slidenum">
              <a:rPr lang="zh-CN" altLang="en-US" smtClean="0"/>
              <a:pPr/>
              <a:t>18</a:t>
            </a:fld>
            <a:endParaRPr lang="zh-CN" altLang="en-US" dirty="0"/>
          </a:p>
        </p:txBody>
      </p:sp>
    </p:spTree>
    <p:extLst>
      <p:ext uri="{BB962C8B-B14F-4D97-AF65-F5344CB8AC3E}">
        <p14:creationId xmlns:p14="http://schemas.microsoft.com/office/powerpoint/2010/main" val="16593646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5728970-2CE0-4D74-8BAA-8FBAE93E246D}" type="slidenum">
              <a:rPr lang="zh-CN" altLang="en-US" smtClean="0"/>
              <a:t>19</a:t>
            </a:fld>
            <a:endParaRPr lang="zh-CN" altLang="en-US"/>
          </a:p>
        </p:txBody>
      </p:sp>
    </p:spTree>
    <p:extLst>
      <p:ext uri="{BB962C8B-B14F-4D97-AF65-F5344CB8AC3E}">
        <p14:creationId xmlns:p14="http://schemas.microsoft.com/office/powerpoint/2010/main" val="20501583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728970-2CE0-4D74-8BAA-8FBAE93E246D}" type="slidenum">
              <a:rPr lang="zh-CN" altLang="en-US" smtClean="0"/>
              <a:pPr/>
              <a:t>2</a:t>
            </a:fld>
            <a:endParaRPr lang="zh-CN" altLang="en-US" dirty="0"/>
          </a:p>
        </p:txBody>
      </p:sp>
    </p:spTree>
    <p:extLst>
      <p:ext uri="{BB962C8B-B14F-4D97-AF65-F5344CB8AC3E}">
        <p14:creationId xmlns:p14="http://schemas.microsoft.com/office/powerpoint/2010/main" val="2464476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5728970-2CE0-4D74-8BAA-8FBAE93E246D}" type="slidenum">
              <a:rPr lang="zh-CN" altLang="en-US" smtClean="0"/>
              <a:t>20</a:t>
            </a:fld>
            <a:endParaRPr lang="zh-CN" altLang="en-US"/>
          </a:p>
        </p:txBody>
      </p:sp>
    </p:spTree>
    <p:extLst>
      <p:ext uri="{BB962C8B-B14F-4D97-AF65-F5344CB8AC3E}">
        <p14:creationId xmlns:p14="http://schemas.microsoft.com/office/powerpoint/2010/main" val="24839280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728970-2CE0-4D74-8BAA-8FBAE93E246D}" type="slidenum">
              <a:rPr lang="zh-CN" altLang="en-US" smtClean="0"/>
              <a:pPr/>
              <a:t>21</a:t>
            </a:fld>
            <a:endParaRPr lang="zh-CN" altLang="en-US" dirty="0"/>
          </a:p>
        </p:txBody>
      </p:sp>
    </p:spTree>
    <p:extLst>
      <p:ext uri="{BB962C8B-B14F-4D97-AF65-F5344CB8AC3E}">
        <p14:creationId xmlns:p14="http://schemas.microsoft.com/office/powerpoint/2010/main" val="36738572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728970-2CE0-4D74-8BAA-8FBAE93E246D}" type="slidenum">
              <a:rPr lang="zh-CN" altLang="en-US" smtClean="0"/>
              <a:pPr/>
              <a:t>22</a:t>
            </a:fld>
            <a:endParaRPr lang="zh-CN" altLang="en-US" dirty="0"/>
          </a:p>
        </p:txBody>
      </p:sp>
    </p:spTree>
    <p:extLst>
      <p:ext uri="{BB962C8B-B14F-4D97-AF65-F5344CB8AC3E}">
        <p14:creationId xmlns:p14="http://schemas.microsoft.com/office/powerpoint/2010/main" val="17657156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728970-2CE0-4D74-8BAA-8FBAE93E246D}" type="slidenum">
              <a:rPr lang="zh-CN" altLang="en-US" smtClean="0"/>
              <a:pPr/>
              <a:t>23</a:t>
            </a:fld>
            <a:endParaRPr lang="zh-CN" altLang="en-US" dirty="0"/>
          </a:p>
        </p:txBody>
      </p:sp>
    </p:spTree>
    <p:extLst>
      <p:ext uri="{BB962C8B-B14F-4D97-AF65-F5344CB8AC3E}">
        <p14:creationId xmlns:p14="http://schemas.microsoft.com/office/powerpoint/2010/main" val="34557859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728970-2CE0-4D74-8BAA-8FBAE93E246D}" type="slidenum">
              <a:rPr lang="zh-CN" altLang="en-US" smtClean="0"/>
              <a:pPr/>
              <a:t>24</a:t>
            </a:fld>
            <a:endParaRPr lang="zh-CN" altLang="en-US" dirty="0"/>
          </a:p>
        </p:txBody>
      </p:sp>
    </p:spTree>
    <p:extLst>
      <p:ext uri="{BB962C8B-B14F-4D97-AF65-F5344CB8AC3E}">
        <p14:creationId xmlns:p14="http://schemas.microsoft.com/office/powerpoint/2010/main" val="13143431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728970-2CE0-4D74-8BAA-8FBAE93E246D}" type="slidenum">
              <a:rPr lang="zh-CN" altLang="en-US" smtClean="0"/>
              <a:pPr/>
              <a:t>25</a:t>
            </a:fld>
            <a:endParaRPr lang="zh-CN" altLang="en-US" dirty="0"/>
          </a:p>
        </p:txBody>
      </p:sp>
    </p:spTree>
    <p:extLst>
      <p:ext uri="{BB962C8B-B14F-4D97-AF65-F5344CB8AC3E}">
        <p14:creationId xmlns:p14="http://schemas.microsoft.com/office/powerpoint/2010/main" val="2645564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728970-2CE0-4D74-8BAA-8FBAE93E246D}" type="slidenum">
              <a:rPr lang="zh-CN" altLang="en-US" smtClean="0"/>
              <a:pPr/>
              <a:t>26</a:t>
            </a:fld>
            <a:endParaRPr lang="zh-CN" altLang="en-US" dirty="0"/>
          </a:p>
        </p:txBody>
      </p:sp>
    </p:spTree>
    <p:extLst>
      <p:ext uri="{BB962C8B-B14F-4D97-AF65-F5344CB8AC3E}">
        <p14:creationId xmlns:p14="http://schemas.microsoft.com/office/powerpoint/2010/main" val="28038008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728970-2CE0-4D74-8BAA-8FBAE93E246D}" type="slidenum">
              <a:rPr lang="zh-CN" altLang="en-US" smtClean="0"/>
              <a:pPr/>
              <a:t>27</a:t>
            </a:fld>
            <a:endParaRPr lang="zh-CN" altLang="en-US" dirty="0"/>
          </a:p>
        </p:txBody>
      </p:sp>
    </p:spTree>
    <p:extLst>
      <p:ext uri="{BB962C8B-B14F-4D97-AF65-F5344CB8AC3E}">
        <p14:creationId xmlns:p14="http://schemas.microsoft.com/office/powerpoint/2010/main" val="84993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5728970-2CE0-4D74-8BAA-8FBAE93E246D}" type="slidenum">
              <a:rPr lang="zh-CN" altLang="en-US" smtClean="0"/>
              <a:t>28</a:t>
            </a:fld>
            <a:endParaRPr lang="zh-CN" altLang="en-US"/>
          </a:p>
        </p:txBody>
      </p:sp>
    </p:spTree>
    <p:extLst>
      <p:ext uri="{BB962C8B-B14F-4D97-AF65-F5344CB8AC3E}">
        <p14:creationId xmlns:p14="http://schemas.microsoft.com/office/powerpoint/2010/main" val="26147994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728970-2CE0-4D74-8BAA-8FBAE93E246D}" type="slidenum">
              <a:rPr lang="zh-CN" altLang="en-US" smtClean="0"/>
              <a:pPr/>
              <a:t>29</a:t>
            </a:fld>
            <a:endParaRPr lang="zh-CN" altLang="en-US" dirty="0"/>
          </a:p>
        </p:txBody>
      </p:sp>
    </p:spTree>
    <p:extLst>
      <p:ext uri="{BB962C8B-B14F-4D97-AF65-F5344CB8AC3E}">
        <p14:creationId xmlns:p14="http://schemas.microsoft.com/office/powerpoint/2010/main" val="9697172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728970-2CE0-4D74-8BAA-8FBAE93E246D}" type="slidenum">
              <a:rPr lang="zh-CN" altLang="en-US" smtClean="0"/>
              <a:pPr/>
              <a:t>3</a:t>
            </a:fld>
            <a:endParaRPr lang="zh-CN" altLang="en-US" dirty="0"/>
          </a:p>
        </p:txBody>
      </p:sp>
    </p:spTree>
    <p:extLst>
      <p:ext uri="{BB962C8B-B14F-4D97-AF65-F5344CB8AC3E}">
        <p14:creationId xmlns:p14="http://schemas.microsoft.com/office/powerpoint/2010/main" val="16703950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728970-2CE0-4D74-8BAA-8FBAE93E246D}" type="slidenum">
              <a:rPr lang="zh-CN" altLang="en-US" smtClean="0"/>
              <a:pPr/>
              <a:t>30</a:t>
            </a:fld>
            <a:endParaRPr lang="zh-CN" altLang="en-US" dirty="0"/>
          </a:p>
        </p:txBody>
      </p:sp>
    </p:spTree>
    <p:extLst>
      <p:ext uri="{BB962C8B-B14F-4D97-AF65-F5344CB8AC3E}">
        <p14:creationId xmlns:p14="http://schemas.microsoft.com/office/powerpoint/2010/main" val="3509356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728970-2CE0-4D74-8BAA-8FBAE93E246D}" type="slidenum">
              <a:rPr lang="zh-CN" altLang="en-US" smtClean="0"/>
              <a:pPr/>
              <a:t>31</a:t>
            </a:fld>
            <a:endParaRPr lang="zh-CN" altLang="en-US" dirty="0"/>
          </a:p>
        </p:txBody>
      </p:sp>
    </p:spTree>
    <p:extLst>
      <p:ext uri="{BB962C8B-B14F-4D97-AF65-F5344CB8AC3E}">
        <p14:creationId xmlns:p14="http://schemas.microsoft.com/office/powerpoint/2010/main" val="9694496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728970-2CE0-4D74-8BAA-8FBAE93E246D}" type="slidenum">
              <a:rPr lang="zh-CN" altLang="en-US" smtClean="0"/>
              <a:pPr/>
              <a:t>32</a:t>
            </a:fld>
            <a:endParaRPr lang="zh-CN" altLang="en-US" dirty="0"/>
          </a:p>
        </p:txBody>
      </p:sp>
    </p:spTree>
    <p:extLst>
      <p:ext uri="{BB962C8B-B14F-4D97-AF65-F5344CB8AC3E}">
        <p14:creationId xmlns:p14="http://schemas.microsoft.com/office/powerpoint/2010/main" val="27150236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5728970-2CE0-4D74-8BAA-8FBAE93E246D}" type="slidenum">
              <a:rPr lang="zh-CN" altLang="en-US" smtClean="0"/>
              <a:t>4</a:t>
            </a:fld>
            <a:endParaRPr lang="zh-CN" altLang="en-US"/>
          </a:p>
        </p:txBody>
      </p:sp>
    </p:spTree>
    <p:extLst>
      <p:ext uri="{BB962C8B-B14F-4D97-AF65-F5344CB8AC3E}">
        <p14:creationId xmlns:p14="http://schemas.microsoft.com/office/powerpoint/2010/main" val="6677010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728970-2CE0-4D74-8BAA-8FBAE93E246D}" type="slidenum">
              <a:rPr lang="zh-CN" altLang="en-US" smtClean="0"/>
              <a:pPr/>
              <a:t>5</a:t>
            </a:fld>
            <a:endParaRPr lang="zh-CN" altLang="en-US" dirty="0"/>
          </a:p>
        </p:txBody>
      </p:sp>
    </p:spTree>
    <p:extLst>
      <p:ext uri="{BB962C8B-B14F-4D97-AF65-F5344CB8AC3E}">
        <p14:creationId xmlns:p14="http://schemas.microsoft.com/office/powerpoint/2010/main" val="27088759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728970-2CE0-4D74-8BAA-8FBAE93E246D}" type="slidenum">
              <a:rPr lang="zh-CN" altLang="en-US" smtClean="0"/>
              <a:pPr/>
              <a:t>6</a:t>
            </a:fld>
            <a:endParaRPr lang="zh-CN" altLang="en-US" dirty="0"/>
          </a:p>
        </p:txBody>
      </p:sp>
    </p:spTree>
    <p:extLst>
      <p:ext uri="{BB962C8B-B14F-4D97-AF65-F5344CB8AC3E}">
        <p14:creationId xmlns:p14="http://schemas.microsoft.com/office/powerpoint/2010/main" val="21587165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728970-2CE0-4D74-8BAA-8FBAE93E246D}" type="slidenum">
              <a:rPr lang="zh-CN" altLang="en-US" smtClean="0"/>
              <a:pPr/>
              <a:t>7</a:t>
            </a:fld>
            <a:endParaRPr lang="zh-CN" altLang="en-US" dirty="0"/>
          </a:p>
        </p:txBody>
      </p:sp>
    </p:spTree>
    <p:extLst>
      <p:ext uri="{BB962C8B-B14F-4D97-AF65-F5344CB8AC3E}">
        <p14:creationId xmlns:p14="http://schemas.microsoft.com/office/powerpoint/2010/main" val="18354094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728970-2CE0-4D74-8BAA-8FBAE93E246D}" type="slidenum">
              <a:rPr lang="zh-CN" altLang="en-US" smtClean="0"/>
              <a:pPr/>
              <a:t>8</a:t>
            </a:fld>
            <a:endParaRPr lang="zh-CN" altLang="en-US" dirty="0"/>
          </a:p>
        </p:txBody>
      </p:sp>
    </p:spTree>
    <p:extLst>
      <p:ext uri="{BB962C8B-B14F-4D97-AF65-F5344CB8AC3E}">
        <p14:creationId xmlns:p14="http://schemas.microsoft.com/office/powerpoint/2010/main" val="5271149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728970-2CE0-4D74-8BAA-8FBAE93E246D}" type="slidenum">
              <a:rPr lang="zh-CN" altLang="en-US" smtClean="0"/>
              <a:pPr/>
              <a:t>9</a:t>
            </a:fld>
            <a:endParaRPr lang="zh-CN" altLang="en-US" dirty="0"/>
          </a:p>
        </p:txBody>
      </p:sp>
    </p:spTree>
    <p:extLst>
      <p:ext uri="{BB962C8B-B14F-4D97-AF65-F5344CB8AC3E}">
        <p14:creationId xmlns:p14="http://schemas.microsoft.com/office/powerpoint/2010/main" val="39496050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3.png"/><Relationship Id="rId4" Type="http://schemas.microsoft.com/office/2007/relationships/hdphoto" Target="../media/hdphoto3.wdp"/></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8.png"/><Relationship Id="rId4" Type="http://schemas.microsoft.com/office/2007/relationships/hdphoto" Target="../media/hdphoto3.wdp"/></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jpeg"/><Relationship Id="rId4" Type="http://schemas.microsoft.com/office/2007/relationships/hdphoto" Target="../media/hdphoto1.wdp"/></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页">
    <p:spTree>
      <p:nvGrpSpPr>
        <p:cNvPr id="1" name=""/>
        <p:cNvGrpSpPr/>
        <p:nvPr/>
      </p:nvGrpSpPr>
      <p:grpSpPr>
        <a:xfrm>
          <a:off x="0" y="0"/>
          <a:ext cx="0" cy="0"/>
          <a:chOff x="0" y="0"/>
          <a:chExt cx="0" cy="0"/>
        </a:xfrm>
      </p:grpSpPr>
      <p:pic>
        <p:nvPicPr>
          <p:cNvPr id="68" name="Picture 4" descr="Free 站在杠铃旁边的人的灰度照片 Stock Photo">
            <a:extLst>
              <a:ext uri="{FF2B5EF4-FFF2-40B4-BE49-F238E27FC236}">
                <a16:creationId xmlns:a16="http://schemas.microsoft.com/office/drawing/2014/main" id="{9A348CEB-3C40-2031-9DCA-E270100EBCE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5022"/>
          <a:stretch/>
        </p:blipFill>
        <p:spPr bwMode="auto">
          <a:xfrm>
            <a:off x="-237326" y="-59"/>
            <a:ext cx="12815820" cy="7260363"/>
          </a:xfrm>
          <a:prstGeom prst="rect">
            <a:avLst/>
          </a:prstGeom>
          <a:noFill/>
          <a:extLst>
            <a:ext uri="{909E8E84-426E-40DD-AFC4-6F175D3DCCD1}">
              <a14:hiddenFill xmlns:a14="http://schemas.microsoft.com/office/drawing/2010/main">
                <a:solidFill>
                  <a:srgbClr val="FFFFFF"/>
                </a:solidFill>
              </a14:hiddenFill>
            </a:ext>
          </a:extLst>
        </p:spPr>
      </p:pic>
      <p:pic>
        <p:nvPicPr>
          <p:cNvPr id="69" name="图片 68">
            <a:extLst>
              <a:ext uri="{FF2B5EF4-FFF2-40B4-BE49-F238E27FC236}">
                <a16:creationId xmlns:a16="http://schemas.microsoft.com/office/drawing/2014/main" id="{E9664E06-1A7D-4B52-0D9A-2C93FF339907}"/>
              </a:ext>
            </a:extLst>
          </p:cNvPr>
          <p:cNvPicPr>
            <a:picLocks noChangeAspect="1"/>
          </p:cNvPicPr>
          <p:nvPr userDrawn="1"/>
        </p:nvPicPr>
        <p:blipFill>
          <a:blip r:embed="rId3">
            <a:extLst>
              <a:ext uri="{BEBA8EAE-BF5A-486C-A8C5-ECC9F3942E4B}">
                <a14:imgProps xmlns:a14="http://schemas.microsoft.com/office/drawing/2010/main">
                  <a14:imgLayer r:embed="rId4">
                    <a14:imgEffect>
                      <a14:artisticFilmGrain grainSize="10"/>
                    </a14:imgEffect>
                  </a14:imgLayer>
                </a14:imgProps>
              </a:ext>
            </a:extLst>
          </a:blip>
          <a:stretch>
            <a:fillRect/>
          </a:stretch>
        </p:blipFill>
        <p:spPr>
          <a:xfrm>
            <a:off x="-237326" y="2018"/>
            <a:ext cx="12890404" cy="7260363"/>
          </a:xfrm>
          <a:prstGeom prst="rect">
            <a:avLst/>
          </a:prstGeom>
        </p:spPr>
      </p:pic>
      <p:grpSp>
        <p:nvGrpSpPr>
          <p:cNvPr id="7" name="组合 6">
            <a:extLst>
              <a:ext uri="{FF2B5EF4-FFF2-40B4-BE49-F238E27FC236}">
                <a16:creationId xmlns:a16="http://schemas.microsoft.com/office/drawing/2014/main" id="{85C731E5-205C-AEEE-A04E-999135EF16F2}"/>
              </a:ext>
            </a:extLst>
          </p:cNvPr>
          <p:cNvGrpSpPr/>
          <p:nvPr userDrawn="1"/>
        </p:nvGrpSpPr>
        <p:grpSpPr>
          <a:xfrm>
            <a:off x="9029549" y="5690854"/>
            <a:ext cx="992550" cy="833412"/>
            <a:chOff x="11215602" y="6311564"/>
            <a:chExt cx="992550" cy="833412"/>
          </a:xfrm>
        </p:grpSpPr>
        <p:sp>
          <p:nvSpPr>
            <p:cNvPr id="8" name="椭圆 7">
              <a:extLst>
                <a:ext uri="{FF2B5EF4-FFF2-40B4-BE49-F238E27FC236}">
                  <a16:creationId xmlns:a16="http://schemas.microsoft.com/office/drawing/2014/main" id="{B95863C9-85E0-4E68-6354-1CA76E077F0E}"/>
                </a:ext>
              </a:extLst>
            </p:cNvPr>
            <p:cNvSpPr/>
            <p:nvPr/>
          </p:nvSpPr>
          <p:spPr>
            <a:xfrm flipH="1" flipV="1">
              <a:off x="11215602" y="6311564"/>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 name="椭圆 8">
              <a:extLst>
                <a:ext uri="{FF2B5EF4-FFF2-40B4-BE49-F238E27FC236}">
                  <a16:creationId xmlns:a16="http://schemas.microsoft.com/office/drawing/2014/main" id="{5449EEF1-4999-3B9D-D7CB-51C423CA3CE9}"/>
                </a:ext>
              </a:extLst>
            </p:cNvPr>
            <p:cNvSpPr/>
            <p:nvPr/>
          </p:nvSpPr>
          <p:spPr>
            <a:xfrm flipH="1" flipV="1">
              <a:off x="11215602" y="6504787"/>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0" name="椭圆 9">
              <a:extLst>
                <a:ext uri="{FF2B5EF4-FFF2-40B4-BE49-F238E27FC236}">
                  <a16:creationId xmlns:a16="http://schemas.microsoft.com/office/drawing/2014/main" id="{B9574E38-7E75-97E2-9404-22868F58464B}"/>
                </a:ext>
              </a:extLst>
            </p:cNvPr>
            <p:cNvSpPr/>
            <p:nvPr/>
          </p:nvSpPr>
          <p:spPr>
            <a:xfrm flipH="1" flipV="1">
              <a:off x="11215602" y="6698009"/>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1" name="椭圆 10">
              <a:extLst>
                <a:ext uri="{FF2B5EF4-FFF2-40B4-BE49-F238E27FC236}">
                  <a16:creationId xmlns:a16="http://schemas.microsoft.com/office/drawing/2014/main" id="{7BFBF352-8181-CEA3-4252-0D67DC80433B}"/>
                </a:ext>
              </a:extLst>
            </p:cNvPr>
            <p:cNvSpPr/>
            <p:nvPr/>
          </p:nvSpPr>
          <p:spPr>
            <a:xfrm flipH="1" flipV="1">
              <a:off x="11215602" y="6891232"/>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2" name="椭圆 11">
              <a:extLst>
                <a:ext uri="{FF2B5EF4-FFF2-40B4-BE49-F238E27FC236}">
                  <a16:creationId xmlns:a16="http://schemas.microsoft.com/office/drawing/2014/main" id="{C3E00411-8C0D-05E8-BE54-E9A9D8EAA759}"/>
                </a:ext>
              </a:extLst>
            </p:cNvPr>
            <p:cNvSpPr/>
            <p:nvPr/>
          </p:nvSpPr>
          <p:spPr>
            <a:xfrm flipH="1" flipV="1">
              <a:off x="11215602" y="7084455"/>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3" name="椭圆 12">
              <a:extLst>
                <a:ext uri="{FF2B5EF4-FFF2-40B4-BE49-F238E27FC236}">
                  <a16:creationId xmlns:a16="http://schemas.microsoft.com/office/drawing/2014/main" id="{0AC55764-E04E-3CE7-1174-F63AD87EA545}"/>
                </a:ext>
              </a:extLst>
            </p:cNvPr>
            <p:cNvSpPr/>
            <p:nvPr/>
          </p:nvSpPr>
          <p:spPr>
            <a:xfrm flipH="1" flipV="1">
              <a:off x="11348749" y="6311564"/>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 name="椭圆 13">
              <a:extLst>
                <a:ext uri="{FF2B5EF4-FFF2-40B4-BE49-F238E27FC236}">
                  <a16:creationId xmlns:a16="http://schemas.microsoft.com/office/drawing/2014/main" id="{7034F838-2F41-EEB8-F956-F305E18088BE}"/>
                </a:ext>
              </a:extLst>
            </p:cNvPr>
            <p:cNvSpPr/>
            <p:nvPr/>
          </p:nvSpPr>
          <p:spPr>
            <a:xfrm flipH="1" flipV="1">
              <a:off x="11348749" y="6504787"/>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5" name="椭圆 14">
              <a:extLst>
                <a:ext uri="{FF2B5EF4-FFF2-40B4-BE49-F238E27FC236}">
                  <a16:creationId xmlns:a16="http://schemas.microsoft.com/office/drawing/2014/main" id="{DCFE0348-B3DB-4D60-748E-3C3024EA39CF}"/>
                </a:ext>
              </a:extLst>
            </p:cNvPr>
            <p:cNvSpPr/>
            <p:nvPr/>
          </p:nvSpPr>
          <p:spPr>
            <a:xfrm flipH="1" flipV="1">
              <a:off x="11348749" y="6698009"/>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6" name="椭圆 15">
              <a:extLst>
                <a:ext uri="{FF2B5EF4-FFF2-40B4-BE49-F238E27FC236}">
                  <a16:creationId xmlns:a16="http://schemas.microsoft.com/office/drawing/2014/main" id="{3015A26D-2302-ACBA-1923-CB4173107521}"/>
                </a:ext>
              </a:extLst>
            </p:cNvPr>
            <p:cNvSpPr/>
            <p:nvPr/>
          </p:nvSpPr>
          <p:spPr>
            <a:xfrm flipH="1" flipV="1">
              <a:off x="11348749" y="6891232"/>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7" name="椭圆 16">
              <a:extLst>
                <a:ext uri="{FF2B5EF4-FFF2-40B4-BE49-F238E27FC236}">
                  <a16:creationId xmlns:a16="http://schemas.microsoft.com/office/drawing/2014/main" id="{87F5F4B1-ED20-23BC-C9B6-DBCD5C61318C}"/>
                </a:ext>
              </a:extLst>
            </p:cNvPr>
            <p:cNvSpPr/>
            <p:nvPr/>
          </p:nvSpPr>
          <p:spPr>
            <a:xfrm flipH="1" flipV="1">
              <a:off x="11348749" y="7084455"/>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8" name="椭圆 17">
              <a:extLst>
                <a:ext uri="{FF2B5EF4-FFF2-40B4-BE49-F238E27FC236}">
                  <a16:creationId xmlns:a16="http://schemas.microsoft.com/office/drawing/2014/main" id="{7D2A2A05-5C3F-C0FB-188D-B59CD9CF5836}"/>
                </a:ext>
              </a:extLst>
            </p:cNvPr>
            <p:cNvSpPr/>
            <p:nvPr/>
          </p:nvSpPr>
          <p:spPr>
            <a:xfrm flipH="1" flipV="1">
              <a:off x="11481896" y="6311564"/>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9" name="椭圆 18">
              <a:extLst>
                <a:ext uri="{FF2B5EF4-FFF2-40B4-BE49-F238E27FC236}">
                  <a16:creationId xmlns:a16="http://schemas.microsoft.com/office/drawing/2014/main" id="{C1C6419A-0C80-D1D5-6D6C-9B8656D076B4}"/>
                </a:ext>
              </a:extLst>
            </p:cNvPr>
            <p:cNvSpPr/>
            <p:nvPr/>
          </p:nvSpPr>
          <p:spPr>
            <a:xfrm flipH="1" flipV="1">
              <a:off x="11481896" y="6504787"/>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20" name="椭圆 19">
              <a:extLst>
                <a:ext uri="{FF2B5EF4-FFF2-40B4-BE49-F238E27FC236}">
                  <a16:creationId xmlns:a16="http://schemas.microsoft.com/office/drawing/2014/main" id="{1999712F-5977-084F-AAEF-B9DE8A536C2A}"/>
                </a:ext>
              </a:extLst>
            </p:cNvPr>
            <p:cNvSpPr/>
            <p:nvPr/>
          </p:nvSpPr>
          <p:spPr>
            <a:xfrm flipH="1" flipV="1">
              <a:off x="11481896" y="6698009"/>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21" name="椭圆 20">
              <a:extLst>
                <a:ext uri="{FF2B5EF4-FFF2-40B4-BE49-F238E27FC236}">
                  <a16:creationId xmlns:a16="http://schemas.microsoft.com/office/drawing/2014/main" id="{16B9A75C-F3A8-8559-1DEE-9615866FD080}"/>
                </a:ext>
              </a:extLst>
            </p:cNvPr>
            <p:cNvSpPr/>
            <p:nvPr/>
          </p:nvSpPr>
          <p:spPr>
            <a:xfrm flipH="1" flipV="1">
              <a:off x="11481896" y="6891232"/>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22" name="椭圆 21">
              <a:extLst>
                <a:ext uri="{FF2B5EF4-FFF2-40B4-BE49-F238E27FC236}">
                  <a16:creationId xmlns:a16="http://schemas.microsoft.com/office/drawing/2014/main" id="{A521E896-C4FE-B555-5599-B7049D19632F}"/>
                </a:ext>
              </a:extLst>
            </p:cNvPr>
            <p:cNvSpPr/>
            <p:nvPr/>
          </p:nvSpPr>
          <p:spPr>
            <a:xfrm flipH="1" flipV="1">
              <a:off x="11481896" y="7084455"/>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23" name="椭圆 22">
              <a:extLst>
                <a:ext uri="{FF2B5EF4-FFF2-40B4-BE49-F238E27FC236}">
                  <a16:creationId xmlns:a16="http://schemas.microsoft.com/office/drawing/2014/main" id="{A749CED1-277F-74E7-E0E1-614E2100A30D}"/>
                </a:ext>
              </a:extLst>
            </p:cNvPr>
            <p:cNvSpPr/>
            <p:nvPr/>
          </p:nvSpPr>
          <p:spPr>
            <a:xfrm flipH="1" flipV="1">
              <a:off x="11615043" y="6311564"/>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4" name="椭圆 23">
              <a:extLst>
                <a:ext uri="{FF2B5EF4-FFF2-40B4-BE49-F238E27FC236}">
                  <a16:creationId xmlns:a16="http://schemas.microsoft.com/office/drawing/2014/main" id="{42ECC90D-2780-E534-E580-73FEC3F63512}"/>
                </a:ext>
              </a:extLst>
            </p:cNvPr>
            <p:cNvSpPr/>
            <p:nvPr/>
          </p:nvSpPr>
          <p:spPr>
            <a:xfrm flipH="1" flipV="1">
              <a:off x="11615043" y="6504787"/>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25" name="椭圆 24">
              <a:extLst>
                <a:ext uri="{FF2B5EF4-FFF2-40B4-BE49-F238E27FC236}">
                  <a16:creationId xmlns:a16="http://schemas.microsoft.com/office/drawing/2014/main" id="{B3B7CECC-ED4D-C19D-1A36-2976CFA6C18F}"/>
                </a:ext>
              </a:extLst>
            </p:cNvPr>
            <p:cNvSpPr/>
            <p:nvPr/>
          </p:nvSpPr>
          <p:spPr>
            <a:xfrm flipH="1" flipV="1">
              <a:off x="11615043" y="6698009"/>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26" name="椭圆 25">
              <a:extLst>
                <a:ext uri="{FF2B5EF4-FFF2-40B4-BE49-F238E27FC236}">
                  <a16:creationId xmlns:a16="http://schemas.microsoft.com/office/drawing/2014/main" id="{8BC58BBE-39D0-C4C7-2D66-E2FAFE92C3B7}"/>
                </a:ext>
              </a:extLst>
            </p:cNvPr>
            <p:cNvSpPr/>
            <p:nvPr/>
          </p:nvSpPr>
          <p:spPr>
            <a:xfrm flipH="1" flipV="1">
              <a:off x="11615043" y="6891232"/>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27" name="椭圆 26">
              <a:extLst>
                <a:ext uri="{FF2B5EF4-FFF2-40B4-BE49-F238E27FC236}">
                  <a16:creationId xmlns:a16="http://schemas.microsoft.com/office/drawing/2014/main" id="{90D3C893-D7FB-63E9-C312-453C4AD8DB4F}"/>
                </a:ext>
              </a:extLst>
            </p:cNvPr>
            <p:cNvSpPr/>
            <p:nvPr/>
          </p:nvSpPr>
          <p:spPr>
            <a:xfrm flipH="1" flipV="1">
              <a:off x="11615043" y="7084455"/>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28" name="椭圆 27">
              <a:extLst>
                <a:ext uri="{FF2B5EF4-FFF2-40B4-BE49-F238E27FC236}">
                  <a16:creationId xmlns:a16="http://schemas.microsoft.com/office/drawing/2014/main" id="{36A35771-6DD4-00A9-B8BF-A492C71CF0B8}"/>
                </a:ext>
              </a:extLst>
            </p:cNvPr>
            <p:cNvSpPr/>
            <p:nvPr/>
          </p:nvSpPr>
          <p:spPr>
            <a:xfrm flipH="1" flipV="1">
              <a:off x="11748190" y="6311564"/>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9" name="椭圆 28">
              <a:extLst>
                <a:ext uri="{FF2B5EF4-FFF2-40B4-BE49-F238E27FC236}">
                  <a16:creationId xmlns:a16="http://schemas.microsoft.com/office/drawing/2014/main" id="{6A4A111C-4D9A-4A2F-7819-98E65E83D973}"/>
                </a:ext>
              </a:extLst>
            </p:cNvPr>
            <p:cNvSpPr/>
            <p:nvPr/>
          </p:nvSpPr>
          <p:spPr>
            <a:xfrm flipH="1" flipV="1">
              <a:off x="11748190" y="6504787"/>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30" name="椭圆 29">
              <a:extLst>
                <a:ext uri="{FF2B5EF4-FFF2-40B4-BE49-F238E27FC236}">
                  <a16:creationId xmlns:a16="http://schemas.microsoft.com/office/drawing/2014/main" id="{3430467D-F4DC-D727-7BF9-DE692A851083}"/>
                </a:ext>
              </a:extLst>
            </p:cNvPr>
            <p:cNvSpPr/>
            <p:nvPr/>
          </p:nvSpPr>
          <p:spPr>
            <a:xfrm flipH="1" flipV="1">
              <a:off x="11748190" y="6698009"/>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31" name="椭圆 30">
              <a:extLst>
                <a:ext uri="{FF2B5EF4-FFF2-40B4-BE49-F238E27FC236}">
                  <a16:creationId xmlns:a16="http://schemas.microsoft.com/office/drawing/2014/main" id="{B4006631-D5D0-0696-F694-E5440E0A59BC}"/>
                </a:ext>
              </a:extLst>
            </p:cNvPr>
            <p:cNvSpPr/>
            <p:nvPr/>
          </p:nvSpPr>
          <p:spPr>
            <a:xfrm flipH="1" flipV="1">
              <a:off x="11748190" y="6891232"/>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32" name="椭圆 31">
              <a:extLst>
                <a:ext uri="{FF2B5EF4-FFF2-40B4-BE49-F238E27FC236}">
                  <a16:creationId xmlns:a16="http://schemas.microsoft.com/office/drawing/2014/main" id="{9399D1AD-25A6-3A9D-C187-C2DB1AC1E0CC}"/>
                </a:ext>
              </a:extLst>
            </p:cNvPr>
            <p:cNvSpPr/>
            <p:nvPr/>
          </p:nvSpPr>
          <p:spPr>
            <a:xfrm flipH="1" flipV="1">
              <a:off x="11748190" y="7084455"/>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33" name="椭圆 32">
              <a:extLst>
                <a:ext uri="{FF2B5EF4-FFF2-40B4-BE49-F238E27FC236}">
                  <a16:creationId xmlns:a16="http://schemas.microsoft.com/office/drawing/2014/main" id="{1FD1914A-D064-45D5-E78C-5F9B45A30787}"/>
                </a:ext>
              </a:extLst>
            </p:cNvPr>
            <p:cNvSpPr/>
            <p:nvPr/>
          </p:nvSpPr>
          <p:spPr>
            <a:xfrm flipH="1" flipV="1">
              <a:off x="11881337" y="6311564"/>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4" name="椭圆 33">
              <a:extLst>
                <a:ext uri="{FF2B5EF4-FFF2-40B4-BE49-F238E27FC236}">
                  <a16:creationId xmlns:a16="http://schemas.microsoft.com/office/drawing/2014/main" id="{AE8B39EB-2A90-DCB4-D666-87C7E381226E}"/>
                </a:ext>
              </a:extLst>
            </p:cNvPr>
            <p:cNvSpPr/>
            <p:nvPr/>
          </p:nvSpPr>
          <p:spPr>
            <a:xfrm flipH="1" flipV="1">
              <a:off x="11881337" y="6504787"/>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35" name="椭圆 34">
              <a:extLst>
                <a:ext uri="{FF2B5EF4-FFF2-40B4-BE49-F238E27FC236}">
                  <a16:creationId xmlns:a16="http://schemas.microsoft.com/office/drawing/2014/main" id="{00809D80-4495-5A5C-BF12-08AC077CF1DA}"/>
                </a:ext>
              </a:extLst>
            </p:cNvPr>
            <p:cNvSpPr/>
            <p:nvPr/>
          </p:nvSpPr>
          <p:spPr>
            <a:xfrm flipH="1" flipV="1">
              <a:off x="11881337" y="6698009"/>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36" name="椭圆 35">
              <a:extLst>
                <a:ext uri="{FF2B5EF4-FFF2-40B4-BE49-F238E27FC236}">
                  <a16:creationId xmlns:a16="http://schemas.microsoft.com/office/drawing/2014/main" id="{38F238A5-A2CA-BC8C-4F8B-66189CBDFDE0}"/>
                </a:ext>
              </a:extLst>
            </p:cNvPr>
            <p:cNvSpPr/>
            <p:nvPr/>
          </p:nvSpPr>
          <p:spPr>
            <a:xfrm flipH="1" flipV="1">
              <a:off x="11881337" y="6891232"/>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37" name="椭圆 36">
              <a:extLst>
                <a:ext uri="{FF2B5EF4-FFF2-40B4-BE49-F238E27FC236}">
                  <a16:creationId xmlns:a16="http://schemas.microsoft.com/office/drawing/2014/main" id="{D1D6F967-7664-7DFD-409C-8B04FB03EF21}"/>
                </a:ext>
              </a:extLst>
            </p:cNvPr>
            <p:cNvSpPr/>
            <p:nvPr/>
          </p:nvSpPr>
          <p:spPr>
            <a:xfrm flipH="1" flipV="1">
              <a:off x="11881337" y="7084455"/>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38" name="椭圆 37">
              <a:extLst>
                <a:ext uri="{FF2B5EF4-FFF2-40B4-BE49-F238E27FC236}">
                  <a16:creationId xmlns:a16="http://schemas.microsoft.com/office/drawing/2014/main" id="{47CE6CA5-DE19-3F77-5D6C-5EF494F1BD4F}"/>
                </a:ext>
              </a:extLst>
            </p:cNvPr>
            <p:cNvSpPr/>
            <p:nvPr/>
          </p:nvSpPr>
          <p:spPr>
            <a:xfrm flipH="1" flipV="1">
              <a:off x="12014484" y="6311564"/>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9" name="椭圆 38">
              <a:extLst>
                <a:ext uri="{FF2B5EF4-FFF2-40B4-BE49-F238E27FC236}">
                  <a16:creationId xmlns:a16="http://schemas.microsoft.com/office/drawing/2014/main" id="{EA94BD2D-B7A3-74A2-23F8-B21939C44FC6}"/>
                </a:ext>
              </a:extLst>
            </p:cNvPr>
            <p:cNvSpPr/>
            <p:nvPr/>
          </p:nvSpPr>
          <p:spPr>
            <a:xfrm flipH="1" flipV="1">
              <a:off x="12014484" y="6504787"/>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40" name="椭圆 39">
              <a:extLst>
                <a:ext uri="{FF2B5EF4-FFF2-40B4-BE49-F238E27FC236}">
                  <a16:creationId xmlns:a16="http://schemas.microsoft.com/office/drawing/2014/main" id="{14D75B72-F51F-65B4-0BEA-B382D24FBC8B}"/>
                </a:ext>
              </a:extLst>
            </p:cNvPr>
            <p:cNvSpPr/>
            <p:nvPr/>
          </p:nvSpPr>
          <p:spPr>
            <a:xfrm flipH="1" flipV="1">
              <a:off x="12014484" y="6698009"/>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41" name="椭圆 40">
              <a:extLst>
                <a:ext uri="{FF2B5EF4-FFF2-40B4-BE49-F238E27FC236}">
                  <a16:creationId xmlns:a16="http://schemas.microsoft.com/office/drawing/2014/main" id="{04D0563E-C458-72D2-80D3-7B57849E3B78}"/>
                </a:ext>
              </a:extLst>
            </p:cNvPr>
            <p:cNvSpPr/>
            <p:nvPr/>
          </p:nvSpPr>
          <p:spPr>
            <a:xfrm flipH="1" flipV="1">
              <a:off x="12014484" y="6891232"/>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42" name="椭圆 41">
              <a:extLst>
                <a:ext uri="{FF2B5EF4-FFF2-40B4-BE49-F238E27FC236}">
                  <a16:creationId xmlns:a16="http://schemas.microsoft.com/office/drawing/2014/main" id="{B18AA544-CB68-08F6-0738-53D4C44A5115}"/>
                </a:ext>
              </a:extLst>
            </p:cNvPr>
            <p:cNvSpPr/>
            <p:nvPr/>
          </p:nvSpPr>
          <p:spPr>
            <a:xfrm flipH="1" flipV="1">
              <a:off x="12014484" y="7084455"/>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43" name="椭圆 42">
              <a:extLst>
                <a:ext uri="{FF2B5EF4-FFF2-40B4-BE49-F238E27FC236}">
                  <a16:creationId xmlns:a16="http://schemas.microsoft.com/office/drawing/2014/main" id="{87183896-988C-8537-AD88-38D041F9C0D2}"/>
                </a:ext>
              </a:extLst>
            </p:cNvPr>
            <p:cNvSpPr/>
            <p:nvPr/>
          </p:nvSpPr>
          <p:spPr>
            <a:xfrm flipH="1" flipV="1">
              <a:off x="12147631" y="6311564"/>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4" name="椭圆 43">
              <a:extLst>
                <a:ext uri="{FF2B5EF4-FFF2-40B4-BE49-F238E27FC236}">
                  <a16:creationId xmlns:a16="http://schemas.microsoft.com/office/drawing/2014/main" id="{3BA49F27-F1C0-46A7-5EFC-2E4AA205DBA6}"/>
                </a:ext>
              </a:extLst>
            </p:cNvPr>
            <p:cNvSpPr/>
            <p:nvPr/>
          </p:nvSpPr>
          <p:spPr>
            <a:xfrm flipH="1" flipV="1">
              <a:off x="12147631" y="6504787"/>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45" name="椭圆 44">
              <a:extLst>
                <a:ext uri="{FF2B5EF4-FFF2-40B4-BE49-F238E27FC236}">
                  <a16:creationId xmlns:a16="http://schemas.microsoft.com/office/drawing/2014/main" id="{5C72A055-09B1-67EC-1137-82A71BDEC67D}"/>
                </a:ext>
              </a:extLst>
            </p:cNvPr>
            <p:cNvSpPr/>
            <p:nvPr/>
          </p:nvSpPr>
          <p:spPr>
            <a:xfrm flipH="1" flipV="1">
              <a:off x="12147631" y="6698009"/>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46" name="椭圆 45">
              <a:extLst>
                <a:ext uri="{FF2B5EF4-FFF2-40B4-BE49-F238E27FC236}">
                  <a16:creationId xmlns:a16="http://schemas.microsoft.com/office/drawing/2014/main" id="{BB0F50F8-F0A5-35B5-B60D-D990EF9CE636}"/>
                </a:ext>
              </a:extLst>
            </p:cNvPr>
            <p:cNvSpPr/>
            <p:nvPr/>
          </p:nvSpPr>
          <p:spPr>
            <a:xfrm flipH="1" flipV="1">
              <a:off x="12147631" y="6891232"/>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47" name="椭圆 46">
              <a:extLst>
                <a:ext uri="{FF2B5EF4-FFF2-40B4-BE49-F238E27FC236}">
                  <a16:creationId xmlns:a16="http://schemas.microsoft.com/office/drawing/2014/main" id="{6021B11A-9884-07C9-1864-A4E7D217F914}"/>
                </a:ext>
              </a:extLst>
            </p:cNvPr>
            <p:cNvSpPr/>
            <p:nvPr/>
          </p:nvSpPr>
          <p:spPr>
            <a:xfrm flipH="1" flipV="1">
              <a:off x="12147631" y="7084455"/>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grpSp>
      <p:grpSp>
        <p:nvGrpSpPr>
          <p:cNvPr id="54" name="组合 53">
            <a:extLst>
              <a:ext uri="{FF2B5EF4-FFF2-40B4-BE49-F238E27FC236}">
                <a16:creationId xmlns:a16="http://schemas.microsoft.com/office/drawing/2014/main" id="{7C3DDB70-4C52-FC4B-BA14-36B0175A5E95}"/>
              </a:ext>
            </a:extLst>
          </p:cNvPr>
          <p:cNvGrpSpPr/>
          <p:nvPr userDrawn="1"/>
        </p:nvGrpSpPr>
        <p:grpSpPr>
          <a:xfrm>
            <a:off x="2329812" y="1529573"/>
            <a:ext cx="563812" cy="456704"/>
            <a:chOff x="2688631" y="1564298"/>
            <a:chExt cx="563812" cy="456704"/>
          </a:xfrm>
          <a:solidFill>
            <a:schemeClr val="accent1"/>
          </a:solidFill>
        </p:grpSpPr>
        <p:sp>
          <p:nvSpPr>
            <p:cNvPr id="55" name="椭圆 54">
              <a:extLst>
                <a:ext uri="{FF2B5EF4-FFF2-40B4-BE49-F238E27FC236}">
                  <a16:creationId xmlns:a16="http://schemas.microsoft.com/office/drawing/2014/main" id="{ECA28753-B1D7-C149-93E0-DC1770503F8E}"/>
                </a:ext>
              </a:extLst>
            </p:cNvPr>
            <p:cNvSpPr/>
            <p:nvPr/>
          </p:nvSpPr>
          <p:spPr>
            <a:xfrm rot="286328" flipH="1" flipV="1">
              <a:off x="2726477" y="1745775"/>
              <a:ext cx="60521" cy="60521"/>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56" name="椭圆 55">
              <a:extLst>
                <a:ext uri="{FF2B5EF4-FFF2-40B4-BE49-F238E27FC236}">
                  <a16:creationId xmlns:a16="http://schemas.microsoft.com/office/drawing/2014/main" id="{06BC49E1-8052-467C-1DE7-C560E1E2B234}"/>
                </a:ext>
              </a:extLst>
            </p:cNvPr>
            <p:cNvSpPr/>
            <p:nvPr/>
          </p:nvSpPr>
          <p:spPr>
            <a:xfrm rot="286328" flipH="1" flipV="1">
              <a:off x="2688631" y="1938327"/>
              <a:ext cx="60521" cy="60521"/>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57" name="椭圆 56">
              <a:extLst>
                <a:ext uri="{FF2B5EF4-FFF2-40B4-BE49-F238E27FC236}">
                  <a16:creationId xmlns:a16="http://schemas.microsoft.com/office/drawing/2014/main" id="{B7830179-3E4E-10F8-659B-03F5E4EB4851}"/>
                </a:ext>
              </a:extLst>
            </p:cNvPr>
            <p:cNvSpPr/>
            <p:nvPr/>
          </p:nvSpPr>
          <p:spPr>
            <a:xfrm rot="286328" flipH="1" flipV="1">
              <a:off x="2788150" y="1564298"/>
              <a:ext cx="60521" cy="60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8" name="椭圆 57">
              <a:extLst>
                <a:ext uri="{FF2B5EF4-FFF2-40B4-BE49-F238E27FC236}">
                  <a16:creationId xmlns:a16="http://schemas.microsoft.com/office/drawing/2014/main" id="{64505B26-F946-6DD2-AA03-C91116BF61F6}"/>
                </a:ext>
              </a:extLst>
            </p:cNvPr>
            <p:cNvSpPr/>
            <p:nvPr/>
          </p:nvSpPr>
          <p:spPr>
            <a:xfrm rot="286328" flipH="1" flipV="1">
              <a:off x="2859163" y="1756852"/>
              <a:ext cx="60521" cy="60521"/>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59" name="椭圆 58">
              <a:extLst>
                <a:ext uri="{FF2B5EF4-FFF2-40B4-BE49-F238E27FC236}">
                  <a16:creationId xmlns:a16="http://schemas.microsoft.com/office/drawing/2014/main" id="{5688B315-DFFC-E44C-1229-9228FF6D70BC}"/>
                </a:ext>
              </a:extLst>
            </p:cNvPr>
            <p:cNvSpPr/>
            <p:nvPr/>
          </p:nvSpPr>
          <p:spPr>
            <a:xfrm rot="286328" flipH="1" flipV="1">
              <a:off x="2821316" y="1949404"/>
              <a:ext cx="60521" cy="60521"/>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60" name="椭圆 59">
              <a:extLst>
                <a:ext uri="{FF2B5EF4-FFF2-40B4-BE49-F238E27FC236}">
                  <a16:creationId xmlns:a16="http://schemas.microsoft.com/office/drawing/2014/main" id="{1C85BE80-949A-E004-AB6F-8D1C747062C8}"/>
                </a:ext>
              </a:extLst>
            </p:cNvPr>
            <p:cNvSpPr/>
            <p:nvPr/>
          </p:nvSpPr>
          <p:spPr>
            <a:xfrm rot="286328" flipH="1" flipV="1">
              <a:off x="2920835" y="1575375"/>
              <a:ext cx="60521" cy="60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1" name="椭圆 60">
              <a:extLst>
                <a:ext uri="{FF2B5EF4-FFF2-40B4-BE49-F238E27FC236}">
                  <a16:creationId xmlns:a16="http://schemas.microsoft.com/office/drawing/2014/main" id="{0CB2F984-E9EA-8B43-6EE4-C96622F88347}"/>
                </a:ext>
              </a:extLst>
            </p:cNvPr>
            <p:cNvSpPr/>
            <p:nvPr/>
          </p:nvSpPr>
          <p:spPr>
            <a:xfrm rot="17100000" flipH="1" flipV="1">
              <a:off x="3013620" y="1767928"/>
              <a:ext cx="60521" cy="60521"/>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62" name="椭圆 61">
              <a:extLst>
                <a:ext uri="{FF2B5EF4-FFF2-40B4-BE49-F238E27FC236}">
                  <a16:creationId xmlns:a16="http://schemas.microsoft.com/office/drawing/2014/main" id="{EE6D30F7-5905-8280-F3DE-6EE1A475AAC5}"/>
                </a:ext>
              </a:extLst>
            </p:cNvPr>
            <p:cNvSpPr/>
            <p:nvPr/>
          </p:nvSpPr>
          <p:spPr>
            <a:xfrm rot="17100000" flipH="1" flipV="1">
              <a:off x="2954001" y="1960481"/>
              <a:ext cx="60521" cy="60521"/>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63" name="椭圆 62">
              <a:extLst>
                <a:ext uri="{FF2B5EF4-FFF2-40B4-BE49-F238E27FC236}">
                  <a16:creationId xmlns:a16="http://schemas.microsoft.com/office/drawing/2014/main" id="{41CA4241-CA3C-9A28-88BA-960601FF2CDA}"/>
                </a:ext>
              </a:extLst>
            </p:cNvPr>
            <p:cNvSpPr/>
            <p:nvPr/>
          </p:nvSpPr>
          <p:spPr>
            <a:xfrm rot="17100000" flipH="1" flipV="1">
              <a:off x="3053520" y="1586452"/>
              <a:ext cx="60521" cy="60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4" name="椭圆 63">
              <a:extLst>
                <a:ext uri="{FF2B5EF4-FFF2-40B4-BE49-F238E27FC236}">
                  <a16:creationId xmlns:a16="http://schemas.microsoft.com/office/drawing/2014/main" id="{D88D54E3-8801-458B-30C3-4210DE3D5440}"/>
                </a:ext>
              </a:extLst>
            </p:cNvPr>
            <p:cNvSpPr/>
            <p:nvPr/>
          </p:nvSpPr>
          <p:spPr>
            <a:xfrm rot="17100000" flipH="1" flipV="1">
              <a:off x="3152022" y="1767928"/>
              <a:ext cx="60521" cy="60521"/>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65" name="椭圆 64">
              <a:extLst>
                <a:ext uri="{FF2B5EF4-FFF2-40B4-BE49-F238E27FC236}">
                  <a16:creationId xmlns:a16="http://schemas.microsoft.com/office/drawing/2014/main" id="{F9553C57-FEDF-90DF-BC5B-BF3103D43C40}"/>
                </a:ext>
              </a:extLst>
            </p:cNvPr>
            <p:cNvSpPr/>
            <p:nvPr/>
          </p:nvSpPr>
          <p:spPr>
            <a:xfrm rot="17100000" flipH="1" flipV="1">
              <a:off x="3092403" y="1960481"/>
              <a:ext cx="60521" cy="60521"/>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66" name="椭圆 65">
              <a:extLst>
                <a:ext uri="{FF2B5EF4-FFF2-40B4-BE49-F238E27FC236}">
                  <a16:creationId xmlns:a16="http://schemas.microsoft.com/office/drawing/2014/main" id="{643FCE5E-52D5-8FAB-A203-652926D674ED}"/>
                </a:ext>
              </a:extLst>
            </p:cNvPr>
            <p:cNvSpPr/>
            <p:nvPr/>
          </p:nvSpPr>
          <p:spPr>
            <a:xfrm rot="17100000" flipH="1" flipV="1">
              <a:off x="3191922" y="1586452"/>
              <a:ext cx="60521" cy="60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pic>
        <p:nvPicPr>
          <p:cNvPr id="67" name="图片 66">
            <a:extLst>
              <a:ext uri="{FF2B5EF4-FFF2-40B4-BE49-F238E27FC236}">
                <a16:creationId xmlns:a16="http://schemas.microsoft.com/office/drawing/2014/main" id="{28F53725-92D2-6302-D82B-C7E09E7DB2F3}"/>
              </a:ext>
            </a:extLst>
          </p:cNvPr>
          <p:cNvPicPr>
            <a:picLocks noChangeAspect="1"/>
          </p:cNvPicPr>
          <p:nvPr userDrawn="1"/>
        </p:nvPicPr>
        <p:blipFill>
          <a:blip r:embed="rId5">
            <a:alphaModFix amt="19000"/>
          </a:blip>
          <a:stretch>
            <a:fillRect/>
          </a:stretch>
        </p:blipFill>
        <p:spPr>
          <a:xfrm>
            <a:off x="6693616" y="-8083"/>
            <a:ext cx="2850384" cy="4313860"/>
          </a:xfrm>
          <a:prstGeom prst="parallelogram">
            <a:avLst>
              <a:gd name="adj" fmla="val 37892"/>
            </a:avLst>
          </a:prstGeom>
        </p:spPr>
      </p:pic>
      <p:sp>
        <p:nvSpPr>
          <p:cNvPr id="71" name="平行四边形 70">
            <a:extLst>
              <a:ext uri="{FF2B5EF4-FFF2-40B4-BE49-F238E27FC236}">
                <a16:creationId xmlns:a16="http://schemas.microsoft.com/office/drawing/2014/main" id="{E041D864-1DB4-A05E-9A4F-C0E1A2ED4018}"/>
              </a:ext>
            </a:extLst>
          </p:cNvPr>
          <p:cNvSpPr/>
          <p:nvPr userDrawn="1"/>
        </p:nvSpPr>
        <p:spPr>
          <a:xfrm rot="495727">
            <a:off x="9797306" y="1168205"/>
            <a:ext cx="1579613" cy="7087981"/>
          </a:xfrm>
          <a:prstGeom prst="parallelogram">
            <a:avLst/>
          </a:prstGeom>
          <a:gradFill>
            <a:gsLst>
              <a:gs pos="0">
                <a:schemeClr val="accent1">
                  <a:alpha val="35000"/>
                </a:schemeClr>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2" name="任意多边形: 形状 71">
            <a:extLst>
              <a:ext uri="{FF2B5EF4-FFF2-40B4-BE49-F238E27FC236}">
                <a16:creationId xmlns:a16="http://schemas.microsoft.com/office/drawing/2014/main" id="{7FC5306A-3A5F-8BEA-C4D7-63C3A5B53F58}"/>
              </a:ext>
            </a:extLst>
          </p:cNvPr>
          <p:cNvSpPr>
            <a:spLocks/>
          </p:cNvSpPr>
          <p:nvPr userDrawn="1"/>
        </p:nvSpPr>
        <p:spPr>
          <a:xfrm rot="228943">
            <a:off x="10573118" y="2458323"/>
            <a:ext cx="980757" cy="4437229"/>
          </a:xfrm>
          <a:custGeom>
            <a:avLst/>
            <a:gdLst>
              <a:gd name="connsiteX0" fmla="*/ 567218 w 980757"/>
              <a:gd name="connsiteY0" fmla="*/ 0 h 4437229"/>
              <a:gd name="connsiteX1" fmla="*/ 980757 w 980757"/>
              <a:gd name="connsiteY1" fmla="*/ 0 h 4437229"/>
              <a:gd name="connsiteX2" fmla="*/ 417094 w 980757"/>
              <a:gd name="connsiteY2" fmla="*/ 4409410 h 4437229"/>
              <a:gd name="connsiteX3" fmla="*/ 0 w 980757"/>
              <a:gd name="connsiteY3" fmla="*/ 4437229 h 4437229"/>
            </a:gdLst>
            <a:ahLst/>
            <a:cxnLst>
              <a:cxn ang="0">
                <a:pos x="connsiteX0" y="connsiteY0"/>
              </a:cxn>
              <a:cxn ang="0">
                <a:pos x="connsiteX1" y="connsiteY1"/>
              </a:cxn>
              <a:cxn ang="0">
                <a:pos x="connsiteX2" y="connsiteY2"/>
              </a:cxn>
              <a:cxn ang="0">
                <a:pos x="connsiteX3" y="connsiteY3"/>
              </a:cxn>
            </a:cxnLst>
            <a:rect l="l" t="t" r="r" b="b"/>
            <a:pathLst>
              <a:path w="980757" h="4437229">
                <a:moveTo>
                  <a:pt x="567218" y="0"/>
                </a:moveTo>
                <a:lnTo>
                  <a:pt x="980757" y="0"/>
                </a:lnTo>
                <a:lnTo>
                  <a:pt x="417094" y="4409410"/>
                </a:lnTo>
                <a:lnTo>
                  <a:pt x="0" y="4437229"/>
                </a:lnTo>
                <a:close/>
              </a:path>
            </a:pathLst>
          </a:custGeom>
          <a:gradFill>
            <a:gsLst>
              <a:gs pos="23000">
                <a:schemeClr val="accent1"/>
              </a:gs>
              <a:gs pos="100000">
                <a:schemeClr val="accent1">
                  <a:alpha val="0"/>
                </a:schemeClr>
              </a:gs>
            </a:gsLst>
            <a:lin ang="5400000" scaled="1"/>
          </a:gra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cxnSp>
        <p:nvCxnSpPr>
          <p:cNvPr id="73" name="直接连接符 72">
            <a:extLst>
              <a:ext uri="{FF2B5EF4-FFF2-40B4-BE49-F238E27FC236}">
                <a16:creationId xmlns:a16="http://schemas.microsoft.com/office/drawing/2014/main" id="{D5A63473-70AE-AE40-8DED-3037B1A9DEE5}"/>
              </a:ext>
            </a:extLst>
          </p:cNvPr>
          <p:cNvCxnSpPr>
            <a:cxnSpLocks/>
          </p:cNvCxnSpPr>
          <p:nvPr userDrawn="1"/>
        </p:nvCxnSpPr>
        <p:spPr>
          <a:xfrm rot="21351820" flipH="1">
            <a:off x="9867515" y="3955742"/>
            <a:ext cx="652539" cy="2372791"/>
          </a:xfrm>
          <a:prstGeom prst="line">
            <a:avLst/>
          </a:prstGeom>
          <a:ln>
            <a:gradFill>
              <a:gsLst>
                <a:gs pos="1600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A5C25C86-A411-AE97-709A-952D399DB8E3}"/>
              </a:ext>
            </a:extLst>
          </p:cNvPr>
          <p:cNvCxnSpPr>
            <a:cxnSpLocks/>
          </p:cNvCxnSpPr>
          <p:nvPr userDrawn="1"/>
        </p:nvCxnSpPr>
        <p:spPr>
          <a:xfrm rot="21351820" flipH="1">
            <a:off x="10540821" y="1800116"/>
            <a:ext cx="371966" cy="135255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5" name="组合 74">
            <a:extLst>
              <a:ext uri="{FF2B5EF4-FFF2-40B4-BE49-F238E27FC236}">
                <a16:creationId xmlns:a16="http://schemas.microsoft.com/office/drawing/2014/main" id="{D2AED3CE-99A5-8E9B-327A-8D57E857C2A2}"/>
              </a:ext>
            </a:extLst>
          </p:cNvPr>
          <p:cNvGrpSpPr/>
          <p:nvPr userDrawn="1"/>
        </p:nvGrpSpPr>
        <p:grpSpPr>
          <a:xfrm>
            <a:off x="1" y="-85698"/>
            <a:ext cx="2239375" cy="8081995"/>
            <a:chOff x="1" y="-85698"/>
            <a:chExt cx="2239375" cy="8081995"/>
          </a:xfrm>
        </p:grpSpPr>
        <p:cxnSp>
          <p:nvCxnSpPr>
            <p:cNvPr id="76" name="直接连接符 75">
              <a:extLst>
                <a:ext uri="{FF2B5EF4-FFF2-40B4-BE49-F238E27FC236}">
                  <a16:creationId xmlns:a16="http://schemas.microsoft.com/office/drawing/2014/main" id="{E0374A67-B3EC-782B-62BA-D33F43429DA2}"/>
                </a:ext>
              </a:extLst>
            </p:cNvPr>
            <p:cNvCxnSpPr/>
            <p:nvPr/>
          </p:nvCxnSpPr>
          <p:spPr>
            <a:xfrm>
              <a:off x="1910464" y="4166242"/>
              <a:ext cx="32891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77" name="图片 76">
              <a:extLst>
                <a:ext uri="{FF2B5EF4-FFF2-40B4-BE49-F238E27FC236}">
                  <a16:creationId xmlns:a16="http://schemas.microsoft.com/office/drawing/2014/main" id="{D99E1BF3-E06E-0DD4-597A-475FC14194F1}"/>
                </a:ext>
              </a:extLst>
            </p:cNvPr>
            <p:cNvPicPr>
              <a:picLocks noChangeAspect="1"/>
            </p:cNvPicPr>
            <p:nvPr/>
          </p:nvPicPr>
          <p:blipFill>
            <a:blip r:embed="rId6" cstate="screen">
              <a:alphaModFix amt="19000"/>
              <a:extLst>
                <a:ext uri="{28A0092B-C50C-407E-A947-70E740481C1C}">
                  <a14:useLocalDpi xmlns:a14="http://schemas.microsoft.com/office/drawing/2010/main"/>
                </a:ext>
              </a:extLst>
            </a:blip>
            <a:srcRect/>
            <a:stretch>
              <a:fillRect/>
            </a:stretch>
          </p:blipFill>
          <p:spPr>
            <a:xfrm>
              <a:off x="1" y="0"/>
              <a:ext cx="280117" cy="1118806"/>
            </a:xfrm>
            <a:custGeom>
              <a:avLst/>
              <a:gdLst>
                <a:gd name="connsiteX0" fmla="*/ 0 w 280117"/>
                <a:gd name="connsiteY0" fmla="*/ 0 h 1118806"/>
                <a:gd name="connsiteX1" fmla="*/ 280117 w 280117"/>
                <a:gd name="connsiteY1" fmla="*/ 0 h 1118806"/>
                <a:gd name="connsiteX2" fmla="*/ 0 w 280117"/>
                <a:gd name="connsiteY2" fmla="*/ 1118806 h 1118806"/>
              </a:gdLst>
              <a:ahLst/>
              <a:cxnLst>
                <a:cxn ang="0">
                  <a:pos x="connsiteX0" y="connsiteY0"/>
                </a:cxn>
                <a:cxn ang="0">
                  <a:pos x="connsiteX1" y="connsiteY1"/>
                </a:cxn>
                <a:cxn ang="0">
                  <a:pos x="connsiteX2" y="connsiteY2"/>
                </a:cxn>
              </a:cxnLst>
              <a:rect l="l" t="t" r="r" b="b"/>
              <a:pathLst>
                <a:path w="280117" h="1118806">
                  <a:moveTo>
                    <a:pt x="0" y="0"/>
                  </a:moveTo>
                  <a:lnTo>
                    <a:pt x="280117" y="0"/>
                  </a:lnTo>
                  <a:lnTo>
                    <a:pt x="0" y="1118806"/>
                  </a:lnTo>
                  <a:close/>
                </a:path>
              </a:pathLst>
            </a:custGeom>
          </p:spPr>
        </p:pic>
        <p:sp>
          <p:nvSpPr>
            <p:cNvPr id="78" name="任意多边形: 形状 77">
              <a:extLst>
                <a:ext uri="{FF2B5EF4-FFF2-40B4-BE49-F238E27FC236}">
                  <a16:creationId xmlns:a16="http://schemas.microsoft.com/office/drawing/2014/main" id="{E7BAD3F8-E623-52B5-FC03-6006114D4E81}"/>
                </a:ext>
              </a:extLst>
            </p:cNvPr>
            <p:cNvSpPr>
              <a:spLocks/>
            </p:cNvSpPr>
            <p:nvPr/>
          </p:nvSpPr>
          <p:spPr>
            <a:xfrm rot="272822">
              <a:off x="179930" y="-85698"/>
              <a:ext cx="1883191" cy="7021805"/>
            </a:xfrm>
            <a:custGeom>
              <a:avLst/>
              <a:gdLst>
                <a:gd name="connsiteX0" fmla="*/ 792041 w 1883191"/>
                <a:gd name="connsiteY0" fmla="*/ 86777 h 7021805"/>
                <a:gd name="connsiteX1" fmla="*/ 1883191 w 1883191"/>
                <a:gd name="connsiteY1" fmla="*/ 0 h 7021805"/>
                <a:gd name="connsiteX2" fmla="*/ 921859 w 1883191"/>
                <a:gd name="connsiteY2" fmla="*/ 6956106 h 7021805"/>
                <a:gd name="connsiteX3" fmla="*/ 95743 w 1883191"/>
                <a:gd name="connsiteY3" fmla="*/ 7021805 h 7021805"/>
                <a:gd name="connsiteX4" fmla="*/ 0 w 1883191"/>
                <a:gd name="connsiteY4" fmla="*/ 5817913 h 7021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3191" h="7021805">
                  <a:moveTo>
                    <a:pt x="792041" y="86777"/>
                  </a:moveTo>
                  <a:lnTo>
                    <a:pt x="1883191" y="0"/>
                  </a:lnTo>
                  <a:lnTo>
                    <a:pt x="921859" y="6956106"/>
                  </a:lnTo>
                  <a:lnTo>
                    <a:pt x="95743" y="7021805"/>
                  </a:lnTo>
                  <a:lnTo>
                    <a:pt x="0" y="5817913"/>
                  </a:lnTo>
                  <a:close/>
                </a:path>
              </a:pathLst>
            </a:custGeom>
            <a:gradFill>
              <a:gsLst>
                <a:gs pos="0">
                  <a:schemeClr val="accent1">
                    <a:alpha val="67000"/>
                  </a:schemeClr>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9" name="任意多边形: 形状 78">
              <a:extLst>
                <a:ext uri="{FF2B5EF4-FFF2-40B4-BE49-F238E27FC236}">
                  <a16:creationId xmlns:a16="http://schemas.microsoft.com/office/drawing/2014/main" id="{5AA36F79-E5F5-39D8-2DB0-352A58C5C993}"/>
                </a:ext>
              </a:extLst>
            </p:cNvPr>
            <p:cNvSpPr>
              <a:spLocks/>
            </p:cNvSpPr>
            <p:nvPr/>
          </p:nvSpPr>
          <p:spPr>
            <a:xfrm rot="21540000">
              <a:off x="161447" y="788616"/>
              <a:ext cx="1901906" cy="6059627"/>
            </a:xfrm>
            <a:custGeom>
              <a:avLst/>
              <a:gdLst>
                <a:gd name="connsiteX0" fmla="*/ 1901906 w 1901906"/>
                <a:gd name="connsiteY0" fmla="*/ 0 h 6059627"/>
                <a:gd name="connsiteX1" fmla="*/ 365469 w 1901906"/>
                <a:gd name="connsiteY1" fmla="*/ 6059627 h 6059627"/>
                <a:gd name="connsiteX2" fmla="*/ 0 w 1901906"/>
                <a:gd name="connsiteY2" fmla="*/ 6053248 h 6059627"/>
                <a:gd name="connsiteX3" fmla="*/ 1534819 w 1901906"/>
                <a:gd name="connsiteY3" fmla="*/ 0 h 6059627"/>
              </a:gdLst>
              <a:ahLst/>
              <a:cxnLst>
                <a:cxn ang="0">
                  <a:pos x="connsiteX0" y="connsiteY0"/>
                </a:cxn>
                <a:cxn ang="0">
                  <a:pos x="connsiteX1" y="connsiteY1"/>
                </a:cxn>
                <a:cxn ang="0">
                  <a:pos x="connsiteX2" y="connsiteY2"/>
                </a:cxn>
                <a:cxn ang="0">
                  <a:pos x="connsiteX3" y="connsiteY3"/>
                </a:cxn>
              </a:cxnLst>
              <a:rect l="l" t="t" r="r" b="b"/>
              <a:pathLst>
                <a:path w="1901906" h="6059627">
                  <a:moveTo>
                    <a:pt x="1901906" y="0"/>
                  </a:moveTo>
                  <a:lnTo>
                    <a:pt x="365469" y="6059627"/>
                  </a:lnTo>
                  <a:lnTo>
                    <a:pt x="0" y="6053248"/>
                  </a:lnTo>
                  <a:lnTo>
                    <a:pt x="1534819" y="0"/>
                  </a:lnTo>
                  <a:close/>
                </a:path>
              </a:pathLst>
            </a:custGeom>
            <a:gradFill>
              <a:gsLst>
                <a:gs pos="18000">
                  <a:schemeClr val="accent1"/>
                </a:gs>
                <a:gs pos="100000">
                  <a:schemeClr val="accent1">
                    <a:alpha val="0"/>
                  </a:schemeClr>
                </a:gs>
              </a:gsLst>
              <a:lin ang="5400000" scaled="1"/>
            </a:gra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cxnSp>
          <p:nvCxnSpPr>
            <p:cNvPr id="80" name="直接连接符 79">
              <a:extLst>
                <a:ext uri="{FF2B5EF4-FFF2-40B4-BE49-F238E27FC236}">
                  <a16:creationId xmlns:a16="http://schemas.microsoft.com/office/drawing/2014/main" id="{AC0F414D-1FE7-82D8-F228-821E46629BEA}"/>
                </a:ext>
              </a:extLst>
            </p:cNvPr>
            <p:cNvCxnSpPr>
              <a:cxnSpLocks/>
            </p:cNvCxnSpPr>
            <p:nvPr/>
          </p:nvCxnSpPr>
          <p:spPr>
            <a:xfrm flipH="1">
              <a:off x="658999" y="4558617"/>
              <a:ext cx="852653" cy="3437680"/>
            </a:xfrm>
            <a:prstGeom prst="line">
              <a:avLst/>
            </a:prstGeom>
            <a:ln>
              <a:gradFill>
                <a:gsLst>
                  <a:gs pos="0">
                    <a:schemeClr val="bg1"/>
                  </a:gs>
                  <a:gs pos="79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id="{7666003D-37FE-136D-A073-C51780CA2E6C}"/>
                </a:ext>
              </a:extLst>
            </p:cNvPr>
            <p:cNvCxnSpPr>
              <a:cxnSpLocks/>
            </p:cNvCxnSpPr>
            <p:nvPr/>
          </p:nvCxnSpPr>
          <p:spPr>
            <a:xfrm flipH="1">
              <a:off x="546395" y="503964"/>
              <a:ext cx="852653" cy="3437680"/>
            </a:xfrm>
            <a:prstGeom prst="line">
              <a:avLst/>
            </a:prstGeom>
            <a:ln>
              <a:gradFill>
                <a:gsLst>
                  <a:gs pos="16000">
                    <a:schemeClr val="bg1">
                      <a:alpha val="53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75898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37" name="图片 36" descr="Free 站在杠铃旁边的人的灰度照片 Stock Photo">
            <a:extLst>
              <a:ext uri="{FF2B5EF4-FFF2-40B4-BE49-F238E27FC236}">
                <a16:creationId xmlns:a16="http://schemas.microsoft.com/office/drawing/2014/main" id="{E891F81B-CAB3-83B9-7C60-47CEA908341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3173" r="2125" b="28531"/>
          <a:stretch/>
        </p:blipFill>
        <p:spPr bwMode="auto">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pic>
        <p:nvPicPr>
          <p:cNvPr id="39" name="图片 38">
            <a:extLst>
              <a:ext uri="{FF2B5EF4-FFF2-40B4-BE49-F238E27FC236}">
                <a16:creationId xmlns:a16="http://schemas.microsoft.com/office/drawing/2014/main" id="{0BBF9E2B-0C06-40D2-55B0-D769B79280E0}"/>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artisticFilmGrain grainSize="20"/>
                    </a14:imgEffect>
                  </a14:imgLayer>
                </a14:imgProps>
              </a:ex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47" name="文本框 46">
            <a:extLst>
              <a:ext uri="{FF2B5EF4-FFF2-40B4-BE49-F238E27FC236}">
                <a16:creationId xmlns:a16="http://schemas.microsoft.com/office/drawing/2014/main" id="{04D0B9BF-7DD8-9709-16BD-6722ADE33601}"/>
              </a:ext>
            </a:extLst>
          </p:cNvPr>
          <p:cNvSpPr txBox="1"/>
          <p:nvPr userDrawn="1"/>
        </p:nvSpPr>
        <p:spPr>
          <a:xfrm>
            <a:off x="9116483" y="3505608"/>
            <a:ext cx="1660083" cy="129387"/>
          </a:xfrm>
          <a:custGeom>
            <a:avLst/>
            <a:gdLst/>
            <a:ahLst/>
            <a:cxnLst/>
            <a:rect l="l" t="t" r="r" b="b"/>
            <a:pathLst>
              <a:path w="1660083" h="129387">
                <a:moveTo>
                  <a:pt x="988837" y="21945"/>
                </a:moveTo>
                <a:lnTo>
                  <a:pt x="977864" y="107442"/>
                </a:lnTo>
                <a:lnTo>
                  <a:pt x="1028385" y="107442"/>
                </a:lnTo>
                <a:lnTo>
                  <a:pt x="1041415" y="21945"/>
                </a:lnTo>
                <a:close/>
                <a:moveTo>
                  <a:pt x="654548" y="21945"/>
                </a:moveTo>
                <a:lnTo>
                  <a:pt x="632602" y="72237"/>
                </a:lnTo>
                <a:lnTo>
                  <a:pt x="676493" y="72237"/>
                </a:lnTo>
                <a:lnTo>
                  <a:pt x="669864" y="21945"/>
                </a:lnTo>
                <a:close/>
                <a:moveTo>
                  <a:pt x="273548" y="21945"/>
                </a:moveTo>
                <a:lnTo>
                  <a:pt x="251602" y="72237"/>
                </a:lnTo>
                <a:lnTo>
                  <a:pt x="295493" y="72237"/>
                </a:lnTo>
                <a:lnTo>
                  <a:pt x="288864" y="21945"/>
                </a:lnTo>
                <a:close/>
                <a:moveTo>
                  <a:pt x="1535039" y="0"/>
                </a:moveTo>
                <a:lnTo>
                  <a:pt x="1660083" y="0"/>
                </a:lnTo>
                <a:lnTo>
                  <a:pt x="1658026" y="21945"/>
                </a:lnTo>
                <a:lnTo>
                  <a:pt x="1585559" y="21945"/>
                </a:lnTo>
                <a:lnTo>
                  <a:pt x="1581216" y="50292"/>
                </a:lnTo>
                <a:lnTo>
                  <a:pt x="1649110" y="50292"/>
                </a:lnTo>
                <a:lnTo>
                  <a:pt x="1647053" y="72237"/>
                </a:lnTo>
                <a:lnTo>
                  <a:pt x="1576644" y="72237"/>
                </a:lnTo>
                <a:lnTo>
                  <a:pt x="1572301" y="107442"/>
                </a:lnTo>
                <a:lnTo>
                  <a:pt x="1649110" y="107442"/>
                </a:lnTo>
                <a:lnTo>
                  <a:pt x="1647053" y="129387"/>
                </a:lnTo>
                <a:lnTo>
                  <a:pt x="1524066" y="129387"/>
                </a:lnTo>
                <a:lnTo>
                  <a:pt x="1541668" y="8686"/>
                </a:lnTo>
                <a:close/>
                <a:moveTo>
                  <a:pt x="1332728" y="0"/>
                </a:moveTo>
                <a:lnTo>
                  <a:pt x="1383248" y="0"/>
                </a:lnTo>
                <a:lnTo>
                  <a:pt x="1367932" y="107442"/>
                </a:lnTo>
                <a:lnTo>
                  <a:pt x="1420510" y="107442"/>
                </a:lnTo>
                <a:lnTo>
                  <a:pt x="1436055" y="6400"/>
                </a:lnTo>
                <a:lnTo>
                  <a:pt x="1427140" y="0"/>
                </a:lnTo>
                <a:lnTo>
                  <a:pt x="1479946" y="0"/>
                </a:lnTo>
                <a:lnTo>
                  <a:pt x="1462344" y="129387"/>
                </a:lnTo>
                <a:lnTo>
                  <a:pt x="1337300" y="129387"/>
                </a:lnTo>
                <a:cubicBezTo>
                  <a:pt x="1332880" y="129387"/>
                  <a:pt x="1329566" y="127939"/>
                  <a:pt x="1327356" y="125044"/>
                </a:cubicBezTo>
                <a:cubicBezTo>
                  <a:pt x="1325146" y="122148"/>
                  <a:pt x="1324041" y="118491"/>
                  <a:pt x="1324041" y="114071"/>
                </a:cubicBezTo>
                <a:lnTo>
                  <a:pt x="1339357" y="6400"/>
                </a:lnTo>
                <a:close/>
                <a:moveTo>
                  <a:pt x="1149314" y="0"/>
                </a:moveTo>
                <a:lnTo>
                  <a:pt x="1287617" y="0"/>
                </a:lnTo>
                <a:lnTo>
                  <a:pt x="1283274" y="37261"/>
                </a:lnTo>
                <a:lnTo>
                  <a:pt x="1239383" y="37261"/>
                </a:lnTo>
                <a:lnTo>
                  <a:pt x="1241440" y="21945"/>
                </a:lnTo>
                <a:lnTo>
                  <a:pt x="1188862" y="21945"/>
                </a:lnTo>
                <a:lnTo>
                  <a:pt x="1177890" y="107442"/>
                </a:lnTo>
                <a:lnTo>
                  <a:pt x="1230467" y="107442"/>
                </a:lnTo>
                <a:lnTo>
                  <a:pt x="1232754" y="81153"/>
                </a:lnTo>
                <a:lnTo>
                  <a:pt x="1219495" y="59207"/>
                </a:lnTo>
                <a:lnTo>
                  <a:pt x="1278702" y="59207"/>
                </a:lnTo>
                <a:lnTo>
                  <a:pt x="1270015" y="129387"/>
                </a:lnTo>
                <a:lnTo>
                  <a:pt x="1147028" y="129387"/>
                </a:lnTo>
                <a:cubicBezTo>
                  <a:pt x="1144895" y="129387"/>
                  <a:pt x="1142914" y="129006"/>
                  <a:pt x="1141085" y="128244"/>
                </a:cubicBezTo>
                <a:cubicBezTo>
                  <a:pt x="1139256" y="127482"/>
                  <a:pt x="1137694" y="126415"/>
                  <a:pt x="1136399" y="125044"/>
                </a:cubicBezTo>
                <a:cubicBezTo>
                  <a:pt x="1135103" y="123672"/>
                  <a:pt x="1134227" y="122034"/>
                  <a:pt x="1133770" y="120129"/>
                </a:cubicBezTo>
                <a:cubicBezTo>
                  <a:pt x="1133312" y="118224"/>
                  <a:pt x="1133389" y="116205"/>
                  <a:pt x="1133998" y="114071"/>
                </a:cubicBezTo>
                <a:close/>
                <a:moveTo>
                  <a:pt x="949290" y="0"/>
                </a:moveTo>
                <a:lnTo>
                  <a:pt x="1072276" y="0"/>
                </a:lnTo>
                <a:cubicBezTo>
                  <a:pt x="1074410" y="0"/>
                  <a:pt x="1076391" y="381"/>
                  <a:pt x="1078220" y="1143"/>
                </a:cubicBezTo>
                <a:cubicBezTo>
                  <a:pt x="1080049" y="1905"/>
                  <a:pt x="1081611" y="2971"/>
                  <a:pt x="1082906" y="4343"/>
                </a:cubicBezTo>
                <a:cubicBezTo>
                  <a:pt x="1084202" y="5715"/>
                  <a:pt x="1085078" y="7315"/>
                  <a:pt x="1085535" y="9144"/>
                </a:cubicBezTo>
                <a:cubicBezTo>
                  <a:pt x="1085992" y="10972"/>
                  <a:pt x="1085916" y="13030"/>
                  <a:pt x="1085306" y="15316"/>
                </a:cubicBezTo>
                <a:lnTo>
                  <a:pt x="1069990" y="129387"/>
                </a:lnTo>
                <a:lnTo>
                  <a:pt x="947003" y="129387"/>
                </a:lnTo>
                <a:cubicBezTo>
                  <a:pt x="944870" y="129387"/>
                  <a:pt x="942889" y="129006"/>
                  <a:pt x="941060" y="128244"/>
                </a:cubicBezTo>
                <a:cubicBezTo>
                  <a:pt x="939231" y="127482"/>
                  <a:pt x="937669" y="126415"/>
                  <a:pt x="936374" y="125044"/>
                </a:cubicBezTo>
                <a:cubicBezTo>
                  <a:pt x="935078" y="123672"/>
                  <a:pt x="934202" y="122034"/>
                  <a:pt x="933745" y="120129"/>
                </a:cubicBezTo>
                <a:cubicBezTo>
                  <a:pt x="933287" y="118224"/>
                  <a:pt x="933364" y="116205"/>
                  <a:pt x="933973" y="114071"/>
                </a:cubicBezTo>
                <a:close/>
                <a:moveTo>
                  <a:pt x="778220" y="0"/>
                </a:moveTo>
                <a:lnTo>
                  <a:pt x="830798" y="0"/>
                </a:lnTo>
                <a:lnTo>
                  <a:pt x="815482" y="107442"/>
                </a:lnTo>
                <a:lnTo>
                  <a:pt x="900979" y="107442"/>
                </a:lnTo>
                <a:lnTo>
                  <a:pt x="898921" y="129387"/>
                </a:lnTo>
                <a:lnTo>
                  <a:pt x="784850" y="129387"/>
                </a:lnTo>
                <a:cubicBezTo>
                  <a:pt x="780430" y="129387"/>
                  <a:pt x="777116" y="127939"/>
                  <a:pt x="774906" y="125044"/>
                </a:cubicBezTo>
                <a:cubicBezTo>
                  <a:pt x="772696" y="122148"/>
                  <a:pt x="771591" y="118491"/>
                  <a:pt x="771591" y="114071"/>
                </a:cubicBezTo>
                <a:lnTo>
                  <a:pt x="784850" y="8686"/>
                </a:lnTo>
                <a:close/>
                <a:moveTo>
                  <a:pt x="615000" y="0"/>
                </a:moveTo>
                <a:lnTo>
                  <a:pt x="705068" y="0"/>
                </a:lnTo>
                <a:lnTo>
                  <a:pt x="722442" y="129387"/>
                </a:lnTo>
                <a:lnTo>
                  <a:pt x="683123" y="129387"/>
                </a:lnTo>
                <a:lnTo>
                  <a:pt x="678551" y="94183"/>
                </a:lnTo>
                <a:lnTo>
                  <a:pt x="623687" y="94183"/>
                </a:lnTo>
                <a:lnTo>
                  <a:pt x="608371" y="129387"/>
                </a:lnTo>
                <a:lnTo>
                  <a:pt x="571109" y="129387"/>
                </a:lnTo>
                <a:lnTo>
                  <a:pt x="621629" y="6400"/>
                </a:lnTo>
                <a:close/>
                <a:moveTo>
                  <a:pt x="392877" y="0"/>
                </a:moveTo>
                <a:lnTo>
                  <a:pt x="533237" y="0"/>
                </a:lnTo>
                <a:lnTo>
                  <a:pt x="528894" y="21945"/>
                </a:lnTo>
                <a:lnTo>
                  <a:pt x="482717" y="21945"/>
                </a:lnTo>
                <a:lnTo>
                  <a:pt x="467401" y="129387"/>
                </a:lnTo>
                <a:lnTo>
                  <a:pt x="423509" y="129387"/>
                </a:lnTo>
                <a:lnTo>
                  <a:pt x="438826" y="21945"/>
                </a:lnTo>
                <a:lnTo>
                  <a:pt x="390591" y="21945"/>
                </a:lnTo>
                <a:close/>
                <a:moveTo>
                  <a:pt x="234000" y="0"/>
                </a:moveTo>
                <a:lnTo>
                  <a:pt x="324068" y="0"/>
                </a:lnTo>
                <a:lnTo>
                  <a:pt x="341442" y="129387"/>
                </a:lnTo>
                <a:lnTo>
                  <a:pt x="302123" y="129387"/>
                </a:lnTo>
                <a:lnTo>
                  <a:pt x="297551" y="94183"/>
                </a:lnTo>
                <a:lnTo>
                  <a:pt x="242687" y="94183"/>
                </a:lnTo>
                <a:lnTo>
                  <a:pt x="227371" y="129387"/>
                </a:lnTo>
                <a:lnTo>
                  <a:pt x="190109" y="129387"/>
                </a:lnTo>
                <a:lnTo>
                  <a:pt x="240629" y="6400"/>
                </a:lnTo>
                <a:close/>
                <a:moveTo>
                  <a:pt x="15839" y="0"/>
                </a:moveTo>
                <a:lnTo>
                  <a:pt x="154142" y="0"/>
                </a:lnTo>
                <a:lnTo>
                  <a:pt x="151856" y="21945"/>
                </a:lnTo>
                <a:lnTo>
                  <a:pt x="55387" y="21945"/>
                </a:lnTo>
                <a:lnTo>
                  <a:pt x="44414" y="107442"/>
                </a:lnTo>
                <a:lnTo>
                  <a:pt x="129911" y="107442"/>
                </a:lnTo>
                <a:lnTo>
                  <a:pt x="140884" y="98755"/>
                </a:lnTo>
                <a:lnTo>
                  <a:pt x="136540" y="129387"/>
                </a:lnTo>
                <a:lnTo>
                  <a:pt x="13553" y="129387"/>
                </a:lnTo>
                <a:cubicBezTo>
                  <a:pt x="11420" y="129387"/>
                  <a:pt x="9439" y="129006"/>
                  <a:pt x="7610" y="128244"/>
                </a:cubicBezTo>
                <a:cubicBezTo>
                  <a:pt x="5781" y="127482"/>
                  <a:pt x="4219" y="126415"/>
                  <a:pt x="2924" y="125044"/>
                </a:cubicBezTo>
                <a:cubicBezTo>
                  <a:pt x="1628" y="123672"/>
                  <a:pt x="752" y="122034"/>
                  <a:pt x="295" y="120129"/>
                </a:cubicBezTo>
                <a:cubicBezTo>
                  <a:pt x="-163" y="118224"/>
                  <a:pt x="-86" y="116205"/>
                  <a:pt x="523" y="114071"/>
                </a:cubicBezTo>
                <a:close/>
              </a:path>
            </a:pathLst>
          </a:custGeom>
          <a:noFill/>
          <a:ln w="6350">
            <a:solidFill>
              <a:schemeClr val="bg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ln w="6350">
                <a:solidFill>
                  <a:schemeClr val="bg1"/>
                </a:solidFill>
              </a:ln>
              <a:noFill/>
              <a:latin typeface="+mj-ea"/>
              <a:ea typeface="+mj-ea"/>
            </a:endParaRPr>
          </a:p>
        </p:txBody>
      </p:sp>
      <p:sp>
        <p:nvSpPr>
          <p:cNvPr id="48" name="文本框 47">
            <a:extLst>
              <a:ext uri="{FF2B5EF4-FFF2-40B4-BE49-F238E27FC236}">
                <a16:creationId xmlns:a16="http://schemas.microsoft.com/office/drawing/2014/main" id="{B10C1210-01FD-DD8F-58C4-22FB4B009B54}"/>
              </a:ext>
            </a:extLst>
          </p:cNvPr>
          <p:cNvSpPr txBox="1"/>
          <p:nvPr userDrawn="1"/>
        </p:nvSpPr>
        <p:spPr>
          <a:xfrm>
            <a:off x="9242730" y="1897935"/>
            <a:ext cx="1801901" cy="1439837"/>
          </a:xfrm>
          <a:custGeom>
            <a:avLst/>
            <a:gdLst/>
            <a:ahLst/>
            <a:cxnLst/>
            <a:rect l="l" t="t" r="r" b="b"/>
            <a:pathLst>
              <a:path w="1801901" h="1439837">
                <a:moveTo>
                  <a:pt x="456790" y="1020937"/>
                </a:moveTo>
                <a:lnTo>
                  <a:pt x="427320" y="1239860"/>
                </a:lnTo>
                <a:lnTo>
                  <a:pt x="1227229" y="1239860"/>
                </a:lnTo>
                <a:lnTo>
                  <a:pt x="1256700" y="1020937"/>
                </a:lnTo>
                <a:close/>
                <a:moveTo>
                  <a:pt x="517836" y="599932"/>
                </a:moveTo>
                <a:lnTo>
                  <a:pt x="486261" y="820960"/>
                </a:lnTo>
                <a:lnTo>
                  <a:pt x="1286170" y="820960"/>
                </a:lnTo>
                <a:lnTo>
                  <a:pt x="1317745" y="599932"/>
                </a:lnTo>
                <a:close/>
                <a:moveTo>
                  <a:pt x="574672" y="199977"/>
                </a:moveTo>
                <a:lnTo>
                  <a:pt x="545201" y="399955"/>
                </a:lnTo>
                <a:lnTo>
                  <a:pt x="1345111" y="399955"/>
                </a:lnTo>
                <a:lnTo>
                  <a:pt x="1374581" y="199977"/>
                </a:lnTo>
                <a:close/>
                <a:moveTo>
                  <a:pt x="122091" y="0"/>
                </a:moveTo>
                <a:lnTo>
                  <a:pt x="1801901" y="0"/>
                </a:lnTo>
                <a:lnTo>
                  <a:pt x="1599819" y="1439837"/>
                </a:lnTo>
                <a:lnTo>
                  <a:pt x="0" y="1439837"/>
                </a:lnTo>
                <a:lnTo>
                  <a:pt x="191557" y="79991"/>
                </a:lnTo>
                <a:close/>
              </a:path>
            </a:pathLst>
          </a:custGeom>
          <a:solidFill>
            <a:schemeClr val="accent1"/>
          </a:solidFill>
          <a:ln>
            <a:noFill/>
          </a:ln>
          <a:effectLst>
            <a:outerShdw blurRad="76200" dist="38100" dir="5400000" algn="t" rotWithShape="0">
              <a:schemeClr val="accent1">
                <a:alpha val="38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16600" dirty="0">
              <a:solidFill>
                <a:schemeClr val="accent1"/>
              </a:solidFill>
              <a:effectLst>
                <a:outerShdw blurRad="76200" dist="38100" dir="5400000" algn="t" rotWithShape="0">
                  <a:schemeClr val="accent1">
                    <a:alpha val="38000"/>
                  </a:schemeClr>
                </a:outerShdw>
              </a:effectLst>
              <a:latin typeface="+mj-ea"/>
              <a:ea typeface="+mj-ea"/>
            </a:endParaRPr>
          </a:p>
        </p:txBody>
      </p:sp>
      <p:sp>
        <p:nvSpPr>
          <p:cNvPr id="49" name="文本框 48">
            <a:extLst>
              <a:ext uri="{FF2B5EF4-FFF2-40B4-BE49-F238E27FC236}">
                <a16:creationId xmlns:a16="http://schemas.microsoft.com/office/drawing/2014/main" id="{02570144-0276-F93B-E2D9-34DECB7A813B}"/>
              </a:ext>
            </a:extLst>
          </p:cNvPr>
          <p:cNvSpPr txBox="1"/>
          <p:nvPr userDrawn="1"/>
        </p:nvSpPr>
        <p:spPr>
          <a:xfrm>
            <a:off x="8676360" y="3811092"/>
            <a:ext cx="1829267" cy="1469307"/>
          </a:xfrm>
          <a:custGeom>
            <a:avLst/>
            <a:gdLst/>
            <a:ahLst/>
            <a:cxnLst/>
            <a:rect l="l" t="t" r="r" b="b"/>
            <a:pathLst>
              <a:path w="1829267" h="1469307">
                <a:moveTo>
                  <a:pt x="1195654" y="1041987"/>
                </a:moveTo>
                <a:lnTo>
                  <a:pt x="1595609" y="1041987"/>
                </a:lnTo>
                <a:lnTo>
                  <a:pt x="1713490" y="1406157"/>
                </a:lnTo>
                <a:lnTo>
                  <a:pt x="1313535" y="1406157"/>
                </a:lnTo>
                <a:close/>
                <a:moveTo>
                  <a:pt x="225237" y="1041987"/>
                </a:moveTo>
                <a:lnTo>
                  <a:pt x="625192" y="1041987"/>
                </a:lnTo>
                <a:lnTo>
                  <a:pt x="399954" y="1406157"/>
                </a:lnTo>
                <a:lnTo>
                  <a:pt x="0" y="1406157"/>
                </a:lnTo>
                <a:close/>
                <a:moveTo>
                  <a:pt x="1357741" y="749389"/>
                </a:moveTo>
                <a:lnTo>
                  <a:pt x="1757695" y="749389"/>
                </a:lnTo>
                <a:lnTo>
                  <a:pt x="1604029" y="995677"/>
                </a:lnTo>
                <a:lnTo>
                  <a:pt x="1204074" y="995677"/>
                </a:lnTo>
                <a:close/>
                <a:moveTo>
                  <a:pt x="143141" y="749389"/>
                </a:moveTo>
                <a:lnTo>
                  <a:pt x="543096" y="749389"/>
                </a:lnTo>
                <a:lnTo>
                  <a:pt x="629402" y="995677"/>
                </a:lnTo>
                <a:lnTo>
                  <a:pt x="229447" y="995677"/>
                </a:lnTo>
                <a:close/>
                <a:moveTo>
                  <a:pt x="343119" y="0"/>
                </a:moveTo>
                <a:lnTo>
                  <a:pt x="1732435" y="0"/>
                </a:lnTo>
                <a:lnTo>
                  <a:pt x="1660864" y="515731"/>
                </a:lnTo>
                <a:lnTo>
                  <a:pt x="1829267" y="515731"/>
                </a:lnTo>
                <a:lnTo>
                  <a:pt x="1804006" y="690448"/>
                </a:lnTo>
                <a:lnTo>
                  <a:pt x="1168289" y="690448"/>
                </a:lnTo>
                <a:lnTo>
                  <a:pt x="1077773" y="1330376"/>
                </a:lnTo>
                <a:cubicBezTo>
                  <a:pt x="1072159" y="1371073"/>
                  <a:pt x="1053915" y="1404403"/>
                  <a:pt x="1023042" y="1430364"/>
                </a:cubicBezTo>
                <a:cubicBezTo>
                  <a:pt x="992168" y="1456326"/>
                  <a:pt x="956383" y="1469307"/>
                  <a:pt x="915685" y="1469307"/>
                </a:cubicBezTo>
                <a:lnTo>
                  <a:pt x="488365" y="1469307"/>
                </a:lnTo>
                <a:lnTo>
                  <a:pt x="675713" y="1273540"/>
                </a:lnTo>
                <a:lnTo>
                  <a:pt x="757809" y="690448"/>
                </a:lnTo>
                <a:lnTo>
                  <a:pt x="136826" y="690448"/>
                </a:lnTo>
                <a:lnTo>
                  <a:pt x="162087" y="515731"/>
                </a:lnTo>
                <a:lnTo>
                  <a:pt x="1271435" y="515731"/>
                </a:lnTo>
                <a:lnTo>
                  <a:pt x="1284065" y="425215"/>
                </a:lnTo>
                <a:lnTo>
                  <a:pt x="284178" y="425215"/>
                </a:lnTo>
                <a:lnTo>
                  <a:pt x="307333" y="261023"/>
                </a:lnTo>
                <a:lnTo>
                  <a:pt x="1307220" y="261023"/>
                </a:lnTo>
                <a:lnTo>
                  <a:pt x="1319850" y="172612"/>
                </a:lnTo>
                <a:lnTo>
                  <a:pt x="319963" y="172612"/>
                </a:lnTo>
                <a:close/>
              </a:path>
            </a:pathLst>
          </a:custGeom>
          <a:solidFill>
            <a:schemeClr val="accent1"/>
          </a:solidFill>
          <a:ln>
            <a:noFill/>
          </a:ln>
          <a:effectLst>
            <a:outerShdw blurRad="76200" dist="38100" dir="5400000" algn="t" rotWithShape="0">
              <a:schemeClr val="accent1">
                <a:alpha val="38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16600" dirty="0">
              <a:solidFill>
                <a:schemeClr val="accent1"/>
              </a:solidFill>
              <a:effectLst>
                <a:outerShdw blurRad="76200" dist="38100" dir="5400000" algn="t" rotWithShape="0">
                  <a:schemeClr val="accent1">
                    <a:alpha val="38000"/>
                  </a:schemeClr>
                </a:outerShdw>
              </a:effectLst>
              <a:latin typeface="+mj-ea"/>
              <a:ea typeface="+mj-ea"/>
            </a:endParaRPr>
          </a:p>
        </p:txBody>
      </p:sp>
      <p:cxnSp>
        <p:nvCxnSpPr>
          <p:cNvPr id="50" name="直接连接符 49">
            <a:extLst>
              <a:ext uri="{FF2B5EF4-FFF2-40B4-BE49-F238E27FC236}">
                <a16:creationId xmlns:a16="http://schemas.microsoft.com/office/drawing/2014/main" id="{AA562F02-942B-0E28-2D38-E79465D0F0B4}"/>
              </a:ext>
            </a:extLst>
          </p:cNvPr>
          <p:cNvCxnSpPr>
            <a:cxnSpLocks/>
          </p:cNvCxnSpPr>
          <p:nvPr userDrawn="1"/>
        </p:nvCxnSpPr>
        <p:spPr>
          <a:xfrm flipH="1">
            <a:off x="-255863" y="-2940121"/>
            <a:ext cx="852653" cy="3437680"/>
          </a:xfrm>
          <a:prstGeom prst="line">
            <a:avLst/>
          </a:prstGeom>
          <a:ln>
            <a:gradFill>
              <a:gsLst>
                <a:gs pos="16000">
                  <a:schemeClr val="bg1">
                    <a:alpha val="53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1" name="任意多边形: 形状 50">
            <a:extLst>
              <a:ext uri="{FF2B5EF4-FFF2-40B4-BE49-F238E27FC236}">
                <a16:creationId xmlns:a16="http://schemas.microsoft.com/office/drawing/2014/main" id="{DF2CB59F-EDB0-B684-560B-CFD5D3356562}"/>
              </a:ext>
            </a:extLst>
          </p:cNvPr>
          <p:cNvSpPr/>
          <p:nvPr userDrawn="1"/>
        </p:nvSpPr>
        <p:spPr>
          <a:xfrm rot="1029725" flipV="1">
            <a:off x="-334811" y="-135231"/>
            <a:ext cx="820584" cy="2562569"/>
          </a:xfrm>
          <a:custGeom>
            <a:avLst/>
            <a:gdLst>
              <a:gd name="connsiteX0" fmla="*/ 0 w 820584"/>
              <a:gd name="connsiteY0" fmla="*/ 2354036 h 2562569"/>
              <a:gd name="connsiteX1" fmla="*/ 675243 w 820584"/>
              <a:gd name="connsiteY1" fmla="*/ 2562569 h 2562569"/>
              <a:gd name="connsiteX2" fmla="*/ 820584 w 820584"/>
              <a:gd name="connsiteY2" fmla="*/ 0 h 2562569"/>
              <a:gd name="connsiteX3" fmla="*/ 726989 w 820584"/>
              <a:gd name="connsiteY3" fmla="*/ 0 h 2562569"/>
            </a:gdLst>
            <a:ahLst/>
            <a:cxnLst>
              <a:cxn ang="0">
                <a:pos x="connsiteX0" y="connsiteY0"/>
              </a:cxn>
              <a:cxn ang="0">
                <a:pos x="connsiteX1" y="connsiteY1"/>
              </a:cxn>
              <a:cxn ang="0">
                <a:pos x="connsiteX2" y="connsiteY2"/>
              </a:cxn>
              <a:cxn ang="0">
                <a:pos x="connsiteX3" y="connsiteY3"/>
              </a:cxn>
            </a:cxnLst>
            <a:rect l="l" t="t" r="r" b="b"/>
            <a:pathLst>
              <a:path w="820584" h="2562569">
                <a:moveTo>
                  <a:pt x="0" y="2354036"/>
                </a:moveTo>
                <a:lnTo>
                  <a:pt x="675243" y="2562569"/>
                </a:lnTo>
                <a:lnTo>
                  <a:pt x="820584" y="0"/>
                </a:lnTo>
                <a:lnTo>
                  <a:pt x="726989" y="0"/>
                </a:lnTo>
                <a:close/>
              </a:path>
            </a:pathLst>
          </a:custGeom>
          <a:gradFill>
            <a:gsLst>
              <a:gs pos="0">
                <a:schemeClr val="accent1"/>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52" name="直接连接符 51">
            <a:extLst>
              <a:ext uri="{FF2B5EF4-FFF2-40B4-BE49-F238E27FC236}">
                <a16:creationId xmlns:a16="http://schemas.microsoft.com/office/drawing/2014/main" id="{384079B0-C882-0061-904E-2486EDD571E7}"/>
              </a:ext>
            </a:extLst>
          </p:cNvPr>
          <p:cNvCxnSpPr>
            <a:cxnSpLocks/>
          </p:cNvCxnSpPr>
          <p:nvPr userDrawn="1"/>
        </p:nvCxnSpPr>
        <p:spPr>
          <a:xfrm flipH="1">
            <a:off x="115988" y="-2522282"/>
            <a:ext cx="852653" cy="3437680"/>
          </a:xfrm>
          <a:prstGeom prst="line">
            <a:avLst/>
          </a:prstGeom>
          <a:ln>
            <a:gradFill>
              <a:gsLst>
                <a:gs pos="16000">
                  <a:schemeClr val="bg1">
                    <a:alpha val="53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3" name="任意多边形: 形状 52">
            <a:extLst>
              <a:ext uri="{FF2B5EF4-FFF2-40B4-BE49-F238E27FC236}">
                <a16:creationId xmlns:a16="http://schemas.microsoft.com/office/drawing/2014/main" id="{F8B6D4C6-9E7C-E072-D78E-A602800A7094}"/>
              </a:ext>
            </a:extLst>
          </p:cNvPr>
          <p:cNvSpPr/>
          <p:nvPr userDrawn="1"/>
        </p:nvSpPr>
        <p:spPr>
          <a:xfrm>
            <a:off x="272824" y="564760"/>
            <a:ext cx="8470452" cy="6293240"/>
          </a:xfrm>
          <a:custGeom>
            <a:avLst/>
            <a:gdLst>
              <a:gd name="connsiteX0" fmla="*/ 1442725 w 8470452"/>
              <a:gd name="connsiteY0" fmla="*/ 0 h 6293240"/>
              <a:gd name="connsiteX1" fmla="*/ 8470452 w 8470452"/>
              <a:gd name="connsiteY1" fmla="*/ 0 h 6293240"/>
              <a:gd name="connsiteX2" fmla="*/ 7027727 w 8470452"/>
              <a:gd name="connsiteY2" fmla="*/ 6293240 h 6293240"/>
              <a:gd name="connsiteX3" fmla="*/ 0 w 8470452"/>
              <a:gd name="connsiteY3" fmla="*/ 6293240 h 6293240"/>
            </a:gdLst>
            <a:ahLst/>
            <a:cxnLst>
              <a:cxn ang="0">
                <a:pos x="connsiteX0" y="connsiteY0"/>
              </a:cxn>
              <a:cxn ang="0">
                <a:pos x="connsiteX1" y="connsiteY1"/>
              </a:cxn>
              <a:cxn ang="0">
                <a:pos x="connsiteX2" y="connsiteY2"/>
              </a:cxn>
              <a:cxn ang="0">
                <a:pos x="connsiteX3" y="connsiteY3"/>
              </a:cxn>
            </a:cxnLst>
            <a:rect l="l" t="t" r="r" b="b"/>
            <a:pathLst>
              <a:path w="8470452" h="6293240">
                <a:moveTo>
                  <a:pt x="1442725" y="0"/>
                </a:moveTo>
                <a:lnTo>
                  <a:pt x="8470452" y="0"/>
                </a:lnTo>
                <a:lnTo>
                  <a:pt x="7027727" y="6293240"/>
                </a:lnTo>
                <a:lnTo>
                  <a:pt x="0" y="6293240"/>
                </a:lnTo>
                <a:close/>
              </a:path>
            </a:pathLst>
          </a:custGeom>
          <a:gradFill>
            <a:gsLst>
              <a:gs pos="0">
                <a:schemeClr val="accent1">
                  <a:alpha val="52000"/>
                </a:schemeClr>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4" name="任意多边形: 形状 53">
            <a:extLst>
              <a:ext uri="{FF2B5EF4-FFF2-40B4-BE49-F238E27FC236}">
                <a16:creationId xmlns:a16="http://schemas.microsoft.com/office/drawing/2014/main" id="{3295A06C-6967-55ED-4DC6-4F86AA89D8E9}"/>
              </a:ext>
            </a:extLst>
          </p:cNvPr>
          <p:cNvSpPr/>
          <p:nvPr userDrawn="1"/>
        </p:nvSpPr>
        <p:spPr>
          <a:xfrm>
            <a:off x="47852" y="743896"/>
            <a:ext cx="8454318" cy="6114105"/>
          </a:xfrm>
          <a:custGeom>
            <a:avLst/>
            <a:gdLst>
              <a:gd name="connsiteX0" fmla="*/ 1469158 w 8454318"/>
              <a:gd name="connsiteY0" fmla="*/ 0 h 6114105"/>
              <a:gd name="connsiteX1" fmla="*/ 8454318 w 8454318"/>
              <a:gd name="connsiteY1" fmla="*/ 0 h 6114105"/>
              <a:gd name="connsiteX2" fmla="*/ 6985160 w 8454318"/>
              <a:gd name="connsiteY2" fmla="*/ 6114105 h 6114105"/>
              <a:gd name="connsiteX3" fmla="*/ 0 w 8454318"/>
              <a:gd name="connsiteY3" fmla="*/ 6114105 h 6114105"/>
            </a:gdLst>
            <a:ahLst/>
            <a:cxnLst>
              <a:cxn ang="0">
                <a:pos x="connsiteX0" y="connsiteY0"/>
              </a:cxn>
              <a:cxn ang="0">
                <a:pos x="connsiteX1" y="connsiteY1"/>
              </a:cxn>
              <a:cxn ang="0">
                <a:pos x="connsiteX2" y="connsiteY2"/>
              </a:cxn>
              <a:cxn ang="0">
                <a:pos x="connsiteX3" y="connsiteY3"/>
              </a:cxn>
            </a:cxnLst>
            <a:rect l="l" t="t" r="r" b="b"/>
            <a:pathLst>
              <a:path w="8454318" h="6114105">
                <a:moveTo>
                  <a:pt x="1469158" y="0"/>
                </a:moveTo>
                <a:lnTo>
                  <a:pt x="8454318" y="0"/>
                </a:lnTo>
                <a:lnTo>
                  <a:pt x="6985160" y="6114105"/>
                </a:lnTo>
                <a:lnTo>
                  <a:pt x="0" y="6114105"/>
                </a:lnTo>
                <a:close/>
              </a:path>
            </a:pathLst>
          </a:custGeom>
          <a:noFill/>
          <a:ln>
            <a:gradFill>
              <a:gsLst>
                <a:gs pos="0">
                  <a:schemeClr val="bg1"/>
                </a:gs>
                <a:gs pos="84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5" name="组合 54">
            <a:extLst>
              <a:ext uri="{FF2B5EF4-FFF2-40B4-BE49-F238E27FC236}">
                <a16:creationId xmlns:a16="http://schemas.microsoft.com/office/drawing/2014/main" id="{6A1AD8C1-6A3B-9E85-13C6-D1C42505A8D3}"/>
              </a:ext>
            </a:extLst>
          </p:cNvPr>
          <p:cNvGrpSpPr/>
          <p:nvPr userDrawn="1"/>
        </p:nvGrpSpPr>
        <p:grpSpPr>
          <a:xfrm>
            <a:off x="2140904" y="955808"/>
            <a:ext cx="476998" cy="202600"/>
            <a:chOff x="2456748" y="-468435"/>
            <a:chExt cx="565008" cy="239982"/>
          </a:xfrm>
          <a:gradFill flip="none" rotWithShape="1">
            <a:gsLst>
              <a:gs pos="0">
                <a:schemeClr val="bg1">
                  <a:alpha val="0"/>
                </a:schemeClr>
              </a:gs>
              <a:gs pos="100000">
                <a:schemeClr val="bg1"/>
              </a:gs>
            </a:gsLst>
            <a:lin ang="0" scaled="1"/>
            <a:tileRect/>
          </a:gradFill>
        </p:grpSpPr>
        <p:sp>
          <p:nvSpPr>
            <p:cNvPr id="56" name="L 形 55">
              <a:extLst>
                <a:ext uri="{FF2B5EF4-FFF2-40B4-BE49-F238E27FC236}">
                  <a16:creationId xmlns:a16="http://schemas.microsoft.com/office/drawing/2014/main" id="{C4430183-27A2-3C70-E235-907802E6C73D}"/>
                </a:ext>
              </a:extLst>
            </p:cNvPr>
            <p:cNvSpPr/>
            <p:nvPr/>
          </p:nvSpPr>
          <p:spPr>
            <a:xfrm rot="13500000">
              <a:off x="2456748" y="-468435"/>
              <a:ext cx="239982" cy="239982"/>
            </a:xfrm>
            <a:prstGeom prst="corner">
              <a:avLst>
                <a:gd name="adj1" fmla="val 30015"/>
                <a:gd name="adj2" fmla="val 309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7" name="L 形 56">
              <a:extLst>
                <a:ext uri="{FF2B5EF4-FFF2-40B4-BE49-F238E27FC236}">
                  <a16:creationId xmlns:a16="http://schemas.microsoft.com/office/drawing/2014/main" id="{8B6C134D-5325-A39D-3D04-9DB56E727326}"/>
                </a:ext>
              </a:extLst>
            </p:cNvPr>
            <p:cNvSpPr/>
            <p:nvPr/>
          </p:nvSpPr>
          <p:spPr>
            <a:xfrm rot="13500000">
              <a:off x="2619261"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58" name="L 形 57">
              <a:extLst>
                <a:ext uri="{FF2B5EF4-FFF2-40B4-BE49-F238E27FC236}">
                  <a16:creationId xmlns:a16="http://schemas.microsoft.com/office/drawing/2014/main" id="{65E02387-F1F0-580E-F5C9-68AA48EA7C9A}"/>
                </a:ext>
              </a:extLst>
            </p:cNvPr>
            <p:cNvSpPr/>
            <p:nvPr/>
          </p:nvSpPr>
          <p:spPr>
            <a:xfrm rot="13500000">
              <a:off x="2781774"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grpSp>
      <p:grpSp>
        <p:nvGrpSpPr>
          <p:cNvPr id="59" name="组合 58">
            <a:extLst>
              <a:ext uri="{FF2B5EF4-FFF2-40B4-BE49-F238E27FC236}">
                <a16:creationId xmlns:a16="http://schemas.microsoft.com/office/drawing/2014/main" id="{8C13A59E-2700-8225-3F38-A9B548A47C7C}"/>
              </a:ext>
            </a:extLst>
          </p:cNvPr>
          <p:cNvGrpSpPr/>
          <p:nvPr userDrawn="1"/>
        </p:nvGrpSpPr>
        <p:grpSpPr>
          <a:xfrm>
            <a:off x="1825625" y="1435809"/>
            <a:ext cx="5974333" cy="632172"/>
            <a:chOff x="1498194" y="1029545"/>
            <a:chExt cx="5974333" cy="632172"/>
          </a:xfrm>
        </p:grpSpPr>
        <p:sp>
          <p:nvSpPr>
            <p:cNvPr id="60" name="平行四边形 59">
              <a:extLst>
                <a:ext uri="{FF2B5EF4-FFF2-40B4-BE49-F238E27FC236}">
                  <a16:creationId xmlns:a16="http://schemas.microsoft.com/office/drawing/2014/main" id="{BDD023D2-9E60-D1CB-29FD-D1E72C8F732E}"/>
                </a:ext>
              </a:extLst>
            </p:cNvPr>
            <p:cNvSpPr/>
            <p:nvPr/>
          </p:nvSpPr>
          <p:spPr>
            <a:xfrm>
              <a:off x="2239463" y="1033334"/>
              <a:ext cx="5233064" cy="626404"/>
            </a:xfrm>
            <a:prstGeom prst="parallelogram">
              <a:avLst>
                <a:gd name="adj" fmla="val 222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1" name="平行四边形 60">
              <a:extLst>
                <a:ext uri="{FF2B5EF4-FFF2-40B4-BE49-F238E27FC236}">
                  <a16:creationId xmlns:a16="http://schemas.microsoft.com/office/drawing/2014/main" id="{594DB400-9C3E-EF37-0F54-557DF58660EC}"/>
                </a:ext>
              </a:extLst>
            </p:cNvPr>
            <p:cNvSpPr/>
            <p:nvPr/>
          </p:nvSpPr>
          <p:spPr>
            <a:xfrm>
              <a:off x="1498194" y="1029545"/>
              <a:ext cx="771676" cy="632172"/>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endParaRPr lang="zh-CN" altLang="en-US" dirty="0"/>
            </a:p>
          </p:txBody>
        </p:sp>
      </p:grpSp>
      <p:grpSp>
        <p:nvGrpSpPr>
          <p:cNvPr id="62" name="组合 61">
            <a:extLst>
              <a:ext uri="{FF2B5EF4-FFF2-40B4-BE49-F238E27FC236}">
                <a16:creationId xmlns:a16="http://schemas.microsoft.com/office/drawing/2014/main" id="{526AECAD-0A33-E51A-A580-869A5CC36AAE}"/>
              </a:ext>
            </a:extLst>
          </p:cNvPr>
          <p:cNvGrpSpPr/>
          <p:nvPr userDrawn="1"/>
        </p:nvGrpSpPr>
        <p:grpSpPr>
          <a:xfrm>
            <a:off x="1593487" y="2460425"/>
            <a:ext cx="5979610" cy="634763"/>
            <a:chOff x="1593487" y="2460425"/>
            <a:chExt cx="5979610" cy="634763"/>
          </a:xfrm>
        </p:grpSpPr>
        <p:sp>
          <p:nvSpPr>
            <p:cNvPr id="63" name="平行四边形 62">
              <a:extLst>
                <a:ext uri="{FF2B5EF4-FFF2-40B4-BE49-F238E27FC236}">
                  <a16:creationId xmlns:a16="http://schemas.microsoft.com/office/drawing/2014/main" id="{4CB5C651-3312-6C58-99B6-36CCE2204830}"/>
                </a:ext>
              </a:extLst>
            </p:cNvPr>
            <p:cNvSpPr/>
            <p:nvPr userDrawn="1"/>
          </p:nvSpPr>
          <p:spPr>
            <a:xfrm>
              <a:off x="2340033" y="2468784"/>
              <a:ext cx="5233064" cy="626404"/>
            </a:xfrm>
            <a:prstGeom prst="parallelogram">
              <a:avLst>
                <a:gd name="adj" fmla="val 222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4" name="平行四边形 63">
              <a:extLst>
                <a:ext uri="{FF2B5EF4-FFF2-40B4-BE49-F238E27FC236}">
                  <a16:creationId xmlns:a16="http://schemas.microsoft.com/office/drawing/2014/main" id="{A16BC951-8397-F609-38A0-FB00DAA5C872}"/>
                </a:ext>
              </a:extLst>
            </p:cNvPr>
            <p:cNvSpPr/>
            <p:nvPr userDrawn="1"/>
          </p:nvSpPr>
          <p:spPr>
            <a:xfrm>
              <a:off x="1593487" y="2460425"/>
              <a:ext cx="771676" cy="632172"/>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endParaRPr lang="zh-CN" altLang="en-US" dirty="0"/>
            </a:p>
          </p:txBody>
        </p:sp>
      </p:grpSp>
      <p:grpSp>
        <p:nvGrpSpPr>
          <p:cNvPr id="65" name="组合 64">
            <a:extLst>
              <a:ext uri="{FF2B5EF4-FFF2-40B4-BE49-F238E27FC236}">
                <a16:creationId xmlns:a16="http://schemas.microsoft.com/office/drawing/2014/main" id="{609E64C4-5068-9A2A-ED51-B86E198CE1D4}"/>
              </a:ext>
            </a:extLst>
          </p:cNvPr>
          <p:cNvGrpSpPr/>
          <p:nvPr userDrawn="1"/>
        </p:nvGrpSpPr>
        <p:grpSpPr>
          <a:xfrm>
            <a:off x="1349774" y="3502970"/>
            <a:ext cx="5984887" cy="635893"/>
            <a:chOff x="1349774" y="3502970"/>
            <a:chExt cx="5984887" cy="635893"/>
          </a:xfrm>
        </p:grpSpPr>
        <p:sp>
          <p:nvSpPr>
            <p:cNvPr id="66" name="平行四边形 65">
              <a:extLst>
                <a:ext uri="{FF2B5EF4-FFF2-40B4-BE49-F238E27FC236}">
                  <a16:creationId xmlns:a16="http://schemas.microsoft.com/office/drawing/2014/main" id="{53ACCF4E-4226-E23B-28E3-379265E8DFB2}"/>
                </a:ext>
              </a:extLst>
            </p:cNvPr>
            <p:cNvSpPr/>
            <p:nvPr userDrawn="1"/>
          </p:nvSpPr>
          <p:spPr>
            <a:xfrm>
              <a:off x="2101597" y="3512459"/>
              <a:ext cx="5233064" cy="626404"/>
            </a:xfrm>
            <a:prstGeom prst="parallelogram">
              <a:avLst>
                <a:gd name="adj" fmla="val 222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7" name="平行四边形 66">
              <a:extLst>
                <a:ext uri="{FF2B5EF4-FFF2-40B4-BE49-F238E27FC236}">
                  <a16:creationId xmlns:a16="http://schemas.microsoft.com/office/drawing/2014/main" id="{EE6E51D0-BE4B-EF16-ED7C-ABEC4955F7AF}"/>
                </a:ext>
              </a:extLst>
            </p:cNvPr>
            <p:cNvSpPr/>
            <p:nvPr userDrawn="1"/>
          </p:nvSpPr>
          <p:spPr>
            <a:xfrm>
              <a:off x="1349774" y="3502970"/>
              <a:ext cx="771676" cy="632172"/>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endParaRPr lang="zh-CN" altLang="en-US" dirty="0"/>
            </a:p>
          </p:txBody>
        </p:sp>
      </p:grpSp>
      <p:grpSp>
        <p:nvGrpSpPr>
          <p:cNvPr id="68" name="组合 67">
            <a:extLst>
              <a:ext uri="{FF2B5EF4-FFF2-40B4-BE49-F238E27FC236}">
                <a16:creationId xmlns:a16="http://schemas.microsoft.com/office/drawing/2014/main" id="{40382FED-8D97-AACA-6A7B-FC341C53671A}"/>
              </a:ext>
            </a:extLst>
          </p:cNvPr>
          <p:cNvGrpSpPr/>
          <p:nvPr userDrawn="1"/>
        </p:nvGrpSpPr>
        <p:grpSpPr>
          <a:xfrm>
            <a:off x="1106060" y="4531307"/>
            <a:ext cx="5990165" cy="651511"/>
            <a:chOff x="905954" y="3589887"/>
            <a:chExt cx="5990165" cy="651511"/>
          </a:xfrm>
        </p:grpSpPr>
        <p:sp>
          <p:nvSpPr>
            <p:cNvPr id="69" name="平行四边形 68">
              <a:extLst>
                <a:ext uri="{FF2B5EF4-FFF2-40B4-BE49-F238E27FC236}">
                  <a16:creationId xmlns:a16="http://schemas.microsoft.com/office/drawing/2014/main" id="{078DB9C7-D3F6-28C7-902D-7D2C3DB6F2B9}"/>
                </a:ext>
              </a:extLst>
            </p:cNvPr>
            <p:cNvSpPr/>
            <p:nvPr/>
          </p:nvSpPr>
          <p:spPr>
            <a:xfrm>
              <a:off x="1663055" y="3614994"/>
              <a:ext cx="5233064" cy="626404"/>
            </a:xfrm>
            <a:prstGeom prst="parallelogram">
              <a:avLst>
                <a:gd name="adj" fmla="val 222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0" name="平行四边形 69">
              <a:extLst>
                <a:ext uri="{FF2B5EF4-FFF2-40B4-BE49-F238E27FC236}">
                  <a16:creationId xmlns:a16="http://schemas.microsoft.com/office/drawing/2014/main" id="{8BD5934C-9BF2-776E-B302-7BEF80A1F4E8}"/>
                </a:ext>
              </a:extLst>
            </p:cNvPr>
            <p:cNvSpPr/>
            <p:nvPr/>
          </p:nvSpPr>
          <p:spPr>
            <a:xfrm>
              <a:off x="905954" y="3589887"/>
              <a:ext cx="771676" cy="632172"/>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endParaRPr lang="zh-CN" altLang="en-US" dirty="0"/>
            </a:p>
          </p:txBody>
        </p:sp>
      </p:grpSp>
      <p:grpSp>
        <p:nvGrpSpPr>
          <p:cNvPr id="71" name="组合 70">
            <a:extLst>
              <a:ext uri="{FF2B5EF4-FFF2-40B4-BE49-F238E27FC236}">
                <a16:creationId xmlns:a16="http://schemas.microsoft.com/office/drawing/2014/main" id="{6CB945B8-473A-2253-FFE4-A4A92D0D359D}"/>
              </a:ext>
            </a:extLst>
          </p:cNvPr>
          <p:cNvGrpSpPr/>
          <p:nvPr userDrawn="1"/>
        </p:nvGrpSpPr>
        <p:grpSpPr>
          <a:xfrm>
            <a:off x="877947" y="5578515"/>
            <a:ext cx="5995442" cy="652415"/>
            <a:chOff x="708541" y="4443335"/>
            <a:chExt cx="5995442" cy="652415"/>
          </a:xfrm>
        </p:grpSpPr>
        <p:sp>
          <p:nvSpPr>
            <p:cNvPr id="72" name="平行四边形 71">
              <a:extLst>
                <a:ext uri="{FF2B5EF4-FFF2-40B4-BE49-F238E27FC236}">
                  <a16:creationId xmlns:a16="http://schemas.microsoft.com/office/drawing/2014/main" id="{105465D3-5729-CA53-7666-B6F41708E2A4}"/>
                </a:ext>
              </a:extLst>
            </p:cNvPr>
            <p:cNvSpPr/>
            <p:nvPr/>
          </p:nvSpPr>
          <p:spPr>
            <a:xfrm>
              <a:off x="1470919" y="4469346"/>
              <a:ext cx="5233064" cy="626404"/>
            </a:xfrm>
            <a:prstGeom prst="parallelogram">
              <a:avLst>
                <a:gd name="adj" fmla="val 222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3" name="平行四边形 72">
              <a:extLst>
                <a:ext uri="{FF2B5EF4-FFF2-40B4-BE49-F238E27FC236}">
                  <a16:creationId xmlns:a16="http://schemas.microsoft.com/office/drawing/2014/main" id="{8CDBAB16-E7D8-6467-533C-B02825A73B39}"/>
                </a:ext>
              </a:extLst>
            </p:cNvPr>
            <p:cNvSpPr/>
            <p:nvPr/>
          </p:nvSpPr>
          <p:spPr>
            <a:xfrm>
              <a:off x="708541" y="4443335"/>
              <a:ext cx="771676" cy="632172"/>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endParaRPr lang="zh-CN" altLang="en-US" dirty="0"/>
            </a:p>
          </p:txBody>
        </p:sp>
      </p:grpSp>
      <p:sp>
        <p:nvSpPr>
          <p:cNvPr id="74" name="任意多边形: 形状 73">
            <a:extLst>
              <a:ext uri="{FF2B5EF4-FFF2-40B4-BE49-F238E27FC236}">
                <a16:creationId xmlns:a16="http://schemas.microsoft.com/office/drawing/2014/main" id="{F8E7E6BF-C91B-1A4F-79D2-27DBDE2CCD14}"/>
              </a:ext>
            </a:extLst>
          </p:cNvPr>
          <p:cNvSpPr>
            <a:spLocks/>
          </p:cNvSpPr>
          <p:nvPr userDrawn="1"/>
        </p:nvSpPr>
        <p:spPr>
          <a:xfrm rot="441087">
            <a:off x="7915352" y="-29661"/>
            <a:ext cx="1015129" cy="6981301"/>
          </a:xfrm>
          <a:custGeom>
            <a:avLst/>
            <a:gdLst>
              <a:gd name="connsiteX0" fmla="*/ 808832 w 1015129"/>
              <a:gd name="connsiteY0" fmla="*/ 0 h 6981301"/>
              <a:gd name="connsiteX1" fmla="*/ 1015129 w 1015129"/>
              <a:gd name="connsiteY1" fmla="*/ 0 h 6981301"/>
              <a:gd name="connsiteX2" fmla="*/ 209428 w 1015129"/>
              <a:gd name="connsiteY2" fmla="*/ 6954281 h 6981301"/>
              <a:gd name="connsiteX3" fmla="*/ 0 w 1015129"/>
              <a:gd name="connsiteY3" fmla="*/ 6981301 h 6981301"/>
            </a:gdLst>
            <a:ahLst/>
            <a:cxnLst>
              <a:cxn ang="0">
                <a:pos x="connsiteX0" y="connsiteY0"/>
              </a:cxn>
              <a:cxn ang="0">
                <a:pos x="connsiteX1" y="connsiteY1"/>
              </a:cxn>
              <a:cxn ang="0">
                <a:pos x="connsiteX2" y="connsiteY2"/>
              </a:cxn>
              <a:cxn ang="0">
                <a:pos x="connsiteX3" y="connsiteY3"/>
              </a:cxn>
            </a:cxnLst>
            <a:rect l="l" t="t" r="r" b="b"/>
            <a:pathLst>
              <a:path w="1015129" h="6981301">
                <a:moveTo>
                  <a:pt x="808832" y="0"/>
                </a:moveTo>
                <a:lnTo>
                  <a:pt x="1015129" y="0"/>
                </a:lnTo>
                <a:lnTo>
                  <a:pt x="209428" y="6954281"/>
                </a:lnTo>
                <a:lnTo>
                  <a:pt x="0" y="6981301"/>
                </a:lnTo>
                <a:close/>
              </a:path>
            </a:pathLst>
          </a:custGeom>
          <a:gradFill flip="none" rotWithShape="1">
            <a:gsLst>
              <a:gs pos="0">
                <a:schemeClr val="accent1"/>
              </a:gs>
              <a:gs pos="60000">
                <a:schemeClr val="accent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75" name="任意多边形: 形状 74">
            <a:extLst>
              <a:ext uri="{FF2B5EF4-FFF2-40B4-BE49-F238E27FC236}">
                <a16:creationId xmlns:a16="http://schemas.microsoft.com/office/drawing/2014/main" id="{CFFB580D-B9E2-458B-2E6D-027C126D013D}"/>
              </a:ext>
            </a:extLst>
          </p:cNvPr>
          <p:cNvSpPr>
            <a:spLocks/>
          </p:cNvSpPr>
          <p:nvPr userDrawn="1"/>
        </p:nvSpPr>
        <p:spPr>
          <a:xfrm rot="272822">
            <a:off x="11046528" y="473598"/>
            <a:ext cx="1284940" cy="6445479"/>
          </a:xfrm>
          <a:custGeom>
            <a:avLst/>
            <a:gdLst>
              <a:gd name="connsiteX0" fmla="*/ 890763 w 1284940"/>
              <a:gd name="connsiteY0" fmla="*/ 0 h 6445479"/>
              <a:gd name="connsiteX1" fmla="*/ 1284940 w 1284940"/>
              <a:gd name="connsiteY1" fmla="*/ 4956461 h 6445479"/>
              <a:gd name="connsiteX2" fmla="*/ 1091151 w 1284940"/>
              <a:gd name="connsiteY2" fmla="*/ 6358702 h 6445479"/>
              <a:gd name="connsiteX3" fmla="*/ 0 w 1284940"/>
              <a:gd name="connsiteY3" fmla="*/ 6445479 h 6445479"/>
            </a:gdLst>
            <a:ahLst/>
            <a:cxnLst>
              <a:cxn ang="0">
                <a:pos x="connsiteX0" y="connsiteY0"/>
              </a:cxn>
              <a:cxn ang="0">
                <a:pos x="connsiteX1" y="connsiteY1"/>
              </a:cxn>
              <a:cxn ang="0">
                <a:pos x="connsiteX2" y="connsiteY2"/>
              </a:cxn>
              <a:cxn ang="0">
                <a:pos x="connsiteX3" y="connsiteY3"/>
              </a:cxn>
            </a:cxnLst>
            <a:rect l="l" t="t" r="r" b="b"/>
            <a:pathLst>
              <a:path w="1284940" h="6445479">
                <a:moveTo>
                  <a:pt x="890763" y="0"/>
                </a:moveTo>
                <a:lnTo>
                  <a:pt x="1284940" y="4956461"/>
                </a:lnTo>
                <a:lnTo>
                  <a:pt x="1091151" y="6358702"/>
                </a:lnTo>
                <a:lnTo>
                  <a:pt x="0" y="6445479"/>
                </a:lnTo>
                <a:close/>
              </a:path>
            </a:pathLst>
          </a:custGeom>
          <a:gradFill>
            <a:gsLst>
              <a:gs pos="0">
                <a:schemeClr val="accent1">
                  <a:alpha val="67000"/>
                </a:schemeClr>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6" name="任意多边形: 形状 75">
            <a:extLst>
              <a:ext uri="{FF2B5EF4-FFF2-40B4-BE49-F238E27FC236}">
                <a16:creationId xmlns:a16="http://schemas.microsoft.com/office/drawing/2014/main" id="{7A159426-B43B-8D31-5389-6BF08CC9846F}"/>
              </a:ext>
            </a:extLst>
          </p:cNvPr>
          <p:cNvSpPr>
            <a:spLocks/>
          </p:cNvSpPr>
          <p:nvPr userDrawn="1"/>
        </p:nvSpPr>
        <p:spPr>
          <a:xfrm rot="21540000">
            <a:off x="11242202" y="2969704"/>
            <a:ext cx="983787" cy="3886385"/>
          </a:xfrm>
          <a:custGeom>
            <a:avLst/>
            <a:gdLst>
              <a:gd name="connsiteX0" fmla="*/ 983787 w 983787"/>
              <a:gd name="connsiteY0" fmla="*/ 0 h 3886385"/>
              <a:gd name="connsiteX1" fmla="*/ 956648 w 983787"/>
              <a:gd name="connsiteY1" fmla="*/ 1554807 h 3886385"/>
              <a:gd name="connsiteX2" fmla="*/ 365469 w 983787"/>
              <a:gd name="connsiteY2" fmla="*/ 3886385 h 3886385"/>
              <a:gd name="connsiteX3" fmla="*/ 0 w 983787"/>
              <a:gd name="connsiteY3" fmla="*/ 3880006 h 3886385"/>
            </a:gdLst>
            <a:ahLst/>
            <a:cxnLst>
              <a:cxn ang="0">
                <a:pos x="connsiteX0" y="connsiteY0"/>
              </a:cxn>
              <a:cxn ang="0">
                <a:pos x="connsiteX1" y="connsiteY1"/>
              </a:cxn>
              <a:cxn ang="0">
                <a:pos x="connsiteX2" y="connsiteY2"/>
              </a:cxn>
              <a:cxn ang="0">
                <a:pos x="connsiteX3" y="connsiteY3"/>
              </a:cxn>
            </a:cxnLst>
            <a:rect l="l" t="t" r="r" b="b"/>
            <a:pathLst>
              <a:path w="983787" h="3886385">
                <a:moveTo>
                  <a:pt x="983787" y="0"/>
                </a:moveTo>
                <a:lnTo>
                  <a:pt x="956648" y="1554807"/>
                </a:lnTo>
                <a:lnTo>
                  <a:pt x="365469" y="3886385"/>
                </a:lnTo>
                <a:lnTo>
                  <a:pt x="0" y="3880006"/>
                </a:lnTo>
                <a:close/>
              </a:path>
            </a:pathLst>
          </a:custGeom>
          <a:gradFill>
            <a:gsLst>
              <a:gs pos="0">
                <a:schemeClr val="accent1">
                  <a:alpha val="80000"/>
                </a:schemeClr>
              </a:gs>
              <a:gs pos="100000">
                <a:schemeClr val="accent1">
                  <a:alpha val="6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cxnSp>
        <p:nvCxnSpPr>
          <p:cNvPr id="77" name="直接连接符 76">
            <a:extLst>
              <a:ext uri="{FF2B5EF4-FFF2-40B4-BE49-F238E27FC236}">
                <a16:creationId xmlns:a16="http://schemas.microsoft.com/office/drawing/2014/main" id="{31AAFF92-5E97-17F0-CDDB-16C4AB0B350C}"/>
              </a:ext>
            </a:extLst>
          </p:cNvPr>
          <p:cNvCxnSpPr>
            <a:cxnSpLocks/>
          </p:cNvCxnSpPr>
          <p:nvPr userDrawn="1"/>
        </p:nvCxnSpPr>
        <p:spPr>
          <a:xfrm flipH="1">
            <a:off x="10969715" y="1755454"/>
            <a:ext cx="852653" cy="3437680"/>
          </a:xfrm>
          <a:prstGeom prst="line">
            <a:avLst/>
          </a:prstGeom>
          <a:ln>
            <a:gradFill>
              <a:gsLst>
                <a:gs pos="0">
                  <a:schemeClr val="bg1"/>
                </a:gs>
                <a:gs pos="79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09314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转场页">
    <p:spTree>
      <p:nvGrpSpPr>
        <p:cNvPr id="1" name=""/>
        <p:cNvGrpSpPr/>
        <p:nvPr/>
      </p:nvGrpSpPr>
      <p:grpSpPr>
        <a:xfrm>
          <a:off x="0" y="0"/>
          <a:ext cx="0" cy="0"/>
          <a:chOff x="0" y="0"/>
          <a:chExt cx="0" cy="0"/>
        </a:xfrm>
      </p:grpSpPr>
      <p:pic>
        <p:nvPicPr>
          <p:cNvPr id="38" name="Picture 4" descr="Free 站在杠铃旁边的人的灰度照片 Stock Photo">
            <a:extLst>
              <a:ext uri="{FF2B5EF4-FFF2-40B4-BE49-F238E27FC236}">
                <a16:creationId xmlns:a16="http://schemas.microsoft.com/office/drawing/2014/main" id="{F9B44BF6-1D44-BB70-1684-4ECF77841A3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3173" r="1493" b="28531"/>
          <a:stretch/>
        </p:blipFill>
        <p:spPr bwMode="auto">
          <a:xfrm>
            <a:off x="-39239" y="0"/>
            <a:ext cx="12231239" cy="6880754"/>
          </a:xfrm>
          <a:prstGeom prst="rect">
            <a:avLst/>
          </a:prstGeom>
          <a:noFill/>
          <a:extLst>
            <a:ext uri="{909E8E84-426E-40DD-AFC4-6F175D3DCCD1}">
              <a14:hiddenFill xmlns:a14="http://schemas.microsoft.com/office/drawing/2010/main">
                <a:solidFill>
                  <a:srgbClr val="FFFFFF"/>
                </a:solidFill>
              </a14:hiddenFill>
            </a:ext>
          </a:extLst>
        </p:spPr>
      </p:pic>
      <p:pic>
        <p:nvPicPr>
          <p:cNvPr id="4" name="图片 3">
            <a:extLst>
              <a:ext uri="{FF2B5EF4-FFF2-40B4-BE49-F238E27FC236}">
                <a16:creationId xmlns:a16="http://schemas.microsoft.com/office/drawing/2014/main" id="{AF86361C-DCE2-11B6-1951-41CA434A9AB3}"/>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artisticFilmGrain grainSize="20"/>
                    </a14:imgEffect>
                  </a14:imgLayer>
                </a14:imgProps>
              </a:ext>
              <a:ext uri="{28A0092B-C50C-407E-A947-70E740481C1C}">
                <a14:useLocalDpi xmlns:a14="http://schemas.microsoft.com/office/drawing/2010/main"/>
              </a:ext>
            </a:extLst>
          </a:blip>
          <a:stretch>
            <a:fillRect/>
          </a:stretch>
        </p:blipFill>
        <p:spPr>
          <a:xfrm>
            <a:off x="-39239" y="0"/>
            <a:ext cx="12231239" cy="6858000"/>
          </a:xfrm>
          <a:prstGeom prst="rect">
            <a:avLst/>
          </a:prstGeom>
        </p:spPr>
      </p:pic>
      <p:sp>
        <p:nvSpPr>
          <p:cNvPr id="39" name="任意多边形: 形状 38">
            <a:extLst>
              <a:ext uri="{FF2B5EF4-FFF2-40B4-BE49-F238E27FC236}">
                <a16:creationId xmlns:a16="http://schemas.microsoft.com/office/drawing/2014/main" id="{AD24AD61-269E-E102-4420-44D66E70D73A}"/>
              </a:ext>
            </a:extLst>
          </p:cNvPr>
          <p:cNvSpPr>
            <a:spLocks/>
          </p:cNvSpPr>
          <p:nvPr userDrawn="1"/>
        </p:nvSpPr>
        <p:spPr>
          <a:xfrm rot="86817">
            <a:off x="11360150" y="1364439"/>
            <a:ext cx="901061" cy="5515977"/>
          </a:xfrm>
          <a:custGeom>
            <a:avLst/>
            <a:gdLst>
              <a:gd name="connsiteX0" fmla="*/ 762306 w 901061"/>
              <a:gd name="connsiteY0" fmla="*/ 0 h 5515977"/>
              <a:gd name="connsiteX1" fmla="*/ 901061 w 901061"/>
              <a:gd name="connsiteY1" fmla="*/ 5493217 h 5515977"/>
              <a:gd name="connsiteX2" fmla="*/ 0 w 901061"/>
              <a:gd name="connsiteY2" fmla="*/ 5515977 h 5515977"/>
            </a:gdLst>
            <a:ahLst/>
            <a:cxnLst>
              <a:cxn ang="0">
                <a:pos x="connsiteX0" y="connsiteY0"/>
              </a:cxn>
              <a:cxn ang="0">
                <a:pos x="connsiteX1" y="connsiteY1"/>
              </a:cxn>
              <a:cxn ang="0">
                <a:pos x="connsiteX2" y="connsiteY2"/>
              </a:cxn>
            </a:cxnLst>
            <a:rect l="l" t="t" r="r" b="b"/>
            <a:pathLst>
              <a:path w="901061" h="5515977">
                <a:moveTo>
                  <a:pt x="762306" y="0"/>
                </a:moveTo>
                <a:lnTo>
                  <a:pt x="901061" y="5493217"/>
                </a:lnTo>
                <a:lnTo>
                  <a:pt x="0" y="5515977"/>
                </a:lnTo>
                <a:close/>
              </a:path>
            </a:pathLst>
          </a:custGeom>
          <a:gradFill>
            <a:gsLst>
              <a:gs pos="0">
                <a:schemeClr val="accent1">
                  <a:alpha val="67000"/>
                </a:schemeClr>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0" name="任意多边形: 形状 39">
            <a:extLst>
              <a:ext uri="{FF2B5EF4-FFF2-40B4-BE49-F238E27FC236}">
                <a16:creationId xmlns:a16="http://schemas.microsoft.com/office/drawing/2014/main" id="{CC7CE5D5-D2CB-8456-D732-8E8EF2117385}"/>
              </a:ext>
            </a:extLst>
          </p:cNvPr>
          <p:cNvSpPr>
            <a:spLocks/>
          </p:cNvSpPr>
          <p:nvPr userDrawn="1"/>
        </p:nvSpPr>
        <p:spPr>
          <a:xfrm rot="21353995">
            <a:off x="11682557" y="4503109"/>
            <a:ext cx="595025" cy="2372594"/>
          </a:xfrm>
          <a:custGeom>
            <a:avLst/>
            <a:gdLst>
              <a:gd name="connsiteX0" fmla="*/ 595025 w 595025"/>
              <a:gd name="connsiteY0" fmla="*/ 0 h 2372594"/>
              <a:gd name="connsiteX1" fmla="*/ 450342 w 595025"/>
              <a:gd name="connsiteY1" fmla="*/ 2018393 h 2372594"/>
              <a:gd name="connsiteX2" fmla="*/ 360533 w 595025"/>
              <a:gd name="connsiteY2" fmla="*/ 2372594 h 2372594"/>
              <a:gd name="connsiteX3" fmla="*/ 0 w 595025"/>
              <a:gd name="connsiteY3" fmla="*/ 2346750 h 2372594"/>
            </a:gdLst>
            <a:ahLst/>
            <a:cxnLst>
              <a:cxn ang="0">
                <a:pos x="connsiteX0" y="connsiteY0"/>
              </a:cxn>
              <a:cxn ang="0">
                <a:pos x="connsiteX1" y="connsiteY1"/>
              </a:cxn>
              <a:cxn ang="0">
                <a:pos x="connsiteX2" y="connsiteY2"/>
              </a:cxn>
              <a:cxn ang="0">
                <a:pos x="connsiteX3" y="connsiteY3"/>
              </a:cxn>
            </a:cxnLst>
            <a:rect l="l" t="t" r="r" b="b"/>
            <a:pathLst>
              <a:path w="595025" h="2372594">
                <a:moveTo>
                  <a:pt x="595025" y="0"/>
                </a:moveTo>
                <a:lnTo>
                  <a:pt x="450342" y="2018393"/>
                </a:lnTo>
                <a:lnTo>
                  <a:pt x="360533" y="2372594"/>
                </a:lnTo>
                <a:lnTo>
                  <a:pt x="0" y="2346750"/>
                </a:lnTo>
                <a:close/>
              </a:path>
            </a:pathLst>
          </a:custGeom>
          <a:gradFill>
            <a:gsLst>
              <a:gs pos="0">
                <a:schemeClr val="accent1">
                  <a:alpha val="80000"/>
                </a:schemeClr>
              </a:gs>
              <a:gs pos="100000">
                <a:schemeClr val="accent1">
                  <a:alpha val="6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2" name="任意多边形: 形状 41">
            <a:extLst>
              <a:ext uri="{FF2B5EF4-FFF2-40B4-BE49-F238E27FC236}">
                <a16:creationId xmlns:a16="http://schemas.microsoft.com/office/drawing/2014/main" id="{5AB8B805-A9AF-1CEE-F90A-A9CEB98C2D62}"/>
              </a:ext>
            </a:extLst>
          </p:cNvPr>
          <p:cNvSpPr>
            <a:spLocks/>
          </p:cNvSpPr>
          <p:nvPr userDrawn="1"/>
        </p:nvSpPr>
        <p:spPr>
          <a:xfrm rot="272822">
            <a:off x="-161498" y="-34499"/>
            <a:ext cx="735613" cy="3393110"/>
          </a:xfrm>
          <a:custGeom>
            <a:avLst/>
            <a:gdLst>
              <a:gd name="connsiteX0" fmla="*/ 0 w 735613"/>
              <a:gd name="connsiteY0" fmla="*/ 58502 h 3393110"/>
              <a:gd name="connsiteX1" fmla="*/ 735613 w 735613"/>
              <a:gd name="connsiteY1" fmla="*/ 0 h 3393110"/>
              <a:gd name="connsiteX2" fmla="*/ 266686 w 735613"/>
              <a:gd name="connsiteY2" fmla="*/ 3393110 h 3393110"/>
              <a:gd name="connsiteX3" fmla="*/ 265194 w 735613"/>
              <a:gd name="connsiteY3" fmla="*/ 3393110 h 3393110"/>
            </a:gdLst>
            <a:ahLst/>
            <a:cxnLst>
              <a:cxn ang="0">
                <a:pos x="connsiteX0" y="connsiteY0"/>
              </a:cxn>
              <a:cxn ang="0">
                <a:pos x="connsiteX1" y="connsiteY1"/>
              </a:cxn>
              <a:cxn ang="0">
                <a:pos x="connsiteX2" y="connsiteY2"/>
              </a:cxn>
              <a:cxn ang="0">
                <a:pos x="connsiteX3" y="connsiteY3"/>
              </a:cxn>
            </a:cxnLst>
            <a:rect l="l" t="t" r="r" b="b"/>
            <a:pathLst>
              <a:path w="735613" h="3393110">
                <a:moveTo>
                  <a:pt x="0" y="58502"/>
                </a:moveTo>
                <a:lnTo>
                  <a:pt x="735613" y="0"/>
                </a:lnTo>
                <a:lnTo>
                  <a:pt x="266686" y="3393110"/>
                </a:lnTo>
                <a:lnTo>
                  <a:pt x="265194" y="3393110"/>
                </a:lnTo>
                <a:close/>
              </a:path>
            </a:pathLst>
          </a:custGeom>
          <a:gradFill>
            <a:gsLst>
              <a:gs pos="0">
                <a:schemeClr val="accent1">
                  <a:alpha val="67000"/>
                </a:schemeClr>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3" name="任意多边形: 形状 42">
            <a:extLst>
              <a:ext uri="{FF2B5EF4-FFF2-40B4-BE49-F238E27FC236}">
                <a16:creationId xmlns:a16="http://schemas.microsoft.com/office/drawing/2014/main" id="{80E7F777-1F07-94A4-938C-D7DC870E8FAD}"/>
              </a:ext>
            </a:extLst>
          </p:cNvPr>
          <p:cNvSpPr>
            <a:spLocks/>
          </p:cNvSpPr>
          <p:nvPr userDrawn="1"/>
        </p:nvSpPr>
        <p:spPr>
          <a:xfrm rot="21540000">
            <a:off x="-50142" y="-1589"/>
            <a:ext cx="568460" cy="2248356"/>
          </a:xfrm>
          <a:custGeom>
            <a:avLst/>
            <a:gdLst>
              <a:gd name="connsiteX0" fmla="*/ 202990 w 568460"/>
              <a:gd name="connsiteY0" fmla="*/ 0 h 2248356"/>
              <a:gd name="connsiteX1" fmla="*/ 568460 w 568460"/>
              <a:gd name="connsiteY1" fmla="*/ 6379 h 2248356"/>
              <a:gd name="connsiteX2" fmla="*/ 0 w 568460"/>
              <a:gd name="connsiteY2" fmla="*/ 2248356 h 2248356"/>
              <a:gd name="connsiteX3" fmla="*/ 27139 w 568460"/>
              <a:gd name="connsiteY3" fmla="*/ 693548 h 2248356"/>
            </a:gdLst>
            <a:ahLst/>
            <a:cxnLst>
              <a:cxn ang="0">
                <a:pos x="connsiteX0" y="connsiteY0"/>
              </a:cxn>
              <a:cxn ang="0">
                <a:pos x="connsiteX1" y="connsiteY1"/>
              </a:cxn>
              <a:cxn ang="0">
                <a:pos x="connsiteX2" y="connsiteY2"/>
              </a:cxn>
              <a:cxn ang="0">
                <a:pos x="connsiteX3" y="connsiteY3"/>
              </a:cxn>
            </a:cxnLst>
            <a:rect l="l" t="t" r="r" b="b"/>
            <a:pathLst>
              <a:path w="568460" h="2248356">
                <a:moveTo>
                  <a:pt x="202990" y="0"/>
                </a:moveTo>
                <a:lnTo>
                  <a:pt x="568460" y="6379"/>
                </a:lnTo>
                <a:lnTo>
                  <a:pt x="0" y="2248356"/>
                </a:lnTo>
                <a:lnTo>
                  <a:pt x="27139" y="693548"/>
                </a:lnTo>
                <a:close/>
              </a:path>
            </a:pathLst>
          </a:custGeom>
          <a:gradFill>
            <a:gsLst>
              <a:gs pos="0">
                <a:schemeClr val="accent1">
                  <a:alpha val="80000"/>
                </a:schemeClr>
              </a:gs>
              <a:gs pos="100000">
                <a:schemeClr val="accent1">
                  <a:alpha val="6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cxnSp>
        <p:nvCxnSpPr>
          <p:cNvPr id="44" name="直接连接符 43">
            <a:extLst>
              <a:ext uri="{FF2B5EF4-FFF2-40B4-BE49-F238E27FC236}">
                <a16:creationId xmlns:a16="http://schemas.microsoft.com/office/drawing/2014/main" id="{08396761-0D20-C125-68A9-2FD9D14468B5}"/>
              </a:ext>
            </a:extLst>
          </p:cNvPr>
          <p:cNvCxnSpPr>
            <a:cxnSpLocks/>
          </p:cNvCxnSpPr>
          <p:nvPr userDrawn="1"/>
        </p:nvCxnSpPr>
        <p:spPr>
          <a:xfrm flipH="1">
            <a:off x="-55088" y="393445"/>
            <a:ext cx="852653" cy="3437680"/>
          </a:xfrm>
          <a:prstGeom prst="line">
            <a:avLst/>
          </a:prstGeom>
          <a:ln>
            <a:gradFill>
              <a:gsLst>
                <a:gs pos="0">
                  <a:schemeClr val="bg1"/>
                </a:gs>
                <a:gs pos="79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C35744F4-EDD6-D77A-3000-59B9ACACC758}"/>
              </a:ext>
            </a:extLst>
          </p:cNvPr>
          <p:cNvCxnSpPr>
            <a:cxnSpLocks/>
          </p:cNvCxnSpPr>
          <p:nvPr userDrawn="1"/>
        </p:nvCxnSpPr>
        <p:spPr>
          <a:xfrm flipH="1">
            <a:off x="-137212" y="-3661208"/>
            <a:ext cx="852653" cy="3437680"/>
          </a:xfrm>
          <a:prstGeom prst="line">
            <a:avLst/>
          </a:prstGeom>
          <a:ln>
            <a:gradFill>
              <a:gsLst>
                <a:gs pos="16000">
                  <a:schemeClr val="bg1">
                    <a:alpha val="53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46" name="图片 45">
            <a:extLst>
              <a:ext uri="{FF2B5EF4-FFF2-40B4-BE49-F238E27FC236}">
                <a16:creationId xmlns:a16="http://schemas.microsoft.com/office/drawing/2014/main" id="{D7F3493A-DC98-9F35-1AE1-520C46B0F0E1}"/>
              </a:ext>
            </a:extLst>
          </p:cNvPr>
          <p:cNvPicPr>
            <a:picLocks noChangeAspect="1"/>
          </p:cNvPicPr>
          <p:nvPr userDrawn="1"/>
        </p:nvPicPr>
        <p:blipFill>
          <a:blip r:embed="rId5" cstate="screen">
            <a:alphaModFix amt="19000"/>
            <a:extLst>
              <a:ext uri="{28A0092B-C50C-407E-A947-70E740481C1C}">
                <a14:useLocalDpi xmlns:a14="http://schemas.microsoft.com/office/drawing/2010/main"/>
              </a:ext>
            </a:extLst>
          </a:blip>
          <a:srcRect l="16068" b="42405"/>
          <a:stretch>
            <a:fillRect/>
          </a:stretch>
        </p:blipFill>
        <p:spPr>
          <a:xfrm rot="421174">
            <a:off x="851939" y="5005912"/>
            <a:ext cx="1902426" cy="1975739"/>
          </a:xfrm>
          <a:custGeom>
            <a:avLst/>
            <a:gdLst>
              <a:gd name="connsiteX0" fmla="*/ 494668 w 1902426"/>
              <a:gd name="connsiteY0" fmla="*/ 0 h 1975739"/>
              <a:gd name="connsiteX1" fmla="*/ 1902426 w 1902426"/>
              <a:gd name="connsiteY1" fmla="*/ 0 h 1975739"/>
              <a:gd name="connsiteX2" fmla="*/ 1452537 w 1902426"/>
              <a:gd name="connsiteY2" fmla="*/ 1796886 h 1975739"/>
              <a:gd name="connsiteX3" fmla="*/ 0 w 1902426"/>
              <a:gd name="connsiteY3" fmla="*/ 1975739 h 1975739"/>
            </a:gdLst>
            <a:ahLst/>
            <a:cxnLst>
              <a:cxn ang="0">
                <a:pos x="connsiteX0" y="connsiteY0"/>
              </a:cxn>
              <a:cxn ang="0">
                <a:pos x="connsiteX1" y="connsiteY1"/>
              </a:cxn>
              <a:cxn ang="0">
                <a:pos x="connsiteX2" y="connsiteY2"/>
              </a:cxn>
              <a:cxn ang="0">
                <a:pos x="connsiteX3" y="connsiteY3"/>
              </a:cxn>
            </a:cxnLst>
            <a:rect l="l" t="t" r="r" b="b"/>
            <a:pathLst>
              <a:path w="1902426" h="1975739">
                <a:moveTo>
                  <a:pt x="494668" y="0"/>
                </a:moveTo>
                <a:lnTo>
                  <a:pt x="1902426" y="0"/>
                </a:lnTo>
                <a:lnTo>
                  <a:pt x="1452537" y="1796886"/>
                </a:lnTo>
                <a:lnTo>
                  <a:pt x="0" y="1975739"/>
                </a:lnTo>
                <a:close/>
              </a:path>
            </a:pathLst>
          </a:custGeom>
        </p:spPr>
      </p:pic>
      <p:sp>
        <p:nvSpPr>
          <p:cNvPr id="47" name="任意多边形: 形状 46">
            <a:extLst>
              <a:ext uri="{FF2B5EF4-FFF2-40B4-BE49-F238E27FC236}">
                <a16:creationId xmlns:a16="http://schemas.microsoft.com/office/drawing/2014/main" id="{DDD6713D-7BD1-BC8B-48FF-BEB93954F7FC}"/>
              </a:ext>
            </a:extLst>
          </p:cNvPr>
          <p:cNvSpPr/>
          <p:nvPr userDrawn="1"/>
        </p:nvSpPr>
        <p:spPr>
          <a:xfrm>
            <a:off x="5636659" y="10160"/>
            <a:ext cx="4219155" cy="6858000"/>
          </a:xfrm>
          <a:custGeom>
            <a:avLst/>
            <a:gdLst>
              <a:gd name="connsiteX0" fmla="*/ 1152933 w 4219155"/>
              <a:gd name="connsiteY0" fmla="*/ 0 h 6858000"/>
              <a:gd name="connsiteX1" fmla="*/ 4219155 w 4219155"/>
              <a:gd name="connsiteY1" fmla="*/ 0 h 6858000"/>
              <a:gd name="connsiteX2" fmla="*/ 3066222 w 4219155"/>
              <a:gd name="connsiteY2" fmla="*/ 6858000 h 6858000"/>
              <a:gd name="connsiteX3" fmla="*/ 0 w 421915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219155" h="6858000">
                <a:moveTo>
                  <a:pt x="1152933" y="0"/>
                </a:moveTo>
                <a:lnTo>
                  <a:pt x="4219155" y="0"/>
                </a:lnTo>
                <a:lnTo>
                  <a:pt x="3066222" y="6858000"/>
                </a:lnTo>
                <a:lnTo>
                  <a:pt x="0" y="6858000"/>
                </a:lnTo>
                <a:close/>
              </a:path>
            </a:pathLst>
          </a:custGeom>
          <a:gradFill flip="none" rotWithShape="1">
            <a:gsLst>
              <a:gs pos="0">
                <a:schemeClr val="accent1"/>
              </a:gs>
              <a:gs pos="100000">
                <a:schemeClr val="accent1">
                  <a:alpha val="0"/>
                </a:schemeClr>
              </a:gs>
            </a:gsLst>
            <a:lin ang="5400000" scaled="1"/>
            <a:tileRect/>
          </a:gradFill>
          <a:ln>
            <a:noFill/>
          </a:ln>
          <a:effectLst>
            <a:outerShdw blurRad="50800" dist="38100" dir="10800000" algn="r"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48" name="图片 47" descr="人走在沙滩上&#10;&#10;描述已自动生成">
            <a:extLst>
              <a:ext uri="{FF2B5EF4-FFF2-40B4-BE49-F238E27FC236}">
                <a16:creationId xmlns:a16="http://schemas.microsoft.com/office/drawing/2014/main" id="{201B5604-5E1C-48DA-7AAF-C5530D782E84}"/>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5829453" y="10160"/>
            <a:ext cx="6009979" cy="6858000"/>
          </a:xfrm>
          <a:custGeom>
            <a:avLst/>
            <a:gdLst>
              <a:gd name="connsiteX0" fmla="*/ 1189179 w 6009979"/>
              <a:gd name="connsiteY0" fmla="*/ 0 h 6858000"/>
              <a:gd name="connsiteX1" fmla="*/ 6009979 w 6009979"/>
              <a:gd name="connsiteY1" fmla="*/ 0 h 6858000"/>
              <a:gd name="connsiteX2" fmla="*/ 4820800 w 6009979"/>
              <a:gd name="connsiteY2" fmla="*/ 6858000 h 6858000"/>
              <a:gd name="connsiteX3" fmla="*/ 0 w 600997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09979" h="6858000">
                <a:moveTo>
                  <a:pt x="1189179" y="0"/>
                </a:moveTo>
                <a:lnTo>
                  <a:pt x="6009979" y="0"/>
                </a:lnTo>
                <a:lnTo>
                  <a:pt x="4820800" y="6858000"/>
                </a:lnTo>
                <a:lnTo>
                  <a:pt x="0" y="6858000"/>
                </a:lnTo>
                <a:close/>
              </a:path>
            </a:pathLst>
          </a:custGeom>
        </p:spPr>
      </p:pic>
      <p:sp>
        <p:nvSpPr>
          <p:cNvPr id="49" name="任意多边形: 形状 48">
            <a:extLst>
              <a:ext uri="{FF2B5EF4-FFF2-40B4-BE49-F238E27FC236}">
                <a16:creationId xmlns:a16="http://schemas.microsoft.com/office/drawing/2014/main" id="{DED3B290-8C76-E048-4356-8C9A85E4C667}"/>
              </a:ext>
            </a:extLst>
          </p:cNvPr>
          <p:cNvSpPr>
            <a:spLocks/>
          </p:cNvSpPr>
          <p:nvPr userDrawn="1"/>
        </p:nvSpPr>
        <p:spPr>
          <a:xfrm rot="20542389">
            <a:off x="9920409" y="1897754"/>
            <a:ext cx="2499400" cy="4131625"/>
          </a:xfrm>
          <a:custGeom>
            <a:avLst/>
            <a:gdLst>
              <a:gd name="connsiteX0" fmla="*/ 2499400 w 2499400"/>
              <a:gd name="connsiteY0" fmla="*/ 0 h 4131625"/>
              <a:gd name="connsiteX1" fmla="*/ 367087 w 2499400"/>
              <a:gd name="connsiteY1" fmla="*/ 4131625 h 4131625"/>
              <a:gd name="connsiteX2" fmla="*/ 0 w 2499400"/>
              <a:gd name="connsiteY2" fmla="*/ 4131625 h 4131625"/>
              <a:gd name="connsiteX3" fmla="*/ 2132313 w 2499400"/>
              <a:gd name="connsiteY3" fmla="*/ 0 h 4131625"/>
            </a:gdLst>
            <a:ahLst/>
            <a:cxnLst>
              <a:cxn ang="0">
                <a:pos x="connsiteX0" y="connsiteY0"/>
              </a:cxn>
              <a:cxn ang="0">
                <a:pos x="connsiteX1" y="connsiteY1"/>
              </a:cxn>
              <a:cxn ang="0">
                <a:pos x="connsiteX2" y="connsiteY2"/>
              </a:cxn>
              <a:cxn ang="0">
                <a:pos x="connsiteX3" y="connsiteY3"/>
              </a:cxn>
            </a:cxnLst>
            <a:rect l="l" t="t" r="r" b="b"/>
            <a:pathLst>
              <a:path w="2499400" h="4131625">
                <a:moveTo>
                  <a:pt x="2499400" y="0"/>
                </a:moveTo>
                <a:lnTo>
                  <a:pt x="367087" y="4131625"/>
                </a:lnTo>
                <a:lnTo>
                  <a:pt x="0" y="4131625"/>
                </a:lnTo>
                <a:lnTo>
                  <a:pt x="2132313" y="0"/>
                </a:lnTo>
                <a:close/>
              </a:path>
            </a:pathLst>
          </a:custGeom>
          <a:gradFill>
            <a:gsLst>
              <a:gs pos="61000">
                <a:schemeClr val="accent1">
                  <a:alpha val="80000"/>
                </a:schemeClr>
              </a:gs>
              <a:gs pos="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50" name="组合 49">
            <a:extLst>
              <a:ext uri="{FF2B5EF4-FFF2-40B4-BE49-F238E27FC236}">
                <a16:creationId xmlns:a16="http://schemas.microsoft.com/office/drawing/2014/main" id="{C7AA6189-134B-20D4-015D-149DDB794506}"/>
              </a:ext>
            </a:extLst>
          </p:cNvPr>
          <p:cNvGrpSpPr/>
          <p:nvPr userDrawn="1"/>
        </p:nvGrpSpPr>
        <p:grpSpPr>
          <a:xfrm rot="21322783">
            <a:off x="10665963" y="1730575"/>
            <a:ext cx="563812" cy="456704"/>
            <a:chOff x="2688631" y="1564298"/>
            <a:chExt cx="563812" cy="456704"/>
          </a:xfrm>
        </p:grpSpPr>
        <p:sp>
          <p:nvSpPr>
            <p:cNvPr id="51" name="椭圆 50">
              <a:extLst>
                <a:ext uri="{FF2B5EF4-FFF2-40B4-BE49-F238E27FC236}">
                  <a16:creationId xmlns:a16="http://schemas.microsoft.com/office/drawing/2014/main" id="{16309F8C-A385-BE23-1A65-6E820CBDDF3A}"/>
                </a:ext>
              </a:extLst>
            </p:cNvPr>
            <p:cNvSpPr/>
            <p:nvPr/>
          </p:nvSpPr>
          <p:spPr>
            <a:xfrm rot="286328" flipH="1" flipV="1">
              <a:off x="2726477" y="1745775"/>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52" name="椭圆 51">
              <a:extLst>
                <a:ext uri="{FF2B5EF4-FFF2-40B4-BE49-F238E27FC236}">
                  <a16:creationId xmlns:a16="http://schemas.microsoft.com/office/drawing/2014/main" id="{2DEB791E-5C79-E90B-9D4F-2B662F60EDAD}"/>
                </a:ext>
              </a:extLst>
            </p:cNvPr>
            <p:cNvSpPr/>
            <p:nvPr/>
          </p:nvSpPr>
          <p:spPr>
            <a:xfrm rot="286328" flipH="1" flipV="1">
              <a:off x="2688631" y="1938327"/>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53" name="椭圆 52">
              <a:extLst>
                <a:ext uri="{FF2B5EF4-FFF2-40B4-BE49-F238E27FC236}">
                  <a16:creationId xmlns:a16="http://schemas.microsoft.com/office/drawing/2014/main" id="{724E02EA-A906-FF71-D0E4-40F531F91B4F}"/>
                </a:ext>
              </a:extLst>
            </p:cNvPr>
            <p:cNvSpPr/>
            <p:nvPr/>
          </p:nvSpPr>
          <p:spPr>
            <a:xfrm rot="286328" flipH="1" flipV="1">
              <a:off x="2788150" y="1564298"/>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54" name="椭圆 53">
              <a:extLst>
                <a:ext uri="{FF2B5EF4-FFF2-40B4-BE49-F238E27FC236}">
                  <a16:creationId xmlns:a16="http://schemas.microsoft.com/office/drawing/2014/main" id="{880CD9E0-6C44-F8AB-D1C1-B868117E7757}"/>
                </a:ext>
              </a:extLst>
            </p:cNvPr>
            <p:cNvSpPr/>
            <p:nvPr/>
          </p:nvSpPr>
          <p:spPr>
            <a:xfrm rot="286328" flipH="1" flipV="1">
              <a:off x="2859163" y="1756852"/>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55" name="椭圆 54">
              <a:extLst>
                <a:ext uri="{FF2B5EF4-FFF2-40B4-BE49-F238E27FC236}">
                  <a16:creationId xmlns:a16="http://schemas.microsoft.com/office/drawing/2014/main" id="{2F8F2AFA-8820-3D93-1A98-A0BA66266175}"/>
                </a:ext>
              </a:extLst>
            </p:cNvPr>
            <p:cNvSpPr/>
            <p:nvPr/>
          </p:nvSpPr>
          <p:spPr>
            <a:xfrm rot="286328" flipH="1" flipV="1">
              <a:off x="2821316" y="1949404"/>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56" name="椭圆 55">
              <a:extLst>
                <a:ext uri="{FF2B5EF4-FFF2-40B4-BE49-F238E27FC236}">
                  <a16:creationId xmlns:a16="http://schemas.microsoft.com/office/drawing/2014/main" id="{1CE73B92-DC84-B21A-798B-B030FEAA2D4C}"/>
                </a:ext>
              </a:extLst>
            </p:cNvPr>
            <p:cNvSpPr/>
            <p:nvPr/>
          </p:nvSpPr>
          <p:spPr>
            <a:xfrm rot="286328" flipH="1" flipV="1">
              <a:off x="2920835" y="1575375"/>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57" name="椭圆 56">
              <a:extLst>
                <a:ext uri="{FF2B5EF4-FFF2-40B4-BE49-F238E27FC236}">
                  <a16:creationId xmlns:a16="http://schemas.microsoft.com/office/drawing/2014/main" id="{842463CC-7178-668F-3AA2-57EC0A042D7C}"/>
                </a:ext>
              </a:extLst>
            </p:cNvPr>
            <p:cNvSpPr/>
            <p:nvPr/>
          </p:nvSpPr>
          <p:spPr>
            <a:xfrm rot="17100000" flipH="1" flipV="1">
              <a:off x="3013620" y="1767928"/>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58" name="椭圆 57">
              <a:extLst>
                <a:ext uri="{FF2B5EF4-FFF2-40B4-BE49-F238E27FC236}">
                  <a16:creationId xmlns:a16="http://schemas.microsoft.com/office/drawing/2014/main" id="{0047832E-5B8F-F403-1408-53A5956C4C2E}"/>
                </a:ext>
              </a:extLst>
            </p:cNvPr>
            <p:cNvSpPr/>
            <p:nvPr/>
          </p:nvSpPr>
          <p:spPr>
            <a:xfrm rot="17100000" flipH="1" flipV="1">
              <a:off x="2954001" y="1960481"/>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59" name="椭圆 58">
              <a:extLst>
                <a:ext uri="{FF2B5EF4-FFF2-40B4-BE49-F238E27FC236}">
                  <a16:creationId xmlns:a16="http://schemas.microsoft.com/office/drawing/2014/main" id="{66DF9AE1-E82D-4910-DE41-DF56AC04BAFB}"/>
                </a:ext>
              </a:extLst>
            </p:cNvPr>
            <p:cNvSpPr/>
            <p:nvPr/>
          </p:nvSpPr>
          <p:spPr>
            <a:xfrm rot="17100000" flipH="1" flipV="1">
              <a:off x="3053520" y="1586452"/>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60" name="椭圆 59">
              <a:extLst>
                <a:ext uri="{FF2B5EF4-FFF2-40B4-BE49-F238E27FC236}">
                  <a16:creationId xmlns:a16="http://schemas.microsoft.com/office/drawing/2014/main" id="{09BE76B1-97DD-ACEB-0FE9-AC139A2F6C4B}"/>
                </a:ext>
              </a:extLst>
            </p:cNvPr>
            <p:cNvSpPr/>
            <p:nvPr/>
          </p:nvSpPr>
          <p:spPr>
            <a:xfrm rot="17100000" flipH="1" flipV="1">
              <a:off x="3152022" y="1767928"/>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61" name="椭圆 60">
              <a:extLst>
                <a:ext uri="{FF2B5EF4-FFF2-40B4-BE49-F238E27FC236}">
                  <a16:creationId xmlns:a16="http://schemas.microsoft.com/office/drawing/2014/main" id="{EA4953B0-D0AD-F4BA-4E7E-47EDF35E6941}"/>
                </a:ext>
              </a:extLst>
            </p:cNvPr>
            <p:cNvSpPr/>
            <p:nvPr/>
          </p:nvSpPr>
          <p:spPr>
            <a:xfrm rot="17100000" flipH="1" flipV="1">
              <a:off x="3092403" y="1960481"/>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62" name="椭圆 61">
              <a:extLst>
                <a:ext uri="{FF2B5EF4-FFF2-40B4-BE49-F238E27FC236}">
                  <a16:creationId xmlns:a16="http://schemas.microsoft.com/office/drawing/2014/main" id="{A788BAB6-B5EE-1A58-2589-C3756BC6D0FD}"/>
                </a:ext>
              </a:extLst>
            </p:cNvPr>
            <p:cNvSpPr/>
            <p:nvPr/>
          </p:nvSpPr>
          <p:spPr>
            <a:xfrm rot="17100000" flipH="1" flipV="1">
              <a:off x="3191922" y="1586452"/>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grpSp>
      <p:grpSp>
        <p:nvGrpSpPr>
          <p:cNvPr id="63" name="组合 62">
            <a:extLst>
              <a:ext uri="{FF2B5EF4-FFF2-40B4-BE49-F238E27FC236}">
                <a16:creationId xmlns:a16="http://schemas.microsoft.com/office/drawing/2014/main" id="{38A3EF0F-1F0A-104C-7383-B4C0267B2AD8}"/>
              </a:ext>
            </a:extLst>
          </p:cNvPr>
          <p:cNvGrpSpPr/>
          <p:nvPr userDrawn="1"/>
        </p:nvGrpSpPr>
        <p:grpSpPr>
          <a:xfrm>
            <a:off x="6307802" y="5768530"/>
            <a:ext cx="476998" cy="202600"/>
            <a:chOff x="2456748" y="-468435"/>
            <a:chExt cx="565008" cy="239982"/>
          </a:xfrm>
          <a:gradFill flip="none" rotWithShape="1">
            <a:gsLst>
              <a:gs pos="0">
                <a:schemeClr val="bg1">
                  <a:alpha val="0"/>
                </a:schemeClr>
              </a:gs>
              <a:gs pos="100000">
                <a:schemeClr val="bg1"/>
              </a:gs>
            </a:gsLst>
            <a:lin ang="0" scaled="1"/>
            <a:tileRect/>
          </a:gradFill>
        </p:grpSpPr>
        <p:sp>
          <p:nvSpPr>
            <p:cNvPr id="64" name="L 形 63">
              <a:extLst>
                <a:ext uri="{FF2B5EF4-FFF2-40B4-BE49-F238E27FC236}">
                  <a16:creationId xmlns:a16="http://schemas.microsoft.com/office/drawing/2014/main" id="{E3375ACC-05A3-1F62-CC31-2198F8DE63E1}"/>
                </a:ext>
              </a:extLst>
            </p:cNvPr>
            <p:cNvSpPr/>
            <p:nvPr/>
          </p:nvSpPr>
          <p:spPr>
            <a:xfrm rot="13500000">
              <a:off x="2456748" y="-468435"/>
              <a:ext cx="239982" cy="239982"/>
            </a:xfrm>
            <a:prstGeom prst="corner">
              <a:avLst>
                <a:gd name="adj1" fmla="val 30015"/>
                <a:gd name="adj2" fmla="val 309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5" name="L 形 64">
              <a:extLst>
                <a:ext uri="{FF2B5EF4-FFF2-40B4-BE49-F238E27FC236}">
                  <a16:creationId xmlns:a16="http://schemas.microsoft.com/office/drawing/2014/main" id="{009D00CF-9AED-17E2-9354-4E133B9D3F6A}"/>
                </a:ext>
              </a:extLst>
            </p:cNvPr>
            <p:cNvSpPr/>
            <p:nvPr/>
          </p:nvSpPr>
          <p:spPr>
            <a:xfrm rot="13500000">
              <a:off x="2619261"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66" name="L 形 65">
              <a:extLst>
                <a:ext uri="{FF2B5EF4-FFF2-40B4-BE49-F238E27FC236}">
                  <a16:creationId xmlns:a16="http://schemas.microsoft.com/office/drawing/2014/main" id="{9B70A55D-BA5A-057D-A2BD-A157C99EEA50}"/>
                </a:ext>
              </a:extLst>
            </p:cNvPr>
            <p:cNvSpPr/>
            <p:nvPr/>
          </p:nvSpPr>
          <p:spPr>
            <a:xfrm rot="13500000">
              <a:off x="2781774"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grpSp>
    </p:spTree>
    <p:extLst>
      <p:ext uri="{BB962C8B-B14F-4D97-AF65-F5344CB8AC3E}">
        <p14:creationId xmlns:p14="http://schemas.microsoft.com/office/powerpoint/2010/main" val="33875247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pic>
        <p:nvPicPr>
          <p:cNvPr id="10" name="Picture 4" descr="Free 站在杠铃旁边的人的灰度照片 Stock Photo">
            <a:extLst>
              <a:ext uri="{FF2B5EF4-FFF2-40B4-BE49-F238E27FC236}">
                <a16:creationId xmlns:a16="http://schemas.microsoft.com/office/drawing/2014/main" id="{85A6BFBB-BF1D-576C-0330-7231DF0EFEA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3173" r="1493" b="28531"/>
          <a:stretch/>
        </p:blipFill>
        <p:spPr bwMode="auto">
          <a:xfrm>
            <a:off x="-10811" y="0"/>
            <a:ext cx="12202812" cy="6858000"/>
          </a:xfrm>
          <a:prstGeom prst="rect">
            <a:avLst/>
          </a:prstGeom>
          <a:noFill/>
          <a:extLst>
            <a:ext uri="{909E8E84-426E-40DD-AFC4-6F175D3DCCD1}">
              <a14:hiddenFill xmlns:a14="http://schemas.microsoft.com/office/drawing/2010/main">
                <a:solidFill>
                  <a:srgbClr val="FFFFFF"/>
                </a:solidFill>
              </a14:hiddenFill>
            </a:ext>
          </a:extLst>
        </p:spPr>
      </p:pic>
      <p:pic>
        <p:nvPicPr>
          <p:cNvPr id="8" name="图片 7">
            <a:extLst>
              <a:ext uri="{FF2B5EF4-FFF2-40B4-BE49-F238E27FC236}">
                <a16:creationId xmlns:a16="http://schemas.microsoft.com/office/drawing/2014/main" id="{429B3DD4-794D-3E58-0E50-5B80EAA25769}"/>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artisticFilmGrain grainSize="20"/>
                    </a14:imgEffect>
                  </a14:imgLayer>
                </a14:imgProps>
              </a:ext>
              <a:ext uri="{28A0092B-C50C-407E-A947-70E740481C1C}">
                <a14:useLocalDpi xmlns:a14="http://schemas.microsoft.com/office/drawing/2010/main"/>
              </a:ext>
            </a:extLst>
          </a:blip>
          <a:stretch>
            <a:fillRect/>
          </a:stretch>
        </p:blipFill>
        <p:spPr>
          <a:xfrm>
            <a:off x="-10811" y="0"/>
            <a:ext cx="12202812" cy="6858000"/>
          </a:xfrm>
          <a:prstGeom prst="rect">
            <a:avLst/>
          </a:prstGeom>
        </p:spPr>
      </p:pic>
      <p:sp>
        <p:nvSpPr>
          <p:cNvPr id="4" name="平行四边形 3">
            <a:extLst>
              <a:ext uri="{FF2B5EF4-FFF2-40B4-BE49-F238E27FC236}">
                <a16:creationId xmlns:a16="http://schemas.microsoft.com/office/drawing/2014/main" id="{F8DFFB74-01EE-0090-001F-21F7BB9F19A3}"/>
              </a:ext>
            </a:extLst>
          </p:cNvPr>
          <p:cNvSpPr/>
          <p:nvPr userDrawn="1"/>
        </p:nvSpPr>
        <p:spPr>
          <a:xfrm rot="15894229" flipH="1" flipV="1">
            <a:off x="2216567" y="-1816552"/>
            <a:ext cx="588743" cy="5718029"/>
          </a:xfrm>
          <a:prstGeom prst="parallelogram">
            <a:avLst>
              <a:gd name="adj" fmla="val 87319"/>
            </a:avLst>
          </a:prstGeom>
          <a:gradFill>
            <a:gsLst>
              <a:gs pos="0">
                <a:schemeClr val="accent1"/>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占位符 2">
            <a:extLst>
              <a:ext uri="{FF2B5EF4-FFF2-40B4-BE49-F238E27FC236}">
                <a16:creationId xmlns:a16="http://schemas.microsoft.com/office/drawing/2014/main" id="{5A35EA7C-8C46-AAED-63D8-99E6985A9F73}"/>
              </a:ext>
            </a:extLst>
          </p:cNvPr>
          <p:cNvSpPr>
            <a:spLocks noGrp="1"/>
          </p:cNvSpPr>
          <p:nvPr>
            <p:ph type="body" sz="quarter" idx="10" hasCustomPrompt="1"/>
          </p:nvPr>
        </p:nvSpPr>
        <p:spPr>
          <a:xfrm>
            <a:off x="660400" y="625475"/>
            <a:ext cx="4724400" cy="403225"/>
          </a:xfrm>
          <a:prstGeom prst="rect">
            <a:avLst/>
          </a:prstGeom>
        </p:spPr>
        <p:txBody>
          <a:bodyPr/>
          <a:lstStyle>
            <a:lvl1pPr marL="0" indent="0">
              <a:buNone/>
              <a:defRPr sz="3200">
                <a:solidFill>
                  <a:schemeClr val="bg1"/>
                </a:solidFill>
                <a:latin typeface="+mj-ea"/>
                <a:ea typeface="+mj-ea"/>
              </a:defRPr>
            </a:lvl1pPr>
          </a:lstStyle>
          <a:p>
            <a:pPr lvl="0"/>
            <a:r>
              <a:rPr lang="zh-CN" altLang="en-US" dirty="0"/>
              <a:t>请输入标题</a:t>
            </a:r>
          </a:p>
        </p:txBody>
      </p:sp>
      <p:grpSp>
        <p:nvGrpSpPr>
          <p:cNvPr id="2" name="组合 1">
            <a:extLst>
              <a:ext uri="{FF2B5EF4-FFF2-40B4-BE49-F238E27FC236}">
                <a16:creationId xmlns:a16="http://schemas.microsoft.com/office/drawing/2014/main" id="{CE872BB8-20C8-DAE8-75A9-AB0795B0C92A}"/>
              </a:ext>
            </a:extLst>
          </p:cNvPr>
          <p:cNvGrpSpPr/>
          <p:nvPr userDrawn="1"/>
        </p:nvGrpSpPr>
        <p:grpSpPr>
          <a:xfrm>
            <a:off x="61814" y="5271735"/>
            <a:ext cx="326815" cy="833412"/>
            <a:chOff x="61814" y="5271735"/>
            <a:chExt cx="326815" cy="833412"/>
          </a:xfrm>
        </p:grpSpPr>
        <p:sp>
          <p:nvSpPr>
            <p:cNvPr id="35" name="椭圆 34">
              <a:extLst>
                <a:ext uri="{FF2B5EF4-FFF2-40B4-BE49-F238E27FC236}">
                  <a16:creationId xmlns:a16="http://schemas.microsoft.com/office/drawing/2014/main" id="{8462E3A3-E346-DCEE-21D2-F3F7915B363B}"/>
                </a:ext>
              </a:extLst>
            </p:cNvPr>
            <p:cNvSpPr/>
            <p:nvPr/>
          </p:nvSpPr>
          <p:spPr>
            <a:xfrm flipH="1" flipV="1">
              <a:off x="61814" y="5271735"/>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D7D98829-B16B-6883-2F89-B622F7E2E5C9}"/>
                </a:ext>
              </a:extLst>
            </p:cNvPr>
            <p:cNvSpPr/>
            <p:nvPr/>
          </p:nvSpPr>
          <p:spPr>
            <a:xfrm flipH="1" flipV="1">
              <a:off x="61814" y="5464958"/>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 name="椭圆 36">
              <a:extLst>
                <a:ext uri="{FF2B5EF4-FFF2-40B4-BE49-F238E27FC236}">
                  <a16:creationId xmlns:a16="http://schemas.microsoft.com/office/drawing/2014/main" id="{43744A90-CCD8-86F3-542E-70F2E2DFB16C}"/>
                </a:ext>
              </a:extLst>
            </p:cNvPr>
            <p:cNvSpPr/>
            <p:nvPr/>
          </p:nvSpPr>
          <p:spPr>
            <a:xfrm flipH="1" flipV="1">
              <a:off x="61814" y="5658180"/>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8" name="椭圆 37">
              <a:extLst>
                <a:ext uri="{FF2B5EF4-FFF2-40B4-BE49-F238E27FC236}">
                  <a16:creationId xmlns:a16="http://schemas.microsoft.com/office/drawing/2014/main" id="{0E3DD5EA-A7B1-970A-DABD-4D29D184E6A3}"/>
                </a:ext>
              </a:extLst>
            </p:cNvPr>
            <p:cNvSpPr/>
            <p:nvPr/>
          </p:nvSpPr>
          <p:spPr>
            <a:xfrm flipH="1" flipV="1">
              <a:off x="61814" y="5851403"/>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 name="椭圆 38">
              <a:extLst>
                <a:ext uri="{FF2B5EF4-FFF2-40B4-BE49-F238E27FC236}">
                  <a16:creationId xmlns:a16="http://schemas.microsoft.com/office/drawing/2014/main" id="{D2EDBF1D-9BB1-3388-F673-F1E23D585AE9}"/>
                </a:ext>
              </a:extLst>
            </p:cNvPr>
            <p:cNvSpPr/>
            <p:nvPr/>
          </p:nvSpPr>
          <p:spPr>
            <a:xfrm flipH="1" flipV="1">
              <a:off x="61814" y="6044626"/>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 name="椭圆 39">
              <a:extLst>
                <a:ext uri="{FF2B5EF4-FFF2-40B4-BE49-F238E27FC236}">
                  <a16:creationId xmlns:a16="http://schemas.microsoft.com/office/drawing/2014/main" id="{4A0015A0-3049-97B9-3569-76F1C9FEA9E4}"/>
                </a:ext>
              </a:extLst>
            </p:cNvPr>
            <p:cNvSpPr/>
            <p:nvPr/>
          </p:nvSpPr>
          <p:spPr>
            <a:xfrm flipH="1" flipV="1">
              <a:off x="194961" y="5271735"/>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D14B9D0A-0ED8-51BC-4D54-C2F874D3D017}"/>
                </a:ext>
              </a:extLst>
            </p:cNvPr>
            <p:cNvSpPr/>
            <p:nvPr/>
          </p:nvSpPr>
          <p:spPr>
            <a:xfrm flipH="1" flipV="1">
              <a:off x="194961" y="5464958"/>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 name="椭圆 41">
              <a:extLst>
                <a:ext uri="{FF2B5EF4-FFF2-40B4-BE49-F238E27FC236}">
                  <a16:creationId xmlns:a16="http://schemas.microsoft.com/office/drawing/2014/main" id="{07B57C31-7F78-89B7-9E22-FAD43A43A45B}"/>
                </a:ext>
              </a:extLst>
            </p:cNvPr>
            <p:cNvSpPr/>
            <p:nvPr/>
          </p:nvSpPr>
          <p:spPr>
            <a:xfrm flipH="1" flipV="1">
              <a:off x="194961" y="5658180"/>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 name="椭圆 42">
              <a:extLst>
                <a:ext uri="{FF2B5EF4-FFF2-40B4-BE49-F238E27FC236}">
                  <a16:creationId xmlns:a16="http://schemas.microsoft.com/office/drawing/2014/main" id="{19056D06-2C39-FFEF-88BF-E1719FB7E880}"/>
                </a:ext>
              </a:extLst>
            </p:cNvPr>
            <p:cNvSpPr/>
            <p:nvPr/>
          </p:nvSpPr>
          <p:spPr>
            <a:xfrm flipH="1" flipV="1">
              <a:off x="194961" y="5851403"/>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4" name="椭圆 43">
              <a:extLst>
                <a:ext uri="{FF2B5EF4-FFF2-40B4-BE49-F238E27FC236}">
                  <a16:creationId xmlns:a16="http://schemas.microsoft.com/office/drawing/2014/main" id="{D788BBFC-A7D6-FFC9-67AB-910556638770}"/>
                </a:ext>
              </a:extLst>
            </p:cNvPr>
            <p:cNvSpPr/>
            <p:nvPr/>
          </p:nvSpPr>
          <p:spPr>
            <a:xfrm flipH="1" flipV="1">
              <a:off x="194961" y="6044626"/>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5" name="椭圆 44">
              <a:extLst>
                <a:ext uri="{FF2B5EF4-FFF2-40B4-BE49-F238E27FC236}">
                  <a16:creationId xmlns:a16="http://schemas.microsoft.com/office/drawing/2014/main" id="{11BA91B9-DC93-E120-C4B9-F002ED5B346D}"/>
                </a:ext>
              </a:extLst>
            </p:cNvPr>
            <p:cNvSpPr/>
            <p:nvPr/>
          </p:nvSpPr>
          <p:spPr>
            <a:xfrm flipH="1" flipV="1">
              <a:off x="328108" y="5271735"/>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C72CF857-E53F-3F5C-C753-D76BB45218C7}"/>
                </a:ext>
              </a:extLst>
            </p:cNvPr>
            <p:cNvSpPr/>
            <p:nvPr/>
          </p:nvSpPr>
          <p:spPr>
            <a:xfrm flipH="1" flipV="1">
              <a:off x="328108" y="5464958"/>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7" name="椭圆 46">
              <a:extLst>
                <a:ext uri="{FF2B5EF4-FFF2-40B4-BE49-F238E27FC236}">
                  <a16:creationId xmlns:a16="http://schemas.microsoft.com/office/drawing/2014/main" id="{41437696-2B5B-5726-D163-B07E559CAB1C}"/>
                </a:ext>
              </a:extLst>
            </p:cNvPr>
            <p:cNvSpPr/>
            <p:nvPr/>
          </p:nvSpPr>
          <p:spPr>
            <a:xfrm flipH="1" flipV="1">
              <a:off x="328108" y="5658180"/>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8" name="椭圆 47">
              <a:extLst>
                <a:ext uri="{FF2B5EF4-FFF2-40B4-BE49-F238E27FC236}">
                  <a16:creationId xmlns:a16="http://schemas.microsoft.com/office/drawing/2014/main" id="{867B675C-BAA6-55F8-993A-8627F1D9F7F8}"/>
                </a:ext>
              </a:extLst>
            </p:cNvPr>
            <p:cNvSpPr/>
            <p:nvPr/>
          </p:nvSpPr>
          <p:spPr>
            <a:xfrm flipH="1" flipV="1">
              <a:off x="328108" y="5851403"/>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9" name="椭圆 48">
              <a:extLst>
                <a:ext uri="{FF2B5EF4-FFF2-40B4-BE49-F238E27FC236}">
                  <a16:creationId xmlns:a16="http://schemas.microsoft.com/office/drawing/2014/main" id="{FD1568EE-69DE-4021-DB11-F36FD22365E4}"/>
                </a:ext>
              </a:extLst>
            </p:cNvPr>
            <p:cNvSpPr/>
            <p:nvPr/>
          </p:nvSpPr>
          <p:spPr>
            <a:xfrm flipH="1" flipV="1">
              <a:off x="328108" y="6044626"/>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grpSp>
      <p:pic>
        <p:nvPicPr>
          <p:cNvPr id="50" name="图片 49">
            <a:extLst>
              <a:ext uri="{FF2B5EF4-FFF2-40B4-BE49-F238E27FC236}">
                <a16:creationId xmlns:a16="http://schemas.microsoft.com/office/drawing/2014/main" id="{39394114-D284-2B0B-5EE9-912A1603FAC7}"/>
              </a:ext>
            </a:extLst>
          </p:cNvPr>
          <p:cNvPicPr>
            <a:picLocks noChangeAspect="1"/>
          </p:cNvPicPr>
          <p:nvPr userDrawn="1"/>
        </p:nvPicPr>
        <p:blipFill>
          <a:blip r:embed="rId5" cstate="screen">
            <a:alphaModFix amt="19000"/>
            <a:extLst>
              <a:ext uri="{28A0092B-C50C-407E-A947-70E740481C1C}">
                <a14:useLocalDpi xmlns:a14="http://schemas.microsoft.com/office/drawing/2010/main"/>
              </a:ext>
            </a:extLst>
          </a:blip>
          <a:srcRect/>
          <a:stretch>
            <a:fillRect/>
          </a:stretch>
        </p:blipFill>
        <p:spPr>
          <a:xfrm>
            <a:off x="7147530" y="0"/>
            <a:ext cx="2393195" cy="2487820"/>
          </a:xfrm>
          <a:custGeom>
            <a:avLst/>
            <a:gdLst>
              <a:gd name="connsiteX0" fmla="*/ 622880 w 2393195"/>
              <a:gd name="connsiteY0" fmla="*/ 0 h 2487820"/>
              <a:gd name="connsiteX1" fmla="*/ 2393195 w 2393195"/>
              <a:gd name="connsiteY1" fmla="*/ 0 h 2487820"/>
              <a:gd name="connsiteX2" fmla="*/ 1770316 w 2393195"/>
              <a:gd name="connsiteY2" fmla="*/ 2487820 h 2487820"/>
              <a:gd name="connsiteX3" fmla="*/ 0 w 2393195"/>
              <a:gd name="connsiteY3" fmla="*/ 2487820 h 2487820"/>
            </a:gdLst>
            <a:ahLst/>
            <a:cxnLst>
              <a:cxn ang="0">
                <a:pos x="connsiteX0" y="connsiteY0"/>
              </a:cxn>
              <a:cxn ang="0">
                <a:pos x="connsiteX1" y="connsiteY1"/>
              </a:cxn>
              <a:cxn ang="0">
                <a:pos x="connsiteX2" y="connsiteY2"/>
              </a:cxn>
              <a:cxn ang="0">
                <a:pos x="connsiteX3" y="connsiteY3"/>
              </a:cxn>
            </a:cxnLst>
            <a:rect l="l" t="t" r="r" b="b"/>
            <a:pathLst>
              <a:path w="2393195" h="2487820">
                <a:moveTo>
                  <a:pt x="622880" y="0"/>
                </a:moveTo>
                <a:lnTo>
                  <a:pt x="2393195" y="0"/>
                </a:lnTo>
                <a:lnTo>
                  <a:pt x="1770316" y="2487820"/>
                </a:lnTo>
                <a:lnTo>
                  <a:pt x="0" y="2487820"/>
                </a:lnTo>
                <a:close/>
              </a:path>
            </a:pathLst>
          </a:custGeom>
        </p:spPr>
      </p:pic>
    </p:spTree>
    <p:extLst>
      <p:ext uri="{BB962C8B-B14F-4D97-AF65-F5344CB8AC3E}">
        <p14:creationId xmlns:p14="http://schemas.microsoft.com/office/powerpoint/2010/main" val="13468816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容页-03">
    <p:spTree>
      <p:nvGrpSpPr>
        <p:cNvPr id="1" name=""/>
        <p:cNvGrpSpPr/>
        <p:nvPr/>
      </p:nvGrpSpPr>
      <p:grpSpPr>
        <a:xfrm>
          <a:off x="0" y="0"/>
          <a:ext cx="0" cy="0"/>
          <a:chOff x="0" y="0"/>
          <a:chExt cx="0" cy="0"/>
        </a:xfrm>
      </p:grpSpPr>
      <p:pic>
        <p:nvPicPr>
          <p:cNvPr id="10" name="Picture 4" descr="Free 站在杠铃旁边的人的灰度照片 Stock Photo">
            <a:extLst>
              <a:ext uri="{FF2B5EF4-FFF2-40B4-BE49-F238E27FC236}">
                <a16:creationId xmlns:a16="http://schemas.microsoft.com/office/drawing/2014/main" id="{85A6BFBB-BF1D-576C-0330-7231DF0EFEA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5022"/>
          <a:stretch/>
        </p:blipFill>
        <p:spPr bwMode="auto">
          <a:xfrm>
            <a:off x="-81280" y="0"/>
            <a:ext cx="1227328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1" name="图片 10">
            <a:extLst>
              <a:ext uri="{FF2B5EF4-FFF2-40B4-BE49-F238E27FC236}">
                <a16:creationId xmlns:a16="http://schemas.microsoft.com/office/drawing/2014/main" id="{977304FD-C7BC-F9F3-0B0C-C06F0F808700}"/>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artisticFilmGrain grainSize="10"/>
                    </a14:imgEffect>
                  </a14:imgLayer>
                </a14:imgProps>
              </a:ext>
              <a:ext uri="{28A0092B-C50C-407E-A947-70E740481C1C}">
                <a14:useLocalDpi xmlns:a14="http://schemas.microsoft.com/office/drawing/2010/main"/>
              </a:ext>
            </a:extLst>
          </a:blip>
          <a:stretch>
            <a:fillRect/>
          </a:stretch>
        </p:blipFill>
        <p:spPr>
          <a:xfrm>
            <a:off x="-81280" y="0"/>
            <a:ext cx="12273280" cy="6858000"/>
          </a:xfrm>
          <a:prstGeom prst="rect">
            <a:avLst/>
          </a:prstGeom>
        </p:spPr>
      </p:pic>
    </p:spTree>
    <p:extLst>
      <p:ext uri="{BB962C8B-B14F-4D97-AF65-F5344CB8AC3E}">
        <p14:creationId xmlns:p14="http://schemas.microsoft.com/office/powerpoint/2010/main" val="31041764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pic>
        <p:nvPicPr>
          <p:cNvPr id="76" name="图片 75" descr="Free 站在杠铃旁边的人的灰度照片 Stock Photo">
            <a:extLst>
              <a:ext uri="{FF2B5EF4-FFF2-40B4-BE49-F238E27FC236}">
                <a16:creationId xmlns:a16="http://schemas.microsoft.com/office/drawing/2014/main" id="{F50F8AA5-E8CE-61C0-F44D-D4CAC64073D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3173" r="2125" b="28531"/>
          <a:stretch/>
        </p:blipFill>
        <p:spPr bwMode="auto">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pic>
        <p:nvPicPr>
          <p:cNvPr id="77" name="图片 76">
            <a:extLst>
              <a:ext uri="{FF2B5EF4-FFF2-40B4-BE49-F238E27FC236}">
                <a16:creationId xmlns:a16="http://schemas.microsoft.com/office/drawing/2014/main" id="{08EAD92D-FA02-987F-5015-82DADFFED173}"/>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artisticFilmGrain grainSize="10"/>
                    </a14:imgEffect>
                  </a14:imgLayer>
                </a14:imgProps>
              </a:ext>
              <a:ext uri="{28A0092B-C50C-407E-A947-70E740481C1C}">
                <a14:useLocalDpi xmlns:a14="http://schemas.microsoft.com/office/drawing/2010/main"/>
              </a:ext>
            </a:extLst>
          </a:blip>
          <a:srcRect l="1841" r="3577" b="5570"/>
          <a:stretch>
            <a:fillRect/>
          </a:stretch>
        </p:blipFill>
        <p:spPr>
          <a:xfrm>
            <a:off x="0" y="2018"/>
            <a:ext cx="12192000" cy="6855982"/>
          </a:xfrm>
          <a:custGeom>
            <a:avLst/>
            <a:gdLst>
              <a:gd name="connsiteX0" fmla="*/ 0 w 12192000"/>
              <a:gd name="connsiteY0" fmla="*/ 0 h 6855982"/>
              <a:gd name="connsiteX1" fmla="*/ 12192000 w 12192000"/>
              <a:gd name="connsiteY1" fmla="*/ 0 h 6855982"/>
              <a:gd name="connsiteX2" fmla="*/ 12192000 w 12192000"/>
              <a:gd name="connsiteY2" fmla="*/ 6855982 h 6855982"/>
              <a:gd name="connsiteX3" fmla="*/ 0 w 12192000"/>
              <a:gd name="connsiteY3" fmla="*/ 6855982 h 6855982"/>
            </a:gdLst>
            <a:ahLst/>
            <a:cxnLst>
              <a:cxn ang="0">
                <a:pos x="connsiteX0" y="connsiteY0"/>
              </a:cxn>
              <a:cxn ang="0">
                <a:pos x="connsiteX1" y="connsiteY1"/>
              </a:cxn>
              <a:cxn ang="0">
                <a:pos x="connsiteX2" y="connsiteY2"/>
              </a:cxn>
              <a:cxn ang="0">
                <a:pos x="connsiteX3" y="connsiteY3"/>
              </a:cxn>
            </a:cxnLst>
            <a:rect l="l" t="t" r="r" b="b"/>
            <a:pathLst>
              <a:path w="12192000" h="6855982">
                <a:moveTo>
                  <a:pt x="0" y="0"/>
                </a:moveTo>
                <a:lnTo>
                  <a:pt x="12192000" y="0"/>
                </a:lnTo>
                <a:lnTo>
                  <a:pt x="12192000" y="6855982"/>
                </a:lnTo>
                <a:lnTo>
                  <a:pt x="0" y="6855982"/>
                </a:lnTo>
                <a:close/>
              </a:path>
            </a:pathLst>
          </a:custGeom>
        </p:spPr>
      </p:pic>
      <p:sp>
        <p:nvSpPr>
          <p:cNvPr id="78" name="任意多边形: 形状 77">
            <a:extLst>
              <a:ext uri="{FF2B5EF4-FFF2-40B4-BE49-F238E27FC236}">
                <a16:creationId xmlns:a16="http://schemas.microsoft.com/office/drawing/2014/main" id="{562308B9-5154-5C2B-4191-6E8B08784CF5}"/>
              </a:ext>
            </a:extLst>
          </p:cNvPr>
          <p:cNvSpPr>
            <a:spLocks/>
          </p:cNvSpPr>
          <p:nvPr userDrawn="1"/>
        </p:nvSpPr>
        <p:spPr>
          <a:xfrm rot="21584633">
            <a:off x="-15321" y="-848"/>
            <a:ext cx="1792726" cy="6858654"/>
          </a:xfrm>
          <a:custGeom>
            <a:avLst/>
            <a:gdLst>
              <a:gd name="connsiteX0" fmla="*/ 714235 w 1792726"/>
              <a:gd name="connsiteY0" fmla="*/ 0 h 6858654"/>
              <a:gd name="connsiteX1" fmla="*/ 1792726 w 1792726"/>
              <a:gd name="connsiteY1" fmla="*/ 4821 h 6858654"/>
              <a:gd name="connsiteX2" fmla="*/ 845528 w 1792726"/>
              <a:gd name="connsiteY2" fmla="*/ 6858654 h 6858654"/>
              <a:gd name="connsiteX3" fmla="*/ 0 w 1792726"/>
              <a:gd name="connsiteY3" fmla="*/ 6854875 h 6858654"/>
              <a:gd name="connsiteX4" fmla="*/ 7792 w 1792726"/>
              <a:gd name="connsiteY4" fmla="*/ 5111754 h 6858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2726" h="6858654">
                <a:moveTo>
                  <a:pt x="714235" y="0"/>
                </a:moveTo>
                <a:lnTo>
                  <a:pt x="1792726" y="4821"/>
                </a:lnTo>
                <a:lnTo>
                  <a:pt x="845528" y="6858654"/>
                </a:lnTo>
                <a:lnTo>
                  <a:pt x="0" y="6854875"/>
                </a:lnTo>
                <a:lnTo>
                  <a:pt x="7792" y="5111754"/>
                </a:lnTo>
                <a:close/>
              </a:path>
            </a:pathLst>
          </a:custGeom>
          <a:gradFill>
            <a:gsLst>
              <a:gs pos="0">
                <a:schemeClr val="accent1">
                  <a:alpha val="67000"/>
                </a:schemeClr>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79" name="直接连接符 78">
            <a:extLst>
              <a:ext uri="{FF2B5EF4-FFF2-40B4-BE49-F238E27FC236}">
                <a16:creationId xmlns:a16="http://schemas.microsoft.com/office/drawing/2014/main" id="{379622D7-0AA2-2B21-9BAA-CA0AF2713816}"/>
              </a:ext>
            </a:extLst>
          </p:cNvPr>
          <p:cNvCxnSpPr>
            <a:cxnSpLocks/>
          </p:cNvCxnSpPr>
          <p:nvPr userDrawn="1"/>
        </p:nvCxnSpPr>
        <p:spPr>
          <a:xfrm rot="21311811" flipH="1">
            <a:off x="706040" y="3942523"/>
            <a:ext cx="852653" cy="3437680"/>
          </a:xfrm>
          <a:prstGeom prst="line">
            <a:avLst/>
          </a:prstGeom>
          <a:ln>
            <a:gradFill>
              <a:gsLst>
                <a:gs pos="0">
                  <a:schemeClr val="bg1"/>
                </a:gs>
                <a:gs pos="79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C21B9A43-4686-0A8B-C5D3-4E96DF63A58B}"/>
              </a:ext>
            </a:extLst>
          </p:cNvPr>
          <p:cNvCxnSpPr>
            <a:cxnSpLocks/>
          </p:cNvCxnSpPr>
          <p:nvPr userDrawn="1"/>
        </p:nvCxnSpPr>
        <p:spPr>
          <a:xfrm rot="21311811" flipH="1">
            <a:off x="254324" y="-88462"/>
            <a:ext cx="852653" cy="3437680"/>
          </a:xfrm>
          <a:prstGeom prst="line">
            <a:avLst/>
          </a:prstGeom>
          <a:ln>
            <a:gradFill>
              <a:gsLst>
                <a:gs pos="16000">
                  <a:schemeClr val="bg1">
                    <a:alpha val="53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81" name="图片 80" descr="Free 女人穿着粉红色和黑色运动胸罩控股毛巾 Stock Photo">
            <a:extLst>
              <a:ext uri="{FF2B5EF4-FFF2-40B4-BE49-F238E27FC236}">
                <a16:creationId xmlns:a16="http://schemas.microsoft.com/office/drawing/2014/main" id="{F200A0A6-4506-7336-699F-2E26E464E3F4}"/>
              </a:ext>
            </a:extLst>
          </p:cNvPr>
          <p:cNvPicPr>
            <a:picLocks noChangeAspect="1" noChangeArrowheads="1"/>
          </p:cNvPicPr>
          <p:nvPr userDrawn="1"/>
        </p:nvPicPr>
        <p:blipFill rotWithShape="1">
          <a:blip r:embed="rId5" cstate="screen">
            <a:extLst>
              <a:ext uri="{28A0092B-C50C-407E-A947-70E740481C1C}">
                <a14:useLocalDpi xmlns:a14="http://schemas.microsoft.com/office/drawing/2010/main"/>
              </a:ext>
            </a:extLst>
          </a:blip>
          <a:srcRect/>
          <a:stretch/>
        </p:blipFill>
        <p:spPr bwMode="auto">
          <a:xfrm>
            <a:off x="348122" y="0"/>
            <a:ext cx="5878012" cy="6858000"/>
          </a:xfrm>
          <a:custGeom>
            <a:avLst/>
            <a:gdLst>
              <a:gd name="connsiteX0" fmla="*/ 1086727 w 5878012"/>
              <a:gd name="connsiteY0" fmla="*/ 0 h 6858000"/>
              <a:gd name="connsiteX1" fmla="*/ 5878012 w 5878012"/>
              <a:gd name="connsiteY1" fmla="*/ 0 h 6858000"/>
              <a:gd name="connsiteX2" fmla="*/ 4791286 w 5878012"/>
              <a:gd name="connsiteY2" fmla="*/ 6858000 h 6858000"/>
              <a:gd name="connsiteX3" fmla="*/ 0 w 587801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878012" h="6858000">
                <a:moveTo>
                  <a:pt x="1086727" y="0"/>
                </a:moveTo>
                <a:lnTo>
                  <a:pt x="5878012" y="0"/>
                </a:lnTo>
                <a:lnTo>
                  <a:pt x="4791286"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82" name="任意多边形: 形状 81">
            <a:extLst>
              <a:ext uri="{FF2B5EF4-FFF2-40B4-BE49-F238E27FC236}">
                <a16:creationId xmlns:a16="http://schemas.microsoft.com/office/drawing/2014/main" id="{3944A09B-C4C7-5106-9374-38AA7499D0C3}"/>
              </a:ext>
            </a:extLst>
          </p:cNvPr>
          <p:cNvSpPr/>
          <p:nvPr userDrawn="1"/>
        </p:nvSpPr>
        <p:spPr>
          <a:xfrm>
            <a:off x="3940100" y="2127221"/>
            <a:ext cx="7245922" cy="2744317"/>
          </a:xfrm>
          <a:custGeom>
            <a:avLst/>
            <a:gdLst>
              <a:gd name="connsiteX0" fmla="*/ 686079 w 7245922"/>
              <a:gd name="connsiteY0" fmla="*/ 0 h 2744317"/>
              <a:gd name="connsiteX1" fmla="*/ 7245922 w 7245922"/>
              <a:gd name="connsiteY1" fmla="*/ 0 h 2744317"/>
              <a:gd name="connsiteX2" fmla="*/ 6559843 w 7245922"/>
              <a:gd name="connsiteY2" fmla="*/ 2744317 h 2744317"/>
              <a:gd name="connsiteX3" fmla="*/ 0 w 7245922"/>
              <a:gd name="connsiteY3" fmla="*/ 2744317 h 2744317"/>
            </a:gdLst>
            <a:ahLst/>
            <a:cxnLst>
              <a:cxn ang="0">
                <a:pos x="connsiteX0" y="connsiteY0"/>
              </a:cxn>
              <a:cxn ang="0">
                <a:pos x="connsiteX1" y="connsiteY1"/>
              </a:cxn>
              <a:cxn ang="0">
                <a:pos x="connsiteX2" y="connsiteY2"/>
              </a:cxn>
              <a:cxn ang="0">
                <a:pos x="connsiteX3" y="connsiteY3"/>
              </a:cxn>
            </a:cxnLst>
            <a:rect l="l" t="t" r="r" b="b"/>
            <a:pathLst>
              <a:path w="7245922" h="2744317">
                <a:moveTo>
                  <a:pt x="686079" y="0"/>
                </a:moveTo>
                <a:lnTo>
                  <a:pt x="7245922" y="0"/>
                </a:lnTo>
                <a:lnTo>
                  <a:pt x="6559843" y="2744317"/>
                </a:lnTo>
                <a:lnTo>
                  <a:pt x="0" y="274431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3" name="组合 82">
            <a:extLst>
              <a:ext uri="{FF2B5EF4-FFF2-40B4-BE49-F238E27FC236}">
                <a16:creationId xmlns:a16="http://schemas.microsoft.com/office/drawing/2014/main" id="{B19D8686-EBDA-4A6B-7E54-9457E8D25116}"/>
              </a:ext>
            </a:extLst>
          </p:cNvPr>
          <p:cNvGrpSpPr/>
          <p:nvPr userDrawn="1"/>
        </p:nvGrpSpPr>
        <p:grpSpPr>
          <a:xfrm>
            <a:off x="10540638" y="5396087"/>
            <a:ext cx="992550" cy="833412"/>
            <a:chOff x="11215602" y="6311564"/>
            <a:chExt cx="992550" cy="833412"/>
          </a:xfrm>
        </p:grpSpPr>
        <p:sp>
          <p:nvSpPr>
            <p:cNvPr id="84" name="椭圆 83">
              <a:extLst>
                <a:ext uri="{FF2B5EF4-FFF2-40B4-BE49-F238E27FC236}">
                  <a16:creationId xmlns:a16="http://schemas.microsoft.com/office/drawing/2014/main" id="{7AAE4472-ED51-9F61-40E0-B13007E37832}"/>
                </a:ext>
              </a:extLst>
            </p:cNvPr>
            <p:cNvSpPr/>
            <p:nvPr/>
          </p:nvSpPr>
          <p:spPr>
            <a:xfrm flipH="1" flipV="1">
              <a:off x="11215602" y="6311564"/>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FC3BECC2-0C9B-2708-E7DF-33BC8C355BE5}"/>
                </a:ext>
              </a:extLst>
            </p:cNvPr>
            <p:cNvSpPr/>
            <p:nvPr/>
          </p:nvSpPr>
          <p:spPr>
            <a:xfrm flipH="1" flipV="1">
              <a:off x="11215602" y="6504787"/>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6" name="椭圆 85">
              <a:extLst>
                <a:ext uri="{FF2B5EF4-FFF2-40B4-BE49-F238E27FC236}">
                  <a16:creationId xmlns:a16="http://schemas.microsoft.com/office/drawing/2014/main" id="{65062AB6-65E3-14B5-E908-BB5E3C917348}"/>
                </a:ext>
              </a:extLst>
            </p:cNvPr>
            <p:cNvSpPr/>
            <p:nvPr/>
          </p:nvSpPr>
          <p:spPr>
            <a:xfrm flipH="1" flipV="1">
              <a:off x="11215602" y="6698009"/>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7" name="椭圆 86">
              <a:extLst>
                <a:ext uri="{FF2B5EF4-FFF2-40B4-BE49-F238E27FC236}">
                  <a16:creationId xmlns:a16="http://schemas.microsoft.com/office/drawing/2014/main" id="{19F0211A-A119-2318-0F62-D120703FF06D}"/>
                </a:ext>
              </a:extLst>
            </p:cNvPr>
            <p:cNvSpPr/>
            <p:nvPr/>
          </p:nvSpPr>
          <p:spPr>
            <a:xfrm flipH="1" flipV="1">
              <a:off x="11215602" y="6891232"/>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8" name="椭圆 87">
              <a:extLst>
                <a:ext uri="{FF2B5EF4-FFF2-40B4-BE49-F238E27FC236}">
                  <a16:creationId xmlns:a16="http://schemas.microsoft.com/office/drawing/2014/main" id="{1D7C73E8-7B50-5B3D-12BD-18B4802817DF}"/>
                </a:ext>
              </a:extLst>
            </p:cNvPr>
            <p:cNvSpPr/>
            <p:nvPr/>
          </p:nvSpPr>
          <p:spPr>
            <a:xfrm flipH="1" flipV="1">
              <a:off x="11215602" y="7084455"/>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9" name="椭圆 88">
              <a:extLst>
                <a:ext uri="{FF2B5EF4-FFF2-40B4-BE49-F238E27FC236}">
                  <a16:creationId xmlns:a16="http://schemas.microsoft.com/office/drawing/2014/main" id="{A875260E-78E8-1E48-0102-0C6855CA1258}"/>
                </a:ext>
              </a:extLst>
            </p:cNvPr>
            <p:cNvSpPr/>
            <p:nvPr/>
          </p:nvSpPr>
          <p:spPr>
            <a:xfrm flipH="1" flipV="1">
              <a:off x="11348749" y="6311564"/>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C66BAF38-CB59-1D1C-5F16-40D8B7C75837}"/>
                </a:ext>
              </a:extLst>
            </p:cNvPr>
            <p:cNvSpPr/>
            <p:nvPr/>
          </p:nvSpPr>
          <p:spPr>
            <a:xfrm flipH="1" flipV="1">
              <a:off x="11348749" y="6504787"/>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1" name="椭圆 90">
              <a:extLst>
                <a:ext uri="{FF2B5EF4-FFF2-40B4-BE49-F238E27FC236}">
                  <a16:creationId xmlns:a16="http://schemas.microsoft.com/office/drawing/2014/main" id="{01EEC14A-4684-7C7F-4909-457F5F152065}"/>
                </a:ext>
              </a:extLst>
            </p:cNvPr>
            <p:cNvSpPr/>
            <p:nvPr/>
          </p:nvSpPr>
          <p:spPr>
            <a:xfrm flipH="1" flipV="1">
              <a:off x="11348749" y="6698009"/>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2" name="椭圆 91">
              <a:extLst>
                <a:ext uri="{FF2B5EF4-FFF2-40B4-BE49-F238E27FC236}">
                  <a16:creationId xmlns:a16="http://schemas.microsoft.com/office/drawing/2014/main" id="{B5794553-59D9-4601-D1C7-DEC365B631BF}"/>
                </a:ext>
              </a:extLst>
            </p:cNvPr>
            <p:cNvSpPr/>
            <p:nvPr/>
          </p:nvSpPr>
          <p:spPr>
            <a:xfrm flipH="1" flipV="1">
              <a:off x="11348749" y="6891232"/>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3" name="椭圆 92">
              <a:extLst>
                <a:ext uri="{FF2B5EF4-FFF2-40B4-BE49-F238E27FC236}">
                  <a16:creationId xmlns:a16="http://schemas.microsoft.com/office/drawing/2014/main" id="{D4CA660F-3604-0719-09A5-2C2798909B4B}"/>
                </a:ext>
              </a:extLst>
            </p:cNvPr>
            <p:cNvSpPr/>
            <p:nvPr/>
          </p:nvSpPr>
          <p:spPr>
            <a:xfrm flipH="1" flipV="1">
              <a:off x="11348749" y="7084455"/>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4" name="椭圆 93">
              <a:extLst>
                <a:ext uri="{FF2B5EF4-FFF2-40B4-BE49-F238E27FC236}">
                  <a16:creationId xmlns:a16="http://schemas.microsoft.com/office/drawing/2014/main" id="{7D7EF1BF-481E-9785-BE17-5589DE7998AE}"/>
                </a:ext>
              </a:extLst>
            </p:cNvPr>
            <p:cNvSpPr/>
            <p:nvPr/>
          </p:nvSpPr>
          <p:spPr>
            <a:xfrm flipH="1" flipV="1">
              <a:off x="11481896" y="6311564"/>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ED042585-4957-A65A-C701-149D0B89BE00}"/>
                </a:ext>
              </a:extLst>
            </p:cNvPr>
            <p:cNvSpPr/>
            <p:nvPr/>
          </p:nvSpPr>
          <p:spPr>
            <a:xfrm flipH="1" flipV="1">
              <a:off x="11481896" y="6504787"/>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6" name="椭圆 95">
              <a:extLst>
                <a:ext uri="{FF2B5EF4-FFF2-40B4-BE49-F238E27FC236}">
                  <a16:creationId xmlns:a16="http://schemas.microsoft.com/office/drawing/2014/main" id="{324355E6-D9FC-ACE9-3F54-736B108F06A1}"/>
                </a:ext>
              </a:extLst>
            </p:cNvPr>
            <p:cNvSpPr/>
            <p:nvPr/>
          </p:nvSpPr>
          <p:spPr>
            <a:xfrm flipH="1" flipV="1">
              <a:off x="11481896" y="6698009"/>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7" name="椭圆 96">
              <a:extLst>
                <a:ext uri="{FF2B5EF4-FFF2-40B4-BE49-F238E27FC236}">
                  <a16:creationId xmlns:a16="http://schemas.microsoft.com/office/drawing/2014/main" id="{401DA0AA-03B9-551F-F12E-7AC6A0601DC0}"/>
                </a:ext>
              </a:extLst>
            </p:cNvPr>
            <p:cNvSpPr/>
            <p:nvPr/>
          </p:nvSpPr>
          <p:spPr>
            <a:xfrm flipH="1" flipV="1">
              <a:off x="11481896" y="6891232"/>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8" name="椭圆 97">
              <a:extLst>
                <a:ext uri="{FF2B5EF4-FFF2-40B4-BE49-F238E27FC236}">
                  <a16:creationId xmlns:a16="http://schemas.microsoft.com/office/drawing/2014/main" id="{3784B60B-DE1B-A13F-E067-2E6E39FA3C5F}"/>
                </a:ext>
              </a:extLst>
            </p:cNvPr>
            <p:cNvSpPr/>
            <p:nvPr/>
          </p:nvSpPr>
          <p:spPr>
            <a:xfrm flipH="1" flipV="1">
              <a:off x="11481896" y="7084455"/>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9" name="椭圆 98">
              <a:extLst>
                <a:ext uri="{FF2B5EF4-FFF2-40B4-BE49-F238E27FC236}">
                  <a16:creationId xmlns:a16="http://schemas.microsoft.com/office/drawing/2014/main" id="{80DE9050-B2B8-ED4E-5006-8A7D23739CC3}"/>
                </a:ext>
              </a:extLst>
            </p:cNvPr>
            <p:cNvSpPr/>
            <p:nvPr/>
          </p:nvSpPr>
          <p:spPr>
            <a:xfrm flipH="1" flipV="1">
              <a:off x="11615043" y="6311564"/>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E3FF68A2-BF0D-B905-2187-543AEB41D7F7}"/>
                </a:ext>
              </a:extLst>
            </p:cNvPr>
            <p:cNvSpPr/>
            <p:nvPr/>
          </p:nvSpPr>
          <p:spPr>
            <a:xfrm flipH="1" flipV="1">
              <a:off x="11615043" y="6504787"/>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1" name="椭圆 100">
              <a:extLst>
                <a:ext uri="{FF2B5EF4-FFF2-40B4-BE49-F238E27FC236}">
                  <a16:creationId xmlns:a16="http://schemas.microsoft.com/office/drawing/2014/main" id="{6CDEAC6A-BE42-478D-6F18-5397065C61FC}"/>
                </a:ext>
              </a:extLst>
            </p:cNvPr>
            <p:cNvSpPr/>
            <p:nvPr/>
          </p:nvSpPr>
          <p:spPr>
            <a:xfrm flipH="1" flipV="1">
              <a:off x="11615043" y="6698009"/>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2" name="椭圆 101">
              <a:extLst>
                <a:ext uri="{FF2B5EF4-FFF2-40B4-BE49-F238E27FC236}">
                  <a16:creationId xmlns:a16="http://schemas.microsoft.com/office/drawing/2014/main" id="{B7500ED0-3ED0-CD19-53A4-986DED795329}"/>
                </a:ext>
              </a:extLst>
            </p:cNvPr>
            <p:cNvSpPr/>
            <p:nvPr/>
          </p:nvSpPr>
          <p:spPr>
            <a:xfrm flipH="1" flipV="1">
              <a:off x="11615043" y="6891232"/>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3" name="椭圆 102">
              <a:extLst>
                <a:ext uri="{FF2B5EF4-FFF2-40B4-BE49-F238E27FC236}">
                  <a16:creationId xmlns:a16="http://schemas.microsoft.com/office/drawing/2014/main" id="{A5F0A546-DC79-E4D8-B7DE-E002D58A6600}"/>
                </a:ext>
              </a:extLst>
            </p:cNvPr>
            <p:cNvSpPr/>
            <p:nvPr/>
          </p:nvSpPr>
          <p:spPr>
            <a:xfrm flipH="1" flipV="1">
              <a:off x="11615043" y="7084455"/>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4" name="椭圆 103">
              <a:extLst>
                <a:ext uri="{FF2B5EF4-FFF2-40B4-BE49-F238E27FC236}">
                  <a16:creationId xmlns:a16="http://schemas.microsoft.com/office/drawing/2014/main" id="{D89F8D29-4793-AFF4-2A6D-F23D2C41AD03}"/>
                </a:ext>
              </a:extLst>
            </p:cNvPr>
            <p:cNvSpPr/>
            <p:nvPr/>
          </p:nvSpPr>
          <p:spPr>
            <a:xfrm flipH="1" flipV="1">
              <a:off x="11748190" y="6311564"/>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B7354531-7AAB-7C4F-09E8-3D759E47F499}"/>
                </a:ext>
              </a:extLst>
            </p:cNvPr>
            <p:cNvSpPr/>
            <p:nvPr/>
          </p:nvSpPr>
          <p:spPr>
            <a:xfrm flipH="1" flipV="1">
              <a:off x="11748190" y="6504787"/>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6" name="椭圆 105">
              <a:extLst>
                <a:ext uri="{FF2B5EF4-FFF2-40B4-BE49-F238E27FC236}">
                  <a16:creationId xmlns:a16="http://schemas.microsoft.com/office/drawing/2014/main" id="{EDF3B0B4-A878-4C94-7E05-01BFDCC43F0F}"/>
                </a:ext>
              </a:extLst>
            </p:cNvPr>
            <p:cNvSpPr/>
            <p:nvPr/>
          </p:nvSpPr>
          <p:spPr>
            <a:xfrm flipH="1" flipV="1">
              <a:off x="11748190" y="6698009"/>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7" name="椭圆 106">
              <a:extLst>
                <a:ext uri="{FF2B5EF4-FFF2-40B4-BE49-F238E27FC236}">
                  <a16:creationId xmlns:a16="http://schemas.microsoft.com/office/drawing/2014/main" id="{A657B377-A0D2-3E0F-B7A1-64BE6AD1C5D6}"/>
                </a:ext>
              </a:extLst>
            </p:cNvPr>
            <p:cNvSpPr/>
            <p:nvPr/>
          </p:nvSpPr>
          <p:spPr>
            <a:xfrm flipH="1" flipV="1">
              <a:off x="11748190" y="6891232"/>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8" name="椭圆 107">
              <a:extLst>
                <a:ext uri="{FF2B5EF4-FFF2-40B4-BE49-F238E27FC236}">
                  <a16:creationId xmlns:a16="http://schemas.microsoft.com/office/drawing/2014/main" id="{70876EE3-C9FD-03FB-79A9-58F64D3B02A6}"/>
                </a:ext>
              </a:extLst>
            </p:cNvPr>
            <p:cNvSpPr/>
            <p:nvPr/>
          </p:nvSpPr>
          <p:spPr>
            <a:xfrm flipH="1" flipV="1">
              <a:off x="11748190" y="7084455"/>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9" name="椭圆 108">
              <a:extLst>
                <a:ext uri="{FF2B5EF4-FFF2-40B4-BE49-F238E27FC236}">
                  <a16:creationId xmlns:a16="http://schemas.microsoft.com/office/drawing/2014/main" id="{C9825A43-8952-6A44-F08E-0DD652632CB4}"/>
                </a:ext>
              </a:extLst>
            </p:cNvPr>
            <p:cNvSpPr/>
            <p:nvPr/>
          </p:nvSpPr>
          <p:spPr>
            <a:xfrm flipH="1" flipV="1">
              <a:off x="11881337" y="6311564"/>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id="{A21146D2-F232-D48B-E11D-3479E8E92E30}"/>
                </a:ext>
              </a:extLst>
            </p:cNvPr>
            <p:cNvSpPr/>
            <p:nvPr/>
          </p:nvSpPr>
          <p:spPr>
            <a:xfrm flipH="1" flipV="1">
              <a:off x="11881337" y="6504787"/>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1" name="椭圆 110">
              <a:extLst>
                <a:ext uri="{FF2B5EF4-FFF2-40B4-BE49-F238E27FC236}">
                  <a16:creationId xmlns:a16="http://schemas.microsoft.com/office/drawing/2014/main" id="{318AF8FA-0304-5D5C-50CD-EF0241465228}"/>
                </a:ext>
              </a:extLst>
            </p:cNvPr>
            <p:cNvSpPr/>
            <p:nvPr/>
          </p:nvSpPr>
          <p:spPr>
            <a:xfrm flipH="1" flipV="1">
              <a:off x="11881337" y="6698009"/>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2" name="椭圆 111">
              <a:extLst>
                <a:ext uri="{FF2B5EF4-FFF2-40B4-BE49-F238E27FC236}">
                  <a16:creationId xmlns:a16="http://schemas.microsoft.com/office/drawing/2014/main" id="{961CE5CB-D534-BDC2-AD56-BEF3DF53F46F}"/>
                </a:ext>
              </a:extLst>
            </p:cNvPr>
            <p:cNvSpPr/>
            <p:nvPr/>
          </p:nvSpPr>
          <p:spPr>
            <a:xfrm flipH="1" flipV="1">
              <a:off x="11881337" y="6891232"/>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3" name="椭圆 112">
              <a:extLst>
                <a:ext uri="{FF2B5EF4-FFF2-40B4-BE49-F238E27FC236}">
                  <a16:creationId xmlns:a16="http://schemas.microsoft.com/office/drawing/2014/main" id="{85D8B8B9-AE46-F921-B4E9-D4946B337490}"/>
                </a:ext>
              </a:extLst>
            </p:cNvPr>
            <p:cNvSpPr/>
            <p:nvPr/>
          </p:nvSpPr>
          <p:spPr>
            <a:xfrm flipH="1" flipV="1">
              <a:off x="11881337" y="7084455"/>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4" name="椭圆 113">
              <a:extLst>
                <a:ext uri="{FF2B5EF4-FFF2-40B4-BE49-F238E27FC236}">
                  <a16:creationId xmlns:a16="http://schemas.microsoft.com/office/drawing/2014/main" id="{AC828F8A-ADBA-B636-3F74-6A5110025971}"/>
                </a:ext>
              </a:extLst>
            </p:cNvPr>
            <p:cNvSpPr/>
            <p:nvPr/>
          </p:nvSpPr>
          <p:spPr>
            <a:xfrm flipH="1" flipV="1">
              <a:off x="12014484" y="6311564"/>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BF2B6264-3D75-26E5-27D3-0A18C65EC5BA}"/>
                </a:ext>
              </a:extLst>
            </p:cNvPr>
            <p:cNvSpPr/>
            <p:nvPr/>
          </p:nvSpPr>
          <p:spPr>
            <a:xfrm flipH="1" flipV="1">
              <a:off x="12014484" y="6504787"/>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6" name="椭圆 115">
              <a:extLst>
                <a:ext uri="{FF2B5EF4-FFF2-40B4-BE49-F238E27FC236}">
                  <a16:creationId xmlns:a16="http://schemas.microsoft.com/office/drawing/2014/main" id="{D32D7B8F-E82C-4E44-711C-D906780032D3}"/>
                </a:ext>
              </a:extLst>
            </p:cNvPr>
            <p:cNvSpPr/>
            <p:nvPr/>
          </p:nvSpPr>
          <p:spPr>
            <a:xfrm flipH="1" flipV="1">
              <a:off x="12014484" y="6698009"/>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7" name="椭圆 116">
              <a:extLst>
                <a:ext uri="{FF2B5EF4-FFF2-40B4-BE49-F238E27FC236}">
                  <a16:creationId xmlns:a16="http://schemas.microsoft.com/office/drawing/2014/main" id="{7997D9B0-5EE6-EA4F-0251-9000D0EAC1E3}"/>
                </a:ext>
              </a:extLst>
            </p:cNvPr>
            <p:cNvSpPr/>
            <p:nvPr/>
          </p:nvSpPr>
          <p:spPr>
            <a:xfrm flipH="1" flipV="1">
              <a:off x="12014484" y="6891232"/>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8" name="椭圆 117">
              <a:extLst>
                <a:ext uri="{FF2B5EF4-FFF2-40B4-BE49-F238E27FC236}">
                  <a16:creationId xmlns:a16="http://schemas.microsoft.com/office/drawing/2014/main" id="{A1AD3EF8-077F-760C-20E6-9D2014417FB5}"/>
                </a:ext>
              </a:extLst>
            </p:cNvPr>
            <p:cNvSpPr/>
            <p:nvPr/>
          </p:nvSpPr>
          <p:spPr>
            <a:xfrm flipH="1" flipV="1">
              <a:off x="12014484" y="7084455"/>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9" name="椭圆 118">
              <a:extLst>
                <a:ext uri="{FF2B5EF4-FFF2-40B4-BE49-F238E27FC236}">
                  <a16:creationId xmlns:a16="http://schemas.microsoft.com/office/drawing/2014/main" id="{AEAEBB99-CCA3-BD31-DAB9-02E22ABB38A6}"/>
                </a:ext>
              </a:extLst>
            </p:cNvPr>
            <p:cNvSpPr/>
            <p:nvPr/>
          </p:nvSpPr>
          <p:spPr>
            <a:xfrm flipH="1" flipV="1">
              <a:off x="12147631" y="6311564"/>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a:extLst>
                <a:ext uri="{FF2B5EF4-FFF2-40B4-BE49-F238E27FC236}">
                  <a16:creationId xmlns:a16="http://schemas.microsoft.com/office/drawing/2014/main" id="{7E1D8FFE-9D0F-9AF1-275B-52DBC6E9F13F}"/>
                </a:ext>
              </a:extLst>
            </p:cNvPr>
            <p:cNvSpPr/>
            <p:nvPr/>
          </p:nvSpPr>
          <p:spPr>
            <a:xfrm flipH="1" flipV="1">
              <a:off x="12147631" y="6504787"/>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1" name="椭圆 120">
              <a:extLst>
                <a:ext uri="{FF2B5EF4-FFF2-40B4-BE49-F238E27FC236}">
                  <a16:creationId xmlns:a16="http://schemas.microsoft.com/office/drawing/2014/main" id="{FF9F2ABD-56F3-1F1E-69B5-C02B84BAEB8E}"/>
                </a:ext>
              </a:extLst>
            </p:cNvPr>
            <p:cNvSpPr/>
            <p:nvPr/>
          </p:nvSpPr>
          <p:spPr>
            <a:xfrm flipH="1" flipV="1">
              <a:off x="12147631" y="6698009"/>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2" name="椭圆 121">
              <a:extLst>
                <a:ext uri="{FF2B5EF4-FFF2-40B4-BE49-F238E27FC236}">
                  <a16:creationId xmlns:a16="http://schemas.microsoft.com/office/drawing/2014/main" id="{AC997C36-43FB-03FF-898B-740F7DC12209}"/>
                </a:ext>
              </a:extLst>
            </p:cNvPr>
            <p:cNvSpPr/>
            <p:nvPr/>
          </p:nvSpPr>
          <p:spPr>
            <a:xfrm flipH="1" flipV="1">
              <a:off x="12147631" y="6891232"/>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3" name="椭圆 122">
              <a:extLst>
                <a:ext uri="{FF2B5EF4-FFF2-40B4-BE49-F238E27FC236}">
                  <a16:creationId xmlns:a16="http://schemas.microsoft.com/office/drawing/2014/main" id="{5E70FA94-F265-7955-6FF8-53C32336E773}"/>
                </a:ext>
              </a:extLst>
            </p:cNvPr>
            <p:cNvSpPr/>
            <p:nvPr/>
          </p:nvSpPr>
          <p:spPr>
            <a:xfrm flipH="1" flipV="1">
              <a:off x="12147631" y="7084455"/>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grpSp>
      <p:pic>
        <p:nvPicPr>
          <p:cNvPr id="124" name="图片 123">
            <a:extLst>
              <a:ext uri="{FF2B5EF4-FFF2-40B4-BE49-F238E27FC236}">
                <a16:creationId xmlns:a16="http://schemas.microsoft.com/office/drawing/2014/main" id="{36D1780A-39C6-333A-A885-86B67DC22617}"/>
              </a:ext>
            </a:extLst>
          </p:cNvPr>
          <p:cNvPicPr>
            <a:picLocks noChangeAspect="1"/>
          </p:cNvPicPr>
          <p:nvPr userDrawn="1"/>
        </p:nvPicPr>
        <p:blipFill>
          <a:blip r:embed="rId6" cstate="screen">
            <a:alphaModFix amt="19000"/>
            <a:extLst>
              <a:ext uri="{28A0092B-C50C-407E-A947-70E740481C1C}">
                <a14:useLocalDpi xmlns:a14="http://schemas.microsoft.com/office/drawing/2010/main"/>
              </a:ext>
            </a:extLst>
          </a:blip>
          <a:srcRect/>
          <a:stretch>
            <a:fillRect/>
          </a:stretch>
        </p:blipFill>
        <p:spPr>
          <a:xfrm>
            <a:off x="3730350" y="4679246"/>
            <a:ext cx="2180042" cy="2178754"/>
          </a:xfrm>
          <a:custGeom>
            <a:avLst/>
            <a:gdLst>
              <a:gd name="connsiteX0" fmla="*/ 684046 w 2180042"/>
              <a:gd name="connsiteY0" fmla="*/ 0 h 2178754"/>
              <a:gd name="connsiteX1" fmla="*/ 2180042 w 2180042"/>
              <a:gd name="connsiteY1" fmla="*/ 0 h 2178754"/>
              <a:gd name="connsiteX2" fmla="*/ 1495997 w 2180042"/>
              <a:gd name="connsiteY2" fmla="*/ 2178754 h 2178754"/>
              <a:gd name="connsiteX3" fmla="*/ 0 w 2180042"/>
              <a:gd name="connsiteY3" fmla="*/ 2178754 h 2178754"/>
            </a:gdLst>
            <a:ahLst/>
            <a:cxnLst>
              <a:cxn ang="0">
                <a:pos x="connsiteX0" y="connsiteY0"/>
              </a:cxn>
              <a:cxn ang="0">
                <a:pos x="connsiteX1" y="connsiteY1"/>
              </a:cxn>
              <a:cxn ang="0">
                <a:pos x="connsiteX2" y="connsiteY2"/>
              </a:cxn>
              <a:cxn ang="0">
                <a:pos x="connsiteX3" y="connsiteY3"/>
              </a:cxn>
            </a:cxnLst>
            <a:rect l="l" t="t" r="r" b="b"/>
            <a:pathLst>
              <a:path w="2180042" h="2178754">
                <a:moveTo>
                  <a:pt x="684046" y="0"/>
                </a:moveTo>
                <a:lnTo>
                  <a:pt x="2180042" y="0"/>
                </a:lnTo>
                <a:lnTo>
                  <a:pt x="1495997" y="2178754"/>
                </a:lnTo>
                <a:lnTo>
                  <a:pt x="0" y="2178754"/>
                </a:lnTo>
                <a:close/>
              </a:path>
            </a:pathLst>
          </a:custGeom>
        </p:spPr>
      </p:pic>
      <p:sp>
        <p:nvSpPr>
          <p:cNvPr id="125" name="任意多边形: 形状 124">
            <a:extLst>
              <a:ext uri="{FF2B5EF4-FFF2-40B4-BE49-F238E27FC236}">
                <a16:creationId xmlns:a16="http://schemas.microsoft.com/office/drawing/2014/main" id="{A0DB01B9-5905-132A-BBB7-1F484A5B1786}"/>
              </a:ext>
            </a:extLst>
          </p:cNvPr>
          <p:cNvSpPr>
            <a:spLocks/>
          </p:cNvSpPr>
          <p:nvPr userDrawn="1"/>
        </p:nvSpPr>
        <p:spPr>
          <a:xfrm rot="21313974">
            <a:off x="4686141" y="44359"/>
            <a:ext cx="2068257" cy="6769283"/>
          </a:xfrm>
          <a:custGeom>
            <a:avLst/>
            <a:gdLst>
              <a:gd name="connsiteX0" fmla="*/ 1708771 w 2068257"/>
              <a:gd name="connsiteY0" fmla="*/ 0 h 6769283"/>
              <a:gd name="connsiteX1" fmla="*/ 2068257 w 2068257"/>
              <a:gd name="connsiteY1" fmla="*/ 29979 h 6769283"/>
              <a:gd name="connsiteX2" fmla="*/ 359485 w 2068257"/>
              <a:gd name="connsiteY2" fmla="*/ 6769283 h 6769283"/>
              <a:gd name="connsiteX3" fmla="*/ 0 w 2068257"/>
              <a:gd name="connsiteY3" fmla="*/ 6739304 h 6769283"/>
            </a:gdLst>
            <a:ahLst/>
            <a:cxnLst>
              <a:cxn ang="0">
                <a:pos x="connsiteX0" y="connsiteY0"/>
              </a:cxn>
              <a:cxn ang="0">
                <a:pos x="connsiteX1" y="connsiteY1"/>
              </a:cxn>
              <a:cxn ang="0">
                <a:pos x="connsiteX2" y="connsiteY2"/>
              </a:cxn>
              <a:cxn ang="0">
                <a:pos x="connsiteX3" y="connsiteY3"/>
              </a:cxn>
            </a:cxnLst>
            <a:rect l="l" t="t" r="r" b="b"/>
            <a:pathLst>
              <a:path w="2068257" h="6769283">
                <a:moveTo>
                  <a:pt x="1708771" y="0"/>
                </a:moveTo>
                <a:lnTo>
                  <a:pt x="2068257" y="29979"/>
                </a:lnTo>
                <a:lnTo>
                  <a:pt x="359485" y="6769283"/>
                </a:lnTo>
                <a:lnTo>
                  <a:pt x="0" y="6739304"/>
                </a:lnTo>
                <a:close/>
              </a:path>
            </a:pathLst>
          </a:custGeom>
          <a:gradFill>
            <a:gsLst>
              <a:gs pos="0">
                <a:schemeClr val="accent1">
                  <a:alpha val="80000"/>
                </a:schemeClr>
              </a:gs>
              <a:gs pos="100000">
                <a:schemeClr val="accent1">
                  <a:alpha val="6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26" name="任意多边形: 形状 125">
            <a:extLst>
              <a:ext uri="{FF2B5EF4-FFF2-40B4-BE49-F238E27FC236}">
                <a16:creationId xmlns:a16="http://schemas.microsoft.com/office/drawing/2014/main" id="{5B00672E-9AD9-32B7-8CE5-D04C6A90A81A}"/>
              </a:ext>
            </a:extLst>
          </p:cNvPr>
          <p:cNvSpPr>
            <a:spLocks/>
          </p:cNvSpPr>
          <p:nvPr userDrawn="1"/>
        </p:nvSpPr>
        <p:spPr>
          <a:xfrm rot="21320127">
            <a:off x="-88646" y="187353"/>
            <a:ext cx="2040174" cy="6627915"/>
          </a:xfrm>
          <a:custGeom>
            <a:avLst/>
            <a:gdLst>
              <a:gd name="connsiteX0" fmla="*/ 2040174 w 2040174"/>
              <a:gd name="connsiteY0" fmla="*/ 0 h 6627915"/>
              <a:gd name="connsiteX1" fmla="*/ 359646 w 2040174"/>
              <a:gd name="connsiteY1" fmla="*/ 6627915 h 6627915"/>
              <a:gd name="connsiteX2" fmla="*/ 0 w 2040174"/>
              <a:gd name="connsiteY2" fmla="*/ 6598570 h 6627915"/>
              <a:gd name="connsiteX3" fmla="*/ 1673087 w 2040174"/>
              <a:gd name="connsiteY3" fmla="*/ 0 h 6627915"/>
            </a:gdLst>
            <a:ahLst/>
            <a:cxnLst>
              <a:cxn ang="0">
                <a:pos x="connsiteX0" y="connsiteY0"/>
              </a:cxn>
              <a:cxn ang="0">
                <a:pos x="connsiteX1" y="connsiteY1"/>
              </a:cxn>
              <a:cxn ang="0">
                <a:pos x="connsiteX2" y="connsiteY2"/>
              </a:cxn>
              <a:cxn ang="0">
                <a:pos x="connsiteX3" y="connsiteY3"/>
              </a:cxn>
            </a:cxnLst>
            <a:rect l="l" t="t" r="r" b="b"/>
            <a:pathLst>
              <a:path w="2040174" h="6627915">
                <a:moveTo>
                  <a:pt x="2040174" y="0"/>
                </a:moveTo>
                <a:lnTo>
                  <a:pt x="359646" y="6627915"/>
                </a:lnTo>
                <a:lnTo>
                  <a:pt x="0" y="6598570"/>
                </a:lnTo>
                <a:lnTo>
                  <a:pt x="1673087" y="0"/>
                </a:lnTo>
                <a:close/>
              </a:path>
            </a:pathLst>
          </a:custGeom>
          <a:gradFill>
            <a:gsLst>
              <a:gs pos="0">
                <a:schemeClr val="accent1">
                  <a:alpha val="80000"/>
                </a:schemeClr>
              </a:gs>
              <a:gs pos="100000">
                <a:schemeClr val="accent1">
                  <a:alpha val="6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127" name="组合 126">
            <a:extLst>
              <a:ext uri="{FF2B5EF4-FFF2-40B4-BE49-F238E27FC236}">
                <a16:creationId xmlns:a16="http://schemas.microsoft.com/office/drawing/2014/main" id="{8B66F37F-F0C1-20BC-7892-FD50E817B87E}"/>
              </a:ext>
            </a:extLst>
          </p:cNvPr>
          <p:cNvGrpSpPr/>
          <p:nvPr userDrawn="1"/>
        </p:nvGrpSpPr>
        <p:grpSpPr>
          <a:xfrm rot="21322783">
            <a:off x="9787900" y="2637613"/>
            <a:ext cx="563812" cy="456704"/>
            <a:chOff x="2688631" y="1564298"/>
            <a:chExt cx="563812" cy="456704"/>
          </a:xfrm>
        </p:grpSpPr>
        <p:sp>
          <p:nvSpPr>
            <p:cNvPr id="128" name="椭圆 127">
              <a:extLst>
                <a:ext uri="{FF2B5EF4-FFF2-40B4-BE49-F238E27FC236}">
                  <a16:creationId xmlns:a16="http://schemas.microsoft.com/office/drawing/2014/main" id="{92E592F0-4224-6CE0-E242-E794FC050F40}"/>
                </a:ext>
              </a:extLst>
            </p:cNvPr>
            <p:cNvSpPr/>
            <p:nvPr/>
          </p:nvSpPr>
          <p:spPr>
            <a:xfrm rot="286328" flipH="1" flipV="1">
              <a:off x="2726477" y="1745775"/>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9" name="椭圆 128">
              <a:extLst>
                <a:ext uri="{FF2B5EF4-FFF2-40B4-BE49-F238E27FC236}">
                  <a16:creationId xmlns:a16="http://schemas.microsoft.com/office/drawing/2014/main" id="{D43DC91A-C525-FC62-D0C3-23E927CAB477}"/>
                </a:ext>
              </a:extLst>
            </p:cNvPr>
            <p:cNvSpPr/>
            <p:nvPr/>
          </p:nvSpPr>
          <p:spPr>
            <a:xfrm rot="286328" flipH="1" flipV="1">
              <a:off x="2688631" y="1938327"/>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0" name="椭圆 129">
              <a:extLst>
                <a:ext uri="{FF2B5EF4-FFF2-40B4-BE49-F238E27FC236}">
                  <a16:creationId xmlns:a16="http://schemas.microsoft.com/office/drawing/2014/main" id="{BE9AF203-D1C5-30EC-19FB-5CDC65CDC119}"/>
                </a:ext>
              </a:extLst>
            </p:cNvPr>
            <p:cNvSpPr/>
            <p:nvPr/>
          </p:nvSpPr>
          <p:spPr>
            <a:xfrm rot="286328" flipH="1" flipV="1">
              <a:off x="2788150" y="1564298"/>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a:extLst>
                <a:ext uri="{FF2B5EF4-FFF2-40B4-BE49-F238E27FC236}">
                  <a16:creationId xmlns:a16="http://schemas.microsoft.com/office/drawing/2014/main" id="{B35D4B53-CA8C-1EB5-00E4-3FD55DE21DDF}"/>
                </a:ext>
              </a:extLst>
            </p:cNvPr>
            <p:cNvSpPr/>
            <p:nvPr/>
          </p:nvSpPr>
          <p:spPr>
            <a:xfrm rot="286328" flipH="1" flipV="1">
              <a:off x="2859163" y="1756852"/>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2" name="椭圆 131">
              <a:extLst>
                <a:ext uri="{FF2B5EF4-FFF2-40B4-BE49-F238E27FC236}">
                  <a16:creationId xmlns:a16="http://schemas.microsoft.com/office/drawing/2014/main" id="{0EEE06BD-AED3-41E6-A098-6CB3362CAD6C}"/>
                </a:ext>
              </a:extLst>
            </p:cNvPr>
            <p:cNvSpPr/>
            <p:nvPr/>
          </p:nvSpPr>
          <p:spPr>
            <a:xfrm rot="286328" flipH="1" flipV="1">
              <a:off x="2821316" y="1949404"/>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3" name="椭圆 132">
              <a:extLst>
                <a:ext uri="{FF2B5EF4-FFF2-40B4-BE49-F238E27FC236}">
                  <a16:creationId xmlns:a16="http://schemas.microsoft.com/office/drawing/2014/main" id="{422974BD-FE2D-597A-22FD-88A9BC4C4728}"/>
                </a:ext>
              </a:extLst>
            </p:cNvPr>
            <p:cNvSpPr/>
            <p:nvPr/>
          </p:nvSpPr>
          <p:spPr>
            <a:xfrm rot="286328" flipH="1" flipV="1">
              <a:off x="2920835" y="1575375"/>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a:extLst>
                <a:ext uri="{FF2B5EF4-FFF2-40B4-BE49-F238E27FC236}">
                  <a16:creationId xmlns:a16="http://schemas.microsoft.com/office/drawing/2014/main" id="{BA24367A-EAFC-4C7B-624F-C54EFECE79D9}"/>
                </a:ext>
              </a:extLst>
            </p:cNvPr>
            <p:cNvSpPr/>
            <p:nvPr/>
          </p:nvSpPr>
          <p:spPr>
            <a:xfrm rot="17100000" flipH="1" flipV="1">
              <a:off x="3013620" y="1767928"/>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5" name="椭圆 134">
              <a:extLst>
                <a:ext uri="{FF2B5EF4-FFF2-40B4-BE49-F238E27FC236}">
                  <a16:creationId xmlns:a16="http://schemas.microsoft.com/office/drawing/2014/main" id="{31EBFD29-0B3F-77E0-E8BB-FF4315009B25}"/>
                </a:ext>
              </a:extLst>
            </p:cNvPr>
            <p:cNvSpPr/>
            <p:nvPr/>
          </p:nvSpPr>
          <p:spPr>
            <a:xfrm rot="17100000" flipH="1" flipV="1">
              <a:off x="2954001" y="1960481"/>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6" name="椭圆 135">
              <a:extLst>
                <a:ext uri="{FF2B5EF4-FFF2-40B4-BE49-F238E27FC236}">
                  <a16:creationId xmlns:a16="http://schemas.microsoft.com/office/drawing/2014/main" id="{0827A49C-E684-244D-ECB0-C1626407F1C3}"/>
                </a:ext>
              </a:extLst>
            </p:cNvPr>
            <p:cNvSpPr/>
            <p:nvPr/>
          </p:nvSpPr>
          <p:spPr>
            <a:xfrm rot="17100000" flipH="1" flipV="1">
              <a:off x="3053520" y="1586452"/>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a:extLst>
                <a:ext uri="{FF2B5EF4-FFF2-40B4-BE49-F238E27FC236}">
                  <a16:creationId xmlns:a16="http://schemas.microsoft.com/office/drawing/2014/main" id="{7A66F9FF-C757-EFDE-49C1-A40599D3435C}"/>
                </a:ext>
              </a:extLst>
            </p:cNvPr>
            <p:cNvSpPr/>
            <p:nvPr/>
          </p:nvSpPr>
          <p:spPr>
            <a:xfrm rot="17100000" flipH="1" flipV="1">
              <a:off x="3152022" y="1767928"/>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8" name="椭圆 137">
              <a:extLst>
                <a:ext uri="{FF2B5EF4-FFF2-40B4-BE49-F238E27FC236}">
                  <a16:creationId xmlns:a16="http://schemas.microsoft.com/office/drawing/2014/main" id="{22AA8EBB-6902-A3CB-7BCF-8DE10936A90E}"/>
                </a:ext>
              </a:extLst>
            </p:cNvPr>
            <p:cNvSpPr/>
            <p:nvPr/>
          </p:nvSpPr>
          <p:spPr>
            <a:xfrm rot="17100000" flipH="1" flipV="1">
              <a:off x="3092403" y="1960481"/>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9" name="椭圆 138">
              <a:extLst>
                <a:ext uri="{FF2B5EF4-FFF2-40B4-BE49-F238E27FC236}">
                  <a16:creationId xmlns:a16="http://schemas.microsoft.com/office/drawing/2014/main" id="{EA7DFFCD-F248-CF70-4957-E0B77B5BFF82}"/>
                </a:ext>
              </a:extLst>
            </p:cNvPr>
            <p:cNvSpPr/>
            <p:nvPr/>
          </p:nvSpPr>
          <p:spPr>
            <a:xfrm rot="17100000" flipH="1" flipV="1">
              <a:off x="3191922" y="1586452"/>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0" name="任意多边形: 形状 139">
            <a:extLst>
              <a:ext uri="{FF2B5EF4-FFF2-40B4-BE49-F238E27FC236}">
                <a16:creationId xmlns:a16="http://schemas.microsoft.com/office/drawing/2014/main" id="{1D5B40C0-9F2B-F070-87C9-AFDC3EE0E448}"/>
              </a:ext>
            </a:extLst>
          </p:cNvPr>
          <p:cNvSpPr>
            <a:spLocks/>
          </p:cNvSpPr>
          <p:nvPr userDrawn="1"/>
        </p:nvSpPr>
        <p:spPr>
          <a:xfrm rot="86817">
            <a:off x="11303064" y="976578"/>
            <a:ext cx="962898" cy="5894519"/>
          </a:xfrm>
          <a:custGeom>
            <a:avLst/>
            <a:gdLst>
              <a:gd name="connsiteX0" fmla="*/ 814620 w 962898"/>
              <a:gd name="connsiteY0" fmla="*/ 0 h 5894519"/>
              <a:gd name="connsiteX1" fmla="*/ 962898 w 962898"/>
              <a:gd name="connsiteY1" fmla="*/ 5870197 h 5894519"/>
              <a:gd name="connsiteX2" fmla="*/ 0 w 962898"/>
              <a:gd name="connsiteY2" fmla="*/ 5894519 h 5894519"/>
            </a:gdLst>
            <a:ahLst/>
            <a:cxnLst>
              <a:cxn ang="0">
                <a:pos x="connsiteX0" y="connsiteY0"/>
              </a:cxn>
              <a:cxn ang="0">
                <a:pos x="connsiteX1" y="connsiteY1"/>
              </a:cxn>
              <a:cxn ang="0">
                <a:pos x="connsiteX2" y="connsiteY2"/>
              </a:cxn>
            </a:cxnLst>
            <a:rect l="l" t="t" r="r" b="b"/>
            <a:pathLst>
              <a:path w="962898" h="5894519">
                <a:moveTo>
                  <a:pt x="814620" y="0"/>
                </a:moveTo>
                <a:lnTo>
                  <a:pt x="962898" y="5870197"/>
                </a:lnTo>
                <a:lnTo>
                  <a:pt x="0" y="5894519"/>
                </a:lnTo>
                <a:close/>
              </a:path>
            </a:pathLst>
          </a:custGeom>
          <a:gradFill>
            <a:gsLst>
              <a:gs pos="0">
                <a:schemeClr val="accent1">
                  <a:alpha val="67000"/>
                </a:schemeClr>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1" name="任意多边形: 形状 140">
            <a:extLst>
              <a:ext uri="{FF2B5EF4-FFF2-40B4-BE49-F238E27FC236}">
                <a16:creationId xmlns:a16="http://schemas.microsoft.com/office/drawing/2014/main" id="{40631339-39F4-F353-E128-932FC3D842D9}"/>
              </a:ext>
            </a:extLst>
          </p:cNvPr>
          <p:cNvSpPr>
            <a:spLocks/>
          </p:cNvSpPr>
          <p:nvPr userDrawn="1"/>
        </p:nvSpPr>
        <p:spPr>
          <a:xfrm rot="21353995">
            <a:off x="11608399" y="4149311"/>
            <a:ext cx="681483" cy="2713577"/>
          </a:xfrm>
          <a:custGeom>
            <a:avLst/>
            <a:gdLst>
              <a:gd name="connsiteX0" fmla="*/ 681483 w 681483"/>
              <a:gd name="connsiteY0" fmla="*/ 0 h 2713577"/>
              <a:gd name="connsiteX1" fmla="*/ 536800 w 681483"/>
              <a:gd name="connsiteY1" fmla="*/ 2018393 h 2713577"/>
              <a:gd name="connsiteX2" fmla="*/ 360534 w 681483"/>
              <a:gd name="connsiteY2" fmla="*/ 2713577 h 2713577"/>
              <a:gd name="connsiteX3" fmla="*/ 0 w 681483"/>
              <a:gd name="connsiteY3" fmla="*/ 2687733 h 2713577"/>
            </a:gdLst>
            <a:ahLst/>
            <a:cxnLst>
              <a:cxn ang="0">
                <a:pos x="connsiteX0" y="connsiteY0"/>
              </a:cxn>
              <a:cxn ang="0">
                <a:pos x="connsiteX1" y="connsiteY1"/>
              </a:cxn>
              <a:cxn ang="0">
                <a:pos x="connsiteX2" y="connsiteY2"/>
              </a:cxn>
              <a:cxn ang="0">
                <a:pos x="connsiteX3" y="connsiteY3"/>
              </a:cxn>
            </a:cxnLst>
            <a:rect l="l" t="t" r="r" b="b"/>
            <a:pathLst>
              <a:path w="681483" h="2713577">
                <a:moveTo>
                  <a:pt x="681483" y="0"/>
                </a:moveTo>
                <a:lnTo>
                  <a:pt x="536800" y="2018393"/>
                </a:lnTo>
                <a:lnTo>
                  <a:pt x="360534" y="2713577"/>
                </a:lnTo>
                <a:lnTo>
                  <a:pt x="0" y="2687733"/>
                </a:lnTo>
                <a:close/>
              </a:path>
            </a:pathLst>
          </a:custGeom>
          <a:gradFill>
            <a:gsLst>
              <a:gs pos="0">
                <a:schemeClr val="accent1">
                  <a:alpha val="80000"/>
                </a:schemeClr>
              </a:gs>
              <a:gs pos="100000">
                <a:schemeClr val="accent1">
                  <a:alpha val="6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Tree>
    <p:extLst>
      <p:ext uri="{BB962C8B-B14F-4D97-AF65-F5344CB8AC3E}">
        <p14:creationId xmlns:p14="http://schemas.microsoft.com/office/powerpoint/2010/main" val="37545563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5775508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4337"/>
      </p:ext>
    </p:extLst>
  </p:cSld>
  <p:clrMap bg1="lt1" tx1="dk1" bg2="lt2" tx2="dk2" accent1="accent1" accent2="accent2" accent3="accent3" accent4="accent4" accent5="accent5" accent6="accent6" hlink="hlink" folHlink="folHlink"/>
  <p:sldLayoutIdLst>
    <p:sldLayoutId id="2147483655" r:id="rId1"/>
    <p:sldLayoutId id="2147483663" r:id="rId2"/>
    <p:sldLayoutId id="2147483665" r:id="rId3"/>
    <p:sldLayoutId id="2147483660" r:id="rId4"/>
    <p:sldLayoutId id="2147483667" r:id="rId5"/>
    <p:sldLayoutId id="2147483666" r:id="rId6"/>
    <p:sldLayoutId id="2147483668"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88" userDrawn="1">
          <p15:clr>
            <a:srgbClr val="F26B43"/>
          </p15:clr>
        </p15:guide>
        <p15:guide id="2" pos="3840" userDrawn="1">
          <p15:clr>
            <a:srgbClr val="F26B43"/>
          </p15:clr>
        </p15:guide>
        <p15:guide id="3" pos="416" userDrawn="1">
          <p15:clr>
            <a:srgbClr val="F26B43"/>
          </p15:clr>
        </p15:guide>
        <p15:guide id="4" pos="7256" userDrawn="1">
          <p15:clr>
            <a:srgbClr val="F26B43"/>
          </p15:clr>
        </p15:guide>
        <p15:guide id="5" orient="horz" pos="648" userDrawn="1">
          <p15:clr>
            <a:srgbClr val="F26B43"/>
          </p15:clr>
        </p15:guide>
        <p15:guide id="6" orient="horz" pos="712" userDrawn="1">
          <p15:clr>
            <a:srgbClr val="F26B43"/>
          </p15:clr>
        </p15:guide>
        <p15:guide id="7" orient="horz" pos="3928" userDrawn="1">
          <p15:clr>
            <a:srgbClr val="F26B43"/>
          </p15:clr>
        </p15:guide>
        <p15:guide id="8"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8" Type="http://schemas.microsoft.com/office/2007/relationships/hdphoto" Target="../media/hdphoto7.wdp"/><Relationship Id="rId13" Type="http://schemas.openxmlformats.org/officeDocument/2006/relationships/image" Target="../media/image25.png"/><Relationship Id="rId18" Type="http://schemas.openxmlformats.org/officeDocument/2006/relationships/image" Target="../media/image29.png"/><Relationship Id="rId3" Type="http://schemas.openxmlformats.org/officeDocument/2006/relationships/image" Target="../media/image20.png"/><Relationship Id="rId21" Type="http://schemas.openxmlformats.org/officeDocument/2006/relationships/image" Target="../media/image32.png"/><Relationship Id="rId7" Type="http://schemas.openxmlformats.org/officeDocument/2006/relationships/image" Target="../media/image22.png"/><Relationship Id="rId12" Type="http://schemas.microsoft.com/office/2007/relationships/hdphoto" Target="../media/hdphoto9.wdp"/><Relationship Id="rId17" Type="http://schemas.openxmlformats.org/officeDocument/2006/relationships/image" Target="../media/image28.png"/><Relationship Id="rId2" Type="http://schemas.openxmlformats.org/officeDocument/2006/relationships/notesSlide" Target="../notesSlides/notesSlide17.xml"/><Relationship Id="rId16" Type="http://schemas.openxmlformats.org/officeDocument/2006/relationships/image" Target="../media/image27.png"/><Relationship Id="rId20" Type="http://schemas.openxmlformats.org/officeDocument/2006/relationships/image" Target="../media/image31.png"/><Relationship Id="rId1" Type="http://schemas.openxmlformats.org/officeDocument/2006/relationships/slideLayout" Target="../slideLayouts/slideLayout4.xml"/><Relationship Id="rId6" Type="http://schemas.microsoft.com/office/2007/relationships/hdphoto" Target="../media/hdphoto6.wdp"/><Relationship Id="rId11" Type="http://schemas.openxmlformats.org/officeDocument/2006/relationships/image" Target="../media/image24.png"/><Relationship Id="rId5" Type="http://schemas.openxmlformats.org/officeDocument/2006/relationships/image" Target="../media/image21.png"/><Relationship Id="rId15" Type="http://schemas.openxmlformats.org/officeDocument/2006/relationships/image" Target="../media/image26.png"/><Relationship Id="rId10" Type="http://schemas.microsoft.com/office/2007/relationships/hdphoto" Target="../media/hdphoto8.wdp"/><Relationship Id="rId19" Type="http://schemas.openxmlformats.org/officeDocument/2006/relationships/image" Target="../media/image30.png"/><Relationship Id="rId4" Type="http://schemas.microsoft.com/office/2007/relationships/hdphoto" Target="../media/hdphoto5.wdp"/><Relationship Id="rId9" Type="http://schemas.openxmlformats.org/officeDocument/2006/relationships/image" Target="../media/image23.png"/><Relationship Id="rId14" Type="http://schemas.microsoft.com/office/2007/relationships/hdphoto" Target="../media/hdphoto10.wdp"/></Relationships>
</file>

<file path=ppt/slides/_rels/slide1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8" Type="http://schemas.openxmlformats.org/officeDocument/2006/relationships/image" Target="../media/image38.jpeg"/><Relationship Id="rId13" Type="http://schemas.openxmlformats.org/officeDocument/2006/relationships/image" Target="../media/image43.jpeg"/><Relationship Id="rId3" Type="http://schemas.openxmlformats.org/officeDocument/2006/relationships/image" Target="../media/image33.jpeg"/><Relationship Id="rId7" Type="http://schemas.openxmlformats.org/officeDocument/2006/relationships/image" Target="../media/image37.jpeg"/><Relationship Id="rId12" Type="http://schemas.openxmlformats.org/officeDocument/2006/relationships/image" Target="../media/image42.jpe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36.jpeg"/><Relationship Id="rId11" Type="http://schemas.openxmlformats.org/officeDocument/2006/relationships/image" Target="../media/image41.jpeg"/><Relationship Id="rId5" Type="http://schemas.openxmlformats.org/officeDocument/2006/relationships/image" Target="../media/image35.jpeg"/><Relationship Id="rId10" Type="http://schemas.openxmlformats.org/officeDocument/2006/relationships/image" Target="../media/image40.jpeg"/><Relationship Id="rId4" Type="http://schemas.openxmlformats.org/officeDocument/2006/relationships/image" Target="../media/image34.jpeg"/><Relationship Id="rId9" Type="http://schemas.openxmlformats.org/officeDocument/2006/relationships/image" Target="../media/image39.jpeg"/><Relationship Id="rId14" Type="http://schemas.openxmlformats.org/officeDocument/2006/relationships/image" Target="../media/image4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45.jpeg"/><Relationship Id="rId7" Type="http://schemas.openxmlformats.org/officeDocument/2006/relationships/image" Target="../media/image49.jpe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21.xml.rels><?xml version="1.0" encoding="UTF-8" standalone="yes"?>
<Relationships xmlns="http://schemas.openxmlformats.org/package/2006/relationships"><Relationship Id="rId3" Type="http://schemas.openxmlformats.org/officeDocument/2006/relationships/image" Target="../media/image51.jpeg"/><Relationship Id="rId7" Type="http://schemas.openxmlformats.org/officeDocument/2006/relationships/image" Target="../media/image55.jpe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microsoft.com/office/2007/relationships/hdphoto" Target="../media/hdphoto11.wdp"/></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57.jpeg"/><Relationship Id="rId7" Type="http://schemas.openxmlformats.org/officeDocument/2006/relationships/image" Target="../media/image60.png"/><Relationship Id="rId2" Type="http://schemas.openxmlformats.org/officeDocument/2006/relationships/notesSlide" Target="../notesSlides/notesSlide28.xml"/><Relationship Id="rId1" Type="http://schemas.openxmlformats.org/officeDocument/2006/relationships/slideLayout" Target="../slideLayouts/slideLayout5.xml"/><Relationship Id="rId6" Type="http://schemas.microsoft.com/office/2007/relationships/hdphoto" Target="../media/hdphoto12.wdp"/><Relationship Id="rId5" Type="http://schemas.openxmlformats.org/officeDocument/2006/relationships/image" Target="../media/image59.png"/><Relationship Id="rId4" Type="http://schemas.openxmlformats.org/officeDocument/2006/relationships/image" Target="../media/image58.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hemeOverride" Target="../theme/themeOverride1.xml"/><Relationship Id="rId5" Type="http://schemas.openxmlformats.org/officeDocument/2006/relationships/image" Target="../media/image62.png"/><Relationship Id="rId4" Type="http://schemas.openxmlformats.org/officeDocument/2006/relationships/image" Target="../media/image61.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12.jpg"/></Relationships>
</file>

<file path=ppt/slides/_rels/slide3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32.xml"/><Relationship Id="rId1" Type="http://schemas.openxmlformats.org/officeDocument/2006/relationships/slideLayout" Target="../slideLayouts/slideLayout5.xml"/><Relationship Id="rId4" Type="http://schemas.openxmlformats.org/officeDocument/2006/relationships/image" Target="../media/image64.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microsoft.com/office/2007/relationships/hdphoto" Target="../media/hdphoto4.wdp"/></Relationships>
</file>

<file path=ppt/slides/_rels/slide5.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 Id="rId9"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1F0C5FA-FC68-5E61-ADA9-0E39BC452184}"/>
              </a:ext>
            </a:extLst>
          </p:cNvPr>
          <p:cNvSpPr txBox="1"/>
          <p:nvPr/>
        </p:nvSpPr>
        <p:spPr>
          <a:xfrm>
            <a:off x="1894673" y="3297464"/>
            <a:ext cx="5659120" cy="738664"/>
          </a:xfrm>
          <a:prstGeom prst="rect">
            <a:avLst/>
          </a:prstGeom>
          <a:noFill/>
          <a:effectLst>
            <a:outerShdw blurRad="50800" dist="38100" dir="5400000" algn="t" rotWithShape="0">
              <a:prstClr val="black">
                <a:alpha val="40000"/>
              </a:prstClr>
            </a:outerShdw>
          </a:effectLst>
        </p:spPr>
        <p:txBody>
          <a:bodyPr wrap="none" lIns="0" tIns="0" rIns="0" bIns="0" rtlCol="0" anchor="ctr" anchorCtr="0">
            <a:noAutofit/>
          </a:bodyPr>
          <a:lstStyle/>
          <a:p>
            <a:r>
              <a:rPr lang="zh-CN" altLang="en-US" sz="6000" dirty="0">
                <a:solidFill>
                  <a:schemeClr val="bg1"/>
                </a:solidFill>
                <a:effectLst>
                  <a:outerShdw blurRad="50800" dist="38100" dir="5400000" algn="t" rotWithShape="0">
                    <a:srgbClr val="0F6627">
                      <a:alpha val="40000"/>
                    </a:srgbClr>
                  </a:outerShdw>
                </a:effectLst>
                <a:latin typeface="优设标题黑" panose="00000500000000000000" pitchFamily="2" charset="-122"/>
                <a:ea typeface="优设标题黑" panose="00000500000000000000" pitchFamily="2" charset="-122"/>
              </a:rPr>
              <a:t>那些你不知道的坑</a:t>
            </a:r>
          </a:p>
        </p:txBody>
      </p:sp>
      <p:sp>
        <p:nvSpPr>
          <p:cNvPr id="22" name="文本框 21">
            <a:extLst>
              <a:ext uri="{FF2B5EF4-FFF2-40B4-BE49-F238E27FC236}">
                <a16:creationId xmlns:a16="http://schemas.microsoft.com/office/drawing/2014/main" id="{9CB473AC-AD9A-987C-AE13-7E5091CA07FE}"/>
              </a:ext>
            </a:extLst>
          </p:cNvPr>
          <p:cNvSpPr txBox="1"/>
          <p:nvPr/>
        </p:nvSpPr>
        <p:spPr>
          <a:xfrm>
            <a:off x="8047633" y="3044053"/>
            <a:ext cx="6232475" cy="1015663"/>
          </a:xfrm>
          <a:prstGeom prst="rect">
            <a:avLst/>
          </a:prstGeom>
          <a:noFill/>
        </p:spPr>
        <p:txBody>
          <a:bodyPr wrap="none" lIns="0" tIns="0" rIns="0" bIns="0" rtlCol="0" anchor="ctr" anchorCtr="0">
            <a:noAutofit/>
          </a:bodyPr>
          <a:lstStyle/>
          <a:p>
            <a:r>
              <a:rPr lang="en-US" altLang="zh-CN" sz="8000" dirty="0">
                <a:ln>
                  <a:gradFill>
                    <a:gsLst>
                      <a:gs pos="100000">
                        <a:schemeClr val="bg1"/>
                      </a:gs>
                      <a:gs pos="0">
                        <a:schemeClr val="bg1"/>
                      </a:gs>
                    </a:gsLst>
                    <a:lin ang="5400000" scaled="1"/>
                  </a:gradFill>
                </a:ln>
                <a:noFill/>
                <a:latin typeface="优设标题黑" panose="00000500000000000000" pitchFamily="2" charset="-122"/>
                <a:ea typeface="优设标题黑" panose="00000500000000000000" pitchFamily="2" charset="-122"/>
              </a:rPr>
              <a:t>sport</a:t>
            </a:r>
            <a:endParaRPr lang="zh-CN" altLang="en-US" sz="8000" dirty="0">
              <a:ln>
                <a:gradFill>
                  <a:gsLst>
                    <a:gs pos="100000">
                      <a:schemeClr val="bg1"/>
                    </a:gs>
                    <a:gs pos="0">
                      <a:schemeClr val="bg1"/>
                    </a:gs>
                  </a:gsLst>
                  <a:lin ang="5400000" scaled="1"/>
                </a:gradFill>
              </a:ln>
              <a:noFill/>
              <a:latin typeface="优设标题黑" panose="00000500000000000000" pitchFamily="2" charset="-122"/>
              <a:ea typeface="优设标题黑" panose="00000500000000000000" pitchFamily="2" charset="-122"/>
            </a:endParaRPr>
          </a:p>
        </p:txBody>
      </p:sp>
      <p:sp>
        <p:nvSpPr>
          <p:cNvPr id="455" name="平行四边形 454">
            <a:extLst>
              <a:ext uri="{FF2B5EF4-FFF2-40B4-BE49-F238E27FC236}">
                <a16:creationId xmlns:a16="http://schemas.microsoft.com/office/drawing/2014/main" id="{7D01AA41-FEC6-38B1-F8BA-7C25DEF23B73}"/>
              </a:ext>
            </a:extLst>
          </p:cNvPr>
          <p:cNvSpPr/>
          <p:nvPr/>
        </p:nvSpPr>
        <p:spPr>
          <a:xfrm>
            <a:off x="1710450" y="4406126"/>
            <a:ext cx="2628894" cy="469782"/>
          </a:xfrm>
          <a:prstGeom prst="parallelogram">
            <a:avLst>
              <a:gd name="adj" fmla="val 34732"/>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4" name="文本框 23">
            <a:extLst>
              <a:ext uri="{FF2B5EF4-FFF2-40B4-BE49-F238E27FC236}">
                <a16:creationId xmlns:a16="http://schemas.microsoft.com/office/drawing/2014/main" id="{B518EE95-8A52-1B15-43F8-548711BB21DE}"/>
              </a:ext>
            </a:extLst>
          </p:cNvPr>
          <p:cNvSpPr txBox="1"/>
          <p:nvPr/>
        </p:nvSpPr>
        <p:spPr>
          <a:xfrm>
            <a:off x="2039543" y="4406126"/>
            <a:ext cx="2271776" cy="369332"/>
          </a:xfrm>
          <a:prstGeom prst="rect">
            <a:avLst/>
          </a:prstGeom>
          <a:noFill/>
        </p:spPr>
        <p:txBody>
          <a:bodyPr wrap="none" rtlCol="0">
            <a:noAutofit/>
          </a:bodyPr>
          <a:lstStyle/>
          <a:p>
            <a:r>
              <a:rPr lang="zh-CN" altLang="en-US" dirty="0">
                <a:solidFill>
                  <a:schemeClr val="bg1"/>
                </a:solidFill>
              </a:rPr>
              <a:t>分享人</a:t>
            </a:r>
            <a:r>
              <a:rPr lang="en-US" altLang="zh-CN" dirty="0">
                <a:solidFill>
                  <a:schemeClr val="bg1"/>
                </a:solidFill>
              </a:rPr>
              <a:t>-- </a:t>
            </a:r>
            <a:r>
              <a:rPr lang="en-US" altLang="zh-CN" sz="2400" dirty="0">
                <a:solidFill>
                  <a:schemeClr val="bg1"/>
                </a:solidFill>
                <a:latin typeface="+mj-ea"/>
                <a:ea typeface="+mj-ea"/>
              </a:rPr>
              <a:t>Yuki</a:t>
            </a:r>
            <a:endParaRPr lang="zh-CN" altLang="en-US" sz="2400" dirty="0">
              <a:solidFill>
                <a:schemeClr val="bg1"/>
              </a:solidFill>
              <a:latin typeface="+mj-ea"/>
              <a:ea typeface="+mj-ea"/>
            </a:endParaRPr>
          </a:p>
          <a:p>
            <a:endParaRPr lang="zh-CN" altLang="en-US" b="1" dirty="0">
              <a:solidFill>
                <a:schemeClr val="bg1"/>
              </a:solidFill>
            </a:endParaRPr>
          </a:p>
        </p:txBody>
      </p:sp>
      <p:sp>
        <p:nvSpPr>
          <p:cNvPr id="83" name="文本框 82">
            <a:extLst>
              <a:ext uri="{FF2B5EF4-FFF2-40B4-BE49-F238E27FC236}">
                <a16:creationId xmlns:a16="http://schemas.microsoft.com/office/drawing/2014/main" id="{43830499-A586-4D49-2FB4-F8668E755A29}"/>
              </a:ext>
            </a:extLst>
          </p:cNvPr>
          <p:cNvSpPr txBox="1"/>
          <p:nvPr/>
        </p:nvSpPr>
        <p:spPr>
          <a:xfrm>
            <a:off x="2039543" y="2082538"/>
            <a:ext cx="3776675" cy="1231106"/>
          </a:xfrm>
          <a:prstGeom prst="rect">
            <a:avLst/>
          </a:prstGeom>
          <a:noFill/>
          <a:effectLst>
            <a:outerShdw blurRad="50800" dist="38100" dir="5400000" algn="t" rotWithShape="0">
              <a:prstClr val="black">
                <a:alpha val="40000"/>
              </a:prstClr>
            </a:outerShdw>
          </a:effectLst>
        </p:spPr>
        <p:txBody>
          <a:bodyPr wrap="square" lIns="0" tIns="0" rIns="0" bIns="0" rtlCol="0" anchor="ctr" anchorCtr="0">
            <a:noAutofit/>
          </a:bodyPr>
          <a:lstStyle/>
          <a:p>
            <a:r>
              <a:rPr lang="zh-CN" altLang="en-US" sz="8000" dirty="0">
                <a:solidFill>
                  <a:schemeClr val="bg1"/>
                </a:solidFill>
                <a:latin typeface="优设标题黑" panose="00000500000000000000" pitchFamily="2" charset="-122"/>
                <a:ea typeface="优设标题黑" panose="00000500000000000000" pitchFamily="2" charset="-122"/>
              </a:rPr>
              <a:t>运动健身</a:t>
            </a:r>
          </a:p>
        </p:txBody>
      </p:sp>
      <p:sp>
        <p:nvSpPr>
          <p:cNvPr id="84" name="文本框 83">
            <a:extLst>
              <a:ext uri="{FF2B5EF4-FFF2-40B4-BE49-F238E27FC236}">
                <a16:creationId xmlns:a16="http://schemas.microsoft.com/office/drawing/2014/main" id="{055D40CF-5158-7D21-83B8-DF331FBBF084}"/>
              </a:ext>
            </a:extLst>
          </p:cNvPr>
          <p:cNvSpPr txBox="1"/>
          <p:nvPr/>
        </p:nvSpPr>
        <p:spPr>
          <a:xfrm>
            <a:off x="5849075" y="1916439"/>
            <a:ext cx="4769100" cy="1446550"/>
          </a:xfrm>
          <a:prstGeom prst="rect">
            <a:avLst/>
          </a:prstGeom>
          <a:noFill/>
          <a:effectLst>
            <a:outerShdw blurRad="50800" dist="38100" dir="5400000" algn="t" rotWithShape="0">
              <a:prstClr val="black">
                <a:alpha val="40000"/>
              </a:prstClr>
            </a:outerShdw>
          </a:effectLst>
        </p:spPr>
        <p:txBody>
          <a:bodyPr wrap="square" lIns="0" tIns="0" rIns="0" bIns="0" rtlCol="0" anchor="ctr" anchorCtr="0">
            <a:noAutofit/>
          </a:bodyPr>
          <a:lstStyle/>
          <a:p>
            <a:r>
              <a:rPr lang="zh-CN" altLang="en-US" sz="9400" dirty="0">
                <a:gradFill flip="none" rotWithShape="1">
                  <a:gsLst>
                    <a:gs pos="0">
                      <a:schemeClr val="accent1"/>
                    </a:gs>
                    <a:gs pos="100000">
                      <a:schemeClr val="accent3"/>
                    </a:gs>
                  </a:gsLst>
                  <a:lin ang="5400000" scaled="1"/>
                  <a:tileRect/>
                </a:gradFill>
                <a:latin typeface="优设标题黑" panose="00000500000000000000" pitchFamily="2" charset="-122"/>
                <a:ea typeface="优设标题黑" panose="00000500000000000000" pitchFamily="2" charset="-122"/>
              </a:rPr>
              <a:t>知识科普</a:t>
            </a:r>
          </a:p>
        </p:txBody>
      </p:sp>
    </p:spTree>
    <p:extLst>
      <p:ext uri="{BB962C8B-B14F-4D97-AF65-F5344CB8AC3E}">
        <p14:creationId xmlns:p14="http://schemas.microsoft.com/office/powerpoint/2010/main" val="38544732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07D7DB4A-C37A-B608-09F0-C0980A9671C5}"/>
              </a:ext>
            </a:extLst>
          </p:cNvPr>
          <p:cNvSpPr>
            <a:spLocks noGrp="1"/>
          </p:cNvSpPr>
          <p:nvPr>
            <p:ph type="body" sz="quarter" idx="10"/>
          </p:nvPr>
        </p:nvSpPr>
        <p:spPr/>
        <p:txBody>
          <a:bodyPr>
            <a:noAutofit/>
          </a:bodyPr>
          <a:lstStyle/>
          <a:p>
            <a:r>
              <a:rPr lang="zh-CN" altLang="en-US" dirty="0"/>
              <a:t>与运动相关的体内激素</a:t>
            </a:r>
          </a:p>
        </p:txBody>
      </p:sp>
      <p:grpSp>
        <p:nvGrpSpPr>
          <p:cNvPr id="98" name="组合 97">
            <a:extLst>
              <a:ext uri="{FF2B5EF4-FFF2-40B4-BE49-F238E27FC236}">
                <a16:creationId xmlns:a16="http://schemas.microsoft.com/office/drawing/2014/main" id="{0BB5CB7D-B429-BDF8-7110-4FC2223C1E7F}"/>
              </a:ext>
            </a:extLst>
          </p:cNvPr>
          <p:cNvGrpSpPr/>
          <p:nvPr/>
        </p:nvGrpSpPr>
        <p:grpSpPr>
          <a:xfrm>
            <a:off x="7988062" y="3916571"/>
            <a:ext cx="3543538" cy="2217529"/>
            <a:chOff x="4521200" y="1367790"/>
            <a:chExt cx="2687084" cy="2306319"/>
          </a:xfrm>
        </p:grpSpPr>
        <p:sp>
          <p:nvSpPr>
            <p:cNvPr id="99" name="矩形 98">
              <a:extLst>
                <a:ext uri="{FF2B5EF4-FFF2-40B4-BE49-F238E27FC236}">
                  <a16:creationId xmlns:a16="http://schemas.microsoft.com/office/drawing/2014/main" id="{3622F444-27F8-2A13-B2F3-209D2D0AA44F}"/>
                </a:ext>
              </a:extLst>
            </p:cNvPr>
            <p:cNvSpPr/>
            <p:nvPr/>
          </p:nvSpPr>
          <p:spPr>
            <a:xfrm>
              <a:off x="4521200" y="1367790"/>
              <a:ext cx="2687084" cy="2303622"/>
            </a:xfrm>
            <a:prstGeom prst="rect">
              <a:avLst/>
            </a:prstGeom>
            <a:solidFill>
              <a:schemeClr val="bg1">
                <a:alpha val="10000"/>
              </a:schemeClr>
            </a:solidFill>
            <a:ln>
              <a:noFill/>
            </a:ln>
            <a:effectLst>
              <a:outerShdw blurRad="304800" dist="165100" dir="2700000" algn="tl" rotWithShape="0">
                <a:schemeClr val="accent2">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00" name="直接连接符 99">
              <a:extLst>
                <a:ext uri="{FF2B5EF4-FFF2-40B4-BE49-F238E27FC236}">
                  <a16:creationId xmlns:a16="http://schemas.microsoft.com/office/drawing/2014/main" id="{DB35E0CE-056C-0DE9-7BCB-3CDB59180FD2}"/>
                </a:ext>
              </a:extLst>
            </p:cNvPr>
            <p:cNvCxnSpPr>
              <a:cxnSpLocks/>
            </p:cNvCxnSpPr>
            <p:nvPr/>
          </p:nvCxnSpPr>
          <p:spPr>
            <a:xfrm>
              <a:off x="4521200" y="3674109"/>
              <a:ext cx="268708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id="{920569B0-9044-CEBE-0C0A-E691257C45E9}"/>
                </a:ext>
              </a:extLst>
            </p:cNvPr>
            <p:cNvCxnSpPr>
              <a:cxnSpLocks/>
            </p:cNvCxnSpPr>
            <p:nvPr/>
          </p:nvCxnSpPr>
          <p:spPr>
            <a:xfrm>
              <a:off x="4521200" y="1367790"/>
              <a:ext cx="268708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2" name="文本框 111">
            <a:extLst>
              <a:ext uri="{FF2B5EF4-FFF2-40B4-BE49-F238E27FC236}">
                <a16:creationId xmlns:a16="http://schemas.microsoft.com/office/drawing/2014/main" id="{CC0DF645-81A0-36E6-46F6-76B277DAF164}"/>
              </a:ext>
            </a:extLst>
          </p:cNvPr>
          <p:cNvSpPr txBox="1"/>
          <p:nvPr/>
        </p:nvSpPr>
        <p:spPr>
          <a:xfrm>
            <a:off x="8175646" y="4704374"/>
            <a:ext cx="3091600" cy="1333621"/>
          </a:xfrm>
          <a:prstGeom prst="rect">
            <a:avLst/>
          </a:prstGeom>
          <a:noFill/>
        </p:spPr>
        <p:txBody>
          <a:bodyPr wrap="square" lIns="0" tIns="0" rIns="0" bIns="0" rtlCol="0">
            <a:noAutofit/>
          </a:bodyPr>
          <a:lstStyle/>
          <a:p>
            <a:pPr algn="l">
              <a:lnSpc>
                <a:spcPct val="125000"/>
              </a:lnSpc>
            </a:pPr>
            <a:r>
              <a:rPr lang="zh-CN" altLang="en-US" sz="1600" dirty="0">
                <a:solidFill>
                  <a:schemeClr val="bg1"/>
                </a:solidFill>
              </a:rPr>
              <a:t>会被高强度运动刺激分泌。包括大重量力量训练，爆发力训练或者大于等于乳酸阈的心肺训练。</a:t>
            </a:r>
            <a:endParaRPr lang="en-US" altLang="zh-CN" sz="1600" dirty="0">
              <a:solidFill>
                <a:schemeClr val="bg1"/>
              </a:solidFill>
            </a:endParaRPr>
          </a:p>
        </p:txBody>
      </p:sp>
      <p:sp>
        <p:nvSpPr>
          <p:cNvPr id="116" name="文本框 115">
            <a:extLst>
              <a:ext uri="{FF2B5EF4-FFF2-40B4-BE49-F238E27FC236}">
                <a16:creationId xmlns:a16="http://schemas.microsoft.com/office/drawing/2014/main" id="{0DFC4754-530B-A5E1-AEBB-15642B04921B}"/>
              </a:ext>
            </a:extLst>
          </p:cNvPr>
          <p:cNvSpPr txBox="1"/>
          <p:nvPr/>
        </p:nvSpPr>
        <p:spPr>
          <a:xfrm>
            <a:off x="8175646" y="4058383"/>
            <a:ext cx="1846659" cy="476938"/>
          </a:xfrm>
          <a:prstGeom prst="rect">
            <a:avLst/>
          </a:prstGeom>
          <a:noFill/>
          <a:effectLst>
            <a:outerShdw blurRad="50800" dist="38100" dir="2700000" algn="tl" rotWithShape="0">
              <a:prstClr val="black">
                <a:alpha val="40000"/>
              </a:prstClr>
            </a:outerShdw>
          </a:effectLst>
        </p:spPr>
        <p:txBody>
          <a:bodyPr wrap="none" lIns="0" tIns="0" rIns="0" bIns="0">
            <a:noAutofit/>
          </a:bodyPr>
          <a:lstStyle/>
          <a:p>
            <a:pPr>
              <a:lnSpc>
                <a:spcPct val="125000"/>
              </a:lnSpc>
            </a:pPr>
            <a:r>
              <a:rPr lang="zh-CN" altLang="en-US" sz="2400" dirty="0">
                <a:solidFill>
                  <a:schemeClr val="bg1"/>
                </a:solidFill>
              </a:rPr>
              <a:t>人类生长激素</a:t>
            </a:r>
            <a:endParaRPr lang="en-US" altLang="zh-CN" sz="2400" dirty="0">
              <a:solidFill>
                <a:schemeClr val="bg1"/>
              </a:solidFill>
            </a:endParaRPr>
          </a:p>
        </p:txBody>
      </p:sp>
      <p:grpSp>
        <p:nvGrpSpPr>
          <p:cNvPr id="2" name="组合 1">
            <a:extLst>
              <a:ext uri="{FF2B5EF4-FFF2-40B4-BE49-F238E27FC236}">
                <a16:creationId xmlns:a16="http://schemas.microsoft.com/office/drawing/2014/main" id="{8994E5B6-7D7E-1245-208B-2C970B164259}"/>
              </a:ext>
            </a:extLst>
          </p:cNvPr>
          <p:cNvGrpSpPr/>
          <p:nvPr/>
        </p:nvGrpSpPr>
        <p:grpSpPr>
          <a:xfrm>
            <a:off x="3852940" y="1542273"/>
            <a:ext cx="3783588" cy="2089765"/>
            <a:chOff x="4521200" y="1367790"/>
            <a:chExt cx="2687084" cy="2306319"/>
          </a:xfrm>
        </p:grpSpPr>
        <p:sp>
          <p:nvSpPr>
            <p:cNvPr id="57" name="矩形 56">
              <a:extLst>
                <a:ext uri="{FF2B5EF4-FFF2-40B4-BE49-F238E27FC236}">
                  <a16:creationId xmlns:a16="http://schemas.microsoft.com/office/drawing/2014/main" id="{EFA65676-E218-27F9-F038-3C95179FB307}"/>
                </a:ext>
              </a:extLst>
            </p:cNvPr>
            <p:cNvSpPr/>
            <p:nvPr/>
          </p:nvSpPr>
          <p:spPr>
            <a:xfrm>
              <a:off x="4521200" y="1367790"/>
              <a:ext cx="2687084" cy="2303622"/>
            </a:xfrm>
            <a:prstGeom prst="rect">
              <a:avLst/>
            </a:prstGeom>
            <a:solidFill>
              <a:schemeClr val="bg1">
                <a:alpha val="10000"/>
              </a:schemeClr>
            </a:solidFill>
            <a:ln>
              <a:noFill/>
            </a:ln>
            <a:effectLst>
              <a:outerShdw blurRad="304800" dist="165100" dir="2700000" algn="tl" rotWithShape="0">
                <a:schemeClr val="accent2">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cxnSp>
          <p:nvCxnSpPr>
            <p:cNvPr id="58" name="直接连接符 57">
              <a:extLst>
                <a:ext uri="{FF2B5EF4-FFF2-40B4-BE49-F238E27FC236}">
                  <a16:creationId xmlns:a16="http://schemas.microsoft.com/office/drawing/2014/main" id="{3BA6EDDB-1CF3-AF9A-6868-04E7541B8C21}"/>
                </a:ext>
              </a:extLst>
            </p:cNvPr>
            <p:cNvCxnSpPr>
              <a:cxnSpLocks/>
            </p:cNvCxnSpPr>
            <p:nvPr/>
          </p:nvCxnSpPr>
          <p:spPr>
            <a:xfrm>
              <a:off x="4521200" y="3674109"/>
              <a:ext cx="268708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F8FB6F49-1D4A-DC66-978E-662008AFCCAF}"/>
                </a:ext>
              </a:extLst>
            </p:cNvPr>
            <p:cNvCxnSpPr>
              <a:cxnSpLocks/>
            </p:cNvCxnSpPr>
            <p:nvPr/>
          </p:nvCxnSpPr>
          <p:spPr>
            <a:xfrm>
              <a:off x="4521200" y="1367790"/>
              <a:ext cx="268708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8" name="文本框 107">
            <a:extLst>
              <a:ext uri="{FF2B5EF4-FFF2-40B4-BE49-F238E27FC236}">
                <a16:creationId xmlns:a16="http://schemas.microsoft.com/office/drawing/2014/main" id="{42C2F137-08D2-3C50-D419-B4C63D7C6347}"/>
              </a:ext>
            </a:extLst>
          </p:cNvPr>
          <p:cNvSpPr txBox="1"/>
          <p:nvPr/>
        </p:nvSpPr>
        <p:spPr>
          <a:xfrm>
            <a:off x="4071706" y="2298749"/>
            <a:ext cx="3211964" cy="1162885"/>
          </a:xfrm>
          <a:prstGeom prst="rect">
            <a:avLst/>
          </a:prstGeom>
          <a:noFill/>
        </p:spPr>
        <p:txBody>
          <a:bodyPr wrap="square" lIns="0" tIns="0" rIns="0" bIns="0" rtlCol="0">
            <a:noAutofit/>
          </a:bodyPr>
          <a:lstStyle/>
          <a:p>
            <a:pPr>
              <a:lnSpc>
                <a:spcPct val="125000"/>
              </a:lnSpc>
            </a:pPr>
            <a:r>
              <a:rPr lang="zh-CN" altLang="en-US" sz="1600" dirty="0">
                <a:solidFill>
                  <a:schemeClr val="bg1"/>
                </a:solidFill>
              </a:rPr>
              <a:t>在运动前避免摄入含有大量糖的食物或饮料，防止血糖水平提高导致在运动中无法使用储存的糖原。</a:t>
            </a:r>
          </a:p>
        </p:txBody>
      </p:sp>
      <p:sp>
        <p:nvSpPr>
          <p:cNvPr id="113" name="文本框 112">
            <a:extLst>
              <a:ext uri="{FF2B5EF4-FFF2-40B4-BE49-F238E27FC236}">
                <a16:creationId xmlns:a16="http://schemas.microsoft.com/office/drawing/2014/main" id="{6F65D1F9-755F-7E1C-4731-6D2C265EEA9C}"/>
              </a:ext>
            </a:extLst>
          </p:cNvPr>
          <p:cNvSpPr txBox="1"/>
          <p:nvPr/>
        </p:nvSpPr>
        <p:spPr>
          <a:xfrm>
            <a:off x="4052998" y="1711222"/>
            <a:ext cx="1300108" cy="415878"/>
          </a:xfrm>
          <a:prstGeom prst="rect">
            <a:avLst/>
          </a:prstGeom>
          <a:noFill/>
          <a:effectLst>
            <a:outerShdw blurRad="50800" dist="38100" dir="2700000" algn="tl" rotWithShape="0">
              <a:prstClr val="black">
                <a:alpha val="40000"/>
              </a:prstClr>
            </a:outerShdw>
          </a:effectLst>
        </p:spPr>
        <p:txBody>
          <a:bodyPr wrap="none" lIns="0" tIns="0" rIns="0" bIns="0">
            <a:noAutofit/>
          </a:bodyPr>
          <a:lstStyle/>
          <a:p>
            <a:pPr algn="l">
              <a:lnSpc>
                <a:spcPct val="125000"/>
              </a:lnSpc>
            </a:pPr>
            <a:r>
              <a:rPr lang="zh-CN" altLang="en-US" sz="2400" dirty="0">
                <a:solidFill>
                  <a:schemeClr val="bg1"/>
                </a:solidFill>
              </a:rPr>
              <a:t>胰岛素</a:t>
            </a:r>
            <a:endParaRPr lang="en-US" altLang="zh-CN" sz="2400" dirty="0">
              <a:solidFill>
                <a:schemeClr val="bg1"/>
              </a:solidFill>
            </a:endParaRPr>
          </a:p>
        </p:txBody>
      </p:sp>
      <p:cxnSp>
        <p:nvCxnSpPr>
          <p:cNvPr id="118" name="直接连接符 117">
            <a:extLst>
              <a:ext uri="{FF2B5EF4-FFF2-40B4-BE49-F238E27FC236}">
                <a16:creationId xmlns:a16="http://schemas.microsoft.com/office/drawing/2014/main" id="{DC6783C5-83AD-B718-7A30-3046DCBCF93F}"/>
              </a:ext>
            </a:extLst>
          </p:cNvPr>
          <p:cNvCxnSpPr>
            <a:cxnSpLocks/>
          </p:cNvCxnSpPr>
          <p:nvPr/>
        </p:nvCxnSpPr>
        <p:spPr>
          <a:xfrm>
            <a:off x="4071706" y="2194137"/>
            <a:ext cx="32549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0" name="组合 89">
            <a:extLst>
              <a:ext uri="{FF2B5EF4-FFF2-40B4-BE49-F238E27FC236}">
                <a16:creationId xmlns:a16="http://schemas.microsoft.com/office/drawing/2014/main" id="{77DA3E63-C4C4-39B4-F979-A08888640B62}"/>
              </a:ext>
            </a:extLst>
          </p:cNvPr>
          <p:cNvGrpSpPr/>
          <p:nvPr/>
        </p:nvGrpSpPr>
        <p:grpSpPr>
          <a:xfrm>
            <a:off x="7903632" y="1542272"/>
            <a:ext cx="3615268" cy="2071395"/>
            <a:chOff x="4521200" y="1367790"/>
            <a:chExt cx="2687084" cy="2306319"/>
          </a:xfrm>
        </p:grpSpPr>
        <p:sp>
          <p:nvSpPr>
            <p:cNvPr id="91" name="矩形 90">
              <a:extLst>
                <a:ext uri="{FF2B5EF4-FFF2-40B4-BE49-F238E27FC236}">
                  <a16:creationId xmlns:a16="http://schemas.microsoft.com/office/drawing/2014/main" id="{B643F554-D58E-6C34-45FE-F304B9BEE27A}"/>
                </a:ext>
              </a:extLst>
            </p:cNvPr>
            <p:cNvSpPr/>
            <p:nvPr/>
          </p:nvSpPr>
          <p:spPr>
            <a:xfrm>
              <a:off x="4521200" y="1367790"/>
              <a:ext cx="2687084" cy="2303622"/>
            </a:xfrm>
            <a:prstGeom prst="rect">
              <a:avLst/>
            </a:prstGeom>
            <a:solidFill>
              <a:schemeClr val="bg1">
                <a:alpha val="10000"/>
              </a:schemeClr>
            </a:solidFill>
            <a:ln>
              <a:noFill/>
            </a:ln>
            <a:effectLst>
              <a:outerShdw blurRad="304800" dist="165100" dir="2700000" algn="tl" rotWithShape="0">
                <a:schemeClr val="accent2">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cxnSp>
          <p:nvCxnSpPr>
            <p:cNvPr id="92" name="直接连接符 91">
              <a:extLst>
                <a:ext uri="{FF2B5EF4-FFF2-40B4-BE49-F238E27FC236}">
                  <a16:creationId xmlns:a16="http://schemas.microsoft.com/office/drawing/2014/main" id="{D8847F2E-3806-123B-20D8-981B63947493}"/>
                </a:ext>
              </a:extLst>
            </p:cNvPr>
            <p:cNvCxnSpPr>
              <a:cxnSpLocks/>
            </p:cNvCxnSpPr>
            <p:nvPr/>
          </p:nvCxnSpPr>
          <p:spPr>
            <a:xfrm>
              <a:off x="4521200" y="3674109"/>
              <a:ext cx="268708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7D76BC21-E7BF-BE1E-CD13-38B3DF03739A}"/>
                </a:ext>
              </a:extLst>
            </p:cNvPr>
            <p:cNvCxnSpPr>
              <a:cxnSpLocks/>
            </p:cNvCxnSpPr>
            <p:nvPr/>
          </p:nvCxnSpPr>
          <p:spPr>
            <a:xfrm>
              <a:off x="4521200" y="1367790"/>
              <a:ext cx="268708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9" name="文本框 108">
            <a:extLst>
              <a:ext uri="{FF2B5EF4-FFF2-40B4-BE49-F238E27FC236}">
                <a16:creationId xmlns:a16="http://schemas.microsoft.com/office/drawing/2014/main" id="{A4A68EE6-C9BF-5467-44BE-EB9681DC439E}"/>
              </a:ext>
            </a:extLst>
          </p:cNvPr>
          <p:cNvSpPr txBox="1">
            <a:spLocks/>
          </p:cNvSpPr>
          <p:nvPr/>
        </p:nvSpPr>
        <p:spPr>
          <a:xfrm>
            <a:off x="8175646" y="2292579"/>
            <a:ext cx="3196355" cy="1152662"/>
          </a:xfrm>
          <a:prstGeom prst="rect">
            <a:avLst/>
          </a:prstGeom>
          <a:noFill/>
        </p:spPr>
        <p:txBody>
          <a:bodyPr wrap="square" lIns="0" tIns="0" rIns="0" bIns="0" rtlCol="0">
            <a:noAutofit/>
          </a:bodyPr>
          <a:lstStyle/>
          <a:p>
            <a:pPr algn="l">
              <a:lnSpc>
                <a:spcPct val="125000"/>
              </a:lnSpc>
            </a:pPr>
            <a:r>
              <a:rPr lang="zh-CN" altLang="en-US" sz="1600" dirty="0">
                <a:solidFill>
                  <a:schemeClr val="bg1"/>
                </a:solidFill>
              </a:rPr>
              <a:t>刺激游离脂肪酸从脂肪组织释放并提高血糖水平，为运动提供能量；帮助释放储存在肝脏中的糖原。</a:t>
            </a:r>
          </a:p>
        </p:txBody>
      </p:sp>
      <p:sp>
        <p:nvSpPr>
          <p:cNvPr id="117" name="文本框 116">
            <a:extLst>
              <a:ext uri="{FF2B5EF4-FFF2-40B4-BE49-F238E27FC236}">
                <a16:creationId xmlns:a16="http://schemas.microsoft.com/office/drawing/2014/main" id="{DD39F163-42E7-2DEB-4BAA-0C9C66E2F2D5}"/>
              </a:ext>
            </a:extLst>
          </p:cNvPr>
          <p:cNvSpPr txBox="1">
            <a:spLocks/>
          </p:cNvSpPr>
          <p:nvPr/>
        </p:nvSpPr>
        <p:spPr>
          <a:xfrm>
            <a:off x="8175646" y="1692988"/>
            <a:ext cx="2070451" cy="412222"/>
          </a:xfrm>
          <a:prstGeom prst="rect">
            <a:avLst/>
          </a:prstGeom>
          <a:noFill/>
          <a:effectLst>
            <a:outerShdw blurRad="50800" dist="38100" dir="2700000" algn="tl" rotWithShape="0">
              <a:prstClr val="black">
                <a:alpha val="40000"/>
              </a:prstClr>
            </a:outerShdw>
          </a:effectLst>
        </p:spPr>
        <p:txBody>
          <a:bodyPr wrap="none" lIns="0" tIns="0" rIns="0" bIns="0">
            <a:noAutofit/>
          </a:bodyPr>
          <a:lstStyle/>
          <a:p>
            <a:pPr>
              <a:lnSpc>
                <a:spcPct val="125000"/>
              </a:lnSpc>
            </a:pPr>
            <a:r>
              <a:rPr lang="zh-CN" altLang="en-US" sz="2400" dirty="0">
                <a:solidFill>
                  <a:schemeClr val="bg1"/>
                </a:solidFill>
              </a:rPr>
              <a:t>胰高血糖素</a:t>
            </a:r>
            <a:endParaRPr lang="en-US" altLang="zh-CN" sz="2400" dirty="0">
              <a:solidFill>
                <a:schemeClr val="bg1"/>
              </a:solidFill>
            </a:endParaRPr>
          </a:p>
        </p:txBody>
      </p:sp>
      <p:cxnSp>
        <p:nvCxnSpPr>
          <p:cNvPr id="119" name="直接连接符 118">
            <a:extLst>
              <a:ext uri="{FF2B5EF4-FFF2-40B4-BE49-F238E27FC236}">
                <a16:creationId xmlns:a16="http://schemas.microsoft.com/office/drawing/2014/main" id="{4D733A4A-4FA1-FBF0-DBAA-395255059B2E}"/>
              </a:ext>
            </a:extLst>
          </p:cNvPr>
          <p:cNvCxnSpPr>
            <a:cxnSpLocks/>
          </p:cNvCxnSpPr>
          <p:nvPr/>
        </p:nvCxnSpPr>
        <p:spPr>
          <a:xfrm>
            <a:off x="8175646" y="2188886"/>
            <a:ext cx="3110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2" name="组合 101">
            <a:extLst>
              <a:ext uri="{FF2B5EF4-FFF2-40B4-BE49-F238E27FC236}">
                <a16:creationId xmlns:a16="http://schemas.microsoft.com/office/drawing/2014/main" id="{3A4D16C9-9A9D-72A9-3D18-1F66CF3A5B8E}"/>
              </a:ext>
            </a:extLst>
          </p:cNvPr>
          <p:cNvGrpSpPr/>
          <p:nvPr/>
        </p:nvGrpSpPr>
        <p:grpSpPr>
          <a:xfrm>
            <a:off x="3852939" y="3916571"/>
            <a:ext cx="3860554" cy="2212158"/>
            <a:chOff x="4521200" y="1367790"/>
            <a:chExt cx="2687084" cy="2306319"/>
          </a:xfrm>
        </p:grpSpPr>
        <p:sp>
          <p:nvSpPr>
            <p:cNvPr id="103" name="矩形 102">
              <a:extLst>
                <a:ext uri="{FF2B5EF4-FFF2-40B4-BE49-F238E27FC236}">
                  <a16:creationId xmlns:a16="http://schemas.microsoft.com/office/drawing/2014/main" id="{1FDDA963-DE3A-BDF1-15FE-75596D1C94C2}"/>
                </a:ext>
              </a:extLst>
            </p:cNvPr>
            <p:cNvSpPr/>
            <p:nvPr/>
          </p:nvSpPr>
          <p:spPr>
            <a:xfrm>
              <a:off x="4521200" y="1367790"/>
              <a:ext cx="2687084" cy="2303622"/>
            </a:xfrm>
            <a:prstGeom prst="rect">
              <a:avLst/>
            </a:prstGeom>
            <a:solidFill>
              <a:schemeClr val="bg1">
                <a:alpha val="10000"/>
              </a:schemeClr>
            </a:solidFill>
            <a:ln>
              <a:noFill/>
            </a:ln>
            <a:effectLst>
              <a:outerShdw blurRad="304800" dist="165100" dir="2700000" algn="tl" rotWithShape="0">
                <a:schemeClr val="accent2">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cxnSp>
          <p:nvCxnSpPr>
            <p:cNvPr id="104" name="直接连接符 103">
              <a:extLst>
                <a:ext uri="{FF2B5EF4-FFF2-40B4-BE49-F238E27FC236}">
                  <a16:creationId xmlns:a16="http://schemas.microsoft.com/office/drawing/2014/main" id="{4A2824E4-AE4B-630A-FA54-824285164642}"/>
                </a:ext>
              </a:extLst>
            </p:cNvPr>
            <p:cNvCxnSpPr>
              <a:cxnSpLocks/>
            </p:cNvCxnSpPr>
            <p:nvPr/>
          </p:nvCxnSpPr>
          <p:spPr>
            <a:xfrm>
              <a:off x="4521200" y="3674109"/>
              <a:ext cx="268708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id="{04777977-E388-ED95-41D2-E850F5E50C3A}"/>
                </a:ext>
              </a:extLst>
            </p:cNvPr>
            <p:cNvCxnSpPr>
              <a:cxnSpLocks/>
            </p:cNvCxnSpPr>
            <p:nvPr/>
          </p:nvCxnSpPr>
          <p:spPr>
            <a:xfrm>
              <a:off x="4521200" y="1367790"/>
              <a:ext cx="268708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0" name="文本框 109">
            <a:extLst>
              <a:ext uri="{FF2B5EF4-FFF2-40B4-BE49-F238E27FC236}">
                <a16:creationId xmlns:a16="http://schemas.microsoft.com/office/drawing/2014/main" id="{5AFB2CEB-264B-F9BE-A0AD-59AF82AD73AA}"/>
              </a:ext>
            </a:extLst>
          </p:cNvPr>
          <p:cNvSpPr txBox="1"/>
          <p:nvPr/>
        </p:nvSpPr>
        <p:spPr>
          <a:xfrm>
            <a:off x="4060462" y="4740669"/>
            <a:ext cx="3287855" cy="867674"/>
          </a:xfrm>
          <a:prstGeom prst="rect">
            <a:avLst/>
          </a:prstGeom>
          <a:noFill/>
        </p:spPr>
        <p:txBody>
          <a:bodyPr wrap="square" lIns="0" tIns="0" rIns="0" bIns="0" rtlCol="0">
            <a:noAutofit/>
          </a:bodyPr>
          <a:lstStyle/>
          <a:p>
            <a:pPr algn="l">
              <a:lnSpc>
                <a:spcPct val="125000"/>
              </a:lnSpc>
            </a:pPr>
            <a:r>
              <a:rPr lang="zh-CN" altLang="en-US" sz="1600" dirty="0">
                <a:solidFill>
                  <a:schemeClr val="bg1"/>
                </a:solidFill>
              </a:rPr>
              <a:t>促进糖原分解和支持脂肪代谢的作用；增加未参与身体运动的血管的压力。</a:t>
            </a:r>
            <a:endParaRPr lang="en-US" altLang="zh-CN" sz="1600" dirty="0">
              <a:solidFill>
                <a:schemeClr val="bg1"/>
              </a:solidFill>
            </a:endParaRPr>
          </a:p>
        </p:txBody>
      </p:sp>
      <p:sp>
        <p:nvSpPr>
          <p:cNvPr id="114" name="文本框 113">
            <a:extLst>
              <a:ext uri="{FF2B5EF4-FFF2-40B4-BE49-F238E27FC236}">
                <a16:creationId xmlns:a16="http://schemas.microsoft.com/office/drawing/2014/main" id="{7C7D0141-88FA-C3F6-2E92-2654EE4EF7A8}"/>
              </a:ext>
            </a:extLst>
          </p:cNvPr>
          <p:cNvSpPr txBox="1">
            <a:spLocks/>
          </p:cNvSpPr>
          <p:nvPr/>
        </p:nvSpPr>
        <p:spPr>
          <a:xfrm>
            <a:off x="4060462" y="4177069"/>
            <a:ext cx="1768739" cy="415878"/>
          </a:xfrm>
          <a:prstGeom prst="rect">
            <a:avLst/>
          </a:prstGeom>
          <a:noFill/>
          <a:effectLst>
            <a:outerShdw blurRad="50800" dist="38100" dir="2700000" algn="tl" rotWithShape="0">
              <a:prstClr val="black">
                <a:alpha val="40000"/>
              </a:prstClr>
            </a:outerShdw>
          </a:effectLst>
        </p:spPr>
        <p:txBody>
          <a:bodyPr wrap="none" lIns="0" tIns="0" rIns="0" bIns="0">
            <a:noAutofit/>
          </a:bodyPr>
          <a:lstStyle/>
          <a:p>
            <a:pPr algn="l">
              <a:lnSpc>
                <a:spcPct val="125000"/>
              </a:lnSpc>
            </a:pPr>
            <a:r>
              <a:rPr lang="zh-CN" altLang="en-US" sz="2400" dirty="0">
                <a:solidFill>
                  <a:schemeClr val="bg1"/>
                </a:solidFill>
              </a:rPr>
              <a:t>肾上腺素</a:t>
            </a:r>
            <a:endParaRPr lang="en-US" altLang="zh-CN" sz="2400" dirty="0">
              <a:solidFill>
                <a:schemeClr val="bg1"/>
              </a:solidFill>
            </a:endParaRPr>
          </a:p>
        </p:txBody>
      </p:sp>
      <p:cxnSp>
        <p:nvCxnSpPr>
          <p:cNvPr id="124" name="直接连接符 123">
            <a:extLst>
              <a:ext uri="{FF2B5EF4-FFF2-40B4-BE49-F238E27FC236}">
                <a16:creationId xmlns:a16="http://schemas.microsoft.com/office/drawing/2014/main" id="{5AF5193C-B97A-E0FE-C06D-ECA7D6A8B38C}"/>
              </a:ext>
            </a:extLst>
          </p:cNvPr>
          <p:cNvCxnSpPr>
            <a:cxnSpLocks/>
          </p:cNvCxnSpPr>
          <p:nvPr/>
        </p:nvCxnSpPr>
        <p:spPr>
          <a:xfrm flipV="1">
            <a:off x="4131915" y="4647305"/>
            <a:ext cx="334165" cy="349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id="{DECC92F1-4DE8-07EF-10F8-89C31A160CB2}"/>
              </a:ext>
            </a:extLst>
          </p:cNvPr>
          <p:cNvCxnSpPr>
            <a:cxnSpLocks/>
          </p:cNvCxnSpPr>
          <p:nvPr/>
        </p:nvCxnSpPr>
        <p:spPr>
          <a:xfrm flipV="1">
            <a:off x="8108600" y="4595034"/>
            <a:ext cx="232591" cy="364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2" name="组合 51">
            <a:extLst>
              <a:ext uri="{FF2B5EF4-FFF2-40B4-BE49-F238E27FC236}">
                <a16:creationId xmlns:a16="http://schemas.microsoft.com/office/drawing/2014/main" id="{5FCE97D3-AAE7-1628-6767-5183ED984E6C}"/>
              </a:ext>
            </a:extLst>
          </p:cNvPr>
          <p:cNvGrpSpPr/>
          <p:nvPr/>
        </p:nvGrpSpPr>
        <p:grpSpPr>
          <a:xfrm>
            <a:off x="660400" y="1542273"/>
            <a:ext cx="2853514" cy="4591825"/>
            <a:chOff x="665717" y="3086992"/>
            <a:chExt cx="2583180" cy="3148708"/>
          </a:xfrm>
        </p:grpSpPr>
        <p:sp>
          <p:nvSpPr>
            <p:cNvPr id="53" name="矩形 52">
              <a:extLst>
                <a:ext uri="{FF2B5EF4-FFF2-40B4-BE49-F238E27FC236}">
                  <a16:creationId xmlns:a16="http://schemas.microsoft.com/office/drawing/2014/main" id="{9BB955C5-5AA7-07A4-5CF4-5EBF3F547464}"/>
                </a:ext>
              </a:extLst>
            </p:cNvPr>
            <p:cNvSpPr/>
            <p:nvPr/>
          </p:nvSpPr>
          <p:spPr>
            <a:xfrm>
              <a:off x="665717" y="3086992"/>
              <a:ext cx="2583180" cy="3145026"/>
            </a:xfrm>
            <a:prstGeom prst="rect">
              <a:avLst/>
            </a:prstGeom>
            <a:solidFill>
              <a:schemeClr val="accent3"/>
            </a:solidFill>
            <a:ln>
              <a:noFill/>
            </a:ln>
            <a:effectLst>
              <a:outerShdw blurRad="304800" dist="165100" dir="2700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cxnSp>
          <p:nvCxnSpPr>
            <p:cNvPr id="54" name="直接连接符 53">
              <a:extLst>
                <a:ext uri="{FF2B5EF4-FFF2-40B4-BE49-F238E27FC236}">
                  <a16:creationId xmlns:a16="http://schemas.microsoft.com/office/drawing/2014/main" id="{F0C89F6D-3459-B829-1358-4F224183AD4A}"/>
                </a:ext>
              </a:extLst>
            </p:cNvPr>
            <p:cNvCxnSpPr>
              <a:cxnSpLocks/>
            </p:cNvCxnSpPr>
            <p:nvPr/>
          </p:nvCxnSpPr>
          <p:spPr>
            <a:xfrm>
              <a:off x="665717" y="6235700"/>
              <a:ext cx="258318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A2A8B33F-D588-3784-0F7C-DDF9A1EC1971}"/>
                </a:ext>
              </a:extLst>
            </p:cNvPr>
            <p:cNvCxnSpPr>
              <a:cxnSpLocks/>
            </p:cNvCxnSpPr>
            <p:nvPr/>
          </p:nvCxnSpPr>
          <p:spPr>
            <a:xfrm>
              <a:off x="665717" y="3086992"/>
              <a:ext cx="2583180" cy="0"/>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106" name="文本框 105">
            <a:extLst>
              <a:ext uri="{FF2B5EF4-FFF2-40B4-BE49-F238E27FC236}">
                <a16:creationId xmlns:a16="http://schemas.microsoft.com/office/drawing/2014/main" id="{E5A333D2-54B2-1EDE-92CC-15367D03F825}"/>
              </a:ext>
            </a:extLst>
          </p:cNvPr>
          <p:cNvSpPr txBox="1">
            <a:spLocks/>
          </p:cNvSpPr>
          <p:nvPr/>
        </p:nvSpPr>
        <p:spPr>
          <a:xfrm>
            <a:off x="825300" y="2299234"/>
            <a:ext cx="2488804" cy="1777335"/>
          </a:xfrm>
          <a:prstGeom prst="rect">
            <a:avLst/>
          </a:prstGeom>
          <a:noFill/>
        </p:spPr>
        <p:txBody>
          <a:bodyPr wrap="square" lIns="0" tIns="0" rIns="0" bIns="0" rtlCol="0">
            <a:noAutofit/>
          </a:bodyPr>
          <a:lstStyle/>
          <a:p>
            <a:pPr algn="l">
              <a:lnSpc>
                <a:spcPct val="125000"/>
              </a:lnSpc>
            </a:pPr>
            <a:r>
              <a:rPr lang="zh-CN" altLang="en-US" sz="1600" dirty="0">
                <a:solidFill>
                  <a:schemeClr val="bg1"/>
                </a:solidFill>
              </a:rPr>
              <a:t>长时间处在过高的压力下使皮质醇水平过高，肌肉中的蛋白质被作为燃料分解，导致增肌困难及出现其他影响运动效果的情况出现。</a:t>
            </a:r>
          </a:p>
        </p:txBody>
      </p:sp>
      <p:sp>
        <p:nvSpPr>
          <p:cNvPr id="107" name="文本框 106">
            <a:extLst>
              <a:ext uri="{FF2B5EF4-FFF2-40B4-BE49-F238E27FC236}">
                <a16:creationId xmlns:a16="http://schemas.microsoft.com/office/drawing/2014/main" id="{4AECD030-9160-2D29-3EC2-245912537D66}"/>
              </a:ext>
            </a:extLst>
          </p:cNvPr>
          <p:cNvSpPr txBox="1"/>
          <p:nvPr/>
        </p:nvSpPr>
        <p:spPr>
          <a:xfrm>
            <a:off x="825300" y="1674134"/>
            <a:ext cx="923330" cy="763426"/>
          </a:xfrm>
          <a:prstGeom prst="rect">
            <a:avLst/>
          </a:prstGeom>
          <a:noFill/>
          <a:effectLst>
            <a:outerShdw blurRad="50800" dist="38100" dir="2700000" algn="tl" rotWithShape="0">
              <a:prstClr val="black">
                <a:alpha val="40000"/>
              </a:prstClr>
            </a:outerShdw>
          </a:effectLst>
        </p:spPr>
        <p:txBody>
          <a:bodyPr wrap="none" lIns="0" tIns="0" rIns="0" bIns="0">
            <a:noAutofit/>
          </a:bodyPr>
          <a:lstStyle/>
          <a:p>
            <a:pPr algn="l">
              <a:lnSpc>
                <a:spcPct val="125000"/>
              </a:lnSpc>
            </a:pPr>
            <a:r>
              <a:rPr lang="zh-CN" altLang="en-US" sz="2400" dirty="0">
                <a:solidFill>
                  <a:schemeClr val="bg1"/>
                </a:solidFill>
              </a:rPr>
              <a:t>皮质醇</a:t>
            </a:r>
            <a:endParaRPr lang="en-US" altLang="zh-CN" sz="2400" dirty="0">
              <a:solidFill>
                <a:schemeClr val="bg1"/>
              </a:solidFill>
            </a:endParaRPr>
          </a:p>
        </p:txBody>
      </p:sp>
      <p:cxnSp>
        <p:nvCxnSpPr>
          <p:cNvPr id="11" name="直接连接符 10">
            <a:extLst>
              <a:ext uri="{FF2B5EF4-FFF2-40B4-BE49-F238E27FC236}">
                <a16:creationId xmlns:a16="http://schemas.microsoft.com/office/drawing/2014/main" id="{9F0CC445-558B-552D-A6AD-6026ACEADB67}"/>
              </a:ext>
            </a:extLst>
          </p:cNvPr>
          <p:cNvCxnSpPr>
            <a:cxnSpLocks/>
          </p:cNvCxnSpPr>
          <p:nvPr/>
        </p:nvCxnSpPr>
        <p:spPr>
          <a:xfrm>
            <a:off x="847071" y="2188886"/>
            <a:ext cx="2311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72809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E78AFFD6-3E96-A1E4-A5DD-8BB7A8334DCB}"/>
              </a:ext>
            </a:extLst>
          </p:cNvPr>
          <p:cNvSpPr txBox="1"/>
          <p:nvPr/>
        </p:nvSpPr>
        <p:spPr>
          <a:xfrm flipH="1">
            <a:off x="660400" y="642441"/>
            <a:ext cx="4724400" cy="430887"/>
          </a:xfrm>
          <a:prstGeom prst="rect">
            <a:avLst/>
          </a:prstGeom>
          <a:noFill/>
        </p:spPr>
        <p:txBody>
          <a:bodyPr wrap="none" lIns="0" tIns="0" rIns="0" bIns="0" rtlCol="0" anchor="b" anchorCtr="0">
            <a:noAutofit/>
          </a:bodyPr>
          <a:lstStyle/>
          <a:p>
            <a:r>
              <a:rPr lang="zh-CN" altLang="en-US" sz="3200" dirty="0">
                <a:solidFill>
                  <a:schemeClr val="bg1"/>
                </a:solidFill>
                <a:latin typeface="+mj-ea"/>
                <a:ea typeface="+mj-ea"/>
              </a:rPr>
              <a:t>皮质醇</a:t>
            </a:r>
            <a:r>
              <a:rPr lang="en-US" altLang="zh-CN" sz="3200" dirty="0">
                <a:solidFill>
                  <a:schemeClr val="bg1"/>
                </a:solidFill>
                <a:latin typeface="+mj-ea"/>
                <a:ea typeface="+mj-ea"/>
              </a:rPr>
              <a:t>-</a:t>
            </a:r>
            <a:r>
              <a:rPr lang="zh-CN" altLang="en-US" sz="3200" dirty="0">
                <a:solidFill>
                  <a:schemeClr val="bg1"/>
                </a:solidFill>
                <a:latin typeface="+mj-ea"/>
                <a:ea typeface="+mj-ea"/>
              </a:rPr>
              <a:t>压力荷尔蒙</a:t>
            </a:r>
            <a:endParaRPr lang="en-US" altLang="zh-CN" sz="3200" dirty="0">
              <a:solidFill>
                <a:schemeClr val="bg1"/>
              </a:solidFill>
              <a:latin typeface="+mj-ea"/>
              <a:ea typeface="+mj-ea"/>
            </a:endParaRPr>
          </a:p>
        </p:txBody>
      </p:sp>
      <p:sp>
        <p:nvSpPr>
          <p:cNvPr id="26" name="文本框 25">
            <a:extLst>
              <a:ext uri="{FF2B5EF4-FFF2-40B4-BE49-F238E27FC236}">
                <a16:creationId xmlns:a16="http://schemas.microsoft.com/office/drawing/2014/main" id="{D98DC995-A81F-0209-94B1-B06036366C43}"/>
              </a:ext>
            </a:extLst>
          </p:cNvPr>
          <p:cNvSpPr txBox="1"/>
          <p:nvPr/>
        </p:nvSpPr>
        <p:spPr>
          <a:xfrm>
            <a:off x="660400" y="1253522"/>
            <a:ext cx="2428870" cy="525913"/>
          </a:xfrm>
          <a:prstGeom prst="rect">
            <a:avLst/>
          </a:prstGeom>
          <a:noFill/>
        </p:spPr>
        <p:txBody>
          <a:bodyPr wrap="none">
            <a:noAutofit/>
          </a:bodyPr>
          <a:lstStyle/>
          <a:p>
            <a:pPr>
              <a:lnSpc>
                <a:spcPct val="125000"/>
              </a:lnSpc>
            </a:pPr>
            <a:r>
              <a:rPr lang="zh-CN" altLang="en-US" sz="2400" b="1" dirty="0">
                <a:solidFill>
                  <a:schemeClr val="accent1"/>
                </a:solidFill>
              </a:rPr>
              <a:t>皮质醇 </a:t>
            </a:r>
            <a:r>
              <a:rPr lang="en-US" altLang="zh-CN" sz="2400" b="1" dirty="0">
                <a:solidFill>
                  <a:schemeClr val="accent1"/>
                </a:solidFill>
              </a:rPr>
              <a:t>| Cortisol</a:t>
            </a:r>
          </a:p>
        </p:txBody>
      </p:sp>
      <p:sp>
        <p:nvSpPr>
          <p:cNvPr id="16" name="文本框 15">
            <a:extLst>
              <a:ext uri="{FF2B5EF4-FFF2-40B4-BE49-F238E27FC236}">
                <a16:creationId xmlns:a16="http://schemas.microsoft.com/office/drawing/2014/main" id="{E373DCF0-E8BA-C42C-671E-E07767C8AF11}"/>
              </a:ext>
            </a:extLst>
          </p:cNvPr>
          <p:cNvSpPr txBox="1"/>
          <p:nvPr/>
        </p:nvSpPr>
        <p:spPr>
          <a:xfrm>
            <a:off x="660399" y="1897313"/>
            <a:ext cx="5588001" cy="1110047"/>
          </a:xfrm>
          <a:prstGeom prst="rect">
            <a:avLst/>
          </a:prstGeom>
          <a:noFill/>
        </p:spPr>
        <p:txBody>
          <a:bodyPr wrap="square">
            <a:noAutofit/>
          </a:bodyPr>
          <a:lstStyle/>
          <a:p>
            <a:pPr>
              <a:lnSpc>
                <a:spcPct val="125000"/>
              </a:lnSpc>
            </a:pPr>
            <a:r>
              <a:rPr lang="zh-CN" altLang="en-US" dirty="0">
                <a:solidFill>
                  <a:schemeClr val="bg1"/>
                </a:solidFill>
              </a:rPr>
              <a:t>是肾上腺所分泌出来的一种类固醇激素，是体内非常重要的激素之一；也被称为压力荷尔蒙，当身体面临压力、低血糖浓度低时会释放增加。</a:t>
            </a:r>
            <a:r>
              <a:rPr lang="en-US" altLang="zh-CN" dirty="0">
                <a:solidFill>
                  <a:schemeClr val="bg1"/>
                </a:solidFill>
              </a:rPr>
              <a:t>	</a:t>
            </a:r>
            <a:endParaRPr lang="zh-CN" altLang="en-US" dirty="0">
              <a:solidFill>
                <a:schemeClr val="bg1"/>
              </a:solidFill>
            </a:endParaRPr>
          </a:p>
        </p:txBody>
      </p:sp>
      <p:cxnSp>
        <p:nvCxnSpPr>
          <p:cNvPr id="46" name="直接连接符 45">
            <a:extLst>
              <a:ext uri="{FF2B5EF4-FFF2-40B4-BE49-F238E27FC236}">
                <a16:creationId xmlns:a16="http://schemas.microsoft.com/office/drawing/2014/main" id="{6084C5CE-172B-A273-A0E6-EEF3B35C0506}"/>
              </a:ext>
            </a:extLst>
          </p:cNvPr>
          <p:cNvCxnSpPr/>
          <p:nvPr/>
        </p:nvCxnSpPr>
        <p:spPr>
          <a:xfrm>
            <a:off x="758525" y="1840395"/>
            <a:ext cx="225814"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id="{2038DBDD-2EC1-ED17-5180-CDECAE94CB23}"/>
              </a:ext>
            </a:extLst>
          </p:cNvPr>
          <p:cNvGrpSpPr/>
          <p:nvPr/>
        </p:nvGrpSpPr>
        <p:grpSpPr>
          <a:xfrm>
            <a:off x="2033404" y="3269959"/>
            <a:ext cx="3960996" cy="2050492"/>
            <a:chOff x="2033404" y="3269959"/>
            <a:chExt cx="3960996" cy="2050492"/>
          </a:xfrm>
        </p:grpSpPr>
        <p:sp>
          <p:nvSpPr>
            <p:cNvPr id="56" name="平行四边形 55">
              <a:extLst>
                <a:ext uri="{FF2B5EF4-FFF2-40B4-BE49-F238E27FC236}">
                  <a16:creationId xmlns:a16="http://schemas.microsoft.com/office/drawing/2014/main" id="{DDAED5C6-5B70-F609-38EB-51431573DD79}"/>
                </a:ext>
              </a:extLst>
            </p:cNvPr>
            <p:cNvSpPr/>
            <p:nvPr/>
          </p:nvSpPr>
          <p:spPr>
            <a:xfrm>
              <a:off x="2033404" y="4118189"/>
              <a:ext cx="3788945" cy="1202262"/>
            </a:xfrm>
            <a:custGeom>
              <a:avLst/>
              <a:gdLst>
                <a:gd name="connsiteX0" fmla="*/ 0 w 4223659"/>
                <a:gd name="connsiteY0" fmla="*/ 1523215 h 1523215"/>
                <a:gd name="connsiteX1" fmla="*/ 300972 w 4223659"/>
                <a:gd name="connsiteY1" fmla="*/ 0 h 1523215"/>
                <a:gd name="connsiteX2" fmla="*/ 4223659 w 4223659"/>
                <a:gd name="connsiteY2" fmla="*/ 0 h 1523215"/>
                <a:gd name="connsiteX3" fmla="*/ 3922687 w 4223659"/>
                <a:gd name="connsiteY3" fmla="*/ 1523215 h 1523215"/>
                <a:gd name="connsiteX4" fmla="*/ 0 w 4223659"/>
                <a:gd name="connsiteY4" fmla="*/ 1523215 h 1523215"/>
                <a:gd name="connsiteX0" fmla="*/ 0 w 4223659"/>
                <a:gd name="connsiteY0" fmla="*/ 1523215 h 1523215"/>
                <a:gd name="connsiteX1" fmla="*/ 300972 w 4223659"/>
                <a:gd name="connsiteY1" fmla="*/ 0 h 1523215"/>
                <a:gd name="connsiteX2" fmla="*/ 4223659 w 4223659"/>
                <a:gd name="connsiteY2" fmla="*/ 0 h 1523215"/>
                <a:gd name="connsiteX3" fmla="*/ 4190724 w 4223659"/>
                <a:gd name="connsiteY3" fmla="*/ 180273 h 1523215"/>
                <a:gd name="connsiteX4" fmla="*/ 3922687 w 4223659"/>
                <a:gd name="connsiteY4" fmla="*/ 1523215 h 1523215"/>
                <a:gd name="connsiteX5" fmla="*/ 0 w 4223659"/>
                <a:gd name="connsiteY5" fmla="*/ 1523215 h 1523215"/>
                <a:gd name="connsiteX0" fmla="*/ 0 w 4223659"/>
                <a:gd name="connsiteY0" fmla="*/ 1523215 h 1523215"/>
                <a:gd name="connsiteX1" fmla="*/ 270234 w 4223659"/>
                <a:gd name="connsiteY1" fmla="*/ 134553 h 1523215"/>
                <a:gd name="connsiteX2" fmla="*/ 300972 w 4223659"/>
                <a:gd name="connsiteY2" fmla="*/ 0 h 1523215"/>
                <a:gd name="connsiteX3" fmla="*/ 4223659 w 4223659"/>
                <a:gd name="connsiteY3" fmla="*/ 0 h 1523215"/>
                <a:gd name="connsiteX4" fmla="*/ 4190724 w 4223659"/>
                <a:gd name="connsiteY4" fmla="*/ 180273 h 1523215"/>
                <a:gd name="connsiteX5" fmla="*/ 3922687 w 4223659"/>
                <a:gd name="connsiteY5" fmla="*/ 1523215 h 1523215"/>
                <a:gd name="connsiteX6" fmla="*/ 0 w 4223659"/>
                <a:gd name="connsiteY6" fmla="*/ 1523215 h 1523215"/>
                <a:gd name="connsiteX0" fmla="*/ 0 w 4223659"/>
                <a:gd name="connsiteY0" fmla="*/ 1523215 h 1523215"/>
                <a:gd name="connsiteX1" fmla="*/ 270234 w 4223659"/>
                <a:gd name="connsiteY1" fmla="*/ 134553 h 1523215"/>
                <a:gd name="connsiteX2" fmla="*/ 300972 w 4223659"/>
                <a:gd name="connsiteY2" fmla="*/ 0 h 1523215"/>
                <a:gd name="connsiteX3" fmla="*/ 4223659 w 4223659"/>
                <a:gd name="connsiteY3" fmla="*/ 0 h 1523215"/>
                <a:gd name="connsiteX4" fmla="*/ 4190724 w 4223659"/>
                <a:gd name="connsiteY4" fmla="*/ 180273 h 1523215"/>
                <a:gd name="connsiteX5" fmla="*/ 3922687 w 4223659"/>
                <a:gd name="connsiteY5" fmla="*/ 1523215 h 1523215"/>
                <a:gd name="connsiteX6" fmla="*/ 0 w 4223659"/>
                <a:gd name="connsiteY6" fmla="*/ 1523215 h 1523215"/>
                <a:gd name="connsiteX0" fmla="*/ 4190724 w 4282164"/>
                <a:gd name="connsiteY0" fmla="*/ 180273 h 1523215"/>
                <a:gd name="connsiteX1" fmla="*/ 3922687 w 4282164"/>
                <a:gd name="connsiteY1" fmla="*/ 1523215 h 1523215"/>
                <a:gd name="connsiteX2" fmla="*/ 0 w 4282164"/>
                <a:gd name="connsiteY2" fmla="*/ 1523215 h 1523215"/>
                <a:gd name="connsiteX3" fmla="*/ 270234 w 4282164"/>
                <a:gd name="connsiteY3" fmla="*/ 134553 h 1523215"/>
                <a:gd name="connsiteX4" fmla="*/ 300972 w 4282164"/>
                <a:gd name="connsiteY4" fmla="*/ 0 h 1523215"/>
                <a:gd name="connsiteX5" fmla="*/ 4223659 w 4282164"/>
                <a:gd name="connsiteY5" fmla="*/ 0 h 1523215"/>
                <a:gd name="connsiteX6" fmla="*/ 4282164 w 4282164"/>
                <a:gd name="connsiteY6" fmla="*/ 271713 h 1523215"/>
                <a:gd name="connsiteX0" fmla="*/ 4190724 w 4282164"/>
                <a:gd name="connsiteY0" fmla="*/ 180273 h 1523215"/>
                <a:gd name="connsiteX1" fmla="*/ 3922687 w 4282164"/>
                <a:gd name="connsiteY1" fmla="*/ 1523215 h 1523215"/>
                <a:gd name="connsiteX2" fmla="*/ 0 w 4282164"/>
                <a:gd name="connsiteY2" fmla="*/ 1523215 h 1523215"/>
                <a:gd name="connsiteX3" fmla="*/ 270234 w 4282164"/>
                <a:gd name="connsiteY3" fmla="*/ 134553 h 1523215"/>
                <a:gd name="connsiteX4" fmla="*/ 300972 w 4282164"/>
                <a:gd name="connsiteY4" fmla="*/ 0 h 1523215"/>
                <a:gd name="connsiteX5" fmla="*/ 4282164 w 4282164"/>
                <a:gd name="connsiteY5" fmla="*/ 271713 h 1523215"/>
                <a:gd name="connsiteX0" fmla="*/ 4190724 w 4282164"/>
                <a:gd name="connsiteY0" fmla="*/ 45720 h 1388662"/>
                <a:gd name="connsiteX1" fmla="*/ 3922687 w 4282164"/>
                <a:gd name="connsiteY1" fmla="*/ 1388662 h 1388662"/>
                <a:gd name="connsiteX2" fmla="*/ 0 w 4282164"/>
                <a:gd name="connsiteY2" fmla="*/ 1388662 h 1388662"/>
                <a:gd name="connsiteX3" fmla="*/ 270234 w 4282164"/>
                <a:gd name="connsiteY3" fmla="*/ 0 h 1388662"/>
                <a:gd name="connsiteX4" fmla="*/ 4282164 w 4282164"/>
                <a:gd name="connsiteY4" fmla="*/ 137160 h 1388662"/>
                <a:gd name="connsiteX0" fmla="*/ 4190724 w 4190724"/>
                <a:gd name="connsiteY0" fmla="*/ 53340 h 1396282"/>
                <a:gd name="connsiteX1" fmla="*/ 3922687 w 4190724"/>
                <a:gd name="connsiteY1" fmla="*/ 1396282 h 1396282"/>
                <a:gd name="connsiteX2" fmla="*/ 0 w 4190724"/>
                <a:gd name="connsiteY2" fmla="*/ 1396282 h 1396282"/>
                <a:gd name="connsiteX3" fmla="*/ 270234 w 4190724"/>
                <a:gd name="connsiteY3" fmla="*/ 7620 h 1396282"/>
                <a:gd name="connsiteX4" fmla="*/ 1584684 w 4190724"/>
                <a:gd name="connsiteY4" fmla="*/ 0 h 1396282"/>
                <a:gd name="connsiteX0" fmla="*/ 4190724 w 4190724"/>
                <a:gd name="connsiteY0" fmla="*/ 53340 h 1396282"/>
                <a:gd name="connsiteX1" fmla="*/ 3922687 w 4190724"/>
                <a:gd name="connsiteY1" fmla="*/ 1396282 h 1396282"/>
                <a:gd name="connsiteX2" fmla="*/ 0 w 4190724"/>
                <a:gd name="connsiteY2" fmla="*/ 1396282 h 1396282"/>
                <a:gd name="connsiteX3" fmla="*/ 270234 w 4190724"/>
                <a:gd name="connsiteY3" fmla="*/ 7620 h 1396282"/>
                <a:gd name="connsiteX4" fmla="*/ 1584684 w 4190724"/>
                <a:gd name="connsiteY4" fmla="*/ 0 h 1396282"/>
                <a:gd name="connsiteX0" fmla="*/ 4190724 w 4190724"/>
                <a:gd name="connsiteY0" fmla="*/ 53340 h 1396282"/>
                <a:gd name="connsiteX1" fmla="*/ 3922687 w 4190724"/>
                <a:gd name="connsiteY1" fmla="*/ 1396282 h 1396282"/>
                <a:gd name="connsiteX2" fmla="*/ 0 w 4190724"/>
                <a:gd name="connsiteY2" fmla="*/ 1396282 h 1396282"/>
                <a:gd name="connsiteX3" fmla="*/ 243563 w 4190724"/>
                <a:gd name="connsiteY3" fmla="*/ 129539 h 1396282"/>
                <a:gd name="connsiteX4" fmla="*/ 270234 w 4190724"/>
                <a:gd name="connsiteY4" fmla="*/ 7620 h 1396282"/>
                <a:gd name="connsiteX5" fmla="*/ 1584684 w 4190724"/>
                <a:gd name="connsiteY5" fmla="*/ 0 h 1396282"/>
                <a:gd name="connsiteX0" fmla="*/ 4190724 w 4190724"/>
                <a:gd name="connsiteY0" fmla="*/ 53340 h 1396282"/>
                <a:gd name="connsiteX1" fmla="*/ 3922687 w 4190724"/>
                <a:gd name="connsiteY1" fmla="*/ 1396282 h 1396282"/>
                <a:gd name="connsiteX2" fmla="*/ 0 w 4190724"/>
                <a:gd name="connsiteY2" fmla="*/ 1396282 h 1396282"/>
                <a:gd name="connsiteX3" fmla="*/ 243563 w 4190724"/>
                <a:gd name="connsiteY3" fmla="*/ 129539 h 1396282"/>
                <a:gd name="connsiteX4" fmla="*/ 1584684 w 4190724"/>
                <a:gd name="connsiteY4" fmla="*/ 0 h 1396282"/>
                <a:gd name="connsiteX0" fmla="*/ 4190724 w 4190724"/>
                <a:gd name="connsiteY0" fmla="*/ 0 h 1342942"/>
                <a:gd name="connsiteX1" fmla="*/ 3922687 w 4190724"/>
                <a:gd name="connsiteY1" fmla="*/ 1342942 h 1342942"/>
                <a:gd name="connsiteX2" fmla="*/ 0 w 4190724"/>
                <a:gd name="connsiteY2" fmla="*/ 1342942 h 1342942"/>
                <a:gd name="connsiteX3" fmla="*/ 243563 w 4190724"/>
                <a:gd name="connsiteY3" fmla="*/ 76199 h 1342942"/>
              </a:gdLst>
              <a:ahLst/>
              <a:cxnLst>
                <a:cxn ang="0">
                  <a:pos x="connsiteX0" y="connsiteY0"/>
                </a:cxn>
                <a:cxn ang="0">
                  <a:pos x="connsiteX1" y="connsiteY1"/>
                </a:cxn>
                <a:cxn ang="0">
                  <a:pos x="connsiteX2" y="connsiteY2"/>
                </a:cxn>
                <a:cxn ang="0">
                  <a:pos x="connsiteX3" y="connsiteY3"/>
                </a:cxn>
              </a:cxnLst>
              <a:rect l="l" t="t" r="r" b="b"/>
              <a:pathLst>
                <a:path w="4190724" h="1342942">
                  <a:moveTo>
                    <a:pt x="4190724" y="0"/>
                  </a:moveTo>
                  <a:lnTo>
                    <a:pt x="3922687" y="1342942"/>
                  </a:lnTo>
                  <a:lnTo>
                    <a:pt x="0" y="1342942"/>
                  </a:lnTo>
                  <a:lnTo>
                    <a:pt x="243563" y="76199"/>
                  </a:lnTo>
                </a:path>
              </a:pathLst>
            </a:custGeom>
            <a:noFill/>
            <a:ln w="101600">
              <a:gradFill>
                <a:gsLst>
                  <a:gs pos="27000">
                    <a:srgbClr val="5C5959"/>
                  </a:gs>
                  <a:gs pos="0">
                    <a:schemeClr val="bg2">
                      <a:lumMod val="50000"/>
                      <a:alpha val="0"/>
                    </a:schemeClr>
                  </a:gs>
                  <a:gs pos="100000">
                    <a:schemeClr val="tx1">
                      <a:lumMod val="75000"/>
                      <a:lumOff val="25000"/>
                    </a:schemeClr>
                  </a:gs>
                </a:gsLst>
                <a:lin ang="10800000" scaled="0"/>
              </a:gradFill>
              <a:round/>
              <a:tailEnd type="stealth" w="sm" len="me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59" name="平行四边形 55">
              <a:extLst>
                <a:ext uri="{FF2B5EF4-FFF2-40B4-BE49-F238E27FC236}">
                  <a16:creationId xmlns:a16="http://schemas.microsoft.com/office/drawing/2014/main" id="{26C9954A-3D1B-5CB6-C052-FD05C9BDE352}"/>
                </a:ext>
              </a:extLst>
            </p:cNvPr>
            <p:cNvSpPr/>
            <p:nvPr/>
          </p:nvSpPr>
          <p:spPr>
            <a:xfrm flipH="1" flipV="1">
              <a:off x="2205455" y="3269959"/>
              <a:ext cx="3788945" cy="1202262"/>
            </a:xfrm>
            <a:custGeom>
              <a:avLst/>
              <a:gdLst>
                <a:gd name="connsiteX0" fmla="*/ 0 w 4223659"/>
                <a:gd name="connsiteY0" fmla="*/ 1523215 h 1523215"/>
                <a:gd name="connsiteX1" fmla="*/ 300972 w 4223659"/>
                <a:gd name="connsiteY1" fmla="*/ 0 h 1523215"/>
                <a:gd name="connsiteX2" fmla="*/ 4223659 w 4223659"/>
                <a:gd name="connsiteY2" fmla="*/ 0 h 1523215"/>
                <a:gd name="connsiteX3" fmla="*/ 3922687 w 4223659"/>
                <a:gd name="connsiteY3" fmla="*/ 1523215 h 1523215"/>
                <a:gd name="connsiteX4" fmla="*/ 0 w 4223659"/>
                <a:gd name="connsiteY4" fmla="*/ 1523215 h 1523215"/>
                <a:gd name="connsiteX0" fmla="*/ 0 w 4223659"/>
                <a:gd name="connsiteY0" fmla="*/ 1523215 h 1523215"/>
                <a:gd name="connsiteX1" fmla="*/ 300972 w 4223659"/>
                <a:gd name="connsiteY1" fmla="*/ 0 h 1523215"/>
                <a:gd name="connsiteX2" fmla="*/ 4223659 w 4223659"/>
                <a:gd name="connsiteY2" fmla="*/ 0 h 1523215"/>
                <a:gd name="connsiteX3" fmla="*/ 4190724 w 4223659"/>
                <a:gd name="connsiteY3" fmla="*/ 180273 h 1523215"/>
                <a:gd name="connsiteX4" fmla="*/ 3922687 w 4223659"/>
                <a:gd name="connsiteY4" fmla="*/ 1523215 h 1523215"/>
                <a:gd name="connsiteX5" fmla="*/ 0 w 4223659"/>
                <a:gd name="connsiteY5" fmla="*/ 1523215 h 1523215"/>
                <a:gd name="connsiteX0" fmla="*/ 0 w 4223659"/>
                <a:gd name="connsiteY0" fmla="*/ 1523215 h 1523215"/>
                <a:gd name="connsiteX1" fmla="*/ 270234 w 4223659"/>
                <a:gd name="connsiteY1" fmla="*/ 134553 h 1523215"/>
                <a:gd name="connsiteX2" fmla="*/ 300972 w 4223659"/>
                <a:gd name="connsiteY2" fmla="*/ 0 h 1523215"/>
                <a:gd name="connsiteX3" fmla="*/ 4223659 w 4223659"/>
                <a:gd name="connsiteY3" fmla="*/ 0 h 1523215"/>
                <a:gd name="connsiteX4" fmla="*/ 4190724 w 4223659"/>
                <a:gd name="connsiteY4" fmla="*/ 180273 h 1523215"/>
                <a:gd name="connsiteX5" fmla="*/ 3922687 w 4223659"/>
                <a:gd name="connsiteY5" fmla="*/ 1523215 h 1523215"/>
                <a:gd name="connsiteX6" fmla="*/ 0 w 4223659"/>
                <a:gd name="connsiteY6" fmla="*/ 1523215 h 1523215"/>
                <a:gd name="connsiteX0" fmla="*/ 0 w 4223659"/>
                <a:gd name="connsiteY0" fmla="*/ 1523215 h 1523215"/>
                <a:gd name="connsiteX1" fmla="*/ 270234 w 4223659"/>
                <a:gd name="connsiteY1" fmla="*/ 134553 h 1523215"/>
                <a:gd name="connsiteX2" fmla="*/ 300972 w 4223659"/>
                <a:gd name="connsiteY2" fmla="*/ 0 h 1523215"/>
                <a:gd name="connsiteX3" fmla="*/ 4223659 w 4223659"/>
                <a:gd name="connsiteY3" fmla="*/ 0 h 1523215"/>
                <a:gd name="connsiteX4" fmla="*/ 4190724 w 4223659"/>
                <a:gd name="connsiteY4" fmla="*/ 180273 h 1523215"/>
                <a:gd name="connsiteX5" fmla="*/ 3922687 w 4223659"/>
                <a:gd name="connsiteY5" fmla="*/ 1523215 h 1523215"/>
                <a:gd name="connsiteX6" fmla="*/ 0 w 4223659"/>
                <a:gd name="connsiteY6" fmla="*/ 1523215 h 1523215"/>
                <a:gd name="connsiteX0" fmla="*/ 4190724 w 4282164"/>
                <a:gd name="connsiteY0" fmla="*/ 180273 h 1523215"/>
                <a:gd name="connsiteX1" fmla="*/ 3922687 w 4282164"/>
                <a:gd name="connsiteY1" fmla="*/ 1523215 h 1523215"/>
                <a:gd name="connsiteX2" fmla="*/ 0 w 4282164"/>
                <a:gd name="connsiteY2" fmla="*/ 1523215 h 1523215"/>
                <a:gd name="connsiteX3" fmla="*/ 270234 w 4282164"/>
                <a:gd name="connsiteY3" fmla="*/ 134553 h 1523215"/>
                <a:gd name="connsiteX4" fmla="*/ 300972 w 4282164"/>
                <a:gd name="connsiteY4" fmla="*/ 0 h 1523215"/>
                <a:gd name="connsiteX5" fmla="*/ 4223659 w 4282164"/>
                <a:gd name="connsiteY5" fmla="*/ 0 h 1523215"/>
                <a:gd name="connsiteX6" fmla="*/ 4282164 w 4282164"/>
                <a:gd name="connsiteY6" fmla="*/ 271713 h 1523215"/>
                <a:gd name="connsiteX0" fmla="*/ 4190724 w 4282164"/>
                <a:gd name="connsiteY0" fmla="*/ 180273 h 1523215"/>
                <a:gd name="connsiteX1" fmla="*/ 3922687 w 4282164"/>
                <a:gd name="connsiteY1" fmla="*/ 1523215 h 1523215"/>
                <a:gd name="connsiteX2" fmla="*/ 0 w 4282164"/>
                <a:gd name="connsiteY2" fmla="*/ 1523215 h 1523215"/>
                <a:gd name="connsiteX3" fmla="*/ 270234 w 4282164"/>
                <a:gd name="connsiteY3" fmla="*/ 134553 h 1523215"/>
                <a:gd name="connsiteX4" fmla="*/ 300972 w 4282164"/>
                <a:gd name="connsiteY4" fmla="*/ 0 h 1523215"/>
                <a:gd name="connsiteX5" fmla="*/ 4282164 w 4282164"/>
                <a:gd name="connsiteY5" fmla="*/ 271713 h 1523215"/>
                <a:gd name="connsiteX0" fmla="*/ 4190724 w 4282164"/>
                <a:gd name="connsiteY0" fmla="*/ 45720 h 1388662"/>
                <a:gd name="connsiteX1" fmla="*/ 3922687 w 4282164"/>
                <a:gd name="connsiteY1" fmla="*/ 1388662 h 1388662"/>
                <a:gd name="connsiteX2" fmla="*/ 0 w 4282164"/>
                <a:gd name="connsiteY2" fmla="*/ 1388662 h 1388662"/>
                <a:gd name="connsiteX3" fmla="*/ 270234 w 4282164"/>
                <a:gd name="connsiteY3" fmla="*/ 0 h 1388662"/>
                <a:gd name="connsiteX4" fmla="*/ 4282164 w 4282164"/>
                <a:gd name="connsiteY4" fmla="*/ 137160 h 1388662"/>
                <a:gd name="connsiteX0" fmla="*/ 4190724 w 4190724"/>
                <a:gd name="connsiteY0" fmla="*/ 53340 h 1396282"/>
                <a:gd name="connsiteX1" fmla="*/ 3922687 w 4190724"/>
                <a:gd name="connsiteY1" fmla="*/ 1396282 h 1396282"/>
                <a:gd name="connsiteX2" fmla="*/ 0 w 4190724"/>
                <a:gd name="connsiteY2" fmla="*/ 1396282 h 1396282"/>
                <a:gd name="connsiteX3" fmla="*/ 270234 w 4190724"/>
                <a:gd name="connsiteY3" fmla="*/ 7620 h 1396282"/>
                <a:gd name="connsiteX4" fmla="*/ 1584684 w 4190724"/>
                <a:gd name="connsiteY4" fmla="*/ 0 h 1396282"/>
                <a:gd name="connsiteX0" fmla="*/ 4190724 w 4190724"/>
                <a:gd name="connsiteY0" fmla="*/ 53340 h 1396282"/>
                <a:gd name="connsiteX1" fmla="*/ 3922687 w 4190724"/>
                <a:gd name="connsiteY1" fmla="*/ 1396282 h 1396282"/>
                <a:gd name="connsiteX2" fmla="*/ 0 w 4190724"/>
                <a:gd name="connsiteY2" fmla="*/ 1396282 h 1396282"/>
                <a:gd name="connsiteX3" fmla="*/ 270234 w 4190724"/>
                <a:gd name="connsiteY3" fmla="*/ 7620 h 1396282"/>
                <a:gd name="connsiteX4" fmla="*/ 1584684 w 4190724"/>
                <a:gd name="connsiteY4" fmla="*/ 0 h 1396282"/>
                <a:gd name="connsiteX0" fmla="*/ 4190724 w 4190724"/>
                <a:gd name="connsiteY0" fmla="*/ 53340 h 1396282"/>
                <a:gd name="connsiteX1" fmla="*/ 3922687 w 4190724"/>
                <a:gd name="connsiteY1" fmla="*/ 1396282 h 1396282"/>
                <a:gd name="connsiteX2" fmla="*/ 0 w 4190724"/>
                <a:gd name="connsiteY2" fmla="*/ 1396282 h 1396282"/>
                <a:gd name="connsiteX3" fmla="*/ 243563 w 4190724"/>
                <a:gd name="connsiteY3" fmla="*/ 129539 h 1396282"/>
                <a:gd name="connsiteX4" fmla="*/ 270234 w 4190724"/>
                <a:gd name="connsiteY4" fmla="*/ 7620 h 1396282"/>
                <a:gd name="connsiteX5" fmla="*/ 1584684 w 4190724"/>
                <a:gd name="connsiteY5" fmla="*/ 0 h 1396282"/>
                <a:gd name="connsiteX0" fmla="*/ 4190724 w 4190724"/>
                <a:gd name="connsiteY0" fmla="*/ 53340 h 1396282"/>
                <a:gd name="connsiteX1" fmla="*/ 3922687 w 4190724"/>
                <a:gd name="connsiteY1" fmla="*/ 1396282 h 1396282"/>
                <a:gd name="connsiteX2" fmla="*/ 0 w 4190724"/>
                <a:gd name="connsiteY2" fmla="*/ 1396282 h 1396282"/>
                <a:gd name="connsiteX3" fmla="*/ 243563 w 4190724"/>
                <a:gd name="connsiteY3" fmla="*/ 129539 h 1396282"/>
                <a:gd name="connsiteX4" fmla="*/ 1584684 w 4190724"/>
                <a:gd name="connsiteY4" fmla="*/ 0 h 1396282"/>
                <a:gd name="connsiteX0" fmla="*/ 4190724 w 4190724"/>
                <a:gd name="connsiteY0" fmla="*/ 0 h 1342942"/>
                <a:gd name="connsiteX1" fmla="*/ 3922687 w 4190724"/>
                <a:gd name="connsiteY1" fmla="*/ 1342942 h 1342942"/>
                <a:gd name="connsiteX2" fmla="*/ 0 w 4190724"/>
                <a:gd name="connsiteY2" fmla="*/ 1342942 h 1342942"/>
                <a:gd name="connsiteX3" fmla="*/ 243563 w 4190724"/>
                <a:gd name="connsiteY3" fmla="*/ 76199 h 1342942"/>
              </a:gdLst>
              <a:ahLst/>
              <a:cxnLst>
                <a:cxn ang="0">
                  <a:pos x="connsiteX0" y="connsiteY0"/>
                </a:cxn>
                <a:cxn ang="0">
                  <a:pos x="connsiteX1" y="connsiteY1"/>
                </a:cxn>
                <a:cxn ang="0">
                  <a:pos x="connsiteX2" y="connsiteY2"/>
                </a:cxn>
                <a:cxn ang="0">
                  <a:pos x="connsiteX3" y="connsiteY3"/>
                </a:cxn>
              </a:cxnLst>
              <a:rect l="l" t="t" r="r" b="b"/>
              <a:pathLst>
                <a:path w="4190724" h="1342942">
                  <a:moveTo>
                    <a:pt x="4190724" y="0"/>
                  </a:moveTo>
                  <a:lnTo>
                    <a:pt x="3922687" y="1342942"/>
                  </a:lnTo>
                  <a:lnTo>
                    <a:pt x="0" y="1342942"/>
                  </a:lnTo>
                  <a:lnTo>
                    <a:pt x="243563" y="76199"/>
                  </a:lnTo>
                </a:path>
              </a:pathLst>
            </a:custGeom>
            <a:noFill/>
            <a:ln w="101600">
              <a:gradFill>
                <a:gsLst>
                  <a:gs pos="41500">
                    <a:srgbClr val="F8FEFA"/>
                  </a:gs>
                  <a:gs pos="0">
                    <a:schemeClr val="accent1">
                      <a:lumMod val="5000"/>
                      <a:lumOff val="95000"/>
                      <a:alpha val="0"/>
                    </a:schemeClr>
                  </a:gs>
                  <a:gs pos="100000">
                    <a:schemeClr val="bg1"/>
                  </a:gs>
                </a:gsLst>
                <a:lin ang="10800000" scaled="0"/>
              </a:gradFill>
              <a:round/>
              <a:tailEnd type="stealth" w="sm" len="me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66" name="文本框 65">
            <a:extLst>
              <a:ext uri="{FF2B5EF4-FFF2-40B4-BE49-F238E27FC236}">
                <a16:creationId xmlns:a16="http://schemas.microsoft.com/office/drawing/2014/main" id="{931FB629-1D32-2B44-49FB-EB432206B071}"/>
              </a:ext>
            </a:extLst>
          </p:cNvPr>
          <p:cNvSpPr txBox="1"/>
          <p:nvPr/>
        </p:nvSpPr>
        <p:spPr>
          <a:xfrm>
            <a:off x="2730421" y="3761503"/>
            <a:ext cx="2834109" cy="1078693"/>
          </a:xfrm>
          <a:prstGeom prst="rect">
            <a:avLst/>
          </a:prstGeom>
          <a:noFill/>
        </p:spPr>
        <p:txBody>
          <a:bodyPr wrap="none" lIns="0" tIns="0" rIns="0" bIns="0">
            <a:noAutofit/>
          </a:bodyPr>
          <a:lstStyle/>
          <a:p>
            <a:pPr>
              <a:lnSpc>
                <a:spcPct val="125000"/>
              </a:lnSpc>
            </a:pPr>
            <a:r>
              <a:rPr lang="zh-CN" altLang="en-US" sz="6000" dirty="0">
                <a:solidFill>
                  <a:schemeClr val="bg1"/>
                </a:solidFill>
                <a:latin typeface="+mj-ea"/>
                <a:ea typeface="+mj-ea"/>
              </a:rPr>
              <a:t>昼</a:t>
            </a:r>
            <a:r>
              <a:rPr lang="zh-CN" altLang="en-US" sz="6000" dirty="0">
                <a:solidFill>
                  <a:schemeClr val="tx1">
                    <a:lumMod val="75000"/>
                    <a:lumOff val="25000"/>
                  </a:schemeClr>
                </a:solidFill>
                <a:latin typeface="+mj-ea"/>
                <a:ea typeface="+mj-ea"/>
              </a:rPr>
              <a:t>夜</a:t>
            </a:r>
            <a:r>
              <a:rPr lang="zh-CN" altLang="en-US" sz="6000" dirty="0">
                <a:solidFill>
                  <a:schemeClr val="accent1"/>
                </a:solidFill>
                <a:latin typeface="+mj-ea"/>
                <a:ea typeface="+mj-ea"/>
              </a:rPr>
              <a:t>循环</a:t>
            </a:r>
            <a:endParaRPr lang="en-US" altLang="zh-CN" sz="6000" dirty="0">
              <a:solidFill>
                <a:schemeClr val="accent1"/>
              </a:solidFill>
              <a:latin typeface="+mj-ea"/>
              <a:ea typeface="+mj-ea"/>
            </a:endParaRPr>
          </a:p>
        </p:txBody>
      </p:sp>
      <p:sp>
        <p:nvSpPr>
          <p:cNvPr id="68" name="文本框 67">
            <a:extLst>
              <a:ext uri="{FF2B5EF4-FFF2-40B4-BE49-F238E27FC236}">
                <a16:creationId xmlns:a16="http://schemas.microsoft.com/office/drawing/2014/main" id="{B62777A4-5AED-4D94-8E6C-2CE24D4BB794}"/>
              </a:ext>
            </a:extLst>
          </p:cNvPr>
          <p:cNvSpPr txBox="1"/>
          <p:nvPr/>
        </p:nvSpPr>
        <p:spPr>
          <a:xfrm>
            <a:off x="3434400" y="3424090"/>
            <a:ext cx="2419428" cy="291149"/>
          </a:xfrm>
          <a:prstGeom prst="rect">
            <a:avLst/>
          </a:prstGeom>
          <a:noFill/>
        </p:spPr>
        <p:txBody>
          <a:bodyPr wrap="square" lIns="0" tIns="0" rIns="0" bIns="0">
            <a:noAutofit/>
          </a:bodyPr>
          <a:lstStyle/>
          <a:p>
            <a:pPr>
              <a:lnSpc>
                <a:spcPct val="125000"/>
              </a:lnSpc>
            </a:pPr>
            <a:r>
              <a:rPr lang="en-US" altLang="zh-CN" sz="1600" dirty="0">
                <a:solidFill>
                  <a:schemeClr val="bg1"/>
                </a:solidFill>
                <a:latin typeface="OPPOSans L" panose="00020600040101010101" pitchFamily="18" charset="-122"/>
              </a:rPr>
              <a:t>AM-0</a:t>
            </a:r>
            <a:r>
              <a:rPr lang="en-US" altLang="zh-CN" sz="1600" b="0" i="0" dirty="0">
                <a:solidFill>
                  <a:schemeClr val="bg1"/>
                </a:solidFill>
                <a:effectLst/>
                <a:latin typeface="OPPOSans L" panose="00020600040101010101" pitchFamily="18" charset="-122"/>
              </a:rPr>
              <a:t>6:00~08:00 </a:t>
            </a:r>
            <a:r>
              <a:rPr lang="zh-CN" altLang="en-US" sz="1600" dirty="0">
                <a:solidFill>
                  <a:schemeClr val="bg1"/>
                </a:solidFill>
                <a:latin typeface="OPPOSans L" panose="00020600040101010101" pitchFamily="18" charset="-122"/>
              </a:rPr>
              <a:t>水平最高</a:t>
            </a:r>
            <a:endParaRPr lang="zh-CN" altLang="en-US" sz="1600" dirty="0">
              <a:solidFill>
                <a:schemeClr val="bg1"/>
              </a:solidFill>
            </a:endParaRPr>
          </a:p>
        </p:txBody>
      </p:sp>
      <p:sp>
        <p:nvSpPr>
          <p:cNvPr id="69" name="文本框 68">
            <a:extLst>
              <a:ext uri="{FF2B5EF4-FFF2-40B4-BE49-F238E27FC236}">
                <a16:creationId xmlns:a16="http://schemas.microsoft.com/office/drawing/2014/main" id="{8FA8D7CB-9010-67D4-E8FC-78EA5BABFA3E}"/>
              </a:ext>
            </a:extLst>
          </p:cNvPr>
          <p:cNvSpPr txBox="1"/>
          <p:nvPr/>
        </p:nvSpPr>
        <p:spPr>
          <a:xfrm>
            <a:off x="2214650" y="4839272"/>
            <a:ext cx="2452916" cy="381386"/>
          </a:xfrm>
          <a:prstGeom prst="rect">
            <a:avLst/>
          </a:prstGeom>
          <a:noFill/>
        </p:spPr>
        <p:txBody>
          <a:bodyPr wrap="none">
            <a:noAutofit/>
          </a:bodyPr>
          <a:lstStyle/>
          <a:p>
            <a:pPr>
              <a:lnSpc>
                <a:spcPct val="125000"/>
              </a:lnSpc>
            </a:pPr>
            <a:r>
              <a:rPr lang="en-US" altLang="zh-CN" sz="1600" b="0" i="0" dirty="0">
                <a:solidFill>
                  <a:schemeClr val="bg1"/>
                </a:solidFill>
                <a:effectLst/>
                <a:latin typeface="OPPOSans L" panose="00020600040101010101" pitchFamily="18" charset="-122"/>
              </a:rPr>
              <a:t>AM-00:00~02:00 </a:t>
            </a:r>
            <a:r>
              <a:rPr lang="zh-CN" altLang="en-US" sz="1600" dirty="0">
                <a:solidFill>
                  <a:schemeClr val="bg1"/>
                </a:solidFill>
                <a:latin typeface="OPPOSans L" panose="00020600040101010101" pitchFamily="18" charset="-122"/>
              </a:rPr>
              <a:t>水平最低</a:t>
            </a:r>
            <a:endParaRPr lang="zh-CN" altLang="en-US" sz="1600" dirty="0">
              <a:solidFill>
                <a:schemeClr val="bg1"/>
              </a:solidFill>
            </a:endParaRPr>
          </a:p>
        </p:txBody>
      </p:sp>
      <p:sp>
        <p:nvSpPr>
          <p:cNvPr id="72" name="平行四边形 71">
            <a:extLst>
              <a:ext uri="{FF2B5EF4-FFF2-40B4-BE49-F238E27FC236}">
                <a16:creationId xmlns:a16="http://schemas.microsoft.com/office/drawing/2014/main" id="{09A19497-8F12-553F-B5DE-5DFECA902B46}"/>
              </a:ext>
            </a:extLst>
          </p:cNvPr>
          <p:cNvSpPr>
            <a:spLocks/>
          </p:cNvSpPr>
          <p:nvPr/>
        </p:nvSpPr>
        <p:spPr>
          <a:xfrm rot="5169536">
            <a:off x="2790396" y="2698193"/>
            <a:ext cx="216000" cy="2592000"/>
          </a:xfrm>
          <a:prstGeom prst="parallelogram">
            <a:avLst>
              <a:gd name="adj" fmla="val 83679"/>
            </a:avLst>
          </a:prstGeom>
          <a:gradFill flip="none" rotWithShape="1">
            <a:gsLst>
              <a:gs pos="0">
                <a:schemeClr val="accent1"/>
              </a:gs>
              <a:gs pos="37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73" name="平行四边形 72">
            <a:extLst>
              <a:ext uri="{FF2B5EF4-FFF2-40B4-BE49-F238E27FC236}">
                <a16:creationId xmlns:a16="http://schemas.microsoft.com/office/drawing/2014/main" id="{709DE04D-9E34-9DA7-181D-E1A4198077AD}"/>
              </a:ext>
            </a:extLst>
          </p:cNvPr>
          <p:cNvSpPr>
            <a:spLocks/>
          </p:cNvSpPr>
          <p:nvPr/>
        </p:nvSpPr>
        <p:spPr>
          <a:xfrm rot="15911208">
            <a:off x="3788705" y="3388662"/>
            <a:ext cx="216000" cy="2592000"/>
          </a:xfrm>
          <a:prstGeom prst="parallelogram">
            <a:avLst>
              <a:gd name="adj" fmla="val 83679"/>
            </a:avLst>
          </a:prstGeom>
          <a:gradFill flip="none" rotWithShape="1">
            <a:gsLst>
              <a:gs pos="0">
                <a:schemeClr val="accent1"/>
              </a:gs>
              <a:gs pos="37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33" name="任意多边形: 形状 32">
            <a:extLst>
              <a:ext uri="{FF2B5EF4-FFF2-40B4-BE49-F238E27FC236}">
                <a16:creationId xmlns:a16="http://schemas.microsoft.com/office/drawing/2014/main" id="{A6783D46-D17A-C529-E20F-623CD09998AF}"/>
              </a:ext>
            </a:extLst>
          </p:cNvPr>
          <p:cNvSpPr>
            <a:spLocks/>
          </p:cNvSpPr>
          <p:nvPr/>
        </p:nvSpPr>
        <p:spPr>
          <a:xfrm>
            <a:off x="0" y="3220849"/>
            <a:ext cx="2231870" cy="2166096"/>
          </a:xfrm>
          <a:custGeom>
            <a:avLst/>
            <a:gdLst>
              <a:gd name="connsiteX0" fmla="*/ 0 w 2231870"/>
              <a:gd name="connsiteY0" fmla="*/ 0 h 2166096"/>
              <a:gd name="connsiteX1" fmla="*/ 2231870 w 2231870"/>
              <a:gd name="connsiteY1" fmla="*/ 0 h 2166096"/>
              <a:gd name="connsiteX2" fmla="*/ 1710664 w 2231870"/>
              <a:gd name="connsiteY2" fmla="*/ 2166096 h 2166096"/>
              <a:gd name="connsiteX3" fmla="*/ 0 w 2231870"/>
              <a:gd name="connsiteY3" fmla="*/ 2166096 h 2166096"/>
            </a:gdLst>
            <a:ahLst/>
            <a:cxnLst>
              <a:cxn ang="0">
                <a:pos x="connsiteX0" y="connsiteY0"/>
              </a:cxn>
              <a:cxn ang="0">
                <a:pos x="connsiteX1" y="connsiteY1"/>
              </a:cxn>
              <a:cxn ang="0">
                <a:pos x="connsiteX2" y="connsiteY2"/>
              </a:cxn>
              <a:cxn ang="0">
                <a:pos x="connsiteX3" y="connsiteY3"/>
              </a:cxn>
            </a:cxnLst>
            <a:rect l="l" t="t" r="r" b="b"/>
            <a:pathLst>
              <a:path w="2231870" h="2166096">
                <a:moveTo>
                  <a:pt x="0" y="0"/>
                </a:moveTo>
                <a:lnTo>
                  <a:pt x="2231870" y="0"/>
                </a:lnTo>
                <a:lnTo>
                  <a:pt x="1710664" y="2166096"/>
                </a:lnTo>
                <a:lnTo>
                  <a:pt x="0" y="2166096"/>
                </a:lnTo>
                <a:close/>
              </a:path>
            </a:pathLst>
          </a:custGeom>
          <a:gradFill>
            <a:gsLst>
              <a:gs pos="0">
                <a:schemeClr val="accent1"/>
              </a:gs>
              <a:gs pos="100000">
                <a:schemeClr val="accent1">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文本框 28">
            <a:extLst>
              <a:ext uri="{FF2B5EF4-FFF2-40B4-BE49-F238E27FC236}">
                <a16:creationId xmlns:a16="http://schemas.microsoft.com/office/drawing/2014/main" id="{9BDFC8E2-B027-FB90-BA49-CE2A3CA0C7B4}"/>
              </a:ext>
            </a:extLst>
          </p:cNvPr>
          <p:cNvSpPr txBox="1"/>
          <p:nvPr/>
        </p:nvSpPr>
        <p:spPr>
          <a:xfrm>
            <a:off x="686743" y="3293524"/>
            <a:ext cx="1231106" cy="895245"/>
          </a:xfrm>
          <a:prstGeom prst="rect">
            <a:avLst/>
          </a:prstGeom>
          <a:noFill/>
        </p:spPr>
        <p:txBody>
          <a:bodyPr wrap="none" lIns="0" tIns="0" rIns="0" bIns="0">
            <a:noAutofit/>
          </a:bodyPr>
          <a:lstStyle/>
          <a:p>
            <a:pPr algn="r">
              <a:lnSpc>
                <a:spcPct val="125000"/>
              </a:lnSpc>
            </a:pPr>
            <a:r>
              <a:rPr lang="zh-CN" altLang="en-US" sz="2400" b="0" i="0" dirty="0">
                <a:solidFill>
                  <a:schemeClr val="bg1"/>
                </a:solidFill>
                <a:effectLst/>
                <a:latin typeface="OPPOSans L" panose="00020600040101010101" pitchFamily="18" charset="-122"/>
              </a:rPr>
              <a:t>皮质醇</a:t>
            </a:r>
            <a:endParaRPr lang="en-US" altLang="zh-CN" sz="2400" b="0" i="0" dirty="0">
              <a:solidFill>
                <a:schemeClr val="bg1"/>
              </a:solidFill>
              <a:effectLst/>
              <a:latin typeface="OPPOSans L" panose="00020600040101010101" pitchFamily="18" charset="-122"/>
            </a:endParaRPr>
          </a:p>
          <a:p>
            <a:pPr algn="r">
              <a:lnSpc>
                <a:spcPct val="125000"/>
              </a:lnSpc>
            </a:pPr>
            <a:r>
              <a:rPr lang="zh-CN" altLang="en-US" sz="2400" b="0" i="0" dirty="0">
                <a:solidFill>
                  <a:schemeClr val="bg1"/>
                </a:solidFill>
                <a:effectLst/>
                <a:latin typeface="OPPOSans L" panose="00020600040101010101" pitchFamily="18" charset="-122"/>
              </a:rPr>
              <a:t>释放循环</a:t>
            </a:r>
            <a:endParaRPr lang="zh-CN" altLang="en-US" sz="2400" dirty="0">
              <a:solidFill>
                <a:schemeClr val="bg1"/>
              </a:solidFill>
            </a:endParaRPr>
          </a:p>
        </p:txBody>
      </p:sp>
      <p:grpSp>
        <p:nvGrpSpPr>
          <p:cNvPr id="89" name="组合 88">
            <a:extLst>
              <a:ext uri="{FF2B5EF4-FFF2-40B4-BE49-F238E27FC236}">
                <a16:creationId xmlns:a16="http://schemas.microsoft.com/office/drawing/2014/main" id="{2AE21076-15C8-0F5D-BC17-22F158678E69}"/>
              </a:ext>
            </a:extLst>
          </p:cNvPr>
          <p:cNvGrpSpPr/>
          <p:nvPr/>
        </p:nvGrpSpPr>
        <p:grpSpPr>
          <a:xfrm>
            <a:off x="1037015" y="5053581"/>
            <a:ext cx="476998" cy="202600"/>
            <a:chOff x="2456748" y="-468435"/>
            <a:chExt cx="565008" cy="239982"/>
          </a:xfrm>
          <a:gradFill flip="none" rotWithShape="1">
            <a:gsLst>
              <a:gs pos="0">
                <a:schemeClr val="bg1">
                  <a:alpha val="0"/>
                </a:schemeClr>
              </a:gs>
              <a:gs pos="100000">
                <a:schemeClr val="bg1"/>
              </a:gs>
            </a:gsLst>
            <a:lin ang="0" scaled="1"/>
            <a:tileRect/>
          </a:gradFill>
        </p:grpSpPr>
        <p:sp>
          <p:nvSpPr>
            <p:cNvPr id="90" name="L 形 89">
              <a:extLst>
                <a:ext uri="{FF2B5EF4-FFF2-40B4-BE49-F238E27FC236}">
                  <a16:creationId xmlns:a16="http://schemas.microsoft.com/office/drawing/2014/main" id="{797E1CF6-D25C-0DF1-4B78-C6EF7F30FED3}"/>
                </a:ext>
              </a:extLst>
            </p:cNvPr>
            <p:cNvSpPr/>
            <p:nvPr/>
          </p:nvSpPr>
          <p:spPr>
            <a:xfrm rot="13500000">
              <a:off x="2456748" y="-468435"/>
              <a:ext cx="239982" cy="239982"/>
            </a:xfrm>
            <a:prstGeom prst="corner">
              <a:avLst>
                <a:gd name="adj1" fmla="val 30015"/>
                <a:gd name="adj2" fmla="val 309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1" name="L 形 90">
              <a:extLst>
                <a:ext uri="{FF2B5EF4-FFF2-40B4-BE49-F238E27FC236}">
                  <a16:creationId xmlns:a16="http://schemas.microsoft.com/office/drawing/2014/main" id="{3DBD63B3-F1F8-4442-45A1-A11BA6B6A806}"/>
                </a:ext>
              </a:extLst>
            </p:cNvPr>
            <p:cNvSpPr/>
            <p:nvPr/>
          </p:nvSpPr>
          <p:spPr>
            <a:xfrm rot="13500000">
              <a:off x="2619261"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92" name="L 形 91">
              <a:extLst>
                <a:ext uri="{FF2B5EF4-FFF2-40B4-BE49-F238E27FC236}">
                  <a16:creationId xmlns:a16="http://schemas.microsoft.com/office/drawing/2014/main" id="{8D3799E0-4BDF-D077-C867-19B081391F50}"/>
                </a:ext>
              </a:extLst>
            </p:cNvPr>
            <p:cNvSpPr/>
            <p:nvPr/>
          </p:nvSpPr>
          <p:spPr>
            <a:xfrm rot="13500000">
              <a:off x="2781774"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grpSp>
      <p:graphicFrame>
        <p:nvGraphicFramePr>
          <p:cNvPr id="96" name="表格 95">
            <a:extLst>
              <a:ext uri="{FF2B5EF4-FFF2-40B4-BE49-F238E27FC236}">
                <a16:creationId xmlns:a16="http://schemas.microsoft.com/office/drawing/2014/main" id="{32FCD7B5-A179-E5FC-1986-69D8964F01D5}"/>
              </a:ext>
            </a:extLst>
          </p:cNvPr>
          <p:cNvGraphicFramePr>
            <a:graphicFrameLocks noGrp="1"/>
          </p:cNvGraphicFramePr>
          <p:nvPr/>
        </p:nvGraphicFramePr>
        <p:xfrm>
          <a:off x="6908615" y="3202941"/>
          <a:ext cx="4584807" cy="3032759"/>
        </p:xfrm>
        <a:graphic>
          <a:graphicData uri="http://schemas.openxmlformats.org/drawingml/2006/table">
            <a:tbl>
              <a:tblPr firstRow="1" bandRow="1">
                <a:tableStyleId>{3B4B98B0-60AC-42C2-AFA5-B58CD77FA1E5}</a:tableStyleId>
              </a:tblPr>
              <a:tblGrid>
                <a:gridCol w="522490">
                  <a:extLst>
                    <a:ext uri="{9D8B030D-6E8A-4147-A177-3AD203B41FA5}">
                      <a16:colId xmlns:a16="http://schemas.microsoft.com/office/drawing/2014/main" val="3080503852"/>
                    </a:ext>
                  </a:extLst>
                </a:gridCol>
                <a:gridCol w="4062317">
                  <a:extLst>
                    <a:ext uri="{9D8B030D-6E8A-4147-A177-3AD203B41FA5}">
                      <a16:colId xmlns:a16="http://schemas.microsoft.com/office/drawing/2014/main" val="2421467613"/>
                    </a:ext>
                  </a:extLst>
                </a:gridCol>
              </a:tblGrid>
              <a:tr h="511251">
                <a:tc>
                  <a:txBody>
                    <a:bodyPr/>
                    <a:lstStyle/>
                    <a:p>
                      <a:endParaRPr lang="zh-CN" altLang="en-US" sz="2400" b="0" dirty="0"/>
                    </a:p>
                  </a:txBody>
                  <a:tcPr anchor="ctr">
                    <a:lnL w="12700" cap="flat" cmpd="sng" algn="ctr">
                      <a:noFill/>
                      <a:prstDash val="solid"/>
                      <a:round/>
                      <a:headEnd type="none" w="med" len="med"/>
                      <a:tailEnd type="none" w="med" len="med"/>
                    </a:lnL>
                    <a:lnR w="9525" cap="flat" cmpd="sng" algn="ctr">
                      <a:solidFill>
                        <a:schemeClr val="accent1"/>
                      </a:solidFill>
                      <a:prstDash val="sysDash"/>
                      <a:round/>
                      <a:headEnd type="none" w="med" len="med"/>
                      <a:tailEnd type="none" w="med" len="med"/>
                    </a:lnR>
                    <a:lnT w="38100" cap="flat" cmpd="sng" algn="ctr">
                      <a:solidFill>
                        <a:schemeClr val="accent1"/>
                      </a:solidFill>
                      <a:prstDash val="solid"/>
                      <a:round/>
                      <a:headEnd type="none" w="med" len="med"/>
                      <a:tailEnd type="none" w="med" len="med"/>
                    </a:lnT>
                    <a:lnB w="9525" cap="flat" cmpd="sng" algn="ctr">
                      <a:solidFill>
                        <a:schemeClr val="accent1"/>
                      </a:solidFill>
                      <a:prstDash val="sysDash"/>
                      <a:round/>
                      <a:headEnd type="none" w="med" len="med"/>
                      <a:tailEnd type="none" w="med" len="med"/>
                    </a:lnB>
                    <a:solidFill>
                      <a:schemeClr val="bg1">
                        <a:alpha val="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800" b="0" dirty="0">
                          <a:solidFill>
                            <a:schemeClr val="bg1"/>
                          </a:solidFill>
                        </a:rPr>
                        <a:t>调节血糖</a:t>
                      </a:r>
                    </a:p>
                  </a:txBody>
                  <a:tcPr anchor="ctr">
                    <a:lnL w="9525" cap="flat" cmpd="sng" algn="ctr">
                      <a:solidFill>
                        <a:schemeClr val="accent1"/>
                      </a:solidFill>
                      <a:prstDash val="sysDash"/>
                      <a:round/>
                      <a:headEnd type="none" w="med" len="med"/>
                      <a:tailEnd type="none" w="med" len="med"/>
                    </a:lnL>
                    <a:lnR w="12700" cap="flat" cmpd="sng" algn="ctr">
                      <a:noFill/>
                      <a:prstDash val="solid"/>
                      <a:round/>
                      <a:headEnd type="none" w="med" len="med"/>
                      <a:tailEnd type="none" w="med" len="med"/>
                    </a:lnR>
                    <a:lnT w="38100" cap="flat" cmpd="sng" algn="ctr">
                      <a:solidFill>
                        <a:schemeClr val="accent1"/>
                      </a:solidFill>
                      <a:prstDash val="solid"/>
                      <a:round/>
                      <a:headEnd type="none" w="med" len="med"/>
                      <a:tailEnd type="none" w="med" len="med"/>
                    </a:lnT>
                    <a:lnB w="9525" cap="flat" cmpd="sng" algn="ctr">
                      <a:solidFill>
                        <a:schemeClr val="accent1"/>
                      </a:solidFill>
                      <a:prstDash val="sysDash"/>
                      <a:round/>
                      <a:headEnd type="none" w="med" len="med"/>
                      <a:tailEnd type="none" w="med" len="med"/>
                    </a:lnB>
                    <a:solidFill>
                      <a:schemeClr val="bg1">
                        <a:alpha val="5000"/>
                      </a:schemeClr>
                    </a:solidFill>
                  </a:tcPr>
                </a:tc>
                <a:extLst>
                  <a:ext uri="{0D108BD9-81ED-4DB2-BD59-A6C34878D82A}">
                    <a16:rowId xmlns:a16="http://schemas.microsoft.com/office/drawing/2014/main" val="835123758"/>
                  </a:ext>
                </a:extLst>
              </a:tr>
              <a:tr h="511251">
                <a:tc>
                  <a:txBody>
                    <a:bodyPr/>
                    <a:lstStyle/>
                    <a:p>
                      <a:endParaRPr lang="zh-CN" altLang="en-US" sz="2400" b="0" dirty="0"/>
                    </a:p>
                  </a:txBody>
                  <a:tcPr anchor="ctr">
                    <a:lnL w="12700" cap="flat" cmpd="sng" algn="ctr">
                      <a:noFill/>
                      <a:prstDash val="solid"/>
                      <a:round/>
                      <a:headEnd type="none" w="med" len="med"/>
                      <a:tailEnd type="none" w="med" len="med"/>
                    </a:lnL>
                    <a:lnR w="9525" cap="flat" cmpd="sng" algn="ctr">
                      <a:solidFill>
                        <a:schemeClr val="accent1"/>
                      </a:solidFill>
                      <a:prstDash val="sysDash"/>
                      <a:round/>
                      <a:headEnd type="none" w="med" len="med"/>
                      <a:tailEnd type="none" w="med" len="med"/>
                    </a:lnR>
                    <a:lnT w="9525" cap="flat" cmpd="sng" algn="ctr">
                      <a:solidFill>
                        <a:schemeClr val="accent1"/>
                      </a:solidFill>
                      <a:prstDash val="sysDash"/>
                      <a:round/>
                      <a:headEnd type="none" w="med" len="med"/>
                      <a:tailEnd type="none" w="med" len="med"/>
                    </a:lnT>
                    <a:lnB w="9525" cap="flat" cmpd="sng" algn="ctr">
                      <a:solidFill>
                        <a:schemeClr val="accent1"/>
                      </a:solidFill>
                      <a:prstDash val="sysDash"/>
                      <a:round/>
                      <a:headEnd type="none" w="med" len="med"/>
                      <a:tailEnd type="none" w="med" len="med"/>
                    </a:lnB>
                    <a:solidFill>
                      <a:schemeClr val="bg1">
                        <a:alpha val="5000"/>
                      </a:schemeClr>
                    </a:solidFill>
                  </a:tcPr>
                </a:tc>
                <a:tc>
                  <a:txBody>
                    <a:bodyPr/>
                    <a:lstStyle/>
                    <a:p>
                      <a:r>
                        <a:rPr lang="zh-CN" altLang="en-US" sz="1800" b="0" dirty="0">
                          <a:solidFill>
                            <a:schemeClr val="bg1"/>
                          </a:solidFill>
                        </a:rPr>
                        <a:t>调节血压</a:t>
                      </a:r>
                    </a:p>
                  </a:txBody>
                  <a:tcPr anchor="ctr">
                    <a:lnL w="9525" cap="flat" cmpd="sng" algn="ctr">
                      <a:solidFill>
                        <a:schemeClr val="accent1"/>
                      </a:solidFill>
                      <a:prstDash val="sysDash"/>
                      <a:round/>
                      <a:headEnd type="none" w="med" len="med"/>
                      <a:tailEnd type="none" w="med" len="med"/>
                    </a:lnL>
                    <a:lnR w="12700" cap="flat" cmpd="sng" algn="ctr">
                      <a:noFill/>
                      <a:prstDash val="solid"/>
                      <a:round/>
                      <a:headEnd type="none" w="med" len="med"/>
                      <a:tailEnd type="none" w="med" len="med"/>
                    </a:lnR>
                    <a:lnT w="9525" cap="flat" cmpd="sng" algn="ctr">
                      <a:solidFill>
                        <a:schemeClr val="accent1"/>
                      </a:solidFill>
                      <a:prstDash val="sysDash"/>
                      <a:round/>
                      <a:headEnd type="none" w="med" len="med"/>
                      <a:tailEnd type="none" w="med" len="med"/>
                    </a:lnT>
                    <a:lnB w="9525" cap="flat" cmpd="sng" algn="ctr">
                      <a:solidFill>
                        <a:schemeClr val="accent1"/>
                      </a:solidFill>
                      <a:prstDash val="sysDash"/>
                      <a:round/>
                      <a:headEnd type="none" w="med" len="med"/>
                      <a:tailEnd type="none" w="med" len="med"/>
                    </a:lnB>
                    <a:solidFill>
                      <a:schemeClr val="bg1">
                        <a:alpha val="5000"/>
                      </a:schemeClr>
                    </a:solidFill>
                  </a:tcPr>
                </a:tc>
                <a:extLst>
                  <a:ext uri="{0D108BD9-81ED-4DB2-BD59-A6C34878D82A}">
                    <a16:rowId xmlns:a16="http://schemas.microsoft.com/office/drawing/2014/main" val="3264718694"/>
                  </a:ext>
                </a:extLst>
              </a:tr>
              <a:tr h="511251">
                <a:tc>
                  <a:txBody>
                    <a:bodyPr/>
                    <a:lstStyle/>
                    <a:p>
                      <a:endParaRPr lang="zh-CN" altLang="en-US" sz="2400" b="0" dirty="0"/>
                    </a:p>
                  </a:txBody>
                  <a:tcPr anchor="ctr">
                    <a:lnL w="12700" cap="flat" cmpd="sng" algn="ctr">
                      <a:noFill/>
                      <a:prstDash val="solid"/>
                      <a:round/>
                      <a:headEnd type="none" w="med" len="med"/>
                      <a:tailEnd type="none" w="med" len="med"/>
                    </a:lnL>
                    <a:lnR w="9525" cap="flat" cmpd="sng" algn="ctr">
                      <a:solidFill>
                        <a:schemeClr val="accent1"/>
                      </a:solidFill>
                      <a:prstDash val="sysDash"/>
                      <a:round/>
                      <a:headEnd type="none" w="med" len="med"/>
                      <a:tailEnd type="none" w="med" len="med"/>
                    </a:lnR>
                    <a:lnT w="9525" cap="flat" cmpd="sng" algn="ctr">
                      <a:solidFill>
                        <a:schemeClr val="accent1"/>
                      </a:solidFill>
                      <a:prstDash val="sysDash"/>
                      <a:round/>
                      <a:headEnd type="none" w="med" len="med"/>
                      <a:tailEnd type="none" w="med" len="med"/>
                    </a:lnT>
                    <a:lnB w="9525" cap="flat" cmpd="sng" algn="ctr">
                      <a:solidFill>
                        <a:schemeClr val="accent1"/>
                      </a:solidFill>
                      <a:prstDash val="sysDash"/>
                      <a:round/>
                      <a:headEnd type="none" w="med" len="med"/>
                      <a:tailEnd type="none" w="med" len="med"/>
                    </a:lnB>
                    <a:solidFill>
                      <a:schemeClr val="bg1">
                        <a:alpha val="5000"/>
                      </a:schemeClr>
                    </a:solidFill>
                  </a:tcPr>
                </a:tc>
                <a:tc>
                  <a:txBody>
                    <a:bodyPr/>
                    <a:lstStyle/>
                    <a:p>
                      <a:r>
                        <a:rPr lang="zh-CN" altLang="en-US" sz="1800" b="0" dirty="0">
                          <a:solidFill>
                            <a:schemeClr val="bg1"/>
                          </a:solidFill>
                        </a:rPr>
                        <a:t>调节免疫系统</a:t>
                      </a:r>
                      <a:endParaRPr lang="en-US" altLang="zh-CN" sz="1800" b="0" dirty="0">
                        <a:solidFill>
                          <a:schemeClr val="bg1"/>
                        </a:solidFill>
                      </a:endParaRPr>
                    </a:p>
                  </a:txBody>
                  <a:tcPr anchor="ctr">
                    <a:lnL w="9525" cap="flat" cmpd="sng" algn="ctr">
                      <a:solidFill>
                        <a:schemeClr val="accent1"/>
                      </a:solidFill>
                      <a:prstDash val="sysDash"/>
                      <a:round/>
                      <a:headEnd type="none" w="med" len="med"/>
                      <a:tailEnd type="none" w="med" len="med"/>
                    </a:lnL>
                    <a:lnR w="12700" cap="flat" cmpd="sng" algn="ctr">
                      <a:noFill/>
                      <a:prstDash val="solid"/>
                      <a:round/>
                      <a:headEnd type="none" w="med" len="med"/>
                      <a:tailEnd type="none" w="med" len="med"/>
                    </a:lnR>
                    <a:lnT w="9525" cap="flat" cmpd="sng" algn="ctr">
                      <a:solidFill>
                        <a:schemeClr val="accent1"/>
                      </a:solidFill>
                      <a:prstDash val="sysDash"/>
                      <a:round/>
                      <a:headEnd type="none" w="med" len="med"/>
                      <a:tailEnd type="none" w="med" len="med"/>
                    </a:lnT>
                    <a:lnB w="9525" cap="flat" cmpd="sng" algn="ctr">
                      <a:solidFill>
                        <a:schemeClr val="accent1"/>
                      </a:solidFill>
                      <a:prstDash val="sysDash"/>
                      <a:round/>
                      <a:headEnd type="none" w="med" len="med"/>
                      <a:tailEnd type="none" w="med" len="med"/>
                    </a:lnB>
                    <a:solidFill>
                      <a:schemeClr val="bg1">
                        <a:alpha val="5000"/>
                      </a:schemeClr>
                    </a:solidFill>
                  </a:tcPr>
                </a:tc>
                <a:extLst>
                  <a:ext uri="{0D108BD9-81ED-4DB2-BD59-A6C34878D82A}">
                    <a16:rowId xmlns:a16="http://schemas.microsoft.com/office/drawing/2014/main" val="3027044015"/>
                  </a:ext>
                </a:extLst>
              </a:tr>
              <a:tr h="511251">
                <a:tc>
                  <a:txBody>
                    <a:bodyPr/>
                    <a:lstStyle/>
                    <a:p>
                      <a:endParaRPr lang="zh-CN" altLang="en-US" sz="2400" b="0" dirty="0"/>
                    </a:p>
                  </a:txBody>
                  <a:tcPr anchor="ctr">
                    <a:lnL w="12700" cap="flat" cmpd="sng" algn="ctr">
                      <a:noFill/>
                      <a:prstDash val="solid"/>
                      <a:round/>
                      <a:headEnd type="none" w="med" len="med"/>
                      <a:tailEnd type="none" w="med" len="med"/>
                    </a:lnL>
                    <a:lnR w="9525" cap="flat" cmpd="sng" algn="ctr">
                      <a:solidFill>
                        <a:schemeClr val="accent1"/>
                      </a:solidFill>
                      <a:prstDash val="sysDash"/>
                      <a:round/>
                      <a:headEnd type="none" w="med" len="med"/>
                      <a:tailEnd type="none" w="med" len="med"/>
                    </a:lnR>
                    <a:lnT w="9525" cap="flat" cmpd="sng" algn="ctr">
                      <a:solidFill>
                        <a:schemeClr val="accent1"/>
                      </a:solidFill>
                      <a:prstDash val="sysDash"/>
                      <a:round/>
                      <a:headEnd type="none" w="med" len="med"/>
                      <a:tailEnd type="none" w="med" len="med"/>
                    </a:lnT>
                    <a:lnB w="9525" cap="flat" cmpd="sng" algn="ctr">
                      <a:solidFill>
                        <a:schemeClr val="accent1"/>
                      </a:solidFill>
                      <a:prstDash val="sysDash"/>
                      <a:round/>
                      <a:headEnd type="none" w="med" len="med"/>
                      <a:tailEnd type="none" w="med" len="med"/>
                    </a:lnB>
                    <a:solidFill>
                      <a:schemeClr val="bg1">
                        <a:alpha val="5000"/>
                      </a:schemeClr>
                    </a:solidFill>
                  </a:tcPr>
                </a:tc>
                <a:tc>
                  <a:txBody>
                    <a:bodyPr/>
                    <a:lstStyle/>
                    <a:p>
                      <a:pPr algn="l"/>
                      <a:r>
                        <a:rPr lang="zh-CN" altLang="en-US" sz="1800" b="0" i="0" dirty="0">
                          <a:solidFill>
                            <a:schemeClr val="bg1"/>
                          </a:solidFill>
                          <a:effectLst/>
                          <a:latin typeface="OPPOSans L" panose="00020600040101010101" pitchFamily="18" charset="-122"/>
                        </a:rPr>
                        <a:t>记忆辅助</a:t>
                      </a:r>
                    </a:p>
                  </a:txBody>
                  <a:tcPr anchor="ctr">
                    <a:lnL w="9525" cap="flat" cmpd="sng" algn="ctr">
                      <a:solidFill>
                        <a:schemeClr val="accent1"/>
                      </a:solidFill>
                      <a:prstDash val="sysDash"/>
                      <a:round/>
                      <a:headEnd type="none" w="med" len="med"/>
                      <a:tailEnd type="none" w="med" len="med"/>
                    </a:lnL>
                    <a:lnR w="12700" cap="flat" cmpd="sng" algn="ctr">
                      <a:noFill/>
                      <a:prstDash val="solid"/>
                      <a:round/>
                      <a:headEnd type="none" w="med" len="med"/>
                      <a:tailEnd type="none" w="med" len="med"/>
                    </a:lnR>
                    <a:lnT w="9525" cap="flat" cmpd="sng" algn="ctr">
                      <a:solidFill>
                        <a:schemeClr val="accent1"/>
                      </a:solidFill>
                      <a:prstDash val="sysDash"/>
                      <a:round/>
                      <a:headEnd type="none" w="med" len="med"/>
                      <a:tailEnd type="none" w="med" len="med"/>
                    </a:lnT>
                    <a:lnB w="9525" cap="flat" cmpd="sng" algn="ctr">
                      <a:solidFill>
                        <a:schemeClr val="accent1"/>
                      </a:solidFill>
                      <a:prstDash val="sysDash"/>
                      <a:round/>
                      <a:headEnd type="none" w="med" len="med"/>
                      <a:tailEnd type="none" w="med" len="med"/>
                    </a:lnB>
                    <a:solidFill>
                      <a:schemeClr val="bg1">
                        <a:alpha val="5000"/>
                      </a:schemeClr>
                    </a:solidFill>
                  </a:tcPr>
                </a:tc>
                <a:extLst>
                  <a:ext uri="{0D108BD9-81ED-4DB2-BD59-A6C34878D82A}">
                    <a16:rowId xmlns:a16="http://schemas.microsoft.com/office/drawing/2014/main" val="3270422521"/>
                  </a:ext>
                </a:extLst>
              </a:tr>
              <a:tr h="511251">
                <a:tc>
                  <a:txBody>
                    <a:bodyPr/>
                    <a:lstStyle/>
                    <a:p>
                      <a:endParaRPr lang="zh-CN" altLang="en-US" sz="2400" b="0" dirty="0"/>
                    </a:p>
                  </a:txBody>
                  <a:tcPr anchor="ctr">
                    <a:lnL w="12700" cap="flat" cmpd="sng" algn="ctr">
                      <a:noFill/>
                      <a:prstDash val="solid"/>
                      <a:round/>
                      <a:headEnd type="none" w="med" len="med"/>
                      <a:tailEnd type="none" w="med" len="med"/>
                    </a:lnL>
                    <a:lnR w="9525" cap="flat" cmpd="sng" algn="ctr">
                      <a:solidFill>
                        <a:schemeClr val="accent1"/>
                      </a:solidFill>
                      <a:prstDash val="sysDash"/>
                      <a:round/>
                      <a:headEnd type="none" w="med" len="med"/>
                      <a:tailEnd type="none" w="med" len="med"/>
                    </a:lnR>
                    <a:lnT w="9525" cap="flat" cmpd="sng" algn="ctr">
                      <a:solidFill>
                        <a:schemeClr val="accent1"/>
                      </a:solidFill>
                      <a:prstDash val="sysDash"/>
                      <a:round/>
                      <a:headEnd type="none" w="med" len="med"/>
                      <a:tailEnd type="none" w="med" len="med"/>
                    </a:lnT>
                    <a:lnB w="9525" cap="flat" cmpd="sng" algn="ctr">
                      <a:solidFill>
                        <a:schemeClr val="accent1"/>
                      </a:solidFill>
                      <a:prstDash val="sysDash"/>
                      <a:round/>
                      <a:headEnd type="none" w="med" len="med"/>
                      <a:tailEnd type="none" w="med" len="med"/>
                    </a:lnB>
                    <a:solidFill>
                      <a:schemeClr val="bg1">
                        <a:alpha val="5000"/>
                      </a:schemeClr>
                    </a:solidFill>
                  </a:tcPr>
                </a:tc>
                <a:tc>
                  <a:txBody>
                    <a:bodyPr/>
                    <a:lstStyle/>
                    <a:p>
                      <a:pPr algn="l"/>
                      <a:r>
                        <a:rPr lang="zh-CN" altLang="en-US" sz="1800" b="0" i="0" dirty="0">
                          <a:solidFill>
                            <a:schemeClr val="bg1"/>
                          </a:solidFill>
                          <a:effectLst/>
                          <a:latin typeface="OPPOSans L" panose="00020600040101010101" pitchFamily="18" charset="-122"/>
                        </a:rPr>
                        <a:t>抑制发炎</a:t>
                      </a:r>
                    </a:p>
                  </a:txBody>
                  <a:tcPr anchor="ctr">
                    <a:lnL w="9525" cap="flat" cmpd="sng" algn="ctr">
                      <a:solidFill>
                        <a:schemeClr val="accent1"/>
                      </a:solidFill>
                      <a:prstDash val="sysDash"/>
                      <a:round/>
                      <a:headEnd type="none" w="med" len="med"/>
                      <a:tailEnd type="none" w="med" len="med"/>
                    </a:lnL>
                    <a:lnR w="12700" cap="flat" cmpd="sng" algn="ctr">
                      <a:noFill/>
                      <a:prstDash val="solid"/>
                      <a:round/>
                      <a:headEnd type="none" w="med" len="med"/>
                      <a:tailEnd type="none" w="med" len="med"/>
                    </a:lnR>
                    <a:lnT w="9525" cap="flat" cmpd="sng" algn="ctr">
                      <a:solidFill>
                        <a:schemeClr val="accent1"/>
                      </a:solidFill>
                      <a:prstDash val="sysDash"/>
                      <a:round/>
                      <a:headEnd type="none" w="med" len="med"/>
                      <a:tailEnd type="none" w="med" len="med"/>
                    </a:lnT>
                    <a:lnB w="9525" cap="flat" cmpd="sng" algn="ctr">
                      <a:solidFill>
                        <a:schemeClr val="accent1"/>
                      </a:solidFill>
                      <a:prstDash val="sysDash"/>
                      <a:round/>
                      <a:headEnd type="none" w="med" len="med"/>
                      <a:tailEnd type="none" w="med" len="med"/>
                    </a:lnB>
                    <a:solidFill>
                      <a:schemeClr val="bg1">
                        <a:alpha val="5000"/>
                      </a:schemeClr>
                    </a:solidFill>
                  </a:tcPr>
                </a:tc>
                <a:extLst>
                  <a:ext uri="{0D108BD9-81ED-4DB2-BD59-A6C34878D82A}">
                    <a16:rowId xmlns:a16="http://schemas.microsoft.com/office/drawing/2014/main" val="586132241"/>
                  </a:ext>
                </a:extLst>
              </a:tr>
              <a:tr h="476504">
                <a:tc>
                  <a:txBody>
                    <a:bodyPr/>
                    <a:lstStyle/>
                    <a:p>
                      <a:endParaRPr lang="zh-CN" altLang="en-US" sz="2400" b="0" dirty="0"/>
                    </a:p>
                  </a:txBody>
                  <a:tcPr anchor="ctr">
                    <a:lnL w="12700" cap="flat" cmpd="sng" algn="ctr">
                      <a:noFill/>
                      <a:prstDash val="solid"/>
                      <a:round/>
                      <a:headEnd type="none" w="med" len="med"/>
                      <a:tailEnd type="none" w="med" len="med"/>
                    </a:lnL>
                    <a:lnR w="9525" cap="flat" cmpd="sng" algn="ctr">
                      <a:solidFill>
                        <a:schemeClr val="accent1"/>
                      </a:solidFill>
                      <a:prstDash val="sysDash"/>
                      <a:round/>
                      <a:headEnd type="none" w="med" len="med"/>
                      <a:tailEnd type="none" w="med" len="med"/>
                    </a:lnR>
                    <a:lnT w="9525" cap="flat" cmpd="sng" algn="ctr">
                      <a:solidFill>
                        <a:schemeClr val="accent1"/>
                      </a:solidFill>
                      <a:prstDash val="sysDash"/>
                      <a:round/>
                      <a:headEnd type="none" w="med" len="med"/>
                      <a:tailEnd type="none" w="med" len="med"/>
                    </a:lnT>
                    <a:lnB w="38100" cap="flat" cmpd="sng" algn="ctr">
                      <a:solidFill>
                        <a:schemeClr val="accent1"/>
                      </a:solidFill>
                      <a:prstDash val="solid"/>
                      <a:round/>
                      <a:headEnd type="none" w="med" len="med"/>
                      <a:tailEnd type="none" w="med" len="med"/>
                    </a:lnB>
                    <a:solidFill>
                      <a:schemeClr val="bg1">
                        <a:alpha val="5000"/>
                      </a:schemeClr>
                    </a:solidFill>
                  </a:tcPr>
                </a:tc>
                <a:tc>
                  <a:txBody>
                    <a:bodyPr/>
                    <a:lstStyle/>
                    <a:p>
                      <a:pPr algn="l"/>
                      <a:r>
                        <a:rPr lang="zh-CN" altLang="en-US" sz="1800" b="0" i="0" dirty="0">
                          <a:solidFill>
                            <a:schemeClr val="bg1"/>
                          </a:solidFill>
                          <a:effectLst/>
                          <a:latin typeface="OPPOSans L" panose="00020600040101010101" pitchFamily="18" charset="-122"/>
                        </a:rPr>
                        <a:t>平衡体内水分和盐份</a:t>
                      </a:r>
                      <a:r>
                        <a:rPr lang="en-US" altLang="zh-CN" sz="1800" b="0" i="0" dirty="0">
                          <a:solidFill>
                            <a:schemeClr val="bg1"/>
                          </a:solidFill>
                          <a:effectLst/>
                          <a:latin typeface="OPPOSans L" panose="00020600040101010101" pitchFamily="18" charset="-122"/>
                        </a:rPr>
                        <a:t>…</a:t>
                      </a:r>
                      <a:endParaRPr lang="zh-CN" altLang="en-US" sz="1800" b="0" i="0" dirty="0">
                        <a:solidFill>
                          <a:schemeClr val="bg1"/>
                        </a:solidFill>
                        <a:effectLst/>
                        <a:latin typeface="OPPOSans L" panose="00020600040101010101" pitchFamily="18" charset="-122"/>
                      </a:endParaRPr>
                    </a:p>
                  </a:txBody>
                  <a:tcPr anchor="ctr">
                    <a:lnL w="9525" cap="flat" cmpd="sng" algn="ctr">
                      <a:solidFill>
                        <a:schemeClr val="accent1"/>
                      </a:solidFill>
                      <a:prstDash val="sysDash"/>
                      <a:round/>
                      <a:headEnd type="none" w="med" len="med"/>
                      <a:tailEnd type="none" w="med" len="med"/>
                    </a:lnL>
                    <a:lnR w="12700" cap="flat" cmpd="sng" algn="ctr">
                      <a:noFill/>
                      <a:prstDash val="solid"/>
                      <a:round/>
                      <a:headEnd type="none" w="med" len="med"/>
                      <a:tailEnd type="none" w="med" len="med"/>
                    </a:lnR>
                    <a:lnT w="9525" cap="flat" cmpd="sng" algn="ctr">
                      <a:solidFill>
                        <a:schemeClr val="accent1"/>
                      </a:solidFill>
                      <a:prstDash val="sysDash"/>
                      <a:round/>
                      <a:headEnd type="none" w="med" len="med"/>
                      <a:tailEnd type="none" w="med" len="med"/>
                    </a:lnT>
                    <a:lnB w="38100" cap="flat" cmpd="sng" algn="ctr">
                      <a:solidFill>
                        <a:schemeClr val="accent1"/>
                      </a:solidFill>
                      <a:prstDash val="solid"/>
                      <a:round/>
                      <a:headEnd type="none" w="med" len="med"/>
                      <a:tailEnd type="none" w="med" len="med"/>
                    </a:lnB>
                    <a:solidFill>
                      <a:schemeClr val="bg1">
                        <a:alpha val="5000"/>
                      </a:schemeClr>
                    </a:solidFill>
                  </a:tcPr>
                </a:tc>
                <a:extLst>
                  <a:ext uri="{0D108BD9-81ED-4DB2-BD59-A6C34878D82A}">
                    <a16:rowId xmlns:a16="http://schemas.microsoft.com/office/drawing/2014/main" val="2032687054"/>
                  </a:ext>
                </a:extLst>
              </a:tr>
            </a:tbl>
          </a:graphicData>
        </a:graphic>
      </p:graphicFrame>
      <p:sp>
        <p:nvSpPr>
          <p:cNvPr id="97" name="文本框 96">
            <a:extLst>
              <a:ext uri="{FF2B5EF4-FFF2-40B4-BE49-F238E27FC236}">
                <a16:creationId xmlns:a16="http://schemas.microsoft.com/office/drawing/2014/main" id="{73609328-2984-C327-0FE7-E72301BAA03A}"/>
              </a:ext>
            </a:extLst>
          </p:cNvPr>
          <p:cNvSpPr txBox="1"/>
          <p:nvPr/>
        </p:nvSpPr>
        <p:spPr>
          <a:xfrm>
            <a:off x="6901102" y="1897313"/>
            <a:ext cx="4724400" cy="1110047"/>
          </a:xfrm>
          <a:prstGeom prst="rect">
            <a:avLst/>
          </a:prstGeom>
          <a:noFill/>
        </p:spPr>
        <p:txBody>
          <a:bodyPr wrap="square">
            <a:noAutofit/>
          </a:bodyPr>
          <a:lstStyle/>
          <a:p>
            <a:pPr>
              <a:lnSpc>
                <a:spcPct val="125000"/>
              </a:lnSpc>
            </a:pPr>
            <a:r>
              <a:rPr lang="zh-CN" altLang="en-US" dirty="0">
                <a:solidFill>
                  <a:schemeClr val="bg1"/>
                </a:solidFill>
              </a:rPr>
              <a:t>皮质醇作为一种抗压力素在操纵情绪和健康、免疫细胞和炎症、血管和血压间联系，以及维护结缔组织等方面具有特别重要的功效。</a:t>
            </a:r>
          </a:p>
        </p:txBody>
      </p:sp>
      <p:cxnSp>
        <p:nvCxnSpPr>
          <p:cNvPr id="98" name="直接连接符 97">
            <a:extLst>
              <a:ext uri="{FF2B5EF4-FFF2-40B4-BE49-F238E27FC236}">
                <a16:creationId xmlns:a16="http://schemas.microsoft.com/office/drawing/2014/main" id="{D68D2866-12EE-2F57-0964-CF402CCFD0AD}"/>
              </a:ext>
            </a:extLst>
          </p:cNvPr>
          <p:cNvCxnSpPr>
            <a:cxnSpLocks/>
          </p:cNvCxnSpPr>
          <p:nvPr/>
        </p:nvCxnSpPr>
        <p:spPr>
          <a:xfrm>
            <a:off x="6901102" y="1977216"/>
            <a:ext cx="0" cy="93870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id="{86C4F2D7-E41B-192F-B1E4-33D10C25B7A6}"/>
              </a:ext>
            </a:extLst>
          </p:cNvPr>
          <p:cNvCxnSpPr>
            <a:cxnSpLocks/>
          </p:cNvCxnSpPr>
          <p:nvPr/>
        </p:nvCxnSpPr>
        <p:spPr>
          <a:xfrm>
            <a:off x="660399" y="1977216"/>
            <a:ext cx="0" cy="938704"/>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2" name="任意多边形: 形状 101">
            <a:extLst>
              <a:ext uri="{FF2B5EF4-FFF2-40B4-BE49-F238E27FC236}">
                <a16:creationId xmlns:a16="http://schemas.microsoft.com/office/drawing/2014/main" id="{E7B695F5-B61D-C020-56D9-07D105D073DC}"/>
              </a:ext>
            </a:extLst>
          </p:cNvPr>
          <p:cNvSpPr/>
          <p:nvPr/>
        </p:nvSpPr>
        <p:spPr>
          <a:xfrm>
            <a:off x="7076166" y="3871090"/>
            <a:ext cx="222844" cy="169862"/>
          </a:xfrm>
          <a:custGeom>
            <a:avLst/>
            <a:gdLst>
              <a:gd name="connsiteX0" fmla="*/ 336099 w 336099"/>
              <a:gd name="connsiteY0" fmla="*/ 40815 h 256193"/>
              <a:gd name="connsiteX1" fmla="*/ 296094 w 336099"/>
              <a:gd name="connsiteY1" fmla="*/ 0 h 256193"/>
              <a:gd name="connsiteX2" fmla="*/ 116710 w 336099"/>
              <a:gd name="connsiteY2" fmla="*/ 175784 h 256193"/>
              <a:gd name="connsiteX3" fmla="*/ 40415 w 336099"/>
              <a:gd name="connsiteY3" fmla="*/ 99489 h 256193"/>
              <a:gd name="connsiteX4" fmla="*/ 0 w 336099"/>
              <a:gd name="connsiteY4" fmla="*/ 139894 h 256193"/>
              <a:gd name="connsiteX5" fmla="*/ 116300 w 336099"/>
              <a:gd name="connsiteY5" fmla="*/ 256194 h 256193"/>
              <a:gd name="connsiteX6" fmla="*/ 336099 w 336099"/>
              <a:gd name="connsiteY6" fmla="*/ 40815 h 25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099" h="256193">
                <a:moveTo>
                  <a:pt x="336099" y="40815"/>
                </a:moveTo>
                <a:lnTo>
                  <a:pt x="296094" y="0"/>
                </a:lnTo>
                <a:lnTo>
                  <a:pt x="116710" y="175784"/>
                </a:lnTo>
                <a:lnTo>
                  <a:pt x="40415" y="99489"/>
                </a:lnTo>
                <a:lnTo>
                  <a:pt x="0" y="139894"/>
                </a:lnTo>
                <a:lnTo>
                  <a:pt x="116300" y="256194"/>
                </a:lnTo>
                <a:lnTo>
                  <a:pt x="336099" y="40815"/>
                </a:lnTo>
                <a:close/>
              </a:path>
            </a:pathLst>
          </a:custGeom>
          <a:solidFill>
            <a:schemeClr val="accent1"/>
          </a:solidFill>
          <a:ln w="9525" cap="flat">
            <a:noFill/>
            <a:prstDash val="solid"/>
            <a:miter/>
          </a:ln>
        </p:spPr>
        <p:txBody>
          <a:bodyPr rtlCol="0" anchor="ctr">
            <a:noAutofit/>
          </a:bodyPr>
          <a:lstStyle/>
          <a:p>
            <a:endParaRPr lang="zh-CN" altLang="en-US"/>
          </a:p>
        </p:txBody>
      </p:sp>
      <p:sp>
        <p:nvSpPr>
          <p:cNvPr id="103" name="任意多边形: 形状 102">
            <a:extLst>
              <a:ext uri="{FF2B5EF4-FFF2-40B4-BE49-F238E27FC236}">
                <a16:creationId xmlns:a16="http://schemas.microsoft.com/office/drawing/2014/main" id="{0C399951-25EF-1BAD-50F7-2353A37D079F}"/>
              </a:ext>
            </a:extLst>
          </p:cNvPr>
          <p:cNvSpPr/>
          <p:nvPr/>
        </p:nvSpPr>
        <p:spPr>
          <a:xfrm>
            <a:off x="7076166" y="4392145"/>
            <a:ext cx="222844" cy="169862"/>
          </a:xfrm>
          <a:custGeom>
            <a:avLst/>
            <a:gdLst>
              <a:gd name="connsiteX0" fmla="*/ 336099 w 336099"/>
              <a:gd name="connsiteY0" fmla="*/ 40815 h 256193"/>
              <a:gd name="connsiteX1" fmla="*/ 296094 w 336099"/>
              <a:gd name="connsiteY1" fmla="*/ 0 h 256193"/>
              <a:gd name="connsiteX2" fmla="*/ 116710 w 336099"/>
              <a:gd name="connsiteY2" fmla="*/ 175784 h 256193"/>
              <a:gd name="connsiteX3" fmla="*/ 40415 w 336099"/>
              <a:gd name="connsiteY3" fmla="*/ 99489 h 256193"/>
              <a:gd name="connsiteX4" fmla="*/ 0 w 336099"/>
              <a:gd name="connsiteY4" fmla="*/ 139894 h 256193"/>
              <a:gd name="connsiteX5" fmla="*/ 116300 w 336099"/>
              <a:gd name="connsiteY5" fmla="*/ 256194 h 256193"/>
              <a:gd name="connsiteX6" fmla="*/ 336099 w 336099"/>
              <a:gd name="connsiteY6" fmla="*/ 40815 h 25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099" h="256193">
                <a:moveTo>
                  <a:pt x="336099" y="40815"/>
                </a:moveTo>
                <a:lnTo>
                  <a:pt x="296094" y="0"/>
                </a:lnTo>
                <a:lnTo>
                  <a:pt x="116710" y="175784"/>
                </a:lnTo>
                <a:lnTo>
                  <a:pt x="40415" y="99489"/>
                </a:lnTo>
                <a:lnTo>
                  <a:pt x="0" y="139894"/>
                </a:lnTo>
                <a:lnTo>
                  <a:pt x="116300" y="256194"/>
                </a:lnTo>
                <a:lnTo>
                  <a:pt x="336099" y="40815"/>
                </a:lnTo>
                <a:close/>
              </a:path>
            </a:pathLst>
          </a:custGeom>
          <a:solidFill>
            <a:schemeClr val="accent1"/>
          </a:solidFill>
          <a:ln w="9525" cap="flat">
            <a:noFill/>
            <a:prstDash val="solid"/>
            <a:miter/>
          </a:ln>
        </p:spPr>
        <p:txBody>
          <a:bodyPr rtlCol="0" anchor="ctr">
            <a:noAutofit/>
          </a:bodyPr>
          <a:lstStyle/>
          <a:p>
            <a:endParaRPr lang="zh-CN" altLang="en-US"/>
          </a:p>
        </p:txBody>
      </p:sp>
      <p:sp>
        <p:nvSpPr>
          <p:cNvPr id="104" name="任意多边形: 形状 103">
            <a:extLst>
              <a:ext uri="{FF2B5EF4-FFF2-40B4-BE49-F238E27FC236}">
                <a16:creationId xmlns:a16="http://schemas.microsoft.com/office/drawing/2014/main" id="{3A5425CF-3A53-089F-4245-277B404626D8}"/>
              </a:ext>
            </a:extLst>
          </p:cNvPr>
          <p:cNvSpPr/>
          <p:nvPr/>
        </p:nvSpPr>
        <p:spPr>
          <a:xfrm>
            <a:off x="7076166" y="4920372"/>
            <a:ext cx="222844" cy="169862"/>
          </a:xfrm>
          <a:custGeom>
            <a:avLst/>
            <a:gdLst>
              <a:gd name="connsiteX0" fmla="*/ 336099 w 336099"/>
              <a:gd name="connsiteY0" fmla="*/ 40815 h 256193"/>
              <a:gd name="connsiteX1" fmla="*/ 296094 w 336099"/>
              <a:gd name="connsiteY1" fmla="*/ 0 h 256193"/>
              <a:gd name="connsiteX2" fmla="*/ 116710 w 336099"/>
              <a:gd name="connsiteY2" fmla="*/ 175784 h 256193"/>
              <a:gd name="connsiteX3" fmla="*/ 40415 w 336099"/>
              <a:gd name="connsiteY3" fmla="*/ 99489 h 256193"/>
              <a:gd name="connsiteX4" fmla="*/ 0 w 336099"/>
              <a:gd name="connsiteY4" fmla="*/ 139894 h 256193"/>
              <a:gd name="connsiteX5" fmla="*/ 116300 w 336099"/>
              <a:gd name="connsiteY5" fmla="*/ 256194 h 256193"/>
              <a:gd name="connsiteX6" fmla="*/ 336099 w 336099"/>
              <a:gd name="connsiteY6" fmla="*/ 40815 h 25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099" h="256193">
                <a:moveTo>
                  <a:pt x="336099" y="40815"/>
                </a:moveTo>
                <a:lnTo>
                  <a:pt x="296094" y="0"/>
                </a:lnTo>
                <a:lnTo>
                  <a:pt x="116710" y="175784"/>
                </a:lnTo>
                <a:lnTo>
                  <a:pt x="40415" y="99489"/>
                </a:lnTo>
                <a:lnTo>
                  <a:pt x="0" y="139894"/>
                </a:lnTo>
                <a:lnTo>
                  <a:pt x="116300" y="256194"/>
                </a:lnTo>
                <a:lnTo>
                  <a:pt x="336099" y="40815"/>
                </a:lnTo>
                <a:close/>
              </a:path>
            </a:pathLst>
          </a:custGeom>
          <a:solidFill>
            <a:schemeClr val="accent1"/>
          </a:solidFill>
          <a:ln w="9525" cap="flat">
            <a:noFill/>
            <a:prstDash val="solid"/>
            <a:miter/>
          </a:ln>
        </p:spPr>
        <p:txBody>
          <a:bodyPr rtlCol="0" anchor="ctr">
            <a:noAutofit/>
          </a:bodyPr>
          <a:lstStyle/>
          <a:p>
            <a:endParaRPr lang="zh-CN" altLang="en-US"/>
          </a:p>
        </p:txBody>
      </p:sp>
      <p:sp>
        <p:nvSpPr>
          <p:cNvPr id="105" name="任意多边形: 形状 104">
            <a:extLst>
              <a:ext uri="{FF2B5EF4-FFF2-40B4-BE49-F238E27FC236}">
                <a16:creationId xmlns:a16="http://schemas.microsoft.com/office/drawing/2014/main" id="{FE7E7122-2F2B-4C75-5E30-66F2D3A0818B}"/>
              </a:ext>
            </a:extLst>
          </p:cNvPr>
          <p:cNvSpPr/>
          <p:nvPr/>
        </p:nvSpPr>
        <p:spPr>
          <a:xfrm>
            <a:off x="7076166" y="5921073"/>
            <a:ext cx="222844" cy="169862"/>
          </a:xfrm>
          <a:custGeom>
            <a:avLst/>
            <a:gdLst>
              <a:gd name="connsiteX0" fmla="*/ 336099 w 336099"/>
              <a:gd name="connsiteY0" fmla="*/ 40815 h 256193"/>
              <a:gd name="connsiteX1" fmla="*/ 296094 w 336099"/>
              <a:gd name="connsiteY1" fmla="*/ 0 h 256193"/>
              <a:gd name="connsiteX2" fmla="*/ 116710 w 336099"/>
              <a:gd name="connsiteY2" fmla="*/ 175784 h 256193"/>
              <a:gd name="connsiteX3" fmla="*/ 40415 w 336099"/>
              <a:gd name="connsiteY3" fmla="*/ 99489 h 256193"/>
              <a:gd name="connsiteX4" fmla="*/ 0 w 336099"/>
              <a:gd name="connsiteY4" fmla="*/ 139894 h 256193"/>
              <a:gd name="connsiteX5" fmla="*/ 116300 w 336099"/>
              <a:gd name="connsiteY5" fmla="*/ 256194 h 256193"/>
              <a:gd name="connsiteX6" fmla="*/ 336099 w 336099"/>
              <a:gd name="connsiteY6" fmla="*/ 40815 h 25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099" h="256193">
                <a:moveTo>
                  <a:pt x="336099" y="40815"/>
                </a:moveTo>
                <a:lnTo>
                  <a:pt x="296094" y="0"/>
                </a:lnTo>
                <a:lnTo>
                  <a:pt x="116710" y="175784"/>
                </a:lnTo>
                <a:lnTo>
                  <a:pt x="40415" y="99489"/>
                </a:lnTo>
                <a:lnTo>
                  <a:pt x="0" y="139894"/>
                </a:lnTo>
                <a:lnTo>
                  <a:pt x="116300" y="256194"/>
                </a:lnTo>
                <a:lnTo>
                  <a:pt x="336099" y="40815"/>
                </a:lnTo>
                <a:close/>
              </a:path>
            </a:pathLst>
          </a:custGeom>
          <a:solidFill>
            <a:schemeClr val="accent1"/>
          </a:solidFill>
          <a:ln w="9525" cap="flat">
            <a:noFill/>
            <a:prstDash val="solid"/>
            <a:miter/>
          </a:ln>
        </p:spPr>
        <p:txBody>
          <a:bodyPr rtlCol="0" anchor="ctr">
            <a:noAutofit/>
          </a:bodyPr>
          <a:lstStyle/>
          <a:p>
            <a:endParaRPr lang="zh-CN" altLang="en-US"/>
          </a:p>
        </p:txBody>
      </p:sp>
      <p:sp>
        <p:nvSpPr>
          <p:cNvPr id="107" name="任意多边形: 形状 106">
            <a:extLst>
              <a:ext uri="{FF2B5EF4-FFF2-40B4-BE49-F238E27FC236}">
                <a16:creationId xmlns:a16="http://schemas.microsoft.com/office/drawing/2014/main" id="{5557F88A-84DD-7B8B-EB32-74B308FD1974}"/>
              </a:ext>
            </a:extLst>
          </p:cNvPr>
          <p:cNvSpPr/>
          <p:nvPr/>
        </p:nvSpPr>
        <p:spPr>
          <a:xfrm>
            <a:off x="7076166" y="3323990"/>
            <a:ext cx="222844" cy="169862"/>
          </a:xfrm>
          <a:custGeom>
            <a:avLst/>
            <a:gdLst>
              <a:gd name="connsiteX0" fmla="*/ 336099 w 336099"/>
              <a:gd name="connsiteY0" fmla="*/ 40815 h 256193"/>
              <a:gd name="connsiteX1" fmla="*/ 296094 w 336099"/>
              <a:gd name="connsiteY1" fmla="*/ 0 h 256193"/>
              <a:gd name="connsiteX2" fmla="*/ 116710 w 336099"/>
              <a:gd name="connsiteY2" fmla="*/ 175784 h 256193"/>
              <a:gd name="connsiteX3" fmla="*/ 40415 w 336099"/>
              <a:gd name="connsiteY3" fmla="*/ 99489 h 256193"/>
              <a:gd name="connsiteX4" fmla="*/ 0 w 336099"/>
              <a:gd name="connsiteY4" fmla="*/ 139894 h 256193"/>
              <a:gd name="connsiteX5" fmla="*/ 116300 w 336099"/>
              <a:gd name="connsiteY5" fmla="*/ 256194 h 256193"/>
              <a:gd name="connsiteX6" fmla="*/ 336099 w 336099"/>
              <a:gd name="connsiteY6" fmla="*/ 40815 h 25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099" h="256193">
                <a:moveTo>
                  <a:pt x="336099" y="40815"/>
                </a:moveTo>
                <a:lnTo>
                  <a:pt x="296094" y="0"/>
                </a:lnTo>
                <a:lnTo>
                  <a:pt x="116710" y="175784"/>
                </a:lnTo>
                <a:lnTo>
                  <a:pt x="40415" y="99489"/>
                </a:lnTo>
                <a:lnTo>
                  <a:pt x="0" y="139894"/>
                </a:lnTo>
                <a:lnTo>
                  <a:pt x="116300" y="256194"/>
                </a:lnTo>
                <a:lnTo>
                  <a:pt x="336099" y="40815"/>
                </a:lnTo>
                <a:close/>
              </a:path>
            </a:pathLst>
          </a:custGeom>
          <a:solidFill>
            <a:schemeClr val="accent1"/>
          </a:solidFill>
          <a:ln w="9525" cap="flat">
            <a:noFill/>
            <a:prstDash val="solid"/>
            <a:miter/>
          </a:ln>
        </p:spPr>
        <p:txBody>
          <a:bodyPr rtlCol="0" anchor="ctr">
            <a:noAutofit/>
          </a:bodyPr>
          <a:lstStyle/>
          <a:p>
            <a:endParaRPr lang="zh-CN" altLang="en-US"/>
          </a:p>
        </p:txBody>
      </p:sp>
      <p:sp>
        <p:nvSpPr>
          <p:cNvPr id="108" name="任意多边形: 形状 107">
            <a:extLst>
              <a:ext uri="{FF2B5EF4-FFF2-40B4-BE49-F238E27FC236}">
                <a16:creationId xmlns:a16="http://schemas.microsoft.com/office/drawing/2014/main" id="{22A4691A-C7A8-D800-0D18-A0F6FE549EF9}"/>
              </a:ext>
            </a:extLst>
          </p:cNvPr>
          <p:cNvSpPr/>
          <p:nvPr/>
        </p:nvSpPr>
        <p:spPr>
          <a:xfrm>
            <a:off x="7076166" y="5434581"/>
            <a:ext cx="222844" cy="169862"/>
          </a:xfrm>
          <a:custGeom>
            <a:avLst/>
            <a:gdLst>
              <a:gd name="connsiteX0" fmla="*/ 336099 w 336099"/>
              <a:gd name="connsiteY0" fmla="*/ 40815 h 256193"/>
              <a:gd name="connsiteX1" fmla="*/ 296094 w 336099"/>
              <a:gd name="connsiteY1" fmla="*/ 0 h 256193"/>
              <a:gd name="connsiteX2" fmla="*/ 116710 w 336099"/>
              <a:gd name="connsiteY2" fmla="*/ 175784 h 256193"/>
              <a:gd name="connsiteX3" fmla="*/ 40415 w 336099"/>
              <a:gd name="connsiteY3" fmla="*/ 99489 h 256193"/>
              <a:gd name="connsiteX4" fmla="*/ 0 w 336099"/>
              <a:gd name="connsiteY4" fmla="*/ 139894 h 256193"/>
              <a:gd name="connsiteX5" fmla="*/ 116300 w 336099"/>
              <a:gd name="connsiteY5" fmla="*/ 256194 h 256193"/>
              <a:gd name="connsiteX6" fmla="*/ 336099 w 336099"/>
              <a:gd name="connsiteY6" fmla="*/ 40815 h 25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099" h="256193">
                <a:moveTo>
                  <a:pt x="336099" y="40815"/>
                </a:moveTo>
                <a:lnTo>
                  <a:pt x="296094" y="0"/>
                </a:lnTo>
                <a:lnTo>
                  <a:pt x="116710" y="175784"/>
                </a:lnTo>
                <a:lnTo>
                  <a:pt x="40415" y="99489"/>
                </a:lnTo>
                <a:lnTo>
                  <a:pt x="0" y="139894"/>
                </a:lnTo>
                <a:lnTo>
                  <a:pt x="116300" y="256194"/>
                </a:lnTo>
                <a:lnTo>
                  <a:pt x="336099" y="40815"/>
                </a:lnTo>
                <a:close/>
              </a:path>
            </a:pathLst>
          </a:custGeom>
          <a:solidFill>
            <a:schemeClr val="accent1"/>
          </a:solidFill>
          <a:ln w="9525" cap="flat">
            <a:noFill/>
            <a:prstDash val="solid"/>
            <a:miter/>
          </a:ln>
        </p:spPr>
        <p:txBody>
          <a:bodyPr rtlCol="0" anchor="ctr">
            <a:noAutofit/>
          </a:bodyPr>
          <a:lstStyle/>
          <a:p>
            <a:endParaRPr lang="zh-CN" altLang="en-US"/>
          </a:p>
        </p:txBody>
      </p:sp>
      <p:sp>
        <p:nvSpPr>
          <p:cNvPr id="37" name="任意多边形: 形状 36">
            <a:extLst>
              <a:ext uri="{FF2B5EF4-FFF2-40B4-BE49-F238E27FC236}">
                <a16:creationId xmlns:a16="http://schemas.microsoft.com/office/drawing/2014/main" id="{057E61C5-A90A-6290-EC98-964DA5DA8E30}"/>
              </a:ext>
            </a:extLst>
          </p:cNvPr>
          <p:cNvSpPr>
            <a:spLocks/>
          </p:cNvSpPr>
          <p:nvPr/>
        </p:nvSpPr>
        <p:spPr>
          <a:xfrm>
            <a:off x="0" y="5792179"/>
            <a:ext cx="5994400" cy="351124"/>
          </a:xfrm>
          <a:custGeom>
            <a:avLst/>
            <a:gdLst>
              <a:gd name="connsiteX0" fmla="*/ 0 w 5994400"/>
              <a:gd name="connsiteY0" fmla="*/ 0 h 351124"/>
              <a:gd name="connsiteX1" fmla="*/ 5994400 w 5994400"/>
              <a:gd name="connsiteY1" fmla="*/ 0 h 351124"/>
              <a:gd name="connsiteX2" fmla="*/ 5909913 w 5994400"/>
              <a:gd name="connsiteY2" fmla="*/ 351124 h 351124"/>
              <a:gd name="connsiteX3" fmla="*/ 0 w 5994400"/>
              <a:gd name="connsiteY3" fmla="*/ 351124 h 351124"/>
            </a:gdLst>
            <a:ahLst/>
            <a:cxnLst>
              <a:cxn ang="0">
                <a:pos x="connsiteX0" y="connsiteY0"/>
              </a:cxn>
              <a:cxn ang="0">
                <a:pos x="connsiteX1" y="connsiteY1"/>
              </a:cxn>
              <a:cxn ang="0">
                <a:pos x="connsiteX2" y="connsiteY2"/>
              </a:cxn>
              <a:cxn ang="0">
                <a:pos x="connsiteX3" y="connsiteY3"/>
              </a:cxn>
            </a:cxnLst>
            <a:rect l="l" t="t" r="r" b="b"/>
            <a:pathLst>
              <a:path w="5994400" h="351124">
                <a:moveTo>
                  <a:pt x="0" y="0"/>
                </a:moveTo>
                <a:lnTo>
                  <a:pt x="5994400" y="0"/>
                </a:lnTo>
                <a:lnTo>
                  <a:pt x="5909913" y="351124"/>
                </a:lnTo>
                <a:lnTo>
                  <a:pt x="0" y="351124"/>
                </a:lnTo>
                <a:close/>
              </a:path>
            </a:pathLst>
          </a:custGeom>
          <a:gradFill>
            <a:gsLst>
              <a:gs pos="0">
                <a:schemeClr val="accent1">
                  <a:alpha val="78000"/>
                </a:schemeClr>
              </a:gs>
              <a:gs pos="100000">
                <a:schemeClr val="accent1">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任意多边形: 形状 34">
            <a:extLst>
              <a:ext uri="{FF2B5EF4-FFF2-40B4-BE49-F238E27FC236}">
                <a16:creationId xmlns:a16="http://schemas.microsoft.com/office/drawing/2014/main" id="{896749DF-93F8-2761-D78F-103D654D373D}"/>
              </a:ext>
            </a:extLst>
          </p:cNvPr>
          <p:cNvSpPr>
            <a:spLocks/>
          </p:cNvSpPr>
          <p:nvPr/>
        </p:nvSpPr>
        <p:spPr>
          <a:xfrm rot="10800000">
            <a:off x="0" y="5937699"/>
            <a:ext cx="5973010" cy="287260"/>
          </a:xfrm>
          <a:custGeom>
            <a:avLst/>
            <a:gdLst>
              <a:gd name="connsiteX0" fmla="*/ 5973010 w 5973010"/>
              <a:gd name="connsiteY0" fmla="*/ 287260 h 287260"/>
              <a:gd name="connsiteX1" fmla="*/ 0 w 5973010"/>
              <a:gd name="connsiteY1" fmla="*/ 287260 h 287260"/>
              <a:gd name="connsiteX2" fmla="*/ 69121 w 5973010"/>
              <a:gd name="connsiteY2" fmla="*/ 0 h 287260"/>
              <a:gd name="connsiteX3" fmla="*/ 5973010 w 5973010"/>
              <a:gd name="connsiteY3" fmla="*/ 0 h 287260"/>
            </a:gdLst>
            <a:ahLst/>
            <a:cxnLst>
              <a:cxn ang="0">
                <a:pos x="connsiteX0" y="connsiteY0"/>
              </a:cxn>
              <a:cxn ang="0">
                <a:pos x="connsiteX1" y="connsiteY1"/>
              </a:cxn>
              <a:cxn ang="0">
                <a:pos x="connsiteX2" y="connsiteY2"/>
              </a:cxn>
              <a:cxn ang="0">
                <a:pos x="connsiteX3" y="connsiteY3"/>
              </a:cxn>
            </a:cxnLst>
            <a:rect l="l" t="t" r="r" b="b"/>
            <a:pathLst>
              <a:path w="5973010" h="287260">
                <a:moveTo>
                  <a:pt x="5973010" y="287260"/>
                </a:moveTo>
                <a:lnTo>
                  <a:pt x="0" y="287260"/>
                </a:lnTo>
                <a:lnTo>
                  <a:pt x="69121" y="0"/>
                </a:lnTo>
                <a:lnTo>
                  <a:pt x="5973010" y="0"/>
                </a:lnTo>
                <a:close/>
              </a:path>
            </a:pathLst>
          </a:custGeom>
          <a:gradFill>
            <a:gsLst>
              <a:gs pos="0">
                <a:schemeClr val="accent1">
                  <a:alpha val="34000"/>
                </a:schemeClr>
              </a:gs>
              <a:gs pos="100000">
                <a:schemeClr val="accent1">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12774460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extLst>
              <a:ext uri="{FF2B5EF4-FFF2-40B4-BE49-F238E27FC236}">
                <a16:creationId xmlns:a16="http://schemas.microsoft.com/office/drawing/2014/main" id="{82FDBB20-82FB-5955-B636-9F137E08883F}"/>
              </a:ext>
            </a:extLst>
          </p:cNvPr>
          <p:cNvSpPr/>
          <p:nvPr/>
        </p:nvSpPr>
        <p:spPr>
          <a:xfrm rot="5400000">
            <a:off x="5678273" y="-3597805"/>
            <a:ext cx="804976" cy="10840721"/>
          </a:xfrm>
          <a:prstGeom prst="rect">
            <a:avLst/>
          </a:prstGeom>
          <a:gradFill>
            <a:gsLst>
              <a:gs pos="0">
                <a:schemeClr val="accent1">
                  <a:alpha val="0"/>
                </a:schemeClr>
              </a:gs>
              <a:gs pos="100000">
                <a:schemeClr val="accent1">
                  <a:alpha val="2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6" name="平行四边形 35">
            <a:extLst>
              <a:ext uri="{FF2B5EF4-FFF2-40B4-BE49-F238E27FC236}">
                <a16:creationId xmlns:a16="http://schemas.microsoft.com/office/drawing/2014/main" id="{15E53669-1E8B-5554-AFBC-6B565BAD8523}"/>
              </a:ext>
            </a:extLst>
          </p:cNvPr>
          <p:cNvSpPr/>
          <p:nvPr/>
        </p:nvSpPr>
        <p:spPr>
          <a:xfrm>
            <a:off x="660400" y="2447489"/>
            <a:ext cx="4946862" cy="499383"/>
          </a:xfrm>
          <a:prstGeom prst="parallelogram">
            <a:avLst>
              <a:gd name="adj" fmla="val 36621"/>
            </a:avLst>
          </a:prstGeom>
          <a:gradFill>
            <a:gsLst>
              <a:gs pos="0">
                <a:schemeClr val="accent1"/>
              </a:gs>
              <a:gs pos="81000">
                <a:schemeClr val="accent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7" name="文本框 6">
            <a:extLst>
              <a:ext uri="{FF2B5EF4-FFF2-40B4-BE49-F238E27FC236}">
                <a16:creationId xmlns:a16="http://schemas.microsoft.com/office/drawing/2014/main" id="{BA733ABC-656C-4BA5-56BC-9CAB958653FE}"/>
              </a:ext>
            </a:extLst>
          </p:cNvPr>
          <p:cNvSpPr txBox="1"/>
          <p:nvPr/>
        </p:nvSpPr>
        <p:spPr>
          <a:xfrm>
            <a:off x="883594" y="1423400"/>
            <a:ext cx="7727006" cy="689163"/>
          </a:xfrm>
          <a:prstGeom prst="rect">
            <a:avLst/>
          </a:prstGeom>
          <a:noFill/>
        </p:spPr>
        <p:txBody>
          <a:bodyPr wrap="square" lIns="0" tIns="0" rIns="0" bIns="0">
            <a:noAutofit/>
          </a:bodyPr>
          <a:lstStyle/>
          <a:p>
            <a:pPr>
              <a:lnSpc>
                <a:spcPct val="125000"/>
              </a:lnSpc>
            </a:pPr>
            <a:r>
              <a:rPr lang="zh-CN" altLang="en-US" dirty="0">
                <a:solidFill>
                  <a:schemeClr val="bg1"/>
                </a:solidFill>
              </a:rPr>
              <a:t>皮质醇水平持续处于高水平时对健康以及增肌、减脂会带来的负面影响，</a:t>
            </a:r>
            <a:endParaRPr lang="en-US" altLang="zh-CN" dirty="0">
              <a:solidFill>
                <a:schemeClr val="bg1"/>
              </a:solidFill>
            </a:endParaRPr>
          </a:p>
          <a:p>
            <a:pPr>
              <a:lnSpc>
                <a:spcPct val="125000"/>
              </a:lnSpc>
            </a:pPr>
            <a:r>
              <a:rPr lang="zh-CN" altLang="en-US" dirty="0">
                <a:solidFill>
                  <a:schemeClr val="bg1"/>
                </a:solidFill>
              </a:rPr>
              <a:t>对于减肥人群来讲，如何平衡皮质醇水平显得格外重要。</a:t>
            </a:r>
          </a:p>
        </p:txBody>
      </p:sp>
      <p:sp>
        <p:nvSpPr>
          <p:cNvPr id="16" name="文本框 15">
            <a:extLst>
              <a:ext uri="{FF2B5EF4-FFF2-40B4-BE49-F238E27FC236}">
                <a16:creationId xmlns:a16="http://schemas.microsoft.com/office/drawing/2014/main" id="{44BA6217-3981-D9FB-ABE9-92F616E29AFA}"/>
              </a:ext>
            </a:extLst>
          </p:cNvPr>
          <p:cNvSpPr txBox="1"/>
          <p:nvPr/>
        </p:nvSpPr>
        <p:spPr>
          <a:xfrm>
            <a:off x="806083" y="2483261"/>
            <a:ext cx="2560320" cy="525913"/>
          </a:xfrm>
          <a:prstGeom prst="rect">
            <a:avLst/>
          </a:prstGeom>
          <a:noFill/>
        </p:spPr>
        <p:txBody>
          <a:bodyPr wrap="square" lIns="0" tIns="0" rIns="0" bIns="0">
            <a:noAutofit/>
          </a:bodyPr>
          <a:lstStyle/>
          <a:p>
            <a:pPr>
              <a:lnSpc>
                <a:spcPct val="125000"/>
              </a:lnSpc>
            </a:pPr>
            <a:r>
              <a:rPr lang="zh-CN" altLang="en-US" sz="2400" b="1" dirty="0">
                <a:solidFill>
                  <a:schemeClr val="bg1"/>
                </a:solidFill>
              </a:rPr>
              <a:t> 导致更容易胖</a:t>
            </a:r>
            <a:endParaRPr lang="zh-CN" altLang="en-US" sz="1600" b="1" dirty="0">
              <a:solidFill>
                <a:schemeClr val="bg1"/>
              </a:solidFill>
            </a:endParaRPr>
          </a:p>
        </p:txBody>
      </p:sp>
      <p:sp>
        <p:nvSpPr>
          <p:cNvPr id="17" name="文本框 16">
            <a:extLst>
              <a:ext uri="{FF2B5EF4-FFF2-40B4-BE49-F238E27FC236}">
                <a16:creationId xmlns:a16="http://schemas.microsoft.com/office/drawing/2014/main" id="{17CD6DBD-4085-1319-1095-CAA731CDC2B4}"/>
              </a:ext>
            </a:extLst>
          </p:cNvPr>
          <p:cNvSpPr txBox="1"/>
          <p:nvPr/>
        </p:nvSpPr>
        <p:spPr>
          <a:xfrm>
            <a:off x="943822" y="3040008"/>
            <a:ext cx="4845162" cy="965753"/>
          </a:xfrm>
          <a:prstGeom prst="rect">
            <a:avLst/>
          </a:prstGeom>
          <a:noFill/>
        </p:spPr>
        <p:txBody>
          <a:bodyPr wrap="square" lIns="0" tIns="0" rIns="0" bIns="0">
            <a:noAutofit/>
          </a:bodyPr>
          <a:lstStyle/>
          <a:p>
            <a:pPr>
              <a:lnSpc>
                <a:spcPct val="125000"/>
              </a:lnSpc>
            </a:pPr>
            <a:r>
              <a:rPr lang="zh-CN" altLang="en-US" sz="1600" dirty="0">
                <a:solidFill>
                  <a:schemeClr val="bg1"/>
                </a:solidFill>
              </a:rPr>
              <a:t>皮质醇过高会阻碍饱腹感信号，会比平时更容易饿，刺激食欲，尤其会偏爱富含淀粉、糖的脂肪的食物，比如在压力大时，我们更倾向选择甜食来缓解压力。</a:t>
            </a:r>
          </a:p>
        </p:txBody>
      </p:sp>
      <p:sp>
        <p:nvSpPr>
          <p:cNvPr id="27" name="文本框 26">
            <a:extLst>
              <a:ext uri="{FF2B5EF4-FFF2-40B4-BE49-F238E27FC236}">
                <a16:creationId xmlns:a16="http://schemas.microsoft.com/office/drawing/2014/main" id="{53CC2EFA-BF99-3C28-3CAF-7D4DE2291BFB}"/>
              </a:ext>
            </a:extLst>
          </p:cNvPr>
          <p:cNvSpPr txBox="1"/>
          <p:nvPr/>
        </p:nvSpPr>
        <p:spPr>
          <a:xfrm flipH="1">
            <a:off x="660400" y="662491"/>
            <a:ext cx="4724400" cy="430887"/>
          </a:xfrm>
          <a:prstGeom prst="rect">
            <a:avLst/>
          </a:prstGeom>
          <a:noFill/>
        </p:spPr>
        <p:txBody>
          <a:bodyPr wrap="none" lIns="0" tIns="0" rIns="0" bIns="0" rtlCol="0" anchor="b" anchorCtr="0">
            <a:noAutofit/>
          </a:bodyPr>
          <a:lstStyle/>
          <a:p>
            <a:r>
              <a:rPr lang="zh-CN" altLang="en-US" sz="3200" dirty="0">
                <a:solidFill>
                  <a:schemeClr val="bg1"/>
                </a:solidFill>
                <a:latin typeface="+mj-ea"/>
                <a:ea typeface="+mj-ea"/>
              </a:rPr>
              <a:t>皮质醇水平高低与减肥的关系</a:t>
            </a:r>
            <a:endParaRPr lang="en-US" altLang="zh-CN" sz="3200" dirty="0">
              <a:solidFill>
                <a:schemeClr val="bg1"/>
              </a:solidFill>
              <a:latin typeface="+mj-ea"/>
              <a:ea typeface="+mj-ea"/>
            </a:endParaRPr>
          </a:p>
        </p:txBody>
      </p:sp>
      <p:sp>
        <p:nvSpPr>
          <p:cNvPr id="38" name="平行四边形 37">
            <a:extLst>
              <a:ext uri="{FF2B5EF4-FFF2-40B4-BE49-F238E27FC236}">
                <a16:creationId xmlns:a16="http://schemas.microsoft.com/office/drawing/2014/main" id="{8FE07CC1-6640-794A-CB6E-AFB6C01ECD9E}"/>
              </a:ext>
            </a:extLst>
          </p:cNvPr>
          <p:cNvSpPr/>
          <p:nvPr/>
        </p:nvSpPr>
        <p:spPr>
          <a:xfrm>
            <a:off x="6572038" y="2408381"/>
            <a:ext cx="4946862" cy="499383"/>
          </a:xfrm>
          <a:prstGeom prst="parallelogram">
            <a:avLst>
              <a:gd name="adj" fmla="val 36621"/>
            </a:avLst>
          </a:prstGeom>
          <a:gradFill>
            <a:gsLst>
              <a:gs pos="0">
                <a:schemeClr val="accent1"/>
              </a:gs>
              <a:gs pos="81000">
                <a:schemeClr val="accent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39" name="文本框 38">
            <a:extLst>
              <a:ext uri="{FF2B5EF4-FFF2-40B4-BE49-F238E27FC236}">
                <a16:creationId xmlns:a16="http://schemas.microsoft.com/office/drawing/2014/main" id="{00B692BB-AEEB-426F-02E3-E74743B7C650}"/>
              </a:ext>
            </a:extLst>
          </p:cNvPr>
          <p:cNvSpPr txBox="1"/>
          <p:nvPr/>
        </p:nvSpPr>
        <p:spPr>
          <a:xfrm>
            <a:off x="6855460" y="2444153"/>
            <a:ext cx="2560320" cy="525913"/>
          </a:xfrm>
          <a:prstGeom prst="rect">
            <a:avLst/>
          </a:prstGeom>
          <a:noFill/>
        </p:spPr>
        <p:txBody>
          <a:bodyPr wrap="square" lIns="0" tIns="0" rIns="0" bIns="0">
            <a:noAutofit/>
          </a:bodyPr>
          <a:lstStyle/>
          <a:p>
            <a:pPr>
              <a:lnSpc>
                <a:spcPct val="125000"/>
              </a:lnSpc>
            </a:pPr>
            <a:r>
              <a:rPr lang="zh-CN" altLang="en-US" sz="2400" b="1" dirty="0">
                <a:solidFill>
                  <a:schemeClr val="bg1"/>
                </a:solidFill>
              </a:rPr>
              <a:t>腹部脂肪堆积</a:t>
            </a:r>
          </a:p>
        </p:txBody>
      </p:sp>
      <p:sp>
        <p:nvSpPr>
          <p:cNvPr id="19" name="文本框 18">
            <a:extLst>
              <a:ext uri="{FF2B5EF4-FFF2-40B4-BE49-F238E27FC236}">
                <a16:creationId xmlns:a16="http://schemas.microsoft.com/office/drawing/2014/main" id="{A93373BD-92F5-A176-7460-D160CBED3047}"/>
              </a:ext>
            </a:extLst>
          </p:cNvPr>
          <p:cNvSpPr txBox="1">
            <a:spLocks/>
          </p:cNvSpPr>
          <p:nvPr/>
        </p:nvSpPr>
        <p:spPr>
          <a:xfrm>
            <a:off x="6855459" y="3000900"/>
            <a:ext cx="4392719" cy="981448"/>
          </a:xfrm>
          <a:prstGeom prst="rect">
            <a:avLst/>
          </a:prstGeom>
          <a:noFill/>
        </p:spPr>
        <p:txBody>
          <a:bodyPr wrap="square" lIns="0" tIns="0" rIns="0" bIns="0">
            <a:noAutofit/>
          </a:bodyPr>
          <a:lstStyle/>
          <a:p>
            <a:pPr>
              <a:lnSpc>
                <a:spcPct val="125000"/>
              </a:lnSpc>
            </a:pPr>
            <a:r>
              <a:rPr lang="zh-CN" altLang="en-US" sz="1600" dirty="0">
                <a:solidFill>
                  <a:schemeClr val="bg1"/>
                </a:solidFill>
              </a:rPr>
              <a:t>内脏脂肪细胞对血液皮质醇的影响更敏感，</a:t>
            </a:r>
            <a:endParaRPr lang="en-US" altLang="zh-CN" sz="1600" dirty="0">
              <a:solidFill>
                <a:schemeClr val="bg1"/>
              </a:solidFill>
            </a:endParaRPr>
          </a:p>
          <a:p>
            <a:pPr>
              <a:lnSpc>
                <a:spcPct val="125000"/>
              </a:lnSpc>
            </a:pPr>
            <a:r>
              <a:rPr lang="zh-CN" altLang="en-US" sz="1600" dirty="0">
                <a:solidFill>
                  <a:schemeClr val="bg1"/>
                </a:solidFill>
              </a:rPr>
              <a:t>压力开始激增时，会渴望高糖或高脂肪的</a:t>
            </a:r>
            <a:endParaRPr lang="en-US" altLang="zh-CN" sz="1600" dirty="0">
              <a:solidFill>
                <a:schemeClr val="bg1"/>
              </a:solidFill>
            </a:endParaRPr>
          </a:p>
          <a:p>
            <a:pPr>
              <a:lnSpc>
                <a:spcPct val="125000"/>
              </a:lnSpc>
            </a:pPr>
            <a:r>
              <a:rPr lang="zh-CN" altLang="en-US" sz="1600" dirty="0">
                <a:solidFill>
                  <a:schemeClr val="bg1"/>
                </a:solidFill>
              </a:rPr>
              <a:t>食物，额外多摄入的热量都会储存在腹部。</a:t>
            </a:r>
          </a:p>
        </p:txBody>
      </p:sp>
      <p:sp>
        <p:nvSpPr>
          <p:cNvPr id="41" name="平行四边形 40">
            <a:extLst>
              <a:ext uri="{FF2B5EF4-FFF2-40B4-BE49-F238E27FC236}">
                <a16:creationId xmlns:a16="http://schemas.microsoft.com/office/drawing/2014/main" id="{7536F4B5-13DD-A55B-411F-0D104583AD1D}"/>
              </a:ext>
            </a:extLst>
          </p:cNvPr>
          <p:cNvSpPr/>
          <p:nvPr/>
        </p:nvSpPr>
        <p:spPr>
          <a:xfrm>
            <a:off x="6572038" y="4324177"/>
            <a:ext cx="4946862" cy="499383"/>
          </a:xfrm>
          <a:prstGeom prst="parallelogram">
            <a:avLst>
              <a:gd name="adj" fmla="val 36621"/>
            </a:avLst>
          </a:prstGeom>
          <a:gradFill>
            <a:gsLst>
              <a:gs pos="0">
                <a:schemeClr val="accent1"/>
              </a:gs>
              <a:gs pos="81000">
                <a:schemeClr val="accent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2" name="文本框 21">
            <a:extLst>
              <a:ext uri="{FF2B5EF4-FFF2-40B4-BE49-F238E27FC236}">
                <a16:creationId xmlns:a16="http://schemas.microsoft.com/office/drawing/2014/main" id="{465B925B-72D4-5B53-F56A-C3BE86BED8B6}"/>
              </a:ext>
            </a:extLst>
          </p:cNvPr>
          <p:cNvSpPr txBox="1">
            <a:spLocks/>
          </p:cNvSpPr>
          <p:nvPr/>
        </p:nvSpPr>
        <p:spPr>
          <a:xfrm>
            <a:off x="6855459" y="4359949"/>
            <a:ext cx="2560320" cy="525913"/>
          </a:xfrm>
          <a:prstGeom prst="rect">
            <a:avLst/>
          </a:prstGeom>
          <a:noFill/>
        </p:spPr>
        <p:txBody>
          <a:bodyPr wrap="square" lIns="0" tIns="0" rIns="0" bIns="0">
            <a:noAutofit/>
          </a:bodyPr>
          <a:lstStyle/>
          <a:p>
            <a:pPr algn="l">
              <a:lnSpc>
                <a:spcPct val="125000"/>
              </a:lnSpc>
            </a:pPr>
            <a:r>
              <a:rPr lang="zh-CN" altLang="en-US" sz="2400" b="1" i="0" dirty="0">
                <a:solidFill>
                  <a:schemeClr val="bg1"/>
                </a:solidFill>
                <a:effectLst/>
                <a:latin typeface="OPPOSans L" panose="00020600040101010101" pitchFamily="18" charset="-122"/>
              </a:rPr>
              <a:t> 假性变胖</a:t>
            </a:r>
            <a:r>
              <a:rPr lang="en-US" altLang="zh-CN" sz="2400" b="1" i="0" dirty="0">
                <a:solidFill>
                  <a:schemeClr val="bg1"/>
                </a:solidFill>
                <a:effectLst/>
                <a:latin typeface="OPPOSans L" panose="00020600040101010101" pitchFamily="18" charset="-122"/>
              </a:rPr>
              <a:t>-</a:t>
            </a:r>
            <a:r>
              <a:rPr lang="zh-CN" altLang="en-US" sz="2400" b="1" i="0" dirty="0">
                <a:solidFill>
                  <a:schemeClr val="bg1"/>
                </a:solidFill>
                <a:effectLst/>
                <a:latin typeface="OPPOSans L" panose="00020600040101010101" pitchFamily="18" charset="-122"/>
              </a:rPr>
              <a:t>浮肿</a:t>
            </a:r>
            <a:endParaRPr lang="zh-CN" altLang="en-US" sz="1600" b="1" i="0" dirty="0">
              <a:solidFill>
                <a:schemeClr val="bg1"/>
              </a:solidFill>
              <a:effectLst/>
              <a:latin typeface="OPPOSans L" panose="00020600040101010101" pitchFamily="18" charset="-122"/>
            </a:endParaRPr>
          </a:p>
        </p:txBody>
      </p:sp>
      <p:sp>
        <p:nvSpPr>
          <p:cNvPr id="23" name="文本框 22">
            <a:extLst>
              <a:ext uri="{FF2B5EF4-FFF2-40B4-BE49-F238E27FC236}">
                <a16:creationId xmlns:a16="http://schemas.microsoft.com/office/drawing/2014/main" id="{06BADBF5-EF48-083C-ECB7-3B29A68A098B}"/>
              </a:ext>
            </a:extLst>
          </p:cNvPr>
          <p:cNvSpPr txBox="1">
            <a:spLocks/>
          </p:cNvSpPr>
          <p:nvPr/>
        </p:nvSpPr>
        <p:spPr>
          <a:xfrm>
            <a:off x="6855459" y="4916696"/>
            <a:ext cx="4067472" cy="981448"/>
          </a:xfrm>
          <a:prstGeom prst="rect">
            <a:avLst/>
          </a:prstGeom>
          <a:noFill/>
        </p:spPr>
        <p:txBody>
          <a:bodyPr wrap="square" lIns="0" tIns="0" rIns="0" bIns="0">
            <a:noAutofit/>
          </a:bodyPr>
          <a:lstStyle/>
          <a:p>
            <a:pPr algn="l">
              <a:lnSpc>
                <a:spcPct val="125000"/>
              </a:lnSpc>
            </a:pPr>
            <a:r>
              <a:rPr lang="zh-CN" altLang="en-US" sz="1600" b="0" i="0" dirty="0">
                <a:solidFill>
                  <a:schemeClr val="bg1"/>
                </a:solidFill>
                <a:effectLst/>
                <a:latin typeface="OPPOSans L" panose="00020600040101010101" pitchFamily="18" charset="-122"/>
              </a:rPr>
              <a:t>皮质醇长期升高，会出现水滞留现象。会让你感觉健身没有结果，减脂停止了的幻觉从而导致心态爆炸，皮质醇继续升高。</a:t>
            </a:r>
          </a:p>
        </p:txBody>
      </p:sp>
      <p:sp>
        <p:nvSpPr>
          <p:cNvPr id="46" name="平行四边形 45">
            <a:extLst>
              <a:ext uri="{FF2B5EF4-FFF2-40B4-BE49-F238E27FC236}">
                <a16:creationId xmlns:a16="http://schemas.microsoft.com/office/drawing/2014/main" id="{DD1C4AF5-5CD8-AF66-AEFB-2EAE0529F336}"/>
              </a:ext>
            </a:extLst>
          </p:cNvPr>
          <p:cNvSpPr/>
          <p:nvPr/>
        </p:nvSpPr>
        <p:spPr>
          <a:xfrm>
            <a:off x="660400" y="4332451"/>
            <a:ext cx="4946862" cy="499383"/>
          </a:xfrm>
          <a:prstGeom prst="parallelogram">
            <a:avLst>
              <a:gd name="adj" fmla="val 36621"/>
            </a:avLst>
          </a:prstGeom>
          <a:gradFill>
            <a:gsLst>
              <a:gs pos="0">
                <a:schemeClr val="accent1"/>
              </a:gs>
              <a:gs pos="81000">
                <a:schemeClr val="accent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0" name="文本框 19">
            <a:extLst>
              <a:ext uri="{FF2B5EF4-FFF2-40B4-BE49-F238E27FC236}">
                <a16:creationId xmlns:a16="http://schemas.microsoft.com/office/drawing/2014/main" id="{E23B87CD-184D-7660-ACF9-565EDDF48CBF}"/>
              </a:ext>
            </a:extLst>
          </p:cNvPr>
          <p:cNvSpPr txBox="1">
            <a:spLocks/>
          </p:cNvSpPr>
          <p:nvPr/>
        </p:nvSpPr>
        <p:spPr>
          <a:xfrm>
            <a:off x="942693" y="4371603"/>
            <a:ext cx="2560320" cy="525913"/>
          </a:xfrm>
          <a:prstGeom prst="rect">
            <a:avLst/>
          </a:prstGeom>
          <a:noFill/>
        </p:spPr>
        <p:txBody>
          <a:bodyPr wrap="square" lIns="0" tIns="0" rIns="0" bIns="0">
            <a:noAutofit/>
          </a:bodyPr>
          <a:lstStyle/>
          <a:p>
            <a:pPr>
              <a:lnSpc>
                <a:spcPct val="125000"/>
              </a:lnSpc>
            </a:pPr>
            <a:r>
              <a:rPr lang="zh-CN" altLang="en-US" sz="2400" b="1" dirty="0">
                <a:solidFill>
                  <a:schemeClr val="bg1"/>
                </a:solidFill>
              </a:rPr>
              <a:t>导致增肌困难</a:t>
            </a:r>
            <a:endParaRPr lang="zh-CN" altLang="en-US" sz="1600" b="1" dirty="0">
              <a:solidFill>
                <a:schemeClr val="bg1"/>
              </a:solidFill>
            </a:endParaRPr>
          </a:p>
        </p:txBody>
      </p:sp>
      <p:sp>
        <p:nvSpPr>
          <p:cNvPr id="21" name="文本框 20">
            <a:extLst>
              <a:ext uri="{FF2B5EF4-FFF2-40B4-BE49-F238E27FC236}">
                <a16:creationId xmlns:a16="http://schemas.microsoft.com/office/drawing/2014/main" id="{98B60D7C-204E-A1B5-8EE7-3C1D5E610C88}"/>
              </a:ext>
            </a:extLst>
          </p:cNvPr>
          <p:cNvSpPr txBox="1">
            <a:spLocks/>
          </p:cNvSpPr>
          <p:nvPr/>
        </p:nvSpPr>
        <p:spPr>
          <a:xfrm>
            <a:off x="943822" y="4924970"/>
            <a:ext cx="4845162" cy="965753"/>
          </a:xfrm>
          <a:prstGeom prst="rect">
            <a:avLst/>
          </a:prstGeom>
          <a:noFill/>
        </p:spPr>
        <p:txBody>
          <a:bodyPr wrap="square" lIns="0" tIns="0" rIns="0" bIns="0">
            <a:noAutofit/>
          </a:bodyPr>
          <a:lstStyle/>
          <a:p>
            <a:pPr>
              <a:lnSpc>
                <a:spcPct val="125000"/>
              </a:lnSpc>
            </a:pPr>
            <a:r>
              <a:rPr lang="zh-CN" altLang="en-US" sz="1600" dirty="0">
                <a:solidFill>
                  <a:schemeClr val="bg1"/>
                </a:solidFill>
              </a:rPr>
              <a:t>会抑制蛋白质的合成并加速蛋白质的分解，会导致睾酮水平降低，总体来讲，会使得增肌困难的原因之一。</a:t>
            </a:r>
          </a:p>
        </p:txBody>
      </p:sp>
      <p:cxnSp>
        <p:nvCxnSpPr>
          <p:cNvPr id="32" name="直接连接符 31">
            <a:extLst>
              <a:ext uri="{FF2B5EF4-FFF2-40B4-BE49-F238E27FC236}">
                <a16:creationId xmlns:a16="http://schemas.microsoft.com/office/drawing/2014/main" id="{B48101E3-DBA7-A4C8-63E9-3EB1D6480758}"/>
              </a:ext>
            </a:extLst>
          </p:cNvPr>
          <p:cNvCxnSpPr>
            <a:cxnSpLocks/>
          </p:cNvCxnSpPr>
          <p:nvPr/>
        </p:nvCxnSpPr>
        <p:spPr>
          <a:xfrm flipH="1">
            <a:off x="883594" y="6125673"/>
            <a:ext cx="4778066"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E1083789-4611-06BF-A995-4C7A2B21C21E}"/>
              </a:ext>
            </a:extLst>
          </p:cNvPr>
          <p:cNvCxnSpPr>
            <a:cxnSpLocks/>
          </p:cNvCxnSpPr>
          <p:nvPr/>
        </p:nvCxnSpPr>
        <p:spPr>
          <a:xfrm flipH="1" flipV="1">
            <a:off x="6855459" y="6125673"/>
            <a:ext cx="4140201" cy="35906"/>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69990464-303D-6C0D-2C53-1AE075AF9C78}"/>
              </a:ext>
            </a:extLst>
          </p:cNvPr>
          <p:cNvCxnSpPr>
            <a:cxnSpLocks/>
          </p:cNvCxnSpPr>
          <p:nvPr/>
        </p:nvCxnSpPr>
        <p:spPr>
          <a:xfrm>
            <a:off x="688340" y="1420067"/>
            <a:ext cx="0" cy="804977"/>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02516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矩形 104">
            <a:extLst>
              <a:ext uri="{FF2B5EF4-FFF2-40B4-BE49-F238E27FC236}">
                <a16:creationId xmlns:a16="http://schemas.microsoft.com/office/drawing/2014/main" id="{1A5840A5-2396-9B62-308F-77BE254C2E43}"/>
              </a:ext>
            </a:extLst>
          </p:cNvPr>
          <p:cNvSpPr/>
          <p:nvPr/>
        </p:nvSpPr>
        <p:spPr>
          <a:xfrm>
            <a:off x="4670812" y="2596746"/>
            <a:ext cx="2775486" cy="2507914"/>
          </a:xfrm>
          <a:prstGeom prst="rect">
            <a:avLst/>
          </a:prstGeom>
          <a:solidFill>
            <a:schemeClr val="bg1">
              <a:alpha val="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104" name="组合 103">
            <a:extLst>
              <a:ext uri="{FF2B5EF4-FFF2-40B4-BE49-F238E27FC236}">
                <a16:creationId xmlns:a16="http://schemas.microsoft.com/office/drawing/2014/main" id="{73426D91-43F0-2083-B2D2-716404C8F0F1}"/>
              </a:ext>
            </a:extLst>
          </p:cNvPr>
          <p:cNvGrpSpPr/>
          <p:nvPr/>
        </p:nvGrpSpPr>
        <p:grpSpPr>
          <a:xfrm>
            <a:off x="5161029" y="3043442"/>
            <a:ext cx="1832628" cy="1625998"/>
            <a:chOff x="5161029" y="3043442"/>
            <a:chExt cx="1832628" cy="1625998"/>
          </a:xfrm>
        </p:grpSpPr>
        <p:sp>
          <p:nvSpPr>
            <p:cNvPr id="92" name="矩形 91">
              <a:extLst>
                <a:ext uri="{FF2B5EF4-FFF2-40B4-BE49-F238E27FC236}">
                  <a16:creationId xmlns:a16="http://schemas.microsoft.com/office/drawing/2014/main" id="{5E31D089-164E-A513-B40E-26BD5244D403}"/>
                </a:ext>
              </a:extLst>
            </p:cNvPr>
            <p:cNvSpPr/>
            <p:nvPr/>
          </p:nvSpPr>
          <p:spPr>
            <a:xfrm>
              <a:off x="5161033" y="3043442"/>
              <a:ext cx="1831397" cy="1615015"/>
            </a:xfrm>
            <a:prstGeom prst="rect">
              <a:avLst/>
            </a:prstGeom>
            <a:solidFill>
              <a:schemeClr val="bg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5" name="矩形 94">
              <a:extLst>
                <a:ext uri="{FF2B5EF4-FFF2-40B4-BE49-F238E27FC236}">
                  <a16:creationId xmlns:a16="http://schemas.microsoft.com/office/drawing/2014/main" id="{0088223B-CB31-EDAB-0AA2-71C0F0515F82}"/>
                </a:ext>
              </a:extLst>
            </p:cNvPr>
            <p:cNvSpPr/>
            <p:nvPr/>
          </p:nvSpPr>
          <p:spPr>
            <a:xfrm>
              <a:off x="5161029" y="3043442"/>
              <a:ext cx="115741" cy="1278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6" name="矩形 95">
              <a:extLst>
                <a:ext uri="{FF2B5EF4-FFF2-40B4-BE49-F238E27FC236}">
                  <a16:creationId xmlns:a16="http://schemas.microsoft.com/office/drawing/2014/main" id="{D906D8C9-F937-6739-E62A-26322344520C}"/>
                </a:ext>
              </a:extLst>
            </p:cNvPr>
            <p:cNvSpPr/>
            <p:nvPr/>
          </p:nvSpPr>
          <p:spPr>
            <a:xfrm>
              <a:off x="5161029" y="4541567"/>
              <a:ext cx="115741" cy="1278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7" name="矩形 96">
              <a:extLst>
                <a:ext uri="{FF2B5EF4-FFF2-40B4-BE49-F238E27FC236}">
                  <a16:creationId xmlns:a16="http://schemas.microsoft.com/office/drawing/2014/main" id="{33304293-072A-A06F-FC7B-3D722638D21B}"/>
                </a:ext>
              </a:extLst>
            </p:cNvPr>
            <p:cNvSpPr/>
            <p:nvPr/>
          </p:nvSpPr>
          <p:spPr>
            <a:xfrm>
              <a:off x="6877916" y="4541567"/>
              <a:ext cx="115741" cy="1278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8" name="矩形 97">
              <a:extLst>
                <a:ext uri="{FF2B5EF4-FFF2-40B4-BE49-F238E27FC236}">
                  <a16:creationId xmlns:a16="http://schemas.microsoft.com/office/drawing/2014/main" id="{4605291D-BE2C-B8E8-67A9-480778C35EFC}"/>
                </a:ext>
              </a:extLst>
            </p:cNvPr>
            <p:cNvSpPr/>
            <p:nvPr/>
          </p:nvSpPr>
          <p:spPr>
            <a:xfrm>
              <a:off x="6877916" y="3043442"/>
              <a:ext cx="115741" cy="1278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26" name="组合 25">
            <a:extLst>
              <a:ext uri="{FF2B5EF4-FFF2-40B4-BE49-F238E27FC236}">
                <a16:creationId xmlns:a16="http://schemas.microsoft.com/office/drawing/2014/main" id="{FB5FC708-32AE-0FAC-919C-0B2A79281571}"/>
              </a:ext>
            </a:extLst>
          </p:cNvPr>
          <p:cNvGrpSpPr/>
          <p:nvPr/>
        </p:nvGrpSpPr>
        <p:grpSpPr>
          <a:xfrm flipH="1">
            <a:off x="667626" y="1835021"/>
            <a:ext cx="4208860" cy="1797179"/>
            <a:chOff x="560839" y="2791464"/>
            <a:chExt cx="1550271" cy="1248183"/>
          </a:xfrm>
        </p:grpSpPr>
        <p:sp>
          <p:nvSpPr>
            <p:cNvPr id="28" name="矩形 27">
              <a:extLst>
                <a:ext uri="{FF2B5EF4-FFF2-40B4-BE49-F238E27FC236}">
                  <a16:creationId xmlns:a16="http://schemas.microsoft.com/office/drawing/2014/main" id="{4B7B76F3-F833-BF7A-F2FD-620872CFC40D}"/>
                </a:ext>
              </a:extLst>
            </p:cNvPr>
            <p:cNvSpPr/>
            <p:nvPr/>
          </p:nvSpPr>
          <p:spPr>
            <a:xfrm>
              <a:off x="560842" y="2802255"/>
              <a:ext cx="1550265" cy="1237392"/>
            </a:xfrm>
            <a:prstGeom prst="rect">
              <a:avLst/>
            </a:prstGeom>
            <a:solidFill>
              <a:schemeClr val="bg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9" name="L 形 28">
              <a:extLst>
                <a:ext uri="{FF2B5EF4-FFF2-40B4-BE49-F238E27FC236}">
                  <a16:creationId xmlns:a16="http://schemas.microsoft.com/office/drawing/2014/main" id="{CA469B07-8333-9626-98C1-E692E72EF6A3}"/>
                </a:ext>
              </a:extLst>
            </p:cNvPr>
            <p:cNvSpPr/>
            <p:nvPr/>
          </p:nvSpPr>
          <p:spPr>
            <a:xfrm>
              <a:off x="560844" y="3625218"/>
              <a:ext cx="1550262" cy="414429"/>
            </a:xfrm>
            <a:prstGeom prst="corner">
              <a:avLst>
                <a:gd name="adj1" fmla="val 7643"/>
                <a:gd name="adj2" fmla="val 4911"/>
              </a:avLst>
            </a:prstGeom>
            <a:gradFill flip="none" rotWithShape="1">
              <a:gsLst>
                <a:gs pos="100000">
                  <a:schemeClr val="bg1"/>
                </a:gs>
                <a:gs pos="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0" name="L 形 29">
              <a:extLst>
                <a:ext uri="{FF2B5EF4-FFF2-40B4-BE49-F238E27FC236}">
                  <a16:creationId xmlns:a16="http://schemas.microsoft.com/office/drawing/2014/main" id="{AF06AC86-0AED-970A-D883-356F82B47EC2}"/>
                </a:ext>
              </a:extLst>
            </p:cNvPr>
            <p:cNvSpPr/>
            <p:nvPr/>
          </p:nvSpPr>
          <p:spPr>
            <a:xfrm rot="10800000">
              <a:off x="1769197" y="2791464"/>
              <a:ext cx="341913" cy="423449"/>
            </a:xfrm>
            <a:prstGeom prst="corner">
              <a:avLst>
                <a:gd name="adj1" fmla="val 7610"/>
                <a:gd name="adj2" fmla="val 9766"/>
              </a:avLst>
            </a:prstGeom>
            <a:gradFill flip="none" rotWithShape="1">
              <a:gsLst>
                <a:gs pos="100000">
                  <a:schemeClr val="bg1"/>
                </a:gs>
                <a:gs pos="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1" name="矩形 30">
              <a:extLst>
                <a:ext uri="{FF2B5EF4-FFF2-40B4-BE49-F238E27FC236}">
                  <a16:creationId xmlns:a16="http://schemas.microsoft.com/office/drawing/2014/main" id="{0FFE8863-8F0A-EE4F-23A2-BA2E7EF1DC55}"/>
                </a:ext>
              </a:extLst>
            </p:cNvPr>
            <p:cNvSpPr/>
            <p:nvPr/>
          </p:nvSpPr>
          <p:spPr>
            <a:xfrm>
              <a:off x="560839" y="2802255"/>
              <a:ext cx="29292" cy="807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71" name="组合 70">
            <a:extLst>
              <a:ext uri="{FF2B5EF4-FFF2-40B4-BE49-F238E27FC236}">
                <a16:creationId xmlns:a16="http://schemas.microsoft.com/office/drawing/2014/main" id="{CF1D8594-F1AB-A5FB-A054-14ADAAD9B683}"/>
              </a:ext>
            </a:extLst>
          </p:cNvPr>
          <p:cNvGrpSpPr/>
          <p:nvPr/>
        </p:nvGrpSpPr>
        <p:grpSpPr>
          <a:xfrm flipH="1" flipV="1">
            <a:off x="675883" y="3794267"/>
            <a:ext cx="4208860" cy="1797179"/>
            <a:chOff x="560839" y="2791464"/>
            <a:chExt cx="1550271" cy="1248183"/>
          </a:xfrm>
        </p:grpSpPr>
        <p:sp>
          <p:nvSpPr>
            <p:cNvPr id="72" name="矩形 71">
              <a:extLst>
                <a:ext uri="{FF2B5EF4-FFF2-40B4-BE49-F238E27FC236}">
                  <a16:creationId xmlns:a16="http://schemas.microsoft.com/office/drawing/2014/main" id="{0441E174-0A64-4B55-877A-575C439573F4}"/>
                </a:ext>
              </a:extLst>
            </p:cNvPr>
            <p:cNvSpPr/>
            <p:nvPr/>
          </p:nvSpPr>
          <p:spPr>
            <a:xfrm>
              <a:off x="560842" y="2802255"/>
              <a:ext cx="1550265" cy="1237392"/>
            </a:xfrm>
            <a:prstGeom prst="rect">
              <a:avLst/>
            </a:prstGeom>
            <a:solidFill>
              <a:schemeClr val="bg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3" name="L 形 72">
              <a:extLst>
                <a:ext uri="{FF2B5EF4-FFF2-40B4-BE49-F238E27FC236}">
                  <a16:creationId xmlns:a16="http://schemas.microsoft.com/office/drawing/2014/main" id="{143E3765-F0FF-974A-C983-58864330A674}"/>
                </a:ext>
              </a:extLst>
            </p:cNvPr>
            <p:cNvSpPr/>
            <p:nvPr/>
          </p:nvSpPr>
          <p:spPr>
            <a:xfrm>
              <a:off x="560844" y="3625218"/>
              <a:ext cx="1550262" cy="414429"/>
            </a:xfrm>
            <a:prstGeom prst="corner">
              <a:avLst>
                <a:gd name="adj1" fmla="val 7643"/>
                <a:gd name="adj2" fmla="val 4911"/>
              </a:avLst>
            </a:prstGeom>
            <a:gradFill flip="none" rotWithShape="1">
              <a:gsLst>
                <a:gs pos="100000">
                  <a:schemeClr val="bg1"/>
                </a:gs>
                <a:gs pos="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4" name="L 形 73">
              <a:extLst>
                <a:ext uri="{FF2B5EF4-FFF2-40B4-BE49-F238E27FC236}">
                  <a16:creationId xmlns:a16="http://schemas.microsoft.com/office/drawing/2014/main" id="{FCEBE9B3-5979-2D04-3007-5A08F5599C37}"/>
                </a:ext>
              </a:extLst>
            </p:cNvPr>
            <p:cNvSpPr/>
            <p:nvPr/>
          </p:nvSpPr>
          <p:spPr>
            <a:xfrm rot="10800000">
              <a:off x="1769197" y="2791464"/>
              <a:ext cx="341913" cy="423449"/>
            </a:xfrm>
            <a:prstGeom prst="corner">
              <a:avLst>
                <a:gd name="adj1" fmla="val 7610"/>
                <a:gd name="adj2" fmla="val 9766"/>
              </a:avLst>
            </a:prstGeom>
            <a:gradFill flip="none" rotWithShape="1">
              <a:gsLst>
                <a:gs pos="100000">
                  <a:schemeClr val="bg1"/>
                </a:gs>
                <a:gs pos="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5" name="矩形 74">
              <a:extLst>
                <a:ext uri="{FF2B5EF4-FFF2-40B4-BE49-F238E27FC236}">
                  <a16:creationId xmlns:a16="http://schemas.microsoft.com/office/drawing/2014/main" id="{45176F6A-4068-2067-3BFD-69E5049B792F}"/>
                </a:ext>
              </a:extLst>
            </p:cNvPr>
            <p:cNvSpPr/>
            <p:nvPr/>
          </p:nvSpPr>
          <p:spPr>
            <a:xfrm>
              <a:off x="560839" y="2802255"/>
              <a:ext cx="29292" cy="807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61" name="组合 60">
            <a:extLst>
              <a:ext uri="{FF2B5EF4-FFF2-40B4-BE49-F238E27FC236}">
                <a16:creationId xmlns:a16="http://schemas.microsoft.com/office/drawing/2014/main" id="{DED262FC-91B7-F2A3-1B48-FF04FF534772}"/>
              </a:ext>
            </a:extLst>
          </p:cNvPr>
          <p:cNvGrpSpPr/>
          <p:nvPr/>
        </p:nvGrpSpPr>
        <p:grpSpPr>
          <a:xfrm>
            <a:off x="7276993" y="1835021"/>
            <a:ext cx="4208860" cy="1797179"/>
            <a:chOff x="560839" y="2791464"/>
            <a:chExt cx="1550271" cy="1248183"/>
          </a:xfrm>
        </p:grpSpPr>
        <p:sp>
          <p:nvSpPr>
            <p:cNvPr id="62" name="矩形 61">
              <a:extLst>
                <a:ext uri="{FF2B5EF4-FFF2-40B4-BE49-F238E27FC236}">
                  <a16:creationId xmlns:a16="http://schemas.microsoft.com/office/drawing/2014/main" id="{86F73FBE-B9D8-7E31-CD63-22CFAF3BD340}"/>
                </a:ext>
              </a:extLst>
            </p:cNvPr>
            <p:cNvSpPr/>
            <p:nvPr/>
          </p:nvSpPr>
          <p:spPr>
            <a:xfrm>
              <a:off x="560842" y="2802255"/>
              <a:ext cx="1550265" cy="1237392"/>
            </a:xfrm>
            <a:prstGeom prst="rect">
              <a:avLst/>
            </a:prstGeom>
            <a:solidFill>
              <a:schemeClr val="bg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3" name="L 形 62">
              <a:extLst>
                <a:ext uri="{FF2B5EF4-FFF2-40B4-BE49-F238E27FC236}">
                  <a16:creationId xmlns:a16="http://schemas.microsoft.com/office/drawing/2014/main" id="{6702F208-7195-9BD0-258C-318D5DAB30BE}"/>
                </a:ext>
              </a:extLst>
            </p:cNvPr>
            <p:cNvSpPr/>
            <p:nvPr/>
          </p:nvSpPr>
          <p:spPr>
            <a:xfrm>
              <a:off x="560844" y="3625218"/>
              <a:ext cx="1550262" cy="414429"/>
            </a:xfrm>
            <a:prstGeom prst="corner">
              <a:avLst>
                <a:gd name="adj1" fmla="val 7643"/>
                <a:gd name="adj2" fmla="val 4911"/>
              </a:avLst>
            </a:prstGeom>
            <a:gradFill flip="none" rotWithShape="1">
              <a:gsLst>
                <a:gs pos="100000">
                  <a:schemeClr val="bg1"/>
                </a:gs>
                <a:gs pos="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4" name="L 形 63">
              <a:extLst>
                <a:ext uri="{FF2B5EF4-FFF2-40B4-BE49-F238E27FC236}">
                  <a16:creationId xmlns:a16="http://schemas.microsoft.com/office/drawing/2014/main" id="{E3F99DFB-6EF6-8F62-2BB5-F828026745B5}"/>
                </a:ext>
              </a:extLst>
            </p:cNvPr>
            <p:cNvSpPr/>
            <p:nvPr/>
          </p:nvSpPr>
          <p:spPr>
            <a:xfrm rot="10800000">
              <a:off x="1769197" y="2791464"/>
              <a:ext cx="341913" cy="423449"/>
            </a:xfrm>
            <a:prstGeom prst="corner">
              <a:avLst>
                <a:gd name="adj1" fmla="val 7610"/>
                <a:gd name="adj2" fmla="val 9766"/>
              </a:avLst>
            </a:prstGeom>
            <a:gradFill flip="none" rotWithShape="1">
              <a:gsLst>
                <a:gs pos="100000">
                  <a:schemeClr val="bg1"/>
                </a:gs>
                <a:gs pos="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5" name="矩形 64">
              <a:extLst>
                <a:ext uri="{FF2B5EF4-FFF2-40B4-BE49-F238E27FC236}">
                  <a16:creationId xmlns:a16="http://schemas.microsoft.com/office/drawing/2014/main" id="{C30ED326-D6DC-E0E3-6389-543BD8BC855E}"/>
                </a:ext>
              </a:extLst>
            </p:cNvPr>
            <p:cNvSpPr/>
            <p:nvPr/>
          </p:nvSpPr>
          <p:spPr>
            <a:xfrm>
              <a:off x="560839" y="2802255"/>
              <a:ext cx="29292" cy="807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76" name="组合 75">
            <a:extLst>
              <a:ext uri="{FF2B5EF4-FFF2-40B4-BE49-F238E27FC236}">
                <a16:creationId xmlns:a16="http://schemas.microsoft.com/office/drawing/2014/main" id="{69C6C8EF-C0F5-936C-425E-BFA126FB5073}"/>
              </a:ext>
            </a:extLst>
          </p:cNvPr>
          <p:cNvGrpSpPr/>
          <p:nvPr/>
        </p:nvGrpSpPr>
        <p:grpSpPr>
          <a:xfrm flipV="1">
            <a:off x="7296864" y="3794267"/>
            <a:ext cx="4208860" cy="1797179"/>
            <a:chOff x="560839" y="2791464"/>
            <a:chExt cx="1550271" cy="1248183"/>
          </a:xfrm>
        </p:grpSpPr>
        <p:sp>
          <p:nvSpPr>
            <p:cNvPr id="77" name="矩形 76">
              <a:extLst>
                <a:ext uri="{FF2B5EF4-FFF2-40B4-BE49-F238E27FC236}">
                  <a16:creationId xmlns:a16="http://schemas.microsoft.com/office/drawing/2014/main" id="{F48C4812-1E70-3539-7EA4-0648C6512CAD}"/>
                </a:ext>
              </a:extLst>
            </p:cNvPr>
            <p:cNvSpPr/>
            <p:nvPr/>
          </p:nvSpPr>
          <p:spPr>
            <a:xfrm>
              <a:off x="560842" y="2802255"/>
              <a:ext cx="1550265" cy="1237392"/>
            </a:xfrm>
            <a:prstGeom prst="rect">
              <a:avLst/>
            </a:prstGeom>
            <a:solidFill>
              <a:schemeClr val="bg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8" name="L 形 77">
              <a:extLst>
                <a:ext uri="{FF2B5EF4-FFF2-40B4-BE49-F238E27FC236}">
                  <a16:creationId xmlns:a16="http://schemas.microsoft.com/office/drawing/2014/main" id="{F0CF715B-5BC1-371F-48E8-6B43143AC45D}"/>
                </a:ext>
              </a:extLst>
            </p:cNvPr>
            <p:cNvSpPr/>
            <p:nvPr/>
          </p:nvSpPr>
          <p:spPr>
            <a:xfrm>
              <a:off x="560844" y="3625218"/>
              <a:ext cx="1550262" cy="414429"/>
            </a:xfrm>
            <a:prstGeom prst="corner">
              <a:avLst>
                <a:gd name="adj1" fmla="val 7643"/>
                <a:gd name="adj2" fmla="val 4911"/>
              </a:avLst>
            </a:prstGeom>
            <a:gradFill flip="none" rotWithShape="1">
              <a:gsLst>
                <a:gs pos="100000">
                  <a:schemeClr val="bg1"/>
                </a:gs>
                <a:gs pos="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9" name="L 形 78">
              <a:extLst>
                <a:ext uri="{FF2B5EF4-FFF2-40B4-BE49-F238E27FC236}">
                  <a16:creationId xmlns:a16="http://schemas.microsoft.com/office/drawing/2014/main" id="{238FCBB3-F37C-E1DB-AEF7-02FB3F899891}"/>
                </a:ext>
              </a:extLst>
            </p:cNvPr>
            <p:cNvSpPr/>
            <p:nvPr/>
          </p:nvSpPr>
          <p:spPr>
            <a:xfrm rot="10800000">
              <a:off x="1769197" y="2791464"/>
              <a:ext cx="341913" cy="423449"/>
            </a:xfrm>
            <a:prstGeom prst="corner">
              <a:avLst>
                <a:gd name="adj1" fmla="val 7610"/>
                <a:gd name="adj2" fmla="val 9766"/>
              </a:avLst>
            </a:prstGeom>
            <a:gradFill flip="none" rotWithShape="1">
              <a:gsLst>
                <a:gs pos="100000">
                  <a:schemeClr val="bg1"/>
                </a:gs>
                <a:gs pos="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0" name="矩形 79">
              <a:extLst>
                <a:ext uri="{FF2B5EF4-FFF2-40B4-BE49-F238E27FC236}">
                  <a16:creationId xmlns:a16="http://schemas.microsoft.com/office/drawing/2014/main" id="{A1090638-C43E-7B03-311B-99D1ACCD1FAF}"/>
                </a:ext>
              </a:extLst>
            </p:cNvPr>
            <p:cNvSpPr/>
            <p:nvPr/>
          </p:nvSpPr>
          <p:spPr>
            <a:xfrm>
              <a:off x="560839" y="2802255"/>
              <a:ext cx="29292" cy="807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16" name="文本框 15">
            <a:extLst>
              <a:ext uri="{FF2B5EF4-FFF2-40B4-BE49-F238E27FC236}">
                <a16:creationId xmlns:a16="http://schemas.microsoft.com/office/drawing/2014/main" id="{44BA6217-3981-D9FB-ABE9-92F616E29AFA}"/>
              </a:ext>
            </a:extLst>
          </p:cNvPr>
          <p:cNvSpPr txBox="1"/>
          <p:nvPr/>
        </p:nvSpPr>
        <p:spPr>
          <a:xfrm>
            <a:off x="2683225" y="2034726"/>
            <a:ext cx="2104307" cy="525913"/>
          </a:xfrm>
          <a:prstGeom prst="rect">
            <a:avLst/>
          </a:prstGeom>
          <a:noFill/>
        </p:spPr>
        <p:txBody>
          <a:bodyPr wrap="square" lIns="0" tIns="0" rIns="0" bIns="0">
            <a:noAutofit/>
          </a:bodyPr>
          <a:lstStyle/>
          <a:p>
            <a:pPr>
              <a:lnSpc>
                <a:spcPct val="125000"/>
              </a:lnSpc>
            </a:pPr>
            <a:r>
              <a:rPr lang="zh-CN" altLang="en-US" sz="2400" b="1" dirty="0">
                <a:solidFill>
                  <a:schemeClr val="accent1"/>
                </a:solidFill>
              </a:rPr>
              <a:t> 导致更容易胖</a:t>
            </a:r>
            <a:endParaRPr lang="zh-CN" altLang="en-US" sz="1600" b="1" dirty="0">
              <a:solidFill>
                <a:schemeClr val="accent1"/>
              </a:solidFill>
            </a:endParaRPr>
          </a:p>
        </p:txBody>
      </p:sp>
      <p:sp>
        <p:nvSpPr>
          <p:cNvPr id="17" name="文本框 16">
            <a:extLst>
              <a:ext uri="{FF2B5EF4-FFF2-40B4-BE49-F238E27FC236}">
                <a16:creationId xmlns:a16="http://schemas.microsoft.com/office/drawing/2014/main" id="{17CD6DBD-4085-1319-1095-CAA731CDC2B4}"/>
              </a:ext>
            </a:extLst>
          </p:cNvPr>
          <p:cNvSpPr txBox="1"/>
          <p:nvPr/>
        </p:nvSpPr>
        <p:spPr>
          <a:xfrm>
            <a:off x="903739" y="2560726"/>
            <a:ext cx="3718901" cy="805523"/>
          </a:xfrm>
          <a:prstGeom prst="rect">
            <a:avLst/>
          </a:prstGeom>
          <a:noFill/>
        </p:spPr>
        <p:txBody>
          <a:bodyPr wrap="square" lIns="0" tIns="0" rIns="0" bIns="0">
            <a:noAutofit/>
          </a:bodyPr>
          <a:lstStyle/>
          <a:p>
            <a:pPr algn="r">
              <a:lnSpc>
                <a:spcPct val="125000"/>
              </a:lnSpc>
            </a:pPr>
            <a:r>
              <a:rPr lang="zh-CN" altLang="en-US" sz="1600" dirty="0">
                <a:solidFill>
                  <a:schemeClr val="bg1"/>
                </a:solidFill>
              </a:rPr>
              <a:t>阻碍饱腹感信号</a:t>
            </a:r>
            <a:r>
              <a:rPr lang="en-US" altLang="zh-CN" sz="1600" dirty="0">
                <a:solidFill>
                  <a:schemeClr val="bg1"/>
                </a:solidFill>
              </a:rPr>
              <a:t>,</a:t>
            </a:r>
            <a:r>
              <a:rPr lang="zh-CN" altLang="en-US" sz="1600" dirty="0">
                <a:solidFill>
                  <a:schemeClr val="bg1"/>
                </a:solidFill>
              </a:rPr>
              <a:t>平时更容易饿刺激食欲</a:t>
            </a:r>
            <a:r>
              <a:rPr lang="en-US" altLang="zh-CN" sz="1600" dirty="0">
                <a:solidFill>
                  <a:schemeClr val="bg1"/>
                </a:solidFill>
              </a:rPr>
              <a:t>,</a:t>
            </a:r>
            <a:r>
              <a:rPr lang="zh-CN" altLang="en-US" sz="1600" dirty="0">
                <a:solidFill>
                  <a:schemeClr val="bg1"/>
                </a:solidFill>
              </a:rPr>
              <a:t>尤其会偏爱富含淀粉糖的脂肪的食物</a:t>
            </a:r>
            <a:endParaRPr lang="en-US" altLang="zh-CN" sz="1600" dirty="0">
              <a:solidFill>
                <a:schemeClr val="bg1"/>
              </a:solidFill>
            </a:endParaRPr>
          </a:p>
          <a:p>
            <a:pPr algn="r">
              <a:lnSpc>
                <a:spcPct val="125000"/>
              </a:lnSpc>
            </a:pPr>
            <a:r>
              <a:rPr lang="zh-CN" altLang="en-US" sz="1600" dirty="0">
                <a:solidFill>
                  <a:schemeClr val="bg1"/>
                </a:solidFill>
              </a:rPr>
              <a:t>比如压力大时更偏爱甜食来缓解压力</a:t>
            </a:r>
          </a:p>
        </p:txBody>
      </p:sp>
      <p:sp>
        <p:nvSpPr>
          <p:cNvPr id="27" name="文本框 26">
            <a:extLst>
              <a:ext uri="{FF2B5EF4-FFF2-40B4-BE49-F238E27FC236}">
                <a16:creationId xmlns:a16="http://schemas.microsoft.com/office/drawing/2014/main" id="{53CC2EFA-BF99-3C28-3CAF-7D4DE2291BFB}"/>
              </a:ext>
            </a:extLst>
          </p:cNvPr>
          <p:cNvSpPr txBox="1"/>
          <p:nvPr/>
        </p:nvSpPr>
        <p:spPr>
          <a:xfrm flipH="1">
            <a:off x="660400" y="662491"/>
            <a:ext cx="4724400" cy="430887"/>
          </a:xfrm>
          <a:prstGeom prst="rect">
            <a:avLst/>
          </a:prstGeom>
          <a:noFill/>
        </p:spPr>
        <p:txBody>
          <a:bodyPr wrap="none" lIns="0" tIns="0" rIns="0" bIns="0" rtlCol="0" anchor="b" anchorCtr="0">
            <a:noAutofit/>
          </a:bodyPr>
          <a:lstStyle/>
          <a:p>
            <a:r>
              <a:rPr lang="zh-CN" altLang="en-US" sz="3200" dirty="0">
                <a:solidFill>
                  <a:schemeClr val="bg1"/>
                </a:solidFill>
                <a:latin typeface="+mj-ea"/>
                <a:ea typeface="+mj-ea"/>
              </a:rPr>
              <a:t>皮质醇水平高低与减肥的关系</a:t>
            </a:r>
            <a:endParaRPr lang="en-US" altLang="zh-CN" sz="3200" dirty="0">
              <a:solidFill>
                <a:schemeClr val="bg1"/>
              </a:solidFill>
              <a:latin typeface="+mj-ea"/>
              <a:ea typeface="+mj-ea"/>
            </a:endParaRPr>
          </a:p>
        </p:txBody>
      </p:sp>
      <p:sp>
        <p:nvSpPr>
          <p:cNvPr id="39" name="文本框 38">
            <a:extLst>
              <a:ext uri="{FF2B5EF4-FFF2-40B4-BE49-F238E27FC236}">
                <a16:creationId xmlns:a16="http://schemas.microsoft.com/office/drawing/2014/main" id="{00B692BB-AEEB-426F-02E3-E74743B7C650}"/>
              </a:ext>
            </a:extLst>
          </p:cNvPr>
          <p:cNvSpPr txBox="1"/>
          <p:nvPr/>
        </p:nvSpPr>
        <p:spPr>
          <a:xfrm>
            <a:off x="2763190" y="3984789"/>
            <a:ext cx="2104307" cy="326550"/>
          </a:xfrm>
          <a:prstGeom prst="rect">
            <a:avLst/>
          </a:prstGeom>
          <a:noFill/>
        </p:spPr>
        <p:txBody>
          <a:bodyPr wrap="square" lIns="0" tIns="0" rIns="0" bIns="0">
            <a:noAutofit/>
          </a:bodyPr>
          <a:lstStyle/>
          <a:p>
            <a:pPr>
              <a:lnSpc>
                <a:spcPct val="125000"/>
              </a:lnSpc>
            </a:pPr>
            <a:r>
              <a:rPr lang="zh-CN" altLang="en-US" sz="2400" b="1" dirty="0">
                <a:solidFill>
                  <a:schemeClr val="accent1"/>
                </a:solidFill>
              </a:rPr>
              <a:t>腹部脂肪堆积</a:t>
            </a:r>
          </a:p>
        </p:txBody>
      </p:sp>
      <p:sp>
        <p:nvSpPr>
          <p:cNvPr id="19" name="文本框 18">
            <a:extLst>
              <a:ext uri="{FF2B5EF4-FFF2-40B4-BE49-F238E27FC236}">
                <a16:creationId xmlns:a16="http://schemas.microsoft.com/office/drawing/2014/main" id="{A93373BD-92F5-A176-7460-D160CBED3047}"/>
              </a:ext>
            </a:extLst>
          </p:cNvPr>
          <p:cNvSpPr txBox="1">
            <a:spLocks/>
          </p:cNvSpPr>
          <p:nvPr/>
        </p:nvSpPr>
        <p:spPr>
          <a:xfrm>
            <a:off x="932322" y="4522459"/>
            <a:ext cx="3880422" cy="981448"/>
          </a:xfrm>
          <a:prstGeom prst="rect">
            <a:avLst/>
          </a:prstGeom>
          <a:noFill/>
        </p:spPr>
        <p:txBody>
          <a:bodyPr wrap="square" lIns="0" tIns="0" rIns="0" bIns="0">
            <a:noAutofit/>
          </a:bodyPr>
          <a:lstStyle/>
          <a:p>
            <a:pPr>
              <a:lnSpc>
                <a:spcPct val="125000"/>
              </a:lnSpc>
            </a:pPr>
            <a:r>
              <a:rPr lang="zh-CN" altLang="en-US" sz="1600" dirty="0">
                <a:solidFill>
                  <a:schemeClr val="bg1"/>
                </a:solidFill>
              </a:rPr>
              <a:t>内脏脂肪细胞对血液皮质醇的影响更敏感</a:t>
            </a:r>
            <a:endParaRPr lang="en-US" altLang="zh-CN" sz="1600" dirty="0">
              <a:solidFill>
                <a:schemeClr val="bg1"/>
              </a:solidFill>
            </a:endParaRPr>
          </a:p>
          <a:p>
            <a:pPr>
              <a:lnSpc>
                <a:spcPct val="125000"/>
              </a:lnSpc>
            </a:pPr>
            <a:r>
              <a:rPr lang="zh-CN" altLang="en-US" sz="1600" dirty="0">
                <a:solidFill>
                  <a:schemeClr val="bg1"/>
                </a:solidFill>
              </a:rPr>
              <a:t>压力开始激增时，会渴望高糖或高脂肪的</a:t>
            </a:r>
            <a:endParaRPr lang="en-US" altLang="zh-CN" sz="1600" dirty="0">
              <a:solidFill>
                <a:schemeClr val="bg1"/>
              </a:solidFill>
            </a:endParaRPr>
          </a:p>
          <a:p>
            <a:pPr>
              <a:lnSpc>
                <a:spcPct val="125000"/>
              </a:lnSpc>
            </a:pPr>
            <a:r>
              <a:rPr lang="zh-CN" altLang="en-US" sz="1600" dirty="0">
                <a:solidFill>
                  <a:schemeClr val="bg1"/>
                </a:solidFill>
              </a:rPr>
              <a:t>食物，额外多摄入的热量都会储存在腹部</a:t>
            </a:r>
          </a:p>
        </p:txBody>
      </p:sp>
      <p:sp>
        <p:nvSpPr>
          <p:cNvPr id="22" name="文本框 21">
            <a:extLst>
              <a:ext uri="{FF2B5EF4-FFF2-40B4-BE49-F238E27FC236}">
                <a16:creationId xmlns:a16="http://schemas.microsoft.com/office/drawing/2014/main" id="{465B925B-72D4-5B53-F56A-C3BE86BED8B6}"/>
              </a:ext>
            </a:extLst>
          </p:cNvPr>
          <p:cNvSpPr txBox="1">
            <a:spLocks/>
          </p:cNvSpPr>
          <p:nvPr/>
        </p:nvSpPr>
        <p:spPr>
          <a:xfrm>
            <a:off x="7499896" y="3985830"/>
            <a:ext cx="2560320" cy="326550"/>
          </a:xfrm>
          <a:prstGeom prst="rect">
            <a:avLst/>
          </a:prstGeom>
          <a:noFill/>
        </p:spPr>
        <p:txBody>
          <a:bodyPr wrap="square" lIns="0" tIns="0" rIns="0" bIns="0">
            <a:noAutofit/>
          </a:bodyPr>
          <a:lstStyle/>
          <a:p>
            <a:pPr algn="l">
              <a:lnSpc>
                <a:spcPct val="125000"/>
              </a:lnSpc>
            </a:pPr>
            <a:r>
              <a:rPr lang="zh-CN" altLang="en-US" sz="2400" b="1" i="0" dirty="0">
                <a:solidFill>
                  <a:schemeClr val="accent1"/>
                </a:solidFill>
                <a:effectLst/>
                <a:latin typeface="OPPOSans L" panose="00020600040101010101" pitchFamily="18" charset="-122"/>
              </a:rPr>
              <a:t> 假性变胖</a:t>
            </a:r>
            <a:r>
              <a:rPr lang="en-US" altLang="zh-CN" sz="2400" b="1" i="0" dirty="0">
                <a:solidFill>
                  <a:schemeClr val="accent1"/>
                </a:solidFill>
                <a:effectLst/>
                <a:latin typeface="OPPOSans L" panose="00020600040101010101" pitchFamily="18" charset="-122"/>
              </a:rPr>
              <a:t>-</a:t>
            </a:r>
            <a:r>
              <a:rPr lang="zh-CN" altLang="en-US" sz="2400" b="1" i="0" dirty="0">
                <a:solidFill>
                  <a:schemeClr val="accent1"/>
                </a:solidFill>
                <a:effectLst/>
                <a:latin typeface="OPPOSans L" panose="00020600040101010101" pitchFamily="18" charset="-122"/>
              </a:rPr>
              <a:t>浮肿</a:t>
            </a:r>
            <a:endParaRPr lang="zh-CN" altLang="en-US" sz="1600" b="1" i="0" dirty="0">
              <a:solidFill>
                <a:schemeClr val="accent1"/>
              </a:solidFill>
              <a:effectLst/>
              <a:latin typeface="OPPOSans L" panose="00020600040101010101" pitchFamily="18" charset="-122"/>
            </a:endParaRPr>
          </a:p>
        </p:txBody>
      </p:sp>
      <p:sp>
        <p:nvSpPr>
          <p:cNvPr id="23" name="文本框 22">
            <a:extLst>
              <a:ext uri="{FF2B5EF4-FFF2-40B4-BE49-F238E27FC236}">
                <a16:creationId xmlns:a16="http://schemas.microsoft.com/office/drawing/2014/main" id="{06BADBF5-EF48-083C-ECB7-3B29A68A098B}"/>
              </a:ext>
            </a:extLst>
          </p:cNvPr>
          <p:cNvSpPr txBox="1">
            <a:spLocks/>
          </p:cNvSpPr>
          <p:nvPr/>
        </p:nvSpPr>
        <p:spPr>
          <a:xfrm>
            <a:off x="7553303" y="4490822"/>
            <a:ext cx="3763055" cy="981448"/>
          </a:xfrm>
          <a:prstGeom prst="rect">
            <a:avLst/>
          </a:prstGeom>
          <a:noFill/>
        </p:spPr>
        <p:txBody>
          <a:bodyPr wrap="square" lIns="0" tIns="0" rIns="0" bIns="0">
            <a:noAutofit/>
          </a:bodyPr>
          <a:lstStyle/>
          <a:p>
            <a:pPr algn="l">
              <a:lnSpc>
                <a:spcPct val="125000"/>
              </a:lnSpc>
            </a:pPr>
            <a:r>
              <a:rPr lang="zh-CN" altLang="en-US" sz="1600" b="0" i="0" dirty="0">
                <a:solidFill>
                  <a:schemeClr val="bg1"/>
                </a:solidFill>
                <a:effectLst/>
                <a:latin typeface="OPPOSans L" panose="00020600040101010101" pitchFamily="18" charset="-122"/>
              </a:rPr>
              <a:t>皮质醇长期升高，会出现水滞留现象。会让你感觉健身没有结果，减脂停止了的幻觉从而导致心态</a:t>
            </a:r>
            <a:r>
              <a:rPr lang="zh-CN" altLang="en-US" sz="1600" dirty="0">
                <a:solidFill>
                  <a:schemeClr val="bg1"/>
                </a:solidFill>
                <a:latin typeface="OPPOSans L" panose="00020600040101010101" pitchFamily="18" charset="-122"/>
              </a:rPr>
              <a:t>失衡</a:t>
            </a:r>
            <a:r>
              <a:rPr lang="zh-CN" altLang="en-US" sz="1600" b="0" i="0" dirty="0">
                <a:solidFill>
                  <a:schemeClr val="bg1"/>
                </a:solidFill>
                <a:effectLst/>
                <a:latin typeface="OPPOSans L" panose="00020600040101010101" pitchFamily="18" charset="-122"/>
              </a:rPr>
              <a:t>，皮质醇继续升高</a:t>
            </a:r>
          </a:p>
        </p:txBody>
      </p:sp>
      <p:sp>
        <p:nvSpPr>
          <p:cNvPr id="20" name="文本框 19">
            <a:extLst>
              <a:ext uri="{FF2B5EF4-FFF2-40B4-BE49-F238E27FC236}">
                <a16:creationId xmlns:a16="http://schemas.microsoft.com/office/drawing/2014/main" id="{E23B87CD-184D-7660-ACF9-565EDDF48CBF}"/>
              </a:ext>
            </a:extLst>
          </p:cNvPr>
          <p:cNvSpPr txBox="1">
            <a:spLocks/>
          </p:cNvSpPr>
          <p:nvPr/>
        </p:nvSpPr>
        <p:spPr>
          <a:xfrm>
            <a:off x="7499896" y="2034726"/>
            <a:ext cx="2560320" cy="525913"/>
          </a:xfrm>
          <a:prstGeom prst="rect">
            <a:avLst/>
          </a:prstGeom>
          <a:noFill/>
        </p:spPr>
        <p:txBody>
          <a:bodyPr wrap="square" lIns="0" tIns="0" rIns="0" bIns="0">
            <a:noAutofit/>
          </a:bodyPr>
          <a:lstStyle/>
          <a:p>
            <a:pPr>
              <a:lnSpc>
                <a:spcPct val="125000"/>
              </a:lnSpc>
            </a:pPr>
            <a:r>
              <a:rPr lang="zh-CN" altLang="en-US" sz="2400" b="1" dirty="0">
                <a:solidFill>
                  <a:schemeClr val="accent1"/>
                </a:solidFill>
              </a:rPr>
              <a:t>导致增肌困难</a:t>
            </a:r>
            <a:endParaRPr lang="zh-CN" altLang="en-US" sz="1600" b="1" dirty="0">
              <a:solidFill>
                <a:schemeClr val="accent1"/>
              </a:solidFill>
            </a:endParaRPr>
          </a:p>
        </p:txBody>
      </p:sp>
      <p:sp>
        <p:nvSpPr>
          <p:cNvPr id="21" name="文本框 20">
            <a:extLst>
              <a:ext uri="{FF2B5EF4-FFF2-40B4-BE49-F238E27FC236}">
                <a16:creationId xmlns:a16="http://schemas.microsoft.com/office/drawing/2014/main" id="{98B60D7C-204E-A1B5-8EE7-3C1D5E610C88}"/>
              </a:ext>
            </a:extLst>
          </p:cNvPr>
          <p:cNvSpPr txBox="1">
            <a:spLocks/>
          </p:cNvSpPr>
          <p:nvPr/>
        </p:nvSpPr>
        <p:spPr>
          <a:xfrm>
            <a:off x="7553303" y="2554307"/>
            <a:ext cx="3763055" cy="965753"/>
          </a:xfrm>
          <a:prstGeom prst="rect">
            <a:avLst/>
          </a:prstGeom>
          <a:noFill/>
        </p:spPr>
        <p:txBody>
          <a:bodyPr wrap="square" lIns="0" tIns="0" rIns="0" bIns="0">
            <a:noAutofit/>
          </a:bodyPr>
          <a:lstStyle/>
          <a:p>
            <a:pPr>
              <a:lnSpc>
                <a:spcPct val="125000"/>
              </a:lnSpc>
            </a:pPr>
            <a:r>
              <a:rPr lang="zh-CN" altLang="en-US" sz="1600" dirty="0">
                <a:solidFill>
                  <a:schemeClr val="bg1"/>
                </a:solidFill>
              </a:rPr>
              <a:t>会抑制蛋白质的合成并加速蛋白质的分解，会导致睾酮水平降低，总体来讲，会使得增肌困难的原因之一</a:t>
            </a:r>
          </a:p>
        </p:txBody>
      </p:sp>
      <p:sp>
        <p:nvSpPr>
          <p:cNvPr id="24" name="文本框 23">
            <a:extLst>
              <a:ext uri="{FF2B5EF4-FFF2-40B4-BE49-F238E27FC236}">
                <a16:creationId xmlns:a16="http://schemas.microsoft.com/office/drawing/2014/main" id="{97E1BE33-5590-3E99-ED03-37D79E95B95A}"/>
              </a:ext>
            </a:extLst>
          </p:cNvPr>
          <p:cNvSpPr txBox="1"/>
          <p:nvPr/>
        </p:nvSpPr>
        <p:spPr>
          <a:xfrm>
            <a:off x="5383146" y="3049178"/>
            <a:ext cx="1609287" cy="923330"/>
          </a:xfrm>
          <a:prstGeom prst="rect">
            <a:avLst/>
          </a:prstGeom>
          <a:noFill/>
        </p:spPr>
        <p:txBody>
          <a:bodyPr wrap="square" lIns="0" tIns="0" rIns="0" bIns="0" rtlCol="0">
            <a:spAutoFit/>
          </a:bodyPr>
          <a:lstStyle/>
          <a:p>
            <a:pPr algn="l"/>
            <a:r>
              <a:rPr lang="zh-CN" altLang="en-US" sz="6000" dirty="0">
                <a:solidFill>
                  <a:schemeClr val="accent1"/>
                </a:solidFill>
                <a:latin typeface="+mj-ea"/>
                <a:ea typeface="+mj-ea"/>
              </a:rPr>
              <a:t>负面</a:t>
            </a:r>
          </a:p>
        </p:txBody>
      </p:sp>
      <p:sp>
        <p:nvSpPr>
          <p:cNvPr id="25" name="文本框 24">
            <a:extLst>
              <a:ext uri="{FF2B5EF4-FFF2-40B4-BE49-F238E27FC236}">
                <a16:creationId xmlns:a16="http://schemas.microsoft.com/office/drawing/2014/main" id="{E761DA5D-9585-6C90-80E6-93B3C927A2D3}"/>
              </a:ext>
            </a:extLst>
          </p:cNvPr>
          <p:cNvSpPr txBox="1"/>
          <p:nvPr/>
        </p:nvSpPr>
        <p:spPr>
          <a:xfrm>
            <a:off x="5383146" y="3735127"/>
            <a:ext cx="1609287" cy="923330"/>
          </a:xfrm>
          <a:prstGeom prst="rect">
            <a:avLst/>
          </a:prstGeom>
          <a:noFill/>
        </p:spPr>
        <p:txBody>
          <a:bodyPr wrap="square" lIns="0" tIns="0" rIns="0" bIns="0" rtlCol="0">
            <a:spAutoFit/>
          </a:bodyPr>
          <a:lstStyle/>
          <a:p>
            <a:pPr algn="l"/>
            <a:r>
              <a:rPr lang="zh-CN" altLang="en-US" sz="6000" dirty="0">
                <a:solidFill>
                  <a:schemeClr val="accent1"/>
                </a:solidFill>
                <a:latin typeface="+mj-ea"/>
                <a:ea typeface="+mj-ea"/>
              </a:rPr>
              <a:t>影响</a:t>
            </a:r>
          </a:p>
        </p:txBody>
      </p:sp>
      <p:sp>
        <p:nvSpPr>
          <p:cNvPr id="87" name="文本框 86">
            <a:extLst>
              <a:ext uri="{FF2B5EF4-FFF2-40B4-BE49-F238E27FC236}">
                <a16:creationId xmlns:a16="http://schemas.microsoft.com/office/drawing/2014/main" id="{B5AE1B3B-9D8F-A443-3E04-5F07EA13B277}"/>
              </a:ext>
            </a:extLst>
          </p:cNvPr>
          <p:cNvSpPr txBox="1"/>
          <p:nvPr/>
        </p:nvSpPr>
        <p:spPr>
          <a:xfrm>
            <a:off x="814793" y="2034726"/>
            <a:ext cx="442803" cy="525913"/>
          </a:xfrm>
          <a:prstGeom prst="rect">
            <a:avLst/>
          </a:prstGeom>
          <a:noFill/>
        </p:spPr>
        <p:txBody>
          <a:bodyPr wrap="square" lIns="0" tIns="0" rIns="0" bIns="0">
            <a:noAutofit/>
          </a:bodyPr>
          <a:lstStyle/>
          <a:p>
            <a:pPr>
              <a:lnSpc>
                <a:spcPct val="125000"/>
              </a:lnSpc>
            </a:pPr>
            <a:r>
              <a:rPr lang="en-US" altLang="zh-CN" sz="2400" b="1" dirty="0">
                <a:solidFill>
                  <a:schemeClr val="accent1"/>
                </a:solidFill>
              </a:rPr>
              <a:t>01</a:t>
            </a:r>
            <a:endParaRPr lang="zh-CN" altLang="en-US" sz="1600" b="1" dirty="0">
              <a:solidFill>
                <a:schemeClr val="accent1"/>
              </a:solidFill>
            </a:endParaRPr>
          </a:p>
        </p:txBody>
      </p:sp>
      <p:sp>
        <p:nvSpPr>
          <p:cNvPr id="88" name="文本框 87">
            <a:extLst>
              <a:ext uri="{FF2B5EF4-FFF2-40B4-BE49-F238E27FC236}">
                <a16:creationId xmlns:a16="http://schemas.microsoft.com/office/drawing/2014/main" id="{65FE11B3-33C3-2F0D-F807-DC9C259E006D}"/>
              </a:ext>
            </a:extLst>
          </p:cNvPr>
          <p:cNvSpPr txBox="1"/>
          <p:nvPr/>
        </p:nvSpPr>
        <p:spPr>
          <a:xfrm>
            <a:off x="814793" y="3924494"/>
            <a:ext cx="442803" cy="525913"/>
          </a:xfrm>
          <a:prstGeom prst="rect">
            <a:avLst/>
          </a:prstGeom>
          <a:noFill/>
        </p:spPr>
        <p:txBody>
          <a:bodyPr wrap="square" lIns="0" tIns="0" rIns="0" bIns="0">
            <a:noAutofit/>
          </a:bodyPr>
          <a:lstStyle/>
          <a:p>
            <a:pPr>
              <a:lnSpc>
                <a:spcPct val="125000"/>
              </a:lnSpc>
            </a:pPr>
            <a:r>
              <a:rPr lang="en-US" altLang="zh-CN" sz="2400" b="1" dirty="0">
                <a:solidFill>
                  <a:schemeClr val="accent1"/>
                </a:solidFill>
              </a:rPr>
              <a:t>02</a:t>
            </a:r>
            <a:endParaRPr lang="zh-CN" altLang="en-US" sz="1600" b="1" dirty="0">
              <a:solidFill>
                <a:schemeClr val="accent1"/>
              </a:solidFill>
            </a:endParaRPr>
          </a:p>
        </p:txBody>
      </p:sp>
      <p:sp>
        <p:nvSpPr>
          <p:cNvPr id="89" name="文本框 88">
            <a:extLst>
              <a:ext uri="{FF2B5EF4-FFF2-40B4-BE49-F238E27FC236}">
                <a16:creationId xmlns:a16="http://schemas.microsoft.com/office/drawing/2014/main" id="{ECBD8047-6D1C-427C-CE25-763F794D26EA}"/>
              </a:ext>
            </a:extLst>
          </p:cNvPr>
          <p:cNvSpPr txBox="1"/>
          <p:nvPr/>
        </p:nvSpPr>
        <p:spPr>
          <a:xfrm>
            <a:off x="10958297" y="2034726"/>
            <a:ext cx="442803" cy="525913"/>
          </a:xfrm>
          <a:prstGeom prst="rect">
            <a:avLst/>
          </a:prstGeom>
          <a:noFill/>
        </p:spPr>
        <p:txBody>
          <a:bodyPr wrap="square" lIns="0" tIns="0" rIns="0" bIns="0">
            <a:noAutofit/>
          </a:bodyPr>
          <a:lstStyle/>
          <a:p>
            <a:pPr>
              <a:lnSpc>
                <a:spcPct val="125000"/>
              </a:lnSpc>
            </a:pPr>
            <a:r>
              <a:rPr lang="en-US" altLang="zh-CN" sz="2400" b="1" dirty="0">
                <a:solidFill>
                  <a:schemeClr val="accent1"/>
                </a:solidFill>
              </a:rPr>
              <a:t>03</a:t>
            </a:r>
            <a:endParaRPr lang="zh-CN" altLang="en-US" sz="1600" b="1" dirty="0">
              <a:solidFill>
                <a:schemeClr val="accent1"/>
              </a:solidFill>
            </a:endParaRPr>
          </a:p>
        </p:txBody>
      </p:sp>
      <p:sp>
        <p:nvSpPr>
          <p:cNvPr id="90" name="文本框 89">
            <a:extLst>
              <a:ext uri="{FF2B5EF4-FFF2-40B4-BE49-F238E27FC236}">
                <a16:creationId xmlns:a16="http://schemas.microsoft.com/office/drawing/2014/main" id="{3F2F0C07-8FCC-C80B-16A0-B384221E6BFA}"/>
              </a:ext>
            </a:extLst>
          </p:cNvPr>
          <p:cNvSpPr txBox="1"/>
          <p:nvPr/>
        </p:nvSpPr>
        <p:spPr>
          <a:xfrm>
            <a:off x="10958297" y="3924494"/>
            <a:ext cx="442803" cy="525913"/>
          </a:xfrm>
          <a:prstGeom prst="rect">
            <a:avLst/>
          </a:prstGeom>
          <a:noFill/>
        </p:spPr>
        <p:txBody>
          <a:bodyPr wrap="square" lIns="0" tIns="0" rIns="0" bIns="0">
            <a:noAutofit/>
          </a:bodyPr>
          <a:lstStyle/>
          <a:p>
            <a:pPr>
              <a:lnSpc>
                <a:spcPct val="125000"/>
              </a:lnSpc>
            </a:pPr>
            <a:r>
              <a:rPr lang="en-US" altLang="zh-CN" sz="2400" b="1" dirty="0">
                <a:solidFill>
                  <a:schemeClr val="accent1"/>
                </a:solidFill>
              </a:rPr>
              <a:t>04</a:t>
            </a:r>
            <a:endParaRPr lang="zh-CN" altLang="en-US" sz="1600" b="1" dirty="0">
              <a:solidFill>
                <a:schemeClr val="accent1"/>
              </a:solidFill>
            </a:endParaRPr>
          </a:p>
        </p:txBody>
      </p:sp>
    </p:spTree>
    <p:extLst>
      <p:ext uri="{BB962C8B-B14F-4D97-AF65-F5344CB8AC3E}">
        <p14:creationId xmlns:p14="http://schemas.microsoft.com/office/powerpoint/2010/main" val="18952639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43C95E2F-C9AD-9EAC-75CE-595C7841FC47}"/>
              </a:ext>
            </a:extLst>
          </p:cNvPr>
          <p:cNvSpPr txBox="1"/>
          <p:nvPr/>
        </p:nvSpPr>
        <p:spPr>
          <a:xfrm>
            <a:off x="660400" y="697468"/>
            <a:ext cx="6094878" cy="369332"/>
          </a:xfrm>
          <a:prstGeom prst="rect">
            <a:avLst/>
          </a:prstGeom>
          <a:noFill/>
        </p:spPr>
        <p:txBody>
          <a:bodyPr wrap="square">
            <a:spAutoFit/>
          </a:bodyPr>
          <a:lstStyle/>
          <a:p>
            <a:r>
              <a:rPr lang="zh-CN" altLang="en-US"/>
              <a:t>如何调节皮质醇</a:t>
            </a:r>
            <a:endParaRPr lang="en-US" altLang="zh-CN" dirty="0"/>
          </a:p>
        </p:txBody>
      </p:sp>
      <p:sp>
        <p:nvSpPr>
          <p:cNvPr id="15" name="文本框 14">
            <a:extLst>
              <a:ext uri="{FF2B5EF4-FFF2-40B4-BE49-F238E27FC236}">
                <a16:creationId xmlns:a16="http://schemas.microsoft.com/office/drawing/2014/main" id="{84BF3BBD-35C1-C25A-0CA7-31813629E79B}"/>
              </a:ext>
            </a:extLst>
          </p:cNvPr>
          <p:cNvSpPr txBox="1"/>
          <p:nvPr/>
        </p:nvSpPr>
        <p:spPr>
          <a:xfrm flipH="1">
            <a:off x="660400" y="700591"/>
            <a:ext cx="4724400" cy="430887"/>
          </a:xfrm>
          <a:prstGeom prst="rect">
            <a:avLst/>
          </a:prstGeom>
          <a:noFill/>
        </p:spPr>
        <p:txBody>
          <a:bodyPr wrap="none" lIns="0" tIns="0" rIns="0" bIns="0" rtlCol="0" anchor="b" anchorCtr="0">
            <a:noAutofit/>
          </a:bodyPr>
          <a:lstStyle/>
          <a:p>
            <a:r>
              <a:rPr lang="zh-CN" altLang="en-US" sz="3200" dirty="0">
                <a:solidFill>
                  <a:schemeClr val="bg1"/>
                </a:solidFill>
                <a:latin typeface="+mj-ea"/>
                <a:ea typeface="+mj-ea"/>
              </a:rPr>
              <a:t>如何判断与调节过高的皮质醇水平</a:t>
            </a:r>
            <a:endParaRPr lang="en-US" altLang="zh-CN" sz="3200" dirty="0">
              <a:solidFill>
                <a:schemeClr val="bg1"/>
              </a:solidFill>
              <a:latin typeface="+mj-ea"/>
              <a:ea typeface="+mj-ea"/>
            </a:endParaRPr>
          </a:p>
        </p:txBody>
      </p:sp>
      <p:graphicFrame>
        <p:nvGraphicFramePr>
          <p:cNvPr id="23" name="表格 23">
            <a:extLst>
              <a:ext uri="{FF2B5EF4-FFF2-40B4-BE49-F238E27FC236}">
                <a16:creationId xmlns:a16="http://schemas.microsoft.com/office/drawing/2014/main" id="{2F9AC26B-C395-97E7-1DC3-4F3D1914A8C6}"/>
              </a:ext>
            </a:extLst>
          </p:cNvPr>
          <p:cNvGraphicFramePr>
            <a:graphicFrameLocks noGrp="1"/>
          </p:cNvGraphicFramePr>
          <p:nvPr/>
        </p:nvGraphicFramePr>
        <p:xfrm>
          <a:off x="710153" y="1581007"/>
          <a:ext cx="5006339" cy="4215303"/>
        </p:xfrm>
        <a:graphic>
          <a:graphicData uri="http://schemas.openxmlformats.org/drawingml/2006/table">
            <a:tbl>
              <a:tblPr firstRow="1" bandRow="1">
                <a:tableStyleId>{3B4B98B0-60AC-42C2-AFA5-B58CD77FA1E5}</a:tableStyleId>
              </a:tblPr>
              <a:tblGrid>
                <a:gridCol w="597662">
                  <a:extLst>
                    <a:ext uri="{9D8B030D-6E8A-4147-A177-3AD203B41FA5}">
                      <a16:colId xmlns:a16="http://schemas.microsoft.com/office/drawing/2014/main" val="3080503852"/>
                    </a:ext>
                  </a:extLst>
                </a:gridCol>
                <a:gridCol w="4408677">
                  <a:extLst>
                    <a:ext uri="{9D8B030D-6E8A-4147-A177-3AD203B41FA5}">
                      <a16:colId xmlns:a16="http://schemas.microsoft.com/office/drawing/2014/main" val="2421467613"/>
                    </a:ext>
                  </a:extLst>
                </a:gridCol>
              </a:tblGrid>
              <a:tr h="734777">
                <a:tc>
                  <a:txBody>
                    <a:bodyPr/>
                    <a:lstStyle/>
                    <a:p>
                      <a:endParaRPr lang="zh-CN" altLang="en-US" sz="2400" dirty="0">
                        <a:solidFill>
                          <a:schemeClr val="bg1">
                            <a:lumMod val="75000"/>
                          </a:schemeClr>
                        </a:solidFill>
                      </a:endParaRPr>
                    </a:p>
                  </a:txBody>
                  <a:tcPr anchor="ctr">
                    <a:lnL w="12700" cap="flat" cmpd="sng" algn="ctr">
                      <a:noFill/>
                      <a:prstDash val="solid"/>
                      <a:round/>
                      <a:headEnd type="none" w="med" len="med"/>
                      <a:tailEnd type="none" w="med" len="med"/>
                    </a:lnL>
                    <a:lnR w="9525" cap="flat" cmpd="sng" algn="ctr">
                      <a:solidFill>
                        <a:schemeClr val="bg2"/>
                      </a:solidFill>
                      <a:prstDash val="sysDash"/>
                      <a:round/>
                      <a:headEnd type="none" w="med" len="med"/>
                      <a:tailEnd type="none" w="med" len="med"/>
                    </a:lnR>
                    <a:lnT w="38100" cap="flat" cmpd="sng" algn="ctr">
                      <a:solidFill>
                        <a:schemeClr val="bg2"/>
                      </a:solidFill>
                      <a:prstDash val="solid"/>
                      <a:round/>
                      <a:headEnd type="none" w="med" len="med"/>
                      <a:tailEnd type="none" w="med" len="med"/>
                    </a:lnT>
                    <a:lnB w="9525" cap="flat" cmpd="sng" algn="ctr">
                      <a:solidFill>
                        <a:schemeClr val="bg2"/>
                      </a:solidFill>
                      <a:prstDash val="sysDash"/>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chemeClr val="bg1">
                              <a:lumMod val="75000"/>
                            </a:schemeClr>
                          </a:solidFill>
                        </a:rPr>
                        <a:t>是否容易消化不良</a:t>
                      </a:r>
                    </a:p>
                  </a:txBody>
                  <a:tcPr anchor="ctr">
                    <a:lnL w="9525" cap="flat" cmpd="sng" algn="ctr">
                      <a:solidFill>
                        <a:schemeClr val="bg2"/>
                      </a:solidFill>
                      <a:prstDash val="sysDash"/>
                      <a:round/>
                      <a:headEnd type="none" w="med" len="med"/>
                      <a:tailEnd type="none" w="med" len="med"/>
                    </a:lnL>
                    <a:lnR w="12700" cap="flat" cmpd="sng" algn="ctr">
                      <a:noFill/>
                      <a:prstDash val="solid"/>
                      <a:round/>
                      <a:headEnd type="none" w="med" len="med"/>
                      <a:tailEnd type="none" w="med" len="med"/>
                    </a:lnR>
                    <a:lnT w="38100" cap="flat" cmpd="sng" algn="ctr">
                      <a:solidFill>
                        <a:schemeClr val="bg2"/>
                      </a:solidFill>
                      <a:prstDash val="solid"/>
                      <a:round/>
                      <a:headEnd type="none" w="med" len="med"/>
                      <a:tailEnd type="none" w="med" len="med"/>
                    </a:lnT>
                    <a:lnB w="9525" cap="flat" cmpd="sng" algn="ctr">
                      <a:solidFill>
                        <a:schemeClr val="bg2"/>
                      </a:solidFill>
                      <a:prstDash val="sysDash"/>
                      <a:round/>
                      <a:headEnd type="none" w="med" len="med"/>
                      <a:tailEnd type="none" w="med" len="med"/>
                    </a:lnB>
                    <a:noFill/>
                  </a:tcPr>
                </a:tc>
                <a:extLst>
                  <a:ext uri="{0D108BD9-81ED-4DB2-BD59-A6C34878D82A}">
                    <a16:rowId xmlns:a16="http://schemas.microsoft.com/office/drawing/2014/main" val="835123758"/>
                  </a:ext>
                </a:extLst>
              </a:tr>
              <a:tr h="734777">
                <a:tc>
                  <a:txBody>
                    <a:bodyPr/>
                    <a:lstStyle/>
                    <a:p>
                      <a:endParaRPr lang="zh-CN" altLang="en-US" sz="2400" dirty="0">
                        <a:solidFill>
                          <a:schemeClr val="bg1">
                            <a:lumMod val="75000"/>
                          </a:schemeClr>
                        </a:solidFill>
                      </a:endParaRPr>
                    </a:p>
                  </a:txBody>
                  <a:tcPr anchor="ctr">
                    <a:lnL w="12700" cap="flat" cmpd="sng" algn="ctr">
                      <a:noFill/>
                      <a:prstDash val="solid"/>
                      <a:round/>
                      <a:headEnd type="none" w="med" len="med"/>
                      <a:tailEnd type="none" w="med" len="med"/>
                    </a:lnL>
                    <a:lnR w="9525" cap="flat" cmpd="sng" algn="ctr">
                      <a:solidFill>
                        <a:schemeClr val="bg2"/>
                      </a:solidFill>
                      <a:prstDash val="sysDash"/>
                      <a:round/>
                      <a:headEnd type="none" w="med" len="med"/>
                      <a:tailEnd type="none" w="med" len="med"/>
                    </a:lnR>
                    <a:lnT w="9525" cap="flat" cmpd="sng" algn="ctr">
                      <a:solidFill>
                        <a:schemeClr val="bg2"/>
                      </a:solidFill>
                      <a:prstDash val="sysDash"/>
                      <a:round/>
                      <a:headEnd type="none" w="med" len="med"/>
                      <a:tailEnd type="none" w="med" len="med"/>
                    </a:lnT>
                    <a:lnB w="9525" cap="flat" cmpd="sng" algn="ctr">
                      <a:solidFill>
                        <a:schemeClr val="bg2"/>
                      </a:solidFill>
                      <a:prstDash val="sysDash"/>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chemeClr val="bg1">
                              <a:lumMod val="75000"/>
                            </a:schemeClr>
                          </a:solidFill>
                        </a:rPr>
                        <a:t>是否觉得记性变差</a:t>
                      </a:r>
                    </a:p>
                  </a:txBody>
                  <a:tcPr anchor="ctr">
                    <a:lnL w="9525" cap="flat" cmpd="sng" algn="ctr">
                      <a:solidFill>
                        <a:schemeClr val="bg2"/>
                      </a:solidFill>
                      <a:prstDash val="sysDash"/>
                      <a:round/>
                      <a:headEnd type="none" w="med" len="med"/>
                      <a:tailEnd type="none" w="med" len="med"/>
                    </a:lnL>
                    <a:lnR w="12700" cap="flat" cmpd="sng" algn="ctr">
                      <a:noFill/>
                      <a:prstDash val="solid"/>
                      <a:round/>
                      <a:headEnd type="none" w="med" len="med"/>
                      <a:tailEnd type="none" w="med" len="med"/>
                    </a:lnR>
                    <a:lnT w="9525" cap="flat" cmpd="sng" algn="ctr">
                      <a:solidFill>
                        <a:schemeClr val="bg2"/>
                      </a:solidFill>
                      <a:prstDash val="sysDash"/>
                      <a:round/>
                      <a:headEnd type="none" w="med" len="med"/>
                      <a:tailEnd type="none" w="med" len="med"/>
                    </a:lnT>
                    <a:lnB w="9525" cap="flat" cmpd="sng" algn="ctr">
                      <a:solidFill>
                        <a:schemeClr val="bg2"/>
                      </a:solidFill>
                      <a:prstDash val="sysDash"/>
                      <a:round/>
                      <a:headEnd type="none" w="med" len="med"/>
                      <a:tailEnd type="none" w="med" len="med"/>
                    </a:lnB>
                    <a:noFill/>
                  </a:tcPr>
                </a:tc>
                <a:extLst>
                  <a:ext uri="{0D108BD9-81ED-4DB2-BD59-A6C34878D82A}">
                    <a16:rowId xmlns:a16="http://schemas.microsoft.com/office/drawing/2014/main" val="3264718694"/>
                  </a:ext>
                </a:extLst>
              </a:tr>
              <a:tr h="734777">
                <a:tc>
                  <a:txBody>
                    <a:bodyPr/>
                    <a:lstStyle/>
                    <a:p>
                      <a:endParaRPr lang="zh-CN" altLang="en-US" sz="2400" dirty="0">
                        <a:solidFill>
                          <a:schemeClr val="bg1">
                            <a:lumMod val="75000"/>
                          </a:schemeClr>
                        </a:solidFill>
                      </a:endParaRPr>
                    </a:p>
                  </a:txBody>
                  <a:tcPr anchor="ctr">
                    <a:lnL w="12700" cap="flat" cmpd="sng" algn="ctr">
                      <a:noFill/>
                      <a:prstDash val="solid"/>
                      <a:round/>
                      <a:headEnd type="none" w="med" len="med"/>
                      <a:tailEnd type="none" w="med" len="med"/>
                    </a:lnL>
                    <a:lnR w="9525" cap="flat" cmpd="sng" algn="ctr">
                      <a:solidFill>
                        <a:schemeClr val="bg2"/>
                      </a:solidFill>
                      <a:prstDash val="sysDash"/>
                      <a:round/>
                      <a:headEnd type="none" w="med" len="med"/>
                      <a:tailEnd type="none" w="med" len="med"/>
                    </a:lnR>
                    <a:lnT w="9525" cap="flat" cmpd="sng" algn="ctr">
                      <a:solidFill>
                        <a:schemeClr val="bg2"/>
                      </a:solidFill>
                      <a:prstDash val="sysDash"/>
                      <a:round/>
                      <a:headEnd type="none" w="med" len="med"/>
                      <a:tailEnd type="none" w="med" len="med"/>
                    </a:lnT>
                    <a:lnB w="9525" cap="flat" cmpd="sng" algn="ctr">
                      <a:solidFill>
                        <a:schemeClr val="bg2"/>
                      </a:solidFill>
                      <a:prstDash val="sysDash"/>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chemeClr val="bg1">
                              <a:lumMod val="75000"/>
                            </a:schemeClr>
                          </a:solidFill>
                        </a:rPr>
                        <a:t>是否难以专注，容易分心</a:t>
                      </a:r>
                    </a:p>
                  </a:txBody>
                  <a:tcPr anchor="ctr">
                    <a:lnL w="9525" cap="flat" cmpd="sng" algn="ctr">
                      <a:solidFill>
                        <a:schemeClr val="bg2"/>
                      </a:solidFill>
                      <a:prstDash val="sysDash"/>
                      <a:round/>
                      <a:headEnd type="none" w="med" len="med"/>
                      <a:tailEnd type="none" w="med" len="med"/>
                    </a:lnL>
                    <a:lnR w="12700" cap="flat" cmpd="sng" algn="ctr">
                      <a:noFill/>
                      <a:prstDash val="solid"/>
                      <a:round/>
                      <a:headEnd type="none" w="med" len="med"/>
                      <a:tailEnd type="none" w="med" len="med"/>
                    </a:lnR>
                    <a:lnT w="9525" cap="flat" cmpd="sng" algn="ctr">
                      <a:solidFill>
                        <a:schemeClr val="bg2"/>
                      </a:solidFill>
                      <a:prstDash val="sysDash"/>
                      <a:round/>
                      <a:headEnd type="none" w="med" len="med"/>
                      <a:tailEnd type="none" w="med" len="med"/>
                    </a:lnT>
                    <a:lnB w="9525" cap="flat" cmpd="sng" algn="ctr">
                      <a:solidFill>
                        <a:schemeClr val="bg2"/>
                      </a:solidFill>
                      <a:prstDash val="sysDash"/>
                      <a:round/>
                      <a:headEnd type="none" w="med" len="med"/>
                      <a:tailEnd type="none" w="med" len="med"/>
                    </a:lnB>
                    <a:noFill/>
                  </a:tcPr>
                </a:tc>
                <a:extLst>
                  <a:ext uri="{0D108BD9-81ED-4DB2-BD59-A6C34878D82A}">
                    <a16:rowId xmlns:a16="http://schemas.microsoft.com/office/drawing/2014/main" val="3027044015"/>
                  </a:ext>
                </a:extLst>
              </a:tr>
              <a:tr h="734777">
                <a:tc>
                  <a:txBody>
                    <a:bodyPr/>
                    <a:lstStyle/>
                    <a:p>
                      <a:endParaRPr lang="zh-CN" altLang="en-US" sz="2400" dirty="0">
                        <a:solidFill>
                          <a:schemeClr val="bg1">
                            <a:lumMod val="75000"/>
                          </a:schemeClr>
                        </a:solidFill>
                      </a:endParaRPr>
                    </a:p>
                  </a:txBody>
                  <a:tcPr anchor="ctr">
                    <a:lnL w="12700" cap="flat" cmpd="sng" algn="ctr">
                      <a:noFill/>
                      <a:prstDash val="solid"/>
                      <a:round/>
                      <a:headEnd type="none" w="med" len="med"/>
                      <a:tailEnd type="none" w="med" len="med"/>
                    </a:lnL>
                    <a:lnR w="9525" cap="flat" cmpd="sng" algn="ctr">
                      <a:solidFill>
                        <a:schemeClr val="bg2"/>
                      </a:solidFill>
                      <a:prstDash val="sysDash"/>
                      <a:round/>
                      <a:headEnd type="none" w="med" len="med"/>
                      <a:tailEnd type="none" w="med" len="med"/>
                    </a:lnR>
                    <a:lnT w="9525" cap="flat" cmpd="sng" algn="ctr">
                      <a:solidFill>
                        <a:schemeClr val="bg2"/>
                      </a:solidFill>
                      <a:prstDash val="sysDash"/>
                      <a:round/>
                      <a:headEnd type="none" w="med" len="med"/>
                      <a:tailEnd type="none" w="med" len="med"/>
                    </a:lnT>
                    <a:lnB w="9525" cap="flat" cmpd="sng" algn="ctr">
                      <a:solidFill>
                        <a:schemeClr val="bg2"/>
                      </a:solidFill>
                      <a:prstDash val="sysDash"/>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chemeClr val="bg1">
                              <a:lumMod val="75000"/>
                            </a:schemeClr>
                          </a:solidFill>
                        </a:rPr>
                        <a:t>是否增肌减脂遇到停滞期</a:t>
                      </a:r>
                    </a:p>
                  </a:txBody>
                  <a:tcPr anchor="ctr">
                    <a:lnL w="9525" cap="flat" cmpd="sng" algn="ctr">
                      <a:solidFill>
                        <a:schemeClr val="bg2"/>
                      </a:solidFill>
                      <a:prstDash val="sysDash"/>
                      <a:round/>
                      <a:headEnd type="none" w="med" len="med"/>
                      <a:tailEnd type="none" w="med" len="med"/>
                    </a:lnL>
                    <a:lnR w="12700" cap="flat" cmpd="sng" algn="ctr">
                      <a:noFill/>
                      <a:prstDash val="solid"/>
                      <a:round/>
                      <a:headEnd type="none" w="med" len="med"/>
                      <a:tailEnd type="none" w="med" len="med"/>
                    </a:lnR>
                    <a:lnT w="9525" cap="flat" cmpd="sng" algn="ctr">
                      <a:solidFill>
                        <a:schemeClr val="bg2"/>
                      </a:solidFill>
                      <a:prstDash val="sysDash"/>
                      <a:round/>
                      <a:headEnd type="none" w="med" len="med"/>
                      <a:tailEnd type="none" w="med" len="med"/>
                    </a:lnT>
                    <a:lnB w="9525" cap="flat" cmpd="sng" algn="ctr">
                      <a:solidFill>
                        <a:schemeClr val="bg2"/>
                      </a:solidFill>
                      <a:prstDash val="sysDash"/>
                      <a:round/>
                      <a:headEnd type="none" w="med" len="med"/>
                      <a:tailEnd type="none" w="med" len="med"/>
                    </a:lnB>
                    <a:noFill/>
                  </a:tcPr>
                </a:tc>
                <a:extLst>
                  <a:ext uri="{0D108BD9-81ED-4DB2-BD59-A6C34878D82A}">
                    <a16:rowId xmlns:a16="http://schemas.microsoft.com/office/drawing/2014/main" val="3270422521"/>
                  </a:ext>
                </a:extLst>
              </a:tr>
              <a:tr h="734777">
                <a:tc>
                  <a:txBody>
                    <a:bodyPr/>
                    <a:lstStyle/>
                    <a:p>
                      <a:endParaRPr lang="zh-CN" altLang="en-US" sz="2400" dirty="0">
                        <a:solidFill>
                          <a:schemeClr val="bg1">
                            <a:lumMod val="75000"/>
                          </a:schemeClr>
                        </a:solidFill>
                      </a:endParaRPr>
                    </a:p>
                  </a:txBody>
                  <a:tcPr anchor="ctr">
                    <a:lnL w="12700" cap="flat" cmpd="sng" algn="ctr">
                      <a:noFill/>
                      <a:prstDash val="solid"/>
                      <a:round/>
                      <a:headEnd type="none" w="med" len="med"/>
                      <a:tailEnd type="none" w="med" len="med"/>
                    </a:lnL>
                    <a:lnR w="9525" cap="flat" cmpd="sng" algn="ctr">
                      <a:solidFill>
                        <a:schemeClr val="bg2"/>
                      </a:solidFill>
                      <a:prstDash val="sysDash"/>
                      <a:round/>
                      <a:headEnd type="none" w="med" len="med"/>
                      <a:tailEnd type="none" w="med" len="med"/>
                    </a:lnR>
                    <a:lnT w="9525" cap="flat" cmpd="sng" algn="ctr">
                      <a:solidFill>
                        <a:schemeClr val="bg2"/>
                      </a:solidFill>
                      <a:prstDash val="sysDash"/>
                      <a:round/>
                      <a:headEnd type="none" w="med" len="med"/>
                      <a:tailEnd type="none" w="med" len="med"/>
                    </a:lnT>
                    <a:lnB w="9525" cap="flat" cmpd="sng" algn="ctr">
                      <a:solidFill>
                        <a:schemeClr val="bg2"/>
                      </a:solidFill>
                      <a:prstDash val="sysDash"/>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chemeClr val="bg1">
                              <a:lumMod val="75000"/>
                            </a:schemeClr>
                          </a:solidFill>
                        </a:rPr>
                        <a:t>是否容易焦虑、烦躁、紧张</a:t>
                      </a:r>
                    </a:p>
                  </a:txBody>
                  <a:tcPr anchor="ctr">
                    <a:lnL w="9525" cap="flat" cmpd="sng" algn="ctr">
                      <a:solidFill>
                        <a:schemeClr val="bg2"/>
                      </a:solidFill>
                      <a:prstDash val="sysDash"/>
                      <a:round/>
                      <a:headEnd type="none" w="med" len="med"/>
                      <a:tailEnd type="none" w="med" len="med"/>
                    </a:lnL>
                    <a:lnR w="12700" cap="flat" cmpd="sng" algn="ctr">
                      <a:noFill/>
                      <a:prstDash val="solid"/>
                      <a:round/>
                      <a:headEnd type="none" w="med" len="med"/>
                      <a:tailEnd type="none" w="med" len="med"/>
                    </a:lnR>
                    <a:lnT w="9525" cap="flat" cmpd="sng" algn="ctr">
                      <a:solidFill>
                        <a:schemeClr val="bg2"/>
                      </a:solidFill>
                      <a:prstDash val="sysDash"/>
                      <a:round/>
                      <a:headEnd type="none" w="med" len="med"/>
                      <a:tailEnd type="none" w="med" len="med"/>
                    </a:lnT>
                    <a:lnB w="9525" cap="flat" cmpd="sng" algn="ctr">
                      <a:solidFill>
                        <a:schemeClr val="bg2"/>
                      </a:solidFill>
                      <a:prstDash val="sysDash"/>
                      <a:round/>
                      <a:headEnd type="none" w="med" len="med"/>
                      <a:tailEnd type="none" w="med" len="med"/>
                    </a:lnB>
                    <a:noFill/>
                  </a:tcPr>
                </a:tc>
                <a:extLst>
                  <a:ext uri="{0D108BD9-81ED-4DB2-BD59-A6C34878D82A}">
                    <a16:rowId xmlns:a16="http://schemas.microsoft.com/office/drawing/2014/main" val="586132241"/>
                  </a:ext>
                </a:extLst>
              </a:tr>
              <a:tr h="541418">
                <a:tc>
                  <a:txBody>
                    <a:bodyPr/>
                    <a:lstStyle/>
                    <a:p>
                      <a:endParaRPr lang="zh-CN" altLang="en-US" sz="2400" dirty="0">
                        <a:solidFill>
                          <a:schemeClr val="bg1">
                            <a:lumMod val="75000"/>
                          </a:schemeClr>
                        </a:solidFill>
                      </a:endParaRPr>
                    </a:p>
                  </a:txBody>
                  <a:tcPr anchor="ctr">
                    <a:lnL w="12700" cap="flat" cmpd="sng" algn="ctr">
                      <a:noFill/>
                      <a:prstDash val="solid"/>
                      <a:round/>
                      <a:headEnd type="none" w="med" len="med"/>
                      <a:tailEnd type="none" w="med" len="med"/>
                    </a:lnL>
                    <a:lnR w="9525" cap="flat" cmpd="sng" algn="ctr">
                      <a:solidFill>
                        <a:schemeClr val="bg2"/>
                      </a:solidFill>
                      <a:prstDash val="sysDash"/>
                      <a:round/>
                      <a:headEnd type="none" w="med" len="med"/>
                      <a:tailEnd type="none" w="med" len="med"/>
                    </a:lnR>
                    <a:lnT w="9525" cap="flat" cmpd="sng" algn="ctr">
                      <a:solidFill>
                        <a:schemeClr val="bg2"/>
                      </a:solidFill>
                      <a:prstDash val="sysDash"/>
                      <a:round/>
                      <a:headEnd type="none" w="med" len="med"/>
                      <a:tailEnd type="none" w="med" len="med"/>
                    </a:lnT>
                    <a:lnB w="38100" cap="flat" cmpd="sng" algn="ctr">
                      <a:solidFill>
                        <a:schemeClr val="bg2"/>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chemeClr val="bg1">
                              <a:lumMod val="75000"/>
                            </a:schemeClr>
                          </a:solidFill>
                        </a:rPr>
                        <a:t>是否难以入眠，睡眠质量差</a:t>
                      </a:r>
                      <a:r>
                        <a:rPr lang="en-US" altLang="zh-CN" sz="2400" dirty="0">
                          <a:solidFill>
                            <a:schemeClr val="bg1">
                              <a:lumMod val="75000"/>
                            </a:schemeClr>
                          </a:solidFill>
                        </a:rPr>
                        <a:t>…</a:t>
                      </a:r>
                      <a:endParaRPr lang="zh-CN" altLang="en-US" sz="2400" dirty="0">
                        <a:solidFill>
                          <a:schemeClr val="bg1">
                            <a:lumMod val="75000"/>
                          </a:schemeClr>
                        </a:solidFill>
                      </a:endParaRPr>
                    </a:p>
                  </a:txBody>
                  <a:tcPr anchor="ctr">
                    <a:lnL w="9525" cap="flat" cmpd="sng" algn="ctr">
                      <a:solidFill>
                        <a:schemeClr val="bg2"/>
                      </a:solidFill>
                      <a:prstDash val="sysDash"/>
                      <a:round/>
                      <a:headEnd type="none" w="med" len="med"/>
                      <a:tailEnd type="none" w="med" len="med"/>
                    </a:lnL>
                    <a:lnR w="12700" cap="flat" cmpd="sng" algn="ctr">
                      <a:noFill/>
                      <a:prstDash val="solid"/>
                      <a:round/>
                      <a:headEnd type="none" w="med" len="med"/>
                      <a:tailEnd type="none" w="med" len="med"/>
                    </a:lnR>
                    <a:lnT w="9525" cap="flat" cmpd="sng" algn="ctr">
                      <a:solidFill>
                        <a:schemeClr val="bg2"/>
                      </a:solidFill>
                      <a:prstDash val="sysDash"/>
                      <a:round/>
                      <a:headEnd type="none" w="med" len="med"/>
                      <a:tailEnd type="none" w="med" len="med"/>
                    </a:lnT>
                    <a:lnB w="3810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2032687054"/>
                  </a:ext>
                </a:extLst>
              </a:tr>
            </a:tbl>
          </a:graphicData>
        </a:graphic>
      </p:graphicFrame>
      <p:graphicFrame>
        <p:nvGraphicFramePr>
          <p:cNvPr id="24" name="表格 23">
            <a:extLst>
              <a:ext uri="{FF2B5EF4-FFF2-40B4-BE49-F238E27FC236}">
                <a16:creationId xmlns:a16="http://schemas.microsoft.com/office/drawing/2014/main" id="{7E5B33C0-7283-43C9-6A7A-52165E483C21}"/>
              </a:ext>
            </a:extLst>
          </p:cNvPr>
          <p:cNvGraphicFramePr>
            <a:graphicFrameLocks noGrp="1"/>
          </p:cNvGraphicFramePr>
          <p:nvPr/>
        </p:nvGraphicFramePr>
        <p:xfrm>
          <a:off x="6475508" y="1581007"/>
          <a:ext cx="4776906" cy="4215303"/>
        </p:xfrm>
        <a:graphic>
          <a:graphicData uri="http://schemas.openxmlformats.org/drawingml/2006/table">
            <a:tbl>
              <a:tblPr firstRow="1" bandRow="1">
                <a:tableStyleId>{3B4B98B0-60AC-42C2-AFA5-B58CD77FA1E5}</a:tableStyleId>
              </a:tblPr>
              <a:tblGrid>
                <a:gridCol w="544382">
                  <a:extLst>
                    <a:ext uri="{9D8B030D-6E8A-4147-A177-3AD203B41FA5}">
                      <a16:colId xmlns:a16="http://schemas.microsoft.com/office/drawing/2014/main" val="3080503852"/>
                    </a:ext>
                  </a:extLst>
                </a:gridCol>
                <a:gridCol w="4232524">
                  <a:extLst>
                    <a:ext uri="{9D8B030D-6E8A-4147-A177-3AD203B41FA5}">
                      <a16:colId xmlns:a16="http://schemas.microsoft.com/office/drawing/2014/main" val="2421467613"/>
                    </a:ext>
                  </a:extLst>
                </a:gridCol>
              </a:tblGrid>
              <a:tr h="734777">
                <a:tc>
                  <a:txBody>
                    <a:bodyPr/>
                    <a:lstStyle/>
                    <a:p>
                      <a:endParaRPr lang="zh-CN" altLang="en-US" sz="2400" b="0" dirty="0"/>
                    </a:p>
                  </a:txBody>
                  <a:tcPr anchor="ctr">
                    <a:lnL w="12700" cap="flat" cmpd="sng" algn="ctr">
                      <a:noFill/>
                      <a:prstDash val="solid"/>
                      <a:round/>
                      <a:headEnd type="none" w="med" len="med"/>
                      <a:tailEnd type="none" w="med" len="med"/>
                    </a:lnL>
                    <a:lnR w="9525" cap="flat" cmpd="sng" algn="ctr">
                      <a:solidFill>
                        <a:schemeClr val="accent1"/>
                      </a:solidFill>
                      <a:prstDash val="sysDash"/>
                      <a:round/>
                      <a:headEnd type="none" w="med" len="med"/>
                      <a:tailEnd type="none" w="med" len="med"/>
                    </a:lnR>
                    <a:lnT w="38100" cap="flat" cmpd="sng" algn="ctr">
                      <a:solidFill>
                        <a:schemeClr val="accent1"/>
                      </a:solidFill>
                      <a:prstDash val="solid"/>
                      <a:round/>
                      <a:headEnd type="none" w="med" len="med"/>
                      <a:tailEnd type="none" w="med" len="med"/>
                    </a:lnT>
                    <a:lnB w="9525" cap="flat" cmpd="sng" algn="ctr">
                      <a:solidFill>
                        <a:schemeClr val="accent1"/>
                      </a:solidFill>
                      <a:prstDash val="sysDash"/>
                      <a:round/>
                      <a:headEnd type="none" w="med" len="med"/>
                      <a:tailEnd type="none" w="med" len="med"/>
                    </a:lnB>
                    <a:solidFill>
                      <a:schemeClr val="bg1">
                        <a:alpha val="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0" dirty="0">
                          <a:solidFill>
                            <a:schemeClr val="bg1"/>
                          </a:solidFill>
                        </a:rPr>
                        <a:t>保证饮食均衡</a:t>
                      </a:r>
                    </a:p>
                  </a:txBody>
                  <a:tcPr anchor="ctr">
                    <a:lnL w="9525" cap="flat" cmpd="sng" algn="ctr">
                      <a:solidFill>
                        <a:schemeClr val="accent1"/>
                      </a:solidFill>
                      <a:prstDash val="sysDash"/>
                      <a:round/>
                      <a:headEnd type="none" w="med" len="med"/>
                      <a:tailEnd type="none" w="med" len="med"/>
                    </a:lnL>
                    <a:lnR w="12700" cap="flat" cmpd="sng" algn="ctr">
                      <a:noFill/>
                      <a:prstDash val="solid"/>
                      <a:round/>
                      <a:headEnd type="none" w="med" len="med"/>
                      <a:tailEnd type="none" w="med" len="med"/>
                    </a:lnR>
                    <a:lnT w="38100" cap="flat" cmpd="sng" algn="ctr">
                      <a:solidFill>
                        <a:schemeClr val="accent1"/>
                      </a:solidFill>
                      <a:prstDash val="solid"/>
                      <a:round/>
                      <a:headEnd type="none" w="med" len="med"/>
                      <a:tailEnd type="none" w="med" len="med"/>
                    </a:lnT>
                    <a:lnB w="9525" cap="flat" cmpd="sng" algn="ctr">
                      <a:solidFill>
                        <a:schemeClr val="accent1"/>
                      </a:solidFill>
                      <a:prstDash val="sysDash"/>
                      <a:round/>
                      <a:headEnd type="none" w="med" len="med"/>
                      <a:tailEnd type="none" w="med" len="med"/>
                    </a:lnB>
                    <a:solidFill>
                      <a:schemeClr val="bg1">
                        <a:alpha val="5000"/>
                      </a:schemeClr>
                    </a:solidFill>
                  </a:tcPr>
                </a:tc>
                <a:extLst>
                  <a:ext uri="{0D108BD9-81ED-4DB2-BD59-A6C34878D82A}">
                    <a16:rowId xmlns:a16="http://schemas.microsoft.com/office/drawing/2014/main" val="835123758"/>
                  </a:ext>
                </a:extLst>
              </a:tr>
              <a:tr h="734777">
                <a:tc>
                  <a:txBody>
                    <a:bodyPr/>
                    <a:lstStyle/>
                    <a:p>
                      <a:endParaRPr lang="zh-CN" altLang="en-US" sz="2400" dirty="0"/>
                    </a:p>
                  </a:txBody>
                  <a:tcPr anchor="ctr">
                    <a:lnL w="12700" cap="flat" cmpd="sng" algn="ctr">
                      <a:noFill/>
                      <a:prstDash val="solid"/>
                      <a:round/>
                      <a:headEnd type="none" w="med" len="med"/>
                      <a:tailEnd type="none" w="med" len="med"/>
                    </a:lnL>
                    <a:lnR w="9525" cap="flat" cmpd="sng" algn="ctr">
                      <a:solidFill>
                        <a:schemeClr val="accent1"/>
                      </a:solidFill>
                      <a:prstDash val="sysDash"/>
                      <a:round/>
                      <a:headEnd type="none" w="med" len="med"/>
                      <a:tailEnd type="none" w="med" len="med"/>
                    </a:lnR>
                    <a:lnT w="9525" cap="flat" cmpd="sng" algn="ctr">
                      <a:solidFill>
                        <a:schemeClr val="accent1"/>
                      </a:solidFill>
                      <a:prstDash val="sysDash"/>
                      <a:round/>
                      <a:headEnd type="none" w="med" len="med"/>
                      <a:tailEnd type="none" w="med" len="med"/>
                    </a:lnT>
                    <a:lnB w="9525" cap="flat" cmpd="sng" algn="ctr">
                      <a:solidFill>
                        <a:schemeClr val="accent1"/>
                      </a:solidFill>
                      <a:prstDash val="sysDash"/>
                      <a:round/>
                      <a:headEnd type="none" w="med" len="med"/>
                      <a:tailEnd type="none" w="med" len="med"/>
                    </a:lnB>
                    <a:solidFill>
                      <a:schemeClr val="bg1">
                        <a:alpha val="5000"/>
                      </a:schemeClr>
                    </a:solidFill>
                  </a:tcPr>
                </a:tc>
                <a:tc>
                  <a:txBody>
                    <a:bodyPr/>
                    <a:lstStyle/>
                    <a:p>
                      <a:r>
                        <a:rPr lang="zh-CN" altLang="en-US" sz="2400" dirty="0">
                          <a:solidFill>
                            <a:schemeClr val="bg1"/>
                          </a:solidFill>
                        </a:rPr>
                        <a:t>减少咖啡因摄取</a:t>
                      </a:r>
                    </a:p>
                  </a:txBody>
                  <a:tcPr anchor="ctr">
                    <a:lnL w="9525" cap="flat" cmpd="sng" algn="ctr">
                      <a:solidFill>
                        <a:schemeClr val="accent1"/>
                      </a:solidFill>
                      <a:prstDash val="sysDash"/>
                      <a:round/>
                      <a:headEnd type="none" w="med" len="med"/>
                      <a:tailEnd type="none" w="med" len="med"/>
                    </a:lnL>
                    <a:lnR w="12700" cap="flat" cmpd="sng" algn="ctr">
                      <a:noFill/>
                      <a:prstDash val="solid"/>
                      <a:round/>
                      <a:headEnd type="none" w="med" len="med"/>
                      <a:tailEnd type="none" w="med" len="med"/>
                    </a:lnR>
                    <a:lnT w="9525" cap="flat" cmpd="sng" algn="ctr">
                      <a:solidFill>
                        <a:schemeClr val="accent1"/>
                      </a:solidFill>
                      <a:prstDash val="sysDash"/>
                      <a:round/>
                      <a:headEnd type="none" w="med" len="med"/>
                      <a:tailEnd type="none" w="med" len="med"/>
                    </a:lnT>
                    <a:lnB w="9525" cap="flat" cmpd="sng" algn="ctr">
                      <a:solidFill>
                        <a:schemeClr val="accent1"/>
                      </a:solidFill>
                      <a:prstDash val="sysDash"/>
                      <a:round/>
                      <a:headEnd type="none" w="med" len="med"/>
                      <a:tailEnd type="none" w="med" len="med"/>
                    </a:lnB>
                    <a:solidFill>
                      <a:schemeClr val="bg1">
                        <a:alpha val="5000"/>
                      </a:schemeClr>
                    </a:solidFill>
                  </a:tcPr>
                </a:tc>
                <a:extLst>
                  <a:ext uri="{0D108BD9-81ED-4DB2-BD59-A6C34878D82A}">
                    <a16:rowId xmlns:a16="http://schemas.microsoft.com/office/drawing/2014/main" val="3264718694"/>
                  </a:ext>
                </a:extLst>
              </a:tr>
              <a:tr h="734777">
                <a:tc>
                  <a:txBody>
                    <a:bodyPr/>
                    <a:lstStyle/>
                    <a:p>
                      <a:endParaRPr lang="zh-CN" altLang="en-US" sz="2400" dirty="0"/>
                    </a:p>
                  </a:txBody>
                  <a:tcPr anchor="ctr">
                    <a:lnL w="12700" cap="flat" cmpd="sng" algn="ctr">
                      <a:noFill/>
                      <a:prstDash val="solid"/>
                      <a:round/>
                      <a:headEnd type="none" w="med" len="med"/>
                      <a:tailEnd type="none" w="med" len="med"/>
                    </a:lnL>
                    <a:lnR w="9525" cap="flat" cmpd="sng" algn="ctr">
                      <a:solidFill>
                        <a:schemeClr val="accent1"/>
                      </a:solidFill>
                      <a:prstDash val="sysDash"/>
                      <a:round/>
                      <a:headEnd type="none" w="med" len="med"/>
                      <a:tailEnd type="none" w="med" len="med"/>
                    </a:lnR>
                    <a:lnT w="9525" cap="flat" cmpd="sng" algn="ctr">
                      <a:solidFill>
                        <a:schemeClr val="accent1"/>
                      </a:solidFill>
                      <a:prstDash val="sysDash"/>
                      <a:round/>
                      <a:headEnd type="none" w="med" len="med"/>
                      <a:tailEnd type="none" w="med" len="med"/>
                    </a:lnT>
                    <a:lnB w="9525" cap="flat" cmpd="sng" algn="ctr">
                      <a:solidFill>
                        <a:schemeClr val="accent1"/>
                      </a:solidFill>
                      <a:prstDash val="sysDash"/>
                      <a:round/>
                      <a:headEnd type="none" w="med" len="med"/>
                      <a:tailEnd type="none" w="med" len="med"/>
                    </a:lnB>
                    <a:solidFill>
                      <a:schemeClr val="bg1">
                        <a:alpha val="5000"/>
                      </a:schemeClr>
                    </a:solidFill>
                  </a:tcPr>
                </a:tc>
                <a:tc>
                  <a:txBody>
                    <a:bodyPr/>
                    <a:lstStyle/>
                    <a:p>
                      <a:r>
                        <a:rPr lang="zh-CN" altLang="en-US" sz="2400" dirty="0">
                          <a:solidFill>
                            <a:schemeClr val="bg1"/>
                          </a:solidFill>
                        </a:rPr>
                        <a:t>早睡早起，拒绝熬夜</a:t>
                      </a:r>
                      <a:endParaRPr lang="en-US" altLang="zh-CN" sz="2400" dirty="0">
                        <a:solidFill>
                          <a:schemeClr val="bg1"/>
                        </a:solidFill>
                      </a:endParaRPr>
                    </a:p>
                  </a:txBody>
                  <a:tcPr anchor="ctr">
                    <a:lnL w="9525" cap="flat" cmpd="sng" algn="ctr">
                      <a:solidFill>
                        <a:schemeClr val="accent1"/>
                      </a:solidFill>
                      <a:prstDash val="sysDash"/>
                      <a:round/>
                      <a:headEnd type="none" w="med" len="med"/>
                      <a:tailEnd type="none" w="med" len="med"/>
                    </a:lnL>
                    <a:lnR w="12700" cap="flat" cmpd="sng" algn="ctr">
                      <a:noFill/>
                      <a:prstDash val="solid"/>
                      <a:round/>
                      <a:headEnd type="none" w="med" len="med"/>
                      <a:tailEnd type="none" w="med" len="med"/>
                    </a:lnR>
                    <a:lnT w="9525" cap="flat" cmpd="sng" algn="ctr">
                      <a:solidFill>
                        <a:schemeClr val="accent1"/>
                      </a:solidFill>
                      <a:prstDash val="sysDash"/>
                      <a:round/>
                      <a:headEnd type="none" w="med" len="med"/>
                      <a:tailEnd type="none" w="med" len="med"/>
                    </a:lnT>
                    <a:lnB w="9525" cap="flat" cmpd="sng" algn="ctr">
                      <a:solidFill>
                        <a:schemeClr val="accent1"/>
                      </a:solidFill>
                      <a:prstDash val="sysDash"/>
                      <a:round/>
                      <a:headEnd type="none" w="med" len="med"/>
                      <a:tailEnd type="none" w="med" len="med"/>
                    </a:lnB>
                    <a:solidFill>
                      <a:schemeClr val="bg1">
                        <a:alpha val="5000"/>
                      </a:schemeClr>
                    </a:solidFill>
                  </a:tcPr>
                </a:tc>
                <a:extLst>
                  <a:ext uri="{0D108BD9-81ED-4DB2-BD59-A6C34878D82A}">
                    <a16:rowId xmlns:a16="http://schemas.microsoft.com/office/drawing/2014/main" val="3027044015"/>
                  </a:ext>
                </a:extLst>
              </a:tr>
              <a:tr h="734777">
                <a:tc>
                  <a:txBody>
                    <a:bodyPr/>
                    <a:lstStyle/>
                    <a:p>
                      <a:endParaRPr lang="zh-CN" altLang="en-US" sz="2400" dirty="0"/>
                    </a:p>
                  </a:txBody>
                  <a:tcPr anchor="ctr">
                    <a:lnL w="12700" cap="flat" cmpd="sng" algn="ctr">
                      <a:noFill/>
                      <a:prstDash val="solid"/>
                      <a:round/>
                      <a:headEnd type="none" w="med" len="med"/>
                      <a:tailEnd type="none" w="med" len="med"/>
                    </a:lnL>
                    <a:lnR w="9525" cap="flat" cmpd="sng" algn="ctr">
                      <a:solidFill>
                        <a:schemeClr val="accent1"/>
                      </a:solidFill>
                      <a:prstDash val="sysDash"/>
                      <a:round/>
                      <a:headEnd type="none" w="med" len="med"/>
                      <a:tailEnd type="none" w="med" len="med"/>
                    </a:lnR>
                    <a:lnT w="9525" cap="flat" cmpd="sng" algn="ctr">
                      <a:solidFill>
                        <a:schemeClr val="accent1"/>
                      </a:solidFill>
                      <a:prstDash val="sysDash"/>
                      <a:round/>
                      <a:headEnd type="none" w="med" len="med"/>
                      <a:tailEnd type="none" w="med" len="med"/>
                    </a:lnT>
                    <a:lnB w="9525" cap="flat" cmpd="sng" algn="ctr">
                      <a:solidFill>
                        <a:schemeClr val="accent1"/>
                      </a:solidFill>
                      <a:prstDash val="sysDash"/>
                      <a:round/>
                      <a:headEnd type="none" w="med" len="med"/>
                      <a:tailEnd type="none" w="med" len="med"/>
                    </a:lnB>
                    <a:solidFill>
                      <a:schemeClr val="bg1">
                        <a:alpha val="5000"/>
                      </a:schemeClr>
                    </a:solidFill>
                  </a:tcPr>
                </a:tc>
                <a:tc>
                  <a:txBody>
                    <a:bodyPr/>
                    <a:lstStyle/>
                    <a:p>
                      <a:r>
                        <a:rPr lang="zh-CN" altLang="en-US" sz="2400" dirty="0">
                          <a:solidFill>
                            <a:schemeClr val="bg1"/>
                          </a:solidFill>
                        </a:rPr>
                        <a:t>降低训练强度或时长</a:t>
                      </a:r>
                    </a:p>
                  </a:txBody>
                  <a:tcPr anchor="ctr">
                    <a:lnL w="9525" cap="flat" cmpd="sng" algn="ctr">
                      <a:solidFill>
                        <a:schemeClr val="accent1"/>
                      </a:solidFill>
                      <a:prstDash val="sysDash"/>
                      <a:round/>
                      <a:headEnd type="none" w="med" len="med"/>
                      <a:tailEnd type="none" w="med" len="med"/>
                    </a:lnL>
                    <a:lnR w="12700" cap="flat" cmpd="sng" algn="ctr">
                      <a:noFill/>
                      <a:prstDash val="solid"/>
                      <a:round/>
                      <a:headEnd type="none" w="med" len="med"/>
                      <a:tailEnd type="none" w="med" len="med"/>
                    </a:lnR>
                    <a:lnT w="9525" cap="flat" cmpd="sng" algn="ctr">
                      <a:solidFill>
                        <a:schemeClr val="accent1"/>
                      </a:solidFill>
                      <a:prstDash val="sysDash"/>
                      <a:round/>
                      <a:headEnd type="none" w="med" len="med"/>
                      <a:tailEnd type="none" w="med" len="med"/>
                    </a:lnT>
                    <a:lnB w="9525" cap="flat" cmpd="sng" algn="ctr">
                      <a:solidFill>
                        <a:schemeClr val="accent1"/>
                      </a:solidFill>
                      <a:prstDash val="sysDash"/>
                      <a:round/>
                      <a:headEnd type="none" w="med" len="med"/>
                      <a:tailEnd type="none" w="med" len="med"/>
                    </a:lnB>
                    <a:solidFill>
                      <a:schemeClr val="bg1">
                        <a:alpha val="5000"/>
                      </a:schemeClr>
                    </a:solidFill>
                  </a:tcPr>
                </a:tc>
                <a:extLst>
                  <a:ext uri="{0D108BD9-81ED-4DB2-BD59-A6C34878D82A}">
                    <a16:rowId xmlns:a16="http://schemas.microsoft.com/office/drawing/2014/main" val="3270422521"/>
                  </a:ext>
                </a:extLst>
              </a:tr>
              <a:tr h="734777">
                <a:tc>
                  <a:txBody>
                    <a:bodyPr/>
                    <a:lstStyle/>
                    <a:p>
                      <a:endParaRPr lang="zh-CN" altLang="en-US" sz="2400" dirty="0"/>
                    </a:p>
                  </a:txBody>
                  <a:tcPr anchor="ctr">
                    <a:lnL w="12700" cap="flat" cmpd="sng" algn="ctr">
                      <a:noFill/>
                      <a:prstDash val="solid"/>
                      <a:round/>
                      <a:headEnd type="none" w="med" len="med"/>
                      <a:tailEnd type="none" w="med" len="med"/>
                    </a:lnL>
                    <a:lnR w="9525" cap="flat" cmpd="sng" algn="ctr">
                      <a:solidFill>
                        <a:schemeClr val="accent1"/>
                      </a:solidFill>
                      <a:prstDash val="sysDash"/>
                      <a:round/>
                      <a:headEnd type="none" w="med" len="med"/>
                      <a:tailEnd type="none" w="med" len="med"/>
                    </a:lnR>
                    <a:lnT w="9525" cap="flat" cmpd="sng" algn="ctr">
                      <a:solidFill>
                        <a:schemeClr val="accent1"/>
                      </a:solidFill>
                      <a:prstDash val="sysDash"/>
                      <a:round/>
                      <a:headEnd type="none" w="med" len="med"/>
                      <a:tailEnd type="none" w="med" len="med"/>
                    </a:lnT>
                    <a:lnB w="9525" cap="flat" cmpd="sng" algn="ctr">
                      <a:solidFill>
                        <a:schemeClr val="accent1"/>
                      </a:solidFill>
                      <a:prstDash val="sysDash"/>
                      <a:round/>
                      <a:headEnd type="none" w="med" len="med"/>
                      <a:tailEnd type="none" w="med" len="med"/>
                    </a:lnB>
                    <a:solidFill>
                      <a:schemeClr val="bg1">
                        <a:alpha val="5000"/>
                      </a:schemeClr>
                    </a:solidFill>
                  </a:tcPr>
                </a:tc>
                <a:tc>
                  <a:txBody>
                    <a:bodyPr/>
                    <a:lstStyle/>
                    <a:p>
                      <a:r>
                        <a:rPr lang="zh-CN" altLang="en-US" sz="2400" dirty="0">
                          <a:solidFill>
                            <a:schemeClr val="bg1"/>
                          </a:solidFill>
                        </a:rPr>
                        <a:t>做身心运动：冥想 瑜伽 太极</a:t>
                      </a:r>
                      <a:endParaRPr lang="en-US" altLang="zh-CN" sz="2400" dirty="0">
                        <a:solidFill>
                          <a:schemeClr val="bg1"/>
                        </a:solidFill>
                      </a:endParaRPr>
                    </a:p>
                  </a:txBody>
                  <a:tcPr anchor="ctr">
                    <a:lnL w="9525" cap="flat" cmpd="sng" algn="ctr">
                      <a:solidFill>
                        <a:schemeClr val="accent1"/>
                      </a:solidFill>
                      <a:prstDash val="sysDash"/>
                      <a:round/>
                      <a:headEnd type="none" w="med" len="med"/>
                      <a:tailEnd type="none" w="med" len="med"/>
                    </a:lnL>
                    <a:lnR w="12700" cap="flat" cmpd="sng" algn="ctr">
                      <a:noFill/>
                      <a:prstDash val="solid"/>
                      <a:round/>
                      <a:headEnd type="none" w="med" len="med"/>
                      <a:tailEnd type="none" w="med" len="med"/>
                    </a:lnR>
                    <a:lnT w="9525" cap="flat" cmpd="sng" algn="ctr">
                      <a:solidFill>
                        <a:schemeClr val="accent1"/>
                      </a:solidFill>
                      <a:prstDash val="sysDash"/>
                      <a:round/>
                      <a:headEnd type="none" w="med" len="med"/>
                      <a:tailEnd type="none" w="med" len="med"/>
                    </a:lnT>
                    <a:lnB w="9525" cap="flat" cmpd="sng" algn="ctr">
                      <a:solidFill>
                        <a:schemeClr val="accent1"/>
                      </a:solidFill>
                      <a:prstDash val="sysDash"/>
                      <a:round/>
                      <a:headEnd type="none" w="med" len="med"/>
                      <a:tailEnd type="none" w="med" len="med"/>
                    </a:lnB>
                    <a:solidFill>
                      <a:schemeClr val="bg1">
                        <a:alpha val="5000"/>
                      </a:schemeClr>
                    </a:solidFill>
                  </a:tcPr>
                </a:tc>
                <a:extLst>
                  <a:ext uri="{0D108BD9-81ED-4DB2-BD59-A6C34878D82A}">
                    <a16:rowId xmlns:a16="http://schemas.microsoft.com/office/drawing/2014/main" val="586132241"/>
                  </a:ext>
                </a:extLst>
              </a:tr>
              <a:tr h="541418">
                <a:tc>
                  <a:txBody>
                    <a:bodyPr/>
                    <a:lstStyle/>
                    <a:p>
                      <a:endParaRPr lang="zh-CN" altLang="en-US" sz="2400" dirty="0"/>
                    </a:p>
                  </a:txBody>
                  <a:tcPr anchor="ctr">
                    <a:lnL w="12700" cap="flat" cmpd="sng" algn="ctr">
                      <a:noFill/>
                      <a:prstDash val="solid"/>
                      <a:round/>
                      <a:headEnd type="none" w="med" len="med"/>
                      <a:tailEnd type="none" w="med" len="med"/>
                    </a:lnL>
                    <a:lnR w="9525" cap="flat" cmpd="sng" algn="ctr">
                      <a:solidFill>
                        <a:schemeClr val="accent1"/>
                      </a:solidFill>
                      <a:prstDash val="sysDash"/>
                      <a:round/>
                      <a:headEnd type="none" w="med" len="med"/>
                      <a:tailEnd type="none" w="med" len="med"/>
                    </a:lnR>
                    <a:lnT w="9525" cap="flat" cmpd="sng" algn="ctr">
                      <a:solidFill>
                        <a:schemeClr val="accent1"/>
                      </a:solidFill>
                      <a:prstDash val="sysDash"/>
                      <a:round/>
                      <a:headEnd type="none" w="med" len="med"/>
                      <a:tailEnd type="none" w="med" len="med"/>
                    </a:lnT>
                    <a:lnB w="38100" cap="flat" cmpd="sng" algn="ctr">
                      <a:solidFill>
                        <a:schemeClr val="accent1"/>
                      </a:solidFill>
                      <a:prstDash val="solid"/>
                      <a:round/>
                      <a:headEnd type="none" w="med" len="med"/>
                      <a:tailEnd type="none" w="med" len="med"/>
                    </a:lnB>
                    <a:solidFill>
                      <a:schemeClr val="bg1">
                        <a:alpha val="5000"/>
                      </a:schemeClr>
                    </a:solidFill>
                  </a:tcPr>
                </a:tc>
                <a:tc>
                  <a:txBody>
                    <a:bodyPr/>
                    <a:lstStyle/>
                    <a:p>
                      <a:r>
                        <a:rPr lang="zh-CN" altLang="en-US" sz="2400" dirty="0">
                          <a:solidFill>
                            <a:schemeClr val="bg1"/>
                          </a:solidFill>
                        </a:rPr>
                        <a:t>听轻快音乐，按摩，撸猫</a:t>
                      </a:r>
                      <a:r>
                        <a:rPr lang="en-US" altLang="zh-CN" sz="2400" dirty="0">
                          <a:solidFill>
                            <a:schemeClr val="bg1"/>
                          </a:solidFill>
                        </a:rPr>
                        <a:t>…</a:t>
                      </a:r>
                    </a:p>
                  </a:txBody>
                  <a:tcPr anchor="ctr">
                    <a:lnL w="9525" cap="flat" cmpd="sng" algn="ctr">
                      <a:solidFill>
                        <a:schemeClr val="accent1"/>
                      </a:solidFill>
                      <a:prstDash val="sysDash"/>
                      <a:round/>
                      <a:headEnd type="none" w="med" len="med"/>
                      <a:tailEnd type="none" w="med" len="med"/>
                    </a:lnL>
                    <a:lnR w="12700" cap="flat" cmpd="sng" algn="ctr">
                      <a:noFill/>
                      <a:prstDash val="solid"/>
                      <a:round/>
                      <a:headEnd type="none" w="med" len="med"/>
                      <a:tailEnd type="none" w="med" len="med"/>
                    </a:lnR>
                    <a:lnT w="9525" cap="flat" cmpd="sng" algn="ctr">
                      <a:solidFill>
                        <a:schemeClr val="accent1"/>
                      </a:solidFill>
                      <a:prstDash val="sysDash"/>
                      <a:round/>
                      <a:headEnd type="none" w="med" len="med"/>
                      <a:tailEnd type="none" w="med" len="med"/>
                    </a:lnT>
                    <a:lnB w="38100" cap="flat" cmpd="sng" algn="ctr">
                      <a:solidFill>
                        <a:schemeClr val="accent1"/>
                      </a:solidFill>
                      <a:prstDash val="solid"/>
                      <a:round/>
                      <a:headEnd type="none" w="med" len="med"/>
                      <a:tailEnd type="none" w="med" len="med"/>
                    </a:lnB>
                    <a:solidFill>
                      <a:schemeClr val="bg1">
                        <a:alpha val="5000"/>
                      </a:schemeClr>
                    </a:solidFill>
                  </a:tcPr>
                </a:tc>
                <a:extLst>
                  <a:ext uri="{0D108BD9-81ED-4DB2-BD59-A6C34878D82A}">
                    <a16:rowId xmlns:a16="http://schemas.microsoft.com/office/drawing/2014/main" val="2032687054"/>
                  </a:ext>
                </a:extLst>
              </a:tr>
            </a:tbl>
          </a:graphicData>
        </a:graphic>
      </p:graphicFrame>
      <p:sp>
        <p:nvSpPr>
          <p:cNvPr id="34" name="任意多边形: 形状 33">
            <a:extLst>
              <a:ext uri="{FF2B5EF4-FFF2-40B4-BE49-F238E27FC236}">
                <a16:creationId xmlns:a16="http://schemas.microsoft.com/office/drawing/2014/main" id="{F2FED788-EBE1-3F3D-FBE9-6BE507D04008}"/>
              </a:ext>
            </a:extLst>
          </p:cNvPr>
          <p:cNvSpPr/>
          <p:nvPr/>
        </p:nvSpPr>
        <p:spPr>
          <a:xfrm>
            <a:off x="6583908" y="2552839"/>
            <a:ext cx="336099" cy="256193"/>
          </a:xfrm>
          <a:custGeom>
            <a:avLst/>
            <a:gdLst>
              <a:gd name="connsiteX0" fmla="*/ 336099 w 336099"/>
              <a:gd name="connsiteY0" fmla="*/ 40815 h 256193"/>
              <a:gd name="connsiteX1" fmla="*/ 296094 w 336099"/>
              <a:gd name="connsiteY1" fmla="*/ 0 h 256193"/>
              <a:gd name="connsiteX2" fmla="*/ 116710 w 336099"/>
              <a:gd name="connsiteY2" fmla="*/ 175784 h 256193"/>
              <a:gd name="connsiteX3" fmla="*/ 40415 w 336099"/>
              <a:gd name="connsiteY3" fmla="*/ 99489 h 256193"/>
              <a:gd name="connsiteX4" fmla="*/ 0 w 336099"/>
              <a:gd name="connsiteY4" fmla="*/ 139894 h 256193"/>
              <a:gd name="connsiteX5" fmla="*/ 116300 w 336099"/>
              <a:gd name="connsiteY5" fmla="*/ 256194 h 256193"/>
              <a:gd name="connsiteX6" fmla="*/ 336099 w 336099"/>
              <a:gd name="connsiteY6" fmla="*/ 40815 h 25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099" h="256193">
                <a:moveTo>
                  <a:pt x="336099" y="40815"/>
                </a:moveTo>
                <a:lnTo>
                  <a:pt x="296094" y="0"/>
                </a:lnTo>
                <a:lnTo>
                  <a:pt x="116710" y="175784"/>
                </a:lnTo>
                <a:lnTo>
                  <a:pt x="40415" y="99489"/>
                </a:lnTo>
                <a:lnTo>
                  <a:pt x="0" y="139894"/>
                </a:lnTo>
                <a:lnTo>
                  <a:pt x="116300" y="256194"/>
                </a:lnTo>
                <a:lnTo>
                  <a:pt x="336099" y="40815"/>
                </a:lnTo>
                <a:close/>
              </a:path>
            </a:pathLst>
          </a:custGeom>
          <a:solidFill>
            <a:schemeClr val="accent1"/>
          </a:solid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CEC413EE-9814-6D79-0C73-D1E15A9B9D28}"/>
              </a:ext>
            </a:extLst>
          </p:cNvPr>
          <p:cNvSpPr/>
          <p:nvPr/>
        </p:nvSpPr>
        <p:spPr>
          <a:xfrm>
            <a:off x="6583908" y="3280629"/>
            <a:ext cx="336099" cy="256193"/>
          </a:xfrm>
          <a:custGeom>
            <a:avLst/>
            <a:gdLst>
              <a:gd name="connsiteX0" fmla="*/ 336099 w 336099"/>
              <a:gd name="connsiteY0" fmla="*/ 40815 h 256193"/>
              <a:gd name="connsiteX1" fmla="*/ 296094 w 336099"/>
              <a:gd name="connsiteY1" fmla="*/ 0 h 256193"/>
              <a:gd name="connsiteX2" fmla="*/ 116710 w 336099"/>
              <a:gd name="connsiteY2" fmla="*/ 175784 h 256193"/>
              <a:gd name="connsiteX3" fmla="*/ 40415 w 336099"/>
              <a:gd name="connsiteY3" fmla="*/ 99489 h 256193"/>
              <a:gd name="connsiteX4" fmla="*/ 0 w 336099"/>
              <a:gd name="connsiteY4" fmla="*/ 139894 h 256193"/>
              <a:gd name="connsiteX5" fmla="*/ 116300 w 336099"/>
              <a:gd name="connsiteY5" fmla="*/ 256194 h 256193"/>
              <a:gd name="connsiteX6" fmla="*/ 336099 w 336099"/>
              <a:gd name="connsiteY6" fmla="*/ 40815 h 25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099" h="256193">
                <a:moveTo>
                  <a:pt x="336099" y="40815"/>
                </a:moveTo>
                <a:lnTo>
                  <a:pt x="296094" y="0"/>
                </a:lnTo>
                <a:lnTo>
                  <a:pt x="116710" y="175784"/>
                </a:lnTo>
                <a:lnTo>
                  <a:pt x="40415" y="99489"/>
                </a:lnTo>
                <a:lnTo>
                  <a:pt x="0" y="139894"/>
                </a:lnTo>
                <a:lnTo>
                  <a:pt x="116300" y="256194"/>
                </a:lnTo>
                <a:lnTo>
                  <a:pt x="336099" y="40815"/>
                </a:lnTo>
                <a:close/>
              </a:path>
            </a:pathLst>
          </a:custGeom>
          <a:solidFill>
            <a:schemeClr val="accent1"/>
          </a:solid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8D422B66-C504-BEFF-0704-5603DDE1D0CB}"/>
              </a:ext>
            </a:extLst>
          </p:cNvPr>
          <p:cNvSpPr/>
          <p:nvPr/>
        </p:nvSpPr>
        <p:spPr>
          <a:xfrm>
            <a:off x="6583908" y="4008419"/>
            <a:ext cx="336099" cy="256193"/>
          </a:xfrm>
          <a:custGeom>
            <a:avLst/>
            <a:gdLst>
              <a:gd name="connsiteX0" fmla="*/ 336099 w 336099"/>
              <a:gd name="connsiteY0" fmla="*/ 40815 h 256193"/>
              <a:gd name="connsiteX1" fmla="*/ 296094 w 336099"/>
              <a:gd name="connsiteY1" fmla="*/ 0 h 256193"/>
              <a:gd name="connsiteX2" fmla="*/ 116710 w 336099"/>
              <a:gd name="connsiteY2" fmla="*/ 175784 h 256193"/>
              <a:gd name="connsiteX3" fmla="*/ 40415 w 336099"/>
              <a:gd name="connsiteY3" fmla="*/ 99489 h 256193"/>
              <a:gd name="connsiteX4" fmla="*/ 0 w 336099"/>
              <a:gd name="connsiteY4" fmla="*/ 139894 h 256193"/>
              <a:gd name="connsiteX5" fmla="*/ 116300 w 336099"/>
              <a:gd name="connsiteY5" fmla="*/ 256194 h 256193"/>
              <a:gd name="connsiteX6" fmla="*/ 336099 w 336099"/>
              <a:gd name="connsiteY6" fmla="*/ 40815 h 25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099" h="256193">
                <a:moveTo>
                  <a:pt x="336099" y="40815"/>
                </a:moveTo>
                <a:lnTo>
                  <a:pt x="296094" y="0"/>
                </a:lnTo>
                <a:lnTo>
                  <a:pt x="116710" y="175784"/>
                </a:lnTo>
                <a:lnTo>
                  <a:pt x="40415" y="99489"/>
                </a:lnTo>
                <a:lnTo>
                  <a:pt x="0" y="139894"/>
                </a:lnTo>
                <a:lnTo>
                  <a:pt x="116300" y="256194"/>
                </a:lnTo>
                <a:lnTo>
                  <a:pt x="336099" y="40815"/>
                </a:lnTo>
                <a:close/>
              </a:path>
            </a:pathLst>
          </a:custGeom>
          <a:solidFill>
            <a:schemeClr val="accent1"/>
          </a:solid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1EE56B21-41E8-517E-8506-23D04AADDD94}"/>
              </a:ext>
            </a:extLst>
          </p:cNvPr>
          <p:cNvSpPr/>
          <p:nvPr/>
        </p:nvSpPr>
        <p:spPr>
          <a:xfrm>
            <a:off x="6583908" y="4736209"/>
            <a:ext cx="336099" cy="256193"/>
          </a:xfrm>
          <a:custGeom>
            <a:avLst/>
            <a:gdLst>
              <a:gd name="connsiteX0" fmla="*/ 336099 w 336099"/>
              <a:gd name="connsiteY0" fmla="*/ 40815 h 256193"/>
              <a:gd name="connsiteX1" fmla="*/ 296094 w 336099"/>
              <a:gd name="connsiteY1" fmla="*/ 0 h 256193"/>
              <a:gd name="connsiteX2" fmla="*/ 116710 w 336099"/>
              <a:gd name="connsiteY2" fmla="*/ 175784 h 256193"/>
              <a:gd name="connsiteX3" fmla="*/ 40415 w 336099"/>
              <a:gd name="connsiteY3" fmla="*/ 99489 h 256193"/>
              <a:gd name="connsiteX4" fmla="*/ 0 w 336099"/>
              <a:gd name="connsiteY4" fmla="*/ 139894 h 256193"/>
              <a:gd name="connsiteX5" fmla="*/ 116300 w 336099"/>
              <a:gd name="connsiteY5" fmla="*/ 256194 h 256193"/>
              <a:gd name="connsiteX6" fmla="*/ 336099 w 336099"/>
              <a:gd name="connsiteY6" fmla="*/ 40815 h 25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099" h="256193">
                <a:moveTo>
                  <a:pt x="336099" y="40815"/>
                </a:moveTo>
                <a:lnTo>
                  <a:pt x="296094" y="0"/>
                </a:lnTo>
                <a:lnTo>
                  <a:pt x="116710" y="175784"/>
                </a:lnTo>
                <a:lnTo>
                  <a:pt x="40415" y="99489"/>
                </a:lnTo>
                <a:lnTo>
                  <a:pt x="0" y="139894"/>
                </a:lnTo>
                <a:lnTo>
                  <a:pt x="116300" y="256194"/>
                </a:lnTo>
                <a:lnTo>
                  <a:pt x="336099" y="40815"/>
                </a:lnTo>
                <a:close/>
              </a:path>
            </a:pathLst>
          </a:custGeom>
          <a:solidFill>
            <a:schemeClr val="accent1"/>
          </a:solid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0DEF0DC3-5D27-D13B-33C8-F7C04B12CE74}"/>
              </a:ext>
            </a:extLst>
          </p:cNvPr>
          <p:cNvSpPr/>
          <p:nvPr/>
        </p:nvSpPr>
        <p:spPr>
          <a:xfrm>
            <a:off x="6583908" y="5464001"/>
            <a:ext cx="336099" cy="256193"/>
          </a:xfrm>
          <a:custGeom>
            <a:avLst/>
            <a:gdLst>
              <a:gd name="connsiteX0" fmla="*/ 336099 w 336099"/>
              <a:gd name="connsiteY0" fmla="*/ 40815 h 256193"/>
              <a:gd name="connsiteX1" fmla="*/ 296094 w 336099"/>
              <a:gd name="connsiteY1" fmla="*/ 0 h 256193"/>
              <a:gd name="connsiteX2" fmla="*/ 116710 w 336099"/>
              <a:gd name="connsiteY2" fmla="*/ 175784 h 256193"/>
              <a:gd name="connsiteX3" fmla="*/ 40415 w 336099"/>
              <a:gd name="connsiteY3" fmla="*/ 99489 h 256193"/>
              <a:gd name="connsiteX4" fmla="*/ 0 w 336099"/>
              <a:gd name="connsiteY4" fmla="*/ 139894 h 256193"/>
              <a:gd name="connsiteX5" fmla="*/ 116300 w 336099"/>
              <a:gd name="connsiteY5" fmla="*/ 256194 h 256193"/>
              <a:gd name="connsiteX6" fmla="*/ 336099 w 336099"/>
              <a:gd name="connsiteY6" fmla="*/ 40815 h 25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099" h="256193">
                <a:moveTo>
                  <a:pt x="336099" y="40815"/>
                </a:moveTo>
                <a:lnTo>
                  <a:pt x="296094" y="0"/>
                </a:lnTo>
                <a:lnTo>
                  <a:pt x="116710" y="175784"/>
                </a:lnTo>
                <a:lnTo>
                  <a:pt x="40415" y="99489"/>
                </a:lnTo>
                <a:lnTo>
                  <a:pt x="0" y="139894"/>
                </a:lnTo>
                <a:lnTo>
                  <a:pt x="116300" y="256194"/>
                </a:lnTo>
                <a:lnTo>
                  <a:pt x="336099" y="40815"/>
                </a:lnTo>
                <a:close/>
              </a:path>
            </a:pathLst>
          </a:custGeom>
          <a:solidFill>
            <a:schemeClr val="accent1"/>
          </a:solidFill>
          <a:ln w="9525" cap="flat">
            <a:noFill/>
            <a:prstDash val="solid"/>
            <a:miter/>
          </a:ln>
        </p:spPr>
        <p:txBody>
          <a:bodyPr rtlCol="0" anchor="ctr"/>
          <a:lstStyle/>
          <a:p>
            <a:endParaRPr lang="zh-CN" altLang="en-US"/>
          </a:p>
        </p:txBody>
      </p:sp>
      <p:cxnSp>
        <p:nvCxnSpPr>
          <p:cNvPr id="54" name="直接连接符 53">
            <a:extLst>
              <a:ext uri="{FF2B5EF4-FFF2-40B4-BE49-F238E27FC236}">
                <a16:creationId xmlns:a16="http://schemas.microsoft.com/office/drawing/2014/main" id="{3604A2EB-F5BD-DD6C-7D2A-162990987074}"/>
              </a:ext>
            </a:extLst>
          </p:cNvPr>
          <p:cNvCxnSpPr>
            <a:cxnSpLocks/>
          </p:cNvCxnSpPr>
          <p:nvPr/>
        </p:nvCxnSpPr>
        <p:spPr>
          <a:xfrm>
            <a:off x="6106160" y="1488440"/>
            <a:ext cx="0" cy="4389120"/>
          </a:xfrm>
          <a:prstGeom prst="line">
            <a:avLst/>
          </a:prstGeom>
        </p:spPr>
        <p:style>
          <a:lnRef idx="1">
            <a:schemeClr val="accent1"/>
          </a:lnRef>
          <a:fillRef idx="0">
            <a:schemeClr val="accent1"/>
          </a:fillRef>
          <a:effectRef idx="0">
            <a:schemeClr val="accent1"/>
          </a:effectRef>
          <a:fontRef idx="minor">
            <a:schemeClr val="tx1"/>
          </a:fontRef>
        </p:style>
      </p:cxnSp>
      <p:grpSp>
        <p:nvGrpSpPr>
          <p:cNvPr id="62" name="组合 61">
            <a:extLst>
              <a:ext uri="{FF2B5EF4-FFF2-40B4-BE49-F238E27FC236}">
                <a16:creationId xmlns:a16="http://schemas.microsoft.com/office/drawing/2014/main" id="{9517E783-DD09-6FF9-D3FD-9FF61D700712}"/>
              </a:ext>
            </a:extLst>
          </p:cNvPr>
          <p:cNvGrpSpPr/>
          <p:nvPr/>
        </p:nvGrpSpPr>
        <p:grpSpPr>
          <a:xfrm>
            <a:off x="878126" y="1809717"/>
            <a:ext cx="174160" cy="286858"/>
            <a:chOff x="5881687" y="3075990"/>
            <a:chExt cx="428637" cy="706006"/>
          </a:xfrm>
          <a:solidFill>
            <a:schemeClr val="bg2"/>
          </a:solidFill>
        </p:grpSpPr>
        <p:sp>
          <p:nvSpPr>
            <p:cNvPr id="60" name="任意多边形: 形状 59">
              <a:extLst>
                <a:ext uri="{FF2B5EF4-FFF2-40B4-BE49-F238E27FC236}">
                  <a16:creationId xmlns:a16="http://schemas.microsoft.com/office/drawing/2014/main" id="{FB968156-5F9B-41DD-120D-F1D08E8648AA}"/>
                </a:ext>
              </a:extLst>
            </p:cNvPr>
            <p:cNvSpPr/>
            <p:nvPr/>
          </p:nvSpPr>
          <p:spPr>
            <a:xfrm>
              <a:off x="6032944" y="3655885"/>
              <a:ext cx="126110" cy="126111"/>
            </a:xfrm>
            <a:custGeom>
              <a:avLst/>
              <a:gdLst>
                <a:gd name="connsiteX0" fmla="*/ 126111 w 126110"/>
                <a:gd name="connsiteY0" fmla="*/ 63056 h 126111"/>
                <a:gd name="connsiteX1" fmla="*/ 63056 w 126110"/>
                <a:gd name="connsiteY1" fmla="*/ 126111 h 126111"/>
                <a:gd name="connsiteX2" fmla="*/ 0 w 126110"/>
                <a:gd name="connsiteY2" fmla="*/ 63056 h 126111"/>
                <a:gd name="connsiteX3" fmla="*/ 63056 w 126110"/>
                <a:gd name="connsiteY3" fmla="*/ 0 h 126111"/>
                <a:gd name="connsiteX4" fmla="*/ 126111 w 126110"/>
                <a:gd name="connsiteY4" fmla="*/ 63056 h 1261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110" h="126111">
                  <a:moveTo>
                    <a:pt x="126111" y="63056"/>
                  </a:moveTo>
                  <a:cubicBezTo>
                    <a:pt x="126111" y="97880"/>
                    <a:pt x="97880" y="126111"/>
                    <a:pt x="63056" y="126111"/>
                  </a:cubicBezTo>
                  <a:cubicBezTo>
                    <a:pt x="28231" y="126111"/>
                    <a:pt x="0" y="97880"/>
                    <a:pt x="0" y="63056"/>
                  </a:cubicBezTo>
                  <a:cubicBezTo>
                    <a:pt x="0" y="28231"/>
                    <a:pt x="28231" y="0"/>
                    <a:pt x="63056" y="0"/>
                  </a:cubicBezTo>
                  <a:cubicBezTo>
                    <a:pt x="97880" y="0"/>
                    <a:pt x="126111" y="28231"/>
                    <a:pt x="126111" y="63056"/>
                  </a:cubicBezTo>
                  <a:close/>
                </a:path>
              </a:pathLst>
            </a:custGeom>
            <a:grp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14016033-84AD-3A28-E7ED-98FE5B0784B6}"/>
                </a:ext>
              </a:extLst>
            </p:cNvPr>
            <p:cNvSpPr/>
            <p:nvPr/>
          </p:nvSpPr>
          <p:spPr>
            <a:xfrm>
              <a:off x="5881687" y="3075990"/>
              <a:ext cx="428637" cy="533984"/>
            </a:xfrm>
            <a:custGeom>
              <a:avLst/>
              <a:gdLst>
                <a:gd name="connsiteX0" fmla="*/ 252413 w 428637"/>
                <a:gd name="connsiteY0" fmla="*/ 413493 h 533984"/>
                <a:gd name="connsiteX1" fmla="*/ 252413 w 428637"/>
                <a:gd name="connsiteY1" fmla="*/ 533984 h 533984"/>
                <a:gd name="connsiteX2" fmla="*/ 176213 w 428637"/>
                <a:gd name="connsiteY2" fmla="*/ 533984 h 533984"/>
                <a:gd name="connsiteX3" fmla="*/ 176213 w 428637"/>
                <a:gd name="connsiteY3" fmla="*/ 340436 h 533984"/>
                <a:gd name="connsiteX4" fmla="*/ 214313 w 428637"/>
                <a:gd name="connsiteY4" fmla="*/ 340436 h 533984"/>
                <a:gd name="connsiteX5" fmla="*/ 352997 w 428637"/>
                <a:gd name="connsiteY5" fmla="*/ 214325 h 533984"/>
                <a:gd name="connsiteX6" fmla="*/ 220479 w 428637"/>
                <a:gd name="connsiteY6" fmla="*/ 75641 h 533984"/>
                <a:gd name="connsiteX7" fmla="*/ 214313 w 428637"/>
                <a:gd name="connsiteY7" fmla="*/ 75641 h 533984"/>
                <a:gd name="connsiteX8" fmla="*/ 75628 w 428637"/>
                <a:gd name="connsiteY8" fmla="*/ 219659 h 533984"/>
                <a:gd name="connsiteX9" fmla="*/ 0 w 428637"/>
                <a:gd name="connsiteY9" fmla="*/ 219659 h 533984"/>
                <a:gd name="connsiteX10" fmla="*/ 214313 w 428637"/>
                <a:gd name="connsiteY10" fmla="*/ 13 h 533984"/>
                <a:gd name="connsiteX11" fmla="*/ 428625 w 428637"/>
                <a:gd name="connsiteY11" fmla="*/ 209728 h 533984"/>
                <a:gd name="connsiteX12" fmla="*/ 428625 w 428637"/>
                <a:gd name="connsiteY12" fmla="*/ 214325 h 533984"/>
                <a:gd name="connsiteX13" fmla="*/ 252413 w 428637"/>
                <a:gd name="connsiteY13" fmla="*/ 413493 h 533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8637" h="533984">
                  <a:moveTo>
                    <a:pt x="252413" y="413493"/>
                  </a:moveTo>
                  <a:lnTo>
                    <a:pt x="252413" y="533984"/>
                  </a:lnTo>
                  <a:lnTo>
                    <a:pt x="176213" y="533984"/>
                  </a:lnTo>
                  <a:lnTo>
                    <a:pt x="176213" y="340436"/>
                  </a:lnTo>
                  <a:lnTo>
                    <a:pt x="214313" y="340436"/>
                  </a:lnTo>
                  <a:cubicBezTo>
                    <a:pt x="298514" y="340436"/>
                    <a:pt x="352997" y="290906"/>
                    <a:pt x="352997" y="214325"/>
                  </a:cubicBezTo>
                  <a:cubicBezTo>
                    <a:pt x="354700" y="139435"/>
                    <a:pt x="295369" y="77344"/>
                    <a:pt x="220479" y="75641"/>
                  </a:cubicBezTo>
                  <a:cubicBezTo>
                    <a:pt x="218423" y="75595"/>
                    <a:pt x="216368" y="75595"/>
                    <a:pt x="214313" y="75641"/>
                  </a:cubicBezTo>
                  <a:cubicBezTo>
                    <a:pt x="127445" y="75641"/>
                    <a:pt x="75628" y="132791"/>
                    <a:pt x="75628" y="219659"/>
                  </a:cubicBezTo>
                  <a:lnTo>
                    <a:pt x="0" y="219659"/>
                  </a:lnTo>
                  <a:cubicBezTo>
                    <a:pt x="0" y="91453"/>
                    <a:pt x="85725" y="13"/>
                    <a:pt x="214313" y="13"/>
                  </a:cubicBezTo>
                  <a:cubicBezTo>
                    <a:pt x="331404" y="-1257"/>
                    <a:pt x="427355" y="92636"/>
                    <a:pt x="428625" y="209728"/>
                  </a:cubicBezTo>
                  <a:cubicBezTo>
                    <a:pt x="428641" y="211260"/>
                    <a:pt x="428641" y="212793"/>
                    <a:pt x="428625" y="214325"/>
                  </a:cubicBezTo>
                  <a:cubicBezTo>
                    <a:pt x="428625" y="320910"/>
                    <a:pt x="358140" y="398634"/>
                    <a:pt x="252413" y="413493"/>
                  </a:cubicBezTo>
                  <a:close/>
                </a:path>
              </a:pathLst>
            </a:custGeom>
            <a:grpFill/>
            <a:ln w="9525" cap="flat">
              <a:noFill/>
              <a:prstDash val="solid"/>
              <a:miter/>
            </a:ln>
          </p:spPr>
          <p:txBody>
            <a:bodyPr rtlCol="0" anchor="ctr"/>
            <a:lstStyle/>
            <a:p>
              <a:endParaRPr lang="zh-CN" altLang="en-US"/>
            </a:p>
          </p:txBody>
        </p:sp>
      </p:grpSp>
      <p:sp>
        <p:nvSpPr>
          <p:cNvPr id="63" name="任意多边形: 形状 62">
            <a:extLst>
              <a:ext uri="{FF2B5EF4-FFF2-40B4-BE49-F238E27FC236}">
                <a16:creationId xmlns:a16="http://schemas.microsoft.com/office/drawing/2014/main" id="{24C5BD2C-E13B-C1F7-03C7-626F0CC85026}"/>
              </a:ext>
            </a:extLst>
          </p:cNvPr>
          <p:cNvSpPr/>
          <p:nvPr/>
        </p:nvSpPr>
        <p:spPr>
          <a:xfrm>
            <a:off x="6583908" y="1825047"/>
            <a:ext cx="336099" cy="256193"/>
          </a:xfrm>
          <a:custGeom>
            <a:avLst/>
            <a:gdLst>
              <a:gd name="connsiteX0" fmla="*/ 336099 w 336099"/>
              <a:gd name="connsiteY0" fmla="*/ 40815 h 256193"/>
              <a:gd name="connsiteX1" fmla="*/ 296094 w 336099"/>
              <a:gd name="connsiteY1" fmla="*/ 0 h 256193"/>
              <a:gd name="connsiteX2" fmla="*/ 116710 w 336099"/>
              <a:gd name="connsiteY2" fmla="*/ 175784 h 256193"/>
              <a:gd name="connsiteX3" fmla="*/ 40415 w 336099"/>
              <a:gd name="connsiteY3" fmla="*/ 99489 h 256193"/>
              <a:gd name="connsiteX4" fmla="*/ 0 w 336099"/>
              <a:gd name="connsiteY4" fmla="*/ 139894 h 256193"/>
              <a:gd name="connsiteX5" fmla="*/ 116300 w 336099"/>
              <a:gd name="connsiteY5" fmla="*/ 256194 h 256193"/>
              <a:gd name="connsiteX6" fmla="*/ 336099 w 336099"/>
              <a:gd name="connsiteY6" fmla="*/ 40815 h 25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099" h="256193">
                <a:moveTo>
                  <a:pt x="336099" y="40815"/>
                </a:moveTo>
                <a:lnTo>
                  <a:pt x="296094" y="0"/>
                </a:lnTo>
                <a:lnTo>
                  <a:pt x="116710" y="175784"/>
                </a:lnTo>
                <a:lnTo>
                  <a:pt x="40415" y="99489"/>
                </a:lnTo>
                <a:lnTo>
                  <a:pt x="0" y="139894"/>
                </a:lnTo>
                <a:lnTo>
                  <a:pt x="116300" y="256194"/>
                </a:lnTo>
                <a:lnTo>
                  <a:pt x="336099" y="40815"/>
                </a:lnTo>
                <a:close/>
              </a:path>
            </a:pathLst>
          </a:custGeom>
          <a:solidFill>
            <a:schemeClr val="accent1"/>
          </a:solidFill>
          <a:ln w="9525" cap="flat">
            <a:noFill/>
            <a:prstDash val="solid"/>
            <a:miter/>
          </a:ln>
        </p:spPr>
        <p:txBody>
          <a:bodyPr rtlCol="0" anchor="ctr"/>
          <a:lstStyle/>
          <a:p>
            <a:endParaRPr lang="zh-CN" altLang="en-US"/>
          </a:p>
        </p:txBody>
      </p:sp>
      <p:grpSp>
        <p:nvGrpSpPr>
          <p:cNvPr id="64" name="组合 63">
            <a:extLst>
              <a:ext uri="{FF2B5EF4-FFF2-40B4-BE49-F238E27FC236}">
                <a16:creationId xmlns:a16="http://schemas.microsoft.com/office/drawing/2014/main" id="{21930F14-A79F-7A4A-20AE-A8CC93F60EF4}"/>
              </a:ext>
            </a:extLst>
          </p:cNvPr>
          <p:cNvGrpSpPr/>
          <p:nvPr/>
        </p:nvGrpSpPr>
        <p:grpSpPr>
          <a:xfrm>
            <a:off x="878126" y="2522174"/>
            <a:ext cx="174160" cy="286858"/>
            <a:chOff x="5881687" y="3075990"/>
            <a:chExt cx="428637" cy="706006"/>
          </a:xfrm>
          <a:solidFill>
            <a:schemeClr val="bg2"/>
          </a:solidFill>
        </p:grpSpPr>
        <p:sp>
          <p:nvSpPr>
            <p:cNvPr id="65" name="任意多边形: 形状 64">
              <a:extLst>
                <a:ext uri="{FF2B5EF4-FFF2-40B4-BE49-F238E27FC236}">
                  <a16:creationId xmlns:a16="http://schemas.microsoft.com/office/drawing/2014/main" id="{61FB377C-50D9-B0E4-B19A-B567700DB86B}"/>
                </a:ext>
              </a:extLst>
            </p:cNvPr>
            <p:cNvSpPr/>
            <p:nvPr/>
          </p:nvSpPr>
          <p:spPr>
            <a:xfrm>
              <a:off x="6032944" y="3655885"/>
              <a:ext cx="126110" cy="126111"/>
            </a:xfrm>
            <a:custGeom>
              <a:avLst/>
              <a:gdLst>
                <a:gd name="connsiteX0" fmla="*/ 126111 w 126110"/>
                <a:gd name="connsiteY0" fmla="*/ 63056 h 126111"/>
                <a:gd name="connsiteX1" fmla="*/ 63056 w 126110"/>
                <a:gd name="connsiteY1" fmla="*/ 126111 h 126111"/>
                <a:gd name="connsiteX2" fmla="*/ 0 w 126110"/>
                <a:gd name="connsiteY2" fmla="*/ 63056 h 126111"/>
                <a:gd name="connsiteX3" fmla="*/ 63056 w 126110"/>
                <a:gd name="connsiteY3" fmla="*/ 0 h 126111"/>
                <a:gd name="connsiteX4" fmla="*/ 126111 w 126110"/>
                <a:gd name="connsiteY4" fmla="*/ 63056 h 1261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110" h="126111">
                  <a:moveTo>
                    <a:pt x="126111" y="63056"/>
                  </a:moveTo>
                  <a:cubicBezTo>
                    <a:pt x="126111" y="97880"/>
                    <a:pt x="97880" y="126111"/>
                    <a:pt x="63056" y="126111"/>
                  </a:cubicBezTo>
                  <a:cubicBezTo>
                    <a:pt x="28231" y="126111"/>
                    <a:pt x="0" y="97880"/>
                    <a:pt x="0" y="63056"/>
                  </a:cubicBezTo>
                  <a:cubicBezTo>
                    <a:pt x="0" y="28231"/>
                    <a:pt x="28231" y="0"/>
                    <a:pt x="63056" y="0"/>
                  </a:cubicBezTo>
                  <a:cubicBezTo>
                    <a:pt x="97880" y="0"/>
                    <a:pt x="126111" y="28231"/>
                    <a:pt x="126111" y="63056"/>
                  </a:cubicBezTo>
                  <a:close/>
                </a:path>
              </a:pathLst>
            </a:custGeom>
            <a:grp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C1B940EE-FCD9-9C9B-58B2-091EF535B3E6}"/>
                </a:ext>
              </a:extLst>
            </p:cNvPr>
            <p:cNvSpPr/>
            <p:nvPr/>
          </p:nvSpPr>
          <p:spPr>
            <a:xfrm>
              <a:off x="5881687" y="3075990"/>
              <a:ext cx="428637" cy="533984"/>
            </a:xfrm>
            <a:custGeom>
              <a:avLst/>
              <a:gdLst>
                <a:gd name="connsiteX0" fmla="*/ 252413 w 428637"/>
                <a:gd name="connsiteY0" fmla="*/ 413493 h 533984"/>
                <a:gd name="connsiteX1" fmla="*/ 252413 w 428637"/>
                <a:gd name="connsiteY1" fmla="*/ 533984 h 533984"/>
                <a:gd name="connsiteX2" fmla="*/ 176213 w 428637"/>
                <a:gd name="connsiteY2" fmla="*/ 533984 h 533984"/>
                <a:gd name="connsiteX3" fmla="*/ 176213 w 428637"/>
                <a:gd name="connsiteY3" fmla="*/ 340436 h 533984"/>
                <a:gd name="connsiteX4" fmla="*/ 214313 w 428637"/>
                <a:gd name="connsiteY4" fmla="*/ 340436 h 533984"/>
                <a:gd name="connsiteX5" fmla="*/ 352997 w 428637"/>
                <a:gd name="connsiteY5" fmla="*/ 214325 h 533984"/>
                <a:gd name="connsiteX6" fmla="*/ 220479 w 428637"/>
                <a:gd name="connsiteY6" fmla="*/ 75641 h 533984"/>
                <a:gd name="connsiteX7" fmla="*/ 214313 w 428637"/>
                <a:gd name="connsiteY7" fmla="*/ 75641 h 533984"/>
                <a:gd name="connsiteX8" fmla="*/ 75628 w 428637"/>
                <a:gd name="connsiteY8" fmla="*/ 219659 h 533984"/>
                <a:gd name="connsiteX9" fmla="*/ 0 w 428637"/>
                <a:gd name="connsiteY9" fmla="*/ 219659 h 533984"/>
                <a:gd name="connsiteX10" fmla="*/ 214313 w 428637"/>
                <a:gd name="connsiteY10" fmla="*/ 13 h 533984"/>
                <a:gd name="connsiteX11" fmla="*/ 428625 w 428637"/>
                <a:gd name="connsiteY11" fmla="*/ 209728 h 533984"/>
                <a:gd name="connsiteX12" fmla="*/ 428625 w 428637"/>
                <a:gd name="connsiteY12" fmla="*/ 214325 h 533984"/>
                <a:gd name="connsiteX13" fmla="*/ 252413 w 428637"/>
                <a:gd name="connsiteY13" fmla="*/ 413493 h 533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8637" h="533984">
                  <a:moveTo>
                    <a:pt x="252413" y="413493"/>
                  </a:moveTo>
                  <a:lnTo>
                    <a:pt x="252413" y="533984"/>
                  </a:lnTo>
                  <a:lnTo>
                    <a:pt x="176213" y="533984"/>
                  </a:lnTo>
                  <a:lnTo>
                    <a:pt x="176213" y="340436"/>
                  </a:lnTo>
                  <a:lnTo>
                    <a:pt x="214313" y="340436"/>
                  </a:lnTo>
                  <a:cubicBezTo>
                    <a:pt x="298514" y="340436"/>
                    <a:pt x="352997" y="290906"/>
                    <a:pt x="352997" y="214325"/>
                  </a:cubicBezTo>
                  <a:cubicBezTo>
                    <a:pt x="354700" y="139435"/>
                    <a:pt x="295369" y="77344"/>
                    <a:pt x="220479" y="75641"/>
                  </a:cubicBezTo>
                  <a:cubicBezTo>
                    <a:pt x="218423" y="75595"/>
                    <a:pt x="216368" y="75595"/>
                    <a:pt x="214313" y="75641"/>
                  </a:cubicBezTo>
                  <a:cubicBezTo>
                    <a:pt x="127445" y="75641"/>
                    <a:pt x="75628" y="132791"/>
                    <a:pt x="75628" y="219659"/>
                  </a:cubicBezTo>
                  <a:lnTo>
                    <a:pt x="0" y="219659"/>
                  </a:lnTo>
                  <a:cubicBezTo>
                    <a:pt x="0" y="91453"/>
                    <a:pt x="85725" y="13"/>
                    <a:pt x="214313" y="13"/>
                  </a:cubicBezTo>
                  <a:cubicBezTo>
                    <a:pt x="331404" y="-1257"/>
                    <a:pt x="427355" y="92636"/>
                    <a:pt x="428625" y="209728"/>
                  </a:cubicBezTo>
                  <a:cubicBezTo>
                    <a:pt x="428641" y="211260"/>
                    <a:pt x="428641" y="212793"/>
                    <a:pt x="428625" y="214325"/>
                  </a:cubicBezTo>
                  <a:cubicBezTo>
                    <a:pt x="428625" y="320910"/>
                    <a:pt x="358140" y="398634"/>
                    <a:pt x="252413" y="413493"/>
                  </a:cubicBezTo>
                  <a:close/>
                </a:path>
              </a:pathLst>
            </a:custGeom>
            <a:grpFill/>
            <a:ln w="9525" cap="flat">
              <a:noFill/>
              <a:prstDash val="solid"/>
              <a:miter/>
            </a:ln>
          </p:spPr>
          <p:txBody>
            <a:bodyPr rtlCol="0" anchor="ctr"/>
            <a:lstStyle/>
            <a:p>
              <a:endParaRPr lang="zh-CN" altLang="en-US"/>
            </a:p>
          </p:txBody>
        </p:sp>
      </p:grpSp>
      <p:grpSp>
        <p:nvGrpSpPr>
          <p:cNvPr id="67" name="组合 66">
            <a:extLst>
              <a:ext uri="{FF2B5EF4-FFF2-40B4-BE49-F238E27FC236}">
                <a16:creationId xmlns:a16="http://schemas.microsoft.com/office/drawing/2014/main" id="{B2EBB4E4-47AF-8D19-11B2-91CF8484FD09}"/>
              </a:ext>
            </a:extLst>
          </p:cNvPr>
          <p:cNvGrpSpPr/>
          <p:nvPr/>
        </p:nvGrpSpPr>
        <p:grpSpPr>
          <a:xfrm>
            <a:off x="878126" y="3234631"/>
            <a:ext cx="174160" cy="286858"/>
            <a:chOff x="5881687" y="3075990"/>
            <a:chExt cx="428637" cy="706006"/>
          </a:xfrm>
          <a:solidFill>
            <a:schemeClr val="bg2"/>
          </a:solidFill>
        </p:grpSpPr>
        <p:sp>
          <p:nvSpPr>
            <p:cNvPr id="68" name="任意多边形: 形状 67">
              <a:extLst>
                <a:ext uri="{FF2B5EF4-FFF2-40B4-BE49-F238E27FC236}">
                  <a16:creationId xmlns:a16="http://schemas.microsoft.com/office/drawing/2014/main" id="{509E3483-868F-8D8C-01A0-C5101646B62F}"/>
                </a:ext>
              </a:extLst>
            </p:cNvPr>
            <p:cNvSpPr/>
            <p:nvPr/>
          </p:nvSpPr>
          <p:spPr>
            <a:xfrm>
              <a:off x="6032944" y="3655885"/>
              <a:ext cx="126110" cy="126111"/>
            </a:xfrm>
            <a:custGeom>
              <a:avLst/>
              <a:gdLst>
                <a:gd name="connsiteX0" fmla="*/ 126111 w 126110"/>
                <a:gd name="connsiteY0" fmla="*/ 63056 h 126111"/>
                <a:gd name="connsiteX1" fmla="*/ 63056 w 126110"/>
                <a:gd name="connsiteY1" fmla="*/ 126111 h 126111"/>
                <a:gd name="connsiteX2" fmla="*/ 0 w 126110"/>
                <a:gd name="connsiteY2" fmla="*/ 63056 h 126111"/>
                <a:gd name="connsiteX3" fmla="*/ 63056 w 126110"/>
                <a:gd name="connsiteY3" fmla="*/ 0 h 126111"/>
                <a:gd name="connsiteX4" fmla="*/ 126111 w 126110"/>
                <a:gd name="connsiteY4" fmla="*/ 63056 h 1261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110" h="126111">
                  <a:moveTo>
                    <a:pt x="126111" y="63056"/>
                  </a:moveTo>
                  <a:cubicBezTo>
                    <a:pt x="126111" y="97880"/>
                    <a:pt x="97880" y="126111"/>
                    <a:pt x="63056" y="126111"/>
                  </a:cubicBezTo>
                  <a:cubicBezTo>
                    <a:pt x="28231" y="126111"/>
                    <a:pt x="0" y="97880"/>
                    <a:pt x="0" y="63056"/>
                  </a:cubicBezTo>
                  <a:cubicBezTo>
                    <a:pt x="0" y="28231"/>
                    <a:pt x="28231" y="0"/>
                    <a:pt x="63056" y="0"/>
                  </a:cubicBezTo>
                  <a:cubicBezTo>
                    <a:pt x="97880" y="0"/>
                    <a:pt x="126111" y="28231"/>
                    <a:pt x="126111" y="63056"/>
                  </a:cubicBezTo>
                  <a:close/>
                </a:path>
              </a:pathLst>
            </a:custGeom>
            <a:grp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72943163-E72D-1FF0-7183-F7B9766F3C68}"/>
                </a:ext>
              </a:extLst>
            </p:cNvPr>
            <p:cNvSpPr/>
            <p:nvPr/>
          </p:nvSpPr>
          <p:spPr>
            <a:xfrm>
              <a:off x="5881687" y="3075990"/>
              <a:ext cx="428637" cy="533984"/>
            </a:xfrm>
            <a:custGeom>
              <a:avLst/>
              <a:gdLst>
                <a:gd name="connsiteX0" fmla="*/ 252413 w 428637"/>
                <a:gd name="connsiteY0" fmla="*/ 413493 h 533984"/>
                <a:gd name="connsiteX1" fmla="*/ 252413 w 428637"/>
                <a:gd name="connsiteY1" fmla="*/ 533984 h 533984"/>
                <a:gd name="connsiteX2" fmla="*/ 176213 w 428637"/>
                <a:gd name="connsiteY2" fmla="*/ 533984 h 533984"/>
                <a:gd name="connsiteX3" fmla="*/ 176213 w 428637"/>
                <a:gd name="connsiteY3" fmla="*/ 340436 h 533984"/>
                <a:gd name="connsiteX4" fmla="*/ 214313 w 428637"/>
                <a:gd name="connsiteY4" fmla="*/ 340436 h 533984"/>
                <a:gd name="connsiteX5" fmla="*/ 352997 w 428637"/>
                <a:gd name="connsiteY5" fmla="*/ 214325 h 533984"/>
                <a:gd name="connsiteX6" fmla="*/ 220479 w 428637"/>
                <a:gd name="connsiteY6" fmla="*/ 75641 h 533984"/>
                <a:gd name="connsiteX7" fmla="*/ 214313 w 428637"/>
                <a:gd name="connsiteY7" fmla="*/ 75641 h 533984"/>
                <a:gd name="connsiteX8" fmla="*/ 75628 w 428637"/>
                <a:gd name="connsiteY8" fmla="*/ 219659 h 533984"/>
                <a:gd name="connsiteX9" fmla="*/ 0 w 428637"/>
                <a:gd name="connsiteY9" fmla="*/ 219659 h 533984"/>
                <a:gd name="connsiteX10" fmla="*/ 214313 w 428637"/>
                <a:gd name="connsiteY10" fmla="*/ 13 h 533984"/>
                <a:gd name="connsiteX11" fmla="*/ 428625 w 428637"/>
                <a:gd name="connsiteY11" fmla="*/ 209728 h 533984"/>
                <a:gd name="connsiteX12" fmla="*/ 428625 w 428637"/>
                <a:gd name="connsiteY12" fmla="*/ 214325 h 533984"/>
                <a:gd name="connsiteX13" fmla="*/ 252413 w 428637"/>
                <a:gd name="connsiteY13" fmla="*/ 413493 h 533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8637" h="533984">
                  <a:moveTo>
                    <a:pt x="252413" y="413493"/>
                  </a:moveTo>
                  <a:lnTo>
                    <a:pt x="252413" y="533984"/>
                  </a:lnTo>
                  <a:lnTo>
                    <a:pt x="176213" y="533984"/>
                  </a:lnTo>
                  <a:lnTo>
                    <a:pt x="176213" y="340436"/>
                  </a:lnTo>
                  <a:lnTo>
                    <a:pt x="214313" y="340436"/>
                  </a:lnTo>
                  <a:cubicBezTo>
                    <a:pt x="298514" y="340436"/>
                    <a:pt x="352997" y="290906"/>
                    <a:pt x="352997" y="214325"/>
                  </a:cubicBezTo>
                  <a:cubicBezTo>
                    <a:pt x="354700" y="139435"/>
                    <a:pt x="295369" y="77344"/>
                    <a:pt x="220479" y="75641"/>
                  </a:cubicBezTo>
                  <a:cubicBezTo>
                    <a:pt x="218423" y="75595"/>
                    <a:pt x="216368" y="75595"/>
                    <a:pt x="214313" y="75641"/>
                  </a:cubicBezTo>
                  <a:cubicBezTo>
                    <a:pt x="127445" y="75641"/>
                    <a:pt x="75628" y="132791"/>
                    <a:pt x="75628" y="219659"/>
                  </a:cubicBezTo>
                  <a:lnTo>
                    <a:pt x="0" y="219659"/>
                  </a:lnTo>
                  <a:cubicBezTo>
                    <a:pt x="0" y="91453"/>
                    <a:pt x="85725" y="13"/>
                    <a:pt x="214313" y="13"/>
                  </a:cubicBezTo>
                  <a:cubicBezTo>
                    <a:pt x="331404" y="-1257"/>
                    <a:pt x="427355" y="92636"/>
                    <a:pt x="428625" y="209728"/>
                  </a:cubicBezTo>
                  <a:cubicBezTo>
                    <a:pt x="428641" y="211260"/>
                    <a:pt x="428641" y="212793"/>
                    <a:pt x="428625" y="214325"/>
                  </a:cubicBezTo>
                  <a:cubicBezTo>
                    <a:pt x="428625" y="320910"/>
                    <a:pt x="358140" y="398634"/>
                    <a:pt x="252413" y="413493"/>
                  </a:cubicBezTo>
                  <a:close/>
                </a:path>
              </a:pathLst>
            </a:custGeom>
            <a:grpFill/>
            <a:ln w="9525" cap="flat">
              <a:noFill/>
              <a:prstDash val="solid"/>
              <a:miter/>
            </a:ln>
          </p:spPr>
          <p:txBody>
            <a:bodyPr rtlCol="0" anchor="ctr"/>
            <a:lstStyle/>
            <a:p>
              <a:endParaRPr lang="zh-CN" altLang="en-US"/>
            </a:p>
          </p:txBody>
        </p:sp>
      </p:grpSp>
      <p:grpSp>
        <p:nvGrpSpPr>
          <p:cNvPr id="70" name="组合 69">
            <a:extLst>
              <a:ext uri="{FF2B5EF4-FFF2-40B4-BE49-F238E27FC236}">
                <a16:creationId xmlns:a16="http://schemas.microsoft.com/office/drawing/2014/main" id="{B14BB85C-C053-B4B4-EF5A-E75ED411D0C1}"/>
              </a:ext>
            </a:extLst>
          </p:cNvPr>
          <p:cNvGrpSpPr/>
          <p:nvPr/>
        </p:nvGrpSpPr>
        <p:grpSpPr>
          <a:xfrm>
            <a:off x="878126" y="3947088"/>
            <a:ext cx="174160" cy="286858"/>
            <a:chOff x="5881687" y="3075990"/>
            <a:chExt cx="428637" cy="706006"/>
          </a:xfrm>
          <a:solidFill>
            <a:schemeClr val="bg2"/>
          </a:solidFill>
        </p:grpSpPr>
        <p:sp>
          <p:nvSpPr>
            <p:cNvPr id="71" name="任意多边形: 形状 70">
              <a:extLst>
                <a:ext uri="{FF2B5EF4-FFF2-40B4-BE49-F238E27FC236}">
                  <a16:creationId xmlns:a16="http://schemas.microsoft.com/office/drawing/2014/main" id="{3E828D81-500B-680D-9396-94DC08F35888}"/>
                </a:ext>
              </a:extLst>
            </p:cNvPr>
            <p:cNvSpPr/>
            <p:nvPr/>
          </p:nvSpPr>
          <p:spPr>
            <a:xfrm>
              <a:off x="6032944" y="3655885"/>
              <a:ext cx="126110" cy="126111"/>
            </a:xfrm>
            <a:custGeom>
              <a:avLst/>
              <a:gdLst>
                <a:gd name="connsiteX0" fmla="*/ 126111 w 126110"/>
                <a:gd name="connsiteY0" fmla="*/ 63056 h 126111"/>
                <a:gd name="connsiteX1" fmla="*/ 63056 w 126110"/>
                <a:gd name="connsiteY1" fmla="*/ 126111 h 126111"/>
                <a:gd name="connsiteX2" fmla="*/ 0 w 126110"/>
                <a:gd name="connsiteY2" fmla="*/ 63056 h 126111"/>
                <a:gd name="connsiteX3" fmla="*/ 63056 w 126110"/>
                <a:gd name="connsiteY3" fmla="*/ 0 h 126111"/>
                <a:gd name="connsiteX4" fmla="*/ 126111 w 126110"/>
                <a:gd name="connsiteY4" fmla="*/ 63056 h 1261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110" h="126111">
                  <a:moveTo>
                    <a:pt x="126111" y="63056"/>
                  </a:moveTo>
                  <a:cubicBezTo>
                    <a:pt x="126111" y="97880"/>
                    <a:pt x="97880" y="126111"/>
                    <a:pt x="63056" y="126111"/>
                  </a:cubicBezTo>
                  <a:cubicBezTo>
                    <a:pt x="28231" y="126111"/>
                    <a:pt x="0" y="97880"/>
                    <a:pt x="0" y="63056"/>
                  </a:cubicBezTo>
                  <a:cubicBezTo>
                    <a:pt x="0" y="28231"/>
                    <a:pt x="28231" y="0"/>
                    <a:pt x="63056" y="0"/>
                  </a:cubicBezTo>
                  <a:cubicBezTo>
                    <a:pt x="97880" y="0"/>
                    <a:pt x="126111" y="28231"/>
                    <a:pt x="126111" y="63056"/>
                  </a:cubicBezTo>
                  <a:close/>
                </a:path>
              </a:pathLst>
            </a:custGeom>
            <a:grp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AAE7C463-2E95-9CA4-73B0-FA043C6E4541}"/>
                </a:ext>
              </a:extLst>
            </p:cNvPr>
            <p:cNvSpPr/>
            <p:nvPr/>
          </p:nvSpPr>
          <p:spPr>
            <a:xfrm>
              <a:off x="5881687" y="3075990"/>
              <a:ext cx="428637" cy="533984"/>
            </a:xfrm>
            <a:custGeom>
              <a:avLst/>
              <a:gdLst>
                <a:gd name="connsiteX0" fmla="*/ 252413 w 428637"/>
                <a:gd name="connsiteY0" fmla="*/ 413493 h 533984"/>
                <a:gd name="connsiteX1" fmla="*/ 252413 w 428637"/>
                <a:gd name="connsiteY1" fmla="*/ 533984 h 533984"/>
                <a:gd name="connsiteX2" fmla="*/ 176213 w 428637"/>
                <a:gd name="connsiteY2" fmla="*/ 533984 h 533984"/>
                <a:gd name="connsiteX3" fmla="*/ 176213 w 428637"/>
                <a:gd name="connsiteY3" fmla="*/ 340436 h 533984"/>
                <a:gd name="connsiteX4" fmla="*/ 214313 w 428637"/>
                <a:gd name="connsiteY4" fmla="*/ 340436 h 533984"/>
                <a:gd name="connsiteX5" fmla="*/ 352997 w 428637"/>
                <a:gd name="connsiteY5" fmla="*/ 214325 h 533984"/>
                <a:gd name="connsiteX6" fmla="*/ 220479 w 428637"/>
                <a:gd name="connsiteY6" fmla="*/ 75641 h 533984"/>
                <a:gd name="connsiteX7" fmla="*/ 214313 w 428637"/>
                <a:gd name="connsiteY7" fmla="*/ 75641 h 533984"/>
                <a:gd name="connsiteX8" fmla="*/ 75628 w 428637"/>
                <a:gd name="connsiteY8" fmla="*/ 219659 h 533984"/>
                <a:gd name="connsiteX9" fmla="*/ 0 w 428637"/>
                <a:gd name="connsiteY9" fmla="*/ 219659 h 533984"/>
                <a:gd name="connsiteX10" fmla="*/ 214313 w 428637"/>
                <a:gd name="connsiteY10" fmla="*/ 13 h 533984"/>
                <a:gd name="connsiteX11" fmla="*/ 428625 w 428637"/>
                <a:gd name="connsiteY11" fmla="*/ 209728 h 533984"/>
                <a:gd name="connsiteX12" fmla="*/ 428625 w 428637"/>
                <a:gd name="connsiteY12" fmla="*/ 214325 h 533984"/>
                <a:gd name="connsiteX13" fmla="*/ 252413 w 428637"/>
                <a:gd name="connsiteY13" fmla="*/ 413493 h 533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8637" h="533984">
                  <a:moveTo>
                    <a:pt x="252413" y="413493"/>
                  </a:moveTo>
                  <a:lnTo>
                    <a:pt x="252413" y="533984"/>
                  </a:lnTo>
                  <a:lnTo>
                    <a:pt x="176213" y="533984"/>
                  </a:lnTo>
                  <a:lnTo>
                    <a:pt x="176213" y="340436"/>
                  </a:lnTo>
                  <a:lnTo>
                    <a:pt x="214313" y="340436"/>
                  </a:lnTo>
                  <a:cubicBezTo>
                    <a:pt x="298514" y="340436"/>
                    <a:pt x="352997" y="290906"/>
                    <a:pt x="352997" y="214325"/>
                  </a:cubicBezTo>
                  <a:cubicBezTo>
                    <a:pt x="354700" y="139435"/>
                    <a:pt x="295369" y="77344"/>
                    <a:pt x="220479" y="75641"/>
                  </a:cubicBezTo>
                  <a:cubicBezTo>
                    <a:pt x="218423" y="75595"/>
                    <a:pt x="216368" y="75595"/>
                    <a:pt x="214313" y="75641"/>
                  </a:cubicBezTo>
                  <a:cubicBezTo>
                    <a:pt x="127445" y="75641"/>
                    <a:pt x="75628" y="132791"/>
                    <a:pt x="75628" y="219659"/>
                  </a:cubicBezTo>
                  <a:lnTo>
                    <a:pt x="0" y="219659"/>
                  </a:lnTo>
                  <a:cubicBezTo>
                    <a:pt x="0" y="91453"/>
                    <a:pt x="85725" y="13"/>
                    <a:pt x="214313" y="13"/>
                  </a:cubicBezTo>
                  <a:cubicBezTo>
                    <a:pt x="331404" y="-1257"/>
                    <a:pt x="427355" y="92636"/>
                    <a:pt x="428625" y="209728"/>
                  </a:cubicBezTo>
                  <a:cubicBezTo>
                    <a:pt x="428641" y="211260"/>
                    <a:pt x="428641" y="212793"/>
                    <a:pt x="428625" y="214325"/>
                  </a:cubicBezTo>
                  <a:cubicBezTo>
                    <a:pt x="428625" y="320910"/>
                    <a:pt x="358140" y="398634"/>
                    <a:pt x="252413" y="413493"/>
                  </a:cubicBezTo>
                  <a:close/>
                </a:path>
              </a:pathLst>
            </a:custGeom>
            <a:grpFill/>
            <a:ln w="9525" cap="flat">
              <a:noFill/>
              <a:prstDash val="solid"/>
              <a:miter/>
            </a:ln>
          </p:spPr>
          <p:txBody>
            <a:bodyPr rtlCol="0" anchor="ctr"/>
            <a:lstStyle/>
            <a:p>
              <a:endParaRPr lang="zh-CN" altLang="en-US"/>
            </a:p>
          </p:txBody>
        </p:sp>
      </p:grpSp>
      <p:grpSp>
        <p:nvGrpSpPr>
          <p:cNvPr id="73" name="组合 72">
            <a:extLst>
              <a:ext uri="{FF2B5EF4-FFF2-40B4-BE49-F238E27FC236}">
                <a16:creationId xmlns:a16="http://schemas.microsoft.com/office/drawing/2014/main" id="{3F09E2DB-D483-4C6B-8BF3-405DDBCBAD58}"/>
              </a:ext>
            </a:extLst>
          </p:cNvPr>
          <p:cNvGrpSpPr/>
          <p:nvPr/>
        </p:nvGrpSpPr>
        <p:grpSpPr>
          <a:xfrm>
            <a:off x="878126" y="4659545"/>
            <a:ext cx="174160" cy="286858"/>
            <a:chOff x="5881687" y="3075990"/>
            <a:chExt cx="428637" cy="706006"/>
          </a:xfrm>
          <a:solidFill>
            <a:schemeClr val="bg2"/>
          </a:solidFill>
        </p:grpSpPr>
        <p:sp>
          <p:nvSpPr>
            <p:cNvPr id="74" name="任意多边形: 形状 73">
              <a:extLst>
                <a:ext uri="{FF2B5EF4-FFF2-40B4-BE49-F238E27FC236}">
                  <a16:creationId xmlns:a16="http://schemas.microsoft.com/office/drawing/2014/main" id="{BB25B7D9-A54A-00B4-0C4E-3C31BA759A8A}"/>
                </a:ext>
              </a:extLst>
            </p:cNvPr>
            <p:cNvSpPr/>
            <p:nvPr/>
          </p:nvSpPr>
          <p:spPr>
            <a:xfrm>
              <a:off x="6032944" y="3655885"/>
              <a:ext cx="126110" cy="126111"/>
            </a:xfrm>
            <a:custGeom>
              <a:avLst/>
              <a:gdLst>
                <a:gd name="connsiteX0" fmla="*/ 126111 w 126110"/>
                <a:gd name="connsiteY0" fmla="*/ 63056 h 126111"/>
                <a:gd name="connsiteX1" fmla="*/ 63056 w 126110"/>
                <a:gd name="connsiteY1" fmla="*/ 126111 h 126111"/>
                <a:gd name="connsiteX2" fmla="*/ 0 w 126110"/>
                <a:gd name="connsiteY2" fmla="*/ 63056 h 126111"/>
                <a:gd name="connsiteX3" fmla="*/ 63056 w 126110"/>
                <a:gd name="connsiteY3" fmla="*/ 0 h 126111"/>
                <a:gd name="connsiteX4" fmla="*/ 126111 w 126110"/>
                <a:gd name="connsiteY4" fmla="*/ 63056 h 1261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110" h="126111">
                  <a:moveTo>
                    <a:pt x="126111" y="63056"/>
                  </a:moveTo>
                  <a:cubicBezTo>
                    <a:pt x="126111" y="97880"/>
                    <a:pt x="97880" y="126111"/>
                    <a:pt x="63056" y="126111"/>
                  </a:cubicBezTo>
                  <a:cubicBezTo>
                    <a:pt x="28231" y="126111"/>
                    <a:pt x="0" y="97880"/>
                    <a:pt x="0" y="63056"/>
                  </a:cubicBezTo>
                  <a:cubicBezTo>
                    <a:pt x="0" y="28231"/>
                    <a:pt x="28231" y="0"/>
                    <a:pt x="63056" y="0"/>
                  </a:cubicBezTo>
                  <a:cubicBezTo>
                    <a:pt x="97880" y="0"/>
                    <a:pt x="126111" y="28231"/>
                    <a:pt x="126111" y="63056"/>
                  </a:cubicBezTo>
                  <a:close/>
                </a:path>
              </a:pathLst>
            </a:custGeom>
            <a:grp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F9E06E86-9245-F312-1D0A-805442E379D3}"/>
                </a:ext>
              </a:extLst>
            </p:cNvPr>
            <p:cNvSpPr/>
            <p:nvPr/>
          </p:nvSpPr>
          <p:spPr>
            <a:xfrm>
              <a:off x="5881687" y="3075990"/>
              <a:ext cx="428637" cy="533984"/>
            </a:xfrm>
            <a:custGeom>
              <a:avLst/>
              <a:gdLst>
                <a:gd name="connsiteX0" fmla="*/ 252413 w 428637"/>
                <a:gd name="connsiteY0" fmla="*/ 413493 h 533984"/>
                <a:gd name="connsiteX1" fmla="*/ 252413 w 428637"/>
                <a:gd name="connsiteY1" fmla="*/ 533984 h 533984"/>
                <a:gd name="connsiteX2" fmla="*/ 176213 w 428637"/>
                <a:gd name="connsiteY2" fmla="*/ 533984 h 533984"/>
                <a:gd name="connsiteX3" fmla="*/ 176213 w 428637"/>
                <a:gd name="connsiteY3" fmla="*/ 340436 h 533984"/>
                <a:gd name="connsiteX4" fmla="*/ 214313 w 428637"/>
                <a:gd name="connsiteY4" fmla="*/ 340436 h 533984"/>
                <a:gd name="connsiteX5" fmla="*/ 352997 w 428637"/>
                <a:gd name="connsiteY5" fmla="*/ 214325 h 533984"/>
                <a:gd name="connsiteX6" fmla="*/ 220479 w 428637"/>
                <a:gd name="connsiteY6" fmla="*/ 75641 h 533984"/>
                <a:gd name="connsiteX7" fmla="*/ 214313 w 428637"/>
                <a:gd name="connsiteY7" fmla="*/ 75641 h 533984"/>
                <a:gd name="connsiteX8" fmla="*/ 75628 w 428637"/>
                <a:gd name="connsiteY8" fmla="*/ 219659 h 533984"/>
                <a:gd name="connsiteX9" fmla="*/ 0 w 428637"/>
                <a:gd name="connsiteY9" fmla="*/ 219659 h 533984"/>
                <a:gd name="connsiteX10" fmla="*/ 214313 w 428637"/>
                <a:gd name="connsiteY10" fmla="*/ 13 h 533984"/>
                <a:gd name="connsiteX11" fmla="*/ 428625 w 428637"/>
                <a:gd name="connsiteY11" fmla="*/ 209728 h 533984"/>
                <a:gd name="connsiteX12" fmla="*/ 428625 w 428637"/>
                <a:gd name="connsiteY12" fmla="*/ 214325 h 533984"/>
                <a:gd name="connsiteX13" fmla="*/ 252413 w 428637"/>
                <a:gd name="connsiteY13" fmla="*/ 413493 h 533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8637" h="533984">
                  <a:moveTo>
                    <a:pt x="252413" y="413493"/>
                  </a:moveTo>
                  <a:lnTo>
                    <a:pt x="252413" y="533984"/>
                  </a:lnTo>
                  <a:lnTo>
                    <a:pt x="176213" y="533984"/>
                  </a:lnTo>
                  <a:lnTo>
                    <a:pt x="176213" y="340436"/>
                  </a:lnTo>
                  <a:lnTo>
                    <a:pt x="214313" y="340436"/>
                  </a:lnTo>
                  <a:cubicBezTo>
                    <a:pt x="298514" y="340436"/>
                    <a:pt x="352997" y="290906"/>
                    <a:pt x="352997" y="214325"/>
                  </a:cubicBezTo>
                  <a:cubicBezTo>
                    <a:pt x="354700" y="139435"/>
                    <a:pt x="295369" y="77344"/>
                    <a:pt x="220479" y="75641"/>
                  </a:cubicBezTo>
                  <a:cubicBezTo>
                    <a:pt x="218423" y="75595"/>
                    <a:pt x="216368" y="75595"/>
                    <a:pt x="214313" y="75641"/>
                  </a:cubicBezTo>
                  <a:cubicBezTo>
                    <a:pt x="127445" y="75641"/>
                    <a:pt x="75628" y="132791"/>
                    <a:pt x="75628" y="219659"/>
                  </a:cubicBezTo>
                  <a:lnTo>
                    <a:pt x="0" y="219659"/>
                  </a:lnTo>
                  <a:cubicBezTo>
                    <a:pt x="0" y="91453"/>
                    <a:pt x="85725" y="13"/>
                    <a:pt x="214313" y="13"/>
                  </a:cubicBezTo>
                  <a:cubicBezTo>
                    <a:pt x="331404" y="-1257"/>
                    <a:pt x="427355" y="92636"/>
                    <a:pt x="428625" y="209728"/>
                  </a:cubicBezTo>
                  <a:cubicBezTo>
                    <a:pt x="428641" y="211260"/>
                    <a:pt x="428641" y="212793"/>
                    <a:pt x="428625" y="214325"/>
                  </a:cubicBezTo>
                  <a:cubicBezTo>
                    <a:pt x="428625" y="320910"/>
                    <a:pt x="358140" y="398634"/>
                    <a:pt x="252413" y="413493"/>
                  </a:cubicBezTo>
                  <a:close/>
                </a:path>
              </a:pathLst>
            </a:custGeom>
            <a:grpFill/>
            <a:ln w="9525" cap="flat">
              <a:noFill/>
              <a:prstDash val="solid"/>
              <a:miter/>
            </a:ln>
          </p:spPr>
          <p:txBody>
            <a:bodyPr rtlCol="0" anchor="ctr"/>
            <a:lstStyle/>
            <a:p>
              <a:endParaRPr lang="zh-CN" altLang="en-US"/>
            </a:p>
          </p:txBody>
        </p:sp>
      </p:grpSp>
      <p:grpSp>
        <p:nvGrpSpPr>
          <p:cNvPr id="76" name="组合 75">
            <a:extLst>
              <a:ext uri="{FF2B5EF4-FFF2-40B4-BE49-F238E27FC236}">
                <a16:creationId xmlns:a16="http://schemas.microsoft.com/office/drawing/2014/main" id="{F905389B-0932-708B-769C-DB54F356C014}"/>
              </a:ext>
            </a:extLst>
          </p:cNvPr>
          <p:cNvGrpSpPr/>
          <p:nvPr/>
        </p:nvGrpSpPr>
        <p:grpSpPr>
          <a:xfrm>
            <a:off x="878126" y="5372002"/>
            <a:ext cx="174160" cy="286858"/>
            <a:chOff x="5881687" y="3075990"/>
            <a:chExt cx="428637" cy="706006"/>
          </a:xfrm>
          <a:solidFill>
            <a:schemeClr val="bg2"/>
          </a:solidFill>
        </p:grpSpPr>
        <p:sp>
          <p:nvSpPr>
            <p:cNvPr id="77" name="任意多边形: 形状 76">
              <a:extLst>
                <a:ext uri="{FF2B5EF4-FFF2-40B4-BE49-F238E27FC236}">
                  <a16:creationId xmlns:a16="http://schemas.microsoft.com/office/drawing/2014/main" id="{828AE991-FEAF-51F5-A92F-F1F183AB6DFC}"/>
                </a:ext>
              </a:extLst>
            </p:cNvPr>
            <p:cNvSpPr/>
            <p:nvPr/>
          </p:nvSpPr>
          <p:spPr>
            <a:xfrm>
              <a:off x="6032944" y="3655885"/>
              <a:ext cx="126110" cy="126111"/>
            </a:xfrm>
            <a:custGeom>
              <a:avLst/>
              <a:gdLst>
                <a:gd name="connsiteX0" fmla="*/ 126111 w 126110"/>
                <a:gd name="connsiteY0" fmla="*/ 63056 h 126111"/>
                <a:gd name="connsiteX1" fmla="*/ 63056 w 126110"/>
                <a:gd name="connsiteY1" fmla="*/ 126111 h 126111"/>
                <a:gd name="connsiteX2" fmla="*/ 0 w 126110"/>
                <a:gd name="connsiteY2" fmla="*/ 63056 h 126111"/>
                <a:gd name="connsiteX3" fmla="*/ 63056 w 126110"/>
                <a:gd name="connsiteY3" fmla="*/ 0 h 126111"/>
                <a:gd name="connsiteX4" fmla="*/ 126111 w 126110"/>
                <a:gd name="connsiteY4" fmla="*/ 63056 h 1261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110" h="126111">
                  <a:moveTo>
                    <a:pt x="126111" y="63056"/>
                  </a:moveTo>
                  <a:cubicBezTo>
                    <a:pt x="126111" y="97880"/>
                    <a:pt x="97880" y="126111"/>
                    <a:pt x="63056" y="126111"/>
                  </a:cubicBezTo>
                  <a:cubicBezTo>
                    <a:pt x="28231" y="126111"/>
                    <a:pt x="0" y="97880"/>
                    <a:pt x="0" y="63056"/>
                  </a:cubicBezTo>
                  <a:cubicBezTo>
                    <a:pt x="0" y="28231"/>
                    <a:pt x="28231" y="0"/>
                    <a:pt x="63056" y="0"/>
                  </a:cubicBezTo>
                  <a:cubicBezTo>
                    <a:pt x="97880" y="0"/>
                    <a:pt x="126111" y="28231"/>
                    <a:pt x="126111" y="63056"/>
                  </a:cubicBezTo>
                  <a:close/>
                </a:path>
              </a:pathLst>
            </a:custGeom>
            <a:grp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FBC7E356-57FE-84D8-D7B5-B6E1355AA2CE}"/>
                </a:ext>
              </a:extLst>
            </p:cNvPr>
            <p:cNvSpPr/>
            <p:nvPr/>
          </p:nvSpPr>
          <p:spPr>
            <a:xfrm>
              <a:off x="5881687" y="3075990"/>
              <a:ext cx="428637" cy="533984"/>
            </a:xfrm>
            <a:custGeom>
              <a:avLst/>
              <a:gdLst>
                <a:gd name="connsiteX0" fmla="*/ 252413 w 428637"/>
                <a:gd name="connsiteY0" fmla="*/ 413493 h 533984"/>
                <a:gd name="connsiteX1" fmla="*/ 252413 w 428637"/>
                <a:gd name="connsiteY1" fmla="*/ 533984 h 533984"/>
                <a:gd name="connsiteX2" fmla="*/ 176213 w 428637"/>
                <a:gd name="connsiteY2" fmla="*/ 533984 h 533984"/>
                <a:gd name="connsiteX3" fmla="*/ 176213 w 428637"/>
                <a:gd name="connsiteY3" fmla="*/ 340436 h 533984"/>
                <a:gd name="connsiteX4" fmla="*/ 214313 w 428637"/>
                <a:gd name="connsiteY4" fmla="*/ 340436 h 533984"/>
                <a:gd name="connsiteX5" fmla="*/ 352997 w 428637"/>
                <a:gd name="connsiteY5" fmla="*/ 214325 h 533984"/>
                <a:gd name="connsiteX6" fmla="*/ 220479 w 428637"/>
                <a:gd name="connsiteY6" fmla="*/ 75641 h 533984"/>
                <a:gd name="connsiteX7" fmla="*/ 214313 w 428637"/>
                <a:gd name="connsiteY7" fmla="*/ 75641 h 533984"/>
                <a:gd name="connsiteX8" fmla="*/ 75628 w 428637"/>
                <a:gd name="connsiteY8" fmla="*/ 219659 h 533984"/>
                <a:gd name="connsiteX9" fmla="*/ 0 w 428637"/>
                <a:gd name="connsiteY9" fmla="*/ 219659 h 533984"/>
                <a:gd name="connsiteX10" fmla="*/ 214313 w 428637"/>
                <a:gd name="connsiteY10" fmla="*/ 13 h 533984"/>
                <a:gd name="connsiteX11" fmla="*/ 428625 w 428637"/>
                <a:gd name="connsiteY11" fmla="*/ 209728 h 533984"/>
                <a:gd name="connsiteX12" fmla="*/ 428625 w 428637"/>
                <a:gd name="connsiteY12" fmla="*/ 214325 h 533984"/>
                <a:gd name="connsiteX13" fmla="*/ 252413 w 428637"/>
                <a:gd name="connsiteY13" fmla="*/ 413493 h 533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8637" h="533984">
                  <a:moveTo>
                    <a:pt x="252413" y="413493"/>
                  </a:moveTo>
                  <a:lnTo>
                    <a:pt x="252413" y="533984"/>
                  </a:lnTo>
                  <a:lnTo>
                    <a:pt x="176213" y="533984"/>
                  </a:lnTo>
                  <a:lnTo>
                    <a:pt x="176213" y="340436"/>
                  </a:lnTo>
                  <a:lnTo>
                    <a:pt x="214313" y="340436"/>
                  </a:lnTo>
                  <a:cubicBezTo>
                    <a:pt x="298514" y="340436"/>
                    <a:pt x="352997" y="290906"/>
                    <a:pt x="352997" y="214325"/>
                  </a:cubicBezTo>
                  <a:cubicBezTo>
                    <a:pt x="354700" y="139435"/>
                    <a:pt x="295369" y="77344"/>
                    <a:pt x="220479" y="75641"/>
                  </a:cubicBezTo>
                  <a:cubicBezTo>
                    <a:pt x="218423" y="75595"/>
                    <a:pt x="216368" y="75595"/>
                    <a:pt x="214313" y="75641"/>
                  </a:cubicBezTo>
                  <a:cubicBezTo>
                    <a:pt x="127445" y="75641"/>
                    <a:pt x="75628" y="132791"/>
                    <a:pt x="75628" y="219659"/>
                  </a:cubicBezTo>
                  <a:lnTo>
                    <a:pt x="0" y="219659"/>
                  </a:lnTo>
                  <a:cubicBezTo>
                    <a:pt x="0" y="91453"/>
                    <a:pt x="85725" y="13"/>
                    <a:pt x="214313" y="13"/>
                  </a:cubicBezTo>
                  <a:cubicBezTo>
                    <a:pt x="331404" y="-1257"/>
                    <a:pt x="427355" y="92636"/>
                    <a:pt x="428625" y="209728"/>
                  </a:cubicBezTo>
                  <a:cubicBezTo>
                    <a:pt x="428641" y="211260"/>
                    <a:pt x="428641" y="212793"/>
                    <a:pt x="428625" y="214325"/>
                  </a:cubicBezTo>
                  <a:cubicBezTo>
                    <a:pt x="428625" y="320910"/>
                    <a:pt x="358140" y="398634"/>
                    <a:pt x="252413" y="413493"/>
                  </a:cubicBezTo>
                  <a:close/>
                </a:path>
              </a:pathLst>
            </a:custGeom>
            <a:grpFill/>
            <a:ln w="9525" cap="flat">
              <a:noFill/>
              <a:prstDash val="solid"/>
              <a:miter/>
            </a:ln>
          </p:spPr>
          <p:txBody>
            <a:bodyPr rtlCol="0" anchor="ctr"/>
            <a:lstStyle/>
            <a:p>
              <a:endParaRPr lang="zh-CN" altLang="en-US"/>
            </a:p>
          </p:txBody>
        </p:sp>
      </p:grpSp>
      <p:sp>
        <p:nvSpPr>
          <p:cNvPr id="79" name="平行四边形 78">
            <a:extLst>
              <a:ext uri="{FF2B5EF4-FFF2-40B4-BE49-F238E27FC236}">
                <a16:creationId xmlns:a16="http://schemas.microsoft.com/office/drawing/2014/main" id="{E49677E9-33B1-B811-6A2D-6131B77FC246}"/>
              </a:ext>
            </a:extLst>
          </p:cNvPr>
          <p:cNvSpPr/>
          <p:nvPr/>
        </p:nvSpPr>
        <p:spPr>
          <a:xfrm>
            <a:off x="10302240" y="1560686"/>
            <a:ext cx="1210086" cy="694833"/>
          </a:xfrm>
          <a:prstGeom prst="parallelogram">
            <a:avLst>
              <a:gd name="adj" fmla="val 6818"/>
            </a:avLst>
          </a:prstGeom>
          <a:gradFill>
            <a:gsLst>
              <a:gs pos="0">
                <a:schemeClr val="accent1"/>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调节</a:t>
            </a:r>
          </a:p>
        </p:txBody>
      </p:sp>
      <p:sp>
        <p:nvSpPr>
          <p:cNvPr id="80" name="平行四边形 79">
            <a:extLst>
              <a:ext uri="{FF2B5EF4-FFF2-40B4-BE49-F238E27FC236}">
                <a16:creationId xmlns:a16="http://schemas.microsoft.com/office/drawing/2014/main" id="{81127209-80B9-8C90-1778-8B73C7785B5D}"/>
              </a:ext>
            </a:extLst>
          </p:cNvPr>
          <p:cNvSpPr/>
          <p:nvPr/>
        </p:nvSpPr>
        <p:spPr>
          <a:xfrm>
            <a:off x="4674379" y="1560686"/>
            <a:ext cx="1210086" cy="694833"/>
          </a:xfrm>
          <a:prstGeom prst="parallelogram">
            <a:avLst>
              <a:gd name="adj" fmla="val 6818"/>
            </a:avLst>
          </a:prstGeom>
          <a:gradFill>
            <a:gsLst>
              <a:gs pos="0">
                <a:schemeClr val="bg2"/>
              </a:gs>
              <a:gs pos="100000">
                <a:schemeClr val="tx2">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判断</a:t>
            </a:r>
          </a:p>
        </p:txBody>
      </p:sp>
    </p:spTree>
    <p:extLst>
      <p:ext uri="{BB962C8B-B14F-4D97-AF65-F5344CB8AC3E}">
        <p14:creationId xmlns:p14="http://schemas.microsoft.com/office/powerpoint/2010/main" val="27036728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a:extLst>
              <a:ext uri="{FF2B5EF4-FFF2-40B4-BE49-F238E27FC236}">
                <a16:creationId xmlns:a16="http://schemas.microsoft.com/office/drawing/2014/main" id="{900F12B0-6931-FF9A-59D3-C4A59646C4BB}"/>
              </a:ext>
            </a:extLst>
          </p:cNvPr>
          <p:cNvSpPr txBox="1"/>
          <p:nvPr/>
        </p:nvSpPr>
        <p:spPr>
          <a:xfrm>
            <a:off x="943935" y="387674"/>
            <a:ext cx="3702937" cy="3077766"/>
          </a:xfrm>
          <a:prstGeom prst="rect">
            <a:avLst/>
          </a:prstGeom>
          <a:noFill/>
        </p:spPr>
        <p:txBody>
          <a:bodyPr wrap="none" lIns="0" tIns="0" rIns="0" bIns="0">
            <a:noAutofit/>
          </a:bodyPr>
          <a:lstStyle/>
          <a:p>
            <a:r>
              <a:rPr lang="en-US" altLang="zh-CN" sz="20000" dirty="0">
                <a:gradFill>
                  <a:gsLst>
                    <a:gs pos="43000">
                      <a:schemeClr val="bg1"/>
                    </a:gs>
                    <a:gs pos="88000">
                      <a:schemeClr val="bg1">
                        <a:alpha val="0"/>
                      </a:schemeClr>
                    </a:gs>
                  </a:gsLst>
                  <a:lin ang="5400000" scaled="1"/>
                </a:gradFill>
                <a:latin typeface="+mj-ea"/>
                <a:ea typeface="+mj-ea"/>
              </a:rPr>
              <a:t>03</a:t>
            </a:r>
            <a:endParaRPr lang="zh-CN" altLang="en-US" sz="20000" dirty="0">
              <a:gradFill>
                <a:gsLst>
                  <a:gs pos="43000">
                    <a:schemeClr val="bg1"/>
                  </a:gs>
                  <a:gs pos="88000">
                    <a:schemeClr val="bg1">
                      <a:alpha val="0"/>
                    </a:schemeClr>
                  </a:gs>
                </a:gsLst>
                <a:lin ang="5400000" scaled="1"/>
              </a:gradFill>
              <a:latin typeface="+mj-ea"/>
              <a:ea typeface="+mj-ea"/>
            </a:endParaRPr>
          </a:p>
        </p:txBody>
      </p:sp>
      <p:sp>
        <p:nvSpPr>
          <p:cNvPr id="4096" name="平行四边形 4095">
            <a:extLst>
              <a:ext uri="{FF2B5EF4-FFF2-40B4-BE49-F238E27FC236}">
                <a16:creationId xmlns:a16="http://schemas.microsoft.com/office/drawing/2014/main" id="{268F9346-CC99-4DEC-2839-D7D78E618526}"/>
              </a:ext>
            </a:extLst>
          </p:cNvPr>
          <p:cNvSpPr/>
          <p:nvPr/>
        </p:nvSpPr>
        <p:spPr>
          <a:xfrm>
            <a:off x="-135864" y="2287086"/>
            <a:ext cx="9649015" cy="2399418"/>
          </a:xfrm>
          <a:prstGeom prst="parallelogram">
            <a:avLst/>
          </a:prstGeom>
          <a:ln>
            <a:noFill/>
          </a:ln>
          <a:effectLst>
            <a:outerShdw blurRad="127000" dist="38100" dir="2700000" algn="tl" rotWithShape="0">
              <a:schemeClr val="tx1">
                <a:lumMod val="85000"/>
                <a:lumOff val="1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8" name="文本框 27">
            <a:extLst>
              <a:ext uri="{FF2B5EF4-FFF2-40B4-BE49-F238E27FC236}">
                <a16:creationId xmlns:a16="http://schemas.microsoft.com/office/drawing/2014/main" id="{A5072777-4C95-47B5-1825-28789DE00974}"/>
              </a:ext>
            </a:extLst>
          </p:cNvPr>
          <p:cNvSpPr txBox="1"/>
          <p:nvPr/>
        </p:nvSpPr>
        <p:spPr>
          <a:xfrm>
            <a:off x="803899" y="2500118"/>
            <a:ext cx="6905897" cy="1200329"/>
          </a:xfrm>
          <a:prstGeom prst="rect">
            <a:avLst/>
          </a:prstGeom>
          <a:noFill/>
        </p:spPr>
        <p:txBody>
          <a:bodyPr wrap="square" rtlCol="0">
            <a:noAutofit/>
          </a:bodyPr>
          <a:lstStyle/>
          <a:p>
            <a:r>
              <a:rPr lang="zh-CN" altLang="en-US" sz="7200" dirty="0">
                <a:solidFill>
                  <a:schemeClr val="bg1"/>
                </a:solidFill>
                <a:effectLst>
                  <a:outerShdw blurRad="101600" dist="38100" dir="5400000" algn="t" rotWithShape="0">
                    <a:schemeClr val="accent3">
                      <a:alpha val="37000"/>
                    </a:schemeClr>
                  </a:outerShdw>
                </a:effectLst>
                <a:latin typeface="+mj-ea"/>
                <a:ea typeface="+mj-ea"/>
              </a:rPr>
              <a:t>运动前后</a:t>
            </a:r>
            <a:endParaRPr lang="en-US" altLang="zh-CN" sz="7200" dirty="0">
              <a:solidFill>
                <a:schemeClr val="bg1"/>
              </a:solidFill>
              <a:effectLst>
                <a:outerShdw blurRad="101600" dist="38100" dir="5400000" algn="t" rotWithShape="0">
                  <a:schemeClr val="accent3">
                    <a:alpha val="37000"/>
                  </a:schemeClr>
                </a:outerShdw>
              </a:effectLst>
              <a:latin typeface="+mj-ea"/>
              <a:ea typeface="+mj-ea"/>
            </a:endParaRPr>
          </a:p>
        </p:txBody>
      </p:sp>
      <p:sp>
        <p:nvSpPr>
          <p:cNvPr id="29" name="文本框 28">
            <a:extLst>
              <a:ext uri="{FF2B5EF4-FFF2-40B4-BE49-F238E27FC236}">
                <a16:creationId xmlns:a16="http://schemas.microsoft.com/office/drawing/2014/main" id="{F204FCDB-283B-35A2-8854-7DAE56C1A08E}"/>
              </a:ext>
            </a:extLst>
          </p:cNvPr>
          <p:cNvSpPr txBox="1"/>
          <p:nvPr/>
        </p:nvSpPr>
        <p:spPr>
          <a:xfrm>
            <a:off x="636861" y="3366771"/>
            <a:ext cx="8479626" cy="1323439"/>
          </a:xfrm>
          <a:prstGeom prst="rect">
            <a:avLst/>
          </a:prstGeom>
          <a:noFill/>
        </p:spPr>
        <p:txBody>
          <a:bodyPr wrap="square" rtlCol="0">
            <a:noAutofit/>
          </a:bodyPr>
          <a:lstStyle/>
          <a:p>
            <a:r>
              <a:rPr lang="zh-CN" altLang="en-US" sz="8000" dirty="0">
                <a:solidFill>
                  <a:schemeClr val="bg1"/>
                </a:solidFill>
                <a:effectLst>
                  <a:outerShdw blurRad="101600" dist="38100" dir="5400000" algn="t" rotWithShape="0">
                    <a:schemeClr val="accent3">
                      <a:alpha val="37000"/>
                    </a:schemeClr>
                  </a:outerShdw>
                </a:effectLst>
                <a:latin typeface="+mj-ea"/>
                <a:ea typeface="+mj-ea"/>
              </a:rPr>
              <a:t>我们应该怎么吃？</a:t>
            </a:r>
            <a:endParaRPr lang="en-US" altLang="zh-CN" sz="8000" dirty="0">
              <a:solidFill>
                <a:schemeClr val="bg1"/>
              </a:solidFill>
              <a:effectLst>
                <a:outerShdw blurRad="101600" dist="38100" dir="5400000" algn="t" rotWithShape="0">
                  <a:schemeClr val="accent3">
                    <a:alpha val="37000"/>
                  </a:schemeClr>
                </a:outerShdw>
              </a:effectLst>
              <a:latin typeface="+mj-ea"/>
              <a:ea typeface="+mj-ea"/>
            </a:endParaRPr>
          </a:p>
        </p:txBody>
      </p:sp>
      <p:sp>
        <p:nvSpPr>
          <p:cNvPr id="31" name="文本框 30">
            <a:extLst>
              <a:ext uri="{FF2B5EF4-FFF2-40B4-BE49-F238E27FC236}">
                <a16:creationId xmlns:a16="http://schemas.microsoft.com/office/drawing/2014/main" id="{0AD43FF7-4755-CE9F-DA93-C2D1E820A7AF}"/>
              </a:ext>
            </a:extLst>
          </p:cNvPr>
          <p:cNvSpPr txBox="1"/>
          <p:nvPr/>
        </p:nvSpPr>
        <p:spPr>
          <a:xfrm>
            <a:off x="5290940" y="2592586"/>
            <a:ext cx="6232475" cy="1015663"/>
          </a:xfrm>
          <a:prstGeom prst="rect">
            <a:avLst/>
          </a:prstGeom>
          <a:noFill/>
        </p:spPr>
        <p:txBody>
          <a:bodyPr wrap="none" lIns="0" tIns="0" rIns="0" bIns="0" rtlCol="0" anchor="ctr" anchorCtr="0">
            <a:noAutofit/>
          </a:bodyPr>
          <a:lstStyle>
            <a:defPPr>
              <a:defRPr lang="zh-CN"/>
            </a:defPPr>
            <a:lvl1pPr>
              <a:defRPr sz="8000">
                <a:ln>
                  <a:gradFill>
                    <a:gsLst>
                      <a:gs pos="0">
                        <a:schemeClr val="bg1"/>
                      </a:gs>
                      <a:gs pos="100000">
                        <a:schemeClr val="bg1"/>
                      </a:gs>
                    </a:gsLst>
                    <a:lin ang="5400000" scaled="1"/>
                  </a:gradFill>
                </a:ln>
                <a:noFill/>
                <a:latin typeface="优设标题黑" panose="00000500000000000000" pitchFamily="2" charset="-122"/>
                <a:ea typeface="优设标题黑" panose="00000500000000000000" pitchFamily="2" charset="-122"/>
              </a:defRPr>
            </a:lvl1pPr>
          </a:lstStyle>
          <a:p>
            <a:r>
              <a:rPr lang="en-US" altLang="zh-CN" sz="6600" dirty="0">
                <a:ln>
                  <a:gradFill>
                    <a:gsLst>
                      <a:gs pos="0">
                        <a:schemeClr val="accent1">
                          <a:lumMod val="5000"/>
                          <a:lumOff val="95000"/>
                        </a:schemeClr>
                      </a:gs>
                      <a:gs pos="81000">
                        <a:schemeClr val="bg1">
                          <a:alpha val="0"/>
                        </a:schemeClr>
                      </a:gs>
                    </a:gsLst>
                    <a:lin ang="5400000" scaled="1"/>
                  </a:gradFill>
                </a:ln>
              </a:rPr>
              <a:t>NUTRITION</a:t>
            </a:r>
            <a:endParaRPr lang="zh-CN" altLang="en-US" sz="6600" dirty="0">
              <a:ln>
                <a:gradFill>
                  <a:gsLst>
                    <a:gs pos="0">
                      <a:schemeClr val="accent1">
                        <a:lumMod val="5000"/>
                        <a:lumOff val="95000"/>
                      </a:schemeClr>
                    </a:gs>
                    <a:gs pos="81000">
                      <a:schemeClr val="bg1">
                        <a:alpha val="0"/>
                      </a:schemeClr>
                    </a:gs>
                  </a:gsLst>
                  <a:lin ang="5400000" scaled="1"/>
                </a:gradFill>
              </a:ln>
            </a:endParaRPr>
          </a:p>
        </p:txBody>
      </p:sp>
      <p:pic>
        <p:nvPicPr>
          <p:cNvPr id="83" name="图片 82">
            <a:extLst>
              <a:ext uri="{FF2B5EF4-FFF2-40B4-BE49-F238E27FC236}">
                <a16:creationId xmlns:a16="http://schemas.microsoft.com/office/drawing/2014/main" id="{9ED66CA0-9091-41D3-A1F5-58FED24C22F2}"/>
              </a:ext>
            </a:extLst>
          </p:cNvPr>
          <p:cNvPicPr>
            <a:picLocks noChangeAspect="1"/>
          </p:cNvPicPr>
          <p:nvPr/>
        </p:nvPicPr>
        <p:blipFill>
          <a:blip r:embed="rId3" cstate="screen">
            <a:alphaModFix amt="19000"/>
            <a:extLst>
              <a:ext uri="{28A0092B-C50C-407E-A947-70E740481C1C}">
                <a14:useLocalDpi xmlns:a14="http://schemas.microsoft.com/office/drawing/2010/main"/>
              </a:ext>
            </a:extLst>
          </a:blip>
          <a:stretch>
            <a:fillRect/>
          </a:stretch>
        </p:blipFill>
        <p:spPr>
          <a:xfrm rot="421174">
            <a:off x="400216" y="4978206"/>
            <a:ext cx="2266629" cy="3430387"/>
          </a:xfrm>
          <a:prstGeom prst="parallelogram">
            <a:avLst>
              <a:gd name="adj" fmla="val 37892"/>
            </a:avLst>
          </a:prstGeom>
        </p:spPr>
      </p:pic>
      <p:sp>
        <p:nvSpPr>
          <p:cNvPr id="4" name="平行四边形 3">
            <a:extLst>
              <a:ext uri="{FF2B5EF4-FFF2-40B4-BE49-F238E27FC236}">
                <a16:creationId xmlns:a16="http://schemas.microsoft.com/office/drawing/2014/main" id="{B8B988CB-C158-9AF4-A461-25A806EA4991}"/>
              </a:ext>
            </a:extLst>
          </p:cNvPr>
          <p:cNvSpPr/>
          <p:nvPr/>
        </p:nvSpPr>
        <p:spPr>
          <a:xfrm>
            <a:off x="8793769" y="2287086"/>
            <a:ext cx="864428" cy="2420773"/>
          </a:xfrm>
          <a:prstGeom prst="parallelogram">
            <a:avLst>
              <a:gd name="adj" fmla="val 77942"/>
            </a:avLst>
          </a:prstGeom>
          <a:gradFill>
            <a:gsLst>
              <a:gs pos="0">
                <a:schemeClr val="accent1">
                  <a:alpha val="91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Tree>
    <p:extLst>
      <p:ext uri="{BB962C8B-B14F-4D97-AF65-F5344CB8AC3E}">
        <p14:creationId xmlns:p14="http://schemas.microsoft.com/office/powerpoint/2010/main" val="38980062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93CC704D-49BF-66B5-41A1-9DC29C63B4AD}"/>
              </a:ext>
            </a:extLst>
          </p:cNvPr>
          <p:cNvGrpSpPr/>
          <p:nvPr/>
        </p:nvGrpSpPr>
        <p:grpSpPr>
          <a:xfrm>
            <a:off x="0" y="5398818"/>
            <a:ext cx="7723152" cy="583682"/>
            <a:chOff x="0" y="5398818"/>
            <a:chExt cx="7723152" cy="583682"/>
          </a:xfrm>
        </p:grpSpPr>
        <p:sp>
          <p:nvSpPr>
            <p:cNvPr id="56" name="任意多边形: 形状 55">
              <a:extLst>
                <a:ext uri="{FF2B5EF4-FFF2-40B4-BE49-F238E27FC236}">
                  <a16:creationId xmlns:a16="http://schemas.microsoft.com/office/drawing/2014/main" id="{DB36894A-FF4E-11F1-A65B-FDE83CB59966}"/>
                </a:ext>
              </a:extLst>
            </p:cNvPr>
            <p:cNvSpPr/>
            <p:nvPr/>
          </p:nvSpPr>
          <p:spPr>
            <a:xfrm>
              <a:off x="510935" y="5398818"/>
              <a:ext cx="7212217" cy="338222"/>
            </a:xfrm>
            <a:custGeom>
              <a:avLst/>
              <a:gdLst>
                <a:gd name="connsiteX0" fmla="*/ 84556 w 7212217"/>
                <a:gd name="connsiteY0" fmla="*/ 0 h 338222"/>
                <a:gd name="connsiteX1" fmla="*/ 7212217 w 7212217"/>
                <a:gd name="connsiteY1" fmla="*/ 0 h 338222"/>
                <a:gd name="connsiteX2" fmla="*/ 7127662 w 7212217"/>
                <a:gd name="connsiteY2" fmla="*/ 338222 h 338222"/>
                <a:gd name="connsiteX3" fmla="*/ 0 w 7212217"/>
                <a:gd name="connsiteY3" fmla="*/ 338222 h 338222"/>
              </a:gdLst>
              <a:ahLst/>
              <a:cxnLst>
                <a:cxn ang="0">
                  <a:pos x="connsiteX0" y="connsiteY0"/>
                </a:cxn>
                <a:cxn ang="0">
                  <a:pos x="connsiteX1" y="connsiteY1"/>
                </a:cxn>
                <a:cxn ang="0">
                  <a:pos x="connsiteX2" y="connsiteY2"/>
                </a:cxn>
                <a:cxn ang="0">
                  <a:pos x="connsiteX3" y="connsiteY3"/>
                </a:cxn>
              </a:cxnLst>
              <a:rect l="l" t="t" r="r" b="b"/>
              <a:pathLst>
                <a:path w="7212217" h="338222">
                  <a:moveTo>
                    <a:pt x="84556" y="0"/>
                  </a:moveTo>
                  <a:lnTo>
                    <a:pt x="7212217" y="0"/>
                  </a:lnTo>
                  <a:lnTo>
                    <a:pt x="7127662" y="338222"/>
                  </a:lnTo>
                  <a:lnTo>
                    <a:pt x="0" y="338222"/>
                  </a:lnTo>
                  <a:close/>
                </a:path>
              </a:pathLst>
            </a:custGeom>
            <a:gradFill>
              <a:gsLst>
                <a:gs pos="100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8" name="任意多边形: 形状 57">
              <a:extLst>
                <a:ext uri="{FF2B5EF4-FFF2-40B4-BE49-F238E27FC236}">
                  <a16:creationId xmlns:a16="http://schemas.microsoft.com/office/drawing/2014/main" id="{943C2715-14F3-5903-DA39-61C9017E575E}"/>
                </a:ext>
              </a:extLst>
            </p:cNvPr>
            <p:cNvSpPr/>
            <p:nvPr/>
          </p:nvSpPr>
          <p:spPr>
            <a:xfrm>
              <a:off x="0" y="5535480"/>
              <a:ext cx="6556344" cy="447020"/>
            </a:xfrm>
            <a:custGeom>
              <a:avLst/>
              <a:gdLst>
                <a:gd name="connsiteX0" fmla="*/ 0 w 6556344"/>
                <a:gd name="connsiteY0" fmla="*/ 0 h 447020"/>
                <a:gd name="connsiteX1" fmla="*/ 6556344 w 6556344"/>
                <a:gd name="connsiteY1" fmla="*/ 0 h 447020"/>
                <a:gd name="connsiteX2" fmla="*/ 6444589 w 6556344"/>
                <a:gd name="connsiteY2" fmla="*/ 447020 h 447020"/>
                <a:gd name="connsiteX3" fmla="*/ 0 w 6556344"/>
                <a:gd name="connsiteY3" fmla="*/ 447020 h 447020"/>
              </a:gdLst>
              <a:ahLst/>
              <a:cxnLst>
                <a:cxn ang="0">
                  <a:pos x="connsiteX0" y="connsiteY0"/>
                </a:cxn>
                <a:cxn ang="0">
                  <a:pos x="connsiteX1" y="connsiteY1"/>
                </a:cxn>
                <a:cxn ang="0">
                  <a:pos x="connsiteX2" y="connsiteY2"/>
                </a:cxn>
                <a:cxn ang="0">
                  <a:pos x="connsiteX3" y="connsiteY3"/>
                </a:cxn>
              </a:cxnLst>
              <a:rect l="l" t="t" r="r" b="b"/>
              <a:pathLst>
                <a:path w="6556344" h="447020">
                  <a:moveTo>
                    <a:pt x="0" y="0"/>
                  </a:moveTo>
                  <a:lnTo>
                    <a:pt x="6556344" y="0"/>
                  </a:lnTo>
                  <a:lnTo>
                    <a:pt x="6444589" y="447020"/>
                  </a:lnTo>
                  <a:lnTo>
                    <a:pt x="0" y="447020"/>
                  </a:lnTo>
                  <a:close/>
                </a:path>
              </a:pathLst>
            </a:custGeom>
            <a:gradFill>
              <a:gsLst>
                <a:gs pos="100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2" name="文本占位符 1">
            <a:extLst>
              <a:ext uri="{FF2B5EF4-FFF2-40B4-BE49-F238E27FC236}">
                <a16:creationId xmlns:a16="http://schemas.microsoft.com/office/drawing/2014/main" id="{CC0196D4-F83E-0B0D-1827-B2BB85F9A6F6}"/>
              </a:ext>
            </a:extLst>
          </p:cNvPr>
          <p:cNvSpPr>
            <a:spLocks noGrp="1"/>
          </p:cNvSpPr>
          <p:nvPr>
            <p:ph type="body" sz="quarter" idx="10"/>
          </p:nvPr>
        </p:nvSpPr>
        <p:spPr>
          <a:xfrm>
            <a:off x="660400" y="625475"/>
            <a:ext cx="4724400" cy="403225"/>
          </a:xfrm>
        </p:spPr>
        <p:txBody>
          <a:bodyPr wrap="none" lIns="0" tIns="0" rIns="0" bIns="0">
            <a:noAutofit/>
          </a:bodyPr>
          <a:lstStyle/>
          <a:p>
            <a:r>
              <a:rPr lang="zh-CN" altLang="en-US" dirty="0"/>
              <a:t>为人体提供能量三大营养素</a:t>
            </a:r>
          </a:p>
        </p:txBody>
      </p:sp>
      <p:sp>
        <p:nvSpPr>
          <p:cNvPr id="27" name="文本框 26">
            <a:extLst>
              <a:ext uri="{FF2B5EF4-FFF2-40B4-BE49-F238E27FC236}">
                <a16:creationId xmlns:a16="http://schemas.microsoft.com/office/drawing/2014/main" id="{80A14931-2FBC-6AF9-86EF-D74C8E6EC986}"/>
              </a:ext>
            </a:extLst>
          </p:cNvPr>
          <p:cNvSpPr txBox="1"/>
          <p:nvPr/>
        </p:nvSpPr>
        <p:spPr>
          <a:xfrm>
            <a:off x="739403" y="5608648"/>
            <a:ext cx="5588474" cy="289053"/>
          </a:xfrm>
          <a:prstGeom prst="rect">
            <a:avLst/>
          </a:prstGeom>
          <a:noFill/>
        </p:spPr>
        <p:txBody>
          <a:bodyPr wrap="square" lIns="0" tIns="0" rIns="0" bIns="0">
            <a:noAutofit/>
          </a:bodyPr>
          <a:lstStyle/>
          <a:p>
            <a:pPr algn="l">
              <a:lnSpc>
                <a:spcPct val="125000"/>
              </a:lnSpc>
            </a:pPr>
            <a:r>
              <a:rPr lang="en-US" altLang="zh-CN" sz="1600" dirty="0">
                <a:solidFill>
                  <a:schemeClr val="bg1"/>
                </a:solidFill>
              </a:rPr>
              <a:t>ATP </a:t>
            </a:r>
            <a:r>
              <a:rPr lang="zh-CN" altLang="en-US" sz="1600" dirty="0">
                <a:solidFill>
                  <a:schemeClr val="bg1"/>
                </a:solidFill>
              </a:rPr>
              <a:t>是所有细胞功能所需的即时可用的化学能量形式</a:t>
            </a:r>
          </a:p>
        </p:txBody>
      </p:sp>
      <p:sp>
        <p:nvSpPr>
          <p:cNvPr id="14" name="文本框 13">
            <a:extLst>
              <a:ext uri="{FF2B5EF4-FFF2-40B4-BE49-F238E27FC236}">
                <a16:creationId xmlns:a16="http://schemas.microsoft.com/office/drawing/2014/main" id="{EBA88DED-A37B-1869-3673-37D9B21BF2EC}"/>
              </a:ext>
            </a:extLst>
          </p:cNvPr>
          <p:cNvSpPr txBox="1"/>
          <p:nvPr/>
        </p:nvSpPr>
        <p:spPr>
          <a:xfrm>
            <a:off x="8186543" y="1741724"/>
            <a:ext cx="923330" cy="369332"/>
          </a:xfrm>
          <a:prstGeom prst="rect">
            <a:avLst/>
          </a:prstGeom>
          <a:noFill/>
        </p:spPr>
        <p:txBody>
          <a:bodyPr wrap="none" lIns="0" tIns="0" rIns="0" bIns="0">
            <a:noAutofit/>
          </a:bodyPr>
          <a:lstStyle/>
          <a:p>
            <a:pPr algn="l"/>
            <a:r>
              <a:rPr lang="zh-CN" altLang="en-US" sz="2400" dirty="0">
                <a:solidFill>
                  <a:schemeClr val="accent1"/>
                </a:solidFill>
              </a:rPr>
              <a:t>蛋白质</a:t>
            </a:r>
          </a:p>
        </p:txBody>
      </p:sp>
      <p:sp>
        <p:nvSpPr>
          <p:cNvPr id="17" name="文本框 16">
            <a:extLst>
              <a:ext uri="{FF2B5EF4-FFF2-40B4-BE49-F238E27FC236}">
                <a16:creationId xmlns:a16="http://schemas.microsoft.com/office/drawing/2014/main" id="{443A05B9-0618-011B-C701-72846D98D6F6}"/>
              </a:ext>
            </a:extLst>
          </p:cNvPr>
          <p:cNvSpPr txBox="1"/>
          <p:nvPr/>
        </p:nvSpPr>
        <p:spPr>
          <a:xfrm>
            <a:off x="8186543" y="2213785"/>
            <a:ext cx="615553" cy="246221"/>
          </a:xfrm>
          <a:prstGeom prst="rect">
            <a:avLst/>
          </a:prstGeom>
          <a:noFill/>
        </p:spPr>
        <p:txBody>
          <a:bodyPr wrap="none" lIns="0" tIns="0" rIns="0" bIns="0">
            <a:noAutofit/>
          </a:bodyPr>
          <a:lstStyle/>
          <a:p>
            <a:pPr algn="l"/>
            <a:r>
              <a:rPr lang="zh-CN" altLang="en-US" sz="1600" dirty="0">
                <a:solidFill>
                  <a:schemeClr val="accent1"/>
                </a:solidFill>
              </a:rPr>
              <a:t>氨基酸</a:t>
            </a:r>
          </a:p>
        </p:txBody>
      </p:sp>
      <p:sp>
        <p:nvSpPr>
          <p:cNvPr id="32" name="文本框 31">
            <a:extLst>
              <a:ext uri="{FF2B5EF4-FFF2-40B4-BE49-F238E27FC236}">
                <a16:creationId xmlns:a16="http://schemas.microsoft.com/office/drawing/2014/main" id="{317B699F-3C48-B4FC-78ED-F7DCC42961F8}"/>
              </a:ext>
            </a:extLst>
          </p:cNvPr>
          <p:cNvSpPr txBox="1"/>
          <p:nvPr/>
        </p:nvSpPr>
        <p:spPr>
          <a:xfrm>
            <a:off x="8186543" y="3104730"/>
            <a:ext cx="1723229" cy="289053"/>
          </a:xfrm>
          <a:prstGeom prst="rect">
            <a:avLst/>
          </a:prstGeom>
          <a:noFill/>
        </p:spPr>
        <p:txBody>
          <a:bodyPr wrap="none" lIns="0" tIns="0" rIns="0" bIns="0">
            <a:noAutofit/>
          </a:bodyPr>
          <a:lstStyle/>
          <a:p>
            <a:pPr>
              <a:lnSpc>
                <a:spcPct val="125000"/>
              </a:lnSpc>
            </a:pPr>
            <a:r>
              <a:rPr lang="zh-CN" altLang="en-US" sz="1600" dirty="0">
                <a:solidFill>
                  <a:schemeClr val="bg1"/>
                </a:solidFill>
              </a:rPr>
              <a:t>生成</a:t>
            </a:r>
            <a:r>
              <a:rPr lang="en-US" altLang="zh-CN" sz="1600" dirty="0">
                <a:solidFill>
                  <a:schemeClr val="bg1"/>
                </a:solidFill>
              </a:rPr>
              <a:t>ATP(</a:t>
            </a:r>
            <a:r>
              <a:rPr lang="zh-CN" altLang="en-US" sz="1600" dirty="0">
                <a:solidFill>
                  <a:schemeClr val="bg1"/>
                </a:solidFill>
              </a:rPr>
              <a:t>相对较少</a:t>
            </a:r>
            <a:r>
              <a:rPr lang="en-US" altLang="zh-CN" sz="1600" dirty="0">
                <a:solidFill>
                  <a:schemeClr val="bg1"/>
                </a:solidFill>
              </a:rPr>
              <a:t>)</a:t>
            </a:r>
          </a:p>
        </p:txBody>
      </p:sp>
      <p:sp>
        <p:nvSpPr>
          <p:cNvPr id="38" name="文本框 37">
            <a:extLst>
              <a:ext uri="{FF2B5EF4-FFF2-40B4-BE49-F238E27FC236}">
                <a16:creationId xmlns:a16="http://schemas.microsoft.com/office/drawing/2014/main" id="{4AE00064-C71C-9FE6-3F1D-B53BEC82031B}"/>
              </a:ext>
            </a:extLst>
          </p:cNvPr>
          <p:cNvSpPr txBox="1">
            <a:spLocks/>
          </p:cNvSpPr>
          <p:nvPr/>
        </p:nvSpPr>
        <p:spPr>
          <a:xfrm>
            <a:off x="8186543" y="3576821"/>
            <a:ext cx="2912876" cy="596830"/>
          </a:xfrm>
          <a:prstGeom prst="rect">
            <a:avLst/>
          </a:prstGeom>
          <a:noFill/>
        </p:spPr>
        <p:txBody>
          <a:bodyPr wrap="square" lIns="0" tIns="0" rIns="0" bIns="0">
            <a:noAutofit/>
          </a:bodyPr>
          <a:lstStyle/>
          <a:p>
            <a:pPr>
              <a:lnSpc>
                <a:spcPct val="125000"/>
              </a:lnSpc>
            </a:pPr>
            <a:r>
              <a:rPr lang="zh-CN" altLang="en-US" sz="1600" dirty="0">
                <a:solidFill>
                  <a:schemeClr val="bg1"/>
                </a:solidFill>
              </a:rPr>
              <a:t>可在肝脏内转化为葡萄糖</a:t>
            </a:r>
            <a:r>
              <a:rPr lang="en-US" altLang="zh-CN" sz="1600" dirty="0">
                <a:solidFill>
                  <a:schemeClr val="bg1"/>
                </a:solidFill>
              </a:rPr>
              <a:t>(</a:t>
            </a:r>
            <a:r>
              <a:rPr lang="zh-CN" altLang="en-US" sz="1600" dirty="0">
                <a:solidFill>
                  <a:schemeClr val="bg1"/>
                </a:solidFill>
              </a:rPr>
              <a:t>糖异生</a:t>
            </a:r>
            <a:r>
              <a:rPr lang="en-US" altLang="zh-CN" sz="1600" dirty="0">
                <a:solidFill>
                  <a:schemeClr val="bg1"/>
                </a:solidFill>
              </a:rPr>
              <a:t>)</a:t>
            </a:r>
            <a:r>
              <a:rPr lang="zh-CN" altLang="en-US" sz="1600" dirty="0">
                <a:solidFill>
                  <a:schemeClr val="bg1"/>
                </a:solidFill>
              </a:rPr>
              <a:t> 并用于神经或肌肉。</a:t>
            </a:r>
          </a:p>
        </p:txBody>
      </p:sp>
      <p:sp>
        <p:nvSpPr>
          <p:cNvPr id="36" name="文本框 35">
            <a:extLst>
              <a:ext uri="{FF2B5EF4-FFF2-40B4-BE49-F238E27FC236}">
                <a16:creationId xmlns:a16="http://schemas.microsoft.com/office/drawing/2014/main" id="{1D062775-DB68-3662-CBD5-D9F2D4A69306}"/>
              </a:ext>
            </a:extLst>
          </p:cNvPr>
          <p:cNvSpPr txBox="1">
            <a:spLocks/>
          </p:cNvSpPr>
          <p:nvPr/>
        </p:nvSpPr>
        <p:spPr>
          <a:xfrm>
            <a:off x="8186543" y="5136557"/>
            <a:ext cx="1846659" cy="289053"/>
          </a:xfrm>
          <a:prstGeom prst="rect">
            <a:avLst/>
          </a:prstGeom>
          <a:noFill/>
        </p:spPr>
        <p:txBody>
          <a:bodyPr wrap="none" lIns="0" tIns="0" rIns="0" bIns="0">
            <a:noAutofit/>
          </a:bodyPr>
          <a:lstStyle/>
          <a:p>
            <a:pPr algn="l">
              <a:lnSpc>
                <a:spcPct val="125000"/>
              </a:lnSpc>
            </a:pPr>
            <a:r>
              <a:rPr lang="zh-CN" altLang="en-US" sz="1600" dirty="0">
                <a:solidFill>
                  <a:schemeClr val="bg1"/>
                </a:solidFill>
              </a:rPr>
              <a:t>用于细胞结构的生长和修复</a:t>
            </a:r>
          </a:p>
        </p:txBody>
      </p:sp>
      <p:sp>
        <p:nvSpPr>
          <p:cNvPr id="37" name="文本框 36">
            <a:extLst>
              <a:ext uri="{FF2B5EF4-FFF2-40B4-BE49-F238E27FC236}">
                <a16:creationId xmlns:a16="http://schemas.microsoft.com/office/drawing/2014/main" id="{3988CDC2-3018-D91B-3E57-D3F9A86A5267}"/>
              </a:ext>
            </a:extLst>
          </p:cNvPr>
          <p:cNvSpPr txBox="1">
            <a:spLocks/>
          </p:cNvSpPr>
          <p:nvPr/>
        </p:nvSpPr>
        <p:spPr>
          <a:xfrm>
            <a:off x="8186543" y="5608648"/>
            <a:ext cx="2462213" cy="289053"/>
          </a:xfrm>
          <a:prstGeom prst="rect">
            <a:avLst/>
          </a:prstGeom>
          <a:noFill/>
        </p:spPr>
        <p:txBody>
          <a:bodyPr wrap="none" lIns="0" tIns="0" rIns="0" bIns="0">
            <a:noAutofit/>
          </a:bodyPr>
          <a:lstStyle/>
          <a:p>
            <a:pPr>
              <a:lnSpc>
                <a:spcPct val="125000"/>
              </a:lnSpc>
            </a:pPr>
            <a:r>
              <a:rPr lang="zh-CN" altLang="en-US" sz="1600" dirty="0">
                <a:solidFill>
                  <a:schemeClr val="bg1"/>
                </a:solidFill>
              </a:rPr>
              <a:t>作为排泄物排出体外</a:t>
            </a:r>
          </a:p>
        </p:txBody>
      </p:sp>
      <p:sp>
        <p:nvSpPr>
          <p:cNvPr id="39" name="文本框 38">
            <a:extLst>
              <a:ext uri="{FF2B5EF4-FFF2-40B4-BE49-F238E27FC236}">
                <a16:creationId xmlns:a16="http://schemas.microsoft.com/office/drawing/2014/main" id="{6440C085-1172-F849-9A97-081D9384FE59}"/>
              </a:ext>
            </a:extLst>
          </p:cNvPr>
          <p:cNvSpPr txBox="1"/>
          <p:nvPr/>
        </p:nvSpPr>
        <p:spPr>
          <a:xfrm>
            <a:off x="8186543" y="4356689"/>
            <a:ext cx="3229425" cy="596830"/>
          </a:xfrm>
          <a:prstGeom prst="rect">
            <a:avLst/>
          </a:prstGeom>
          <a:noFill/>
        </p:spPr>
        <p:txBody>
          <a:bodyPr wrap="square" lIns="0" tIns="0" rIns="0" bIns="0">
            <a:noAutofit/>
          </a:bodyPr>
          <a:lstStyle/>
          <a:p>
            <a:pPr>
              <a:lnSpc>
                <a:spcPct val="125000"/>
              </a:lnSpc>
            </a:pPr>
            <a:r>
              <a:rPr lang="zh-CN" altLang="en-US" sz="1600" dirty="0">
                <a:solidFill>
                  <a:schemeClr val="bg1"/>
                </a:solidFill>
              </a:rPr>
              <a:t>饥饿状态下，可以将身体组织中的蛋白质异化在肝脏中转化为葡萄糖。</a:t>
            </a:r>
          </a:p>
        </p:txBody>
      </p:sp>
      <p:cxnSp>
        <p:nvCxnSpPr>
          <p:cNvPr id="10" name="直接连接符 9">
            <a:extLst>
              <a:ext uri="{FF2B5EF4-FFF2-40B4-BE49-F238E27FC236}">
                <a16:creationId xmlns:a16="http://schemas.microsoft.com/office/drawing/2014/main" id="{923D445C-AA5D-3FEB-C942-B9BB7B42D5C0}"/>
              </a:ext>
            </a:extLst>
          </p:cNvPr>
          <p:cNvCxnSpPr>
            <a:cxnSpLocks/>
          </p:cNvCxnSpPr>
          <p:nvPr/>
        </p:nvCxnSpPr>
        <p:spPr>
          <a:xfrm>
            <a:off x="8186543" y="3485302"/>
            <a:ext cx="3301853" cy="0"/>
          </a:xfrm>
          <a:prstGeom prst="line">
            <a:avLst/>
          </a:prstGeom>
          <a:ln>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E210FA51-67C4-EAF0-B88E-45D56AE9AE83}"/>
              </a:ext>
            </a:extLst>
          </p:cNvPr>
          <p:cNvCxnSpPr>
            <a:cxnSpLocks/>
          </p:cNvCxnSpPr>
          <p:nvPr/>
        </p:nvCxnSpPr>
        <p:spPr>
          <a:xfrm>
            <a:off x="8186543" y="5517129"/>
            <a:ext cx="3313396" cy="0"/>
          </a:xfrm>
          <a:prstGeom prst="line">
            <a:avLst/>
          </a:prstGeom>
          <a:ln>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F551DE04-FA24-6F26-7B39-BF288C63D1D1}"/>
              </a:ext>
            </a:extLst>
          </p:cNvPr>
          <p:cNvCxnSpPr>
            <a:cxnSpLocks/>
          </p:cNvCxnSpPr>
          <p:nvPr/>
        </p:nvCxnSpPr>
        <p:spPr>
          <a:xfrm>
            <a:off x="8186543" y="5045038"/>
            <a:ext cx="3301853" cy="0"/>
          </a:xfrm>
          <a:prstGeom prst="line">
            <a:avLst/>
          </a:prstGeom>
          <a:ln>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19EDC0BC-F6CE-20C5-D0DB-277A97E2B838}"/>
              </a:ext>
            </a:extLst>
          </p:cNvPr>
          <p:cNvCxnSpPr>
            <a:cxnSpLocks/>
          </p:cNvCxnSpPr>
          <p:nvPr/>
        </p:nvCxnSpPr>
        <p:spPr>
          <a:xfrm>
            <a:off x="8186543" y="5989223"/>
            <a:ext cx="3301853" cy="0"/>
          </a:xfrm>
          <a:prstGeom prst="line">
            <a:avLst/>
          </a:prstGeom>
          <a:ln>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B0672AFD-69FA-B7BA-F6CB-BEA2C3B9686F}"/>
              </a:ext>
            </a:extLst>
          </p:cNvPr>
          <p:cNvCxnSpPr>
            <a:cxnSpLocks/>
          </p:cNvCxnSpPr>
          <p:nvPr/>
        </p:nvCxnSpPr>
        <p:spPr>
          <a:xfrm>
            <a:off x="8186543" y="1537928"/>
            <a:ext cx="330185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736D5F3B-4557-F648-B867-307EB2945C17}"/>
              </a:ext>
            </a:extLst>
          </p:cNvPr>
          <p:cNvCxnSpPr>
            <a:cxnSpLocks/>
          </p:cNvCxnSpPr>
          <p:nvPr/>
        </p:nvCxnSpPr>
        <p:spPr>
          <a:xfrm>
            <a:off x="8186543" y="4265170"/>
            <a:ext cx="3301853" cy="0"/>
          </a:xfrm>
          <a:prstGeom prst="line">
            <a:avLst/>
          </a:prstGeom>
          <a:ln>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id="{8790ECB7-29BC-F2D8-8620-2A5FDC5BFDC4}"/>
              </a:ext>
            </a:extLst>
          </p:cNvPr>
          <p:cNvCxnSpPr>
            <a:cxnSpLocks/>
          </p:cNvCxnSpPr>
          <p:nvPr/>
        </p:nvCxnSpPr>
        <p:spPr>
          <a:xfrm flipH="1">
            <a:off x="8962245" y="2316838"/>
            <a:ext cx="727873" cy="0"/>
          </a:xfrm>
          <a:prstGeom prst="line">
            <a:avLst/>
          </a:prstGeom>
          <a:ln>
            <a:gradFill>
              <a:gsLst>
                <a:gs pos="0">
                  <a:schemeClr val="accent1"/>
                </a:gs>
                <a:gs pos="100000">
                  <a:schemeClr val="bg1"/>
                </a:gs>
              </a:gsLst>
              <a:lin ang="10800000" scaled="0"/>
            </a:gradFill>
            <a:prstDash val="dash"/>
            <a:tailEnd type="stealth"/>
          </a:ln>
        </p:spPr>
        <p:style>
          <a:lnRef idx="1">
            <a:schemeClr val="accent1"/>
          </a:lnRef>
          <a:fillRef idx="0">
            <a:schemeClr val="accent1"/>
          </a:fillRef>
          <a:effectRef idx="0">
            <a:schemeClr val="accent1"/>
          </a:effectRef>
          <a:fontRef idx="minor">
            <a:schemeClr val="tx1"/>
          </a:fontRef>
        </p:style>
      </p:cxnSp>
      <p:sp>
        <p:nvSpPr>
          <p:cNvPr id="109" name="文本框 108">
            <a:extLst>
              <a:ext uri="{FF2B5EF4-FFF2-40B4-BE49-F238E27FC236}">
                <a16:creationId xmlns:a16="http://schemas.microsoft.com/office/drawing/2014/main" id="{206917BC-B077-184D-F133-910B1E330CA3}"/>
              </a:ext>
            </a:extLst>
          </p:cNvPr>
          <p:cNvSpPr txBox="1"/>
          <p:nvPr/>
        </p:nvSpPr>
        <p:spPr>
          <a:xfrm>
            <a:off x="9785790" y="2193728"/>
            <a:ext cx="820738" cy="246221"/>
          </a:xfrm>
          <a:prstGeom prst="rect">
            <a:avLst/>
          </a:prstGeom>
          <a:noFill/>
        </p:spPr>
        <p:txBody>
          <a:bodyPr wrap="none" lIns="0" tIns="0" rIns="0" bIns="0">
            <a:noAutofit/>
          </a:bodyPr>
          <a:lstStyle/>
          <a:p>
            <a:pPr algn="l"/>
            <a:r>
              <a:rPr lang="zh-CN" altLang="en-US" sz="1600" dirty="0">
                <a:solidFill>
                  <a:schemeClr val="bg1"/>
                </a:solidFill>
              </a:rPr>
              <a:t>消化分解</a:t>
            </a:r>
          </a:p>
        </p:txBody>
      </p:sp>
      <p:sp>
        <p:nvSpPr>
          <p:cNvPr id="110" name="任意多边形: 形状 109">
            <a:extLst>
              <a:ext uri="{FF2B5EF4-FFF2-40B4-BE49-F238E27FC236}">
                <a16:creationId xmlns:a16="http://schemas.microsoft.com/office/drawing/2014/main" id="{A9CF4A5C-A41A-EB71-AA6A-5CE8F62F0E40}"/>
              </a:ext>
            </a:extLst>
          </p:cNvPr>
          <p:cNvSpPr/>
          <p:nvPr/>
        </p:nvSpPr>
        <p:spPr>
          <a:xfrm>
            <a:off x="9228903" y="1946198"/>
            <a:ext cx="2289997" cy="369331"/>
          </a:xfrm>
          <a:custGeom>
            <a:avLst/>
            <a:gdLst>
              <a:gd name="connsiteX0" fmla="*/ 0 w 1676400"/>
              <a:gd name="connsiteY0" fmla="*/ 0 h 525780"/>
              <a:gd name="connsiteX1" fmla="*/ 1676400 w 1676400"/>
              <a:gd name="connsiteY1" fmla="*/ 0 h 525780"/>
              <a:gd name="connsiteX2" fmla="*/ 1676400 w 1676400"/>
              <a:gd name="connsiteY2" fmla="*/ 525780 h 525780"/>
              <a:gd name="connsiteX3" fmla="*/ 784860 w 1676400"/>
              <a:gd name="connsiteY3" fmla="*/ 525780 h 525780"/>
              <a:gd name="connsiteX0" fmla="*/ 0 w 1814749"/>
              <a:gd name="connsiteY0" fmla="*/ 0 h 525780"/>
              <a:gd name="connsiteX1" fmla="*/ 1814749 w 1814749"/>
              <a:gd name="connsiteY1" fmla="*/ 0 h 525780"/>
              <a:gd name="connsiteX2" fmla="*/ 1814749 w 1814749"/>
              <a:gd name="connsiteY2" fmla="*/ 525780 h 525780"/>
              <a:gd name="connsiteX3" fmla="*/ 923209 w 1814749"/>
              <a:gd name="connsiteY3" fmla="*/ 525780 h 525780"/>
              <a:gd name="connsiteX0" fmla="*/ 0 w 2494635"/>
              <a:gd name="connsiteY0" fmla="*/ 0 h 525780"/>
              <a:gd name="connsiteX1" fmla="*/ 2494635 w 2494635"/>
              <a:gd name="connsiteY1" fmla="*/ 0 h 525780"/>
              <a:gd name="connsiteX2" fmla="*/ 2494635 w 2494635"/>
              <a:gd name="connsiteY2" fmla="*/ 525780 h 525780"/>
              <a:gd name="connsiteX3" fmla="*/ 1603095 w 2494635"/>
              <a:gd name="connsiteY3" fmla="*/ 525780 h 525780"/>
            </a:gdLst>
            <a:ahLst/>
            <a:cxnLst>
              <a:cxn ang="0">
                <a:pos x="connsiteX0" y="connsiteY0"/>
              </a:cxn>
              <a:cxn ang="0">
                <a:pos x="connsiteX1" y="connsiteY1"/>
              </a:cxn>
              <a:cxn ang="0">
                <a:pos x="connsiteX2" y="connsiteY2"/>
              </a:cxn>
              <a:cxn ang="0">
                <a:pos x="connsiteX3" y="connsiteY3"/>
              </a:cxn>
            </a:cxnLst>
            <a:rect l="l" t="t" r="r" b="b"/>
            <a:pathLst>
              <a:path w="2494635" h="525780">
                <a:moveTo>
                  <a:pt x="0" y="0"/>
                </a:moveTo>
                <a:lnTo>
                  <a:pt x="2494635" y="0"/>
                </a:lnTo>
                <a:lnTo>
                  <a:pt x="2494635" y="525780"/>
                </a:lnTo>
                <a:lnTo>
                  <a:pt x="1603095" y="525780"/>
                </a:lnTo>
              </a:path>
            </a:pathLst>
          </a:custGeom>
          <a:noFill/>
          <a:ln>
            <a:gradFill>
              <a:gsLst>
                <a:gs pos="100000">
                  <a:schemeClr val="bg1">
                    <a:alpha val="0"/>
                  </a:schemeClr>
                </a:gs>
                <a:gs pos="0">
                  <a:schemeClr val="bg1"/>
                </a:gs>
              </a:gsLst>
              <a:lin ang="10800000" scaled="0"/>
            </a:gradFill>
            <a:prstDash val="dash"/>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17" name="文本框 116">
            <a:extLst>
              <a:ext uri="{FF2B5EF4-FFF2-40B4-BE49-F238E27FC236}">
                <a16:creationId xmlns:a16="http://schemas.microsoft.com/office/drawing/2014/main" id="{93BB79B4-C296-36B8-9131-6197B9E566FC}"/>
              </a:ext>
            </a:extLst>
          </p:cNvPr>
          <p:cNvSpPr txBox="1"/>
          <p:nvPr/>
        </p:nvSpPr>
        <p:spPr>
          <a:xfrm>
            <a:off x="8186543" y="2643395"/>
            <a:ext cx="615553" cy="369332"/>
          </a:xfrm>
          <a:prstGeom prst="rect">
            <a:avLst/>
          </a:prstGeom>
          <a:noFill/>
        </p:spPr>
        <p:txBody>
          <a:bodyPr wrap="none" lIns="0" tIns="0" rIns="0" bIns="0">
            <a:noAutofit/>
          </a:bodyPr>
          <a:lstStyle/>
          <a:p>
            <a:pPr algn="l"/>
            <a:r>
              <a:rPr lang="zh-CN" altLang="en-US" sz="2400" dirty="0">
                <a:solidFill>
                  <a:schemeClr val="bg1"/>
                </a:solidFill>
              </a:rPr>
              <a:t>作用</a:t>
            </a:r>
          </a:p>
        </p:txBody>
      </p:sp>
      <p:cxnSp>
        <p:nvCxnSpPr>
          <p:cNvPr id="118" name="直接连接符 117">
            <a:extLst>
              <a:ext uri="{FF2B5EF4-FFF2-40B4-BE49-F238E27FC236}">
                <a16:creationId xmlns:a16="http://schemas.microsoft.com/office/drawing/2014/main" id="{23EB2E01-4573-FD75-6A04-F2C7A295AEBC}"/>
              </a:ext>
            </a:extLst>
          </p:cNvPr>
          <p:cNvCxnSpPr>
            <a:cxnSpLocks/>
          </p:cNvCxnSpPr>
          <p:nvPr/>
        </p:nvCxnSpPr>
        <p:spPr>
          <a:xfrm flipH="1">
            <a:off x="8198086" y="3011173"/>
            <a:ext cx="3301853" cy="0"/>
          </a:xfrm>
          <a:prstGeom prst="line">
            <a:avLst/>
          </a:prstGeom>
        </p:spPr>
        <p:style>
          <a:lnRef idx="1">
            <a:schemeClr val="accent1"/>
          </a:lnRef>
          <a:fillRef idx="0">
            <a:schemeClr val="accent1"/>
          </a:fillRef>
          <a:effectRef idx="0">
            <a:schemeClr val="accent1"/>
          </a:effectRef>
          <a:fontRef idx="minor">
            <a:schemeClr val="tx1"/>
          </a:fontRef>
        </p:style>
      </p:cxnSp>
      <p:sp>
        <p:nvSpPr>
          <p:cNvPr id="119" name="文本框 118">
            <a:extLst>
              <a:ext uri="{FF2B5EF4-FFF2-40B4-BE49-F238E27FC236}">
                <a16:creationId xmlns:a16="http://schemas.microsoft.com/office/drawing/2014/main" id="{C459B6C1-E3CB-8636-7908-F8B99A8B089D}"/>
              </a:ext>
            </a:extLst>
          </p:cNvPr>
          <p:cNvSpPr txBox="1"/>
          <p:nvPr/>
        </p:nvSpPr>
        <p:spPr>
          <a:xfrm>
            <a:off x="10826011" y="2705336"/>
            <a:ext cx="689291" cy="246221"/>
          </a:xfrm>
          <a:prstGeom prst="rect">
            <a:avLst/>
          </a:prstGeom>
          <a:noFill/>
        </p:spPr>
        <p:txBody>
          <a:bodyPr wrap="none" lIns="0" tIns="0" rIns="0" bIns="0">
            <a:noAutofit/>
          </a:bodyPr>
          <a:lstStyle>
            <a:defPPr>
              <a:defRPr lang="zh-CN"/>
            </a:defPPr>
            <a:lvl1pPr>
              <a:defRPr>
                <a:gradFill>
                  <a:gsLst>
                    <a:gs pos="0">
                      <a:schemeClr val="bg1"/>
                    </a:gs>
                    <a:gs pos="100000">
                      <a:schemeClr val="bg1">
                        <a:alpha val="0"/>
                      </a:schemeClr>
                    </a:gs>
                  </a:gsLst>
                  <a:lin ang="5400000" scaled="0"/>
                </a:gradFill>
              </a:defRPr>
            </a:lvl1pPr>
          </a:lstStyle>
          <a:p>
            <a:r>
              <a:rPr lang="zh-CN" altLang="en-US" sz="1600" dirty="0"/>
              <a:t>EFFECT</a:t>
            </a:r>
          </a:p>
        </p:txBody>
      </p:sp>
      <p:sp>
        <p:nvSpPr>
          <p:cNvPr id="13" name="文本框 12">
            <a:extLst>
              <a:ext uri="{FF2B5EF4-FFF2-40B4-BE49-F238E27FC236}">
                <a16:creationId xmlns:a16="http://schemas.microsoft.com/office/drawing/2014/main" id="{735DE7CA-6C20-F323-613D-2D1B146337EC}"/>
              </a:ext>
            </a:extLst>
          </p:cNvPr>
          <p:cNvSpPr txBox="1"/>
          <p:nvPr/>
        </p:nvSpPr>
        <p:spPr>
          <a:xfrm>
            <a:off x="4421299" y="3576821"/>
            <a:ext cx="3039140" cy="596830"/>
          </a:xfrm>
          <a:prstGeom prst="rect">
            <a:avLst/>
          </a:prstGeom>
          <a:noFill/>
        </p:spPr>
        <p:txBody>
          <a:bodyPr wrap="square" lIns="0" tIns="0" rIns="0" bIns="0">
            <a:noAutofit/>
          </a:bodyPr>
          <a:lstStyle/>
          <a:p>
            <a:pPr algn="l">
              <a:lnSpc>
                <a:spcPct val="125000"/>
              </a:lnSpc>
            </a:pPr>
            <a:r>
              <a:rPr lang="zh-CN" altLang="en-US" sz="1600" dirty="0">
                <a:solidFill>
                  <a:schemeClr val="bg1"/>
                </a:solidFill>
              </a:rPr>
              <a:t>不会立即用于生成</a:t>
            </a:r>
            <a:r>
              <a:rPr lang="en-US" altLang="zh-CN" sz="1600" dirty="0">
                <a:solidFill>
                  <a:schemeClr val="bg1"/>
                </a:solidFill>
              </a:rPr>
              <a:t>ATP</a:t>
            </a:r>
            <a:r>
              <a:rPr lang="zh-CN" altLang="en-US" sz="1600" dirty="0">
                <a:solidFill>
                  <a:schemeClr val="bg1"/>
                </a:solidFill>
              </a:rPr>
              <a:t>的脂肪酸会储存为脂肪组织</a:t>
            </a:r>
          </a:p>
        </p:txBody>
      </p:sp>
      <p:sp>
        <p:nvSpPr>
          <p:cNvPr id="24" name="文本框 23">
            <a:extLst>
              <a:ext uri="{FF2B5EF4-FFF2-40B4-BE49-F238E27FC236}">
                <a16:creationId xmlns:a16="http://schemas.microsoft.com/office/drawing/2014/main" id="{5E9332A3-0CAD-8230-9592-851CE4D95B6E}"/>
              </a:ext>
            </a:extLst>
          </p:cNvPr>
          <p:cNvSpPr txBox="1"/>
          <p:nvPr/>
        </p:nvSpPr>
        <p:spPr>
          <a:xfrm>
            <a:off x="4421299" y="1741724"/>
            <a:ext cx="615553" cy="369332"/>
          </a:xfrm>
          <a:prstGeom prst="rect">
            <a:avLst/>
          </a:prstGeom>
          <a:noFill/>
        </p:spPr>
        <p:txBody>
          <a:bodyPr wrap="none" lIns="0" tIns="0" rIns="0" bIns="0">
            <a:noAutofit/>
          </a:bodyPr>
          <a:lstStyle/>
          <a:p>
            <a:pPr algn="l"/>
            <a:r>
              <a:rPr lang="zh-CN" altLang="en-US" sz="2400" dirty="0">
                <a:solidFill>
                  <a:schemeClr val="accent1"/>
                </a:solidFill>
              </a:rPr>
              <a:t>脂肪</a:t>
            </a:r>
          </a:p>
        </p:txBody>
      </p:sp>
      <p:sp>
        <p:nvSpPr>
          <p:cNvPr id="26" name="文本框 25">
            <a:extLst>
              <a:ext uri="{FF2B5EF4-FFF2-40B4-BE49-F238E27FC236}">
                <a16:creationId xmlns:a16="http://schemas.microsoft.com/office/drawing/2014/main" id="{ED76E643-1D9D-4D0E-DEB4-BF75AB7BC346}"/>
              </a:ext>
            </a:extLst>
          </p:cNvPr>
          <p:cNvSpPr txBox="1"/>
          <p:nvPr/>
        </p:nvSpPr>
        <p:spPr>
          <a:xfrm>
            <a:off x="4421299" y="2213785"/>
            <a:ext cx="615553" cy="246221"/>
          </a:xfrm>
          <a:prstGeom prst="rect">
            <a:avLst/>
          </a:prstGeom>
          <a:noFill/>
        </p:spPr>
        <p:txBody>
          <a:bodyPr wrap="none" lIns="0" tIns="0" rIns="0" bIns="0">
            <a:noAutofit/>
          </a:bodyPr>
          <a:lstStyle/>
          <a:p>
            <a:pPr algn="l"/>
            <a:r>
              <a:rPr lang="zh-CN" altLang="en-US" sz="1600" dirty="0">
                <a:solidFill>
                  <a:schemeClr val="accent1"/>
                </a:solidFill>
              </a:rPr>
              <a:t>脂肪酸</a:t>
            </a:r>
          </a:p>
        </p:txBody>
      </p:sp>
      <p:sp>
        <p:nvSpPr>
          <p:cNvPr id="33" name="文本框 32">
            <a:extLst>
              <a:ext uri="{FF2B5EF4-FFF2-40B4-BE49-F238E27FC236}">
                <a16:creationId xmlns:a16="http://schemas.microsoft.com/office/drawing/2014/main" id="{0A9595C7-645E-B6F7-C4C4-E4CA7ED5BACB}"/>
              </a:ext>
            </a:extLst>
          </p:cNvPr>
          <p:cNvSpPr txBox="1"/>
          <p:nvPr/>
        </p:nvSpPr>
        <p:spPr>
          <a:xfrm>
            <a:off x="4421299" y="3104730"/>
            <a:ext cx="771045" cy="289053"/>
          </a:xfrm>
          <a:prstGeom prst="rect">
            <a:avLst/>
          </a:prstGeom>
          <a:noFill/>
        </p:spPr>
        <p:txBody>
          <a:bodyPr wrap="none" lIns="0" tIns="0" rIns="0" bIns="0">
            <a:noAutofit/>
          </a:bodyPr>
          <a:lstStyle/>
          <a:p>
            <a:pPr algn="l">
              <a:lnSpc>
                <a:spcPct val="125000"/>
              </a:lnSpc>
            </a:pPr>
            <a:r>
              <a:rPr lang="zh-CN" altLang="en-US" sz="1600" dirty="0">
                <a:solidFill>
                  <a:schemeClr val="bg1"/>
                </a:solidFill>
              </a:rPr>
              <a:t>生成</a:t>
            </a:r>
            <a:r>
              <a:rPr lang="en-US" altLang="zh-CN" sz="1600" dirty="0">
                <a:solidFill>
                  <a:schemeClr val="bg1"/>
                </a:solidFill>
              </a:rPr>
              <a:t>ATP</a:t>
            </a:r>
          </a:p>
        </p:txBody>
      </p:sp>
      <p:cxnSp>
        <p:nvCxnSpPr>
          <p:cNvPr id="59" name="直接连接符 58">
            <a:extLst>
              <a:ext uri="{FF2B5EF4-FFF2-40B4-BE49-F238E27FC236}">
                <a16:creationId xmlns:a16="http://schemas.microsoft.com/office/drawing/2014/main" id="{0D3B5CD2-DBA6-73AB-0C83-01CF39F2B9B8}"/>
              </a:ext>
            </a:extLst>
          </p:cNvPr>
          <p:cNvCxnSpPr>
            <a:cxnSpLocks/>
          </p:cNvCxnSpPr>
          <p:nvPr/>
        </p:nvCxnSpPr>
        <p:spPr>
          <a:xfrm>
            <a:off x="4421299" y="3485302"/>
            <a:ext cx="3301853" cy="0"/>
          </a:xfrm>
          <a:prstGeom prst="line">
            <a:avLst/>
          </a:prstGeom>
          <a:ln>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245B3970-1C3C-F5A2-4F9E-B9CE101D8EB1}"/>
              </a:ext>
            </a:extLst>
          </p:cNvPr>
          <p:cNvCxnSpPr>
            <a:cxnSpLocks/>
          </p:cNvCxnSpPr>
          <p:nvPr/>
        </p:nvCxnSpPr>
        <p:spPr>
          <a:xfrm>
            <a:off x="4421299" y="1537928"/>
            <a:ext cx="330185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0B3A33AF-2DF3-DBBA-0F87-CE253F9D4756}"/>
              </a:ext>
            </a:extLst>
          </p:cNvPr>
          <p:cNvCxnSpPr>
            <a:cxnSpLocks/>
          </p:cNvCxnSpPr>
          <p:nvPr/>
        </p:nvCxnSpPr>
        <p:spPr>
          <a:xfrm>
            <a:off x="4421299" y="4265170"/>
            <a:ext cx="3301853" cy="0"/>
          </a:xfrm>
          <a:prstGeom prst="line">
            <a:avLst/>
          </a:prstGeom>
          <a:ln>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id="{8C3AAC93-969C-3951-230B-F99FCE16567A}"/>
              </a:ext>
            </a:extLst>
          </p:cNvPr>
          <p:cNvCxnSpPr>
            <a:cxnSpLocks/>
          </p:cNvCxnSpPr>
          <p:nvPr/>
        </p:nvCxnSpPr>
        <p:spPr>
          <a:xfrm flipH="1">
            <a:off x="5166497" y="2316838"/>
            <a:ext cx="727873" cy="0"/>
          </a:xfrm>
          <a:prstGeom prst="line">
            <a:avLst/>
          </a:prstGeom>
          <a:ln>
            <a:gradFill>
              <a:gsLst>
                <a:gs pos="0">
                  <a:schemeClr val="accent1"/>
                </a:gs>
                <a:gs pos="100000">
                  <a:schemeClr val="bg1"/>
                </a:gs>
              </a:gsLst>
              <a:lin ang="10800000" scaled="0"/>
            </a:gradFill>
            <a:prstDash val="dash"/>
            <a:tailEnd type="stealth"/>
          </a:ln>
        </p:spPr>
        <p:style>
          <a:lnRef idx="1">
            <a:schemeClr val="accent1"/>
          </a:lnRef>
          <a:fillRef idx="0">
            <a:schemeClr val="accent1"/>
          </a:fillRef>
          <a:effectRef idx="0">
            <a:schemeClr val="accent1"/>
          </a:effectRef>
          <a:fontRef idx="minor">
            <a:schemeClr val="tx1"/>
          </a:fontRef>
        </p:style>
      </p:cxnSp>
      <p:sp>
        <p:nvSpPr>
          <p:cNvPr id="105" name="文本框 104">
            <a:extLst>
              <a:ext uri="{FF2B5EF4-FFF2-40B4-BE49-F238E27FC236}">
                <a16:creationId xmlns:a16="http://schemas.microsoft.com/office/drawing/2014/main" id="{A070599F-A249-0C44-8A30-2B37DFC6CC04}"/>
              </a:ext>
            </a:extLst>
          </p:cNvPr>
          <p:cNvSpPr txBox="1"/>
          <p:nvPr/>
        </p:nvSpPr>
        <p:spPr>
          <a:xfrm>
            <a:off x="5990042" y="2193728"/>
            <a:ext cx="820738" cy="246221"/>
          </a:xfrm>
          <a:prstGeom prst="rect">
            <a:avLst/>
          </a:prstGeom>
          <a:noFill/>
        </p:spPr>
        <p:txBody>
          <a:bodyPr wrap="none" lIns="0" tIns="0" rIns="0" bIns="0">
            <a:noAutofit/>
          </a:bodyPr>
          <a:lstStyle/>
          <a:p>
            <a:pPr algn="l"/>
            <a:r>
              <a:rPr lang="zh-CN" altLang="en-US" sz="1600" dirty="0">
                <a:solidFill>
                  <a:schemeClr val="bg1"/>
                </a:solidFill>
              </a:rPr>
              <a:t>消化分解</a:t>
            </a:r>
          </a:p>
        </p:txBody>
      </p:sp>
      <p:sp>
        <p:nvSpPr>
          <p:cNvPr id="106" name="任意多边形: 形状 105">
            <a:extLst>
              <a:ext uri="{FF2B5EF4-FFF2-40B4-BE49-F238E27FC236}">
                <a16:creationId xmlns:a16="http://schemas.microsoft.com/office/drawing/2014/main" id="{548BBCBB-9056-8DBB-866B-409D4CABA5D0}"/>
              </a:ext>
            </a:extLst>
          </p:cNvPr>
          <p:cNvSpPr/>
          <p:nvPr/>
        </p:nvSpPr>
        <p:spPr>
          <a:xfrm>
            <a:off x="5173349" y="1946198"/>
            <a:ext cx="2549803" cy="369331"/>
          </a:xfrm>
          <a:custGeom>
            <a:avLst/>
            <a:gdLst>
              <a:gd name="connsiteX0" fmla="*/ 0 w 1676400"/>
              <a:gd name="connsiteY0" fmla="*/ 0 h 525780"/>
              <a:gd name="connsiteX1" fmla="*/ 1676400 w 1676400"/>
              <a:gd name="connsiteY1" fmla="*/ 0 h 525780"/>
              <a:gd name="connsiteX2" fmla="*/ 1676400 w 1676400"/>
              <a:gd name="connsiteY2" fmla="*/ 525780 h 525780"/>
              <a:gd name="connsiteX3" fmla="*/ 784860 w 1676400"/>
              <a:gd name="connsiteY3" fmla="*/ 525780 h 525780"/>
              <a:gd name="connsiteX0" fmla="*/ 0 w 1814749"/>
              <a:gd name="connsiteY0" fmla="*/ 0 h 525780"/>
              <a:gd name="connsiteX1" fmla="*/ 1814749 w 1814749"/>
              <a:gd name="connsiteY1" fmla="*/ 0 h 525780"/>
              <a:gd name="connsiteX2" fmla="*/ 1814749 w 1814749"/>
              <a:gd name="connsiteY2" fmla="*/ 525780 h 525780"/>
              <a:gd name="connsiteX3" fmla="*/ 923209 w 1814749"/>
              <a:gd name="connsiteY3" fmla="*/ 525780 h 525780"/>
              <a:gd name="connsiteX0" fmla="*/ 0 w 2777658"/>
              <a:gd name="connsiteY0" fmla="*/ 0 h 525780"/>
              <a:gd name="connsiteX1" fmla="*/ 2777658 w 2777658"/>
              <a:gd name="connsiteY1" fmla="*/ 0 h 525780"/>
              <a:gd name="connsiteX2" fmla="*/ 2777658 w 2777658"/>
              <a:gd name="connsiteY2" fmla="*/ 525780 h 525780"/>
              <a:gd name="connsiteX3" fmla="*/ 1886118 w 2777658"/>
              <a:gd name="connsiteY3" fmla="*/ 525780 h 525780"/>
            </a:gdLst>
            <a:ahLst/>
            <a:cxnLst>
              <a:cxn ang="0">
                <a:pos x="connsiteX0" y="connsiteY0"/>
              </a:cxn>
              <a:cxn ang="0">
                <a:pos x="connsiteX1" y="connsiteY1"/>
              </a:cxn>
              <a:cxn ang="0">
                <a:pos x="connsiteX2" y="connsiteY2"/>
              </a:cxn>
              <a:cxn ang="0">
                <a:pos x="connsiteX3" y="connsiteY3"/>
              </a:cxn>
            </a:cxnLst>
            <a:rect l="l" t="t" r="r" b="b"/>
            <a:pathLst>
              <a:path w="2777658" h="525780">
                <a:moveTo>
                  <a:pt x="0" y="0"/>
                </a:moveTo>
                <a:lnTo>
                  <a:pt x="2777658" y="0"/>
                </a:lnTo>
                <a:lnTo>
                  <a:pt x="2777658" y="525780"/>
                </a:lnTo>
                <a:lnTo>
                  <a:pt x="1886118" y="525780"/>
                </a:lnTo>
              </a:path>
            </a:pathLst>
          </a:custGeom>
          <a:noFill/>
          <a:ln>
            <a:gradFill>
              <a:gsLst>
                <a:gs pos="100000">
                  <a:schemeClr val="bg1">
                    <a:alpha val="0"/>
                  </a:schemeClr>
                </a:gs>
                <a:gs pos="0">
                  <a:schemeClr val="bg1"/>
                </a:gs>
              </a:gsLst>
              <a:lin ang="10800000" scaled="0"/>
            </a:gradFill>
            <a:prstDash val="dash"/>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13" name="文本框 112">
            <a:extLst>
              <a:ext uri="{FF2B5EF4-FFF2-40B4-BE49-F238E27FC236}">
                <a16:creationId xmlns:a16="http://schemas.microsoft.com/office/drawing/2014/main" id="{41AB37B3-BA68-62B0-9D0E-4B5262141ED6}"/>
              </a:ext>
            </a:extLst>
          </p:cNvPr>
          <p:cNvSpPr txBox="1"/>
          <p:nvPr/>
        </p:nvSpPr>
        <p:spPr>
          <a:xfrm>
            <a:off x="4421299" y="2653640"/>
            <a:ext cx="615553" cy="369332"/>
          </a:xfrm>
          <a:prstGeom prst="rect">
            <a:avLst/>
          </a:prstGeom>
          <a:noFill/>
        </p:spPr>
        <p:txBody>
          <a:bodyPr wrap="none" lIns="0" tIns="0" rIns="0" bIns="0">
            <a:noAutofit/>
          </a:bodyPr>
          <a:lstStyle/>
          <a:p>
            <a:pPr algn="l"/>
            <a:r>
              <a:rPr lang="zh-CN" altLang="en-US" sz="2400" dirty="0">
                <a:solidFill>
                  <a:schemeClr val="bg1"/>
                </a:solidFill>
              </a:rPr>
              <a:t>作用</a:t>
            </a:r>
          </a:p>
        </p:txBody>
      </p:sp>
      <p:cxnSp>
        <p:nvCxnSpPr>
          <p:cNvPr id="114" name="直接连接符 113">
            <a:extLst>
              <a:ext uri="{FF2B5EF4-FFF2-40B4-BE49-F238E27FC236}">
                <a16:creationId xmlns:a16="http://schemas.microsoft.com/office/drawing/2014/main" id="{1D3C926C-FB6A-8B20-230E-D1D96FC626F4}"/>
              </a:ext>
            </a:extLst>
          </p:cNvPr>
          <p:cNvCxnSpPr>
            <a:cxnSpLocks/>
          </p:cNvCxnSpPr>
          <p:nvPr/>
        </p:nvCxnSpPr>
        <p:spPr>
          <a:xfrm flipH="1">
            <a:off x="4432842" y="3021418"/>
            <a:ext cx="3301853" cy="0"/>
          </a:xfrm>
          <a:prstGeom prst="line">
            <a:avLst/>
          </a:prstGeom>
        </p:spPr>
        <p:style>
          <a:lnRef idx="1">
            <a:schemeClr val="accent1"/>
          </a:lnRef>
          <a:fillRef idx="0">
            <a:schemeClr val="accent1"/>
          </a:fillRef>
          <a:effectRef idx="0">
            <a:schemeClr val="accent1"/>
          </a:effectRef>
          <a:fontRef idx="minor">
            <a:schemeClr val="tx1"/>
          </a:fontRef>
        </p:style>
      </p:cxnSp>
      <p:sp>
        <p:nvSpPr>
          <p:cNvPr id="115" name="文本框 114">
            <a:extLst>
              <a:ext uri="{FF2B5EF4-FFF2-40B4-BE49-F238E27FC236}">
                <a16:creationId xmlns:a16="http://schemas.microsoft.com/office/drawing/2014/main" id="{80F1520F-7043-D8A1-5B69-328CD20116AE}"/>
              </a:ext>
            </a:extLst>
          </p:cNvPr>
          <p:cNvSpPr txBox="1"/>
          <p:nvPr/>
        </p:nvSpPr>
        <p:spPr>
          <a:xfrm>
            <a:off x="7045527" y="2715581"/>
            <a:ext cx="689291" cy="246221"/>
          </a:xfrm>
          <a:prstGeom prst="rect">
            <a:avLst/>
          </a:prstGeom>
          <a:noFill/>
        </p:spPr>
        <p:txBody>
          <a:bodyPr wrap="none" lIns="0" tIns="0" rIns="0" bIns="0">
            <a:noAutofit/>
          </a:bodyPr>
          <a:lstStyle>
            <a:defPPr>
              <a:defRPr lang="zh-CN"/>
            </a:defPPr>
            <a:lvl1pPr>
              <a:defRPr>
                <a:gradFill>
                  <a:gsLst>
                    <a:gs pos="0">
                      <a:schemeClr val="bg1"/>
                    </a:gs>
                    <a:gs pos="100000">
                      <a:schemeClr val="bg1">
                        <a:alpha val="0"/>
                      </a:schemeClr>
                    </a:gs>
                  </a:gsLst>
                  <a:lin ang="5400000" scaled="0"/>
                </a:gradFill>
              </a:defRPr>
            </a:lvl1pPr>
          </a:lstStyle>
          <a:p>
            <a:r>
              <a:rPr lang="zh-CN" altLang="en-US" sz="1600" dirty="0"/>
              <a:t>EFFECT</a:t>
            </a:r>
          </a:p>
        </p:txBody>
      </p:sp>
      <p:cxnSp>
        <p:nvCxnSpPr>
          <p:cNvPr id="126" name="直接连接符 125">
            <a:extLst>
              <a:ext uri="{FF2B5EF4-FFF2-40B4-BE49-F238E27FC236}">
                <a16:creationId xmlns:a16="http://schemas.microsoft.com/office/drawing/2014/main" id="{C17FC5A0-38D6-EF4E-2166-5C094A55CE9E}"/>
              </a:ext>
            </a:extLst>
          </p:cNvPr>
          <p:cNvCxnSpPr>
            <a:cxnSpLocks/>
          </p:cNvCxnSpPr>
          <p:nvPr/>
        </p:nvCxnSpPr>
        <p:spPr>
          <a:xfrm>
            <a:off x="4421299" y="5045038"/>
            <a:ext cx="3301853" cy="0"/>
          </a:xfrm>
          <a:prstGeom prst="line">
            <a:avLst/>
          </a:prstGeom>
          <a:ln>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id="{36698595-F508-EB3B-8133-D4D950B9BE79}"/>
              </a:ext>
            </a:extLst>
          </p:cNvPr>
          <p:cNvSpPr txBox="1"/>
          <p:nvPr/>
        </p:nvSpPr>
        <p:spPr>
          <a:xfrm>
            <a:off x="656056" y="1741724"/>
            <a:ext cx="1538883" cy="369332"/>
          </a:xfrm>
          <a:prstGeom prst="rect">
            <a:avLst/>
          </a:prstGeom>
          <a:noFill/>
        </p:spPr>
        <p:txBody>
          <a:bodyPr wrap="none" lIns="0" tIns="0" rIns="0" bIns="0">
            <a:noAutofit/>
          </a:bodyPr>
          <a:lstStyle/>
          <a:p>
            <a:pPr algn="l"/>
            <a:r>
              <a:rPr lang="zh-CN" altLang="en-US" sz="2400" dirty="0">
                <a:solidFill>
                  <a:schemeClr val="accent1"/>
                </a:solidFill>
              </a:rPr>
              <a:t>碳水化合物</a:t>
            </a:r>
          </a:p>
        </p:txBody>
      </p:sp>
      <p:sp>
        <p:nvSpPr>
          <p:cNvPr id="23" name="文本框 22">
            <a:extLst>
              <a:ext uri="{FF2B5EF4-FFF2-40B4-BE49-F238E27FC236}">
                <a16:creationId xmlns:a16="http://schemas.microsoft.com/office/drawing/2014/main" id="{D1D28B56-852D-1BCA-5CFF-F2C279211D76}"/>
              </a:ext>
            </a:extLst>
          </p:cNvPr>
          <p:cNvSpPr txBox="1"/>
          <p:nvPr/>
        </p:nvSpPr>
        <p:spPr>
          <a:xfrm>
            <a:off x="656056" y="2213785"/>
            <a:ext cx="615553" cy="246221"/>
          </a:xfrm>
          <a:prstGeom prst="rect">
            <a:avLst/>
          </a:prstGeom>
          <a:noFill/>
        </p:spPr>
        <p:txBody>
          <a:bodyPr wrap="none" lIns="0" tIns="0" rIns="0" bIns="0">
            <a:noAutofit/>
          </a:bodyPr>
          <a:lstStyle/>
          <a:p>
            <a:pPr algn="l"/>
            <a:r>
              <a:rPr lang="zh-CN" altLang="en-US" sz="1600" dirty="0">
                <a:solidFill>
                  <a:schemeClr val="accent1"/>
                </a:solidFill>
              </a:rPr>
              <a:t>葡萄糖</a:t>
            </a:r>
          </a:p>
        </p:txBody>
      </p:sp>
      <p:sp>
        <p:nvSpPr>
          <p:cNvPr id="31" name="文本框 30">
            <a:extLst>
              <a:ext uri="{FF2B5EF4-FFF2-40B4-BE49-F238E27FC236}">
                <a16:creationId xmlns:a16="http://schemas.microsoft.com/office/drawing/2014/main" id="{51D28CB2-FC99-FA4E-BB20-89606C4AEA86}"/>
              </a:ext>
            </a:extLst>
          </p:cNvPr>
          <p:cNvSpPr txBox="1"/>
          <p:nvPr/>
        </p:nvSpPr>
        <p:spPr>
          <a:xfrm>
            <a:off x="656056" y="3104730"/>
            <a:ext cx="771045" cy="289053"/>
          </a:xfrm>
          <a:prstGeom prst="rect">
            <a:avLst/>
          </a:prstGeom>
          <a:noFill/>
        </p:spPr>
        <p:txBody>
          <a:bodyPr wrap="none" lIns="0" tIns="0" rIns="0" bIns="0">
            <a:noAutofit/>
          </a:bodyPr>
          <a:lstStyle/>
          <a:p>
            <a:pPr algn="l">
              <a:lnSpc>
                <a:spcPct val="125000"/>
              </a:lnSpc>
            </a:pPr>
            <a:r>
              <a:rPr lang="zh-CN" altLang="en-US" sz="1600" dirty="0">
                <a:solidFill>
                  <a:schemeClr val="bg1"/>
                </a:solidFill>
              </a:rPr>
              <a:t>生成</a:t>
            </a:r>
            <a:r>
              <a:rPr lang="en-US" altLang="zh-CN" sz="1600" dirty="0">
                <a:solidFill>
                  <a:schemeClr val="bg1"/>
                </a:solidFill>
              </a:rPr>
              <a:t>ATP</a:t>
            </a:r>
          </a:p>
        </p:txBody>
      </p:sp>
      <p:sp>
        <p:nvSpPr>
          <p:cNvPr id="48" name="文本框 47">
            <a:extLst>
              <a:ext uri="{FF2B5EF4-FFF2-40B4-BE49-F238E27FC236}">
                <a16:creationId xmlns:a16="http://schemas.microsoft.com/office/drawing/2014/main" id="{D257B3F7-9223-63B2-9F46-BCE992050997}"/>
              </a:ext>
            </a:extLst>
          </p:cNvPr>
          <p:cNvSpPr txBox="1"/>
          <p:nvPr/>
        </p:nvSpPr>
        <p:spPr>
          <a:xfrm>
            <a:off x="656056" y="3576821"/>
            <a:ext cx="2687842" cy="596830"/>
          </a:xfrm>
          <a:prstGeom prst="rect">
            <a:avLst/>
          </a:prstGeom>
          <a:noFill/>
        </p:spPr>
        <p:txBody>
          <a:bodyPr wrap="square" lIns="0" tIns="0" rIns="0" bIns="0">
            <a:noAutofit/>
          </a:bodyPr>
          <a:lstStyle/>
          <a:p>
            <a:pPr algn="l">
              <a:lnSpc>
                <a:spcPct val="125000"/>
              </a:lnSpc>
            </a:pPr>
            <a:r>
              <a:rPr kumimoji="0" lang="zh-CN" altLang="en-US" sz="1600" b="0" i="0" u="none" strike="noStrike" kern="1200" cap="none" spc="0" normalizeH="0" baseline="0" noProof="0" dirty="0">
                <a:ln>
                  <a:noFill/>
                </a:ln>
                <a:solidFill>
                  <a:srgbClr val="FFFFFF"/>
                </a:solidFill>
                <a:effectLst/>
                <a:uLnTx/>
                <a:uFillTx/>
                <a:latin typeface="+mn-ea"/>
                <a:cs typeface="+mn-cs"/>
              </a:rPr>
              <a:t>多余的葡萄糖会储存为肌肉或肝细胞中的糖原。</a:t>
            </a:r>
            <a:endParaRPr lang="zh-CN" altLang="en-US" sz="1600" dirty="0">
              <a:solidFill>
                <a:schemeClr val="bg1"/>
              </a:solidFill>
              <a:latin typeface="+mn-ea"/>
            </a:endParaRPr>
          </a:p>
        </p:txBody>
      </p:sp>
      <p:sp>
        <p:nvSpPr>
          <p:cNvPr id="49" name="文本框 48">
            <a:extLst>
              <a:ext uri="{FF2B5EF4-FFF2-40B4-BE49-F238E27FC236}">
                <a16:creationId xmlns:a16="http://schemas.microsoft.com/office/drawing/2014/main" id="{842C3604-DA18-205E-3E37-F7942346A58A}"/>
              </a:ext>
            </a:extLst>
          </p:cNvPr>
          <p:cNvSpPr txBox="1"/>
          <p:nvPr/>
        </p:nvSpPr>
        <p:spPr>
          <a:xfrm>
            <a:off x="656056" y="4356689"/>
            <a:ext cx="3161214" cy="596830"/>
          </a:xfrm>
          <a:prstGeom prst="rect">
            <a:avLst/>
          </a:prstGeom>
          <a:noFill/>
        </p:spPr>
        <p:txBody>
          <a:bodyPr wrap="square" lIns="0" tIns="0" rIns="0" bIns="0">
            <a:noAutofit/>
          </a:bodyPr>
          <a:lstStyle/>
          <a:p>
            <a:pPr algn="l">
              <a:lnSpc>
                <a:spcPct val="125000"/>
              </a:lnSpc>
            </a:pPr>
            <a:r>
              <a:rPr kumimoji="0" lang="zh-CN" altLang="en-US" sz="1600" b="0" i="0" u="none" strike="noStrike" kern="1200" cap="none" spc="0" normalizeH="0" baseline="0" noProof="0" dirty="0">
                <a:ln>
                  <a:noFill/>
                </a:ln>
                <a:solidFill>
                  <a:srgbClr val="FFFFFF"/>
                </a:solidFill>
                <a:effectLst/>
                <a:uLnTx/>
                <a:uFillTx/>
                <a:latin typeface="+mn-ea"/>
                <a:cs typeface="+mn-cs"/>
              </a:rPr>
              <a:t>多余的葡萄糖会转化为脂肪</a:t>
            </a:r>
            <a:r>
              <a:rPr kumimoji="0" lang="en-US" altLang="zh-CN" sz="1600" b="0" i="0" u="none" strike="noStrike" kern="1200" cap="none" spc="0" normalizeH="0" baseline="0" noProof="0" dirty="0">
                <a:ln>
                  <a:noFill/>
                </a:ln>
                <a:solidFill>
                  <a:srgbClr val="FFFFFF"/>
                </a:solidFill>
                <a:effectLst/>
                <a:uLnTx/>
                <a:uFillTx/>
                <a:latin typeface="+mn-ea"/>
                <a:cs typeface="+mn-cs"/>
              </a:rPr>
              <a:t>,</a:t>
            </a:r>
            <a:r>
              <a:rPr kumimoji="0" lang="zh-CN" altLang="en-US" sz="1600" b="0" i="0" u="none" strike="noStrike" kern="1200" cap="none" spc="0" normalizeH="0" baseline="0" noProof="0" dirty="0">
                <a:ln>
                  <a:noFill/>
                </a:ln>
                <a:solidFill>
                  <a:srgbClr val="FFFFFF"/>
                </a:solidFill>
                <a:effectLst/>
                <a:uLnTx/>
                <a:uFillTx/>
                <a:latin typeface="+mn-ea"/>
                <a:cs typeface="+mn-cs"/>
              </a:rPr>
              <a:t>储存在脂肪组织中。</a:t>
            </a:r>
            <a:endParaRPr lang="zh-CN" altLang="en-US" sz="1600" dirty="0">
              <a:solidFill>
                <a:schemeClr val="bg1"/>
              </a:solidFill>
              <a:latin typeface="+mn-ea"/>
            </a:endParaRPr>
          </a:p>
        </p:txBody>
      </p:sp>
      <p:cxnSp>
        <p:nvCxnSpPr>
          <p:cNvPr id="65" name="直接连接符 64">
            <a:extLst>
              <a:ext uri="{FF2B5EF4-FFF2-40B4-BE49-F238E27FC236}">
                <a16:creationId xmlns:a16="http://schemas.microsoft.com/office/drawing/2014/main" id="{E6460B2C-1B0C-A8D3-6129-3945CBB1C252}"/>
              </a:ext>
            </a:extLst>
          </p:cNvPr>
          <p:cNvCxnSpPr>
            <a:cxnSpLocks/>
          </p:cNvCxnSpPr>
          <p:nvPr/>
        </p:nvCxnSpPr>
        <p:spPr>
          <a:xfrm>
            <a:off x="656056" y="3485302"/>
            <a:ext cx="3301853" cy="0"/>
          </a:xfrm>
          <a:prstGeom prst="line">
            <a:avLst/>
          </a:prstGeom>
          <a:ln>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44C362A5-0D98-7F39-9E1E-0C1C64343DF1}"/>
              </a:ext>
            </a:extLst>
          </p:cNvPr>
          <p:cNvCxnSpPr>
            <a:cxnSpLocks/>
          </p:cNvCxnSpPr>
          <p:nvPr/>
        </p:nvCxnSpPr>
        <p:spPr>
          <a:xfrm>
            <a:off x="656056" y="4265170"/>
            <a:ext cx="3301853" cy="0"/>
          </a:xfrm>
          <a:prstGeom prst="line">
            <a:avLst/>
          </a:prstGeom>
          <a:ln>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1CE931D6-3373-FEB7-E4A0-4881D5AB173D}"/>
              </a:ext>
            </a:extLst>
          </p:cNvPr>
          <p:cNvCxnSpPr>
            <a:cxnSpLocks/>
          </p:cNvCxnSpPr>
          <p:nvPr/>
        </p:nvCxnSpPr>
        <p:spPr>
          <a:xfrm>
            <a:off x="656056" y="1537928"/>
            <a:ext cx="330185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80D52FE6-B360-5D71-B2D2-093656749BEB}"/>
              </a:ext>
            </a:extLst>
          </p:cNvPr>
          <p:cNvCxnSpPr>
            <a:cxnSpLocks/>
          </p:cNvCxnSpPr>
          <p:nvPr/>
        </p:nvCxnSpPr>
        <p:spPr>
          <a:xfrm flipH="1">
            <a:off x="1360436" y="2316838"/>
            <a:ext cx="727873" cy="0"/>
          </a:xfrm>
          <a:prstGeom prst="line">
            <a:avLst/>
          </a:prstGeom>
          <a:ln>
            <a:gradFill>
              <a:gsLst>
                <a:gs pos="0">
                  <a:schemeClr val="accent1"/>
                </a:gs>
                <a:gs pos="100000">
                  <a:schemeClr val="bg1"/>
                </a:gs>
              </a:gsLst>
              <a:lin ang="10800000" scaled="0"/>
            </a:gradFill>
            <a:prstDash val="dash"/>
            <a:tailEnd type="stealth"/>
          </a:ln>
        </p:spPr>
        <p:style>
          <a:lnRef idx="1">
            <a:schemeClr val="accent1"/>
          </a:lnRef>
          <a:fillRef idx="0">
            <a:schemeClr val="accent1"/>
          </a:fillRef>
          <a:effectRef idx="0">
            <a:schemeClr val="accent1"/>
          </a:effectRef>
          <a:fontRef idx="minor">
            <a:schemeClr val="tx1"/>
          </a:fontRef>
        </p:style>
      </p:cxnSp>
      <p:sp>
        <p:nvSpPr>
          <p:cNvPr id="79" name="文本框 78">
            <a:extLst>
              <a:ext uri="{FF2B5EF4-FFF2-40B4-BE49-F238E27FC236}">
                <a16:creationId xmlns:a16="http://schemas.microsoft.com/office/drawing/2014/main" id="{1738AF99-29A9-8294-A3B0-1A0F654C597D}"/>
              </a:ext>
            </a:extLst>
          </p:cNvPr>
          <p:cNvSpPr txBox="1"/>
          <p:nvPr/>
        </p:nvSpPr>
        <p:spPr>
          <a:xfrm>
            <a:off x="2183981" y="2193728"/>
            <a:ext cx="820738" cy="246221"/>
          </a:xfrm>
          <a:prstGeom prst="rect">
            <a:avLst/>
          </a:prstGeom>
          <a:noFill/>
        </p:spPr>
        <p:txBody>
          <a:bodyPr wrap="none" lIns="0" tIns="0" rIns="0" bIns="0">
            <a:noAutofit/>
          </a:bodyPr>
          <a:lstStyle/>
          <a:p>
            <a:pPr algn="l"/>
            <a:r>
              <a:rPr lang="zh-CN" altLang="en-US" sz="1600" dirty="0">
                <a:solidFill>
                  <a:schemeClr val="bg1"/>
                </a:solidFill>
              </a:rPr>
              <a:t>消化分解</a:t>
            </a:r>
          </a:p>
        </p:txBody>
      </p:sp>
      <p:sp>
        <p:nvSpPr>
          <p:cNvPr id="80" name="任意多边形: 形状 79">
            <a:extLst>
              <a:ext uri="{FF2B5EF4-FFF2-40B4-BE49-F238E27FC236}">
                <a16:creationId xmlns:a16="http://schemas.microsoft.com/office/drawing/2014/main" id="{F8FFDB6A-79CA-562A-D342-42A8213BCB35}"/>
              </a:ext>
            </a:extLst>
          </p:cNvPr>
          <p:cNvSpPr/>
          <p:nvPr/>
        </p:nvSpPr>
        <p:spPr>
          <a:xfrm>
            <a:off x="2251208" y="1946198"/>
            <a:ext cx="1665883" cy="369331"/>
          </a:xfrm>
          <a:custGeom>
            <a:avLst/>
            <a:gdLst>
              <a:gd name="connsiteX0" fmla="*/ 0 w 1676400"/>
              <a:gd name="connsiteY0" fmla="*/ 0 h 525780"/>
              <a:gd name="connsiteX1" fmla="*/ 1676400 w 1676400"/>
              <a:gd name="connsiteY1" fmla="*/ 0 h 525780"/>
              <a:gd name="connsiteX2" fmla="*/ 1676400 w 1676400"/>
              <a:gd name="connsiteY2" fmla="*/ 525780 h 525780"/>
              <a:gd name="connsiteX3" fmla="*/ 784860 w 1676400"/>
              <a:gd name="connsiteY3" fmla="*/ 525780 h 525780"/>
              <a:gd name="connsiteX0" fmla="*/ 0 w 1814749"/>
              <a:gd name="connsiteY0" fmla="*/ 0 h 525780"/>
              <a:gd name="connsiteX1" fmla="*/ 1814749 w 1814749"/>
              <a:gd name="connsiteY1" fmla="*/ 0 h 525780"/>
              <a:gd name="connsiteX2" fmla="*/ 1814749 w 1814749"/>
              <a:gd name="connsiteY2" fmla="*/ 525780 h 525780"/>
              <a:gd name="connsiteX3" fmla="*/ 923209 w 1814749"/>
              <a:gd name="connsiteY3" fmla="*/ 525780 h 525780"/>
            </a:gdLst>
            <a:ahLst/>
            <a:cxnLst>
              <a:cxn ang="0">
                <a:pos x="connsiteX0" y="connsiteY0"/>
              </a:cxn>
              <a:cxn ang="0">
                <a:pos x="connsiteX1" y="connsiteY1"/>
              </a:cxn>
              <a:cxn ang="0">
                <a:pos x="connsiteX2" y="connsiteY2"/>
              </a:cxn>
              <a:cxn ang="0">
                <a:pos x="connsiteX3" y="connsiteY3"/>
              </a:cxn>
            </a:cxnLst>
            <a:rect l="l" t="t" r="r" b="b"/>
            <a:pathLst>
              <a:path w="1814749" h="525780">
                <a:moveTo>
                  <a:pt x="0" y="0"/>
                </a:moveTo>
                <a:lnTo>
                  <a:pt x="1814749" y="0"/>
                </a:lnTo>
                <a:lnTo>
                  <a:pt x="1814749" y="525780"/>
                </a:lnTo>
                <a:lnTo>
                  <a:pt x="923209" y="525780"/>
                </a:lnTo>
              </a:path>
            </a:pathLst>
          </a:custGeom>
          <a:noFill/>
          <a:ln>
            <a:gradFill>
              <a:gsLst>
                <a:gs pos="100000">
                  <a:schemeClr val="bg1">
                    <a:alpha val="0"/>
                  </a:schemeClr>
                </a:gs>
                <a:gs pos="0">
                  <a:schemeClr val="bg1"/>
                </a:gs>
              </a:gsLst>
              <a:lin ang="10800000" scaled="0"/>
            </a:gradFill>
            <a:prstDash val="dash"/>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7" name="文本框 86">
            <a:extLst>
              <a:ext uri="{FF2B5EF4-FFF2-40B4-BE49-F238E27FC236}">
                <a16:creationId xmlns:a16="http://schemas.microsoft.com/office/drawing/2014/main" id="{0FD15C99-A9E5-C2C1-BD8E-73C6B4DB4E76}"/>
              </a:ext>
            </a:extLst>
          </p:cNvPr>
          <p:cNvSpPr txBox="1"/>
          <p:nvPr/>
        </p:nvSpPr>
        <p:spPr>
          <a:xfrm>
            <a:off x="656056" y="2653640"/>
            <a:ext cx="615553" cy="369332"/>
          </a:xfrm>
          <a:prstGeom prst="rect">
            <a:avLst/>
          </a:prstGeom>
          <a:noFill/>
        </p:spPr>
        <p:txBody>
          <a:bodyPr wrap="none" lIns="0" tIns="0" rIns="0" bIns="0">
            <a:noAutofit/>
          </a:bodyPr>
          <a:lstStyle/>
          <a:p>
            <a:pPr algn="l"/>
            <a:r>
              <a:rPr lang="zh-CN" altLang="en-US" sz="2400" dirty="0">
                <a:solidFill>
                  <a:schemeClr val="bg1"/>
                </a:solidFill>
              </a:rPr>
              <a:t>作用</a:t>
            </a:r>
          </a:p>
        </p:txBody>
      </p:sp>
      <p:cxnSp>
        <p:nvCxnSpPr>
          <p:cNvPr id="91" name="直接连接符 90">
            <a:extLst>
              <a:ext uri="{FF2B5EF4-FFF2-40B4-BE49-F238E27FC236}">
                <a16:creationId xmlns:a16="http://schemas.microsoft.com/office/drawing/2014/main" id="{09D2D525-460A-4938-5130-B4BD5A540992}"/>
              </a:ext>
            </a:extLst>
          </p:cNvPr>
          <p:cNvCxnSpPr>
            <a:cxnSpLocks/>
          </p:cNvCxnSpPr>
          <p:nvPr/>
        </p:nvCxnSpPr>
        <p:spPr>
          <a:xfrm flipH="1">
            <a:off x="652359" y="3021418"/>
            <a:ext cx="3301853" cy="0"/>
          </a:xfrm>
          <a:prstGeom prst="line">
            <a:avLst/>
          </a:prstGeom>
        </p:spPr>
        <p:style>
          <a:lnRef idx="1">
            <a:schemeClr val="accent1"/>
          </a:lnRef>
          <a:fillRef idx="0">
            <a:schemeClr val="accent1"/>
          </a:fillRef>
          <a:effectRef idx="0">
            <a:schemeClr val="accent1"/>
          </a:effectRef>
          <a:fontRef idx="minor">
            <a:schemeClr val="tx1"/>
          </a:fontRef>
        </p:style>
      </p:cxnSp>
      <p:sp>
        <p:nvSpPr>
          <p:cNvPr id="100" name="文本框 99">
            <a:extLst>
              <a:ext uri="{FF2B5EF4-FFF2-40B4-BE49-F238E27FC236}">
                <a16:creationId xmlns:a16="http://schemas.microsoft.com/office/drawing/2014/main" id="{FC7018DD-2FB1-BB24-4145-3337BD17F4F2}"/>
              </a:ext>
            </a:extLst>
          </p:cNvPr>
          <p:cNvSpPr txBox="1"/>
          <p:nvPr/>
        </p:nvSpPr>
        <p:spPr>
          <a:xfrm>
            <a:off x="3280284" y="2730821"/>
            <a:ext cx="689291" cy="246221"/>
          </a:xfrm>
          <a:prstGeom prst="rect">
            <a:avLst/>
          </a:prstGeom>
          <a:noFill/>
        </p:spPr>
        <p:txBody>
          <a:bodyPr wrap="none" lIns="0" tIns="0" rIns="0" bIns="0">
            <a:noAutofit/>
          </a:bodyPr>
          <a:lstStyle/>
          <a:p>
            <a:r>
              <a:rPr lang="zh-CN" altLang="en-US" sz="1600" dirty="0">
                <a:gradFill>
                  <a:gsLst>
                    <a:gs pos="0">
                      <a:schemeClr val="bg1"/>
                    </a:gs>
                    <a:gs pos="100000">
                      <a:schemeClr val="bg1">
                        <a:alpha val="0"/>
                      </a:schemeClr>
                    </a:gs>
                  </a:gsLst>
                  <a:lin ang="5400000" scaled="0"/>
                </a:gradFill>
              </a:rPr>
              <a:t>EFFECT</a:t>
            </a:r>
          </a:p>
        </p:txBody>
      </p:sp>
      <p:cxnSp>
        <p:nvCxnSpPr>
          <p:cNvPr id="127" name="直接连接符 126">
            <a:extLst>
              <a:ext uri="{FF2B5EF4-FFF2-40B4-BE49-F238E27FC236}">
                <a16:creationId xmlns:a16="http://schemas.microsoft.com/office/drawing/2014/main" id="{9B4A7451-ECB3-A8DC-5E51-9A30EDF83F4D}"/>
              </a:ext>
            </a:extLst>
          </p:cNvPr>
          <p:cNvCxnSpPr>
            <a:cxnSpLocks/>
          </p:cNvCxnSpPr>
          <p:nvPr/>
        </p:nvCxnSpPr>
        <p:spPr>
          <a:xfrm>
            <a:off x="660400" y="5045038"/>
            <a:ext cx="3301853" cy="0"/>
          </a:xfrm>
          <a:prstGeom prst="line">
            <a:avLst/>
          </a:prstGeom>
          <a:ln>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99543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任意多边形: 形状 93">
            <a:extLst>
              <a:ext uri="{FF2B5EF4-FFF2-40B4-BE49-F238E27FC236}">
                <a16:creationId xmlns:a16="http://schemas.microsoft.com/office/drawing/2014/main" id="{F61D9601-D419-500E-6D7D-E70CAE43502A}"/>
              </a:ext>
            </a:extLst>
          </p:cNvPr>
          <p:cNvSpPr/>
          <p:nvPr/>
        </p:nvSpPr>
        <p:spPr>
          <a:xfrm>
            <a:off x="0" y="1448451"/>
            <a:ext cx="12283440" cy="4631084"/>
          </a:xfrm>
          <a:custGeom>
            <a:avLst/>
            <a:gdLst>
              <a:gd name="connsiteX0" fmla="*/ 0 w 12192000"/>
              <a:gd name="connsiteY0" fmla="*/ 0 h 4631084"/>
              <a:gd name="connsiteX1" fmla="*/ 12192000 w 12192000"/>
              <a:gd name="connsiteY1" fmla="*/ 0 h 4631084"/>
              <a:gd name="connsiteX2" fmla="*/ 12192000 w 12192000"/>
              <a:gd name="connsiteY2" fmla="*/ 4631084 h 4631084"/>
              <a:gd name="connsiteX3" fmla="*/ 0 w 12192000"/>
              <a:gd name="connsiteY3" fmla="*/ 4631084 h 4631084"/>
            </a:gdLst>
            <a:ahLst/>
            <a:cxnLst>
              <a:cxn ang="0">
                <a:pos x="connsiteX0" y="connsiteY0"/>
              </a:cxn>
              <a:cxn ang="0">
                <a:pos x="connsiteX1" y="connsiteY1"/>
              </a:cxn>
              <a:cxn ang="0">
                <a:pos x="connsiteX2" y="connsiteY2"/>
              </a:cxn>
              <a:cxn ang="0">
                <a:pos x="connsiteX3" y="connsiteY3"/>
              </a:cxn>
            </a:cxnLst>
            <a:rect l="l" t="t" r="r" b="b"/>
            <a:pathLst>
              <a:path w="12192000" h="4631084">
                <a:moveTo>
                  <a:pt x="0" y="0"/>
                </a:moveTo>
                <a:lnTo>
                  <a:pt x="12192000" y="0"/>
                </a:lnTo>
                <a:lnTo>
                  <a:pt x="12192000" y="4631084"/>
                </a:lnTo>
                <a:lnTo>
                  <a:pt x="0" y="4631084"/>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dirty="0"/>
          </a:p>
        </p:txBody>
      </p:sp>
      <p:grpSp>
        <p:nvGrpSpPr>
          <p:cNvPr id="21" name="组合 20">
            <a:extLst>
              <a:ext uri="{FF2B5EF4-FFF2-40B4-BE49-F238E27FC236}">
                <a16:creationId xmlns:a16="http://schemas.microsoft.com/office/drawing/2014/main" id="{47BA7CF1-F6C2-DD13-09DC-BC3D1070850C}"/>
              </a:ext>
            </a:extLst>
          </p:cNvPr>
          <p:cNvGrpSpPr/>
          <p:nvPr/>
        </p:nvGrpSpPr>
        <p:grpSpPr>
          <a:xfrm>
            <a:off x="6309318" y="-877377"/>
            <a:ext cx="6498400" cy="8387522"/>
            <a:chOff x="6217878" y="-877377"/>
            <a:chExt cx="6498400" cy="8387522"/>
          </a:xfrm>
        </p:grpSpPr>
        <p:pic>
          <p:nvPicPr>
            <p:cNvPr id="115" name="Picture 2" descr="Flat lay lunch boxes assortment Free Photo">
              <a:extLst>
                <a:ext uri="{FF2B5EF4-FFF2-40B4-BE49-F238E27FC236}">
                  <a16:creationId xmlns:a16="http://schemas.microsoft.com/office/drawing/2014/main" id="{8CF183A7-81AF-7494-9F9F-B4859E8F3EEE}"/>
                </a:ext>
              </a:extLst>
            </p:cNvPr>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bwMode="auto">
            <a:xfrm rot="2700000">
              <a:off x="6806564" y="2694561"/>
              <a:ext cx="3031148" cy="2024868"/>
            </a:xfrm>
            <a:prstGeom prst="roundRect">
              <a:avLst>
                <a:gd name="adj" fmla="val 8240"/>
              </a:avLst>
            </a:prstGeom>
            <a:extLst>
              <a:ext uri="{909E8E84-426E-40DD-AFC4-6F175D3DCCD1}">
                <a14:hiddenFill xmlns:a14="http://schemas.microsoft.com/office/drawing/2010/main">
                  <a:solidFill>
                    <a:srgbClr val="FFFFFF"/>
                  </a:solidFill>
                </a14:hiddenFill>
              </a:ext>
            </a:extLst>
          </p:spPr>
        </p:pic>
        <p:pic>
          <p:nvPicPr>
            <p:cNvPr id="116" name="Picture 2" descr="Flat lay lunch boxes assortment Free Photo">
              <a:extLst>
                <a:ext uri="{FF2B5EF4-FFF2-40B4-BE49-F238E27FC236}">
                  <a16:creationId xmlns:a16="http://schemas.microsoft.com/office/drawing/2014/main" id="{31F6B7CA-6DF5-52AD-D515-461368921579}"/>
                </a:ext>
              </a:extLst>
            </p:cNvPr>
            <p:cNvPicPr>
              <a:picLocks noChangeAspect="1" noChangeArrowheads="1"/>
            </p:cNvPicPr>
            <p:nvPr/>
          </p:nvPicPr>
          <p:blipFill rotWithShape="1">
            <a:blip r:embed="rId5" cstate="screen">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a:stretch/>
          </p:blipFill>
          <p:spPr bwMode="auto">
            <a:xfrm rot="18900000">
              <a:off x="9524849" y="1258167"/>
              <a:ext cx="2033027" cy="2017275"/>
            </a:xfrm>
            <a:prstGeom prst="roundRect">
              <a:avLst>
                <a:gd name="adj" fmla="val 20349"/>
              </a:avLst>
            </a:prstGeom>
            <a:extLst>
              <a:ext uri="{909E8E84-426E-40DD-AFC4-6F175D3DCCD1}">
                <a14:hiddenFill xmlns:a14="http://schemas.microsoft.com/office/drawing/2010/main">
                  <a:solidFill>
                    <a:srgbClr val="FFFFFF"/>
                  </a:solidFill>
                </a14:hiddenFill>
              </a:ext>
            </a:extLst>
          </p:spPr>
        </p:pic>
        <p:pic>
          <p:nvPicPr>
            <p:cNvPr id="96" name="图片 95" descr="Flat lay lunch boxes assortment Free Photo">
              <a:extLst>
                <a:ext uri="{FF2B5EF4-FFF2-40B4-BE49-F238E27FC236}">
                  <a16:creationId xmlns:a16="http://schemas.microsoft.com/office/drawing/2014/main" id="{5E6D6D75-3C0A-8F04-8E70-D942AA32F836}"/>
                </a:ext>
              </a:extLst>
            </p:cNvPr>
            <p:cNvPicPr>
              <a:picLocks noChangeAspect="1" noChangeArrowheads="1"/>
            </p:cNvPicPr>
            <p:nvPr/>
          </p:nvPicPr>
          <p:blipFill rotWithShape="1">
            <a:blip r:embed="rId7" cstate="screen">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rcRect t="-807"/>
            <a:stretch/>
          </p:blipFill>
          <p:spPr bwMode="auto">
            <a:xfrm rot="8100000">
              <a:off x="9895840" y="4711664"/>
              <a:ext cx="2128861" cy="2798481"/>
            </a:xfrm>
            <a:custGeom>
              <a:avLst/>
              <a:gdLst>
                <a:gd name="connsiteX0" fmla="*/ 47170 w 2128861"/>
                <a:gd name="connsiteY0" fmla="*/ 2751311 h 2798481"/>
                <a:gd name="connsiteX1" fmla="*/ 0 w 2128861"/>
                <a:gd name="connsiteY1" fmla="*/ 2637433 h 2798481"/>
                <a:gd name="connsiteX2" fmla="*/ 0 w 2128861"/>
                <a:gd name="connsiteY2" fmla="*/ 721743 h 2798481"/>
                <a:gd name="connsiteX3" fmla="*/ 721743 w 2128861"/>
                <a:gd name="connsiteY3" fmla="*/ 0 h 2798481"/>
                <a:gd name="connsiteX4" fmla="*/ 2128861 w 2128861"/>
                <a:gd name="connsiteY4" fmla="*/ 1407118 h 2798481"/>
                <a:gd name="connsiteX5" fmla="*/ 2128861 w 2128861"/>
                <a:gd name="connsiteY5" fmla="*/ 2637433 h 2798481"/>
                <a:gd name="connsiteX6" fmla="*/ 1967813 w 2128861"/>
                <a:gd name="connsiteY6" fmla="*/ 2798481 h 2798481"/>
                <a:gd name="connsiteX7" fmla="*/ 161048 w 2128861"/>
                <a:gd name="connsiteY7" fmla="*/ 2798481 h 2798481"/>
                <a:gd name="connsiteX8" fmla="*/ 47170 w 2128861"/>
                <a:gd name="connsiteY8" fmla="*/ 2751311 h 2798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8861" h="2798481">
                  <a:moveTo>
                    <a:pt x="47170" y="2751311"/>
                  </a:moveTo>
                  <a:cubicBezTo>
                    <a:pt x="18026" y="2722167"/>
                    <a:pt x="1" y="2681906"/>
                    <a:pt x="0" y="2637433"/>
                  </a:cubicBezTo>
                  <a:lnTo>
                    <a:pt x="0" y="721743"/>
                  </a:lnTo>
                  <a:lnTo>
                    <a:pt x="721743" y="0"/>
                  </a:lnTo>
                  <a:lnTo>
                    <a:pt x="2128861" y="1407118"/>
                  </a:lnTo>
                  <a:lnTo>
                    <a:pt x="2128861" y="2637433"/>
                  </a:lnTo>
                  <a:cubicBezTo>
                    <a:pt x="2128861" y="2726377"/>
                    <a:pt x="2056757" y="2798481"/>
                    <a:pt x="1967813" y="2798481"/>
                  </a:cubicBezTo>
                  <a:lnTo>
                    <a:pt x="161048" y="2798481"/>
                  </a:lnTo>
                  <a:cubicBezTo>
                    <a:pt x="116576" y="2798481"/>
                    <a:pt x="76314" y="2780455"/>
                    <a:pt x="47170" y="2751311"/>
                  </a:cubicBezTo>
                  <a:close/>
                </a:path>
              </a:pathLst>
            </a:custGeom>
            <a:extLst>
              <a:ext uri="{909E8E84-426E-40DD-AFC4-6F175D3DCCD1}">
                <a14:hiddenFill xmlns:a14="http://schemas.microsoft.com/office/drawing/2010/main">
                  <a:solidFill>
                    <a:srgbClr val="FFFFFF"/>
                  </a:solidFill>
                </a14:hiddenFill>
              </a:ext>
            </a:extLst>
          </p:spPr>
        </p:pic>
        <p:pic>
          <p:nvPicPr>
            <p:cNvPr id="106" name="图片 105" descr="Flat lay lunch boxes assortment Free Photo">
              <a:extLst>
                <a:ext uri="{FF2B5EF4-FFF2-40B4-BE49-F238E27FC236}">
                  <a16:creationId xmlns:a16="http://schemas.microsoft.com/office/drawing/2014/main" id="{7A3A3357-28D8-D7A1-A475-874F24F1E84C}"/>
                </a:ext>
              </a:extLst>
            </p:cNvPr>
            <p:cNvPicPr>
              <a:picLocks noChangeAspect="1" noChangeArrowheads="1"/>
            </p:cNvPicPr>
            <p:nvPr/>
          </p:nvPicPr>
          <p:blipFill rotWithShape="1">
            <a:blip r:embed="rId9" cstate="screen">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a:ext>
              </a:extLst>
            </a:blip>
            <a:srcRect/>
            <a:stretch/>
          </p:blipFill>
          <p:spPr bwMode="auto">
            <a:xfrm rot="2700000">
              <a:off x="10450258" y="-393036"/>
              <a:ext cx="2139583" cy="1346715"/>
            </a:xfrm>
            <a:custGeom>
              <a:avLst/>
              <a:gdLst>
                <a:gd name="connsiteX0" fmla="*/ 0 w 2139583"/>
                <a:gd name="connsiteY0" fmla="*/ 1346715 h 1346715"/>
                <a:gd name="connsiteX1" fmla="*/ 1346716 w 2139583"/>
                <a:gd name="connsiteY1" fmla="*/ 0 h 1346715"/>
                <a:gd name="connsiteX2" fmla="*/ 2139583 w 2139583"/>
                <a:gd name="connsiteY2" fmla="*/ 792867 h 1346715"/>
                <a:gd name="connsiteX3" fmla="*/ 2139583 w 2139583"/>
                <a:gd name="connsiteY3" fmla="*/ 1175408 h 1346715"/>
                <a:gd name="connsiteX4" fmla="*/ 1968276 w 2139583"/>
                <a:gd name="connsiteY4" fmla="*/ 1346715 h 1346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9583" h="1346715">
                  <a:moveTo>
                    <a:pt x="0" y="1346715"/>
                  </a:moveTo>
                  <a:lnTo>
                    <a:pt x="1346716" y="0"/>
                  </a:lnTo>
                  <a:lnTo>
                    <a:pt x="2139583" y="792867"/>
                  </a:lnTo>
                  <a:lnTo>
                    <a:pt x="2139583" y="1175408"/>
                  </a:lnTo>
                  <a:cubicBezTo>
                    <a:pt x="2139583" y="1270018"/>
                    <a:pt x="2062886" y="1346715"/>
                    <a:pt x="1968276" y="1346715"/>
                  </a:cubicBezTo>
                  <a:close/>
                </a:path>
              </a:pathLst>
            </a:custGeom>
            <a:extLst>
              <a:ext uri="{909E8E84-426E-40DD-AFC4-6F175D3DCCD1}">
                <a14:hiddenFill xmlns:a14="http://schemas.microsoft.com/office/drawing/2010/main">
                  <a:solidFill>
                    <a:srgbClr val="FFFFFF"/>
                  </a:solidFill>
                </a14:hiddenFill>
              </a:ext>
            </a:extLst>
          </p:spPr>
        </p:pic>
        <p:pic>
          <p:nvPicPr>
            <p:cNvPr id="111" name="图片 110" descr="Flat lay lunch boxes assortment Free Photo">
              <a:extLst>
                <a:ext uri="{FF2B5EF4-FFF2-40B4-BE49-F238E27FC236}">
                  <a16:creationId xmlns:a16="http://schemas.microsoft.com/office/drawing/2014/main" id="{CB87DB9B-048A-593B-2CD8-36CF8CA52C5B}"/>
                </a:ext>
              </a:extLst>
            </p:cNvPr>
            <p:cNvPicPr>
              <a:picLocks noChangeAspect="1" noChangeArrowheads="1"/>
            </p:cNvPicPr>
            <p:nvPr/>
          </p:nvPicPr>
          <p:blipFill rotWithShape="1">
            <a:blip r:embed="rId11" cstate="screen">
              <a:extLst>
                <a:ext uri="{BEBA8EAE-BF5A-486C-A8C5-ECC9F3942E4B}">
                  <a14:imgProps xmlns:a14="http://schemas.microsoft.com/office/drawing/2010/main">
                    <a14:imgLayer r:embed="rId12">
                      <a14:imgEffect>
                        <a14:saturation sat="0"/>
                      </a14:imgEffect>
                    </a14:imgLayer>
                  </a14:imgProps>
                </a:ext>
                <a:ext uri="{28A0092B-C50C-407E-A947-70E740481C1C}">
                  <a14:useLocalDpi xmlns:a14="http://schemas.microsoft.com/office/drawing/2010/main"/>
                </a:ext>
              </a:extLst>
            </a:blip>
            <a:srcRect t="-10873"/>
            <a:stretch/>
          </p:blipFill>
          <p:spPr bwMode="auto">
            <a:xfrm rot="7844886">
              <a:off x="11187201" y="3253184"/>
              <a:ext cx="1794953" cy="1263201"/>
            </a:xfrm>
            <a:custGeom>
              <a:avLst/>
              <a:gdLst>
                <a:gd name="connsiteX0" fmla="*/ 0 w 1794953"/>
                <a:gd name="connsiteY0" fmla="*/ 1263201 h 1263201"/>
                <a:gd name="connsiteX1" fmla="*/ 1466115 w 1794953"/>
                <a:gd name="connsiteY1" fmla="*/ 0 h 1263201"/>
                <a:gd name="connsiteX2" fmla="*/ 1690865 w 1794953"/>
                <a:gd name="connsiteY2" fmla="*/ 0 h 1263201"/>
                <a:gd name="connsiteX3" fmla="*/ 1794953 w 1794953"/>
                <a:gd name="connsiteY3" fmla="*/ 104088 h 1263201"/>
                <a:gd name="connsiteX4" fmla="*/ 1794953 w 1794953"/>
                <a:gd name="connsiteY4" fmla="*/ 1159113 h 1263201"/>
                <a:gd name="connsiteX5" fmla="*/ 1690865 w 1794953"/>
                <a:gd name="connsiteY5" fmla="*/ 1263201 h 126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94953" h="1263201">
                  <a:moveTo>
                    <a:pt x="0" y="1263201"/>
                  </a:moveTo>
                  <a:lnTo>
                    <a:pt x="1466115" y="0"/>
                  </a:lnTo>
                  <a:lnTo>
                    <a:pt x="1690865" y="0"/>
                  </a:lnTo>
                  <a:cubicBezTo>
                    <a:pt x="1748351" y="0"/>
                    <a:pt x="1794953" y="46602"/>
                    <a:pt x="1794953" y="104088"/>
                  </a:cubicBezTo>
                  <a:lnTo>
                    <a:pt x="1794953" y="1159113"/>
                  </a:lnTo>
                  <a:cubicBezTo>
                    <a:pt x="1794953" y="1216599"/>
                    <a:pt x="1748351" y="1263201"/>
                    <a:pt x="1690865" y="1263201"/>
                  </a:cubicBezTo>
                  <a:close/>
                </a:path>
              </a:pathLst>
            </a:custGeom>
            <a:extLst>
              <a:ext uri="{909E8E84-426E-40DD-AFC4-6F175D3DCCD1}">
                <a14:hiddenFill xmlns:a14="http://schemas.microsoft.com/office/drawing/2010/main">
                  <a:solidFill>
                    <a:srgbClr val="FFFFFF"/>
                  </a:solidFill>
                </a14:hiddenFill>
              </a:ext>
            </a:extLst>
          </p:spPr>
        </p:pic>
        <p:pic>
          <p:nvPicPr>
            <p:cNvPr id="103" name="图片 102" descr="Flat lay lunch boxes assortment Free Photo">
              <a:extLst>
                <a:ext uri="{FF2B5EF4-FFF2-40B4-BE49-F238E27FC236}">
                  <a16:creationId xmlns:a16="http://schemas.microsoft.com/office/drawing/2014/main" id="{9EEC6F69-6786-6788-6ED3-6F5E24E94D42}"/>
                </a:ext>
              </a:extLst>
            </p:cNvPr>
            <p:cNvPicPr>
              <a:picLocks noChangeAspect="1" noChangeArrowheads="1"/>
            </p:cNvPicPr>
            <p:nvPr/>
          </p:nvPicPr>
          <p:blipFill rotWithShape="1">
            <a:blip r:embed="rId7" cstate="screen">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rcRect t="-1712"/>
            <a:stretch/>
          </p:blipFill>
          <p:spPr bwMode="auto">
            <a:xfrm rot="18775841" flipH="1">
              <a:off x="7186838" y="-1224736"/>
              <a:ext cx="2128860" cy="2823577"/>
            </a:xfrm>
            <a:custGeom>
              <a:avLst/>
              <a:gdLst>
                <a:gd name="connsiteX0" fmla="*/ 2122281 w 2128860"/>
                <a:gd name="connsiteY0" fmla="*/ 0 h 2823577"/>
                <a:gd name="connsiteX1" fmla="*/ 0 w 2128860"/>
                <a:gd name="connsiteY1" fmla="*/ 2281396 h 2823577"/>
                <a:gd name="connsiteX2" fmla="*/ 0 w 2128860"/>
                <a:gd name="connsiteY2" fmla="*/ 2648159 h 2823577"/>
                <a:gd name="connsiteX3" fmla="*/ 175418 w 2128860"/>
                <a:gd name="connsiteY3" fmla="*/ 2823577 h 2823577"/>
                <a:gd name="connsiteX4" fmla="*/ 1953442 w 2128860"/>
                <a:gd name="connsiteY4" fmla="*/ 2823577 h 2823577"/>
                <a:gd name="connsiteX5" fmla="*/ 2128860 w 2128860"/>
                <a:gd name="connsiteY5" fmla="*/ 2648159 h 2823577"/>
                <a:gd name="connsiteX6" fmla="*/ 2128860 w 2128860"/>
                <a:gd name="connsiteY6" fmla="*/ 32585 h 282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8860" h="2823577">
                  <a:moveTo>
                    <a:pt x="2122281" y="0"/>
                  </a:moveTo>
                  <a:lnTo>
                    <a:pt x="0" y="2281396"/>
                  </a:lnTo>
                  <a:lnTo>
                    <a:pt x="0" y="2648159"/>
                  </a:lnTo>
                  <a:cubicBezTo>
                    <a:pt x="0" y="2745040"/>
                    <a:pt x="78537" y="2823577"/>
                    <a:pt x="175418" y="2823577"/>
                  </a:cubicBezTo>
                  <a:lnTo>
                    <a:pt x="1953442" y="2823577"/>
                  </a:lnTo>
                  <a:cubicBezTo>
                    <a:pt x="2050323" y="2823577"/>
                    <a:pt x="2128860" y="2745040"/>
                    <a:pt x="2128860" y="2648159"/>
                  </a:cubicBezTo>
                  <a:lnTo>
                    <a:pt x="2128860" y="32585"/>
                  </a:lnTo>
                  <a:close/>
                </a:path>
              </a:pathLst>
            </a:custGeom>
            <a:extLst>
              <a:ext uri="{909E8E84-426E-40DD-AFC4-6F175D3DCCD1}">
                <a14:hiddenFill xmlns:a14="http://schemas.microsoft.com/office/drawing/2010/main">
                  <a:solidFill>
                    <a:srgbClr val="FFFFFF"/>
                  </a:solidFill>
                </a14:hiddenFill>
              </a:ext>
            </a:extLst>
          </p:spPr>
        </p:pic>
        <p:pic>
          <p:nvPicPr>
            <p:cNvPr id="98" name="图片 97" descr="Flat lay lunch boxes assortment Free Photo">
              <a:extLst>
                <a:ext uri="{FF2B5EF4-FFF2-40B4-BE49-F238E27FC236}">
                  <a16:creationId xmlns:a16="http://schemas.microsoft.com/office/drawing/2014/main" id="{5B634742-BBDC-0154-E0CF-CBB55CFBEC4D}"/>
                </a:ext>
              </a:extLst>
            </p:cNvPr>
            <p:cNvPicPr>
              <a:picLocks noChangeAspect="1" noChangeArrowheads="1"/>
            </p:cNvPicPr>
            <p:nvPr/>
          </p:nvPicPr>
          <p:blipFill rotWithShape="1">
            <a:blip r:embed="rId5" cstate="screen">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a:stretch/>
          </p:blipFill>
          <p:spPr bwMode="auto">
            <a:xfrm rot="18900000">
              <a:off x="6217878" y="5220359"/>
              <a:ext cx="2033027" cy="2017275"/>
            </a:xfrm>
            <a:custGeom>
              <a:avLst/>
              <a:gdLst>
                <a:gd name="connsiteX0" fmla="*/ 1900370 w 2033027"/>
                <a:gd name="connsiteY0" fmla="*/ 132657 h 2017275"/>
                <a:gd name="connsiteX1" fmla="*/ 2033027 w 2033027"/>
                <a:gd name="connsiteY1" fmla="*/ 452919 h 2017275"/>
                <a:gd name="connsiteX2" fmla="*/ 2033027 w 2033027"/>
                <a:gd name="connsiteY2" fmla="*/ 1564356 h 2017275"/>
                <a:gd name="connsiteX3" fmla="*/ 1580108 w 2033027"/>
                <a:gd name="connsiteY3" fmla="*/ 2017275 h 2017275"/>
                <a:gd name="connsiteX4" fmla="*/ 1135606 w 2033027"/>
                <a:gd name="connsiteY4" fmla="*/ 2017275 h 2017275"/>
                <a:gd name="connsiteX5" fmla="*/ 0 w 2033027"/>
                <a:gd name="connsiteY5" fmla="*/ 881669 h 2017275"/>
                <a:gd name="connsiteX6" fmla="*/ 0 w 2033027"/>
                <a:gd name="connsiteY6" fmla="*/ 452919 h 2017275"/>
                <a:gd name="connsiteX7" fmla="*/ 452919 w 2033027"/>
                <a:gd name="connsiteY7" fmla="*/ 0 h 2017275"/>
                <a:gd name="connsiteX8" fmla="*/ 1580108 w 2033027"/>
                <a:gd name="connsiteY8" fmla="*/ 0 h 2017275"/>
                <a:gd name="connsiteX9" fmla="*/ 1900370 w 2033027"/>
                <a:gd name="connsiteY9" fmla="*/ 132657 h 2017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3027" h="2017275">
                  <a:moveTo>
                    <a:pt x="1900370" y="132657"/>
                  </a:moveTo>
                  <a:cubicBezTo>
                    <a:pt x="1982332" y="214620"/>
                    <a:pt x="2033027" y="327849"/>
                    <a:pt x="2033027" y="452919"/>
                  </a:cubicBezTo>
                  <a:lnTo>
                    <a:pt x="2033027" y="1564356"/>
                  </a:lnTo>
                  <a:cubicBezTo>
                    <a:pt x="2033027" y="1814496"/>
                    <a:pt x="1830248" y="2017275"/>
                    <a:pt x="1580108" y="2017275"/>
                  </a:cubicBezTo>
                  <a:lnTo>
                    <a:pt x="1135606" y="2017275"/>
                  </a:lnTo>
                  <a:lnTo>
                    <a:pt x="0" y="881669"/>
                  </a:lnTo>
                  <a:lnTo>
                    <a:pt x="0" y="452919"/>
                  </a:lnTo>
                  <a:cubicBezTo>
                    <a:pt x="0" y="202779"/>
                    <a:pt x="202779" y="0"/>
                    <a:pt x="452919" y="0"/>
                  </a:cubicBezTo>
                  <a:lnTo>
                    <a:pt x="1580108" y="0"/>
                  </a:lnTo>
                  <a:cubicBezTo>
                    <a:pt x="1705178" y="0"/>
                    <a:pt x="1818408" y="50695"/>
                    <a:pt x="1900370" y="132657"/>
                  </a:cubicBezTo>
                  <a:close/>
                </a:path>
              </a:pathLst>
            </a:custGeom>
            <a:extLst>
              <a:ext uri="{909E8E84-426E-40DD-AFC4-6F175D3DCCD1}">
                <a14:hiddenFill xmlns:a14="http://schemas.microsoft.com/office/drawing/2010/main">
                  <a:solidFill>
                    <a:srgbClr val="FFFFFF"/>
                  </a:solidFill>
                </a14:hiddenFill>
              </a:ext>
            </a:extLst>
          </p:spPr>
        </p:pic>
        <p:pic>
          <p:nvPicPr>
            <p:cNvPr id="109" name="图片 108" descr="Flat lay lunch boxes assortment Free Photo">
              <a:extLst>
                <a:ext uri="{FF2B5EF4-FFF2-40B4-BE49-F238E27FC236}">
                  <a16:creationId xmlns:a16="http://schemas.microsoft.com/office/drawing/2014/main" id="{17515258-D52A-94C4-9472-BF3B21481DF9}"/>
                </a:ext>
              </a:extLst>
            </p:cNvPr>
            <p:cNvPicPr>
              <a:picLocks noChangeAspect="1" noChangeArrowheads="1"/>
            </p:cNvPicPr>
            <p:nvPr/>
          </p:nvPicPr>
          <p:blipFill rotWithShape="1">
            <a:blip r:embed="rId13" cstate="screen">
              <a:extLst>
                <a:ext uri="{BEBA8EAE-BF5A-486C-A8C5-ECC9F3942E4B}">
                  <a14:imgProps xmlns:a14="http://schemas.microsoft.com/office/drawing/2010/main">
                    <a14:imgLayer r:embed="rId14">
                      <a14:imgEffect>
                        <a14:saturation sat="0"/>
                      </a14:imgEffect>
                    </a14:imgLayer>
                  </a14:imgProps>
                </a:ext>
                <a:ext uri="{28A0092B-C50C-407E-A947-70E740481C1C}">
                  <a14:useLocalDpi xmlns:a14="http://schemas.microsoft.com/office/drawing/2010/main"/>
                </a:ext>
              </a:extLst>
            </a:blip>
            <a:srcRect t="-28996"/>
            <a:stretch/>
          </p:blipFill>
          <p:spPr bwMode="auto">
            <a:xfrm rot="18671284" flipH="1">
              <a:off x="11877119" y="4470224"/>
              <a:ext cx="629763" cy="551085"/>
            </a:xfrm>
            <a:custGeom>
              <a:avLst/>
              <a:gdLst>
                <a:gd name="connsiteX0" fmla="*/ 0 w 629763"/>
                <a:gd name="connsiteY0" fmla="*/ 0 h 551085"/>
                <a:gd name="connsiteX1" fmla="*/ 629763 w 629763"/>
                <a:gd name="connsiteY1" fmla="*/ 551085 h 551085"/>
                <a:gd name="connsiteX2" fmla="*/ 629763 w 629763"/>
                <a:gd name="connsiteY2" fmla="*/ 104088 h 551085"/>
                <a:gd name="connsiteX3" fmla="*/ 525675 w 629763"/>
                <a:gd name="connsiteY3" fmla="*/ 0 h 551085"/>
              </a:gdLst>
              <a:ahLst/>
              <a:cxnLst>
                <a:cxn ang="0">
                  <a:pos x="connsiteX0" y="connsiteY0"/>
                </a:cxn>
                <a:cxn ang="0">
                  <a:pos x="connsiteX1" y="connsiteY1"/>
                </a:cxn>
                <a:cxn ang="0">
                  <a:pos x="connsiteX2" y="connsiteY2"/>
                </a:cxn>
                <a:cxn ang="0">
                  <a:pos x="connsiteX3" y="connsiteY3"/>
                </a:cxn>
              </a:cxnLst>
              <a:rect l="l" t="t" r="r" b="b"/>
              <a:pathLst>
                <a:path w="629763" h="551085">
                  <a:moveTo>
                    <a:pt x="0" y="0"/>
                  </a:moveTo>
                  <a:lnTo>
                    <a:pt x="629763" y="551085"/>
                  </a:lnTo>
                  <a:lnTo>
                    <a:pt x="629763" y="104088"/>
                  </a:lnTo>
                  <a:cubicBezTo>
                    <a:pt x="629763" y="46602"/>
                    <a:pt x="583161" y="0"/>
                    <a:pt x="525675" y="0"/>
                  </a:cubicBezTo>
                  <a:close/>
                </a:path>
              </a:pathLst>
            </a:custGeom>
            <a:extLst>
              <a:ext uri="{909E8E84-426E-40DD-AFC4-6F175D3DCCD1}">
                <a14:hiddenFill xmlns:a14="http://schemas.microsoft.com/office/drawing/2010/main">
                  <a:solidFill>
                    <a:srgbClr val="FFFFFF"/>
                  </a:solidFill>
                </a14:hiddenFill>
              </a:ext>
            </a:extLst>
          </p:spPr>
        </p:pic>
        <p:pic>
          <p:nvPicPr>
            <p:cNvPr id="107" name="图片 106" descr="Flat lay lunch boxes assortment Free Photo">
              <a:extLst>
                <a:ext uri="{FF2B5EF4-FFF2-40B4-BE49-F238E27FC236}">
                  <a16:creationId xmlns:a16="http://schemas.microsoft.com/office/drawing/2014/main" id="{A596F030-F214-9505-C26B-D746886C7A5A}"/>
                </a:ext>
              </a:extLst>
            </p:cNvPr>
            <p:cNvPicPr>
              <a:picLocks noChangeAspect="1" noChangeArrowheads="1"/>
            </p:cNvPicPr>
            <p:nvPr/>
          </p:nvPicPr>
          <p:blipFill rotWithShape="1">
            <a:blip r:embed="rId15" cstate="screen">
              <a:extLst>
                <a:ext uri="{28A0092B-C50C-407E-A947-70E740481C1C}">
                  <a14:useLocalDpi xmlns:a14="http://schemas.microsoft.com/office/drawing/2010/main"/>
                </a:ext>
              </a:extLst>
            </a:blip>
            <a:srcRect t="-28996"/>
            <a:stretch/>
          </p:blipFill>
          <p:spPr bwMode="auto">
            <a:xfrm rot="18671284" flipH="1">
              <a:off x="11877119" y="4470224"/>
              <a:ext cx="629763" cy="551085"/>
            </a:xfrm>
            <a:custGeom>
              <a:avLst/>
              <a:gdLst>
                <a:gd name="connsiteX0" fmla="*/ 0 w 629763"/>
                <a:gd name="connsiteY0" fmla="*/ 0 h 551085"/>
                <a:gd name="connsiteX1" fmla="*/ 629763 w 629763"/>
                <a:gd name="connsiteY1" fmla="*/ 551085 h 551085"/>
                <a:gd name="connsiteX2" fmla="*/ 629763 w 629763"/>
                <a:gd name="connsiteY2" fmla="*/ 104088 h 551085"/>
                <a:gd name="connsiteX3" fmla="*/ 525675 w 629763"/>
                <a:gd name="connsiteY3" fmla="*/ 0 h 551085"/>
              </a:gdLst>
              <a:ahLst/>
              <a:cxnLst>
                <a:cxn ang="0">
                  <a:pos x="connsiteX0" y="connsiteY0"/>
                </a:cxn>
                <a:cxn ang="0">
                  <a:pos x="connsiteX1" y="connsiteY1"/>
                </a:cxn>
                <a:cxn ang="0">
                  <a:pos x="connsiteX2" y="connsiteY2"/>
                </a:cxn>
                <a:cxn ang="0">
                  <a:pos x="connsiteX3" y="connsiteY3"/>
                </a:cxn>
              </a:cxnLst>
              <a:rect l="l" t="t" r="r" b="b"/>
              <a:pathLst>
                <a:path w="629763" h="551085">
                  <a:moveTo>
                    <a:pt x="0" y="0"/>
                  </a:moveTo>
                  <a:lnTo>
                    <a:pt x="629763" y="551085"/>
                  </a:lnTo>
                  <a:lnTo>
                    <a:pt x="629763" y="104088"/>
                  </a:lnTo>
                  <a:cubicBezTo>
                    <a:pt x="629763" y="46602"/>
                    <a:pt x="583161" y="0"/>
                    <a:pt x="525675" y="0"/>
                  </a:cubicBezTo>
                  <a:close/>
                </a:path>
              </a:pathLst>
            </a:custGeom>
            <a:extLst>
              <a:ext uri="{909E8E84-426E-40DD-AFC4-6F175D3DCCD1}">
                <a14:hiddenFill xmlns:a14="http://schemas.microsoft.com/office/drawing/2010/main">
                  <a:solidFill>
                    <a:srgbClr val="FFFFFF"/>
                  </a:solidFill>
                </a14:hiddenFill>
              </a:ext>
            </a:extLst>
          </p:spPr>
        </p:pic>
        <p:pic>
          <p:nvPicPr>
            <p:cNvPr id="128" name="Picture 2" descr="Flat lay lunch boxes assortment Free Photo">
              <a:extLst>
                <a:ext uri="{FF2B5EF4-FFF2-40B4-BE49-F238E27FC236}">
                  <a16:creationId xmlns:a16="http://schemas.microsoft.com/office/drawing/2014/main" id="{9994ED57-81A9-6495-22F5-DE8413EA1907}"/>
                </a:ext>
              </a:extLst>
            </p:cNvPr>
            <p:cNvPicPr>
              <a:picLocks noChangeAspect="1" noChangeArrowheads="1"/>
            </p:cNvPicPr>
            <p:nvPr/>
          </p:nvPicPr>
          <p:blipFill rotWithShape="1">
            <a:blip r:embed="rId16" cstate="screen">
              <a:extLst>
                <a:ext uri="{28A0092B-C50C-407E-A947-70E740481C1C}">
                  <a14:useLocalDpi xmlns:a14="http://schemas.microsoft.com/office/drawing/2010/main"/>
                </a:ext>
              </a:extLst>
            </a:blip>
            <a:srcRect/>
            <a:stretch/>
          </p:blipFill>
          <p:spPr bwMode="auto">
            <a:xfrm rot="2700000">
              <a:off x="6806564" y="2698806"/>
              <a:ext cx="3031148" cy="2024868"/>
            </a:xfrm>
            <a:prstGeom prst="roundRect">
              <a:avLst>
                <a:gd name="adj" fmla="val 9990"/>
              </a:avLst>
            </a:prstGeom>
            <a:extLst>
              <a:ext uri="{909E8E84-426E-40DD-AFC4-6F175D3DCCD1}">
                <a14:hiddenFill xmlns:a14="http://schemas.microsoft.com/office/drawing/2010/main">
                  <a:solidFill>
                    <a:srgbClr val="FFFFFF"/>
                  </a:solidFill>
                </a14:hiddenFill>
              </a:ext>
            </a:extLst>
          </p:spPr>
        </p:pic>
        <p:pic>
          <p:nvPicPr>
            <p:cNvPr id="187" name="图片 186" descr="Flat lay lunch boxes assortment Free Photo">
              <a:extLst>
                <a:ext uri="{FF2B5EF4-FFF2-40B4-BE49-F238E27FC236}">
                  <a16:creationId xmlns:a16="http://schemas.microsoft.com/office/drawing/2014/main" id="{CB1856DD-2B76-5F28-048C-71AC5714EEE8}"/>
                </a:ext>
              </a:extLst>
            </p:cNvPr>
            <p:cNvPicPr>
              <a:picLocks noChangeAspect="1" noChangeArrowheads="1"/>
            </p:cNvPicPr>
            <p:nvPr/>
          </p:nvPicPr>
          <p:blipFill rotWithShape="1">
            <a:blip r:embed="rId17" cstate="screen">
              <a:extLst>
                <a:ext uri="{28A0092B-C50C-407E-A947-70E740481C1C}">
                  <a14:useLocalDpi xmlns:a14="http://schemas.microsoft.com/office/drawing/2010/main"/>
                </a:ext>
              </a:extLst>
            </a:blip>
            <a:srcRect/>
            <a:stretch/>
          </p:blipFill>
          <p:spPr bwMode="auto">
            <a:xfrm rot="18900000">
              <a:off x="9524849" y="1262412"/>
              <a:ext cx="2033027" cy="2017275"/>
            </a:xfrm>
            <a:custGeom>
              <a:avLst/>
              <a:gdLst>
                <a:gd name="connsiteX0" fmla="*/ 1177209 w 2033027"/>
                <a:gd name="connsiteY0" fmla="*/ 0 h 2017275"/>
                <a:gd name="connsiteX1" fmla="*/ 2033027 w 2033027"/>
                <a:gd name="connsiteY1" fmla="*/ 855818 h 2017275"/>
                <a:gd name="connsiteX2" fmla="*/ 2033027 w 2033027"/>
                <a:gd name="connsiteY2" fmla="*/ 1574019 h 2017275"/>
                <a:gd name="connsiteX3" fmla="*/ 1589771 w 2033027"/>
                <a:gd name="connsiteY3" fmla="*/ 2017275 h 2017275"/>
                <a:gd name="connsiteX4" fmla="*/ 443256 w 2033027"/>
                <a:gd name="connsiteY4" fmla="*/ 2017275 h 2017275"/>
                <a:gd name="connsiteX5" fmla="*/ 0 w 2033027"/>
                <a:gd name="connsiteY5" fmla="*/ 1574019 h 2017275"/>
                <a:gd name="connsiteX6" fmla="*/ 0 w 2033027"/>
                <a:gd name="connsiteY6" fmla="*/ 443256 h 2017275"/>
                <a:gd name="connsiteX7" fmla="*/ 443256 w 2033027"/>
                <a:gd name="connsiteY7" fmla="*/ 0 h 2017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3027" h="2017275">
                  <a:moveTo>
                    <a:pt x="1177209" y="0"/>
                  </a:moveTo>
                  <a:lnTo>
                    <a:pt x="2033027" y="855818"/>
                  </a:lnTo>
                  <a:lnTo>
                    <a:pt x="2033027" y="1574019"/>
                  </a:lnTo>
                  <a:cubicBezTo>
                    <a:pt x="2033027" y="1818823"/>
                    <a:pt x="1834575" y="2017275"/>
                    <a:pt x="1589771" y="2017275"/>
                  </a:cubicBezTo>
                  <a:lnTo>
                    <a:pt x="443256" y="2017275"/>
                  </a:lnTo>
                  <a:cubicBezTo>
                    <a:pt x="198452" y="2017275"/>
                    <a:pt x="0" y="1818823"/>
                    <a:pt x="0" y="1574019"/>
                  </a:cubicBezTo>
                  <a:lnTo>
                    <a:pt x="0" y="443256"/>
                  </a:lnTo>
                  <a:cubicBezTo>
                    <a:pt x="0" y="198452"/>
                    <a:pt x="198452" y="0"/>
                    <a:pt x="443256" y="0"/>
                  </a:cubicBezTo>
                  <a:close/>
                </a:path>
              </a:pathLst>
            </a:custGeom>
            <a:extLst>
              <a:ext uri="{909E8E84-426E-40DD-AFC4-6F175D3DCCD1}">
                <a14:hiddenFill xmlns:a14="http://schemas.microsoft.com/office/drawing/2010/main">
                  <a:solidFill>
                    <a:srgbClr val="FFFFFF"/>
                  </a:solidFill>
                </a14:hiddenFill>
              </a:ext>
            </a:extLst>
          </p:spPr>
        </p:pic>
        <p:pic>
          <p:nvPicPr>
            <p:cNvPr id="121" name="图片 120" descr="Flat lay lunch boxes assortment Free Photo">
              <a:extLst>
                <a:ext uri="{FF2B5EF4-FFF2-40B4-BE49-F238E27FC236}">
                  <a16:creationId xmlns:a16="http://schemas.microsoft.com/office/drawing/2014/main" id="{3C257850-490E-6F06-49DA-2685DCBAFD85}"/>
                </a:ext>
              </a:extLst>
            </p:cNvPr>
            <p:cNvPicPr>
              <a:picLocks noChangeAspect="1" noChangeArrowheads="1"/>
            </p:cNvPicPr>
            <p:nvPr/>
          </p:nvPicPr>
          <p:blipFill rotWithShape="1">
            <a:blip r:embed="rId18" cstate="screen">
              <a:extLst>
                <a:ext uri="{28A0092B-C50C-407E-A947-70E740481C1C}">
                  <a14:useLocalDpi xmlns:a14="http://schemas.microsoft.com/office/drawing/2010/main"/>
                </a:ext>
              </a:extLst>
            </a:blip>
            <a:srcRect/>
            <a:stretch/>
          </p:blipFill>
          <p:spPr bwMode="auto">
            <a:xfrm rot="8100000">
              <a:off x="9706631" y="4803239"/>
              <a:ext cx="2128861" cy="2238923"/>
            </a:xfrm>
            <a:custGeom>
              <a:avLst/>
              <a:gdLst>
                <a:gd name="connsiteX0" fmla="*/ 50038 w 2128861"/>
                <a:gd name="connsiteY0" fmla="*/ 2188885 h 2238923"/>
                <a:gd name="connsiteX1" fmla="*/ 0 w 2128861"/>
                <a:gd name="connsiteY1" fmla="*/ 2068082 h 2238923"/>
                <a:gd name="connsiteX2" fmla="*/ 0 w 2128861"/>
                <a:gd name="connsiteY2" fmla="*/ 174383 h 2238923"/>
                <a:gd name="connsiteX3" fmla="*/ 174382 w 2128861"/>
                <a:gd name="connsiteY3" fmla="*/ 0 h 2238923"/>
                <a:gd name="connsiteX4" fmla="*/ 2128861 w 2128861"/>
                <a:gd name="connsiteY4" fmla="*/ 1954479 h 2238923"/>
                <a:gd name="connsiteX5" fmla="*/ 2128861 w 2128861"/>
                <a:gd name="connsiteY5" fmla="*/ 2068082 h 2238923"/>
                <a:gd name="connsiteX6" fmla="*/ 1958020 w 2128861"/>
                <a:gd name="connsiteY6" fmla="*/ 2238923 h 2238923"/>
                <a:gd name="connsiteX7" fmla="*/ 170841 w 2128861"/>
                <a:gd name="connsiteY7" fmla="*/ 2238923 h 2238923"/>
                <a:gd name="connsiteX8" fmla="*/ 50038 w 2128861"/>
                <a:gd name="connsiteY8" fmla="*/ 2188885 h 223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8861" h="2238923">
                  <a:moveTo>
                    <a:pt x="50038" y="2188885"/>
                  </a:moveTo>
                  <a:cubicBezTo>
                    <a:pt x="19122" y="2157969"/>
                    <a:pt x="0" y="2115258"/>
                    <a:pt x="0" y="2068082"/>
                  </a:cubicBezTo>
                  <a:lnTo>
                    <a:pt x="0" y="174383"/>
                  </a:lnTo>
                  <a:lnTo>
                    <a:pt x="174382" y="0"/>
                  </a:lnTo>
                  <a:lnTo>
                    <a:pt x="2128861" y="1954479"/>
                  </a:lnTo>
                  <a:lnTo>
                    <a:pt x="2128861" y="2068082"/>
                  </a:lnTo>
                  <a:cubicBezTo>
                    <a:pt x="2128861" y="2162435"/>
                    <a:pt x="2052373" y="2238923"/>
                    <a:pt x="1958020" y="2238923"/>
                  </a:cubicBezTo>
                  <a:lnTo>
                    <a:pt x="170841" y="2238923"/>
                  </a:lnTo>
                  <a:cubicBezTo>
                    <a:pt x="123665" y="2238923"/>
                    <a:pt x="80955" y="2219801"/>
                    <a:pt x="50038" y="2188885"/>
                  </a:cubicBezTo>
                  <a:close/>
                </a:path>
              </a:pathLst>
            </a:custGeom>
            <a:extLst>
              <a:ext uri="{909E8E84-426E-40DD-AFC4-6F175D3DCCD1}">
                <a14:hiddenFill xmlns:a14="http://schemas.microsoft.com/office/drawing/2010/main">
                  <a:solidFill>
                    <a:srgbClr val="FFFFFF"/>
                  </a:solidFill>
                </a14:hiddenFill>
              </a:ext>
            </a:extLst>
          </p:spPr>
        </p:pic>
        <p:pic>
          <p:nvPicPr>
            <p:cNvPr id="110" name="图片 109" descr="Flat lay lunch boxes assortment Free Photo">
              <a:extLst>
                <a:ext uri="{FF2B5EF4-FFF2-40B4-BE49-F238E27FC236}">
                  <a16:creationId xmlns:a16="http://schemas.microsoft.com/office/drawing/2014/main" id="{763D5877-64E5-3DF5-DF2B-3AD962535190}"/>
                </a:ext>
              </a:extLst>
            </p:cNvPr>
            <p:cNvPicPr>
              <a:picLocks noChangeAspect="1" noChangeArrowheads="1"/>
            </p:cNvPicPr>
            <p:nvPr/>
          </p:nvPicPr>
          <p:blipFill rotWithShape="1">
            <a:blip r:embed="rId19" cstate="screen">
              <a:extLst>
                <a:ext uri="{28A0092B-C50C-407E-A947-70E740481C1C}">
                  <a14:useLocalDpi xmlns:a14="http://schemas.microsoft.com/office/drawing/2010/main"/>
                </a:ext>
              </a:extLst>
            </a:blip>
            <a:srcRect t="-10873"/>
            <a:stretch/>
          </p:blipFill>
          <p:spPr bwMode="auto">
            <a:xfrm rot="7844886">
              <a:off x="11187201" y="3257429"/>
              <a:ext cx="1794953" cy="1263201"/>
            </a:xfrm>
            <a:custGeom>
              <a:avLst/>
              <a:gdLst>
                <a:gd name="connsiteX0" fmla="*/ 0 w 1794953"/>
                <a:gd name="connsiteY0" fmla="*/ 1263201 h 1263201"/>
                <a:gd name="connsiteX1" fmla="*/ 1466115 w 1794953"/>
                <a:gd name="connsiteY1" fmla="*/ 0 h 1263201"/>
                <a:gd name="connsiteX2" fmla="*/ 1513903 w 1794953"/>
                <a:gd name="connsiteY2" fmla="*/ 0 h 1263201"/>
                <a:gd name="connsiteX3" fmla="*/ 1794953 w 1794953"/>
                <a:gd name="connsiteY3" fmla="*/ 281050 h 1263201"/>
                <a:gd name="connsiteX4" fmla="*/ 1794953 w 1794953"/>
                <a:gd name="connsiteY4" fmla="*/ 982151 h 1263201"/>
                <a:gd name="connsiteX5" fmla="*/ 1513903 w 1794953"/>
                <a:gd name="connsiteY5" fmla="*/ 1263201 h 126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94953" h="1263201">
                  <a:moveTo>
                    <a:pt x="0" y="1263201"/>
                  </a:moveTo>
                  <a:lnTo>
                    <a:pt x="1466115" y="0"/>
                  </a:lnTo>
                  <a:lnTo>
                    <a:pt x="1513903" y="0"/>
                  </a:lnTo>
                  <a:cubicBezTo>
                    <a:pt x="1669123" y="0"/>
                    <a:pt x="1794953" y="125830"/>
                    <a:pt x="1794953" y="281050"/>
                  </a:cubicBezTo>
                  <a:lnTo>
                    <a:pt x="1794953" y="982151"/>
                  </a:lnTo>
                  <a:cubicBezTo>
                    <a:pt x="1794953" y="1137371"/>
                    <a:pt x="1669123" y="1263201"/>
                    <a:pt x="1513903" y="1263201"/>
                  </a:cubicBezTo>
                  <a:close/>
                </a:path>
              </a:pathLst>
            </a:custGeom>
            <a:extLst>
              <a:ext uri="{909E8E84-426E-40DD-AFC4-6F175D3DCCD1}">
                <a14:hiddenFill xmlns:a14="http://schemas.microsoft.com/office/drawing/2010/main">
                  <a:solidFill>
                    <a:srgbClr val="FFFFFF"/>
                  </a:solidFill>
                </a14:hiddenFill>
              </a:ext>
            </a:extLst>
          </p:spPr>
        </p:pic>
        <p:pic>
          <p:nvPicPr>
            <p:cNvPr id="177" name="图片 176" descr="Flat lay lunch boxes assortment Free Photo">
              <a:extLst>
                <a:ext uri="{FF2B5EF4-FFF2-40B4-BE49-F238E27FC236}">
                  <a16:creationId xmlns:a16="http://schemas.microsoft.com/office/drawing/2014/main" id="{13E8F977-1405-A58B-C542-237BDDAC941F}"/>
                </a:ext>
              </a:extLst>
            </p:cNvPr>
            <p:cNvPicPr>
              <a:picLocks noChangeAspect="1" noChangeArrowheads="1"/>
            </p:cNvPicPr>
            <p:nvPr/>
          </p:nvPicPr>
          <p:blipFill rotWithShape="1">
            <a:blip r:embed="rId20" cstate="screen">
              <a:extLst>
                <a:ext uri="{28A0092B-C50C-407E-A947-70E740481C1C}">
                  <a14:useLocalDpi xmlns:a14="http://schemas.microsoft.com/office/drawing/2010/main"/>
                </a:ext>
              </a:extLst>
            </a:blip>
            <a:srcRect/>
            <a:stretch/>
          </p:blipFill>
          <p:spPr bwMode="auto">
            <a:xfrm rot="18775841" flipH="1">
              <a:off x="8194572" y="1089063"/>
              <a:ext cx="660749" cy="710287"/>
            </a:xfrm>
            <a:custGeom>
              <a:avLst/>
              <a:gdLst>
                <a:gd name="connsiteX0" fmla="*/ 660749 w 660749"/>
                <a:gd name="connsiteY0" fmla="*/ 0 h 710287"/>
                <a:gd name="connsiteX1" fmla="*/ 0 w 660749"/>
                <a:gd name="connsiteY1" fmla="*/ 710287 h 710287"/>
                <a:gd name="connsiteX2" fmla="*/ 489908 w 660749"/>
                <a:gd name="connsiteY2" fmla="*/ 710287 h 710287"/>
                <a:gd name="connsiteX3" fmla="*/ 660749 w 660749"/>
                <a:gd name="connsiteY3" fmla="*/ 539446 h 710287"/>
              </a:gdLst>
              <a:ahLst/>
              <a:cxnLst>
                <a:cxn ang="0">
                  <a:pos x="connsiteX0" y="connsiteY0"/>
                </a:cxn>
                <a:cxn ang="0">
                  <a:pos x="connsiteX1" y="connsiteY1"/>
                </a:cxn>
                <a:cxn ang="0">
                  <a:pos x="connsiteX2" y="connsiteY2"/>
                </a:cxn>
                <a:cxn ang="0">
                  <a:pos x="connsiteX3" y="connsiteY3"/>
                </a:cxn>
              </a:cxnLst>
              <a:rect l="l" t="t" r="r" b="b"/>
              <a:pathLst>
                <a:path w="660749" h="710287">
                  <a:moveTo>
                    <a:pt x="660749" y="0"/>
                  </a:moveTo>
                  <a:lnTo>
                    <a:pt x="0" y="710287"/>
                  </a:lnTo>
                  <a:lnTo>
                    <a:pt x="489908" y="710287"/>
                  </a:lnTo>
                  <a:cubicBezTo>
                    <a:pt x="584261" y="710287"/>
                    <a:pt x="660749" y="633799"/>
                    <a:pt x="660749" y="539446"/>
                  </a:cubicBezTo>
                  <a:close/>
                </a:path>
              </a:pathLst>
            </a:custGeom>
            <a:extLst>
              <a:ext uri="{909E8E84-426E-40DD-AFC4-6F175D3DCCD1}">
                <a14:hiddenFill xmlns:a14="http://schemas.microsoft.com/office/drawing/2010/main">
                  <a:solidFill>
                    <a:srgbClr val="FFFFFF"/>
                  </a:solidFill>
                </a14:hiddenFill>
              </a:ext>
            </a:extLst>
          </p:spPr>
        </p:pic>
        <p:pic>
          <p:nvPicPr>
            <p:cNvPr id="183" name="图片 182" descr="Flat lay lunch boxes assortment Free Photo">
              <a:extLst>
                <a:ext uri="{FF2B5EF4-FFF2-40B4-BE49-F238E27FC236}">
                  <a16:creationId xmlns:a16="http://schemas.microsoft.com/office/drawing/2014/main" id="{897FF8C6-EBEC-CD72-444B-41E1423C9EA7}"/>
                </a:ext>
              </a:extLst>
            </p:cNvPr>
            <p:cNvPicPr>
              <a:picLocks noChangeAspect="1" noChangeArrowheads="1"/>
            </p:cNvPicPr>
            <p:nvPr/>
          </p:nvPicPr>
          <p:blipFill rotWithShape="1">
            <a:blip r:embed="rId21" cstate="screen">
              <a:extLst>
                <a:ext uri="{28A0092B-C50C-407E-A947-70E740481C1C}">
                  <a14:useLocalDpi xmlns:a14="http://schemas.microsoft.com/office/drawing/2010/main"/>
                </a:ext>
              </a:extLst>
            </a:blip>
            <a:srcRect/>
            <a:stretch/>
          </p:blipFill>
          <p:spPr bwMode="auto">
            <a:xfrm rot="18900000">
              <a:off x="6361602" y="5180466"/>
              <a:ext cx="1765386" cy="1759844"/>
            </a:xfrm>
            <a:custGeom>
              <a:avLst/>
              <a:gdLst>
                <a:gd name="connsiteX0" fmla="*/ 1635560 w 1765386"/>
                <a:gd name="connsiteY0" fmla="*/ 129827 h 1759844"/>
                <a:gd name="connsiteX1" fmla="*/ 1765386 w 1765386"/>
                <a:gd name="connsiteY1" fmla="*/ 443256 h 1759844"/>
                <a:gd name="connsiteX2" fmla="*/ 1765386 w 1765386"/>
                <a:gd name="connsiteY2" fmla="*/ 1574019 h 1759844"/>
                <a:gd name="connsiteX3" fmla="*/ 1730553 w 1765386"/>
                <a:gd name="connsiteY3" fmla="*/ 1746555 h 1759844"/>
                <a:gd name="connsiteX4" fmla="*/ 1723339 w 1765386"/>
                <a:gd name="connsiteY4" fmla="*/ 1759844 h 1759844"/>
                <a:gd name="connsiteX5" fmla="*/ 0 w 1765386"/>
                <a:gd name="connsiteY5" fmla="*/ 36505 h 1759844"/>
                <a:gd name="connsiteX6" fmla="*/ 3079 w 1765386"/>
                <a:gd name="connsiteY6" fmla="*/ 34833 h 1759844"/>
                <a:gd name="connsiteX7" fmla="*/ 175615 w 1765386"/>
                <a:gd name="connsiteY7" fmla="*/ 0 h 1759844"/>
                <a:gd name="connsiteX8" fmla="*/ 1322130 w 1765386"/>
                <a:gd name="connsiteY8" fmla="*/ 0 h 1759844"/>
                <a:gd name="connsiteX9" fmla="*/ 1635560 w 1765386"/>
                <a:gd name="connsiteY9" fmla="*/ 129827 h 1759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65386" h="1759844">
                  <a:moveTo>
                    <a:pt x="1635560" y="129827"/>
                  </a:moveTo>
                  <a:cubicBezTo>
                    <a:pt x="1715773" y="210040"/>
                    <a:pt x="1765386" y="320854"/>
                    <a:pt x="1765386" y="443256"/>
                  </a:cubicBezTo>
                  <a:lnTo>
                    <a:pt x="1765386" y="1574019"/>
                  </a:lnTo>
                  <a:cubicBezTo>
                    <a:pt x="1765386" y="1635220"/>
                    <a:pt x="1752983" y="1693524"/>
                    <a:pt x="1730553" y="1746555"/>
                  </a:cubicBezTo>
                  <a:lnTo>
                    <a:pt x="1723339" y="1759844"/>
                  </a:lnTo>
                  <a:lnTo>
                    <a:pt x="0" y="36505"/>
                  </a:lnTo>
                  <a:lnTo>
                    <a:pt x="3079" y="34833"/>
                  </a:lnTo>
                  <a:cubicBezTo>
                    <a:pt x="56110" y="12404"/>
                    <a:pt x="114414" y="0"/>
                    <a:pt x="175615" y="0"/>
                  </a:cubicBezTo>
                  <a:lnTo>
                    <a:pt x="1322130" y="0"/>
                  </a:lnTo>
                  <a:cubicBezTo>
                    <a:pt x="1444532" y="0"/>
                    <a:pt x="1555346" y="49613"/>
                    <a:pt x="1635560" y="129827"/>
                  </a:cubicBezTo>
                  <a:close/>
                </a:path>
              </a:pathLst>
            </a:custGeom>
            <a:extLst>
              <a:ext uri="{909E8E84-426E-40DD-AFC4-6F175D3DCCD1}">
                <a14:hiddenFill xmlns:a14="http://schemas.microsoft.com/office/drawing/2010/main">
                  <a:solidFill>
                    <a:srgbClr val="FFFFFF"/>
                  </a:solidFill>
                </a14:hiddenFill>
              </a:ext>
            </a:extLst>
          </p:spPr>
        </p:pic>
      </p:grpSp>
      <p:sp>
        <p:nvSpPr>
          <p:cNvPr id="2" name="文本占位符 1">
            <a:extLst>
              <a:ext uri="{FF2B5EF4-FFF2-40B4-BE49-F238E27FC236}">
                <a16:creationId xmlns:a16="http://schemas.microsoft.com/office/drawing/2014/main" id="{FD13AFC5-4A0A-F1E9-3C4A-997BC703AE1D}"/>
              </a:ext>
            </a:extLst>
          </p:cNvPr>
          <p:cNvSpPr>
            <a:spLocks noGrp="1"/>
          </p:cNvSpPr>
          <p:nvPr>
            <p:ph type="body" sz="quarter" idx="10"/>
          </p:nvPr>
        </p:nvSpPr>
        <p:spPr>
          <a:prstGeom prst="rect">
            <a:avLst/>
          </a:prstGeom>
        </p:spPr>
        <p:txBody>
          <a:bodyPr>
            <a:noAutofit/>
          </a:bodyPr>
          <a:lstStyle/>
          <a:p>
            <a:r>
              <a:rPr lang="zh-CN" altLang="en-US" dirty="0"/>
              <a:t>三大营养素转换流程</a:t>
            </a:r>
          </a:p>
        </p:txBody>
      </p:sp>
      <p:sp>
        <p:nvSpPr>
          <p:cNvPr id="176" name="文本框 175">
            <a:extLst>
              <a:ext uri="{FF2B5EF4-FFF2-40B4-BE49-F238E27FC236}">
                <a16:creationId xmlns:a16="http://schemas.microsoft.com/office/drawing/2014/main" id="{AB496C6E-C3EB-EFD3-0F3C-D6EAD687CD5D}"/>
              </a:ext>
            </a:extLst>
          </p:cNvPr>
          <p:cNvSpPr txBox="1"/>
          <p:nvPr/>
        </p:nvSpPr>
        <p:spPr>
          <a:xfrm>
            <a:off x="646949" y="1576108"/>
            <a:ext cx="5126574" cy="417550"/>
          </a:xfrm>
          <a:prstGeom prst="rect">
            <a:avLst/>
          </a:prstGeom>
          <a:noFill/>
        </p:spPr>
        <p:txBody>
          <a:bodyPr wrap="square" rtlCol="0">
            <a:noAutofit/>
          </a:bodyPr>
          <a:lstStyle/>
          <a:p>
            <a:pPr algn="l">
              <a:lnSpc>
                <a:spcPct val="125000"/>
              </a:lnSpc>
            </a:pPr>
            <a:r>
              <a:rPr lang="zh-CN" altLang="en-US" dirty="0">
                <a:solidFill>
                  <a:schemeClr val="bg1"/>
                </a:solidFill>
              </a:rPr>
              <a:t>人体的细胞需连续不断地提供能量才能发挥功能</a:t>
            </a:r>
            <a:endParaRPr lang="en-US" altLang="zh-CN" dirty="0">
              <a:solidFill>
                <a:schemeClr val="bg1"/>
              </a:solidFill>
            </a:endParaRPr>
          </a:p>
        </p:txBody>
      </p:sp>
      <p:cxnSp>
        <p:nvCxnSpPr>
          <p:cNvPr id="178" name="直接连接符 177">
            <a:extLst>
              <a:ext uri="{FF2B5EF4-FFF2-40B4-BE49-F238E27FC236}">
                <a16:creationId xmlns:a16="http://schemas.microsoft.com/office/drawing/2014/main" id="{A0A0841D-BC63-DDD9-41A8-C0EB74EEC49F}"/>
              </a:ext>
            </a:extLst>
          </p:cNvPr>
          <p:cNvCxnSpPr>
            <a:cxnSpLocks/>
          </p:cNvCxnSpPr>
          <p:nvPr/>
        </p:nvCxnSpPr>
        <p:spPr>
          <a:xfrm>
            <a:off x="659323" y="1591169"/>
            <a:ext cx="0" cy="402489"/>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141" name="组合 140">
            <a:extLst>
              <a:ext uri="{FF2B5EF4-FFF2-40B4-BE49-F238E27FC236}">
                <a16:creationId xmlns:a16="http://schemas.microsoft.com/office/drawing/2014/main" id="{529C8C82-617E-2FF8-B860-A114E3B3C368}"/>
              </a:ext>
            </a:extLst>
          </p:cNvPr>
          <p:cNvGrpSpPr/>
          <p:nvPr/>
        </p:nvGrpSpPr>
        <p:grpSpPr>
          <a:xfrm>
            <a:off x="685274" y="4498928"/>
            <a:ext cx="1550271" cy="1248183"/>
            <a:chOff x="560839" y="2791464"/>
            <a:chExt cx="1550271" cy="1248183"/>
          </a:xfrm>
        </p:grpSpPr>
        <p:sp>
          <p:nvSpPr>
            <p:cNvPr id="142" name="矩形 141">
              <a:extLst>
                <a:ext uri="{FF2B5EF4-FFF2-40B4-BE49-F238E27FC236}">
                  <a16:creationId xmlns:a16="http://schemas.microsoft.com/office/drawing/2014/main" id="{996D7107-31A8-CE38-69CB-7A71DA951B44}"/>
                </a:ext>
              </a:extLst>
            </p:cNvPr>
            <p:cNvSpPr/>
            <p:nvPr/>
          </p:nvSpPr>
          <p:spPr>
            <a:xfrm>
              <a:off x="560842" y="2802255"/>
              <a:ext cx="1550265" cy="1237392"/>
            </a:xfrm>
            <a:prstGeom prst="rect">
              <a:avLst/>
            </a:prstGeom>
            <a:solidFill>
              <a:schemeClr val="bg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3" name="L 形 142">
              <a:extLst>
                <a:ext uri="{FF2B5EF4-FFF2-40B4-BE49-F238E27FC236}">
                  <a16:creationId xmlns:a16="http://schemas.microsoft.com/office/drawing/2014/main" id="{9DDE717C-92F9-48BF-BAB5-C4D24AAE5037}"/>
                </a:ext>
              </a:extLst>
            </p:cNvPr>
            <p:cNvSpPr/>
            <p:nvPr/>
          </p:nvSpPr>
          <p:spPr>
            <a:xfrm>
              <a:off x="560844" y="3625218"/>
              <a:ext cx="1550262" cy="414429"/>
            </a:xfrm>
            <a:prstGeom prst="corner">
              <a:avLst>
                <a:gd name="adj1" fmla="val 13068"/>
                <a:gd name="adj2" fmla="val 8527"/>
              </a:avLst>
            </a:prstGeom>
            <a:gradFill flip="none" rotWithShape="1">
              <a:gsLst>
                <a:gs pos="100000">
                  <a:schemeClr val="bg1"/>
                </a:gs>
                <a:gs pos="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4" name="L 形 143">
              <a:extLst>
                <a:ext uri="{FF2B5EF4-FFF2-40B4-BE49-F238E27FC236}">
                  <a16:creationId xmlns:a16="http://schemas.microsoft.com/office/drawing/2014/main" id="{FC8E79E0-E1B7-2082-2A6E-AE0BAD6A8D75}"/>
                </a:ext>
              </a:extLst>
            </p:cNvPr>
            <p:cNvSpPr/>
            <p:nvPr/>
          </p:nvSpPr>
          <p:spPr>
            <a:xfrm rot="10800000">
              <a:off x="1769197" y="2791464"/>
              <a:ext cx="341913" cy="423449"/>
            </a:xfrm>
            <a:prstGeom prst="corner">
              <a:avLst>
                <a:gd name="adj1" fmla="val 12919"/>
                <a:gd name="adj2" fmla="val 11536"/>
              </a:avLst>
            </a:prstGeom>
            <a:gradFill flip="none" rotWithShape="1">
              <a:gsLst>
                <a:gs pos="100000">
                  <a:schemeClr val="bg1"/>
                </a:gs>
                <a:gs pos="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5" name="矩形 144">
              <a:extLst>
                <a:ext uri="{FF2B5EF4-FFF2-40B4-BE49-F238E27FC236}">
                  <a16:creationId xmlns:a16="http://schemas.microsoft.com/office/drawing/2014/main" id="{784E802A-1A56-08FC-F7AD-7AFF31067742}"/>
                </a:ext>
              </a:extLst>
            </p:cNvPr>
            <p:cNvSpPr/>
            <p:nvPr/>
          </p:nvSpPr>
          <p:spPr>
            <a:xfrm>
              <a:off x="560839" y="2802255"/>
              <a:ext cx="97974" cy="979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4" name="组合 3">
            <a:extLst>
              <a:ext uri="{FF2B5EF4-FFF2-40B4-BE49-F238E27FC236}">
                <a16:creationId xmlns:a16="http://schemas.microsoft.com/office/drawing/2014/main" id="{EB53B2A3-2F3C-7EFD-5395-5F99C206580C}"/>
              </a:ext>
            </a:extLst>
          </p:cNvPr>
          <p:cNvGrpSpPr/>
          <p:nvPr/>
        </p:nvGrpSpPr>
        <p:grpSpPr>
          <a:xfrm>
            <a:off x="685274" y="2343231"/>
            <a:ext cx="1550271" cy="1248183"/>
            <a:chOff x="2437866" y="2779593"/>
            <a:chExt cx="1550271" cy="1248183"/>
          </a:xfrm>
        </p:grpSpPr>
        <p:grpSp>
          <p:nvGrpSpPr>
            <p:cNvPr id="140" name="组合 139">
              <a:extLst>
                <a:ext uri="{FF2B5EF4-FFF2-40B4-BE49-F238E27FC236}">
                  <a16:creationId xmlns:a16="http://schemas.microsoft.com/office/drawing/2014/main" id="{FD30FABE-FD17-0CF8-22DE-DCE5AFD74B8C}"/>
                </a:ext>
              </a:extLst>
            </p:cNvPr>
            <p:cNvGrpSpPr/>
            <p:nvPr/>
          </p:nvGrpSpPr>
          <p:grpSpPr>
            <a:xfrm>
              <a:off x="2437866" y="2779593"/>
              <a:ext cx="1550271" cy="1248183"/>
              <a:chOff x="560839" y="2791464"/>
              <a:chExt cx="1550271" cy="1248183"/>
            </a:xfrm>
          </p:grpSpPr>
          <p:sp>
            <p:nvSpPr>
              <p:cNvPr id="137" name="矩形 136">
                <a:extLst>
                  <a:ext uri="{FF2B5EF4-FFF2-40B4-BE49-F238E27FC236}">
                    <a16:creationId xmlns:a16="http://schemas.microsoft.com/office/drawing/2014/main" id="{B7431718-2E29-1EED-BEE2-28E4A1D0E6F7}"/>
                  </a:ext>
                </a:extLst>
              </p:cNvPr>
              <p:cNvSpPr/>
              <p:nvPr/>
            </p:nvSpPr>
            <p:spPr>
              <a:xfrm>
                <a:off x="560842" y="2802255"/>
                <a:ext cx="1550265" cy="1237392"/>
              </a:xfrm>
              <a:prstGeom prst="rect">
                <a:avLst/>
              </a:prstGeom>
              <a:solidFill>
                <a:schemeClr val="bg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5" name="L 形 134">
                <a:extLst>
                  <a:ext uri="{FF2B5EF4-FFF2-40B4-BE49-F238E27FC236}">
                    <a16:creationId xmlns:a16="http://schemas.microsoft.com/office/drawing/2014/main" id="{D08E4A57-48FD-B33E-1786-B80C08073EB7}"/>
                  </a:ext>
                </a:extLst>
              </p:cNvPr>
              <p:cNvSpPr/>
              <p:nvPr/>
            </p:nvSpPr>
            <p:spPr>
              <a:xfrm>
                <a:off x="560844" y="3625218"/>
                <a:ext cx="1550262" cy="414429"/>
              </a:xfrm>
              <a:prstGeom prst="corner">
                <a:avLst>
                  <a:gd name="adj1" fmla="val 13068"/>
                  <a:gd name="adj2" fmla="val 8527"/>
                </a:avLst>
              </a:prstGeom>
              <a:gradFill flip="none" rotWithShape="1">
                <a:gsLst>
                  <a:gs pos="100000">
                    <a:schemeClr val="bg1"/>
                  </a:gs>
                  <a:gs pos="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8" name="L 形 137">
                <a:extLst>
                  <a:ext uri="{FF2B5EF4-FFF2-40B4-BE49-F238E27FC236}">
                    <a16:creationId xmlns:a16="http://schemas.microsoft.com/office/drawing/2014/main" id="{ECDFEF42-8B8E-D6DC-F7BC-BB5DDDFF668E}"/>
                  </a:ext>
                </a:extLst>
              </p:cNvPr>
              <p:cNvSpPr/>
              <p:nvPr/>
            </p:nvSpPr>
            <p:spPr>
              <a:xfrm rot="10800000">
                <a:off x="1769197" y="2791464"/>
                <a:ext cx="341913" cy="423449"/>
              </a:xfrm>
              <a:prstGeom prst="corner">
                <a:avLst>
                  <a:gd name="adj1" fmla="val 12919"/>
                  <a:gd name="adj2" fmla="val 11536"/>
                </a:avLst>
              </a:prstGeom>
              <a:gradFill flip="none" rotWithShape="1">
                <a:gsLst>
                  <a:gs pos="100000">
                    <a:schemeClr val="bg1"/>
                  </a:gs>
                  <a:gs pos="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9" name="矩形 138">
                <a:extLst>
                  <a:ext uri="{FF2B5EF4-FFF2-40B4-BE49-F238E27FC236}">
                    <a16:creationId xmlns:a16="http://schemas.microsoft.com/office/drawing/2014/main" id="{6BC7C4F3-432B-4A02-9B8C-AA9A462B1B1A}"/>
                  </a:ext>
                </a:extLst>
              </p:cNvPr>
              <p:cNvSpPr/>
              <p:nvPr/>
            </p:nvSpPr>
            <p:spPr>
              <a:xfrm>
                <a:off x="560839" y="2802255"/>
                <a:ext cx="97974" cy="979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114" name="组合 113">
              <a:extLst>
                <a:ext uri="{FF2B5EF4-FFF2-40B4-BE49-F238E27FC236}">
                  <a16:creationId xmlns:a16="http://schemas.microsoft.com/office/drawing/2014/main" id="{BAE0126B-4224-3E54-8FE6-470C298C5253}"/>
                </a:ext>
              </a:extLst>
            </p:cNvPr>
            <p:cNvGrpSpPr/>
            <p:nvPr/>
          </p:nvGrpSpPr>
          <p:grpSpPr>
            <a:xfrm>
              <a:off x="2866754" y="2971622"/>
              <a:ext cx="692497" cy="890583"/>
              <a:chOff x="2932195" y="2898372"/>
              <a:chExt cx="692497" cy="890583"/>
            </a:xfrm>
          </p:grpSpPr>
          <p:sp>
            <p:nvSpPr>
              <p:cNvPr id="46" name="文本框 45">
                <a:extLst>
                  <a:ext uri="{FF2B5EF4-FFF2-40B4-BE49-F238E27FC236}">
                    <a16:creationId xmlns:a16="http://schemas.microsoft.com/office/drawing/2014/main" id="{455A47C5-F3BD-BD01-BA21-A163BD378223}"/>
                  </a:ext>
                </a:extLst>
              </p:cNvPr>
              <p:cNvSpPr txBox="1">
                <a:spLocks/>
              </p:cNvSpPr>
              <p:nvPr/>
            </p:nvSpPr>
            <p:spPr>
              <a:xfrm>
                <a:off x="3047611" y="3207698"/>
                <a:ext cx="461665" cy="276999"/>
              </a:xfrm>
              <a:prstGeom prst="rect">
                <a:avLst/>
              </a:prstGeom>
              <a:noFill/>
              <a:ln>
                <a:noFill/>
              </a:ln>
            </p:spPr>
            <p:txBody>
              <a:bodyPr wrap="none" lIns="0" tIns="0" rIns="0" bIns="0">
                <a:noAutofit/>
              </a:bodyPr>
              <a:lstStyle/>
              <a:p>
                <a:pPr algn="l"/>
                <a:r>
                  <a:rPr lang="zh-CN" altLang="en-US" dirty="0">
                    <a:solidFill>
                      <a:schemeClr val="bg1"/>
                    </a:solidFill>
                  </a:rPr>
                  <a:t>碳水</a:t>
                </a:r>
                <a:endParaRPr lang="en-US" altLang="zh-CN" dirty="0">
                  <a:solidFill>
                    <a:schemeClr val="bg1"/>
                  </a:solidFill>
                </a:endParaRPr>
              </a:p>
            </p:txBody>
          </p:sp>
          <p:sp>
            <p:nvSpPr>
              <p:cNvPr id="44" name="文本框 43">
                <a:extLst>
                  <a:ext uri="{FF2B5EF4-FFF2-40B4-BE49-F238E27FC236}">
                    <a16:creationId xmlns:a16="http://schemas.microsoft.com/office/drawing/2014/main" id="{8BF52B13-5455-EED6-BE98-667F1E13573C}"/>
                  </a:ext>
                </a:extLst>
              </p:cNvPr>
              <p:cNvSpPr txBox="1"/>
              <p:nvPr/>
            </p:nvSpPr>
            <p:spPr>
              <a:xfrm>
                <a:off x="3047611" y="2898372"/>
                <a:ext cx="461665" cy="276999"/>
              </a:xfrm>
              <a:prstGeom prst="rect">
                <a:avLst/>
              </a:prstGeom>
              <a:noFill/>
              <a:ln>
                <a:noFill/>
              </a:ln>
            </p:spPr>
            <p:txBody>
              <a:bodyPr wrap="square" lIns="0" tIns="0" rIns="0" bIns="0">
                <a:noAutofit/>
              </a:bodyPr>
              <a:lstStyle/>
              <a:p>
                <a:pPr algn="l"/>
                <a:r>
                  <a:rPr lang="zh-CN" altLang="en-US" dirty="0">
                    <a:solidFill>
                      <a:schemeClr val="bg1"/>
                    </a:solidFill>
                  </a:rPr>
                  <a:t>脂肪</a:t>
                </a:r>
              </a:p>
            </p:txBody>
          </p:sp>
          <p:sp>
            <p:nvSpPr>
              <p:cNvPr id="42" name="文本框 41">
                <a:extLst>
                  <a:ext uri="{FF2B5EF4-FFF2-40B4-BE49-F238E27FC236}">
                    <a16:creationId xmlns:a16="http://schemas.microsoft.com/office/drawing/2014/main" id="{D6918542-C2CA-D60E-26F5-67F4D08AFE2E}"/>
                  </a:ext>
                </a:extLst>
              </p:cNvPr>
              <p:cNvSpPr txBox="1">
                <a:spLocks/>
              </p:cNvSpPr>
              <p:nvPr/>
            </p:nvSpPr>
            <p:spPr>
              <a:xfrm>
                <a:off x="2932195" y="3511956"/>
                <a:ext cx="692497" cy="276999"/>
              </a:xfrm>
              <a:prstGeom prst="rect">
                <a:avLst/>
              </a:prstGeom>
              <a:noFill/>
              <a:ln>
                <a:noFill/>
              </a:ln>
            </p:spPr>
            <p:txBody>
              <a:bodyPr wrap="none" lIns="0" tIns="0" rIns="0" bIns="0">
                <a:noAutofit/>
              </a:bodyPr>
              <a:lstStyle/>
              <a:p>
                <a:pPr algn="l"/>
                <a:r>
                  <a:rPr lang="zh-CN" altLang="en-US" dirty="0">
                    <a:solidFill>
                      <a:schemeClr val="bg1"/>
                    </a:solidFill>
                  </a:rPr>
                  <a:t>蛋白质</a:t>
                </a:r>
              </a:p>
            </p:txBody>
          </p:sp>
        </p:grpSp>
      </p:grpSp>
      <p:sp>
        <p:nvSpPr>
          <p:cNvPr id="22" name="文本框 21">
            <a:extLst>
              <a:ext uri="{FF2B5EF4-FFF2-40B4-BE49-F238E27FC236}">
                <a16:creationId xmlns:a16="http://schemas.microsoft.com/office/drawing/2014/main" id="{0B8AF82C-F194-F3FE-8180-E0CC3002C6D6}"/>
              </a:ext>
            </a:extLst>
          </p:cNvPr>
          <p:cNvSpPr txBox="1"/>
          <p:nvPr/>
        </p:nvSpPr>
        <p:spPr>
          <a:xfrm>
            <a:off x="2475167" y="2844586"/>
            <a:ext cx="1261884" cy="307777"/>
          </a:xfrm>
          <a:prstGeom prst="rect">
            <a:avLst/>
          </a:prstGeom>
          <a:noFill/>
        </p:spPr>
        <p:txBody>
          <a:bodyPr wrap="none" rtlCol="0">
            <a:noAutofit/>
          </a:bodyPr>
          <a:lstStyle/>
          <a:p>
            <a:pPr algn="l"/>
            <a:r>
              <a:rPr lang="zh-CN" altLang="en-US" sz="1400" dirty="0">
                <a:solidFill>
                  <a:schemeClr val="bg1"/>
                </a:solidFill>
              </a:rPr>
              <a:t>不能直接提供</a:t>
            </a:r>
          </a:p>
        </p:txBody>
      </p:sp>
      <p:sp>
        <p:nvSpPr>
          <p:cNvPr id="102" name="文本框 101">
            <a:extLst>
              <a:ext uri="{FF2B5EF4-FFF2-40B4-BE49-F238E27FC236}">
                <a16:creationId xmlns:a16="http://schemas.microsoft.com/office/drawing/2014/main" id="{7DD9466F-1A04-9230-0AE5-BE9BA373F6E5}"/>
              </a:ext>
            </a:extLst>
          </p:cNvPr>
          <p:cNvSpPr txBox="1"/>
          <p:nvPr/>
        </p:nvSpPr>
        <p:spPr>
          <a:xfrm>
            <a:off x="4308466" y="2938750"/>
            <a:ext cx="923330" cy="276999"/>
          </a:xfrm>
          <a:prstGeom prst="rect">
            <a:avLst/>
          </a:prstGeom>
          <a:noFill/>
        </p:spPr>
        <p:txBody>
          <a:bodyPr wrap="none" lIns="0" tIns="0" rIns="0" bIns="0">
            <a:noAutofit/>
          </a:bodyPr>
          <a:lstStyle/>
          <a:p>
            <a:pPr algn="l"/>
            <a:r>
              <a:rPr lang="zh-CN" altLang="en-US" dirty="0">
                <a:solidFill>
                  <a:schemeClr val="bg1"/>
                </a:solidFill>
              </a:rPr>
              <a:t>人体细胞</a:t>
            </a:r>
          </a:p>
        </p:txBody>
      </p:sp>
      <p:grpSp>
        <p:nvGrpSpPr>
          <p:cNvPr id="113" name="组合 112">
            <a:extLst>
              <a:ext uri="{FF2B5EF4-FFF2-40B4-BE49-F238E27FC236}">
                <a16:creationId xmlns:a16="http://schemas.microsoft.com/office/drawing/2014/main" id="{CA232D80-ACD8-FF8D-4BD3-E4F9D3656EBD}"/>
              </a:ext>
            </a:extLst>
          </p:cNvPr>
          <p:cNvGrpSpPr/>
          <p:nvPr/>
        </p:nvGrpSpPr>
        <p:grpSpPr>
          <a:xfrm>
            <a:off x="1114162" y="4677728"/>
            <a:ext cx="692497" cy="890583"/>
            <a:chOff x="8926117" y="2663022"/>
            <a:chExt cx="692497" cy="890583"/>
          </a:xfrm>
        </p:grpSpPr>
        <p:sp>
          <p:nvSpPr>
            <p:cNvPr id="47" name="文本框 46">
              <a:extLst>
                <a:ext uri="{FF2B5EF4-FFF2-40B4-BE49-F238E27FC236}">
                  <a16:creationId xmlns:a16="http://schemas.microsoft.com/office/drawing/2014/main" id="{A5D59FBD-87B5-C3A2-6BDE-D6BBB880E5D2}"/>
                </a:ext>
              </a:extLst>
            </p:cNvPr>
            <p:cNvSpPr txBox="1">
              <a:spLocks/>
            </p:cNvSpPr>
            <p:nvPr/>
          </p:nvSpPr>
          <p:spPr>
            <a:xfrm>
              <a:off x="8926117" y="2972348"/>
              <a:ext cx="692497" cy="276999"/>
            </a:xfrm>
            <a:prstGeom prst="rect">
              <a:avLst/>
            </a:prstGeom>
            <a:noFill/>
          </p:spPr>
          <p:txBody>
            <a:bodyPr wrap="none" lIns="0" tIns="0" rIns="0" bIns="0">
              <a:noAutofit/>
            </a:bodyPr>
            <a:lstStyle/>
            <a:p>
              <a:pPr algn="l"/>
              <a:r>
                <a:rPr lang="zh-CN" altLang="en-US" dirty="0">
                  <a:solidFill>
                    <a:schemeClr val="bg1"/>
                  </a:solidFill>
                </a:rPr>
                <a:t>葡萄糖</a:t>
              </a:r>
            </a:p>
          </p:txBody>
        </p:sp>
        <p:sp>
          <p:nvSpPr>
            <p:cNvPr id="45" name="文本框 44">
              <a:extLst>
                <a:ext uri="{FF2B5EF4-FFF2-40B4-BE49-F238E27FC236}">
                  <a16:creationId xmlns:a16="http://schemas.microsoft.com/office/drawing/2014/main" id="{9AABB74C-8413-0A1D-508E-E21D106ED898}"/>
                </a:ext>
              </a:extLst>
            </p:cNvPr>
            <p:cNvSpPr txBox="1"/>
            <p:nvPr/>
          </p:nvSpPr>
          <p:spPr>
            <a:xfrm>
              <a:off x="8926117" y="2663022"/>
              <a:ext cx="692497" cy="276999"/>
            </a:xfrm>
            <a:prstGeom prst="rect">
              <a:avLst/>
            </a:prstGeom>
            <a:noFill/>
          </p:spPr>
          <p:txBody>
            <a:bodyPr wrap="none" lIns="0" tIns="0" rIns="0" bIns="0">
              <a:noAutofit/>
            </a:bodyPr>
            <a:lstStyle/>
            <a:p>
              <a:pPr algn="l"/>
              <a:r>
                <a:rPr lang="zh-CN" altLang="en-US" dirty="0">
                  <a:solidFill>
                    <a:schemeClr val="bg1"/>
                  </a:solidFill>
                </a:rPr>
                <a:t>脂肪酸</a:t>
              </a:r>
            </a:p>
          </p:txBody>
        </p:sp>
        <p:sp>
          <p:nvSpPr>
            <p:cNvPr id="43" name="文本框 42">
              <a:extLst>
                <a:ext uri="{FF2B5EF4-FFF2-40B4-BE49-F238E27FC236}">
                  <a16:creationId xmlns:a16="http://schemas.microsoft.com/office/drawing/2014/main" id="{7C45D671-7B50-E4DE-AB22-3937B5730D3A}"/>
                </a:ext>
              </a:extLst>
            </p:cNvPr>
            <p:cNvSpPr txBox="1">
              <a:spLocks/>
            </p:cNvSpPr>
            <p:nvPr/>
          </p:nvSpPr>
          <p:spPr>
            <a:xfrm>
              <a:off x="8926117" y="3276606"/>
              <a:ext cx="692497" cy="276999"/>
            </a:xfrm>
            <a:prstGeom prst="rect">
              <a:avLst/>
            </a:prstGeom>
            <a:noFill/>
          </p:spPr>
          <p:txBody>
            <a:bodyPr wrap="none" lIns="0" tIns="0" rIns="0" bIns="0">
              <a:noAutofit/>
            </a:bodyPr>
            <a:lstStyle/>
            <a:p>
              <a:pPr algn="l"/>
              <a:r>
                <a:rPr lang="zh-CN" altLang="en-US" dirty="0">
                  <a:solidFill>
                    <a:schemeClr val="bg1"/>
                  </a:solidFill>
                </a:rPr>
                <a:t>氨基酸</a:t>
              </a:r>
            </a:p>
          </p:txBody>
        </p:sp>
      </p:grpSp>
      <p:sp>
        <p:nvSpPr>
          <p:cNvPr id="29" name="文本框 28">
            <a:extLst>
              <a:ext uri="{FF2B5EF4-FFF2-40B4-BE49-F238E27FC236}">
                <a16:creationId xmlns:a16="http://schemas.microsoft.com/office/drawing/2014/main" id="{34ED8A5D-7BB1-EFDD-B922-163CA45F0323}"/>
              </a:ext>
            </a:extLst>
          </p:cNvPr>
          <p:cNvSpPr txBox="1"/>
          <p:nvPr/>
        </p:nvSpPr>
        <p:spPr>
          <a:xfrm>
            <a:off x="990820" y="3629587"/>
            <a:ext cx="902811" cy="307777"/>
          </a:xfrm>
          <a:prstGeom prst="rect">
            <a:avLst/>
          </a:prstGeom>
          <a:noFill/>
        </p:spPr>
        <p:txBody>
          <a:bodyPr wrap="none" rtlCol="0">
            <a:noAutofit/>
          </a:bodyPr>
          <a:lstStyle/>
          <a:p>
            <a:pPr algn="l"/>
            <a:r>
              <a:rPr lang="zh-CN" altLang="en-US" sz="1400" dirty="0">
                <a:solidFill>
                  <a:schemeClr val="bg1"/>
                </a:solidFill>
              </a:rPr>
              <a:t>消化分解</a:t>
            </a:r>
          </a:p>
        </p:txBody>
      </p:sp>
      <p:grpSp>
        <p:nvGrpSpPr>
          <p:cNvPr id="95" name="组合 94">
            <a:extLst>
              <a:ext uri="{FF2B5EF4-FFF2-40B4-BE49-F238E27FC236}">
                <a16:creationId xmlns:a16="http://schemas.microsoft.com/office/drawing/2014/main" id="{A62C31D0-F11D-78C1-F91A-997065432ED7}"/>
              </a:ext>
            </a:extLst>
          </p:cNvPr>
          <p:cNvGrpSpPr/>
          <p:nvPr/>
        </p:nvGrpSpPr>
        <p:grpSpPr>
          <a:xfrm>
            <a:off x="3994996" y="2368546"/>
            <a:ext cx="1550271" cy="1248183"/>
            <a:chOff x="560839" y="2791464"/>
            <a:chExt cx="1550271" cy="1248183"/>
          </a:xfrm>
        </p:grpSpPr>
        <p:sp>
          <p:nvSpPr>
            <p:cNvPr id="100" name="矩形 99">
              <a:extLst>
                <a:ext uri="{FF2B5EF4-FFF2-40B4-BE49-F238E27FC236}">
                  <a16:creationId xmlns:a16="http://schemas.microsoft.com/office/drawing/2014/main" id="{D369A02E-1A35-6123-CE14-AA3ED52B819F}"/>
                </a:ext>
              </a:extLst>
            </p:cNvPr>
            <p:cNvSpPr/>
            <p:nvPr/>
          </p:nvSpPr>
          <p:spPr>
            <a:xfrm>
              <a:off x="560842" y="2802255"/>
              <a:ext cx="1550265" cy="1237392"/>
            </a:xfrm>
            <a:prstGeom prst="rect">
              <a:avLst/>
            </a:prstGeom>
            <a:solidFill>
              <a:schemeClr val="bg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01" name="L 形 100">
              <a:extLst>
                <a:ext uri="{FF2B5EF4-FFF2-40B4-BE49-F238E27FC236}">
                  <a16:creationId xmlns:a16="http://schemas.microsoft.com/office/drawing/2014/main" id="{89771A37-0B83-DE7F-63A8-DD85CD90EBE3}"/>
                </a:ext>
              </a:extLst>
            </p:cNvPr>
            <p:cNvSpPr/>
            <p:nvPr/>
          </p:nvSpPr>
          <p:spPr>
            <a:xfrm>
              <a:off x="560844" y="3625218"/>
              <a:ext cx="1550262" cy="414429"/>
            </a:xfrm>
            <a:prstGeom prst="corner">
              <a:avLst>
                <a:gd name="adj1" fmla="val 13068"/>
                <a:gd name="adj2" fmla="val 8527"/>
              </a:avLst>
            </a:prstGeom>
            <a:gradFill flip="none" rotWithShape="1">
              <a:gsLst>
                <a:gs pos="100000">
                  <a:schemeClr val="bg1"/>
                </a:gs>
                <a:gs pos="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4" name="L 形 103">
              <a:extLst>
                <a:ext uri="{FF2B5EF4-FFF2-40B4-BE49-F238E27FC236}">
                  <a16:creationId xmlns:a16="http://schemas.microsoft.com/office/drawing/2014/main" id="{0AA99492-8ED2-C331-0330-E94A5E27C628}"/>
                </a:ext>
              </a:extLst>
            </p:cNvPr>
            <p:cNvSpPr/>
            <p:nvPr/>
          </p:nvSpPr>
          <p:spPr>
            <a:xfrm rot="10800000">
              <a:off x="1769197" y="2791464"/>
              <a:ext cx="341913" cy="423449"/>
            </a:xfrm>
            <a:prstGeom prst="corner">
              <a:avLst>
                <a:gd name="adj1" fmla="val 12919"/>
                <a:gd name="adj2" fmla="val 11536"/>
              </a:avLst>
            </a:prstGeom>
            <a:gradFill flip="none" rotWithShape="1">
              <a:gsLst>
                <a:gs pos="100000">
                  <a:schemeClr val="bg1"/>
                </a:gs>
                <a:gs pos="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5" name="矩形 104">
              <a:extLst>
                <a:ext uri="{FF2B5EF4-FFF2-40B4-BE49-F238E27FC236}">
                  <a16:creationId xmlns:a16="http://schemas.microsoft.com/office/drawing/2014/main" id="{B93860F8-C089-51DF-C21F-F2CBCAA84E3E}"/>
                </a:ext>
              </a:extLst>
            </p:cNvPr>
            <p:cNvSpPr/>
            <p:nvPr/>
          </p:nvSpPr>
          <p:spPr>
            <a:xfrm>
              <a:off x="560839" y="2802255"/>
              <a:ext cx="97974" cy="979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11" name="组合 10">
            <a:extLst>
              <a:ext uri="{FF2B5EF4-FFF2-40B4-BE49-F238E27FC236}">
                <a16:creationId xmlns:a16="http://schemas.microsoft.com/office/drawing/2014/main" id="{319B8C54-FCE6-97BC-2DAA-AD9C4E34489C}"/>
              </a:ext>
            </a:extLst>
          </p:cNvPr>
          <p:cNvGrpSpPr/>
          <p:nvPr/>
        </p:nvGrpSpPr>
        <p:grpSpPr>
          <a:xfrm>
            <a:off x="2539336" y="5162034"/>
            <a:ext cx="495364" cy="137258"/>
            <a:chOff x="2895153" y="4902908"/>
            <a:chExt cx="495364" cy="137258"/>
          </a:xfrm>
          <a:gradFill>
            <a:gsLst>
              <a:gs pos="100000">
                <a:schemeClr val="bg1"/>
              </a:gs>
              <a:gs pos="0">
                <a:schemeClr val="bg1">
                  <a:alpha val="0"/>
                </a:schemeClr>
              </a:gs>
            </a:gsLst>
            <a:lin ang="0" scaled="0"/>
          </a:gradFill>
        </p:grpSpPr>
        <p:sp>
          <p:nvSpPr>
            <p:cNvPr id="112" name="L 形 111">
              <a:extLst>
                <a:ext uri="{FF2B5EF4-FFF2-40B4-BE49-F238E27FC236}">
                  <a16:creationId xmlns:a16="http://schemas.microsoft.com/office/drawing/2014/main" id="{948CC992-A978-EDD6-A143-D0A49DF91E7C}"/>
                </a:ext>
              </a:extLst>
            </p:cNvPr>
            <p:cNvSpPr/>
            <p:nvPr/>
          </p:nvSpPr>
          <p:spPr>
            <a:xfrm rot="13500000">
              <a:off x="2895153" y="4902908"/>
              <a:ext cx="130999" cy="131000"/>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19" name="L 形 118">
              <a:extLst>
                <a:ext uri="{FF2B5EF4-FFF2-40B4-BE49-F238E27FC236}">
                  <a16:creationId xmlns:a16="http://schemas.microsoft.com/office/drawing/2014/main" id="{A652E681-4108-EFDD-BC9D-4F6FBABB9962}"/>
                </a:ext>
              </a:extLst>
            </p:cNvPr>
            <p:cNvSpPr/>
            <p:nvPr/>
          </p:nvSpPr>
          <p:spPr>
            <a:xfrm rot="13500000">
              <a:off x="2983865" y="4902908"/>
              <a:ext cx="130999" cy="131000"/>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23" name="L 形 122">
              <a:extLst>
                <a:ext uri="{FF2B5EF4-FFF2-40B4-BE49-F238E27FC236}">
                  <a16:creationId xmlns:a16="http://schemas.microsoft.com/office/drawing/2014/main" id="{EC0A1999-A85C-D0B0-B7CD-79A72D552D98}"/>
                </a:ext>
              </a:extLst>
            </p:cNvPr>
            <p:cNvSpPr/>
            <p:nvPr/>
          </p:nvSpPr>
          <p:spPr>
            <a:xfrm rot="13500000">
              <a:off x="3082093" y="4909167"/>
              <a:ext cx="130999" cy="131000"/>
            </a:xfrm>
            <a:prstGeom prst="corner">
              <a:avLst>
                <a:gd name="adj1" fmla="val 30015"/>
                <a:gd name="adj2" fmla="val 309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9" name="L 形 128">
              <a:extLst>
                <a:ext uri="{FF2B5EF4-FFF2-40B4-BE49-F238E27FC236}">
                  <a16:creationId xmlns:a16="http://schemas.microsoft.com/office/drawing/2014/main" id="{CEBB0D64-8BF6-99B4-2B04-84F9C83D5046}"/>
                </a:ext>
              </a:extLst>
            </p:cNvPr>
            <p:cNvSpPr/>
            <p:nvPr/>
          </p:nvSpPr>
          <p:spPr>
            <a:xfrm rot="13500000">
              <a:off x="3170805" y="4909167"/>
              <a:ext cx="130999" cy="131000"/>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30" name="L 形 129">
              <a:extLst>
                <a:ext uri="{FF2B5EF4-FFF2-40B4-BE49-F238E27FC236}">
                  <a16:creationId xmlns:a16="http://schemas.microsoft.com/office/drawing/2014/main" id="{595BB88E-2E8C-6BDA-3BB7-6CD7C9E135F1}"/>
                </a:ext>
              </a:extLst>
            </p:cNvPr>
            <p:cNvSpPr/>
            <p:nvPr/>
          </p:nvSpPr>
          <p:spPr>
            <a:xfrm rot="13500000">
              <a:off x="3259517" y="4909167"/>
              <a:ext cx="130999" cy="131000"/>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grpSp>
      <p:grpSp>
        <p:nvGrpSpPr>
          <p:cNvPr id="8" name="组合 7">
            <a:extLst>
              <a:ext uri="{FF2B5EF4-FFF2-40B4-BE49-F238E27FC236}">
                <a16:creationId xmlns:a16="http://schemas.microsoft.com/office/drawing/2014/main" id="{6F9F288D-2B12-8CCE-35EA-200552B1DFC2}"/>
              </a:ext>
            </a:extLst>
          </p:cNvPr>
          <p:cNvGrpSpPr/>
          <p:nvPr/>
        </p:nvGrpSpPr>
        <p:grpSpPr>
          <a:xfrm>
            <a:off x="2274707" y="4858761"/>
            <a:ext cx="1662805" cy="522978"/>
            <a:chOff x="3622972" y="4716797"/>
            <a:chExt cx="1662805" cy="522978"/>
          </a:xfrm>
        </p:grpSpPr>
        <p:sp>
          <p:nvSpPr>
            <p:cNvPr id="108" name="文本框 107">
              <a:extLst>
                <a:ext uri="{FF2B5EF4-FFF2-40B4-BE49-F238E27FC236}">
                  <a16:creationId xmlns:a16="http://schemas.microsoft.com/office/drawing/2014/main" id="{8D202E14-53DB-F1DC-FD76-A6F42D8C0874}"/>
                </a:ext>
              </a:extLst>
            </p:cNvPr>
            <p:cNvSpPr txBox="1"/>
            <p:nvPr/>
          </p:nvSpPr>
          <p:spPr>
            <a:xfrm>
              <a:off x="3622972" y="4716797"/>
              <a:ext cx="902811" cy="307777"/>
            </a:xfrm>
            <a:prstGeom prst="rect">
              <a:avLst/>
            </a:prstGeom>
            <a:noFill/>
          </p:spPr>
          <p:txBody>
            <a:bodyPr wrap="none" rtlCol="0">
              <a:noAutofit/>
            </a:bodyPr>
            <a:lstStyle/>
            <a:p>
              <a:pPr algn="l"/>
              <a:r>
                <a:rPr lang="zh-CN" altLang="en-US" sz="1400" dirty="0">
                  <a:solidFill>
                    <a:schemeClr val="bg1"/>
                  </a:solidFill>
                </a:rPr>
                <a:t>血液吸收</a:t>
              </a:r>
            </a:p>
          </p:txBody>
        </p:sp>
        <p:sp>
          <p:nvSpPr>
            <p:cNvPr id="88" name="文本框 87">
              <a:extLst>
                <a:ext uri="{FF2B5EF4-FFF2-40B4-BE49-F238E27FC236}">
                  <a16:creationId xmlns:a16="http://schemas.microsoft.com/office/drawing/2014/main" id="{8FC02F9A-6529-0883-9881-0B3F4DB3069A}"/>
                </a:ext>
              </a:extLst>
            </p:cNvPr>
            <p:cNvSpPr txBox="1"/>
            <p:nvPr/>
          </p:nvSpPr>
          <p:spPr>
            <a:xfrm>
              <a:off x="4382966" y="4931998"/>
              <a:ext cx="902811" cy="307777"/>
            </a:xfrm>
            <a:prstGeom prst="rect">
              <a:avLst/>
            </a:prstGeom>
            <a:noFill/>
          </p:spPr>
          <p:txBody>
            <a:bodyPr wrap="none" rtlCol="0">
              <a:noAutofit/>
            </a:bodyPr>
            <a:lstStyle/>
            <a:p>
              <a:pPr algn="l"/>
              <a:r>
                <a:rPr lang="zh-CN" altLang="en-US" sz="1400" dirty="0">
                  <a:solidFill>
                    <a:schemeClr val="bg1"/>
                  </a:solidFill>
                </a:rPr>
                <a:t>代谢转换</a:t>
              </a:r>
            </a:p>
          </p:txBody>
        </p:sp>
      </p:grpSp>
      <p:grpSp>
        <p:nvGrpSpPr>
          <p:cNvPr id="151" name="组合 150">
            <a:extLst>
              <a:ext uri="{FF2B5EF4-FFF2-40B4-BE49-F238E27FC236}">
                <a16:creationId xmlns:a16="http://schemas.microsoft.com/office/drawing/2014/main" id="{07BA4536-1CB7-9E89-0EA3-B0CAE917F253}"/>
              </a:ext>
            </a:extLst>
          </p:cNvPr>
          <p:cNvGrpSpPr/>
          <p:nvPr/>
        </p:nvGrpSpPr>
        <p:grpSpPr>
          <a:xfrm rot="16200000">
            <a:off x="4522449" y="3881464"/>
            <a:ext cx="495364" cy="137258"/>
            <a:chOff x="2895153" y="4902908"/>
            <a:chExt cx="495364" cy="137258"/>
          </a:xfrm>
          <a:gradFill>
            <a:gsLst>
              <a:gs pos="100000">
                <a:schemeClr val="accent1"/>
              </a:gs>
              <a:gs pos="0">
                <a:schemeClr val="accent1">
                  <a:alpha val="0"/>
                </a:schemeClr>
              </a:gs>
            </a:gsLst>
            <a:lin ang="0" scaled="0"/>
          </a:gradFill>
        </p:grpSpPr>
        <p:sp>
          <p:nvSpPr>
            <p:cNvPr id="152" name="L 形 151">
              <a:extLst>
                <a:ext uri="{FF2B5EF4-FFF2-40B4-BE49-F238E27FC236}">
                  <a16:creationId xmlns:a16="http://schemas.microsoft.com/office/drawing/2014/main" id="{58B12407-7FEC-EF86-BC18-8223097BF6C2}"/>
                </a:ext>
              </a:extLst>
            </p:cNvPr>
            <p:cNvSpPr/>
            <p:nvPr/>
          </p:nvSpPr>
          <p:spPr>
            <a:xfrm rot="13500000">
              <a:off x="2895153" y="4902908"/>
              <a:ext cx="130999" cy="131000"/>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53" name="L 形 152">
              <a:extLst>
                <a:ext uri="{FF2B5EF4-FFF2-40B4-BE49-F238E27FC236}">
                  <a16:creationId xmlns:a16="http://schemas.microsoft.com/office/drawing/2014/main" id="{A750E4D7-E4F9-B1D3-9C47-24122A829E25}"/>
                </a:ext>
              </a:extLst>
            </p:cNvPr>
            <p:cNvSpPr/>
            <p:nvPr/>
          </p:nvSpPr>
          <p:spPr>
            <a:xfrm rot="13500000">
              <a:off x="2983865" y="4902908"/>
              <a:ext cx="130999" cy="131000"/>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54" name="L 形 153">
              <a:extLst>
                <a:ext uri="{FF2B5EF4-FFF2-40B4-BE49-F238E27FC236}">
                  <a16:creationId xmlns:a16="http://schemas.microsoft.com/office/drawing/2014/main" id="{1064B76E-7342-DEEF-79F6-4BBA782A2342}"/>
                </a:ext>
              </a:extLst>
            </p:cNvPr>
            <p:cNvSpPr/>
            <p:nvPr/>
          </p:nvSpPr>
          <p:spPr>
            <a:xfrm rot="13500000">
              <a:off x="3082093" y="4909167"/>
              <a:ext cx="130999" cy="131000"/>
            </a:xfrm>
            <a:prstGeom prst="corner">
              <a:avLst>
                <a:gd name="adj1" fmla="val 30015"/>
                <a:gd name="adj2" fmla="val 309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55" name="L 形 154">
              <a:extLst>
                <a:ext uri="{FF2B5EF4-FFF2-40B4-BE49-F238E27FC236}">
                  <a16:creationId xmlns:a16="http://schemas.microsoft.com/office/drawing/2014/main" id="{0C19053C-EDB6-DD28-B3AB-8ECA8B7E2E08}"/>
                </a:ext>
              </a:extLst>
            </p:cNvPr>
            <p:cNvSpPr/>
            <p:nvPr/>
          </p:nvSpPr>
          <p:spPr>
            <a:xfrm rot="13500000">
              <a:off x="3170805" y="4909167"/>
              <a:ext cx="130999" cy="131000"/>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56" name="L 形 155">
              <a:extLst>
                <a:ext uri="{FF2B5EF4-FFF2-40B4-BE49-F238E27FC236}">
                  <a16:creationId xmlns:a16="http://schemas.microsoft.com/office/drawing/2014/main" id="{87A11A65-9DC0-64CE-F2F3-C356E7601070}"/>
                </a:ext>
              </a:extLst>
            </p:cNvPr>
            <p:cNvSpPr/>
            <p:nvPr/>
          </p:nvSpPr>
          <p:spPr>
            <a:xfrm rot="13500000">
              <a:off x="3259517" y="4909167"/>
              <a:ext cx="130999" cy="131000"/>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grpSp>
      <p:grpSp>
        <p:nvGrpSpPr>
          <p:cNvPr id="157" name="组合 156">
            <a:extLst>
              <a:ext uri="{FF2B5EF4-FFF2-40B4-BE49-F238E27FC236}">
                <a16:creationId xmlns:a16="http://schemas.microsoft.com/office/drawing/2014/main" id="{00E20C88-2877-1FB3-2B35-E2E029520D82}"/>
              </a:ext>
            </a:extLst>
          </p:cNvPr>
          <p:cNvGrpSpPr/>
          <p:nvPr/>
        </p:nvGrpSpPr>
        <p:grpSpPr>
          <a:xfrm rot="5400000" flipV="1">
            <a:off x="1160001" y="4121252"/>
            <a:ext cx="495364" cy="137258"/>
            <a:chOff x="2895153" y="4902908"/>
            <a:chExt cx="495364" cy="137258"/>
          </a:xfrm>
          <a:gradFill>
            <a:gsLst>
              <a:gs pos="100000">
                <a:schemeClr val="bg1"/>
              </a:gs>
              <a:gs pos="0">
                <a:schemeClr val="bg1">
                  <a:alpha val="0"/>
                </a:schemeClr>
              </a:gs>
            </a:gsLst>
            <a:lin ang="0" scaled="0"/>
          </a:gradFill>
        </p:grpSpPr>
        <p:sp>
          <p:nvSpPr>
            <p:cNvPr id="158" name="L 形 157">
              <a:extLst>
                <a:ext uri="{FF2B5EF4-FFF2-40B4-BE49-F238E27FC236}">
                  <a16:creationId xmlns:a16="http://schemas.microsoft.com/office/drawing/2014/main" id="{F793A5F8-5F79-6BDA-0AC4-A494BA3F71AB}"/>
                </a:ext>
              </a:extLst>
            </p:cNvPr>
            <p:cNvSpPr/>
            <p:nvPr/>
          </p:nvSpPr>
          <p:spPr>
            <a:xfrm rot="13500000">
              <a:off x="2895153" y="4902908"/>
              <a:ext cx="130999" cy="131000"/>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59" name="L 形 158">
              <a:extLst>
                <a:ext uri="{FF2B5EF4-FFF2-40B4-BE49-F238E27FC236}">
                  <a16:creationId xmlns:a16="http://schemas.microsoft.com/office/drawing/2014/main" id="{08B78F45-D932-F85D-E623-503C3D0E9051}"/>
                </a:ext>
              </a:extLst>
            </p:cNvPr>
            <p:cNvSpPr/>
            <p:nvPr/>
          </p:nvSpPr>
          <p:spPr>
            <a:xfrm rot="13500000">
              <a:off x="2983865" y="4902908"/>
              <a:ext cx="130999" cy="131000"/>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60" name="L 形 159">
              <a:extLst>
                <a:ext uri="{FF2B5EF4-FFF2-40B4-BE49-F238E27FC236}">
                  <a16:creationId xmlns:a16="http://schemas.microsoft.com/office/drawing/2014/main" id="{0F2CFB11-4061-F45B-A019-15EE80DE3887}"/>
                </a:ext>
              </a:extLst>
            </p:cNvPr>
            <p:cNvSpPr/>
            <p:nvPr/>
          </p:nvSpPr>
          <p:spPr>
            <a:xfrm rot="13500000">
              <a:off x="3082093" y="4909167"/>
              <a:ext cx="130999" cy="131000"/>
            </a:xfrm>
            <a:prstGeom prst="corner">
              <a:avLst>
                <a:gd name="adj1" fmla="val 30015"/>
                <a:gd name="adj2" fmla="val 309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61" name="L 形 160">
              <a:extLst>
                <a:ext uri="{FF2B5EF4-FFF2-40B4-BE49-F238E27FC236}">
                  <a16:creationId xmlns:a16="http://schemas.microsoft.com/office/drawing/2014/main" id="{A78ABC29-0574-4ECA-16A3-2961F48599E0}"/>
                </a:ext>
              </a:extLst>
            </p:cNvPr>
            <p:cNvSpPr/>
            <p:nvPr/>
          </p:nvSpPr>
          <p:spPr>
            <a:xfrm rot="13500000">
              <a:off x="3170805" y="4909167"/>
              <a:ext cx="130999" cy="131000"/>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62" name="L 形 161">
              <a:extLst>
                <a:ext uri="{FF2B5EF4-FFF2-40B4-BE49-F238E27FC236}">
                  <a16:creationId xmlns:a16="http://schemas.microsoft.com/office/drawing/2014/main" id="{297ABA6F-4E86-B048-3A5E-2839F251072D}"/>
                </a:ext>
              </a:extLst>
            </p:cNvPr>
            <p:cNvSpPr/>
            <p:nvPr/>
          </p:nvSpPr>
          <p:spPr>
            <a:xfrm rot="13500000">
              <a:off x="3259517" y="4909167"/>
              <a:ext cx="130999" cy="131000"/>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grpSp>
      <p:grpSp>
        <p:nvGrpSpPr>
          <p:cNvPr id="163" name="组合 162">
            <a:extLst>
              <a:ext uri="{FF2B5EF4-FFF2-40B4-BE49-F238E27FC236}">
                <a16:creationId xmlns:a16="http://schemas.microsoft.com/office/drawing/2014/main" id="{CC22B010-8157-C2DC-21D4-2E5DD5FAC7FE}"/>
              </a:ext>
            </a:extLst>
          </p:cNvPr>
          <p:cNvGrpSpPr/>
          <p:nvPr/>
        </p:nvGrpSpPr>
        <p:grpSpPr>
          <a:xfrm>
            <a:off x="2380157" y="3150085"/>
            <a:ext cx="495364" cy="137258"/>
            <a:chOff x="2895153" y="4902908"/>
            <a:chExt cx="495364" cy="137258"/>
          </a:xfrm>
          <a:gradFill>
            <a:gsLst>
              <a:gs pos="100000">
                <a:srgbClr val="C00000">
                  <a:alpha val="53000"/>
                </a:srgbClr>
              </a:gs>
              <a:gs pos="0">
                <a:srgbClr val="C00000">
                  <a:alpha val="0"/>
                </a:srgbClr>
              </a:gs>
            </a:gsLst>
            <a:lin ang="0" scaled="0"/>
          </a:gradFill>
        </p:grpSpPr>
        <p:sp>
          <p:nvSpPr>
            <p:cNvPr id="164" name="L 形 163">
              <a:extLst>
                <a:ext uri="{FF2B5EF4-FFF2-40B4-BE49-F238E27FC236}">
                  <a16:creationId xmlns:a16="http://schemas.microsoft.com/office/drawing/2014/main" id="{4DBDE166-553C-BC6B-317E-74AE42DA14F8}"/>
                </a:ext>
              </a:extLst>
            </p:cNvPr>
            <p:cNvSpPr/>
            <p:nvPr/>
          </p:nvSpPr>
          <p:spPr>
            <a:xfrm rot="13500000">
              <a:off x="2895153" y="4902908"/>
              <a:ext cx="130999" cy="131000"/>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65" name="L 形 164">
              <a:extLst>
                <a:ext uri="{FF2B5EF4-FFF2-40B4-BE49-F238E27FC236}">
                  <a16:creationId xmlns:a16="http://schemas.microsoft.com/office/drawing/2014/main" id="{0A75220D-2CC0-6586-35DC-A49CF20F444F}"/>
                </a:ext>
              </a:extLst>
            </p:cNvPr>
            <p:cNvSpPr/>
            <p:nvPr/>
          </p:nvSpPr>
          <p:spPr>
            <a:xfrm rot="13500000">
              <a:off x="2983865" y="4902908"/>
              <a:ext cx="130999" cy="131000"/>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66" name="L 形 165">
              <a:extLst>
                <a:ext uri="{FF2B5EF4-FFF2-40B4-BE49-F238E27FC236}">
                  <a16:creationId xmlns:a16="http://schemas.microsoft.com/office/drawing/2014/main" id="{78A54BCB-12EA-3AD7-3A59-6160C6AFC309}"/>
                </a:ext>
              </a:extLst>
            </p:cNvPr>
            <p:cNvSpPr/>
            <p:nvPr/>
          </p:nvSpPr>
          <p:spPr>
            <a:xfrm rot="13500000">
              <a:off x="3082093" y="4909167"/>
              <a:ext cx="130999" cy="131000"/>
            </a:xfrm>
            <a:prstGeom prst="corner">
              <a:avLst>
                <a:gd name="adj1" fmla="val 30015"/>
                <a:gd name="adj2" fmla="val 309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67" name="L 形 166">
              <a:extLst>
                <a:ext uri="{FF2B5EF4-FFF2-40B4-BE49-F238E27FC236}">
                  <a16:creationId xmlns:a16="http://schemas.microsoft.com/office/drawing/2014/main" id="{E71FD704-7DDD-E848-2A3E-A527A4420D6E}"/>
                </a:ext>
              </a:extLst>
            </p:cNvPr>
            <p:cNvSpPr/>
            <p:nvPr/>
          </p:nvSpPr>
          <p:spPr>
            <a:xfrm rot="13500000">
              <a:off x="3170805" y="4909167"/>
              <a:ext cx="130999" cy="131000"/>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68" name="L 形 167">
              <a:extLst>
                <a:ext uri="{FF2B5EF4-FFF2-40B4-BE49-F238E27FC236}">
                  <a16:creationId xmlns:a16="http://schemas.microsoft.com/office/drawing/2014/main" id="{E7DE62AC-5202-8792-E70B-463B86B40790}"/>
                </a:ext>
              </a:extLst>
            </p:cNvPr>
            <p:cNvSpPr/>
            <p:nvPr/>
          </p:nvSpPr>
          <p:spPr>
            <a:xfrm rot="13500000">
              <a:off x="3259517" y="4909167"/>
              <a:ext cx="130999" cy="131000"/>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grpSp>
      <p:sp>
        <p:nvSpPr>
          <p:cNvPr id="19" name="任意多边形: 形状 18">
            <a:extLst>
              <a:ext uri="{FF2B5EF4-FFF2-40B4-BE49-F238E27FC236}">
                <a16:creationId xmlns:a16="http://schemas.microsoft.com/office/drawing/2014/main" id="{F3271A60-284F-4920-3B40-5D0EDAB27EA7}"/>
              </a:ext>
            </a:extLst>
          </p:cNvPr>
          <p:cNvSpPr/>
          <p:nvPr/>
        </p:nvSpPr>
        <p:spPr>
          <a:xfrm>
            <a:off x="2965571" y="3130598"/>
            <a:ext cx="196350" cy="196350"/>
          </a:xfrm>
          <a:custGeom>
            <a:avLst/>
            <a:gdLst>
              <a:gd name="connsiteX0" fmla="*/ 13468 w 265880"/>
              <a:gd name="connsiteY0" fmla="*/ 265881 h 265880"/>
              <a:gd name="connsiteX1" fmla="*/ 132940 w 265880"/>
              <a:gd name="connsiteY1" fmla="*/ 146409 h 265880"/>
              <a:gd name="connsiteX2" fmla="*/ 252413 w 265880"/>
              <a:gd name="connsiteY2" fmla="*/ 265881 h 265880"/>
              <a:gd name="connsiteX3" fmla="*/ 265881 w 265880"/>
              <a:gd name="connsiteY3" fmla="*/ 252413 h 265880"/>
              <a:gd name="connsiteX4" fmla="*/ 146409 w 265880"/>
              <a:gd name="connsiteY4" fmla="*/ 132940 h 265880"/>
              <a:gd name="connsiteX5" fmla="*/ 265881 w 265880"/>
              <a:gd name="connsiteY5" fmla="*/ 13468 h 265880"/>
              <a:gd name="connsiteX6" fmla="*/ 252413 w 265880"/>
              <a:gd name="connsiteY6" fmla="*/ 0 h 265880"/>
              <a:gd name="connsiteX7" fmla="*/ 132940 w 265880"/>
              <a:gd name="connsiteY7" fmla="*/ 119472 h 265880"/>
              <a:gd name="connsiteX8" fmla="*/ 13468 w 265880"/>
              <a:gd name="connsiteY8" fmla="*/ 0 h 265880"/>
              <a:gd name="connsiteX9" fmla="*/ 0 w 265880"/>
              <a:gd name="connsiteY9" fmla="*/ 13468 h 265880"/>
              <a:gd name="connsiteX10" fmla="*/ 119472 w 265880"/>
              <a:gd name="connsiteY10" fmla="*/ 132940 h 265880"/>
              <a:gd name="connsiteX11" fmla="*/ 0 w 265880"/>
              <a:gd name="connsiteY11" fmla="*/ 252413 h 265880"/>
              <a:gd name="connsiteX12" fmla="*/ 13468 w 265880"/>
              <a:gd name="connsiteY12" fmla="*/ 265881 h 26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5880" h="265880">
                <a:moveTo>
                  <a:pt x="13468" y="265881"/>
                </a:moveTo>
                <a:lnTo>
                  <a:pt x="132940" y="146409"/>
                </a:lnTo>
                <a:lnTo>
                  <a:pt x="252413" y="265881"/>
                </a:lnTo>
                <a:lnTo>
                  <a:pt x="265881" y="252413"/>
                </a:lnTo>
                <a:lnTo>
                  <a:pt x="146409" y="132940"/>
                </a:lnTo>
                <a:lnTo>
                  <a:pt x="265881" y="13468"/>
                </a:lnTo>
                <a:lnTo>
                  <a:pt x="252413" y="0"/>
                </a:lnTo>
                <a:lnTo>
                  <a:pt x="132940" y="119472"/>
                </a:lnTo>
                <a:lnTo>
                  <a:pt x="13468" y="0"/>
                </a:lnTo>
                <a:lnTo>
                  <a:pt x="0" y="13468"/>
                </a:lnTo>
                <a:lnTo>
                  <a:pt x="119472" y="132940"/>
                </a:lnTo>
                <a:lnTo>
                  <a:pt x="0" y="252413"/>
                </a:lnTo>
                <a:lnTo>
                  <a:pt x="13468" y="265881"/>
                </a:lnTo>
                <a:close/>
              </a:path>
            </a:pathLst>
          </a:custGeom>
          <a:solidFill>
            <a:srgbClr val="C00000"/>
          </a:solidFill>
          <a:ln w="9525" cap="flat">
            <a:noFill/>
            <a:prstDash val="solid"/>
            <a:miter/>
          </a:ln>
        </p:spPr>
        <p:txBody>
          <a:bodyPr rtlCol="0" anchor="ctr">
            <a:noAutofit/>
          </a:bodyPr>
          <a:lstStyle/>
          <a:p>
            <a:endParaRPr lang="zh-CN" altLang="en-US"/>
          </a:p>
        </p:txBody>
      </p:sp>
      <p:sp>
        <p:nvSpPr>
          <p:cNvPr id="71" name="文本框 70">
            <a:extLst>
              <a:ext uri="{FF2B5EF4-FFF2-40B4-BE49-F238E27FC236}">
                <a16:creationId xmlns:a16="http://schemas.microsoft.com/office/drawing/2014/main" id="{036AFACB-D298-DE67-110F-B741B0711F71}"/>
              </a:ext>
            </a:extLst>
          </p:cNvPr>
          <p:cNvSpPr txBox="1"/>
          <p:nvPr/>
        </p:nvSpPr>
        <p:spPr>
          <a:xfrm>
            <a:off x="4328985" y="4180502"/>
            <a:ext cx="902811" cy="307777"/>
          </a:xfrm>
          <a:prstGeom prst="rect">
            <a:avLst/>
          </a:prstGeom>
          <a:noFill/>
        </p:spPr>
        <p:txBody>
          <a:bodyPr wrap="none" rtlCol="0">
            <a:noAutofit/>
          </a:bodyPr>
          <a:lstStyle/>
          <a:p>
            <a:pPr algn="l"/>
            <a:r>
              <a:rPr lang="zh-CN" altLang="en-US" sz="1400" dirty="0">
                <a:solidFill>
                  <a:schemeClr val="accent1"/>
                </a:solidFill>
              </a:rPr>
              <a:t>提供能量</a:t>
            </a:r>
          </a:p>
        </p:txBody>
      </p:sp>
      <p:grpSp>
        <p:nvGrpSpPr>
          <p:cNvPr id="136" name="组合 135">
            <a:extLst>
              <a:ext uri="{FF2B5EF4-FFF2-40B4-BE49-F238E27FC236}">
                <a16:creationId xmlns:a16="http://schemas.microsoft.com/office/drawing/2014/main" id="{09790207-D660-6365-E626-00B221A6BA29}"/>
              </a:ext>
            </a:extLst>
          </p:cNvPr>
          <p:cNvGrpSpPr/>
          <p:nvPr/>
        </p:nvGrpSpPr>
        <p:grpSpPr>
          <a:xfrm>
            <a:off x="3284498" y="4922377"/>
            <a:ext cx="495364" cy="137258"/>
            <a:chOff x="2895153" y="4902908"/>
            <a:chExt cx="495364" cy="137258"/>
          </a:xfrm>
          <a:gradFill>
            <a:gsLst>
              <a:gs pos="100000">
                <a:schemeClr val="bg1"/>
              </a:gs>
              <a:gs pos="0">
                <a:schemeClr val="bg1">
                  <a:alpha val="0"/>
                </a:schemeClr>
              </a:gs>
            </a:gsLst>
            <a:lin ang="0" scaled="0"/>
          </a:gradFill>
        </p:grpSpPr>
        <p:sp>
          <p:nvSpPr>
            <p:cNvPr id="146" name="L 形 145">
              <a:extLst>
                <a:ext uri="{FF2B5EF4-FFF2-40B4-BE49-F238E27FC236}">
                  <a16:creationId xmlns:a16="http://schemas.microsoft.com/office/drawing/2014/main" id="{B45A6719-947E-7696-9831-7E2A711E1449}"/>
                </a:ext>
              </a:extLst>
            </p:cNvPr>
            <p:cNvSpPr/>
            <p:nvPr/>
          </p:nvSpPr>
          <p:spPr>
            <a:xfrm rot="13500000">
              <a:off x="2895153" y="4902908"/>
              <a:ext cx="130999" cy="131000"/>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47" name="L 形 146">
              <a:extLst>
                <a:ext uri="{FF2B5EF4-FFF2-40B4-BE49-F238E27FC236}">
                  <a16:creationId xmlns:a16="http://schemas.microsoft.com/office/drawing/2014/main" id="{6152B814-ABBC-A407-4432-BE9276F03393}"/>
                </a:ext>
              </a:extLst>
            </p:cNvPr>
            <p:cNvSpPr/>
            <p:nvPr/>
          </p:nvSpPr>
          <p:spPr>
            <a:xfrm rot="13500000">
              <a:off x="2983865" y="4902908"/>
              <a:ext cx="130999" cy="131000"/>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48" name="L 形 147">
              <a:extLst>
                <a:ext uri="{FF2B5EF4-FFF2-40B4-BE49-F238E27FC236}">
                  <a16:creationId xmlns:a16="http://schemas.microsoft.com/office/drawing/2014/main" id="{0AEFAC8B-A2E6-DCBE-D9D9-1E684B5CBE7A}"/>
                </a:ext>
              </a:extLst>
            </p:cNvPr>
            <p:cNvSpPr/>
            <p:nvPr/>
          </p:nvSpPr>
          <p:spPr>
            <a:xfrm rot="13500000">
              <a:off x="3082093" y="4909167"/>
              <a:ext cx="130999" cy="131000"/>
            </a:xfrm>
            <a:prstGeom prst="corner">
              <a:avLst>
                <a:gd name="adj1" fmla="val 30015"/>
                <a:gd name="adj2" fmla="val 309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9" name="L 形 148">
              <a:extLst>
                <a:ext uri="{FF2B5EF4-FFF2-40B4-BE49-F238E27FC236}">
                  <a16:creationId xmlns:a16="http://schemas.microsoft.com/office/drawing/2014/main" id="{E364085C-095A-D699-B6A4-E503B93D1576}"/>
                </a:ext>
              </a:extLst>
            </p:cNvPr>
            <p:cNvSpPr/>
            <p:nvPr/>
          </p:nvSpPr>
          <p:spPr>
            <a:xfrm rot="13500000">
              <a:off x="3170805" y="4909167"/>
              <a:ext cx="130999" cy="131000"/>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50" name="L 形 149">
              <a:extLst>
                <a:ext uri="{FF2B5EF4-FFF2-40B4-BE49-F238E27FC236}">
                  <a16:creationId xmlns:a16="http://schemas.microsoft.com/office/drawing/2014/main" id="{CDE1F4F0-09B4-4D53-4C2E-F40940A9532D}"/>
                </a:ext>
              </a:extLst>
            </p:cNvPr>
            <p:cNvSpPr/>
            <p:nvPr/>
          </p:nvSpPr>
          <p:spPr>
            <a:xfrm rot="13500000">
              <a:off x="3259517" y="4909167"/>
              <a:ext cx="130999" cy="131000"/>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grpSp>
      <p:grpSp>
        <p:nvGrpSpPr>
          <p:cNvPr id="3" name="组合 2">
            <a:extLst>
              <a:ext uri="{FF2B5EF4-FFF2-40B4-BE49-F238E27FC236}">
                <a16:creationId xmlns:a16="http://schemas.microsoft.com/office/drawing/2014/main" id="{E76B1796-A11B-A21C-5034-E59165ED1285}"/>
              </a:ext>
            </a:extLst>
          </p:cNvPr>
          <p:cNvGrpSpPr/>
          <p:nvPr/>
        </p:nvGrpSpPr>
        <p:grpSpPr>
          <a:xfrm>
            <a:off x="3983422" y="4479799"/>
            <a:ext cx="1561845" cy="1267312"/>
            <a:chOff x="3983422" y="4479799"/>
            <a:chExt cx="1561845" cy="1267312"/>
          </a:xfrm>
        </p:grpSpPr>
        <p:sp>
          <p:nvSpPr>
            <p:cNvPr id="85" name="矩形 84">
              <a:extLst>
                <a:ext uri="{FF2B5EF4-FFF2-40B4-BE49-F238E27FC236}">
                  <a16:creationId xmlns:a16="http://schemas.microsoft.com/office/drawing/2014/main" id="{E7007D44-167D-33CE-AF85-8872C668BD12}"/>
                </a:ext>
              </a:extLst>
            </p:cNvPr>
            <p:cNvSpPr/>
            <p:nvPr/>
          </p:nvSpPr>
          <p:spPr>
            <a:xfrm>
              <a:off x="3983422" y="4479799"/>
              <a:ext cx="1550265" cy="1237392"/>
            </a:xfrm>
            <a:prstGeom prst="rect">
              <a:avLst/>
            </a:prstGeom>
            <a:solidFill>
              <a:schemeClr val="accent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2" name="L 形 121">
              <a:extLst>
                <a:ext uri="{FF2B5EF4-FFF2-40B4-BE49-F238E27FC236}">
                  <a16:creationId xmlns:a16="http://schemas.microsoft.com/office/drawing/2014/main" id="{E622E3BA-C673-28AD-FA67-1DD499B3215C}"/>
                </a:ext>
              </a:extLst>
            </p:cNvPr>
            <p:cNvSpPr/>
            <p:nvPr/>
          </p:nvSpPr>
          <p:spPr>
            <a:xfrm>
              <a:off x="3995001" y="5332682"/>
              <a:ext cx="1550262" cy="414429"/>
            </a:xfrm>
            <a:prstGeom prst="corner">
              <a:avLst>
                <a:gd name="adj1" fmla="val 13068"/>
                <a:gd name="adj2" fmla="val 8527"/>
              </a:avLst>
            </a:prstGeom>
            <a:gradFill>
              <a:gsLst>
                <a:gs pos="100000">
                  <a:schemeClr val="accent1"/>
                </a:gs>
                <a:gs pos="0">
                  <a:schemeClr val="accent1">
                    <a:alpha val="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2" name="L 形 131">
              <a:extLst>
                <a:ext uri="{FF2B5EF4-FFF2-40B4-BE49-F238E27FC236}">
                  <a16:creationId xmlns:a16="http://schemas.microsoft.com/office/drawing/2014/main" id="{48C3BE56-6137-21DD-D184-38E094C4BBE4}"/>
                </a:ext>
              </a:extLst>
            </p:cNvPr>
            <p:cNvSpPr/>
            <p:nvPr/>
          </p:nvSpPr>
          <p:spPr>
            <a:xfrm rot="10800000">
              <a:off x="5203354" y="4498928"/>
              <a:ext cx="341913" cy="423449"/>
            </a:xfrm>
            <a:prstGeom prst="corner">
              <a:avLst>
                <a:gd name="adj1" fmla="val 12919"/>
                <a:gd name="adj2" fmla="val 11536"/>
              </a:avLst>
            </a:prstGeom>
            <a:gradFill flip="none" rotWithShape="1">
              <a:gsLst>
                <a:gs pos="100000">
                  <a:schemeClr val="accent1"/>
                </a:gs>
                <a:gs pos="0">
                  <a:schemeClr val="accent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4" name="矩形 133">
              <a:extLst>
                <a:ext uri="{FF2B5EF4-FFF2-40B4-BE49-F238E27FC236}">
                  <a16:creationId xmlns:a16="http://schemas.microsoft.com/office/drawing/2014/main" id="{860714FD-03C6-F2BD-7D5E-24E92C3CAE68}"/>
                </a:ext>
              </a:extLst>
            </p:cNvPr>
            <p:cNvSpPr/>
            <p:nvPr/>
          </p:nvSpPr>
          <p:spPr>
            <a:xfrm>
              <a:off x="3994996" y="4509719"/>
              <a:ext cx="97974" cy="979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86" name="文本框 85">
            <a:extLst>
              <a:ext uri="{FF2B5EF4-FFF2-40B4-BE49-F238E27FC236}">
                <a16:creationId xmlns:a16="http://schemas.microsoft.com/office/drawing/2014/main" id="{E4025C87-47EB-52CF-0A45-1EAEAB9ABC8A}"/>
              </a:ext>
            </a:extLst>
          </p:cNvPr>
          <p:cNvSpPr txBox="1"/>
          <p:nvPr/>
        </p:nvSpPr>
        <p:spPr>
          <a:xfrm>
            <a:off x="4193050" y="4846020"/>
            <a:ext cx="1154162" cy="553998"/>
          </a:xfrm>
          <a:prstGeom prst="rect">
            <a:avLst/>
          </a:prstGeom>
          <a:noFill/>
        </p:spPr>
        <p:txBody>
          <a:bodyPr wrap="none" lIns="0" tIns="0" rIns="0" bIns="0">
            <a:noAutofit/>
          </a:bodyPr>
          <a:lstStyle/>
          <a:p>
            <a:pPr algn="ctr"/>
            <a:r>
              <a:rPr lang="en-US" altLang="zh-CN" dirty="0">
                <a:solidFill>
                  <a:schemeClr val="bg1"/>
                </a:solidFill>
              </a:rPr>
              <a:t>ATP</a:t>
            </a:r>
          </a:p>
          <a:p>
            <a:pPr algn="ctr"/>
            <a:r>
              <a:rPr lang="zh-CN" altLang="en-US" sz="1800" dirty="0">
                <a:solidFill>
                  <a:schemeClr val="bg1"/>
                </a:solidFill>
              </a:rPr>
              <a:t>三磷酸腺苷</a:t>
            </a:r>
            <a:endParaRPr lang="en-US" altLang="zh-CN" sz="1800" dirty="0">
              <a:solidFill>
                <a:schemeClr val="bg1"/>
              </a:solidFill>
            </a:endParaRPr>
          </a:p>
        </p:txBody>
      </p:sp>
      <p:cxnSp>
        <p:nvCxnSpPr>
          <p:cNvPr id="189" name="直接连接符 188">
            <a:extLst>
              <a:ext uri="{FF2B5EF4-FFF2-40B4-BE49-F238E27FC236}">
                <a16:creationId xmlns:a16="http://schemas.microsoft.com/office/drawing/2014/main" id="{584BECB4-7AD2-2C3A-26FE-087353DC2ED7}"/>
              </a:ext>
            </a:extLst>
          </p:cNvPr>
          <p:cNvCxnSpPr>
            <a:cxnSpLocks/>
          </p:cNvCxnSpPr>
          <p:nvPr/>
        </p:nvCxnSpPr>
        <p:spPr>
          <a:xfrm>
            <a:off x="-599440" y="6101047"/>
            <a:ext cx="12852138" cy="0"/>
          </a:xfrm>
          <a:prstGeom prst="line">
            <a:avLst/>
          </a:prstGeom>
          <a:ln w="25400">
            <a:gradFill>
              <a:gsLst>
                <a:gs pos="0">
                  <a:schemeClr val="accent1"/>
                </a:gs>
                <a:gs pos="100000">
                  <a:schemeClr val="accent1">
                    <a:alpha val="0"/>
                  </a:schemeClr>
                </a:gs>
              </a:gsLst>
              <a:lin ang="10800000" scaled="0"/>
            </a:gradFill>
          </a:ln>
          <a:effectLst>
            <a:outerShdw blurRad="762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90" name="直接连接符 189">
            <a:extLst>
              <a:ext uri="{FF2B5EF4-FFF2-40B4-BE49-F238E27FC236}">
                <a16:creationId xmlns:a16="http://schemas.microsoft.com/office/drawing/2014/main" id="{1123E32B-825A-8914-A07A-AC83E27315B8}"/>
              </a:ext>
            </a:extLst>
          </p:cNvPr>
          <p:cNvCxnSpPr>
            <a:cxnSpLocks/>
          </p:cNvCxnSpPr>
          <p:nvPr/>
        </p:nvCxnSpPr>
        <p:spPr>
          <a:xfrm>
            <a:off x="-599440" y="1448451"/>
            <a:ext cx="12852138" cy="0"/>
          </a:xfrm>
          <a:prstGeom prst="line">
            <a:avLst/>
          </a:prstGeom>
          <a:ln w="25400">
            <a:gradFill>
              <a:gsLst>
                <a:gs pos="0">
                  <a:schemeClr val="accent1"/>
                </a:gs>
                <a:gs pos="100000">
                  <a:schemeClr val="accent1">
                    <a:alpha val="0"/>
                  </a:schemeClr>
                </a:gs>
              </a:gsLst>
              <a:lin ang="10800000" scaled="0"/>
            </a:gradFill>
          </a:ln>
          <a:effectLst>
            <a:outerShdw blurRad="76200" dist="381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18426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 name="组合 102">
            <a:extLst>
              <a:ext uri="{FF2B5EF4-FFF2-40B4-BE49-F238E27FC236}">
                <a16:creationId xmlns:a16="http://schemas.microsoft.com/office/drawing/2014/main" id="{CAFB6F32-8339-BCCE-6D22-C120DE534F6F}"/>
              </a:ext>
            </a:extLst>
          </p:cNvPr>
          <p:cNvGrpSpPr/>
          <p:nvPr/>
        </p:nvGrpSpPr>
        <p:grpSpPr>
          <a:xfrm>
            <a:off x="665717" y="3086992"/>
            <a:ext cx="2583180" cy="3148708"/>
            <a:chOff x="665717" y="3086992"/>
            <a:chExt cx="2583180" cy="3148708"/>
          </a:xfrm>
        </p:grpSpPr>
        <p:sp>
          <p:nvSpPr>
            <p:cNvPr id="81" name="矩形 80">
              <a:extLst>
                <a:ext uri="{FF2B5EF4-FFF2-40B4-BE49-F238E27FC236}">
                  <a16:creationId xmlns:a16="http://schemas.microsoft.com/office/drawing/2014/main" id="{FD811738-A69F-D729-0625-DBCC997D3CFF}"/>
                </a:ext>
              </a:extLst>
            </p:cNvPr>
            <p:cNvSpPr/>
            <p:nvPr/>
          </p:nvSpPr>
          <p:spPr>
            <a:xfrm>
              <a:off x="665717" y="3086992"/>
              <a:ext cx="2583180" cy="3145026"/>
            </a:xfrm>
            <a:prstGeom prst="rect">
              <a:avLst/>
            </a:prstGeom>
            <a:solidFill>
              <a:schemeClr val="accent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82" name="直接连接符 81">
              <a:extLst>
                <a:ext uri="{FF2B5EF4-FFF2-40B4-BE49-F238E27FC236}">
                  <a16:creationId xmlns:a16="http://schemas.microsoft.com/office/drawing/2014/main" id="{495BB77C-670F-5381-0404-F04670244AB8}"/>
                </a:ext>
              </a:extLst>
            </p:cNvPr>
            <p:cNvCxnSpPr>
              <a:cxnSpLocks/>
            </p:cNvCxnSpPr>
            <p:nvPr/>
          </p:nvCxnSpPr>
          <p:spPr>
            <a:xfrm>
              <a:off x="665717" y="6235700"/>
              <a:ext cx="258318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E8FC3B06-DAC4-1789-C21F-BF7EA36F2FB9}"/>
                </a:ext>
              </a:extLst>
            </p:cNvPr>
            <p:cNvCxnSpPr>
              <a:cxnSpLocks/>
            </p:cNvCxnSpPr>
            <p:nvPr/>
          </p:nvCxnSpPr>
          <p:spPr>
            <a:xfrm>
              <a:off x="665717" y="3086992"/>
              <a:ext cx="2583180" cy="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02" name="组合 101">
            <a:extLst>
              <a:ext uri="{FF2B5EF4-FFF2-40B4-BE49-F238E27FC236}">
                <a16:creationId xmlns:a16="http://schemas.microsoft.com/office/drawing/2014/main" id="{6F20B853-14DC-4089-9764-1E222AD017BD}"/>
              </a:ext>
            </a:extLst>
          </p:cNvPr>
          <p:cNvGrpSpPr/>
          <p:nvPr/>
        </p:nvGrpSpPr>
        <p:grpSpPr>
          <a:xfrm>
            <a:off x="3478697" y="3086992"/>
            <a:ext cx="2583180" cy="3148709"/>
            <a:chOff x="3478697" y="3086992"/>
            <a:chExt cx="2583180" cy="3148709"/>
          </a:xfrm>
        </p:grpSpPr>
        <p:sp>
          <p:nvSpPr>
            <p:cNvPr id="91" name="矩形 90">
              <a:extLst>
                <a:ext uri="{FF2B5EF4-FFF2-40B4-BE49-F238E27FC236}">
                  <a16:creationId xmlns:a16="http://schemas.microsoft.com/office/drawing/2014/main" id="{E9DB81CE-B2B0-C621-0A2F-25E3926C82FD}"/>
                </a:ext>
              </a:extLst>
            </p:cNvPr>
            <p:cNvSpPr/>
            <p:nvPr/>
          </p:nvSpPr>
          <p:spPr>
            <a:xfrm>
              <a:off x="3478697" y="3090675"/>
              <a:ext cx="2583180" cy="3145026"/>
            </a:xfrm>
            <a:prstGeom prst="rect">
              <a:avLst/>
            </a:prstGeom>
            <a:solidFill>
              <a:schemeClr val="accent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92" name="直接连接符 91">
              <a:extLst>
                <a:ext uri="{FF2B5EF4-FFF2-40B4-BE49-F238E27FC236}">
                  <a16:creationId xmlns:a16="http://schemas.microsoft.com/office/drawing/2014/main" id="{4BC08E4E-5318-CE0F-A542-46C38E9C9234}"/>
                </a:ext>
              </a:extLst>
            </p:cNvPr>
            <p:cNvCxnSpPr>
              <a:cxnSpLocks/>
            </p:cNvCxnSpPr>
            <p:nvPr/>
          </p:nvCxnSpPr>
          <p:spPr>
            <a:xfrm>
              <a:off x="3478697" y="6235700"/>
              <a:ext cx="258318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56D01167-B276-0EC6-983B-FA33F12AA0BB}"/>
                </a:ext>
              </a:extLst>
            </p:cNvPr>
            <p:cNvCxnSpPr>
              <a:cxnSpLocks/>
            </p:cNvCxnSpPr>
            <p:nvPr/>
          </p:nvCxnSpPr>
          <p:spPr>
            <a:xfrm>
              <a:off x="3478697" y="3086992"/>
              <a:ext cx="2583180" cy="0"/>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3" name="文本占位符 2">
            <a:extLst>
              <a:ext uri="{FF2B5EF4-FFF2-40B4-BE49-F238E27FC236}">
                <a16:creationId xmlns:a16="http://schemas.microsoft.com/office/drawing/2014/main" id="{CECB2CB7-FCD8-DF10-2C83-4FCD3689749B}"/>
              </a:ext>
            </a:extLst>
          </p:cNvPr>
          <p:cNvSpPr>
            <a:spLocks noGrp="1"/>
          </p:cNvSpPr>
          <p:nvPr>
            <p:ph type="body" sz="quarter" idx="10"/>
          </p:nvPr>
        </p:nvSpPr>
        <p:spPr>
          <a:xfrm>
            <a:off x="660399" y="625475"/>
            <a:ext cx="5435601" cy="403225"/>
          </a:xfrm>
        </p:spPr>
        <p:txBody>
          <a:bodyPr wrap="none" lIns="0" tIns="0" rIns="0" bIns="0">
            <a:noAutofit/>
          </a:bodyPr>
          <a:lstStyle/>
          <a:p>
            <a:r>
              <a:rPr lang="zh-CN" altLang="en-US" dirty="0"/>
              <a:t>食物血糖生成指数</a:t>
            </a:r>
            <a:r>
              <a:rPr lang="en-US" altLang="zh-CN" dirty="0"/>
              <a:t>--GI</a:t>
            </a:r>
            <a:endParaRPr lang="zh-CN" altLang="en-US" dirty="0"/>
          </a:p>
        </p:txBody>
      </p:sp>
      <p:sp>
        <p:nvSpPr>
          <p:cNvPr id="33" name="文本框 32">
            <a:extLst>
              <a:ext uri="{FF2B5EF4-FFF2-40B4-BE49-F238E27FC236}">
                <a16:creationId xmlns:a16="http://schemas.microsoft.com/office/drawing/2014/main" id="{D0004E10-A1F7-7ED3-8047-2DF7E4B7C8F4}"/>
              </a:ext>
            </a:extLst>
          </p:cNvPr>
          <p:cNvSpPr txBox="1"/>
          <p:nvPr/>
        </p:nvSpPr>
        <p:spPr>
          <a:xfrm>
            <a:off x="802638" y="3288852"/>
            <a:ext cx="1194238" cy="369332"/>
          </a:xfrm>
          <a:prstGeom prst="rect">
            <a:avLst/>
          </a:prstGeom>
          <a:noFill/>
        </p:spPr>
        <p:txBody>
          <a:bodyPr wrap="none" lIns="0" tIns="0" rIns="0" bIns="0">
            <a:noAutofit/>
          </a:bodyPr>
          <a:lstStyle/>
          <a:p>
            <a:r>
              <a:rPr lang="zh-CN" altLang="en-US" sz="2400" b="0" i="0" dirty="0">
                <a:solidFill>
                  <a:schemeClr val="bg1"/>
                </a:solidFill>
                <a:effectLst/>
                <a:latin typeface="OPPOSans L" panose="00020600040101010101" pitchFamily="18" charset="-122"/>
              </a:rPr>
              <a:t>高</a:t>
            </a:r>
            <a:r>
              <a:rPr lang="en-US" altLang="zh-CN" sz="2400" b="0" i="0" dirty="0">
                <a:solidFill>
                  <a:schemeClr val="bg1"/>
                </a:solidFill>
                <a:effectLst/>
                <a:latin typeface="OPPOSans L" panose="00020600040101010101" pitchFamily="18" charset="-122"/>
              </a:rPr>
              <a:t>GI</a:t>
            </a:r>
            <a:r>
              <a:rPr lang="zh-CN" altLang="en-US" sz="2400" b="0" i="0" dirty="0">
                <a:solidFill>
                  <a:schemeClr val="bg1"/>
                </a:solidFill>
                <a:effectLst/>
                <a:latin typeface="OPPOSans L" panose="00020600040101010101" pitchFamily="18" charset="-122"/>
              </a:rPr>
              <a:t>食物</a:t>
            </a:r>
            <a:endParaRPr lang="en-US" altLang="zh-CN" sz="2400" b="0" i="0" dirty="0">
              <a:solidFill>
                <a:schemeClr val="bg1"/>
              </a:solidFill>
              <a:effectLst/>
              <a:latin typeface="OPPOSans L" panose="00020600040101010101" pitchFamily="18" charset="-122"/>
            </a:endParaRPr>
          </a:p>
        </p:txBody>
      </p:sp>
      <p:sp>
        <p:nvSpPr>
          <p:cNvPr id="34" name="文本框 33">
            <a:extLst>
              <a:ext uri="{FF2B5EF4-FFF2-40B4-BE49-F238E27FC236}">
                <a16:creationId xmlns:a16="http://schemas.microsoft.com/office/drawing/2014/main" id="{35D65CF5-9035-C7E8-1432-060D95966085}"/>
              </a:ext>
            </a:extLst>
          </p:cNvPr>
          <p:cNvSpPr txBox="1"/>
          <p:nvPr/>
        </p:nvSpPr>
        <p:spPr>
          <a:xfrm>
            <a:off x="3642692" y="3288852"/>
            <a:ext cx="1194238" cy="369332"/>
          </a:xfrm>
          <a:prstGeom prst="rect">
            <a:avLst/>
          </a:prstGeom>
          <a:noFill/>
        </p:spPr>
        <p:txBody>
          <a:bodyPr wrap="none" lIns="0" tIns="0" rIns="0" bIns="0">
            <a:noAutofit/>
          </a:bodyPr>
          <a:lstStyle/>
          <a:p>
            <a:r>
              <a:rPr lang="zh-CN" altLang="en-US" sz="2400" b="0" i="0" dirty="0">
                <a:solidFill>
                  <a:schemeClr val="bg1"/>
                </a:solidFill>
                <a:effectLst/>
                <a:latin typeface="OPPOSans L" panose="00020600040101010101" pitchFamily="18" charset="-122"/>
              </a:rPr>
              <a:t>低</a:t>
            </a:r>
            <a:r>
              <a:rPr lang="en-US" altLang="zh-CN" sz="2400" b="0" i="0" dirty="0">
                <a:solidFill>
                  <a:schemeClr val="bg1"/>
                </a:solidFill>
                <a:effectLst/>
                <a:latin typeface="OPPOSans L" panose="00020600040101010101" pitchFamily="18" charset="-122"/>
              </a:rPr>
              <a:t>GI</a:t>
            </a:r>
            <a:r>
              <a:rPr lang="zh-CN" altLang="en-US" sz="2400" b="0" i="0" dirty="0">
                <a:solidFill>
                  <a:schemeClr val="bg1"/>
                </a:solidFill>
                <a:effectLst/>
                <a:latin typeface="OPPOSans L" panose="00020600040101010101" pitchFamily="18" charset="-122"/>
              </a:rPr>
              <a:t>食物</a:t>
            </a:r>
            <a:endParaRPr lang="en-US" altLang="zh-CN" sz="2400" b="0" i="0" dirty="0">
              <a:solidFill>
                <a:schemeClr val="bg1"/>
              </a:solidFill>
              <a:effectLst/>
              <a:latin typeface="OPPOSans L" panose="00020600040101010101" pitchFamily="18" charset="-122"/>
            </a:endParaRPr>
          </a:p>
        </p:txBody>
      </p:sp>
      <p:sp>
        <p:nvSpPr>
          <p:cNvPr id="41" name="文本框 40">
            <a:extLst>
              <a:ext uri="{FF2B5EF4-FFF2-40B4-BE49-F238E27FC236}">
                <a16:creationId xmlns:a16="http://schemas.microsoft.com/office/drawing/2014/main" id="{3D9CD2B8-5FF0-601C-3966-C8E78843786D}"/>
              </a:ext>
            </a:extLst>
          </p:cNvPr>
          <p:cNvSpPr txBox="1"/>
          <p:nvPr/>
        </p:nvSpPr>
        <p:spPr>
          <a:xfrm>
            <a:off x="770724" y="1870081"/>
            <a:ext cx="1284006" cy="369332"/>
          </a:xfrm>
          <a:prstGeom prst="rect">
            <a:avLst/>
          </a:prstGeom>
          <a:noFill/>
        </p:spPr>
        <p:txBody>
          <a:bodyPr wrap="none" lIns="0" tIns="0" rIns="0" bIns="0">
            <a:noAutofit/>
          </a:bodyPr>
          <a:lstStyle/>
          <a:p>
            <a:r>
              <a:rPr kumimoji="0" lang="zh-CN" altLang="en-US" sz="2400" b="0" i="0" u="none" strike="noStrike" kern="1200" cap="none" spc="0" normalizeH="0" baseline="0" noProof="0" dirty="0">
                <a:ln>
                  <a:noFill/>
                </a:ln>
                <a:solidFill>
                  <a:schemeClr val="accent1"/>
                </a:solidFill>
                <a:effectLst/>
                <a:uLnTx/>
                <a:uFillTx/>
                <a:latin typeface="OPPOSans L"/>
                <a:ea typeface="思源黑体 CN Light"/>
                <a:cs typeface="+mn-cs"/>
              </a:rPr>
              <a:t>简称 </a:t>
            </a:r>
            <a:r>
              <a:rPr kumimoji="0" lang="en-US" altLang="zh-CN" sz="2400" b="0" i="0" u="none" strike="noStrike" kern="1200" cap="none" spc="0" normalizeH="0" baseline="0" noProof="0" dirty="0">
                <a:ln>
                  <a:noFill/>
                </a:ln>
                <a:solidFill>
                  <a:schemeClr val="accent1"/>
                </a:solidFill>
                <a:effectLst/>
                <a:uLnTx/>
                <a:uFillTx/>
                <a:latin typeface="OPPOSans L"/>
                <a:ea typeface="思源黑体 CN Light"/>
                <a:cs typeface="+mn-cs"/>
              </a:rPr>
              <a:t>-- GI</a:t>
            </a:r>
            <a:endParaRPr lang="zh-CN" altLang="en-US" sz="2400" dirty="0">
              <a:solidFill>
                <a:schemeClr val="accent1"/>
              </a:solidFill>
            </a:endParaRPr>
          </a:p>
        </p:txBody>
      </p:sp>
      <p:sp>
        <p:nvSpPr>
          <p:cNvPr id="42" name="文本框 41">
            <a:extLst>
              <a:ext uri="{FF2B5EF4-FFF2-40B4-BE49-F238E27FC236}">
                <a16:creationId xmlns:a16="http://schemas.microsoft.com/office/drawing/2014/main" id="{5DCAA1FC-0F2A-C6EF-D68A-9AAD74E34A46}"/>
              </a:ext>
            </a:extLst>
          </p:cNvPr>
          <p:cNvSpPr txBox="1"/>
          <p:nvPr/>
        </p:nvSpPr>
        <p:spPr>
          <a:xfrm>
            <a:off x="770725" y="1432410"/>
            <a:ext cx="2462213" cy="369332"/>
          </a:xfrm>
          <a:prstGeom prst="rect">
            <a:avLst/>
          </a:prstGeom>
          <a:noFill/>
        </p:spPr>
        <p:txBody>
          <a:bodyPr wrap="none" lIns="0" tIns="0" rIns="0" bIns="0">
            <a:noAutofit/>
          </a:bodyPr>
          <a:lstStyle/>
          <a:p>
            <a:r>
              <a:rPr kumimoji="0" lang="zh-CN" altLang="en-US" sz="2400" b="0" i="0" u="none" strike="noStrike" kern="1200" cap="none" spc="0" normalizeH="0" baseline="0" noProof="0" dirty="0">
                <a:ln>
                  <a:noFill/>
                </a:ln>
                <a:solidFill>
                  <a:schemeClr val="accent1"/>
                </a:solidFill>
                <a:effectLst/>
                <a:uLnTx/>
                <a:uFillTx/>
                <a:latin typeface="OPPOSans L"/>
                <a:ea typeface="思源黑体 CN Light"/>
                <a:cs typeface="+mn-cs"/>
              </a:rPr>
              <a:t>食物血糖生成指数</a:t>
            </a:r>
            <a:endParaRPr lang="zh-CN" altLang="en-US" sz="2400" dirty="0">
              <a:solidFill>
                <a:schemeClr val="accent1"/>
              </a:solidFill>
            </a:endParaRPr>
          </a:p>
        </p:txBody>
      </p:sp>
      <p:sp>
        <p:nvSpPr>
          <p:cNvPr id="43" name="文本框 42">
            <a:extLst>
              <a:ext uri="{FF2B5EF4-FFF2-40B4-BE49-F238E27FC236}">
                <a16:creationId xmlns:a16="http://schemas.microsoft.com/office/drawing/2014/main" id="{9B88F1AE-CDC4-7FB3-7AD1-0E6ECDF55CBA}"/>
              </a:ext>
            </a:extLst>
          </p:cNvPr>
          <p:cNvSpPr txBox="1"/>
          <p:nvPr/>
        </p:nvSpPr>
        <p:spPr>
          <a:xfrm>
            <a:off x="3478697" y="1432410"/>
            <a:ext cx="2181687" cy="369332"/>
          </a:xfrm>
          <a:prstGeom prst="rect">
            <a:avLst/>
          </a:prstGeom>
          <a:noFill/>
        </p:spPr>
        <p:txBody>
          <a:bodyPr wrap="none" lIns="0" tIns="0" rIns="0" bIns="0">
            <a:noAutofit/>
          </a:bodyPr>
          <a:lstStyle/>
          <a:p>
            <a:r>
              <a:rPr kumimoji="0" lang="en-US" altLang="zh-CN" sz="2400" b="0" i="0" u="none" strike="noStrike" kern="1200" cap="none" spc="0" normalizeH="0" baseline="0" noProof="0" dirty="0">
                <a:ln>
                  <a:noFill/>
                </a:ln>
                <a:solidFill>
                  <a:schemeClr val="accent1"/>
                </a:solidFill>
                <a:effectLst/>
                <a:uLnTx/>
                <a:uFillTx/>
                <a:latin typeface="OPPOSans L"/>
                <a:ea typeface="思源黑体 CN Light"/>
                <a:cs typeface="+mn-cs"/>
              </a:rPr>
              <a:t>Glycemic Index </a:t>
            </a:r>
            <a:endParaRPr lang="zh-CN" altLang="en-US" sz="2400" dirty="0">
              <a:solidFill>
                <a:schemeClr val="accent1"/>
              </a:solidFill>
            </a:endParaRPr>
          </a:p>
        </p:txBody>
      </p:sp>
      <p:sp>
        <p:nvSpPr>
          <p:cNvPr id="46" name="文本框 45">
            <a:extLst>
              <a:ext uri="{FF2B5EF4-FFF2-40B4-BE49-F238E27FC236}">
                <a16:creationId xmlns:a16="http://schemas.microsoft.com/office/drawing/2014/main" id="{C9179ED0-AFF8-C0EC-C65E-F6B9B337C079}"/>
              </a:ext>
            </a:extLst>
          </p:cNvPr>
          <p:cNvSpPr txBox="1"/>
          <p:nvPr/>
        </p:nvSpPr>
        <p:spPr>
          <a:xfrm>
            <a:off x="802638" y="3829890"/>
            <a:ext cx="2319975" cy="2131609"/>
          </a:xfrm>
          <a:prstGeom prst="rect">
            <a:avLst/>
          </a:prstGeom>
          <a:noFill/>
        </p:spPr>
        <p:txBody>
          <a:bodyPr wrap="square" lIns="0" tIns="0" rIns="0" bIns="0">
            <a:noAutofit/>
          </a:bodyPr>
          <a:lstStyle/>
          <a:p>
            <a:pPr>
              <a:lnSpc>
                <a:spcPct val="125000"/>
              </a:lnSpc>
            </a:pPr>
            <a:r>
              <a:rPr lang="zh-CN" altLang="en-US" sz="1600" dirty="0">
                <a:solidFill>
                  <a:schemeClr val="bg1"/>
                </a:solidFill>
                <a:latin typeface="OPPOSans L" panose="00020600040101010101" pitchFamily="18" charset="-122"/>
              </a:rPr>
              <a:t>高</a:t>
            </a:r>
            <a:r>
              <a:rPr lang="en-US" altLang="zh-CN" sz="1600" dirty="0">
                <a:solidFill>
                  <a:schemeClr val="bg1"/>
                </a:solidFill>
                <a:latin typeface="OPPOSans L" panose="00020600040101010101" pitchFamily="18" charset="-122"/>
              </a:rPr>
              <a:t>GI</a:t>
            </a:r>
            <a:r>
              <a:rPr lang="zh-CN" altLang="en-US" sz="1600" dirty="0">
                <a:solidFill>
                  <a:schemeClr val="bg1"/>
                </a:solidFill>
                <a:latin typeface="OPPOSans L" panose="00020600040101010101" pitchFamily="18" charset="-122"/>
              </a:rPr>
              <a:t>食物摄入后有</a:t>
            </a:r>
            <a:r>
              <a:rPr lang="zh-CN" altLang="en-US" sz="1600" b="0" i="0" dirty="0">
                <a:solidFill>
                  <a:schemeClr val="bg1"/>
                </a:solidFill>
                <a:latin typeface="OPPOSans L" panose="00020600040101010101" pitchFamily="18" charset="-122"/>
              </a:rPr>
              <a:t>消化快、吸收率高，葡萄糖释放快</a:t>
            </a:r>
            <a:r>
              <a:rPr lang="zh-CN" altLang="en-US" sz="1600" dirty="0">
                <a:solidFill>
                  <a:schemeClr val="bg1"/>
                </a:solidFill>
                <a:latin typeface="OPPOSans L" panose="00020600040101010101" pitchFamily="18" charset="-122"/>
              </a:rPr>
              <a:t>的特点；</a:t>
            </a:r>
            <a:r>
              <a:rPr lang="zh-CN" altLang="en-US" sz="1600" b="0" i="0" dirty="0">
                <a:solidFill>
                  <a:schemeClr val="bg1"/>
                </a:solidFill>
                <a:latin typeface="OPPOSans L" panose="00020600040101010101" pitchFamily="18" charset="-122"/>
              </a:rPr>
              <a:t>葡萄糖被血液吸收后血糖升高，</a:t>
            </a:r>
            <a:r>
              <a:rPr lang="zh-CN" altLang="en-US" sz="1600" dirty="0">
                <a:solidFill>
                  <a:schemeClr val="bg1"/>
                </a:solidFill>
                <a:latin typeface="OPPOSans L" panose="00020600040101010101" pitchFamily="18" charset="-122"/>
              </a:rPr>
              <a:t>很快产生大量高于人体日常消耗的血糖，这部分血糖就会被人体转化为脂肪储存起来。</a:t>
            </a:r>
            <a:endParaRPr lang="en-US" altLang="zh-CN" sz="1600" dirty="0">
              <a:solidFill>
                <a:schemeClr val="bg1"/>
              </a:solidFill>
              <a:latin typeface="OPPOSans L" panose="00020600040101010101" pitchFamily="18" charset="-122"/>
            </a:endParaRPr>
          </a:p>
        </p:txBody>
      </p:sp>
      <p:sp>
        <p:nvSpPr>
          <p:cNvPr id="48" name="文本框 47">
            <a:extLst>
              <a:ext uri="{FF2B5EF4-FFF2-40B4-BE49-F238E27FC236}">
                <a16:creationId xmlns:a16="http://schemas.microsoft.com/office/drawing/2014/main" id="{E708F8A3-1B38-42EC-D42F-23BEE041FBD5}"/>
              </a:ext>
            </a:extLst>
          </p:cNvPr>
          <p:cNvSpPr txBox="1"/>
          <p:nvPr/>
        </p:nvSpPr>
        <p:spPr>
          <a:xfrm>
            <a:off x="3635073" y="3829890"/>
            <a:ext cx="2278048" cy="2131609"/>
          </a:xfrm>
          <a:prstGeom prst="rect">
            <a:avLst/>
          </a:prstGeom>
          <a:noFill/>
        </p:spPr>
        <p:txBody>
          <a:bodyPr wrap="square" lIns="0" tIns="0" rIns="0" bIns="0">
            <a:noAutofit/>
          </a:bodyPr>
          <a:lstStyle/>
          <a:p>
            <a:pPr>
              <a:lnSpc>
                <a:spcPct val="125000"/>
              </a:lnSpc>
            </a:pPr>
            <a:r>
              <a:rPr lang="zh-CN" altLang="en-US" sz="1600" b="0" i="0" dirty="0">
                <a:solidFill>
                  <a:schemeClr val="bg1"/>
                </a:solidFill>
                <a:effectLst/>
                <a:latin typeface="OPPOSans L" panose="00020600040101010101" pitchFamily="18" charset="-122"/>
              </a:rPr>
              <a:t>低</a:t>
            </a:r>
            <a:r>
              <a:rPr lang="en-US" altLang="zh-CN" sz="1600" b="0" i="0" dirty="0">
                <a:solidFill>
                  <a:schemeClr val="bg1"/>
                </a:solidFill>
                <a:effectLst/>
                <a:latin typeface="OPPOSans L" panose="00020600040101010101" pitchFamily="18" charset="-122"/>
              </a:rPr>
              <a:t>GI</a:t>
            </a:r>
            <a:r>
              <a:rPr lang="zh-CN" altLang="en-US" sz="1600" b="0" i="0" dirty="0">
                <a:solidFill>
                  <a:schemeClr val="bg1"/>
                </a:solidFill>
                <a:effectLst/>
                <a:latin typeface="OPPOSans L" panose="00020600040101010101" pitchFamily="18" charset="-122"/>
              </a:rPr>
              <a:t>食物则</a:t>
            </a:r>
            <a:r>
              <a:rPr lang="zh-CN" altLang="en-US" sz="1600" dirty="0">
                <a:solidFill>
                  <a:schemeClr val="bg1"/>
                </a:solidFill>
                <a:latin typeface="OPPOSans L" panose="00020600040101010101" pitchFamily="18" charset="-122"/>
              </a:rPr>
              <a:t>相反；摄入后吸收率</a:t>
            </a:r>
            <a:r>
              <a:rPr lang="zh-CN" altLang="en-US" sz="1600" b="0" i="0" dirty="0">
                <a:solidFill>
                  <a:schemeClr val="bg1"/>
                </a:solidFill>
                <a:effectLst/>
                <a:latin typeface="OPPOSans L" panose="00020600040101010101" pitchFamily="18" charset="-122"/>
              </a:rPr>
              <a:t>低</a:t>
            </a:r>
            <a:r>
              <a:rPr lang="en-US" altLang="zh-CN" sz="1600" b="0" i="0" dirty="0">
                <a:solidFill>
                  <a:schemeClr val="bg1"/>
                </a:solidFill>
                <a:effectLst/>
                <a:latin typeface="OPPOSans L" panose="00020600040101010101" pitchFamily="18" charset="-122"/>
              </a:rPr>
              <a:t>,</a:t>
            </a:r>
            <a:r>
              <a:rPr lang="zh-CN" altLang="en-US" sz="1600" b="0" i="0" dirty="0">
                <a:solidFill>
                  <a:schemeClr val="bg1"/>
                </a:solidFill>
                <a:effectLst/>
                <a:latin typeface="OPPOSans L" panose="00020600040101010101" pitchFamily="18" charset="-122"/>
              </a:rPr>
              <a:t>葡萄糖释放缓慢</a:t>
            </a:r>
            <a:r>
              <a:rPr lang="en-US" altLang="zh-CN" sz="1600" b="0" i="0" dirty="0">
                <a:solidFill>
                  <a:schemeClr val="bg1"/>
                </a:solidFill>
                <a:effectLst/>
                <a:latin typeface="OPPOSans L" panose="00020600040101010101" pitchFamily="18" charset="-122"/>
              </a:rPr>
              <a:t>,</a:t>
            </a:r>
            <a:r>
              <a:rPr lang="zh-CN" altLang="en-US" sz="1600" b="0" i="0" dirty="0">
                <a:solidFill>
                  <a:schemeClr val="bg1"/>
                </a:solidFill>
                <a:effectLst/>
                <a:latin typeface="OPPOSans L" panose="00020600040101010101" pitchFamily="18" charset="-122"/>
              </a:rPr>
              <a:t>相应的血糖就会比</a:t>
            </a:r>
            <a:r>
              <a:rPr lang="zh-CN" altLang="en-US" sz="1600" dirty="0">
                <a:solidFill>
                  <a:schemeClr val="bg1"/>
                </a:solidFill>
                <a:latin typeface="OPPOSans L" panose="00020600040101010101" pitchFamily="18" charset="-122"/>
              </a:rPr>
              <a:t>较低。血糖的生成比较平稳，高于日常消耗部分血糖相对较少，相对的储存起来的脂肪也较少。</a:t>
            </a:r>
          </a:p>
        </p:txBody>
      </p:sp>
      <p:sp>
        <p:nvSpPr>
          <p:cNvPr id="49" name="文本框 48">
            <a:extLst>
              <a:ext uri="{FF2B5EF4-FFF2-40B4-BE49-F238E27FC236}">
                <a16:creationId xmlns:a16="http://schemas.microsoft.com/office/drawing/2014/main" id="{9F648B29-BC56-008B-883A-7898DB20258C}"/>
              </a:ext>
            </a:extLst>
          </p:cNvPr>
          <p:cNvSpPr txBox="1"/>
          <p:nvPr/>
        </p:nvSpPr>
        <p:spPr>
          <a:xfrm>
            <a:off x="3318146" y="1432410"/>
            <a:ext cx="75342" cy="369332"/>
          </a:xfrm>
          <a:prstGeom prst="rect">
            <a:avLst/>
          </a:prstGeom>
          <a:noFill/>
        </p:spPr>
        <p:txBody>
          <a:bodyPr wrap="none" lIns="0" tIns="0" rIns="0" bIns="0">
            <a:noAutofit/>
          </a:bodyPr>
          <a:lstStyle/>
          <a:p>
            <a:r>
              <a:rPr lang="en-US" altLang="zh-CN" sz="2400" dirty="0">
                <a:solidFill>
                  <a:schemeClr val="accent1"/>
                </a:solidFill>
                <a:latin typeface="OPPOSans L"/>
                <a:ea typeface="思源黑体 CN Light"/>
              </a:rPr>
              <a:t>|</a:t>
            </a:r>
            <a:endParaRPr lang="zh-CN" altLang="en-US" sz="2400" dirty="0">
              <a:solidFill>
                <a:schemeClr val="accent1"/>
              </a:solidFill>
            </a:endParaRPr>
          </a:p>
        </p:txBody>
      </p:sp>
      <p:sp>
        <p:nvSpPr>
          <p:cNvPr id="51" name="文本框 50">
            <a:extLst>
              <a:ext uri="{FF2B5EF4-FFF2-40B4-BE49-F238E27FC236}">
                <a16:creationId xmlns:a16="http://schemas.microsoft.com/office/drawing/2014/main" id="{7FF23EDF-434C-B7AA-4107-5A5476E0F113}"/>
              </a:ext>
            </a:extLst>
          </p:cNvPr>
          <p:cNvSpPr txBox="1"/>
          <p:nvPr/>
        </p:nvSpPr>
        <p:spPr>
          <a:xfrm>
            <a:off x="802638" y="2385427"/>
            <a:ext cx="4616648" cy="325217"/>
          </a:xfrm>
          <a:prstGeom prst="rect">
            <a:avLst/>
          </a:prstGeom>
          <a:noFill/>
        </p:spPr>
        <p:txBody>
          <a:bodyPr wrap="none" lIns="0" tIns="0" rIns="0" bIns="0">
            <a:noAutofit/>
          </a:bodyPr>
          <a:lstStyle/>
          <a:p>
            <a:pPr>
              <a:lnSpc>
                <a:spcPct val="125000"/>
              </a:lnSpc>
            </a:pPr>
            <a:r>
              <a:rPr lang="zh-CN" altLang="en-US" dirty="0">
                <a:solidFill>
                  <a:schemeClr val="bg1"/>
                </a:solidFill>
              </a:rPr>
              <a:t>用来衡量食物中碳水化合物对血糖浓度的影响</a:t>
            </a:r>
          </a:p>
        </p:txBody>
      </p:sp>
      <p:cxnSp>
        <p:nvCxnSpPr>
          <p:cNvPr id="53" name="直接连接符 52">
            <a:extLst>
              <a:ext uri="{FF2B5EF4-FFF2-40B4-BE49-F238E27FC236}">
                <a16:creationId xmlns:a16="http://schemas.microsoft.com/office/drawing/2014/main" id="{82F79C70-CB36-1FB0-7878-FF5DDB970357}"/>
              </a:ext>
            </a:extLst>
          </p:cNvPr>
          <p:cNvCxnSpPr>
            <a:cxnSpLocks/>
          </p:cNvCxnSpPr>
          <p:nvPr/>
        </p:nvCxnSpPr>
        <p:spPr>
          <a:xfrm>
            <a:off x="665043" y="2379212"/>
            <a:ext cx="0" cy="337647"/>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97" name="组合 96">
            <a:extLst>
              <a:ext uri="{FF2B5EF4-FFF2-40B4-BE49-F238E27FC236}">
                <a16:creationId xmlns:a16="http://schemas.microsoft.com/office/drawing/2014/main" id="{D834B179-AE3E-0238-EF0F-D36687B64EB0}"/>
              </a:ext>
            </a:extLst>
          </p:cNvPr>
          <p:cNvGrpSpPr/>
          <p:nvPr/>
        </p:nvGrpSpPr>
        <p:grpSpPr>
          <a:xfrm>
            <a:off x="6536423" y="2873046"/>
            <a:ext cx="5356528" cy="3984954"/>
            <a:chOff x="6271261" y="2316785"/>
            <a:chExt cx="5356528" cy="3984954"/>
          </a:xfrm>
        </p:grpSpPr>
        <p:graphicFrame>
          <p:nvGraphicFramePr>
            <p:cNvPr id="63" name="图表 62">
              <a:extLst>
                <a:ext uri="{FF2B5EF4-FFF2-40B4-BE49-F238E27FC236}">
                  <a16:creationId xmlns:a16="http://schemas.microsoft.com/office/drawing/2014/main" id="{E5A55B77-9CCF-6367-C26C-9B941D14BB82}"/>
                </a:ext>
              </a:extLst>
            </p:cNvPr>
            <p:cNvGraphicFramePr/>
            <p:nvPr>
              <p:extLst>
                <p:ext uri="{D42A27DB-BD31-4B8C-83A1-F6EECF244321}">
                  <p14:modId xmlns:p14="http://schemas.microsoft.com/office/powerpoint/2010/main" val="2103517676"/>
                </p:ext>
              </p:extLst>
            </p:nvPr>
          </p:nvGraphicFramePr>
          <p:xfrm>
            <a:off x="6271261" y="2316785"/>
            <a:ext cx="5356528" cy="3984954"/>
          </p:xfrm>
          <a:graphic>
            <a:graphicData uri="http://schemas.openxmlformats.org/drawingml/2006/chart">
              <c:chart xmlns:c="http://schemas.openxmlformats.org/drawingml/2006/chart" xmlns:r="http://schemas.openxmlformats.org/officeDocument/2006/relationships" r:id="rId3"/>
            </a:graphicData>
          </a:graphic>
        </p:graphicFrame>
        <p:cxnSp>
          <p:nvCxnSpPr>
            <p:cNvPr id="67" name="直接连接符 66">
              <a:extLst>
                <a:ext uri="{FF2B5EF4-FFF2-40B4-BE49-F238E27FC236}">
                  <a16:creationId xmlns:a16="http://schemas.microsoft.com/office/drawing/2014/main" id="{2AE5C7CC-AA2F-4FC0-1654-C656E502ABB3}"/>
                </a:ext>
              </a:extLst>
            </p:cNvPr>
            <p:cNvCxnSpPr>
              <a:cxnSpLocks/>
            </p:cNvCxnSpPr>
            <p:nvPr/>
          </p:nvCxnSpPr>
          <p:spPr>
            <a:xfrm>
              <a:off x="6695852" y="4138085"/>
              <a:ext cx="4579620" cy="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grpSp>
      <p:sp>
        <p:nvSpPr>
          <p:cNvPr id="75" name="文本框 74">
            <a:extLst>
              <a:ext uri="{FF2B5EF4-FFF2-40B4-BE49-F238E27FC236}">
                <a16:creationId xmlns:a16="http://schemas.microsoft.com/office/drawing/2014/main" id="{06DF5BCB-4A19-9AAE-13EF-CEB8B3C6618D}"/>
              </a:ext>
            </a:extLst>
          </p:cNvPr>
          <p:cNvSpPr txBox="1"/>
          <p:nvPr/>
        </p:nvSpPr>
        <p:spPr>
          <a:xfrm>
            <a:off x="6711807" y="2421409"/>
            <a:ext cx="4276812" cy="286553"/>
          </a:xfrm>
          <a:prstGeom prst="rect">
            <a:avLst/>
          </a:prstGeom>
          <a:noFill/>
        </p:spPr>
        <p:txBody>
          <a:bodyPr wrap="none" lIns="0" tIns="0" rIns="0" bIns="0">
            <a:noAutofit/>
          </a:bodyPr>
          <a:lstStyle/>
          <a:p>
            <a:pPr algn="ctr" rtl="0">
              <a:defRPr sz="1862" b="0" i="0" u="none" strike="noStrike" kern="1200" spc="0" baseline="0">
                <a:solidFill>
                  <a:srgbClr val="FFFFFF"/>
                </a:solidFill>
                <a:latin typeface="+mn-lt"/>
                <a:ea typeface="+mn-ea"/>
                <a:cs typeface="+mn-cs"/>
              </a:defRPr>
            </a:pPr>
            <a:r>
              <a:rPr lang="en-US" altLang="zh-CN" dirty="0">
                <a:solidFill>
                  <a:schemeClr val="accent1"/>
                </a:solidFill>
              </a:rPr>
              <a:t>GI</a:t>
            </a:r>
            <a:r>
              <a:rPr lang="zh-CN" altLang="en-US" dirty="0">
                <a:solidFill>
                  <a:schemeClr val="accent1"/>
                </a:solidFill>
              </a:rPr>
              <a:t>高低最终影响血糖转换成脂肪量的高低</a:t>
            </a:r>
          </a:p>
        </p:txBody>
      </p:sp>
      <p:cxnSp>
        <p:nvCxnSpPr>
          <p:cNvPr id="89" name="直接连接符 88">
            <a:extLst>
              <a:ext uri="{FF2B5EF4-FFF2-40B4-BE49-F238E27FC236}">
                <a16:creationId xmlns:a16="http://schemas.microsoft.com/office/drawing/2014/main" id="{9819B718-3BA4-807B-A830-8F7B07674F6C}"/>
              </a:ext>
            </a:extLst>
          </p:cNvPr>
          <p:cNvCxnSpPr>
            <a:cxnSpLocks/>
          </p:cNvCxnSpPr>
          <p:nvPr/>
        </p:nvCxnSpPr>
        <p:spPr>
          <a:xfrm>
            <a:off x="802638" y="3741366"/>
            <a:ext cx="22149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id="{4A145A92-B8D3-97B6-772C-A139CC609287}"/>
              </a:ext>
            </a:extLst>
          </p:cNvPr>
          <p:cNvCxnSpPr>
            <a:cxnSpLocks/>
          </p:cNvCxnSpPr>
          <p:nvPr/>
        </p:nvCxnSpPr>
        <p:spPr>
          <a:xfrm>
            <a:off x="3642692" y="3741366"/>
            <a:ext cx="22149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id="{A65EAAFD-333D-90AD-92B6-7FB3E02AD426}"/>
              </a:ext>
            </a:extLst>
          </p:cNvPr>
          <p:cNvCxnSpPr>
            <a:cxnSpLocks/>
          </p:cNvCxnSpPr>
          <p:nvPr/>
        </p:nvCxnSpPr>
        <p:spPr>
          <a:xfrm>
            <a:off x="6651897" y="2404759"/>
            <a:ext cx="0" cy="337647"/>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16757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平行四边形 104">
            <a:extLst>
              <a:ext uri="{FF2B5EF4-FFF2-40B4-BE49-F238E27FC236}">
                <a16:creationId xmlns:a16="http://schemas.microsoft.com/office/drawing/2014/main" id="{4022D516-81AB-DB98-D1DF-6B712F802DAF}"/>
              </a:ext>
            </a:extLst>
          </p:cNvPr>
          <p:cNvSpPr/>
          <p:nvPr/>
        </p:nvSpPr>
        <p:spPr>
          <a:xfrm rot="10800000">
            <a:off x="2084462" y="2836446"/>
            <a:ext cx="7092759" cy="534602"/>
          </a:xfrm>
          <a:prstGeom prst="parallelogram">
            <a:avLst>
              <a:gd name="adj" fmla="val 21703"/>
            </a:avLst>
          </a:prstGeom>
          <a:gradFill>
            <a:gsLst>
              <a:gs pos="0">
                <a:schemeClr val="accent1">
                  <a:alpha val="91000"/>
                </a:schemeClr>
              </a:gs>
              <a:gs pos="4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4" name="平行四边形 103">
            <a:extLst>
              <a:ext uri="{FF2B5EF4-FFF2-40B4-BE49-F238E27FC236}">
                <a16:creationId xmlns:a16="http://schemas.microsoft.com/office/drawing/2014/main" id="{71A93F69-B259-3C2B-D789-EDAD6EB15358}"/>
              </a:ext>
            </a:extLst>
          </p:cNvPr>
          <p:cNvSpPr/>
          <p:nvPr/>
        </p:nvSpPr>
        <p:spPr>
          <a:xfrm rot="10800000">
            <a:off x="-3916496" y="2878787"/>
            <a:ext cx="7355510" cy="534602"/>
          </a:xfrm>
          <a:prstGeom prst="parallelogram">
            <a:avLst>
              <a:gd name="adj" fmla="val 21703"/>
            </a:avLst>
          </a:prstGeom>
          <a:gradFill>
            <a:gsLst>
              <a:gs pos="0">
                <a:schemeClr val="accent1">
                  <a:alpha val="91000"/>
                </a:schemeClr>
              </a:gs>
              <a:gs pos="6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14" name="组合 13">
            <a:extLst>
              <a:ext uri="{FF2B5EF4-FFF2-40B4-BE49-F238E27FC236}">
                <a16:creationId xmlns:a16="http://schemas.microsoft.com/office/drawing/2014/main" id="{686C59BC-2FBD-6329-6711-52EF39A0B646}"/>
              </a:ext>
            </a:extLst>
          </p:cNvPr>
          <p:cNvGrpSpPr/>
          <p:nvPr/>
        </p:nvGrpSpPr>
        <p:grpSpPr>
          <a:xfrm>
            <a:off x="660400" y="1512087"/>
            <a:ext cx="10858500" cy="1209342"/>
            <a:chOff x="692675" y="2505904"/>
            <a:chExt cx="5748381" cy="1743266"/>
          </a:xfrm>
        </p:grpSpPr>
        <p:sp>
          <p:nvSpPr>
            <p:cNvPr id="15" name="矩形 14">
              <a:extLst>
                <a:ext uri="{FF2B5EF4-FFF2-40B4-BE49-F238E27FC236}">
                  <a16:creationId xmlns:a16="http://schemas.microsoft.com/office/drawing/2014/main" id="{0C89E0A4-0A3E-B87F-1C8B-9EFFE7BE3936}"/>
                </a:ext>
              </a:extLst>
            </p:cNvPr>
            <p:cNvSpPr/>
            <p:nvPr/>
          </p:nvSpPr>
          <p:spPr>
            <a:xfrm rot="5400000">
              <a:off x="2690795" y="507784"/>
              <a:ext cx="1743266" cy="5739505"/>
            </a:xfrm>
            <a:prstGeom prst="rect">
              <a:avLst/>
            </a:prstGeom>
            <a:gradFill flip="none" rotWithShape="1">
              <a:gsLst>
                <a:gs pos="0">
                  <a:schemeClr val="accent1">
                    <a:alpha val="0"/>
                  </a:schemeClr>
                </a:gs>
                <a:gs pos="100000">
                  <a:schemeClr val="accent1">
                    <a:alpha val="12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6" name="直接连接符 15">
              <a:extLst>
                <a:ext uri="{FF2B5EF4-FFF2-40B4-BE49-F238E27FC236}">
                  <a16:creationId xmlns:a16="http://schemas.microsoft.com/office/drawing/2014/main" id="{A7A82549-695A-0FF7-DBB6-D1E83F2BA2EF}"/>
                </a:ext>
              </a:extLst>
            </p:cNvPr>
            <p:cNvCxnSpPr>
              <a:cxnSpLocks/>
            </p:cNvCxnSpPr>
            <p:nvPr/>
          </p:nvCxnSpPr>
          <p:spPr>
            <a:xfrm flipH="1">
              <a:off x="4245595" y="4220304"/>
              <a:ext cx="2195461" cy="0"/>
            </a:xfrm>
            <a:prstGeom prst="line">
              <a:avLst/>
            </a:prstGeom>
            <a:ln w="25400">
              <a:gradFill>
                <a:gsLst>
                  <a:gs pos="0">
                    <a:schemeClr val="accent1">
                      <a:alpha val="0"/>
                    </a:schemeClr>
                  </a:gs>
                  <a:gs pos="100000">
                    <a:schemeClr val="accent1"/>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75F12AD-122D-4D25-F805-12893E74BB9A}"/>
                </a:ext>
              </a:extLst>
            </p:cNvPr>
            <p:cNvCxnSpPr>
              <a:cxnSpLocks/>
            </p:cNvCxnSpPr>
            <p:nvPr/>
          </p:nvCxnSpPr>
          <p:spPr>
            <a:xfrm>
              <a:off x="692675" y="2505904"/>
              <a:ext cx="2195461" cy="0"/>
            </a:xfrm>
            <a:prstGeom prst="line">
              <a:avLst/>
            </a:prstGeom>
            <a:ln w="25400">
              <a:gradFill>
                <a:gsLst>
                  <a:gs pos="0">
                    <a:schemeClr val="accent1">
                      <a:alpha val="0"/>
                    </a:schemeClr>
                  </a:gs>
                  <a:gs pos="100000">
                    <a:schemeClr val="accent1"/>
                  </a:gs>
                </a:gsLst>
                <a:lin ang="10800000" scaled="0"/>
              </a:gradFill>
            </a:ln>
          </p:spPr>
          <p:style>
            <a:lnRef idx="1">
              <a:schemeClr val="accent1"/>
            </a:lnRef>
            <a:fillRef idx="0">
              <a:schemeClr val="accent1"/>
            </a:fillRef>
            <a:effectRef idx="0">
              <a:schemeClr val="accent1"/>
            </a:effectRef>
            <a:fontRef idx="minor">
              <a:schemeClr val="tx1"/>
            </a:fontRef>
          </p:style>
        </p:cxnSp>
      </p:grpSp>
      <p:sp>
        <p:nvSpPr>
          <p:cNvPr id="2" name="文本占位符 1">
            <a:extLst>
              <a:ext uri="{FF2B5EF4-FFF2-40B4-BE49-F238E27FC236}">
                <a16:creationId xmlns:a16="http://schemas.microsoft.com/office/drawing/2014/main" id="{7AE7A703-3D1B-0F97-F363-D721731E1038}"/>
              </a:ext>
            </a:extLst>
          </p:cNvPr>
          <p:cNvSpPr>
            <a:spLocks noGrp="1"/>
          </p:cNvSpPr>
          <p:nvPr>
            <p:ph type="body" sz="quarter" idx="10"/>
          </p:nvPr>
        </p:nvSpPr>
        <p:spPr/>
        <p:txBody>
          <a:bodyPr>
            <a:noAutofit/>
          </a:bodyPr>
          <a:lstStyle/>
          <a:p>
            <a:r>
              <a:rPr lang="zh-CN" altLang="en-US" dirty="0"/>
              <a:t>食物血糖生成指数</a:t>
            </a:r>
            <a:r>
              <a:rPr lang="en-US" altLang="zh-CN" dirty="0"/>
              <a:t>--GI</a:t>
            </a:r>
            <a:endParaRPr lang="zh-CN" altLang="en-US" dirty="0"/>
          </a:p>
        </p:txBody>
      </p:sp>
      <p:sp>
        <p:nvSpPr>
          <p:cNvPr id="5" name="文本框 4">
            <a:extLst>
              <a:ext uri="{FF2B5EF4-FFF2-40B4-BE49-F238E27FC236}">
                <a16:creationId xmlns:a16="http://schemas.microsoft.com/office/drawing/2014/main" id="{9A54E7A2-F1F3-AB49-A47A-C8886F257EB3}"/>
              </a:ext>
            </a:extLst>
          </p:cNvPr>
          <p:cNvSpPr txBox="1"/>
          <p:nvPr/>
        </p:nvSpPr>
        <p:spPr>
          <a:xfrm>
            <a:off x="875210" y="2915256"/>
            <a:ext cx="3235181" cy="461665"/>
          </a:xfrm>
          <a:prstGeom prst="rect">
            <a:avLst/>
          </a:prstGeom>
          <a:noFill/>
        </p:spPr>
        <p:txBody>
          <a:bodyPr wrap="none" rtlCol="0">
            <a:noAutofit/>
          </a:bodyPr>
          <a:lstStyle/>
          <a:p>
            <a:r>
              <a:rPr kumimoji="0" lang="zh-CN" altLang="en-US" sz="2400" b="0" i="0" u="none" strike="noStrike" kern="1200" cap="none" spc="0" normalizeH="0" baseline="0" noProof="0" dirty="0">
                <a:ln>
                  <a:noFill/>
                </a:ln>
                <a:solidFill>
                  <a:schemeClr val="bg1"/>
                </a:solidFill>
                <a:effectLst/>
                <a:uLnTx/>
                <a:uFillTx/>
                <a:latin typeface="OPPOSans L"/>
                <a:ea typeface="思源黑体 CN Light"/>
                <a:cs typeface="+mn-cs"/>
              </a:rPr>
              <a:t>常见低</a:t>
            </a:r>
            <a:r>
              <a:rPr kumimoji="0" lang="en-US" altLang="zh-CN" sz="2400" b="0" i="0" u="none" strike="noStrike" kern="1200" cap="none" spc="0" normalizeH="0" baseline="0" noProof="0" dirty="0">
                <a:ln>
                  <a:noFill/>
                </a:ln>
                <a:solidFill>
                  <a:schemeClr val="bg1"/>
                </a:solidFill>
                <a:effectLst/>
                <a:uLnTx/>
                <a:uFillTx/>
                <a:latin typeface="OPPOSans L"/>
                <a:ea typeface="思源黑体 CN Light"/>
                <a:cs typeface="+mn-cs"/>
              </a:rPr>
              <a:t>GI</a:t>
            </a:r>
            <a:r>
              <a:rPr lang="zh-CN" altLang="en-US" sz="2400" dirty="0">
                <a:solidFill>
                  <a:schemeClr val="bg1"/>
                </a:solidFill>
              </a:rPr>
              <a:t>的食物</a:t>
            </a:r>
          </a:p>
        </p:txBody>
      </p:sp>
      <p:sp>
        <p:nvSpPr>
          <p:cNvPr id="6" name="文本框 5">
            <a:extLst>
              <a:ext uri="{FF2B5EF4-FFF2-40B4-BE49-F238E27FC236}">
                <a16:creationId xmlns:a16="http://schemas.microsoft.com/office/drawing/2014/main" id="{43986AD4-CABC-45C6-CF5A-2993C9C8075D}"/>
              </a:ext>
            </a:extLst>
          </p:cNvPr>
          <p:cNvSpPr txBox="1"/>
          <p:nvPr/>
        </p:nvSpPr>
        <p:spPr>
          <a:xfrm>
            <a:off x="768169" y="1608184"/>
            <a:ext cx="3235181" cy="461665"/>
          </a:xfrm>
          <a:prstGeom prst="rect">
            <a:avLst/>
          </a:prstGeom>
          <a:noFill/>
        </p:spPr>
        <p:txBody>
          <a:bodyPr wrap="none" rtlCol="0">
            <a:noAutofit/>
          </a:bodyPr>
          <a:lstStyle/>
          <a:p>
            <a:r>
              <a:rPr kumimoji="0" lang="zh-CN" altLang="en-US" sz="2400" b="0" i="0" u="none" strike="noStrike" kern="1200" cap="none" spc="0" normalizeH="0" baseline="0" noProof="0" dirty="0">
                <a:ln>
                  <a:noFill/>
                </a:ln>
                <a:solidFill>
                  <a:schemeClr val="accent1"/>
                </a:solidFill>
                <a:effectLst/>
                <a:uLnTx/>
                <a:uFillTx/>
                <a:latin typeface="OPPOSans L"/>
                <a:ea typeface="思源黑体 CN Light"/>
                <a:cs typeface="+mn-cs"/>
              </a:rPr>
              <a:t>区分高低</a:t>
            </a:r>
            <a:r>
              <a:rPr kumimoji="0" lang="en-US" altLang="zh-CN" sz="2400" b="0" i="0" u="none" strike="noStrike" kern="1200" cap="none" spc="0" normalizeH="0" baseline="0" noProof="0" dirty="0">
                <a:ln>
                  <a:noFill/>
                </a:ln>
                <a:solidFill>
                  <a:schemeClr val="accent1"/>
                </a:solidFill>
                <a:effectLst/>
                <a:uLnTx/>
                <a:uFillTx/>
                <a:latin typeface="OPPOSans L"/>
                <a:ea typeface="思源黑体 CN Light"/>
                <a:cs typeface="+mn-cs"/>
              </a:rPr>
              <a:t>GI</a:t>
            </a:r>
            <a:r>
              <a:rPr lang="zh-CN" altLang="en-US" sz="2400" dirty="0">
                <a:solidFill>
                  <a:schemeClr val="accent1"/>
                </a:solidFill>
              </a:rPr>
              <a:t>食物的方法</a:t>
            </a:r>
          </a:p>
        </p:txBody>
      </p:sp>
      <p:sp>
        <p:nvSpPr>
          <p:cNvPr id="7" name="文本框 6">
            <a:extLst>
              <a:ext uri="{FF2B5EF4-FFF2-40B4-BE49-F238E27FC236}">
                <a16:creationId xmlns:a16="http://schemas.microsoft.com/office/drawing/2014/main" id="{6B7B3590-C85B-7994-953D-D4404A31336F}"/>
              </a:ext>
            </a:extLst>
          </p:cNvPr>
          <p:cNvSpPr txBox="1"/>
          <p:nvPr/>
        </p:nvSpPr>
        <p:spPr>
          <a:xfrm>
            <a:off x="768169" y="2184005"/>
            <a:ext cx="9584416" cy="417550"/>
          </a:xfrm>
          <a:prstGeom prst="rect">
            <a:avLst/>
          </a:prstGeom>
          <a:noFill/>
        </p:spPr>
        <p:txBody>
          <a:bodyPr wrap="square" rtlCol="0">
            <a:noAutofit/>
          </a:bodyPr>
          <a:lstStyle/>
          <a:p>
            <a:pPr>
              <a:lnSpc>
                <a:spcPct val="125000"/>
              </a:lnSpc>
            </a:pPr>
            <a:r>
              <a:rPr kumimoji="0" lang="zh-CN" altLang="en-US" b="0" i="0" u="none" strike="noStrike" kern="1200" cap="none" spc="0" normalizeH="0" baseline="0" noProof="0" dirty="0">
                <a:ln>
                  <a:noFill/>
                </a:ln>
                <a:solidFill>
                  <a:srgbClr val="FFFFFF"/>
                </a:solidFill>
                <a:effectLst/>
                <a:uLnTx/>
                <a:uFillTx/>
                <a:latin typeface="OPPOSans L"/>
                <a:ea typeface="思源黑体 CN Light"/>
                <a:cs typeface="+mn-cs"/>
              </a:rPr>
              <a:t>从结构上来说，越难以消化的食物，含膳食纤维越多的食物，含糖量越低的食物，</a:t>
            </a:r>
            <a:r>
              <a:rPr kumimoji="0" lang="en-US" altLang="zh-CN" b="0" i="0" u="none" strike="noStrike" kern="1200" cap="none" spc="0" normalizeH="0" baseline="0" noProof="0" dirty="0">
                <a:ln>
                  <a:noFill/>
                </a:ln>
                <a:solidFill>
                  <a:srgbClr val="FFFFFF"/>
                </a:solidFill>
                <a:effectLst/>
                <a:uLnTx/>
                <a:uFillTx/>
                <a:latin typeface="OPPOSans L"/>
                <a:ea typeface="思源黑体 CN Light"/>
                <a:cs typeface="+mn-cs"/>
              </a:rPr>
              <a:t>GI</a:t>
            </a:r>
            <a:r>
              <a:rPr lang="zh-CN" altLang="en-US" dirty="0">
                <a:solidFill>
                  <a:schemeClr val="bg1"/>
                </a:solidFill>
              </a:rPr>
              <a:t>越低。</a:t>
            </a:r>
          </a:p>
        </p:txBody>
      </p:sp>
      <p:grpSp>
        <p:nvGrpSpPr>
          <p:cNvPr id="54" name="组合 53">
            <a:extLst>
              <a:ext uri="{FF2B5EF4-FFF2-40B4-BE49-F238E27FC236}">
                <a16:creationId xmlns:a16="http://schemas.microsoft.com/office/drawing/2014/main" id="{D6335EE6-6F08-AC05-1863-B94D220F625A}"/>
              </a:ext>
            </a:extLst>
          </p:cNvPr>
          <p:cNvGrpSpPr/>
          <p:nvPr/>
        </p:nvGrpSpPr>
        <p:grpSpPr>
          <a:xfrm>
            <a:off x="653603" y="3485130"/>
            <a:ext cx="5098975" cy="2561719"/>
            <a:chOff x="653603" y="3763861"/>
            <a:chExt cx="5098975" cy="2282987"/>
          </a:xfrm>
        </p:grpSpPr>
        <p:sp>
          <p:nvSpPr>
            <p:cNvPr id="53" name="平行四边形 52">
              <a:extLst>
                <a:ext uri="{FF2B5EF4-FFF2-40B4-BE49-F238E27FC236}">
                  <a16:creationId xmlns:a16="http://schemas.microsoft.com/office/drawing/2014/main" id="{06EB929E-48A9-FA05-7C93-E14A0EAADD8A}"/>
                </a:ext>
              </a:extLst>
            </p:cNvPr>
            <p:cNvSpPr/>
            <p:nvPr/>
          </p:nvSpPr>
          <p:spPr>
            <a:xfrm flipH="1" flipV="1">
              <a:off x="4428924" y="4971104"/>
              <a:ext cx="1131453" cy="1075743"/>
            </a:xfrm>
            <a:prstGeom prst="parallelogram">
              <a:avLst>
                <a:gd name="adj" fmla="val 14460"/>
              </a:avLst>
            </a:prstGeom>
            <a:gradFill>
              <a:gsLst>
                <a:gs pos="0">
                  <a:schemeClr val="accent1">
                    <a:alpha val="91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1" name="平行四边形 20">
              <a:extLst>
                <a:ext uri="{FF2B5EF4-FFF2-40B4-BE49-F238E27FC236}">
                  <a16:creationId xmlns:a16="http://schemas.microsoft.com/office/drawing/2014/main" id="{F583BA82-956C-58BE-E546-506A1C69ED59}"/>
                </a:ext>
              </a:extLst>
            </p:cNvPr>
            <p:cNvSpPr/>
            <p:nvPr/>
          </p:nvSpPr>
          <p:spPr>
            <a:xfrm>
              <a:off x="4621125" y="3763862"/>
              <a:ext cx="1131453" cy="1075743"/>
            </a:xfrm>
            <a:prstGeom prst="parallelogram">
              <a:avLst>
                <a:gd name="adj" fmla="val 15876"/>
              </a:avLst>
            </a:prstGeom>
            <a:gradFill>
              <a:gsLst>
                <a:gs pos="0">
                  <a:schemeClr val="accent1">
                    <a:alpha val="91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0" name="任意多边形: 形状 49">
              <a:extLst>
                <a:ext uri="{FF2B5EF4-FFF2-40B4-BE49-F238E27FC236}">
                  <a16:creationId xmlns:a16="http://schemas.microsoft.com/office/drawing/2014/main" id="{0F47C1FC-A1B5-4DA5-CBE3-402C95D4B239}"/>
                </a:ext>
              </a:extLst>
            </p:cNvPr>
            <p:cNvSpPr/>
            <p:nvPr/>
          </p:nvSpPr>
          <p:spPr>
            <a:xfrm>
              <a:off x="657002" y="3763861"/>
              <a:ext cx="1558979" cy="1075743"/>
            </a:xfrm>
            <a:custGeom>
              <a:avLst/>
              <a:gdLst>
                <a:gd name="connsiteX0" fmla="*/ 0 w 1558979"/>
                <a:gd name="connsiteY0" fmla="*/ 0 h 1075743"/>
                <a:gd name="connsiteX1" fmla="*/ 1558979 w 1558979"/>
                <a:gd name="connsiteY1" fmla="*/ 0 h 1075743"/>
                <a:gd name="connsiteX2" fmla="*/ 1420015 w 1558979"/>
                <a:gd name="connsiteY2" fmla="*/ 1075743 h 1075743"/>
                <a:gd name="connsiteX3" fmla="*/ 0 w 1558979"/>
                <a:gd name="connsiteY3" fmla="*/ 1075743 h 1075743"/>
              </a:gdLst>
              <a:ahLst/>
              <a:cxnLst>
                <a:cxn ang="0">
                  <a:pos x="connsiteX0" y="connsiteY0"/>
                </a:cxn>
                <a:cxn ang="0">
                  <a:pos x="connsiteX1" y="connsiteY1"/>
                </a:cxn>
                <a:cxn ang="0">
                  <a:pos x="connsiteX2" y="connsiteY2"/>
                </a:cxn>
                <a:cxn ang="0">
                  <a:pos x="connsiteX3" y="connsiteY3"/>
                </a:cxn>
              </a:cxnLst>
              <a:rect l="l" t="t" r="r" b="b"/>
              <a:pathLst>
                <a:path w="1558979" h="1075743">
                  <a:moveTo>
                    <a:pt x="0" y="0"/>
                  </a:moveTo>
                  <a:lnTo>
                    <a:pt x="1558979" y="0"/>
                  </a:lnTo>
                  <a:lnTo>
                    <a:pt x="1420015" y="1075743"/>
                  </a:lnTo>
                  <a:lnTo>
                    <a:pt x="0" y="1075743"/>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平行四边形 31">
              <a:extLst>
                <a:ext uri="{FF2B5EF4-FFF2-40B4-BE49-F238E27FC236}">
                  <a16:creationId xmlns:a16="http://schemas.microsoft.com/office/drawing/2014/main" id="{02B883E8-380C-CEB5-06D1-D7AAC9CBB616}"/>
                </a:ext>
              </a:extLst>
            </p:cNvPr>
            <p:cNvSpPr/>
            <p:nvPr/>
          </p:nvSpPr>
          <p:spPr>
            <a:xfrm>
              <a:off x="2219379" y="3763861"/>
              <a:ext cx="1699432" cy="1075743"/>
            </a:xfrm>
            <a:prstGeom prst="parallelogram">
              <a:avLst>
                <a:gd name="adj" fmla="val 12918"/>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3" name="平行四边形 32">
              <a:extLst>
                <a:ext uri="{FF2B5EF4-FFF2-40B4-BE49-F238E27FC236}">
                  <a16:creationId xmlns:a16="http://schemas.microsoft.com/office/drawing/2014/main" id="{939AE736-3E4D-24F0-C7C4-DDFD47B8EC52}"/>
                </a:ext>
              </a:extLst>
            </p:cNvPr>
            <p:cNvSpPr/>
            <p:nvPr/>
          </p:nvSpPr>
          <p:spPr>
            <a:xfrm>
              <a:off x="3922210" y="3763861"/>
              <a:ext cx="1699432" cy="1075743"/>
            </a:xfrm>
            <a:prstGeom prst="parallelogram">
              <a:avLst>
                <a:gd name="adj" fmla="val 12918"/>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2" name="任意多边形: 形状 51">
              <a:extLst>
                <a:ext uri="{FF2B5EF4-FFF2-40B4-BE49-F238E27FC236}">
                  <a16:creationId xmlns:a16="http://schemas.microsoft.com/office/drawing/2014/main" id="{F66F858B-2DB4-C2AC-D904-D8AD59BFBC1C}"/>
                </a:ext>
              </a:extLst>
            </p:cNvPr>
            <p:cNvSpPr/>
            <p:nvPr/>
          </p:nvSpPr>
          <p:spPr>
            <a:xfrm>
              <a:off x="653603" y="4971105"/>
              <a:ext cx="1384028" cy="1075743"/>
            </a:xfrm>
            <a:custGeom>
              <a:avLst/>
              <a:gdLst>
                <a:gd name="connsiteX0" fmla="*/ 0 w 1384028"/>
                <a:gd name="connsiteY0" fmla="*/ 0 h 1075743"/>
                <a:gd name="connsiteX1" fmla="*/ 1384028 w 1384028"/>
                <a:gd name="connsiteY1" fmla="*/ 0 h 1075743"/>
                <a:gd name="connsiteX2" fmla="*/ 1245064 w 1384028"/>
                <a:gd name="connsiteY2" fmla="*/ 1075743 h 1075743"/>
                <a:gd name="connsiteX3" fmla="*/ 0 w 1384028"/>
                <a:gd name="connsiteY3" fmla="*/ 1075743 h 1075743"/>
              </a:gdLst>
              <a:ahLst/>
              <a:cxnLst>
                <a:cxn ang="0">
                  <a:pos x="connsiteX0" y="connsiteY0"/>
                </a:cxn>
                <a:cxn ang="0">
                  <a:pos x="connsiteX1" y="connsiteY1"/>
                </a:cxn>
                <a:cxn ang="0">
                  <a:pos x="connsiteX2" y="connsiteY2"/>
                </a:cxn>
                <a:cxn ang="0">
                  <a:pos x="connsiteX3" y="connsiteY3"/>
                </a:cxn>
              </a:cxnLst>
              <a:rect l="l" t="t" r="r" b="b"/>
              <a:pathLst>
                <a:path w="1384028" h="1075743">
                  <a:moveTo>
                    <a:pt x="0" y="0"/>
                  </a:moveTo>
                  <a:lnTo>
                    <a:pt x="1384028" y="0"/>
                  </a:lnTo>
                  <a:lnTo>
                    <a:pt x="1245064" y="1075743"/>
                  </a:lnTo>
                  <a:lnTo>
                    <a:pt x="0" y="1075743"/>
                  </a:lnTo>
                  <a:close/>
                </a:path>
              </a:pathLst>
            </a:cu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平行四边形 34">
              <a:extLst>
                <a:ext uri="{FF2B5EF4-FFF2-40B4-BE49-F238E27FC236}">
                  <a16:creationId xmlns:a16="http://schemas.microsoft.com/office/drawing/2014/main" id="{1C6D7BEC-FE24-EC43-D253-08D1ACF47808}"/>
                </a:ext>
              </a:extLst>
            </p:cNvPr>
            <p:cNvSpPr/>
            <p:nvPr/>
          </p:nvSpPr>
          <p:spPr>
            <a:xfrm>
              <a:off x="2041030" y="4971105"/>
              <a:ext cx="1699432" cy="1075743"/>
            </a:xfrm>
            <a:prstGeom prst="parallelogram">
              <a:avLst>
                <a:gd name="adj" fmla="val 12918"/>
              </a:avLst>
            </a:prstGeom>
            <a:blipFill>
              <a:blip r:embed="rId7"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36" name="平行四边形 35">
              <a:extLst>
                <a:ext uri="{FF2B5EF4-FFF2-40B4-BE49-F238E27FC236}">
                  <a16:creationId xmlns:a16="http://schemas.microsoft.com/office/drawing/2014/main" id="{A46299BB-A207-48A5-1C95-2F740B787628}"/>
                </a:ext>
              </a:extLst>
            </p:cNvPr>
            <p:cNvSpPr/>
            <p:nvPr/>
          </p:nvSpPr>
          <p:spPr>
            <a:xfrm>
              <a:off x="3743859" y="4971105"/>
              <a:ext cx="1699432" cy="1075743"/>
            </a:xfrm>
            <a:prstGeom prst="parallelogram">
              <a:avLst>
                <a:gd name="adj" fmla="val 12918"/>
              </a:avLst>
            </a:prstGeom>
            <a:blipFill>
              <a:blip r:embed="rId8"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cxnSp>
        <p:nvCxnSpPr>
          <p:cNvPr id="38" name="直接连接符 37">
            <a:extLst>
              <a:ext uri="{FF2B5EF4-FFF2-40B4-BE49-F238E27FC236}">
                <a16:creationId xmlns:a16="http://schemas.microsoft.com/office/drawing/2014/main" id="{E5D7BE64-09F1-BA48-7163-FD91E32F87BB}"/>
              </a:ext>
            </a:extLst>
          </p:cNvPr>
          <p:cNvCxnSpPr>
            <a:cxnSpLocks/>
          </p:cNvCxnSpPr>
          <p:nvPr/>
        </p:nvCxnSpPr>
        <p:spPr>
          <a:xfrm>
            <a:off x="875210" y="2133901"/>
            <a:ext cx="22149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平行四边形 55">
            <a:extLst>
              <a:ext uri="{FF2B5EF4-FFF2-40B4-BE49-F238E27FC236}">
                <a16:creationId xmlns:a16="http://schemas.microsoft.com/office/drawing/2014/main" id="{8C0519A8-65FB-57E3-7920-FCF2F2A4FD60}"/>
              </a:ext>
            </a:extLst>
          </p:cNvPr>
          <p:cNvSpPr/>
          <p:nvPr/>
        </p:nvSpPr>
        <p:spPr>
          <a:xfrm flipH="1" flipV="1">
            <a:off x="10178481" y="4814820"/>
            <a:ext cx="1131453" cy="1207081"/>
          </a:xfrm>
          <a:prstGeom prst="parallelogram">
            <a:avLst>
              <a:gd name="adj" fmla="val 14460"/>
            </a:avLst>
          </a:prstGeom>
          <a:gradFill>
            <a:gsLst>
              <a:gs pos="0">
                <a:schemeClr val="accent1">
                  <a:alpha val="91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7" name="平行四边形 56">
            <a:extLst>
              <a:ext uri="{FF2B5EF4-FFF2-40B4-BE49-F238E27FC236}">
                <a16:creationId xmlns:a16="http://schemas.microsoft.com/office/drawing/2014/main" id="{101D228E-4880-BD14-D8ED-80E47556AB00}"/>
              </a:ext>
            </a:extLst>
          </p:cNvPr>
          <p:cNvSpPr/>
          <p:nvPr/>
        </p:nvSpPr>
        <p:spPr>
          <a:xfrm>
            <a:off x="10370682" y="3460185"/>
            <a:ext cx="1131453" cy="1207081"/>
          </a:xfrm>
          <a:prstGeom prst="parallelogram">
            <a:avLst>
              <a:gd name="adj" fmla="val 15876"/>
            </a:avLst>
          </a:prstGeom>
          <a:gradFill>
            <a:gsLst>
              <a:gs pos="0">
                <a:schemeClr val="accent1">
                  <a:alpha val="91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9" name="平行四边形 58">
            <a:extLst>
              <a:ext uri="{FF2B5EF4-FFF2-40B4-BE49-F238E27FC236}">
                <a16:creationId xmlns:a16="http://schemas.microsoft.com/office/drawing/2014/main" id="{32331E92-7CC1-CF83-7240-06DEE008036F}"/>
              </a:ext>
            </a:extLst>
          </p:cNvPr>
          <p:cNvSpPr/>
          <p:nvPr/>
        </p:nvSpPr>
        <p:spPr>
          <a:xfrm>
            <a:off x="7968936" y="3460184"/>
            <a:ext cx="1699432" cy="1207081"/>
          </a:xfrm>
          <a:prstGeom prst="parallelogram">
            <a:avLst>
              <a:gd name="adj" fmla="val 12918"/>
            </a:avLst>
          </a:prstGeom>
          <a:blipFill>
            <a:blip r:embed="rId9"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2" name="平行四边形 81">
            <a:extLst>
              <a:ext uri="{FF2B5EF4-FFF2-40B4-BE49-F238E27FC236}">
                <a16:creationId xmlns:a16="http://schemas.microsoft.com/office/drawing/2014/main" id="{C94AE3DF-E1A5-3B3B-C59C-C97CB1549E20}"/>
              </a:ext>
            </a:extLst>
          </p:cNvPr>
          <p:cNvSpPr>
            <a:spLocks/>
          </p:cNvSpPr>
          <p:nvPr/>
        </p:nvSpPr>
        <p:spPr>
          <a:xfrm>
            <a:off x="9671767" y="3460184"/>
            <a:ext cx="1699432" cy="1207081"/>
          </a:xfrm>
          <a:prstGeom prst="parallelogram">
            <a:avLst>
              <a:gd name="adj" fmla="val 12918"/>
            </a:avLst>
          </a:prstGeom>
          <a:blipFill>
            <a:blip r:embed="rId10"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平行四边形 61">
            <a:extLst>
              <a:ext uri="{FF2B5EF4-FFF2-40B4-BE49-F238E27FC236}">
                <a16:creationId xmlns:a16="http://schemas.microsoft.com/office/drawing/2014/main" id="{B4A3A05B-4933-48AC-6054-C617EFFD30B3}"/>
              </a:ext>
            </a:extLst>
          </p:cNvPr>
          <p:cNvSpPr/>
          <p:nvPr/>
        </p:nvSpPr>
        <p:spPr>
          <a:xfrm>
            <a:off x="7790587" y="4814822"/>
            <a:ext cx="1699432" cy="1207081"/>
          </a:xfrm>
          <a:prstGeom prst="parallelogram">
            <a:avLst>
              <a:gd name="adj" fmla="val 12918"/>
            </a:avLst>
          </a:prstGeom>
          <a:blipFill>
            <a:blip r:embed="rId11"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3" name="平行四边形 62">
            <a:extLst>
              <a:ext uri="{FF2B5EF4-FFF2-40B4-BE49-F238E27FC236}">
                <a16:creationId xmlns:a16="http://schemas.microsoft.com/office/drawing/2014/main" id="{92B775CA-FB8B-EDAB-1358-0698A2A7DA11}"/>
              </a:ext>
            </a:extLst>
          </p:cNvPr>
          <p:cNvSpPr/>
          <p:nvPr/>
        </p:nvSpPr>
        <p:spPr>
          <a:xfrm>
            <a:off x="9493416" y="4814822"/>
            <a:ext cx="1699432" cy="1207081"/>
          </a:xfrm>
          <a:prstGeom prst="parallelogram">
            <a:avLst>
              <a:gd name="adj" fmla="val 12918"/>
            </a:avLst>
          </a:prstGeom>
          <a:blipFill>
            <a:blip r:embed="rId12"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64" name="平行四边形 63">
            <a:extLst>
              <a:ext uri="{FF2B5EF4-FFF2-40B4-BE49-F238E27FC236}">
                <a16:creationId xmlns:a16="http://schemas.microsoft.com/office/drawing/2014/main" id="{7AA21DCE-10FD-8441-56D7-A7C682BA8439}"/>
              </a:ext>
            </a:extLst>
          </p:cNvPr>
          <p:cNvSpPr/>
          <p:nvPr/>
        </p:nvSpPr>
        <p:spPr>
          <a:xfrm>
            <a:off x="6243362" y="3460184"/>
            <a:ext cx="1699432" cy="1207081"/>
          </a:xfrm>
          <a:prstGeom prst="parallelogram">
            <a:avLst>
              <a:gd name="adj" fmla="val 12918"/>
            </a:avLst>
          </a:prstGeom>
          <a:blipFill>
            <a:blip r:embed="rId1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5" name="平行四边形 64">
            <a:extLst>
              <a:ext uri="{FF2B5EF4-FFF2-40B4-BE49-F238E27FC236}">
                <a16:creationId xmlns:a16="http://schemas.microsoft.com/office/drawing/2014/main" id="{8DBDAC67-C217-D9C5-CC3E-39516AA4537C}"/>
              </a:ext>
            </a:extLst>
          </p:cNvPr>
          <p:cNvSpPr/>
          <p:nvPr/>
        </p:nvSpPr>
        <p:spPr>
          <a:xfrm>
            <a:off x="6065013" y="4814822"/>
            <a:ext cx="1699432" cy="1207081"/>
          </a:xfrm>
          <a:prstGeom prst="parallelogram">
            <a:avLst>
              <a:gd name="adj" fmla="val 12918"/>
            </a:avLst>
          </a:prstGeom>
          <a:blipFill>
            <a:blip r:embed="rId1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1" name="平行四边形 40">
            <a:extLst>
              <a:ext uri="{FF2B5EF4-FFF2-40B4-BE49-F238E27FC236}">
                <a16:creationId xmlns:a16="http://schemas.microsoft.com/office/drawing/2014/main" id="{F27CA5D7-148B-4F9A-D26E-B31869D4D3E0}"/>
              </a:ext>
            </a:extLst>
          </p:cNvPr>
          <p:cNvSpPr/>
          <p:nvPr/>
        </p:nvSpPr>
        <p:spPr>
          <a:xfrm>
            <a:off x="2241085" y="3855831"/>
            <a:ext cx="1656000" cy="505160"/>
          </a:xfrm>
          <a:prstGeom prst="parallelogram">
            <a:avLst>
              <a:gd name="adj" fmla="val 13237"/>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a:extLst>
              <a:ext uri="{FF2B5EF4-FFF2-40B4-BE49-F238E27FC236}">
                <a16:creationId xmlns:a16="http://schemas.microsoft.com/office/drawing/2014/main" id="{DCA0AE68-A5AF-E8CB-3EB3-7606F7EC37A8}"/>
              </a:ext>
            </a:extLst>
          </p:cNvPr>
          <p:cNvSpPr txBox="1"/>
          <p:nvPr/>
        </p:nvSpPr>
        <p:spPr>
          <a:xfrm>
            <a:off x="2652014" y="3929184"/>
            <a:ext cx="646331" cy="369332"/>
          </a:xfrm>
          <a:prstGeom prst="rect">
            <a:avLst/>
          </a:prstGeom>
          <a:noFill/>
        </p:spPr>
        <p:txBody>
          <a:bodyPr wrap="square" rtlCol="0">
            <a:spAutoFit/>
          </a:bodyPr>
          <a:lstStyle/>
          <a:p>
            <a:r>
              <a:rPr lang="zh-CN" altLang="en-US" dirty="0">
                <a:solidFill>
                  <a:schemeClr val="bg1"/>
                </a:solidFill>
              </a:rPr>
              <a:t>粗粮</a:t>
            </a:r>
          </a:p>
        </p:txBody>
      </p:sp>
      <p:sp>
        <p:nvSpPr>
          <p:cNvPr id="73" name="平行四边形 72">
            <a:extLst>
              <a:ext uri="{FF2B5EF4-FFF2-40B4-BE49-F238E27FC236}">
                <a16:creationId xmlns:a16="http://schemas.microsoft.com/office/drawing/2014/main" id="{4998BE64-2C18-6EE5-D359-B089F4BACE93}"/>
              </a:ext>
            </a:extLst>
          </p:cNvPr>
          <p:cNvSpPr/>
          <p:nvPr/>
        </p:nvSpPr>
        <p:spPr>
          <a:xfrm>
            <a:off x="3920917" y="3855831"/>
            <a:ext cx="1656000" cy="505160"/>
          </a:xfrm>
          <a:prstGeom prst="parallelogram">
            <a:avLst>
              <a:gd name="adj" fmla="val 13237"/>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9" name="文本框 68">
            <a:extLst>
              <a:ext uri="{FF2B5EF4-FFF2-40B4-BE49-F238E27FC236}">
                <a16:creationId xmlns:a16="http://schemas.microsoft.com/office/drawing/2014/main" id="{221D221D-9A2F-4F13-D59B-E989A7BC22C3}"/>
              </a:ext>
            </a:extLst>
          </p:cNvPr>
          <p:cNvSpPr txBox="1"/>
          <p:nvPr/>
        </p:nvSpPr>
        <p:spPr>
          <a:xfrm>
            <a:off x="4425752" y="3923745"/>
            <a:ext cx="646331" cy="369332"/>
          </a:xfrm>
          <a:prstGeom prst="rect">
            <a:avLst/>
          </a:prstGeom>
          <a:noFill/>
        </p:spPr>
        <p:txBody>
          <a:bodyPr wrap="square" rtlCol="0">
            <a:spAutoFit/>
          </a:bodyPr>
          <a:lstStyle/>
          <a:p>
            <a:r>
              <a:rPr lang="zh-CN" altLang="en-US" dirty="0">
                <a:solidFill>
                  <a:schemeClr val="bg1"/>
                </a:solidFill>
              </a:rPr>
              <a:t>红薯</a:t>
            </a:r>
          </a:p>
        </p:txBody>
      </p:sp>
      <p:sp>
        <p:nvSpPr>
          <p:cNvPr id="74" name="平行四边形 73">
            <a:extLst>
              <a:ext uri="{FF2B5EF4-FFF2-40B4-BE49-F238E27FC236}">
                <a16:creationId xmlns:a16="http://schemas.microsoft.com/office/drawing/2014/main" id="{AC26C677-EC1E-7AD5-AEAE-5C8A9EAE608D}"/>
              </a:ext>
            </a:extLst>
          </p:cNvPr>
          <p:cNvSpPr/>
          <p:nvPr/>
        </p:nvSpPr>
        <p:spPr>
          <a:xfrm>
            <a:off x="2084462" y="5165780"/>
            <a:ext cx="1656000" cy="505160"/>
          </a:xfrm>
          <a:prstGeom prst="parallelogram">
            <a:avLst>
              <a:gd name="adj" fmla="val 13237"/>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平行四边形 74">
            <a:extLst>
              <a:ext uri="{FF2B5EF4-FFF2-40B4-BE49-F238E27FC236}">
                <a16:creationId xmlns:a16="http://schemas.microsoft.com/office/drawing/2014/main" id="{DD47F18F-043B-7448-5F55-88B37ED97564}"/>
              </a:ext>
            </a:extLst>
          </p:cNvPr>
          <p:cNvSpPr/>
          <p:nvPr/>
        </p:nvSpPr>
        <p:spPr>
          <a:xfrm>
            <a:off x="3754179" y="5165780"/>
            <a:ext cx="1656000" cy="505160"/>
          </a:xfrm>
          <a:prstGeom prst="parallelogram">
            <a:avLst>
              <a:gd name="adj" fmla="val 13237"/>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a:extLst>
              <a:ext uri="{FF2B5EF4-FFF2-40B4-BE49-F238E27FC236}">
                <a16:creationId xmlns:a16="http://schemas.microsoft.com/office/drawing/2014/main" id="{8E1CEB79-A5DA-0D99-BA71-1015F0292DE4}"/>
              </a:ext>
            </a:extLst>
          </p:cNvPr>
          <p:cNvSpPr txBox="1"/>
          <p:nvPr/>
        </p:nvSpPr>
        <p:spPr>
          <a:xfrm>
            <a:off x="2589297" y="5233694"/>
            <a:ext cx="646331" cy="369332"/>
          </a:xfrm>
          <a:prstGeom prst="rect">
            <a:avLst/>
          </a:prstGeom>
          <a:noFill/>
        </p:spPr>
        <p:txBody>
          <a:bodyPr wrap="square" rtlCol="0">
            <a:spAutoFit/>
          </a:bodyPr>
          <a:lstStyle/>
          <a:p>
            <a:r>
              <a:rPr lang="zh-CN" altLang="en-US">
                <a:solidFill>
                  <a:schemeClr val="bg1"/>
                </a:solidFill>
              </a:rPr>
              <a:t>山药</a:t>
            </a:r>
            <a:endParaRPr lang="zh-CN" altLang="en-US" dirty="0">
              <a:solidFill>
                <a:schemeClr val="bg1"/>
              </a:solidFill>
            </a:endParaRPr>
          </a:p>
        </p:txBody>
      </p:sp>
      <p:sp>
        <p:nvSpPr>
          <p:cNvPr id="72" name="文本框 71">
            <a:extLst>
              <a:ext uri="{FF2B5EF4-FFF2-40B4-BE49-F238E27FC236}">
                <a16:creationId xmlns:a16="http://schemas.microsoft.com/office/drawing/2014/main" id="{779B75A9-12CF-CE41-744C-EF6FDD93D309}"/>
              </a:ext>
            </a:extLst>
          </p:cNvPr>
          <p:cNvSpPr txBox="1"/>
          <p:nvPr/>
        </p:nvSpPr>
        <p:spPr>
          <a:xfrm>
            <a:off x="4259014" y="5233694"/>
            <a:ext cx="646331" cy="369332"/>
          </a:xfrm>
          <a:prstGeom prst="rect">
            <a:avLst/>
          </a:prstGeom>
          <a:noFill/>
        </p:spPr>
        <p:txBody>
          <a:bodyPr wrap="square" rtlCol="0">
            <a:spAutoFit/>
          </a:bodyPr>
          <a:lstStyle/>
          <a:p>
            <a:r>
              <a:rPr lang="zh-CN" altLang="en-US" dirty="0">
                <a:solidFill>
                  <a:schemeClr val="bg1"/>
                </a:solidFill>
              </a:rPr>
              <a:t>玉米</a:t>
            </a:r>
          </a:p>
        </p:txBody>
      </p:sp>
      <p:sp>
        <p:nvSpPr>
          <p:cNvPr id="81" name="任意多边形: 形状 80">
            <a:extLst>
              <a:ext uri="{FF2B5EF4-FFF2-40B4-BE49-F238E27FC236}">
                <a16:creationId xmlns:a16="http://schemas.microsoft.com/office/drawing/2014/main" id="{77E10E0E-2920-AE41-EDE4-068201F4984E}"/>
              </a:ext>
            </a:extLst>
          </p:cNvPr>
          <p:cNvSpPr/>
          <p:nvPr/>
        </p:nvSpPr>
        <p:spPr>
          <a:xfrm>
            <a:off x="651083" y="5165780"/>
            <a:ext cx="1376877" cy="505160"/>
          </a:xfrm>
          <a:custGeom>
            <a:avLst/>
            <a:gdLst>
              <a:gd name="connsiteX0" fmla="*/ 0 w 1376877"/>
              <a:gd name="connsiteY0" fmla="*/ 0 h 505160"/>
              <a:gd name="connsiteX1" fmla="*/ 1376877 w 1376877"/>
              <a:gd name="connsiteY1" fmla="*/ 0 h 505160"/>
              <a:gd name="connsiteX2" fmla="*/ 1310009 w 1376877"/>
              <a:gd name="connsiteY2" fmla="*/ 505160 h 505160"/>
              <a:gd name="connsiteX3" fmla="*/ 0 w 1376877"/>
              <a:gd name="connsiteY3" fmla="*/ 505160 h 505160"/>
            </a:gdLst>
            <a:ahLst/>
            <a:cxnLst>
              <a:cxn ang="0">
                <a:pos x="connsiteX0" y="connsiteY0"/>
              </a:cxn>
              <a:cxn ang="0">
                <a:pos x="connsiteX1" y="connsiteY1"/>
              </a:cxn>
              <a:cxn ang="0">
                <a:pos x="connsiteX2" y="connsiteY2"/>
              </a:cxn>
              <a:cxn ang="0">
                <a:pos x="connsiteX3" y="connsiteY3"/>
              </a:cxn>
            </a:cxnLst>
            <a:rect l="l" t="t" r="r" b="b"/>
            <a:pathLst>
              <a:path w="1376877" h="505160">
                <a:moveTo>
                  <a:pt x="0" y="0"/>
                </a:moveTo>
                <a:lnTo>
                  <a:pt x="1376877" y="0"/>
                </a:lnTo>
                <a:lnTo>
                  <a:pt x="1310009" y="505160"/>
                </a:lnTo>
                <a:lnTo>
                  <a:pt x="0" y="50516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 name="任意多边形: 形状 79">
            <a:extLst>
              <a:ext uri="{FF2B5EF4-FFF2-40B4-BE49-F238E27FC236}">
                <a16:creationId xmlns:a16="http://schemas.microsoft.com/office/drawing/2014/main" id="{65C39C73-C970-237B-60F9-5D6F5E9C4C6D}"/>
              </a:ext>
            </a:extLst>
          </p:cNvPr>
          <p:cNvSpPr/>
          <p:nvPr/>
        </p:nvSpPr>
        <p:spPr>
          <a:xfrm>
            <a:off x="651082" y="3862363"/>
            <a:ext cx="1565952" cy="505160"/>
          </a:xfrm>
          <a:custGeom>
            <a:avLst/>
            <a:gdLst>
              <a:gd name="connsiteX0" fmla="*/ 0 w 1565952"/>
              <a:gd name="connsiteY0" fmla="*/ 0 h 505160"/>
              <a:gd name="connsiteX1" fmla="*/ 1565952 w 1565952"/>
              <a:gd name="connsiteY1" fmla="*/ 0 h 505160"/>
              <a:gd name="connsiteX2" fmla="*/ 1499084 w 1565952"/>
              <a:gd name="connsiteY2" fmla="*/ 505160 h 505160"/>
              <a:gd name="connsiteX3" fmla="*/ 0 w 1565952"/>
              <a:gd name="connsiteY3" fmla="*/ 505160 h 505160"/>
            </a:gdLst>
            <a:ahLst/>
            <a:cxnLst>
              <a:cxn ang="0">
                <a:pos x="connsiteX0" y="connsiteY0"/>
              </a:cxn>
              <a:cxn ang="0">
                <a:pos x="connsiteX1" y="connsiteY1"/>
              </a:cxn>
              <a:cxn ang="0">
                <a:pos x="connsiteX2" y="connsiteY2"/>
              </a:cxn>
              <a:cxn ang="0">
                <a:pos x="connsiteX3" y="connsiteY3"/>
              </a:cxn>
            </a:cxnLst>
            <a:rect l="l" t="t" r="r" b="b"/>
            <a:pathLst>
              <a:path w="1565952" h="505160">
                <a:moveTo>
                  <a:pt x="0" y="0"/>
                </a:moveTo>
                <a:lnTo>
                  <a:pt x="1565952" y="0"/>
                </a:lnTo>
                <a:lnTo>
                  <a:pt x="1499084" y="505160"/>
                </a:lnTo>
                <a:lnTo>
                  <a:pt x="0" y="50516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 name="文本框 69">
            <a:extLst>
              <a:ext uri="{FF2B5EF4-FFF2-40B4-BE49-F238E27FC236}">
                <a16:creationId xmlns:a16="http://schemas.microsoft.com/office/drawing/2014/main" id="{55F0939D-19CD-3140-2C72-4F1B26EA153F}"/>
              </a:ext>
            </a:extLst>
          </p:cNvPr>
          <p:cNvSpPr txBox="1"/>
          <p:nvPr/>
        </p:nvSpPr>
        <p:spPr>
          <a:xfrm>
            <a:off x="933297" y="5233694"/>
            <a:ext cx="646331" cy="369332"/>
          </a:xfrm>
          <a:prstGeom prst="rect">
            <a:avLst/>
          </a:prstGeom>
          <a:noFill/>
        </p:spPr>
        <p:txBody>
          <a:bodyPr wrap="square" rtlCol="0">
            <a:spAutoFit/>
          </a:bodyPr>
          <a:lstStyle/>
          <a:p>
            <a:r>
              <a:rPr lang="zh-CN" altLang="en-US" dirty="0">
                <a:solidFill>
                  <a:schemeClr val="bg1"/>
                </a:solidFill>
              </a:rPr>
              <a:t>南瓜</a:t>
            </a:r>
          </a:p>
        </p:txBody>
      </p:sp>
      <p:sp>
        <p:nvSpPr>
          <p:cNvPr id="78" name="文本框 77">
            <a:extLst>
              <a:ext uri="{FF2B5EF4-FFF2-40B4-BE49-F238E27FC236}">
                <a16:creationId xmlns:a16="http://schemas.microsoft.com/office/drawing/2014/main" id="{D33ABDD2-BB99-732D-412C-BA723B4AD55D}"/>
              </a:ext>
            </a:extLst>
          </p:cNvPr>
          <p:cNvSpPr txBox="1"/>
          <p:nvPr/>
        </p:nvSpPr>
        <p:spPr>
          <a:xfrm>
            <a:off x="1065869" y="3930277"/>
            <a:ext cx="646331" cy="369332"/>
          </a:xfrm>
          <a:prstGeom prst="rect">
            <a:avLst/>
          </a:prstGeom>
          <a:noFill/>
        </p:spPr>
        <p:txBody>
          <a:bodyPr wrap="square" rtlCol="0">
            <a:spAutoFit/>
          </a:bodyPr>
          <a:lstStyle/>
          <a:p>
            <a:r>
              <a:rPr lang="zh-CN" altLang="en-US" dirty="0">
                <a:solidFill>
                  <a:schemeClr val="bg1"/>
                </a:solidFill>
              </a:rPr>
              <a:t>燕麦</a:t>
            </a:r>
          </a:p>
        </p:txBody>
      </p:sp>
      <p:sp>
        <p:nvSpPr>
          <p:cNvPr id="83" name="平行四边形 82">
            <a:extLst>
              <a:ext uri="{FF2B5EF4-FFF2-40B4-BE49-F238E27FC236}">
                <a16:creationId xmlns:a16="http://schemas.microsoft.com/office/drawing/2014/main" id="{BD694169-AA49-995B-76B3-7CAE16B643EB}"/>
              </a:ext>
            </a:extLst>
          </p:cNvPr>
          <p:cNvSpPr/>
          <p:nvPr/>
        </p:nvSpPr>
        <p:spPr>
          <a:xfrm>
            <a:off x="6278180" y="3855831"/>
            <a:ext cx="1656000" cy="505160"/>
          </a:xfrm>
          <a:prstGeom prst="parallelogram">
            <a:avLst>
              <a:gd name="adj" fmla="val 13237"/>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文本框 83">
            <a:extLst>
              <a:ext uri="{FF2B5EF4-FFF2-40B4-BE49-F238E27FC236}">
                <a16:creationId xmlns:a16="http://schemas.microsoft.com/office/drawing/2014/main" id="{26721035-32EC-07D6-0105-D4E23534438E}"/>
              </a:ext>
            </a:extLst>
          </p:cNvPr>
          <p:cNvSpPr txBox="1"/>
          <p:nvPr/>
        </p:nvSpPr>
        <p:spPr>
          <a:xfrm>
            <a:off x="6783015" y="3923745"/>
            <a:ext cx="646331" cy="369332"/>
          </a:xfrm>
          <a:prstGeom prst="rect">
            <a:avLst/>
          </a:prstGeom>
          <a:noFill/>
        </p:spPr>
        <p:txBody>
          <a:bodyPr wrap="square" rtlCol="0">
            <a:spAutoFit/>
          </a:bodyPr>
          <a:lstStyle/>
          <a:p>
            <a:r>
              <a:rPr lang="zh-CN" altLang="en-US" dirty="0">
                <a:solidFill>
                  <a:schemeClr val="bg1"/>
                </a:solidFill>
              </a:rPr>
              <a:t>红薯</a:t>
            </a:r>
          </a:p>
        </p:txBody>
      </p:sp>
      <p:sp>
        <p:nvSpPr>
          <p:cNvPr id="89" name="平行四边形 88">
            <a:extLst>
              <a:ext uri="{FF2B5EF4-FFF2-40B4-BE49-F238E27FC236}">
                <a16:creationId xmlns:a16="http://schemas.microsoft.com/office/drawing/2014/main" id="{B7B95A93-E7BE-BE40-E45D-564DA86BA4F1}"/>
              </a:ext>
            </a:extLst>
          </p:cNvPr>
          <p:cNvSpPr/>
          <p:nvPr/>
        </p:nvSpPr>
        <p:spPr>
          <a:xfrm>
            <a:off x="7994645" y="3855831"/>
            <a:ext cx="1656000" cy="505160"/>
          </a:xfrm>
          <a:prstGeom prst="parallelogram">
            <a:avLst>
              <a:gd name="adj" fmla="val 13237"/>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文本框 89">
            <a:extLst>
              <a:ext uri="{FF2B5EF4-FFF2-40B4-BE49-F238E27FC236}">
                <a16:creationId xmlns:a16="http://schemas.microsoft.com/office/drawing/2014/main" id="{45B9CAF0-AF82-E157-BA18-614F31FC9E2C}"/>
              </a:ext>
            </a:extLst>
          </p:cNvPr>
          <p:cNvSpPr txBox="1"/>
          <p:nvPr/>
        </p:nvSpPr>
        <p:spPr>
          <a:xfrm>
            <a:off x="8509640" y="3923745"/>
            <a:ext cx="646331" cy="369332"/>
          </a:xfrm>
          <a:prstGeom prst="rect">
            <a:avLst/>
          </a:prstGeom>
          <a:noFill/>
        </p:spPr>
        <p:txBody>
          <a:bodyPr wrap="square" rtlCol="0">
            <a:spAutoFit/>
          </a:bodyPr>
          <a:lstStyle/>
          <a:p>
            <a:r>
              <a:rPr lang="zh-CN" altLang="en-US" dirty="0">
                <a:solidFill>
                  <a:schemeClr val="bg1"/>
                </a:solidFill>
              </a:rPr>
              <a:t>馒头</a:t>
            </a:r>
          </a:p>
        </p:txBody>
      </p:sp>
      <p:sp>
        <p:nvSpPr>
          <p:cNvPr id="91" name="平行四边形 90">
            <a:extLst>
              <a:ext uri="{FF2B5EF4-FFF2-40B4-BE49-F238E27FC236}">
                <a16:creationId xmlns:a16="http://schemas.microsoft.com/office/drawing/2014/main" id="{BBF10E36-589F-D642-E610-4623EB97D865}"/>
              </a:ext>
            </a:extLst>
          </p:cNvPr>
          <p:cNvSpPr/>
          <p:nvPr/>
        </p:nvSpPr>
        <p:spPr>
          <a:xfrm>
            <a:off x="9667563" y="3855831"/>
            <a:ext cx="1656000" cy="505160"/>
          </a:xfrm>
          <a:prstGeom prst="parallelogram">
            <a:avLst>
              <a:gd name="adj" fmla="val 13237"/>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文本框 91">
            <a:extLst>
              <a:ext uri="{FF2B5EF4-FFF2-40B4-BE49-F238E27FC236}">
                <a16:creationId xmlns:a16="http://schemas.microsoft.com/office/drawing/2014/main" id="{3A578421-630A-5E39-FF7E-5D33271797BB}"/>
              </a:ext>
            </a:extLst>
          </p:cNvPr>
          <p:cNvSpPr txBox="1"/>
          <p:nvPr/>
        </p:nvSpPr>
        <p:spPr>
          <a:xfrm>
            <a:off x="10044616" y="3923745"/>
            <a:ext cx="953733" cy="369332"/>
          </a:xfrm>
          <a:prstGeom prst="rect">
            <a:avLst/>
          </a:prstGeom>
          <a:noFill/>
        </p:spPr>
        <p:txBody>
          <a:bodyPr wrap="square" rtlCol="0">
            <a:spAutoFit/>
          </a:bodyPr>
          <a:lstStyle/>
          <a:p>
            <a:r>
              <a:rPr lang="zh-CN" altLang="en-US" dirty="0">
                <a:solidFill>
                  <a:schemeClr val="bg1"/>
                </a:solidFill>
              </a:rPr>
              <a:t>白面包</a:t>
            </a:r>
          </a:p>
        </p:txBody>
      </p:sp>
      <p:sp>
        <p:nvSpPr>
          <p:cNvPr id="93" name="平行四边形 92">
            <a:extLst>
              <a:ext uri="{FF2B5EF4-FFF2-40B4-BE49-F238E27FC236}">
                <a16:creationId xmlns:a16="http://schemas.microsoft.com/office/drawing/2014/main" id="{49CF407C-E597-07AC-EB62-39B86A682BE7}"/>
              </a:ext>
            </a:extLst>
          </p:cNvPr>
          <p:cNvSpPr/>
          <p:nvPr/>
        </p:nvSpPr>
        <p:spPr>
          <a:xfrm>
            <a:off x="9493533" y="5210141"/>
            <a:ext cx="1656000" cy="505160"/>
          </a:xfrm>
          <a:prstGeom prst="parallelogram">
            <a:avLst>
              <a:gd name="adj" fmla="val 13237"/>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4" name="文本框 93">
            <a:extLst>
              <a:ext uri="{FF2B5EF4-FFF2-40B4-BE49-F238E27FC236}">
                <a16:creationId xmlns:a16="http://schemas.microsoft.com/office/drawing/2014/main" id="{5669A208-60CA-357F-554D-ECAA0105E3D5}"/>
              </a:ext>
            </a:extLst>
          </p:cNvPr>
          <p:cNvSpPr txBox="1"/>
          <p:nvPr/>
        </p:nvSpPr>
        <p:spPr>
          <a:xfrm>
            <a:off x="9998368" y="5278055"/>
            <a:ext cx="646331" cy="369332"/>
          </a:xfrm>
          <a:prstGeom prst="rect">
            <a:avLst/>
          </a:prstGeom>
          <a:noFill/>
        </p:spPr>
        <p:txBody>
          <a:bodyPr wrap="square" rtlCol="0">
            <a:spAutoFit/>
          </a:bodyPr>
          <a:lstStyle/>
          <a:p>
            <a:r>
              <a:rPr lang="zh-CN" altLang="en-US" dirty="0">
                <a:solidFill>
                  <a:schemeClr val="bg1"/>
                </a:solidFill>
              </a:rPr>
              <a:t>面条</a:t>
            </a:r>
          </a:p>
        </p:txBody>
      </p:sp>
      <p:sp>
        <p:nvSpPr>
          <p:cNvPr id="95" name="平行四边形 94">
            <a:extLst>
              <a:ext uri="{FF2B5EF4-FFF2-40B4-BE49-F238E27FC236}">
                <a16:creationId xmlns:a16="http://schemas.microsoft.com/office/drawing/2014/main" id="{BE17D732-237F-81C8-8E44-A11E7016B9ED}"/>
              </a:ext>
            </a:extLst>
          </p:cNvPr>
          <p:cNvSpPr/>
          <p:nvPr/>
        </p:nvSpPr>
        <p:spPr>
          <a:xfrm>
            <a:off x="7824215" y="5210141"/>
            <a:ext cx="1656000" cy="505160"/>
          </a:xfrm>
          <a:prstGeom prst="parallelogram">
            <a:avLst>
              <a:gd name="adj" fmla="val 13237"/>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6" name="文本框 95">
            <a:extLst>
              <a:ext uri="{FF2B5EF4-FFF2-40B4-BE49-F238E27FC236}">
                <a16:creationId xmlns:a16="http://schemas.microsoft.com/office/drawing/2014/main" id="{E0248AF5-2DB6-98A9-A92A-F3929EE5861E}"/>
              </a:ext>
            </a:extLst>
          </p:cNvPr>
          <p:cNvSpPr txBox="1"/>
          <p:nvPr/>
        </p:nvSpPr>
        <p:spPr>
          <a:xfrm>
            <a:off x="8329050" y="5278055"/>
            <a:ext cx="646331" cy="369332"/>
          </a:xfrm>
          <a:prstGeom prst="rect">
            <a:avLst/>
          </a:prstGeom>
          <a:noFill/>
        </p:spPr>
        <p:txBody>
          <a:bodyPr wrap="square" rtlCol="0">
            <a:spAutoFit/>
          </a:bodyPr>
          <a:lstStyle/>
          <a:p>
            <a:r>
              <a:rPr lang="zh-CN" altLang="en-US" dirty="0">
                <a:solidFill>
                  <a:schemeClr val="bg1"/>
                </a:solidFill>
              </a:rPr>
              <a:t>蛋糕</a:t>
            </a:r>
          </a:p>
        </p:txBody>
      </p:sp>
      <p:sp>
        <p:nvSpPr>
          <p:cNvPr id="97" name="平行四边形 96">
            <a:extLst>
              <a:ext uri="{FF2B5EF4-FFF2-40B4-BE49-F238E27FC236}">
                <a16:creationId xmlns:a16="http://schemas.microsoft.com/office/drawing/2014/main" id="{852ABAE6-7C74-EA8F-293A-21CF07E67C57}"/>
              </a:ext>
            </a:extLst>
          </p:cNvPr>
          <p:cNvSpPr/>
          <p:nvPr/>
        </p:nvSpPr>
        <p:spPr>
          <a:xfrm>
            <a:off x="6060094" y="5210141"/>
            <a:ext cx="1656000" cy="505160"/>
          </a:xfrm>
          <a:prstGeom prst="parallelogram">
            <a:avLst>
              <a:gd name="adj" fmla="val 13237"/>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8" name="文本框 97">
            <a:extLst>
              <a:ext uri="{FF2B5EF4-FFF2-40B4-BE49-F238E27FC236}">
                <a16:creationId xmlns:a16="http://schemas.microsoft.com/office/drawing/2014/main" id="{6745396F-FDA2-BFD5-CEB3-7A98045381AA}"/>
              </a:ext>
            </a:extLst>
          </p:cNvPr>
          <p:cNvSpPr txBox="1"/>
          <p:nvPr/>
        </p:nvSpPr>
        <p:spPr>
          <a:xfrm>
            <a:off x="6564929" y="5278055"/>
            <a:ext cx="646331" cy="369332"/>
          </a:xfrm>
          <a:prstGeom prst="rect">
            <a:avLst/>
          </a:prstGeom>
          <a:noFill/>
        </p:spPr>
        <p:txBody>
          <a:bodyPr wrap="square" rtlCol="0">
            <a:spAutoFit/>
          </a:bodyPr>
          <a:lstStyle/>
          <a:p>
            <a:r>
              <a:rPr lang="zh-CN" altLang="en-US" dirty="0">
                <a:solidFill>
                  <a:schemeClr val="bg1"/>
                </a:solidFill>
              </a:rPr>
              <a:t>雪糕</a:t>
            </a:r>
          </a:p>
        </p:txBody>
      </p:sp>
      <p:sp>
        <p:nvSpPr>
          <p:cNvPr id="49" name="文本框 48">
            <a:extLst>
              <a:ext uri="{FF2B5EF4-FFF2-40B4-BE49-F238E27FC236}">
                <a16:creationId xmlns:a16="http://schemas.microsoft.com/office/drawing/2014/main" id="{9BF068BB-90A6-B41F-25CE-5FFCF1F4B7DB}"/>
              </a:ext>
            </a:extLst>
          </p:cNvPr>
          <p:cNvSpPr txBox="1"/>
          <p:nvPr/>
        </p:nvSpPr>
        <p:spPr>
          <a:xfrm>
            <a:off x="10813420" y="3785984"/>
            <a:ext cx="415498" cy="419025"/>
          </a:xfrm>
          <a:prstGeom prst="rect">
            <a:avLst/>
          </a:prstGeom>
          <a:noFill/>
        </p:spPr>
        <p:txBody>
          <a:bodyPr wrap="none">
            <a:spAutoFit/>
          </a:bodyPr>
          <a:lstStyle/>
          <a:p>
            <a:pPr algn="l">
              <a:lnSpc>
                <a:spcPct val="125000"/>
              </a:lnSpc>
            </a:pPr>
            <a:r>
              <a:rPr lang="en-US" altLang="zh-CN" dirty="0">
                <a:solidFill>
                  <a:schemeClr val="bg1"/>
                </a:solidFill>
              </a:rPr>
              <a:t>…</a:t>
            </a:r>
            <a:endParaRPr lang="zh-CN" altLang="en-US" dirty="0"/>
          </a:p>
        </p:txBody>
      </p:sp>
      <p:sp>
        <p:nvSpPr>
          <p:cNvPr id="99" name="文本框 98">
            <a:extLst>
              <a:ext uri="{FF2B5EF4-FFF2-40B4-BE49-F238E27FC236}">
                <a16:creationId xmlns:a16="http://schemas.microsoft.com/office/drawing/2014/main" id="{CE3C6F9D-92CD-DC6B-E07C-DF0E7DC63627}"/>
              </a:ext>
            </a:extLst>
          </p:cNvPr>
          <p:cNvSpPr txBox="1"/>
          <p:nvPr/>
        </p:nvSpPr>
        <p:spPr>
          <a:xfrm>
            <a:off x="10536458" y="5162470"/>
            <a:ext cx="415498" cy="419025"/>
          </a:xfrm>
          <a:prstGeom prst="rect">
            <a:avLst/>
          </a:prstGeom>
          <a:noFill/>
        </p:spPr>
        <p:txBody>
          <a:bodyPr wrap="none">
            <a:spAutoFit/>
          </a:bodyPr>
          <a:lstStyle/>
          <a:p>
            <a:pPr algn="l">
              <a:lnSpc>
                <a:spcPct val="125000"/>
              </a:lnSpc>
            </a:pPr>
            <a:r>
              <a:rPr lang="en-US" altLang="zh-CN" dirty="0">
                <a:solidFill>
                  <a:schemeClr val="bg1"/>
                </a:solidFill>
              </a:rPr>
              <a:t>…</a:t>
            </a:r>
            <a:endParaRPr lang="zh-CN" altLang="en-US" dirty="0"/>
          </a:p>
        </p:txBody>
      </p:sp>
      <p:sp>
        <p:nvSpPr>
          <p:cNvPr id="100" name="文本框 99">
            <a:extLst>
              <a:ext uri="{FF2B5EF4-FFF2-40B4-BE49-F238E27FC236}">
                <a16:creationId xmlns:a16="http://schemas.microsoft.com/office/drawing/2014/main" id="{61DE9125-966D-8034-997E-9B5CEA2B1864}"/>
              </a:ext>
            </a:extLst>
          </p:cNvPr>
          <p:cNvSpPr txBox="1"/>
          <p:nvPr/>
        </p:nvSpPr>
        <p:spPr>
          <a:xfrm>
            <a:off x="4851225" y="5136400"/>
            <a:ext cx="415498" cy="419025"/>
          </a:xfrm>
          <a:prstGeom prst="rect">
            <a:avLst/>
          </a:prstGeom>
          <a:noFill/>
        </p:spPr>
        <p:txBody>
          <a:bodyPr wrap="none">
            <a:spAutoFit/>
          </a:bodyPr>
          <a:lstStyle/>
          <a:p>
            <a:pPr algn="l">
              <a:lnSpc>
                <a:spcPct val="125000"/>
              </a:lnSpc>
            </a:pPr>
            <a:r>
              <a:rPr lang="en-US" altLang="zh-CN" dirty="0">
                <a:solidFill>
                  <a:schemeClr val="bg1"/>
                </a:solidFill>
              </a:rPr>
              <a:t>…</a:t>
            </a:r>
            <a:endParaRPr lang="zh-CN" altLang="en-US" dirty="0"/>
          </a:p>
        </p:txBody>
      </p:sp>
      <p:sp>
        <p:nvSpPr>
          <p:cNvPr id="101" name="文本框 100">
            <a:extLst>
              <a:ext uri="{FF2B5EF4-FFF2-40B4-BE49-F238E27FC236}">
                <a16:creationId xmlns:a16="http://schemas.microsoft.com/office/drawing/2014/main" id="{E7806812-0C96-A36D-89DA-B558B32F2219}"/>
              </a:ext>
            </a:extLst>
          </p:cNvPr>
          <p:cNvSpPr txBox="1"/>
          <p:nvPr/>
        </p:nvSpPr>
        <p:spPr>
          <a:xfrm>
            <a:off x="4976033" y="3801774"/>
            <a:ext cx="415498" cy="419025"/>
          </a:xfrm>
          <a:prstGeom prst="rect">
            <a:avLst/>
          </a:prstGeom>
          <a:noFill/>
        </p:spPr>
        <p:txBody>
          <a:bodyPr wrap="none">
            <a:spAutoFit/>
          </a:bodyPr>
          <a:lstStyle/>
          <a:p>
            <a:pPr algn="l">
              <a:lnSpc>
                <a:spcPct val="125000"/>
              </a:lnSpc>
            </a:pPr>
            <a:r>
              <a:rPr lang="en-US" altLang="zh-CN" dirty="0">
                <a:solidFill>
                  <a:schemeClr val="bg1"/>
                </a:solidFill>
              </a:rPr>
              <a:t>…</a:t>
            </a:r>
            <a:endParaRPr lang="zh-CN" altLang="en-US" dirty="0"/>
          </a:p>
        </p:txBody>
      </p:sp>
      <p:cxnSp>
        <p:nvCxnSpPr>
          <p:cNvPr id="103" name="直接连接符 102">
            <a:extLst>
              <a:ext uri="{FF2B5EF4-FFF2-40B4-BE49-F238E27FC236}">
                <a16:creationId xmlns:a16="http://schemas.microsoft.com/office/drawing/2014/main" id="{CCDEF7EC-5692-3A07-3F6F-08735EC308A7}"/>
              </a:ext>
            </a:extLst>
          </p:cNvPr>
          <p:cNvCxnSpPr>
            <a:cxnSpLocks/>
          </p:cNvCxnSpPr>
          <p:nvPr/>
        </p:nvCxnSpPr>
        <p:spPr>
          <a:xfrm rot="4500000" flipH="1">
            <a:off x="797099" y="2258807"/>
            <a:ext cx="655277" cy="2537417"/>
          </a:xfrm>
          <a:prstGeom prst="line">
            <a:avLst/>
          </a:prstGeom>
          <a:ln>
            <a:gradFill>
              <a:gsLst>
                <a:gs pos="1600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1DC7A916-A7C0-B3D8-CBAD-8C4ACC678AA0}"/>
              </a:ext>
            </a:extLst>
          </p:cNvPr>
          <p:cNvSpPr txBox="1"/>
          <p:nvPr/>
        </p:nvSpPr>
        <p:spPr>
          <a:xfrm>
            <a:off x="6984855" y="2872915"/>
            <a:ext cx="3235181" cy="461665"/>
          </a:xfrm>
          <a:prstGeom prst="rect">
            <a:avLst/>
          </a:prstGeom>
          <a:noFill/>
        </p:spPr>
        <p:txBody>
          <a:bodyPr wrap="none" rtlCol="0">
            <a:noAutofit/>
          </a:bodyPr>
          <a:lstStyle/>
          <a:p>
            <a:r>
              <a:rPr kumimoji="0" lang="zh-CN" altLang="en-US" sz="2400" b="0" i="0" u="none" strike="noStrike" kern="1200" cap="none" spc="0" normalizeH="0" baseline="0" noProof="0" dirty="0">
                <a:ln>
                  <a:noFill/>
                </a:ln>
                <a:solidFill>
                  <a:schemeClr val="bg1"/>
                </a:solidFill>
                <a:effectLst/>
                <a:uLnTx/>
                <a:uFillTx/>
                <a:latin typeface="OPPOSans L"/>
                <a:ea typeface="思源黑体 CN Light"/>
                <a:cs typeface="+mn-cs"/>
              </a:rPr>
              <a:t>常见高</a:t>
            </a:r>
            <a:r>
              <a:rPr kumimoji="0" lang="en-US" altLang="zh-CN" sz="2400" b="0" i="0" u="none" strike="noStrike" kern="1200" cap="none" spc="0" normalizeH="0" baseline="0" noProof="0" dirty="0">
                <a:ln>
                  <a:noFill/>
                </a:ln>
                <a:solidFill>
                  <a:schemeClr val="bg1"/>
                </a:solidFill>
                <a:effectLst/>
                <a:uLnTx/>
                <a:uFillTx/>
                <a:latin typeface="OPPOSans L"/>
                <a:ea typeface="思源黑体 CN Light"/>
                <a:cs typeface="+mn-cs"/>
              </a:rPr>
              <a:t>GI</a:t>
            </a:r>
            <a:r>
              <a:rPr lang="zh-CN" altLang="en-US" sz="2400" dirty="0">
                <a:solidFill>
                  <a:schemeClr val="bg1"/>
                </a:solidFill>
              </a:rPr>
              <a:t>食物</a:t>
            </a:r>
          </a:p>
        </p:txBody>
      </p:sp>
    </p:spTree>
    <p:extLst>
      <p:ext uri="{BB962C8B-B14F-4D97-AF65-F5344CB8AC3E}">
        <p14:creationId xmlns:p14="http://schemas.microsoft.com/office/powerpoint/2010/main" val="18947384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1" name="直接连接符 100">
            <a:extLst>
              <a:ext uri="{FF2B5EF4-FFF2-40B4-BE49-F238E27FC236}">
                <a16:creationId xmlns:a16="http://schemas.microsoft.com/office/drawing/2014/main" id="{3B6268E8-4169-84DC-1B10-F63E6F2B8909}"/>
              </a:ext>
            </a:extLst>
          </p:cNvPr>
          <p:cNvCxnSpPr>
            <a:cxnSpLocks/>
          </p:cNvCxnSpPr>
          <p:nvPr/>
        </p:nvCxnSpPr>
        <p:spPr>
          <a:xfrm flipH="1">
            <a:off x="-255863" y="-2940121"/>
            <a:ext cx="852653" cy="3437680"/>
          </a:xfrm>
          <a:prstGeom prst="line">
            <a:avLst/>
          </a:prstGeom>
          <a:ln>
            <a:gradFill>
              <a:gsLst>
                <a:gs pos="16000">
                  <a:schemeClr val="bg1">
                    <a:alpha val="53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56" name="平行四边形 155">
            <a:extLst>
              <a:ext uri="{FF2B5EF4-FFF2-40B4-BE49-F238E27FC236}">
                <a16:creationId xmlns:a16="http://schemas.microsoft.com/office/drawing/2014/main" id="{97980EE2-AE60-A152-31BE-4F425DEEABFB}"/>
              </a:ext>
            </a:extLst>
          </p:cNvPr>
          <p:cNvSpPr/>
          <p:nvPr/>
        </p:nvSpPr>
        <p:spPr>
          <a:xfrm>
            <a:off x="2596441" y="1438468"/>
            <a:ext cx="5233064" cy="626404"/>
          </a:xfrm>
          <a:prstGeom prst="parallelogram">
            <a:avLst>
              <a:gd name="adj" fmla="val 222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57" name="文本框 156">
            <a:extLst>
              <a:ext uri="{FF2B5EF4-FFF2-40B4-BE49-F238E27FC236}">
                <a16:creationId xmlns:a16="http://schemas.microsoft.com/office/drawing/2014/main" id="{F77B9DA4-32C6-F537-D6F2-2F6CD2D6FE4F}"/>
              </a:ext>
            </a:extLst>
          </p:cNvPr>
          <p:cNvSpPr txBox="1"/>
          <p:nvPr/>
        </p:nvSpPr>
        <p:spPr>
          <a:xfrm>
            <a:off x="2731200" y="1482143"/>
            <a:ext cx="5427609" cy="523220"/>
          </a:xfrm>
          <a:prstGeom prst="rect">
            <a:avLst/>
          </a:prstGeom>
          <a:noFill/>
        </p:spPr>
        <p:txBody>
          <a:bodyPr wrap="square" rtlCol="0">
            <a:noAutofit/>
          </a:bodyPr>
          <a:lstStyle/>
          <a:p>
            <a:r>
              <a:rPr lang="zh-CN" altLang="en-US" sz="2800" dirty="0"/>
              <a:t>运动健身对身体有什么益处？</a:t>
            </a:r>
            <a:endParaRPr lang="en-US" altLang="zh-CN" sz="2800" dirty="0"/>
          </a:p>
        </p:txBody>
      </p:sp>
      <p:sp>
        <p:nvSpPr>
          <p:cNvPr id="158" name="平行四边形 157">
            <a:extLst>
              <a:ext uri="{FF2B5EF4-FFF2-40B4-BE49-F238E27FC236}">
                <a16:creationId xmlns:a16="http://schemas.microsoft.com/office/drawing/2014/main" id="{578C7A79-C57C-BDCB-89AC-08F123038997}"/>
              </a:ext>
            </a:extLst>
          </p:cNvPr>
          <p:cNvSpPr/>
          <p:nvPr/>
        </p:nvSpPr>
        <p:spPr>
          <a:xfrm>
            <a:off x="1855172" y="1434679"/>
            <a:ext cx="771676" cy="632172"/>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endParaRPr lang="zh-CN" altLang="en-US" dirty="0"/>
          </a:p>
        </p:txBody>
      </p:sp>
      <p:sp>
        <p:nvSpPr>
          <p:cNvPr id="159" name="文本框 158">
            <a:extLst>
              <a:ext uri="{FF2B5EF4-FFF2-40B4-BE49-F238E27FC236}">
                <a16:creationId xmlns:a16="http://schemas.microsoft.com/office/drawing/2014/main" id="{6B1DB74F-1F8C-EB29-A86F-E487012F18E2}"/>
              </a:ext>
            </a:extLst>
          </p:cNvPr>
          <p:cNvSpPr txBox="1"/>
          <p:nvPr/>
        </p:nvSpPr>
        <p:spPr>
          <a:xfrm>
            <a:off x="1938901" y="1481086"/>
            <a:ext cx="835420" cy="584775"/>
          </a:xfrm>
          <a:prstGeom prst="rect">
            <a:avLst/>
          </a:prstGeom>
          <a:noFill/>
        </p:spPr>
        <p:txBody>
          <a:bodyPr wrap="square" rtlCol="0">
            <a:noAutofit/>
          </a:bodyPr>
          <a:lstStyle/>
          <a:p>
            <a:r>
              <a:rPr lang="en-US" altLang="zh-CN" sz="3200" i="1" dirty="0">
                <a:solidFill>
                  <a:schemeClr val="bg1"/>
                </a:solidFill>
              </a:rPr>
              <a:t>01</a:t>
            </a:r>
          </a:p>
        </p:txBody>
      </p:sp>
      <p:sp>
        <p:nvSpPr>
          <p:cNvPr id="152" name="平行四边形 151">
            <a:extLst>
              <a:ext uri="{FF2B5EF4-FFF2-40B4-BE49-F238E27FC236}">
                <a16:creationId xmlns:a16="http://schemas.microsoft.com/office/drawing/2014/main" id="{DFC982DC-2944-4AA5-E94D-9491A22CBCDE}"/>
              </a:ext>
            </a:extLst>
          </p:cNvPr>
          <p:cNvSpPr/>
          <p:nvPr/>
        </p:nvSpPr>
        <p:spPr>
          <a:xfrm>
            <a:off x="2340033" y="2468784"/>
            <a:ext cx="5233064" cy="626404"/>
          </a:xfrm>
          <a:prstGeom prst="parallelogram">
            <a:avLst>
              <a:gd name="adj" fmla="val 222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9" name="文本框 148">
            <a:extLst>
              <a:ext uri="{FF2B5EF4-FFF2-40B4-BE49-F238E27FC236}">
                <a16:creationId xmlns:a16="http://schemas.microsoft.com/office/drawing/2014/main" id="{FBE95781-8F79-4923-D115-33129FE1B0A3}"/>
              </a:ext>
            </a:extLst>
          </p:cNvPr>
          <p:cNvSpPr txBox="1">
            <a:spLocks/>
          </p:cNvSpPr>
          <p:nvPr/>
        </p:nvSpPr>
        <p:spPr>
          <a:xfrm>
            <a:off x="2479150" y="2525751"/>
            <a:ext cx="4988094" cy="523220"/>
          </a:xfrm>
          <a:prstGeom prst="rect">
            <a:avLst/>
          </a:prstGeom>
          <a:noFill/>
        </p:spPr>
        <p:txBody>
          <a:bodyPr wrap="square" rtlCol="0">
            <a:noAutofit/>
          </a:bodyPr>
          <a:lstStyle/>
          <a:p>
            <a:r>
              <a:rPr lang="zh-CN" altLang="en-US" sz="2800" dirty="0"/>
              <a:t>是什么在阻碍我们变瘦？</a:t>
            </a:r>
            <a:endParaRPr lang="en-US" altLang="zh-CN" sz="2800" dirty="0"/>
          </a:p>
        </p:txBody>
      </p:sp>
      <p:sp>
        <p:nvSpPr>
          <p:cNvPr id="154" name="平行四边形 153">
            <a:extLst>
              <a:ext uri="{FF2B5EF4-FFF2-40B4-BE49-F238E27FC236}">
                <a16:creationId xmlns:a16="http://schemas.microsoft.com/office/drawing/2014/main" id="{73BEC9E5-3E76-E2AB-F1D0-9C2E24A35396}"/>
              </a:ext>
            </a:extLst>
          </p:cNvPr>
          <p:cNvSpPr/>
          <p:nvPr/>
        </p:nvSpPr>
        <p:spPr>
          <a:xfrm>
            <a:off x="1593487" y="2460425"/>
            <a:ext cx="771676" cy="632172"/>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endParaRPr lang="zh-CN" altLang="en-US" dirty="0"/>
          </a:p>
        </p:txBody>
      </p:sp>
      <p:sp>
        <p:nvSpPr>
          <p:cNvPr id="155" name="文本框 154">
            <a:extLst>
              <a:ext uri="{FF2B5EF4-FFF2-40B4-BE49-F238E27FC236}">
                <a16:creationId xmlns:a16="http://schemas.microsoft.com/office/drawing/2014/main" id="{37A48912-F575-8B79-47FE-065745DA3F70}"/>
              </a:ext>
            </a:extLst>
          </p:cNvPr>
          <p:cNvSpPr txBox="1"/>
          <p:nvPr/>
        </p:nvSpPr>
        <p:spPr>
          <a:xfrm>
            <a:off x="1615731" y="2525751"/>
            <a:ext cx="835420" cy="584775"/>
          </a:xfrm>
          <a:prstGeom prst="rect">
            <a:avLst/>
          </a:prstGeom>
          <a:noFill/>
        </p:spPr>
        <p:txBody>
          <a:bodyPr wrap="square" rtlCol="0">
            <a:noAutofit/>
          </a:bodyPr>
          <a:lstStyle/>
          <a:p>
            <a:r>
              <a:rPr lang="en-US" altLang="zh-CN" sz="3200" i="1" dirty="0">
                <a:solidFill>
                  <a:schemeClr val="bg1"/>
                </a:solidFill>
              </a:rPr>
              <a:t>02</a:t>
            </a:r>
          </a:p>
        </p:txBody>
      </p:sp>
      <p:sp>
        <p:nvSpPr>
          <p:cNvPr id="148" name="平行四边形 147">
            <a:extLst>
              <a:ext uri="{FF2B5EF4-FFF2-40B4-BE49-F238E27FC236}">
                <a16:creationId xmlns:a16="http://schemas.microsoft.com/office/drawing/2014/main" id="{9D398831-0C6B-4F55-2EF0-819F7F3B6339}"/>
              </a:ext>
            </a:extLst>
          </p:cNvPr>
          <p:cNvSpPr/>
          <p:nvPr/>
        </p:nvSpPr>
        <p:spPr>
          <a:xfrm>
            <a:off x="2101597" y="3512459"/>
            <a:ext cx="5233064" cy="626404"/>
          </a:xfrm>
          <a:prstGeom prst="parallelogram">
            <a:avLst>
              <a:gd name="adj" fmla="val 222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53" name="文本框 152">
            <a:extLst>
              <a:ext uri="{FF2B5EF4-FFF2-40B4-BE49-F238E27FC236}">
                <a16:creationId xmlns:a16="http://schemas.microsoft.com/office/drawing/2014/main" id="{6F6F5C69-7506-91AA-2FD2-9BA9DAF8205A}"/>
              </a:ext>
            </a:extLst>
          </p:cNvPr>
          <p:cNvSpPr txBox="1">
            <a:spLocks/>
          </p:cNvSpPr>
          <p:nvPr/>
        </p:nvSpPr>
        <p:spPr>
          <a:xfrm>
            <a:off x="2293733" y="3556134"/>
            <a:ext cx="4988094" cy="523220"/>
          </a:xfrm>
          <a:prstGeom prst="rect">
            <a:avLst/>
          </a:prstGeom>
          <a:noFill/>
        </p:spPr>
        <p:txBody>
          <a:bodyPr wrap="square" rtlCol="0">
            <a:noAutofit/>
          </a:bodyPr>
          <a:lstStyle/>
          <a:p>
            <a:r>
              <a:rPr lang="zh-CN" altLang="en-US" sz="2800" dirty="0"/>
              <a:t>运动前后我们应该怎么吃？</a:t>
            </a:r>
            <a:endParaRPr lang="en-US" altLang="zh-CN" sz="2800" dirty="0"/>
          </a:p>
        </p:txBody>
      </p:sp>
      <p:sp>
        <p:nvSpPr>
          <p:cNvPr id="150" name="平行四边形 149">
            <a:extLst>
              <a:ext uri="{FF2B5EF4-FFF2-40B4-BE49-F238E27FC236}">
                <a16:creationId xmlns:a16="http://schemas.microsoft.com/office/drawing/2014/main" id="{16E197E1-8E57-76E7-D8A7-E83C290AC12E}"/>
              </a:ext>
            </a:extLst>
          </p:cNvPr>
          <p:cNvSpPr/>
          <p:nvPr/>
        </p:nvSpPr>
        <p:spPr>
          <a:xfrm>
            <a:off x="1349774" y="3502970"/>
            <a:ext cx="771676" cy="632172"/>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endParaRPr lang="zh-CN" altLang="en-US" dirty="0"/>
          </a:p>
        </p:txBody>
      </p:sp>
      <p:sp>
        <p:nvSpPr>
          <p:cNvPr id="151" name="文本框 150">
            <a:extLst>
              <a:ext uri="{FF2B5EF4-FFF2-40B4-BE49-F238E27FC236}">
                <a16:creationId xmlns:a16="http://schemas.microsoft.com/office/drawing/2014/main" id="{4370D61C-E8E3-57E3-C5B9-82992C0F35F5}"/>
              </a:ext>
            </a:extLst>
          </p:cNvPr>
          <p:cNvSpPr txBox="1"/>
          <p:nvPr/>
        </p:nvSpPr>
        <p:spPr>
          <a:xfrm>
            <a:off x="1361785" y="3543694"/>
            <a:ext cx="835420" cy="584775"/>
          </a:xfrm>
          <a:prstGeom prst="rect">
            <a:avLst/>
          </a:prstGeom>
          <a:noFill/>
        </p:spPr>
        <p:txBody>
          <a:bodyPr wrap="square" rtlCol="0">
            <a:noAutofit/>
          </a:bodyPr>
          <a:lstStyle/>
          <a:p>
            <a:r>
              <a:rPr lang="en-US" altLang="zh-CN" sz="3200" i="1" dirty="0">
                <a:solidFill>
                  <a:schemeClr val="bg1"/>
                </a:solidFill>
              </a:rPr>
              <a:t>03</a:t>
            </a:r>
          </a:p>
        </p:txBody>
      </p:sp>
      <p:grpSp>
        <p:nvGrpSpPr>
          <p:cNvPr id="138" name="组合 137">
            <a:extLst>
              <a:ext uri="{FF2B5EF4-FFF2-40B4-BE49-F238E27FC236}">
                <a16:creationId xmlns:a16="http://schemas.microsoft.com/office/drawing/2014/main" id="{337CC7AA-C457-239D-875C-B2B5FB3EFA05}"/>
              </a:ext>
            </a:extLst>
          </p:cNvPr>
          <p:cNvGrpSpPr/>
          <p:nvPr/>
        </p:nvGrpSpPr>
        <p:grpSpPr>
          <a:xfrm>
            <a:off x="1105421" y="4531307"/>
            <a:ext cx="5990804" cy="654764"/>
            <a:chOff x="905315" y="3589887"/>
            <a:chExt cx="5990804" cy="654764"/>
          </a:xfrm>
        </p:grpSpPr>
        <p:sp>
          <p:nvSpPr>
            <p:cNvPr id="144" name="平行四边形 143">
              <a:extLst>
                <a:ext uri="{FF2B5EF4-FFF2-40B4-BE49-F238E27FC236}">
                  <a16:creationId xmlns:a16="http://schemas.microsoft.com/office/drawing/2014/main" id="{9A3685EC-08B2-4CF3-921A-DB4C7C60216C}"/>
                </a:ext>
              </a:extLst>
            </p:cNvPr>
            <p:cNvSpPr/>
            <p:nvPr/>
          </p:nvSpPr>
          <p:spPr>
            <a:xfrm>
              <a:off x="1663055" y="3614994"/>
              <a:ext cx="5233064" cy="626404"/>
            </a:xfrm>
            <a:prstGeom prst="parallelogram">
              <a:avLst>
                <a:gd name="adj" fmla="val 222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5" name="文本框 144">
              <a:extLst>
                <a:ext uri="{FF2B5EF4-FFF2-40B4-BE49-F238E27FC236}">
                  <a16:creationId xmlns:a16="http://schemas.microsoft.com/office/drawing/2014/main" id="{682D5038-76CD-DF6F-699D-715383BE3B30}"/>
                </a:ext>
              </a:extLst>
            </p:cNvPr>
            <p:cNvSpPr txBox="1">
              <a:spLocks/>
            </p:cNvSpPr>
            <p:nvPr/>
          </p:nvSpPr>
          <p:spPr>
            <a:xfrm>
              <a:off x="1847952" y="3658669"/>
              <a:ext cx="4988094" cy="523220"/>
            </a:xfrm>
            <a:prstGeom prst="rect">
              <a:avLst/>
            </a:prstGeom>
            <a:noFill/>
          </p:spPr>
          <p:txBody>
            <a:bodyPr wrap="square" rtlCol="0">
              <a:noAutofit/>
            </a:bodyPr>
            <a:lstStyle/>
            <a:p>
              <a:r>
                <a:rPr lang="zh-CN" altLang="en-US" sz="2800" dirty="0"/>
                <a:t>运动时需要注意哪些原则？</a:t>
              </a:r>
              <a:endParaRPr lang="en-US" altLang="zh-CN" sz="2800" dirty="0"/>
            </a:p>
          </p:txBody>
        </p:sp>
        <p:sp>
          <p:nvSpPr>
            <p:cNvPr id="146" name="平行四边形 145">
              <a:extLst>
                <a:ext uri="{FF2B5EF4-FFF2-40B4-BE49-F238E27FC236}">
                  <a16:creationId xmlns:a16="http://schemas.microsoft.com/office/drawing/2014/main" id="{488CF3FC-EE3C-A711-2736-5E7CF2123A0F}"/>
                </a:ext>
              </a:extLst>
            </p:cNvPr>
            <p:cNvSpPr/>
            <p:nvPr/>
          </p:nvSpPr>
          <p:spPr>
            <a:xfrm>
              <a:off x="905954" y="3589887"/>
              <a:ext cx="771676" cy="632172"/>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endParaRPr lang="zh-CN" altLang="en-US" dirty="0"/>
            </a:p>
          </p:txBody>
        </p:sp>
        <p:sp>
          <p:nvSpPr>
            <p:cNvPr id="147" name="文本框 146">
              <a:extLst>
                <a:ext uri="{FF2B5EF4-FFF2-40B4-BE49-F238E27FC236}">
                  <a16:creationId xmlns:a16="http://schemas.microsoft.com/office/drawing/2014/main" id="{B28FEC58-6C36-19EC-0B05-861BD6C23504}"/>
                </a:ext>
              </a:extLst>
            </p:cNvPr>
            <p:cNvSpPr txBox="1"/>
            <p:nvPr/>
          </p:nvSpPr>
          <p:spPr>
            <a:xfrm>
              <a:off x="905315" y="3659876"/>
              <a:ext cx="835420" cy="584775"/>
            </a:xfrm>
            <a:prstGeom prst="rect">
              <a:avLst/>
            </a:prstGeom>
            <a:noFill/>
          </p:spPr>
          <p:txBody>
            <a:bodyPr wrap="square" rtlCol="0">
              <a:noAutofit/>
            </a:bodyPr>
            <a:lstStyle/>
            <a:p>
              <a:r>
                <a:rPr lang="en-US" altLang="zh-CN" sz="3200" i="1" dirty="0">
                  <a:solidFill>
                    <a:schemeClr val="bg1"/>
                  </a:solidFill>
                </a:rPr>
                <a:t>04</a:t>
              </a:r>
            </a:p>
          </p:txBody>
        </p:sp>
      </p:grpSp>
      <p:grpSp>
        <p:nvGrpSpPr>
          <p:cNvPr id="139" name="组合 138">
            <a:extLst>
              <a:ext uri="{FF2B5EF4-FFF2-40B4-BE49-F238E27FC236}">
                <a16:creationId xmlns:a16="http://schemas.microsoft.com/office/drawing/2014/main" id="{B5E1900C-C0C0-CF0B-3669-B3FC384B625C}"/>
              </a:ext>
            </a:extLst>
          </p:cNvPr>
          <p:cNvGrpSpPr/>
          <p:nvPr/>
        </p:nvGrpSpPr>
        <p:grpSpPr>
          <a:xfrm>
            <a:off x="876959" y="5578515"/>
            <a:ext cx="5996430" cy="652415"/>
            <a:chOff x="707553" y="4443335"/>
            <a:chExt cx="5996430" cy="652415"/>
          </a:xfrm>
        </p:grpSpPr>
        <p:sp>
          <p:nvSpPr>
            <p:cNvPr id="140" name="平行四边形 139">
              <a:extLst>
                <a:ext uri="{FF2B5EF4-FFF2-40B4-BE49-F238E27FC236}">
                  <a16:creationId xmlns:a16="http://schemas.microsoft.com/office/drawing/2014/main" id="{95FCE513-30CB-6527-B7D1-C0CAA65ECAB4}"/>
                </a:ext>
              </a:extLst>
            </p:cNvPr>
            <p:cNvSpPr/>
            <p:nvPr/>
          </p:nvSpPr>
          <p:spPr>
            <a:xfrm>
              <a:off x="1470919" y="4469346"/>
              <a:ext cx="5233064" cy="626404"/>
            </a:xfrm>
            <a:prstGeom prst="parallelogram">
              <a:avLst>
                <a:gd name="adj" fmla="val 222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1" name="文本框 140">
              <a:extLst>
                <a:ext uri="{FF2B5EF4-FFF2-40B4-BE49-F238E27FC236}">
                  <a16:creationId xmlns:a16="http://schemas.microsoft.com/office/drawing/2014/main" id="{551DC1CF-3679-6715-4A47-353B99D1775C}"/>
                </a:ext>
              </a:extLst>
            </p:cNvPr>
            <p:cNvSpPr txBox="1">
              <a:spLocks/>
            </p:cNvSpPr>
            <p:nvPr/>
          </p:nvSpPr>
          <p:spPr>
            <a:xfrm>
              <a:off x="1685766" y="4513021"/>
              <a:ext cx="4988094" cy="523220"/>
            </a:xfrm>
            <a:prstGeom prst="rect">
              <a:avLst/>
            </a:prstGeom>
            <a:noFill/>
          </p:spPr>
          <p:txBody>
            <a:bodyPr wrap="square" rtlCol="0">
              <a:noAutofit/>
            </a:bodyPr>
            <a:lstStyle/>
            <a:p>
              <a:r>
                <a:rPr lang="zh-CN" altLang="en-US" sz="2800" dirty="0"/>
                <a:t>运动时有哪些常见的误区？</a:t>
              </a:r>
              <a:endParaRPr lang="en-US" altLang="zh-CN" sz="2800" dirty="0"/>
            </a:p>
          </p:txBody>
        </p:sp>
        <p:sp>
          <p:nvSpPr>
            <p:cNvPr id="142" name="平行四边形 141">
              <a:extLst>
                <a:ext uri="{FF2B5EF4-FFF2-40B4-BE49-F238E27FC236}">
                  <a16:creationId xmlns:a16="http://schemas.microsoft.com/office/drawing/2014/main" id="{98575EF9-BF50-7DB4-14FE-765C5245643F}"/>
                </a:ext>
              </a:extLst>
            </p:cNvPr>
            <p:cNvSpPr/>
            <p:nvPr/>
          </p:nvSpPr>
          <p:spPr>
            <a:xfrm>
              <a:off x="708541" y="4443335"/>
              <a:ext cx="771676" cy="632172"/>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endParaRPr lang="zh-CN" altLang="en-US" dirty="0"/>
            </a:p>
          </p:txBody>
        </p:sp>
        <p:sp>
          <p:nvSpPr>
            <p:cNvPr id="143" name="文本框 142">
              <a:extLst>
                <a:ext uri="{FF2B5EF4-FFF2-40B4-BE49-F238E27FC236}">
                  <a16:creationId xmlns:a16="http://schemas.microsoft.com/office/drawing/2014/main" id="{A19F9CE9-609E-0D7F-9EF5-036183763346}"/>
                </a:ext>
              </a:extLst>
            </p:cNvPr>
            <p:cNvSpPr txBox="1"/>
            <p:nvPr/>
          </p:nvSpPr>
          <p:spPr>
            <a:xfrm>
              <a:off x="707553" y="4490161"/>
              <a:ext cx="835420" cy="584775"/>
            </a:xfrm>
            <a:prstGeom prst="rect">
              <a:avLst/>
            </a:prstGeom>
            <a:noFill/>
          </p:spPr>
          <p:txBody>
            <a:bodyPr wrap="square" rtlCol="0">
              <a:noAutofit/>
            </a:bodyPr>
            <a:lstStyle/>
            <a:p>
              <a:r>
                <a:rPr lang="en-US" altLang="zh-CN" sz="3200" i="1" dirty="0">
                  <a:solidFill>
                    <a:schemeClr val="bg1"/>
                  </a:solidFill>
                </a:rPr>
                <a:t>05</a:t>
              </a:r>
            </a:p>
          </p:txBody>
        </p:sp>
      </p:grpSp>
      <p:sp>
        <p:nvSpPr>
          <p:cNvPr id="45" name="平行四边形 44">
            <a:extLst>
              <a:ext uri="{FF2B5EF4-FFF2-40B4-BE49-F238E27FC236}">
                <a16:creationId xmlns:a16="http://schemas.microsoft.com/office/drawing/2014/main" id="{06CE4FE5-6DBB-F3F2-0EEB-A514ED788110}"/>
              </a:ext>
            </a:extLst>
          </p:cNvPr>
          <p:cNvSpPr>
            <a:spLocks/>
          </p:cNvSpPr>
          <p:nvPr/>
        </p:nvSpPr>
        <p:spPr>
          <a:xfrm rot="441087">
            <a:off x="7312376" y="-68398"/>
            <a:ext cx="1404622" cy="10343151"/>
          </a:xfrm>
          <a:prstGeom prst="parallelogram">
            <a:avLst>
              <a:gd name="adj" fmla="val 85313"/>
            </a:avLst>
          </a:prstGeom>
          <a:gradFill flip="none" rotWithShape="1">
            <a:gsLst>
              <a:gs pos="0">
                <a:schemeClr val="accent1"/>
              </a:gs>
              <a:gs pos="60000">
                <a:schemeClr val="accent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Tree>
    <p:extLst>
      <p:ext uri="{BB962C8B-B14F-4D97-AF65-F5344CB8AC3E}">
        <p14:creationId xmlns:p14="http://schemas.microsoft.com/office/powerpoint/2010/main" val="19352564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a:extLst>
              <a:ext uri="{FF2B5EF4-FFF2-40B4-BE49-F238E27FC236}">
                <a16:creationId xmlns:a16="http://schemas.microsoft.com/office/drawing/2014/main" id="{322DC0BB-2E91-3B84-BC08-D4E58CB5AA67}"/>
              </a:ext>
            </a:extLst>
          </p:cNvPr>
          <p:cNvGrpSpPr/>
          <p:nvPr/>
        </p:nvGrpSpPr>
        <p:grpSpPr>
          <a:xfrm>
            <a:off x="665716" y="1524000"/>
            <a:ext cx="4719084" cy="4711700"/>
            <a:chOff x="665717" y="3086992"/>
            <a:chExt cx="2583180" cy="3148708"/>
          </a:xfrm>
        </p:grpSpPr>
        <p:sp>
          <p:nvSpPr>
            <p:cNvPr id="34" name="矩形 33">
              <a:extLst>
                <a:ext uri="{FF2B5EF4-FFF2-40B4-BE49-F238E27FC236}">
                  <a16:creationId xmlns:a16="http://schemas.microsoft.com/office/drawing/2014/main" id="{90D3C972-81B5-55FA-0959-DB235E5452B5}"/>
                </a:ext>
              </a:extLst>
            </p:cNvPr>
            <p:cNvSpPr/>
            <p:nvPr/>
          </p:nvSpPr>
          <p:spPr>
            <a:xfrm>
              <a:off x="665717" y="3086992"/>
              <a:ext cx="2583180" cy="3145026"/>
            </a:xfrm>
            <a:prstGeom prst="rect">
              <a:avLst/>
            </a:prstGeom>
            <a:solidFill>
              <a:schemeClr val="accent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35" name="直接连接符 34">
              <a:extLst>
                <a:ext uri="{FF2B5EF4-FFF2-40B4-BE49-F238E27FC236}">
                  <a16:creationId xmlns:a16="http://schemas.microsoft.com/office/drawing/2014/main" id="{29018A6C-1F18-C1AA-60C1-3C0829BCBD1A}"/>
                </a:ext>
              </a:extLst>
            </p:cNvPr>
            <p:cNvCxnSpPr>
              <a:cxnSpLocks/>
            </p:cNvCxnSpPr>
            <p:nvPr/>
          </p:nvCxnSpPr>
          <p:spPr>
            <a:xfrm>
              <a:off x="665717" y="6235700"/>
              <a:ext cx="258318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C99D912A-22C9-EDCC-7222-FF11FE6E0C5B}"/>
                </a:ext>
              </a:extLst>
            </p:cNvPr>
            <p:cNvCxnSpPr>
              <a:cxnSpLocks/>
            </p:cNvCxnSpPr>
            <p:nvPr/>
          </p:nvCxnSpPr>
          <p:spPr>
            <a:xfrm>
              <a:off x="665717" y="3086992"/>
              <a:ext cx="2583180" cy="0"/>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4" name="文本框 3">
            <a:extLst>
              <a:ext uri="{FF2B5EF4-FFF2-40B4-BE49-F238E27FC236}">
                <a16:creationId xmlns:a16="http://schemas.microsoft.com/office/drawing/2014/main" id="{EB6C9144-0137-66AB-DBA7-3B0A7B0F6C24}"/>
              </a:ext>
            </a:extLst>
          </p:cNvPr>
          <p:cNvSpPr txBox="1"/>
          <p:nvPr/>
        </p:nvSpPr>
        <p:spPr>
          <a:xfrm>
            <a:off x="851900" y="1698864"/>
            <a:ext cx="2951129" cy="433580"/>
          </a:xfrm>
          <a:prstGeom prst="rect">
            <a:avLst/>
          </a:prstGeom>
          <a:noFill/>
        </p:spPr>
        <p:txBody>
          <a:bodyPr wrap="none" lIns="0" tIns="0" rIns="0" bIns="0" rtlCol="0">
            <a:noAutofit/>
          </a:bodyPr>
          <a:lstStyle/>
          <a:p>
            <a:pPr algn="l">
              <a:lnSpc>
                <a:spcPct val="125000"/>
              </a:lnSpc>
            </a:pPr>
            <a:r>
              <a:rPr lang="zh-CN" altLang="en-US" sz="2400" dirty="0">
                <a:solidFill>
                  <a:schemeClr val="accent1"/>
                </a:solidFill>
              </a:rPr>
              <a:t>运动前</a:t>
            </a:r>
            <a:r>
              <a:rPr lang="en-US" altLang="zh-CN" sz="2400" dirty="0">
                <a:solidFill>
                  <a:schemeClr val="accent1"/>
                </a:solidFill>
              </a:rPr>
              <a:t>--</a:t>
            </a:r>
            <a:r>
              <a:rPr lang="zh-CN" altLang="en-US" sz="2400" dirty="0">
                <a:solidFill>
                  <a:schemeClr val="accent1"/>
                </a:solidFill>
              </a:rPr>
              <a:t>摄入低</a:t>
            </a:r>
            <a:r>
              <a:rPr lang="en-US" altLang="zh-CN" sz="2400" dirty="0">
                <a:solidFill>
                  <a:schemeClr val="accent1"/>
                </a:solidFill>
              </a:rPr>
              <a:t>GI</a:t>
            </a:r>
            <a:r>
              <a:rPr lang="zh-CN" altLang="en-US" sz="2400" dirty="0">
                <a:solidFill>
                  <a:schemeClr val="accent1"/>
                </a:solidFill>
              </a:rPr>
              <a:t>食物</a:t>
            </a:r>
          </a:p>
        </p:txBody>
      </p:sp>
      <p:sp>
        <p:nvSpPr>
          <p:cNvPr id="5" name="文本框 4">
            <a:extLst>
              <a:ext uri="{FF2B5EF4-FFF2-40B4-BE49-F238E27FC236}">
                <a16:creationId xmlns:a16="http://schemas.microsoft.com/office/drawing/2014/main" id="{B5CEDC67-4373-C079-7432-74CE03403A9E}"/>
              </a:ext>
            </a:extLst>
          </p:cNvPr>
          <p:cNvSpPr txBox="1"/>
          <p:nvPr/>
        </p:nvSpPr>
        <p:spPr>
          <a:xfrm>
            <a:off x="751354" y="2314977"/>
            <a:ext cx="4507161" cy="2228046"/>
          </a:xfrm>
          <a:prstGeom prst="rect">
            <a:avLst/>
          </a:prstGeom>
          <a:noFill/>
        </p:spPr>
        <p:txBody>
          <a:bodyPr wrap="square" rtlCol="0">
            <a:noAutofit/>
          </a:bodyPr>
          <a:lstStyle/>
          <a:p>
            <a:pPr algn="l">
              <a:lnSpc>
                <a:spcPct val="125000"/>
              </a:lnSpc>
            </a:pPr>
            <a:r>
              <a:rPr lang="zh-CN" altLang="en-US" sz="1600" dirty="0">
                <a:solidFill>
                  <a:schemeClr val="bg1"/>
                </a:solidFill>
              </a:rPr>
              <a:t>运动前摄入高</a:t>
            </a:r>
            <a:r>
              <a:rPr lang="en-US" altLang="zh-CN" sz="1600" dirty="0">
                <a:solidFill>
                  <a:schemeClr val="bg1"/>
                </a:solidFill>
              </a:rPr>
              <a:t>GI</a:t>
            </a:r>
            <a:r>
              <a:rPr lang="zh-CN" altLang="en-US" sz="1600" dirty="0">
                <a:solidFill>
                  <a:schemeClr val="bg1"/>
                </a:solidFill>
              </a:rPr>
              <a:t>食物，在运动过程中需要先把身体快速吸收的这部分能量消耗掉才能动用到储备能量会减慢燃脂速度；</a:t>
            </a:r>
            <a:endParaRPr lang="en-US" altLang="zh-CN" sz="1600" dirty="0">
              <a:solidFill>
                <a:schemeClr val="bg1"/>
              </a:solidFill>
            </a:endParaRPr>
          </a:p>
          <a:p>
            <a:pPr algn="l">
              <a:lnSpc>
                <a:spcPct val="125000"/>
              </a:lnSpc>
            </a:pPr>
            <a:r>
              <a:rPr lang="zh-CN" altLang="en-US" sz="1600" dirty="0">
                <a:solidFill>
                  <a:schemeClr val="bg1"/>
                </a:solidFill>
              </a:rPr>
              <a:t>而低</a:t>
            </a:r>
            <a:r>
              <a:rPr lang="en-US" altLang="zh-CN" sz="1600" dirty="0">
                <a:solidFill>
                  <a:schemeClr val="bg1"/>
                </a:solidFill>
              </a:rPr>
              <a:t>GI</a:t>
            </a:r>
            <a:r>
              <a:rPr lang="zh-CN" altLang="en-US" sz="1600" dirty="0">
                <a:solidFill>
                  <a:schemeClr val="bg1"/>
                </a:solidFill>
              </a:rPr>
              <a:t>食物对血糖的影响比较小，会平稳的释放能量到血液，血糖值比较稳定，身体的多系统能量供应配合流畅，有效的避免运动性低血糖的出现，提高我们的运动表现。</a:t>
            </a:r>
          </a:p>
        </p:txBody>
      </p:sp>
      <p:sp>
        <p:nvSpPr>
          <p:cNvPr id="13" name="文本框 12">
            <a:extLst>
              <a:ext uri="{FF2B5EF4-FFF2-40B4-BE49-F238E27FC236}">
                <a16:creationId xmlns:a16="http://schemas.microsoft.com/office/drawing/2014/main" id="{F78FFD56-B81F-E213-5B6E-A89B09ABAEF8}"/>
              </a:ext>
            </a:extLst>
          </p:cNvPr>
          <p:cNvSpPr txBox="1"/>
          <p:nvPr/>
        </p:nvSpPr>
        <p:spPr>
          <a:xfrm>
            <a:off x="6103348" y="1649632"/>
            <a:ext cx="2154436" cy="433580"/>
          </a:xfrm>
          <a:prstGeom prst="rect">
            <a:avLst/>
          </a:prstGeom>
          <a:noFill/>
        </p:spPr>
        <p:txBody>
          <a:bodyPr wrap="none" lIns="0" tIns="0" rIns="0" bIns="0" rtlCol="0">
            <a:noAutofit/>
          </a:bodyPr>
          <a:lstStyle>
            <a:defPPr>
              <a:defRPr lang="zh-CN"/>
            </a:defPPr>
            <a:lvl1pPr>
              <a:lnSpc>
                <a:spcPct val="125000"/>
              </a:lnSpc>
              <a:defRPr sz="2400">
                <a:solidFill>
                  <a:schemeClr val="accent1"/>
                </a:solidFill>
              </a:defRPr>
            </a:lvl1pPr>
          </a:lstStyle>
          <a:p>
            <a:r>
              <a:rPr lang="zh-CN" altLang="en-US" dirty="0"/>
              <a:t>具体的饮食建议</a:t>
            </a:r>
          </a:p>
        </p:txBody>
      </p:sp>
      <p:sp>
        <p:nvSpPr>
          <p:cNvPr id="14" name="文本框 13">
            <a:extLst>
              <a:ext uri="{FF2B5EF4-FFF2-40B4-BE49-F238E27FC236}">
                <a16:creationId xmlns:a16="http://schemas.microsoft.com/office/drawing/2014/main" id="{FF294C0A-7030-D52C-759B-F4B45729EF21}"/>
              </a:ext>
            </a:extLst>
          </p:cNvPr>
          <p:cNvSpPr txBox="1"/>
          <p:nvPr/>
        </p:nvSpPr>
        <p:spPr>
          <a:xfrm>
            <a:off x="6103348" y="2375302"/>
            <a:ext cx="2287486" cy="325217"/>
          </a:xfrm>
          <a:prstGeom prst="rect">
            <a:avLst/>
          </a:prstGeom>
          <a:noFill/>
        </p:spPr>
        <p:txBody>
          <a:bodyPr wrap="none" lIns="0" tIns="0" rIns="0" bIns="0" rtlCol="0">
            <a:noAutofit/>
          </a:bodyPr>
          <a:lstStyle/>
          <a:p>
            <a:pPr algn="l">
              <a:lnSpc>
                <a:spcPct val="125000"/>
              </a:lnSpc>
            </a:pPr>
            <a:r>
              <a:rPr lang="zh-CN" altLang="en-US" dirty="0">
                <a:solidFill>
                  <a:schemeClr val="bg1"/>
                </a:solidFill>
              </a:rPr>
              <a:t>低</a:t>
            </a:r>
            <a:r>
              <a:rPr lang="en-US" altLang="zh-CN" dirty="0">
                <a:solidFill>
                  <a:schemeClr val="bg1"/>
                </a:solidFill>
              </a:rPr>
              <a:t>GI</a:t>
            </a:r>
            <a:r>
              <a:rPr lang="zh-CN" altLang="en-US" dirty="0">
                <a:solidFill>
                  <a:schemeClr val="bg1"/>
                </a:solidFill>
              </a:rPr>
              <a:t>食物＋适量蛋白质</a:t>
            </a:r>
          </a:p>
        </p:txBody>
      </p:sp>
      <p:sp>
        <p:nvSpPr>
          <p:cNvPr id="18" name="文本框 17">
            <a:extLst>
              <a:ext uri="{FF2B5EF4-FFF2-40B4-BE49-F238E27FC236}">
                <a16:creationId xmlns:a16="http://schemas.microsoft.com/office/drawing/2014/main" id="{AA36FE58-015F-DD05-DAFA-2D0AC05DB941}"/>
              </a:ext>
            </a:extLst>
          </p:cNvPr>
          <p:cNvSpPr txBox="1"/>
          <p:nvPr/>
        </p:nvSpPr>
        <p:spPr>
          <a:xfrm>
            <a:off x="6103348" y="3443515"/>
            <a:ext cx="1231106" cy="433580"/>
          </a:xfrm>
          <a:prstGeom prst="rect">
            <a:avLst/>
          </a:prstGeom>
          <a:noFill/>
        </p:spPr>
        <p:txBody>
          <a:bodyPr wrap="none" lIns="0" tIns="0" rIns="0" bIns="0" rtlCol="0">
            <a:noAutofit/>
          </a:bodyPr>
          <a:lstStyle>
            <a:defPPr>
              <a:defRPr lang="zh-CN"/>
            </a:defPPr>
            <a:lvl1pPr>
              <a:lnSpc>
                <a:spcPct val="125000"/>
              </a:lnSpc>
              <a:defRPr sz="2400">
                <a:solidFill>
                  <a:schemeClr val="accent1"/>
                </a:solidFill>
              </a:defRPr>
            </a:lvl1pPr>
          </a:lstStyle>
          <a:p>
            <a:r>
              <a:rPr lang="zh-CN" altLang="en-US" dirty="0"/>
              <a:t>推荐食物</a:t>
            </a:r>
          </a:p>
        </p:txBody>
      </p:sp>
      <p:sp>
        <p:nvSpPr>
          <p:cNvPr id="3" name="文本占位符 2">
            <a:extLst>
              <a:ext uri="{FF2B5EF4-FFF2-40B4-BE49-F238E27FC236}">
                <a16:creationId xmlns:a16="http://schemas.microsoft.com/office/drawing/2014/main" id="{00B25138-C90B-D48E-A793-087B36D95283}"/>
              </a:ext>
            </a:extLst>
          </p:cNvPr>
          <p:cNvSpPr>
            <a:spLocks noGrp="1"/>
          </p:cNvSpPr>
          <p:nvPr>
            <p:ph type="body" sz="quarter" idx="10"/>
          </p:nvPr>
        </p:nvSpPr>
        <p:spPr/>
        <p:txBody>
          <a:bodyPr>
            <a:noAutofit/>
          </a:bodyPr>
          <a:lstStyle/>
          <a:p>
            <a:r>
              <a:rPr lang="zh-CN" altLang="en-US" dirty="0">
                <a:solidFill>
                  <a:schemeClr val="bg1"/>
                </a:solidFill>
              </a:rPr>
              <a:t>运动前后</a:t>
            </a:r>
            <a:r>
              <a:rPr lang="zh-CN" altLang="en-US" dirty="0"/>
              <a:t>到底</a:t>
            </a:r>
            <a:r>
              <a:rPr lang="zh-CN" altLang="en-US" dirty="0">
                <a:solidFill>
                  <a:schemeClr val="bg1"/>
                </a:solidFill>
              </a:rPr>
              <a:t>应该怎么吃？</a:t>
            </a:r>
          </a:p>
        </p:txBody>
      </p:sp>
      <p:sp>
        <p:nvSpPr>
          <p:cNvPr id="17" name="文本框 16">
            <a:extLst>
              <a:ext uri="{FF2B5EF4-FFF2-40B4-BE49-F238E27FC236}">
                <a16:creationId xmlns:a16="http://schemas.microsoft.com/office/drawing/2014/main" id="{E4ED6111-EA8E-F31B-0ADF-776CD6E4CF71}"/>
              </a:ext>
            </a:extLst>
          </p:cNvPr>
          <p:cNvSpPr txBox="1"/>
          <p:nvPr/>
        </p:nvSpPr>
        <p:spPr>
          <a:xfrm>
            <a:off x="6103348" y="2865336"/>
            <a:ext cx="2391173" cy="325217"/>
          </a:xfrm>
          <a:prstGeom prst="rect">
            <a:avLst/>
          </a:prstGeom>
          <a:noFill/>
        </p:spPr>
        <p:txBody>
          <a:bodyPr wrap="square" lIns="0" tIns="0" rIns="0" bIns="0" rtlCol="0">
            <a:noAutofit/>
          </a:bodyPr>
          <a:lstStyle/>
          <a:p>
            <a:pPr algn="l">
              <a:lnSpc>
                <a:spcPct val="125000"/>
              </a:lnSpc>
            </a:pPr>
            <a:r>
              <a:rPr lang="zh-CN" altLang="en-US" dirty="0">
                <a:solidFill>
                  <a:schemeClr val="bg1"/>
                </a:solidFill>
              </a:rPr>
              <a:t>尽量避免摄入过多脂肪</a:t>
            </a:r>
          </a:p>
        </p:txBody>
      </p:sp>
      <p:sp>
        <p:nvSpPr>
          <p:cNvPr id="19" name="文本框 18">
            <a:extLst>
              <a:ext uri="{FF2B5EF4-FFF2-40B4-BE49-F238E27FC236}">
                <a16:creationId xmlns:a16="http://schemas.microsoft.com/office/drawing/2014/main" id="{3772F6EA-A949-87B6-2AB6-CABCE1D57BB9}"/>
              </a:ext>
            </a:extLst>
          </p:cNvPr>
          <p:cNvSpPr txBox="1"/>
          <p:nvPr/>
        </p:nvSpPr>
        <p:spPr>
          <a:xfrm>
            <a:off x="8955773" y="2375302"/>
            <a:ext cx="2082621" cy="325217"/>
          </a:xfrm>
          <a:prstGeom prst="rect">
            <a:avLst/>
          </a:prstGeom>
          <a:noFill/>
        </p:spPr>
        <p:txBody>
          <a:bodyPr wrap="square" lIns="0" tIns="0" rIns="0" bIns="0" rtlCol="0">
            <a:noAutofit/>
          </a:bodyPr>
          <a:lstStyle/>
          <a:p>
            <a:pPr algn="l">
              <a:lnSpc>
                <a:spcPct val="125000"/>
              </a:lnSpc>
            </a:pPr>
            <a:r>
              <a:rPr lang="zh-CN" altLang="en-US" b="1" i="0" dirty="0">
                <a:solidFill>
                  <a:schemeClr val="bg1"/>
                </a:solidFill>
                <a:effectLst/>
                <a:latin typeface="OPPOSans L" panose="00020600040101010101" pitchFamily="18" charset="-122"/>
              </a:rPr>
              <a:t>避免高糖高脂食物</a:t>
            </a:r>
            <a:endParaRPr lang="zh-CN" altLang="en-US" dirty="0">
              <a:solidFill>
                <a:schemeClr val="bg1"/>
              </a:solidFill>
            </a:endParaRPr>
          </a:p>
        </p:txBody>
      </p:sp>
      <p:sp>
        <p:nvSpPr>
          <p:cNvPr id="25" name="平行四边形 24">
            <a:extLst>
              <a:ext uri="{FF2B5EF4-FFF2-40B4-BE49-F238E27FC236}">
                <a16:creationId xmlns:a16="http://schemas.microsoft.com/office/drawing/2014/main" id="{4CB34BB5-F5A3-63A0-7570-26F503627583}"/>
              </a:ext>
            </a:extLst>
          </p:cNvPr>
          <p:cNvSpPr/>
          <p:nvPr/>
        </p:nvSpPr>
        <p:spPr>
          <a:xfrm flipH="1" flipV="1">
            <a:off x="10119155" y="5073100"/>
            <a:ext cx="1196496" cy="1062422"/>
          </a:xfrm>
          <a:prstGeom prst="parallelogram">
            <a:avLst>
              <a:gd name="adj" fmla="val 14460"/>
            </a:avLst>
          </a:prstGeom>
          <a:gradFill>
            <a:gsLst>
              <a:gs pos="0">
                <a:schemeClr val="accent1">
                  <a:alpha val="91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6" name="平行四边形 25">
            <a:extLst>
              <a:ext uri="{FF2B5EF4-FFF2-40B4-BE49-F238E27FC236}">
                <a16:creationId xmlns:a16="http://schemas.microsoft.com/office/drawing/2014/main" id="{77AE3F48-1041-C880-5C4B-FCD2C6707F65}"/>
              </a:ext>
            </a:extLst>
          </p:cNvPr>
          <p:cNvSpPr/>
          <p:nvPr/>
        </p:nvSpPr>
        <p:spPr>
          <a:xfrm>
            <a:off x="10322404" y="3880808"/>
            <a:ext cx="1196496" cy="1062422"/>
          </a:xfrm>
          <a:prstGeom prst="parallelogram">
            <a:avLst>
              <a:gd name="adj" fmla="val 15876"/>
            </a:avLst>
          </a:prstGeom>
          <a:gradFill>
            <a:gsLst>
              <a:gs pos="0">
                <a:schemeClr val="accent1">
                  <a:alpha val="91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37" name="直接连接符 36">
            <a:extLst>
              <a:ext uri="{FF2B5EF4-FFF2-40B4-BE49-F238E27FC236}">
                <a16:creationId xmlns:a16="http://schemas.microsoft.com/office/drawing/2014/main" id="{BC530F5C-B5D1-DB4D-52A3-617CBE954C79}"/>
              </a:ext>
            </a:extLst>
          </p:cNvPr>
          <p:cNvCxnSpPr>
            <a:cxnSpLocks/>
          </p:cNvCxnSpPr>
          <p:nvPr/>
        </p:nvCxnSpPr>
        <p:spPr>
          <a:xfrm>
            <a:off x="890948" y="2238559"/>
            <a:ext cx="22149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F6A27628-05F6-E593-F329-FECC156458A0}"/>
              </a:ext>
            </a:extLst>
          </p:cNvPr>
          <p:cNvCxnSpPr>
            <a:cxnSpLocks/>
          </p:cNvCxnSpPr>
          <p:nvPr/>
        </p:nvCxnSpPr>
        <p:spPr>
          <a:xfrm>
            <a:off x="6126806" y="2734434"/>
            <a:ext cx="2367715" cy="0"/>
          </a:xfrm>
          <a:prstGeom prst="line">
            <a:avLst/>
          </a:prstGeom>
          <a:ln>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AF52465C-5367-8E41-83CE-B065913709CA}"/>
              </a:ext>
            </a:extLst>
          </p:cNvPr>
          <p:cNvCxnSpPr>
            <a:cxnSpLocks/>
          </p:cNvCxnSpPr>
          <p:nvPr/>
        </p:nvCxnSpPr>
        <p:spPr>
          <a:xfrm>
            <a:off x="6126806" y="1524000"/>
            <a:ext cx="5303194"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B6125532-A122-7A26-4609-3D7DE0A1F601}"/>
              </a:ext>
            </a:extLst>
          </p:cNvPr>
          <p:cNvCxnSpPr>
            <a:cxnSpLocks/>
          </p:cNvCxnSpPr>
          <p:nvPr/>
        </p:nvCxnSpPr>
        <p:spPr>
          <a:xfrm>
            <a:off x="6126806" y="3222114"/>
            <a:ext cx="2430454" cy="0"/>
          </a:xfrm>
          <a:prstGeom prst="line">
            <a:avLst/>
          </a:prstGeom>
          <a:ln>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D84CC806-6920-378D-C420-23DA156AF74D}"/>
              </a:ext>
            </a:extLst>
          </p:cNvPr>
          <p:cNvCxnSpPr>
            <a:cxnSpLocks/>
          </p:cNvCxnSpPr>
          <p:nvPr/>
        </p:nvCxnSpPr>
        <p:spPr>
          <a:xfrm>
            <a:off x="6117752" y="2258297"/>
            <a:ext cx="22149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0959EFA0-1BD4-7509-9B76-F4045F3CFD63}"/>
              </a:ext>
            </a:extLst>
          </p:cNvPr>
          <p:cNvCxnSpPr>
            <a:cxnSpLocks/>
          </p:cNvCxnSpPr>
          <p:nvPr/>
        </p:nvCxnSpPr>
        <p:spPr>
          <a:xfrm>
            <a:off x="8955773" y="2734434"/>
            <a:ext cx="2474227" cy="0"/>
          </a:xfrm>
          <a:prstGeom prst="line">
            <a:avLst/>
          </a:prstGeom>
          <a:ln>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4920033C-D298-3C16-BF33-9C737B66EFEB}"/>
              </a:ext>
            </a:extLst>
          </p:cNvPr>
          <p:cNvCxnSpPr>
            <a:cxnSpLocks/>
          </p:cNvCxnSpPr>
          <p:nvPr/>
        </p:nvCxnSpPr>
        <p:spPr>
          <a:xfrm>
            <a:off x="8955773" y="3222114"/>
            <a:ext cx="2474227" cy="0"/>
          </a:xfrm>
          <a:prstGeom prst="line">
            <a:avLst/>
          </a:prstGeom>
          <a:ln>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6B506284-8972-C76B-B29B-2D124B56C550}"/>
              </a:ext>
            </a:extLst>
          </p:cNvPr>
          <p:cNvCxnSpPr>
            <a:cxnSpLocks/>
          </p:cNvCxnSpPr>
          <p:nvPr/>
        </p:nvCxnSpPr>
        <p:spPr>
          <a:xfrm>
            <a:off x="6126806" y="6230190"/>
            <a:ext cx="5303194" cy="0"/>
          </a:xfrm>
          <a:prstGeom prst="line">
            <a:avLst/>
          </a:prstGeom>
          <a:ln w="25400"/>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id="{D3C7C927-F930-351D-9C56-9A0EB807FB4F}"/>
              </a:ext>
            </a:extLst>
          </p:cNvPr>
          <p:cNvGrpSpPr/>
          <p:nvPr/>
        </p:nvGrpSpPr>
        <p:grpSpPr>
          <a:xfrm>
            <a:off x="7782593" y="3880807"/>
            <a:ext cx="1745940" cy="1062422"/>
            <a:chOff x="7782593" y="3880807"/>
            <a:chExt cx="1745940" cy="1062422"/>
          </a:xfrm>
        </p:grpSpPr>
        <p:grpSp>
          <p:nvGrpSpPr>
            <p:cNvPr id="6" name="组合 5">
              <a:extLst>
                <a:ext uri="{FF2B5EF4-FFF2-40B4-BE49-F238E27FC236}">
                  <a16:creationId xmlns:a16="http://schemas.microsoft.com/office/drawing/2014/main" id="{F04FC5CC-C709-64BD-BAC7-F2CE2D931543}"/>
                </a:ext>
              </a:extLst>
            </p:cNvPr>
            <p:cNvGrpSpPr/>
            <p:nvPr/>
          </p:nvGrpSpPr>
          <p:grpSpPr>
            <a:xfrm>
              <a:off x="7782593" y="3880807"/>
              <a:ext cx="1745940" cy="1062422"/>
              <a:chOff x="7782593" y="3880807"/>
              <a:chExt cx="1745940" cy="1062422"/>
            </a:xfrm>
          </p:grpSpPr>
          <p:sp>
            <p:nvSpPr>
              <p:cNvPr id="39" name="平行四边形 38">
                <a:extLst>
                  <a:ext uri="{FF2B5EF4-FFF2-40B4-BE49-F238E27FC236}">
                    <a16:creationId xmlns:a16="http://schemas.microsoft.com/office/drawing/2014/main" id="{0D64E18A-08DC-FB98-CEA1-FBB358138093}"/>
                  </a:ext>
                </a:extLst>
              </p:cNvPr>
              <p:cNvSpPr>
                <a:spLocks/>
              </p:cNvSpPr>
              <p:nvPr/>
            </p:nvSpPr>
            <p:spPr>
              <a:xfrm>
                <a:off x="7782593" y="3880807"/>
                <a:ext cx="1745940" cy="1062422"/>
              </a:xfrm>
              <a:prstGeom prst="parallelogram">
                <a:avLst>
                  <a:gd name="adj" fmla="val 12918"/>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a:extLst>
                  <a:ext uri="{FF2B5EF4-FFF2-40B4-BE49-F238E27FC236}">
                    <a16:creationId xmlns:a16="http://schemas.microsoft.com/office/drawing/2014/main" id="{FD81FA03-5C06-3A2D-ED3B-69432E43EE43}"/>
                  </a:ext>
                </a:extLst>
              </p:cNvPr>
              <p:cNvSpPr/>
              <p:nvPr/>
            </p:nvSpPr>
            <p:spPr>
              <a:xfrm>
                <a:off x="7801922" y="4179968"/>
                <a:ext cx="1692000" cy="505160"/>
              </a:xfrm>
              <a:prstGeom prst="parallelogram">
                <a:avLst>
                  <a:gd name="adj" fmla="val 13237"/>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a:extLst>
                <a:ext uri="{FF2B5EF4-FFF2-40B4-BE49-F238E27FC236}">
                  <a16:creationId xmlns:a16="http://schemas.microsoft.com/office/drawing/2014/main" id="{579234BB-41AC-0868-C438-4A9B9FB2A553}"/>
                </a:ext>
              </a:extLst>
            </p:cNvPr>
            <p:cNvSpPr txBox="1"/>
            <p:nvPr/>
          </p:nvSpPr>
          <p:spPr>
            <a:xfrm>
              <a:off x="8249703" y="4206482"/>
              <a:ext cx="646331" cy="417550"/>
            </a:xfrm>
            <a:prstGeom prst="rect">
              <a:avLst/>
            </a:prstGeom>
            <a:noFill/>
          </p:spPr>
          <p:txBody>
            <a:bodyPr wrap="none">
              <a:spAutoFit/>
            </a:bodyPr>
            <a:lstStyle/>
            <a:p>
              <a:pPr algn="l">
                <a:lnSpc>
                  <a:spcPct val="125000"/>
                </a:lnSpc>
              </a:pPr>
              <a:r>
                <a:rPr lang="zh-CN" altLang="en-US" dirty="0">
                  <a:solidFill>
                    <a:schemeClr val="bg1"/>
                  </a:solidFill>
                </a:rPr>
                <a:t>牛奶</a:t>
              </a:r>
              <a:endParaRPr lang="zh-CN" altLang="en-US" dirty="0"/>
            </a:p>
          </p:txBody>
        </p:sp>
      </p:grpSp>
      <p:grpSp>
        <p:nvGrpSpPr>
          <p:cNvPr id="9" name="组合 8">
            <a:extLst>
              <a:ext uri="{FF2B5EF4-FFF2-40B4-BE49-F238E27FC236}">
                <a16:creationId xmlns:a16="http://schemas.microsoft.com/office/drawing/2014/main" id="{76A38598-A1B3-B3A5-DB6D-E39587F523F2}"/>
              </a:ext>
            </a:extLst>
          </p:cNvPr>
          <p:cNvGrpSpPr/>
          <p:nvPr/>
        </p:nvGrpSpPr>
        <p:grpSpPr>
          <a:xfrm>
            <a:off x="9583312" y="3880807"/>
            <a:ext cx="1797125" cy="1062422"/>
            <a:chOff x="9583312" y="3880807"/>
            <a:chExt cx="1797125" cy="1062422"/>
          </a:xfrm>
        </p:grpSpPr>
        <p:grpSp>
          <p:nvGrpSpPr>
            <p:cNvPr id="2" name="组合 1">
              <a:extLst>
                <a:ext uri="{FF2B5EF4-FFF2-40B4-BE49-F238E27FC236}">
                  <a16:creationId xmlns:a16="http://schemas.microsoft.com/office/drawing/2014/main" id="{67824082-9D2E-997A-3C11-39F4D5B696BD}"/>
                </a:ext>
              </a:extLst>
            </p:cNvPr>
            <p:cNvGrpSpPr/>
            <p:nvPr/>
          </p:nvGrpSpPr>
          <p:grpSpPr>
            <a:xfrm>
              <a:off x="9583312" y="3880807"/>
              <a:ext cx="1797125" cy="1062422"/>
              <a:chOff x="9583312" y="3880807"/>
              <a:chExt cx="1797125" cy="1062422"/>
            </a:xfrm>
          </p:grpSpPr>
          <p:sp>
            <p:nvSpPr>
              <p:cNvPr id="29" name="平行四边形 28">
                <a:extLst>
                  <a:ext uri="{FF2B5EF4-FFF2-40B4-BE49-F238E27FC236}">
                    <a16:creationId xmlns:a16="http://schemas.microsoft.com/office/drawing/2014/main" id="{9B0467E2-C3E8-9DC0-3A10-2A461831962A}"/>
                  </a:ext>
                </a:extLst>
              </p:cNvPr>
              <p:cNvSpPr/>
              <p:nvPr/>
            </p:nvSpPr>
            <p:spPr>
              <a:xfrm>
                <a:off x="9583312" y="3880807"/>
                <a:ext cx="1797125" cy="1062422"/>
              </a:xfrm>
              <a:prstGeom prst="parallelogram">
                <a:avLst>
                  <a:gd name="adj" fmla="val 12918"/>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7" name="平行四边形 46">
                <a:extLst>
                  <a:ext uri="{FF2B5EF4-FFF2-40B4-BE49-F238E27FC236}">
                    <a16:creationId xmlns:a16="http://schemas.microsoft.com/office/drawing/2014/main" id="{90417B23-F83E-B5EA-6585-98E7F1428359}"/>
                  </a:ext>
                </a:extLst>
              </p:cNvPr>
              <p:cNvSpPr/>
              <p:nvPr/>
            </p:nvSpPr>
            <p:spPr>
              <a:xfrm>
                <a:off x="9612395" y="4216467"/>
                <a:ext cx="1728000" cy="505160"/>
              </a:xfrm>
              <a:prstGeom prst="parallelogram">
                <a:avLst>
                  <a:gd name="adj" fmla="val 13237"/>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文本框 47">
              <a:extLst>
                <a:ext uri="{FF2B5EF4-FFF2-40B4-BE49-F238E27FC236}">
                  <a16:creationId xmlns:a16="http://schemas.microsoft.com/office/drawing/2014/main" id="{3D719031-0C50-22F2-15E7-48B3F80CE145}"/>
                </a:ext>
              </a:extLst>
            </p:cNvPr>
            <p:cNvSpPr txBox="1"/>
            <p:nvPr/>
          </p:nvSpPr>
          <p:spPr>
            <a:xfrm>
              <a:off x="10119155" y="4227682"/>
              <a:ext cx="646331" cy="417550"/>
            </a:xfrm>
            <a:prstGeom prst="rect">
              <a:avLst/>
            </a:prstGeom>
            <a:noFill/>
          </p:spPr>
          <p:txBody>
            <a:bodyPr wrap="none">
              <a:spAutoFit/>
            </a:bodyPr>
            <a:lstStyle/>
            <a:p>
              <a:pPr algn="l">
                <a:lnSpc>
                  <a:spcPct val="125000"/>
                </a:lnSpc>
              </a:pPr>
              <a:r>
                <a:rPr lang="zh-CN" altLang="en-US" dirty="0">
                  <a:solidFill>
                    <a:schemeClr val="bg1"/>
                  </a:solidFill>
                </a:rPr>
                <a:t>红薯</a:t>
              </a:r>
              <a:endParaRPr lang="zh-CN" altLang="en-US" dirty="0"/>
            </a:p>
          </p:txBody>
        </p:sp>
      </p:grpSp>
      <p:grpSp>
        <p:nvGrpSpPr>
          <p:cNvPr id="10" name="组合 9">
            <a:extLst>
              <a:ext uri="{FF2B5EF4-FFF2-40B4-BE49-F238E27FC236}">
                <a16:creationId xmlns:a16="http://schemas.microsoft.com/office/drawing/2014/main" id="{54411F17-468A-B9EF-9A34-A9BF25C86F73}"/>
              </a:ext>
            </a:extLst>
          </p:cNvPr>
          <p:cNvGrpSpPr/>
          <p:nvPr/>
        </p:nvGrpSpPr>
        <p:grpSpPr>
          <a:xfrm>
            <a:off x="9394708" y="5073101"/>
            <a:ext cx="1797125" cy="1062422"/>
            <a:chOff x="9394708" y="5073101"/>
            <a:chExt cx="1797125" cy="1062422"/>
          </a:xfrm>
        </p:grpSpPr>
        <p:sp>
          <p:nvSpPr>
            <p:cNvPr id="32" name="平行四边形 31">
              <a:extLst>
                <a:ext uri="{FF2B5EF4-FFF2-40B4-BE49-F238E27FC236}">
                  <a16:creationId xmlns:a16="http://schemas.microsoft.com/office/drawing/2014/main" id="{C59AE1E8-6577-909A-77CB-A1933FBE5995}"/>
                </a:ext>
              </a:extLst>
            </p:cNvPr>
            <p:cNvSpPr/>
            <p:nvPr/>
          </p:nvSpPr>
          <p:spPr>
            <a:xfrm>
              <a:off x="9394708" y="5073101"/>
              <a:ext cx="1797125" cy="1062422"/>
            </a:xfrm>
            <a:prstGeom prst="parallelogram">
              <a:avLst>
                <a:gd name="adj" fmla="val 12918"/>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9" name="平行四边形 48">
              <a:extLst>
                <a:ext uri="{FF2B5EF4-FFF2-40B4-BE49-F238E27FC236}">
                  <a16:creationId xmlns:a16="http://schemas.microsoft.com/office/drawing/2014/main" id="{958070BD-0D6C-A187-F526-64657010E28D}"/>
                </a:ext>
              </a:extLst>
            </p:cNvPr>
            <p:cNvSpPr/>
            <p:nvPr/>
          </p:nvSpPr>
          <p:spPr>
            <a:xfrm>
              <a:off x="9427924" y="5365603"/>
              <a:ext cx="1728000" cy="505160"/>
            </a:xfrm>
            <a:prstGeom prst="parallelogram">
              <a:avLst>
                <a:gd name="adj" fmla="val 13237"/>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a:extLst>
                <a:ext uri="{FF2B5EF4-FFF2-40B4-BE49-F238E27FC236}">
                  <a16:creationId xmlns:a16="http://schemas.microsoft.com/office/drawing/2014/main" id="{99274021-8F29-8B00-ECA0-C7FF09054257}"/>
                </a:ext>
              </a:extLst>
            </p:cNvPr>
            <p:cNvSpPr txBox="1"/>
            <p:nvPr/>
          </p:nvSpPr>
          <p:spPr>
            <a:xfrm>
              <a:off x="9943238" y="5393146"/>
              <a:ext cx="646331" cy="417550"/>
            </a:xfrm>
            <a:prstGeom prst="rect">
              <a:avLst/>
            </a:prstGeom>
            <a:noFill/>
          </p:spPr>
          <p:txBody>
            <a:bodyPr wrap="none">
              <a:spAutoFit/>
            </a:bodyPr>
            <a:lstStyle/>
            <a:p>
              <a:pPr algn="l">
                <a:lnSpc>
                  <a:spcPct val="125000"/>
                </a:lnSpc>
              </a:pPr>
              <a:r>
                <a:rPr lang="zh-CN" altLang="en-US" dirty="0">
                  <a:solidFill>
                    <a:schemeClr val="bg1"/>
                  </a:solidFill>
                </a:rPr>
                <a:t>燕麦</a:t>
              </a:r>
              <a:endParaRPr lang="zh-CN" altLang="en-US" dirty="0"/>
            </a:p>
          </p:txBody>
        </p:sp>
      </p:grpSp>
      <p:grpSp>
        <p:nvGrpSpPr>
          <p:cNvPr id="11" name="组合 10">
            <a:extLst>
              <a:ext uri="{FF2B5EF4-FFF2-40B4-BE49-F238E27FC236}">
                <a16:creationId xmlns:a16="http://schemas.microsoft.com/office/drawing/2014/main" id="{C87674EC-0587-3135-68C0-47507637354B}"/>
              </a:ext>
            </a:extLst>
          </p:cNvPr>
          <p:cNvGrpSpPr/>
          <p:nvPr/>
        </p:nvGrpSpPr>
        <p:grpSpPr>
          <a:xfrm>
            <a:off x="7593990" y="5073101"/>
            <a:ext cx="1797125" cy="1062422"/>
            <a:chOff x="7593990" y="5073101"/>
            <a:chExt cx="1797125" cy="1062422"/>
          </a:xfrm>
        </p:grpSpPr>
        <p:sp>
          <p:nvSpPr>
            <p:cNvPr id="31" name="平行四边形 30">
              <a:extLst>
                <a:ext uri="{FF2B5EF4-FFF2-40B4-BE49-F238E27FC236}">
                  <a16:creationId xmlns:a16="http://schemas.microsoft.com/office/drawing/2014/main" id="{2D5D8ECA-B0CC-ED06-0BEC-F19E6C60B683}"/>
                </a:ext>
              </a:extLst>
            </p:cNvPr>
            <p:cNvSpPr/>
            <p:nvPr/>
          </p:nvSpPr>
          <p:spPr>
            <a:xfrm>
              <a:off x="7593990" y="5073101"/>
              <a:ext cx="1797125" cy="1062422"/>
            </a:xfrm>
            <a:prstGeom prst="parallelogram">
              <a:avLst>
                <a:gd name="adj" fmla="val 12918"/>
              </a:avLst>
            </a:pr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1" name="平行四边形 50">
              <a:extLst>
                <a:ext uri="{FF2B5EF4-FFF2-40B4-BE49-F238E27FC236}">
                  <a16:creationId xmlns:a16="http://schemas.microsoft.com/office/drawing/2014/main" id="{07E706CC-1E3C-4511-C5A9-8099CC3DD1B9}"/>
                </a:ext>
              </a:extLst>
            </p:cNvPr>
            <p:cNvSpPr/>
            <p:nvPr/>
          </p:nvSpPr>
          <p:spPr>
            <a:xfrm>
              <a:off x="7627206" y="5365603"/>
              <a:ext cx="1728000" cy="505160"/>
            </a:xfrm>
            <a:prstGeom prst="parallelogram">
              <a:avLst>
                <a:gd name="adj" fmla="val 13237"/>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a16="http://schemas.microsoft.com/office/drawing/2014/main" id="{C2520F80-0BC8-2FB5-390E-163F74BB3C08}"/>
                </a:ext>
              </a:extLst>
            </p:cNvPr>
            <p:cNvSpPr txBox="1"/>
            <p:nvPr/>
          </p:nvSpPr>
          <p:spPr>
            <a:xfrm>
              <a:off x="8142520" y="5393146"/>
              <a:ext cx="646331" cy="417550"/>
            </a:xfrm>
            <a:prstGeom prst="rect">
              <a:avLst/>
            </a:prstGeom>
            <a:noFill/>
          </p:spPr>
          <p:txBody>
            <a:bodyPr wrap="none">
              <a:spAutoFit/>
            </a:bodyPr>
            <a:lstStyle/>
            <a:p>
              <a:pPr algn="l">
                <a:lnSpc>
                  <a:spcPct val="125000"/>
                </a:lnSpc>
              </a:pPr>
              <a:r>
                <a:rPr lang="zh-CN" altLang="en-US" dirty="0">
                  <a:solidFill>
                    <a:schemeClr val="bg1"/>
                  </a:solidFill>
                </a:rPr>
                <a:t>酸奶</a:t>
              </a:r>
              <a:endParaRPr lang="zh-CN" altLang="en-US" dirty="0"/>
            </a:p>
          </p:txBody>
        </p:sp>
      </p:grpSp>
      <p:grpSp>
        <p:nvGrpSpPr>
          <p:cNvPr id="12" name="组合 11">
            <a:extLst>
              <a:ext uri="{FF2B5EF4-FFF2-40B4-BE49-F238E27FC236}">
                <a16:creationId xmlns:a16="http://schemas.microsoft.com/office/drawing/2014/main" id="{70309E52-CB34-204B-E6A0-3DB3DD0D5204}"/>
              </a:ext>
            </a:extLst>
          </p:cNvPr>
          <p:cNvGrpSpPr/>
          <p:nvPr/>
        </p:nvGrpSpPr>
        <p:grpSpPr>
          <a:xfrm>
            <a:off x="6126806" y="5073101"/>
            <a:ext cx="1463590" cy="1062422"/>
            <a:chOff x="6126806" y="5073101"/>
            <a:chExt cx="1463590" cy="1062422"/>
          </a:xfrm>
        </p:grpSpPr>
        <p:sp>
          <p:nvSpPr>
            <p:cNvPr id="30" name="任意多边形: 形状 29">
              <a:extLst>
                <a:ext uri="{FF2B5EF4-FFF2-40B4-BE49-F238E27FC236}">
                  <a16:creationId xmlns:a16="http://schemas.microsoft.com/office/drawing/2014/main" id="{1289C71B-A920-0123-3991-F76890E38897}"/>
                </a:ext>
              </a:extLst>
            </p:cNvPr>
            <p:cNvSpPr/>
            <p:nvPr/>
          </p:nvSpPr>
          <p:spPr>
            <a:xfrm>
              <a:off x="6126806" y="5073101"/>
              <a:ext cx="1463590" cy="1062422"/>
            </a:xfrm>
            <a:custGeom>
              <a:avLst/>
              <a:gdLst>
                <a:gd name="connsiteX0" fmla="*/ 0 w 1384028"/>
                <a:gd name="connsiteY0" fmla="*/ 0 h 1075743"/>
                <a:gd name="connsiteX1" fmla="*/ 1384028 w 1384028"/>
                <a:gd name="connsiteY1" fmla="*/ 0 h 1075743"/>
                <a:gd name="connsiteX2" fmla="*/ 1245064 w 1384028"/>
                <a:gd name="connsiteY2" fmla="*/ 1075743 h 1075743"/>
                <a:gd name="connsiteX3" fmla="*/ 0 w 1384028"/>
                <a:gd name="connsiteY3" fmla="*/ 1075743 h 1075743"/>
              </a:gdLst>
              <a:ahLst/>
              <a:cxnLst>
                <a:cxn ang="0">
                  <a:pos x="connsiteX0" y="connsiteY0"/>
                </a:cxn>
                <a:cxn ang="0">
                  <a:pos x="connsiteX1" y="connsiteY1"/>
                </a:cxn>
                <a:cxn ang="0">
                  <a:pos x="connsiteX2" y="connsiteY2"/>
                </a:cxn>
                <a:cxn ang="0">
                  <a:pos x="connsiteX3" y="connsiteY3"/>
                </a:cxn>
              </a:cxnLst>
              <a:rect l="l" t="t" r="r" b="b"/>
              <a:pathLst>
                <a:path w="1384028" h="1075743">
                  <a:moveTo>
                    <a:pt x="0" y="0"/>
                  </a:moveTo>
                  <a:lnTo>
                    <a:pt x="1384028" y="0"/>
                  </a:lnTo>
                  <a:lnTo>
                    <a:pt x="1245064" y="1075743"/>
                  </a:lnTo>
                  <a:lnTo>
                    <a:pt x="0" y="1075743"/>
                  </a:lnTo>
                  <a:close/>
                </a:path>
              </a:pathLst>
            </a:custGeom>
            <a:blipFill dpi="0" rotWithShape="1">
              <a:blip r:embed="rId7"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9" name="任意多边形: 形状 58">
              <a:extLst>
                <a:ext uri="{FF2B5EF4-FFF2-40B4-BE49-F238E27FC236}">
                  <a16:creationId xmlns:a16="http://schemas.microsoft.com/office/drawing/2014/main" id="{A64A6583-29A3-82EB-2783-462127627144}"/>
                </a:ext>
              </a:extLst>
            </p:cNvPr>
            <p:cNvSpPr/>
            <p:nvPr/>
          </p:nvSpPr>
          <p:spPr>
            <a:xfrm>
              <a:off x="6130401" y="5365603"/>
              <a:ext cx="1414473" cy="505160"/>
            </a:xfrm>
            <a:custGeom>
              <a:avLst/>
              <a:gdLst>
                <a:gd name="connsiteX0" fmla="*/ 0 w 1414473"/>
                <a:gd name="connsiteY0" fmla="*/ 0 h 505160"/>
                <a:gd name="connsiteX1" fmla="*/ 1414473 w 1414473"/>
                <a:gd name="connsiteY1" fmla="*/ 0 h 505160"/>
                <a:gd name="connsiteX2" fmla="*/ 1347605 w 1414473"/>
                <a:gd name="connsiteY2" fmla="*/ 505160 h 505160"/>
                <a:gd name="connsiteX3" fmla="*/ 0 w 1414473"/>
                <a:gd name="connsiteY3" fmla="*/ 505160 h 505160"/>
              </a:gdLst>
              <a:ahLst/>
              <a:cxnLst>
                <a:cxn ang="0">
                  <a:pos x="connsiteX0" y="connsiteY0"/>
                </a:cxn>
                <a:cxn ang="0">
                  <a:pos x="connsiteX1" y="connsiteY1"/>
                </a:cxn>
                <a:cxn ang="0">
                  <a:pos x="connsiteX2" y="connsiteY2"/>
                </a:cxn>
                <a:cxn ang="0">
                  <a:pos x="connsiteX3" y="connsiteY3"/>
                </a:cxn>
              </a:cxnLst>
              <a:rect l="l" t="t" r="r" b="b"/>
              <a:pathLst>
                <a:path w="1414473" h="505160">
                  <a:moveTo>
                    <a:pt x="0" y="0"/>
                  </a:moveTo>
                  <a:lnTo>
                    <a:pt x="1414473" y="0"/>
                  </a:lnTo>
                  <a:lnTo>
                    <a:pt x="1347605" y="505160"/>
                  </a:lnTo>
                  <a:lnTo>
                    <a:pt x="0" y="50516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4" name="文本框 53">
              <a:extLst>
                <a:ext uri="{FF2B5EF4-FFF2-40B4-BE49-F238E27FC236}">
                  <a16:creationId xmlns:a16="http://schemas.microsoft.com/office/drawing/2014/main" id="{30D42913-1B1F-D259-9492-CA40200F9918}"/>
                </a:ext>
              </a:extLst>
            </p:cNvPr>
            <p:cNvSpPr txBox="1"/>
            <p:nvPr/>
          </p:nvSpPr>
          <p:spPr>
            <a:xfrm>
              <a:off x="6396474" y="5393146"/>
              <a:ext cx="646331" cy="417550"/>
            </a:xfrm>
            <a:prstGeom prst="rect">
              <a:avLst/>
            </a:prstGeom>
            <a:noFill/>
          </p:spPr>
          <p:txBody>
            <a:bodyPr wrap="none">
              <a:spAutoFit/>
            </a:bodyPr>
            <a:lstStyle/>
            <a:p>
              <a:pPr algn="l">
                <a:lnSpc>
                  <a:spcPct val="125000"/>
                </a:lnSpc>
              </a:pPr>
              <a:r>
                <a:rPr lang="zh-CN" altLang="en-US" dirty="0">
                  <a:solidFill>
                    <a:schemeClr val="bg1"/>
                  </a:solidFill>
                </a:rPr>
                <a:t>鸡蛋</a:t>
              </a:r>
              <a:endParaRPr lang="zh-CN" altLang="en-US" dirty="0"/>
            </a:p>
          </p:txBody>
        </p:sp>
      </p:grpSp>
      <p:grpSp>
        <p:nvGrpSpPr>
          <p:cNvPr id="7" name="组合 6">
            <a:extLst>
              <a:ext uri="{FF2B5EF4-FFF2-40B4-BE49-F238E27FC236}">
                <a16:creationId xmlns:a16="http://schemas.microsoft.com/office/drawing/2014/main" id="{5AE9326C-AC05-EED5-DE0D-CE67D8C44F62}"/>
              </a:ext>
            </a:extLst>
          </p:cNvPr>
          <p:cNvGrpSpPr/>
          <p:nvPr/>
        </p:nvGrpSpPr>
        <p:grpSpPr>
          <a:xfrm>
            <a:off x="6130400" y="3880807"/>
            <a:ext cx="1648598" cy="1062422"/>
            <a:chOff x="6130400" y="3880807"/>
            <a:chExt cx="1648598" cy="1062422"/>
          </a:xfrm>
        </p:grpSpPr>
        <p:sp>
          <p:nvSpPr>
            <p:cNvPr id="27" name="任意多边形: 形状 26">
              <a:extLst>
                <a:ext uri="{FF2B5EF4-FFF2-40B4-BE49-F238E27FC236}">
                  <a16:creationId xmlns:a16="http://schemas.microsoft.com/office/drawing/2014/main" id="{89F668F8-5EA1-DA71-6B19-BEC61F4683DB}"/>
                </a:ext>
              </a:extLst>
            </p:cNvPr>
            <p:cNvSpPr/>
            <p:nvPr/>
          </p:nvSpPr>
          <p:spPr>
            <a:xfrm>
              <a:off x="6130400" y="3880807"/>
              <a:ext cx="1648598" cy="1062422"/>
            </a:xfrm>
            <a:custGeom>
              <a:avLst/>
              <a:gdLst>
                <a:gd name="connsiteX0" fmla="*/ 0 w 1558979"/>
                <a:gd name="connsiteY0" fmla="*/ 0 h 1075743"/>
                <a:gd name="connsiteX1" fmla="*/ 1558979 w 1558979"/>
                <a:gd name="connsiteY1" fmla="*/ 0 h 1075743"/>
                <a:gd name="connsiteX2" fmla="*/ 1420015 w 1558979"/>
                <a:gd name="connsiteY2" fmla="*/ 1075743 h 1075743"/>
                <a:gd name="connsiteX3" fmla="*/ 0 w 1558979"/>
                <a:gd name="connsiteY3" fmla="*/ 1075743 h 1075743"/>
              </a:gdLst>
              <a:ahLst/>
              <a:cxnLst>
                <a:cxn ang="0">
                  <a:pos x="connsiteX0" y="connsiteY0"/>
                </a:cxn>
                <a:cxn ang="0">
                  <a:pos x="connsiteX1" y="connsiteY1"/>
                </a:cxn>
                <a:cxn ang="0">
                  <a:pos x="connsiteX2" y="connsiteY2"/>
                </a:cxn>
                <a:cxn ang="0">
                  <a:pos x="connsiteX3" y="connsiteY3"/>
                </a:cxn>
              </a:cxnLst>
              <a:rect l="l" t="t" r="r" b="b"/>
              <a:pathLst>
                <a:path w="1558979" h="1075743">
                  <a:moveTo>
                    <a:pt x="0" y="0"/>
                  </a:moveTo>
                  <a:lnTo>
                    <a:pt x="1558979" y="0"/>
                  </a:lnTo>
                  <a:lnTo>
                    <a:pt x="1420015" y="1075743"/>
                  </a:lnTo>
                  <a:lnTo>
                    <a:pt x="0" y="1075743"/>
                  </a:lnTo>
                  <a:close/>
                </a:path>
              </a:pathLst>
            </a:custGeom>
            <a:blipFill>
              <a:blip r:embed="rId8"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8" name="任意多边形: 形状 57">
              <a:extLst>
                <a:ext uri="{FF2B5EF4-FFF2-40B4-BE49-F238E27FC236}">
                  <a16:creationId xmlns:a16="http://schemas.microsoft.com/office/drawing/2014/main" id="{8AE7BF1A-C7F8-9208-0C78-6C1CD3AF4C73}"/>
                </a:ext>
              </a:extLst>
            </p:cNvPr>
            <p:cNvSpPr/>
            <p:nvPr/>
          </p:nvSpPr>
          <p:spPr>
            <a:xfrm>
              <a:off x="6130401" y="4179968"/>
              <a:ext cx="1606073" cy="505160"/>
            </a:xfrm>
            <a:custGeom>
              <a:avLst/>
              <a:gdLst>
                <a:gd name="connsiteX0" fmla="*/ 0 w 1606073"/>
                <a:gd name="connsiteY0" fmla="*/ 0 h 505160"/>
                <a:gd name="connsiteX1" fmla="*/ 1606073 w 1606073"/>
                <a:gd name="connsiteY1" fmla="*/ 0 h 505160"/>
                <a:gd name="connsiteX2" fmla="*/ 1539205 w 1606073"/>
                <a:gd name="connsiteY2" fmla="*/ 505160 h 505160"/>
                <a:gd name="connsiteX3" fmla="*/ 0 w 1606073"/>
                <a:gd name="connsiteY3" fmla="*/ 505160 h 505160"/>
              </a:gdLst>
              <a:ahLst/>
              <a:cxnLst>
                <a:cxn ang="0">
                  <a:pos x="connsiteX0" y="connsiteY0"/>
                </a:cxn>
                <a:cxn ang="0">
                  <a:pos x="connsiteX1" y="connsiteY1"/>
                </a:cxn>
                <a:cxn ang="0">
                  <a:pos x="connsiteX2" y="connsiteY2"/>
                </a:cxn>
                <a:cxn ang="0">
                  <a:pos x="connsiteX3" y="connsiteY3"/>
                </a:cxn>
              </a:cxnLst>
              <a:rect l="l" t="t" r="r" b="b"/>
              <a:pathLst>
                <a:path w="1606073" h="505160">
                  <a:moveTo>
                    <a:pt x="0" y="0"/>
                  </a:moveTo>
                  <a:lnTo>
                    <a:pt x="1606073" y="0"/>
                  </a:lnTo>
                  <a:lnTo>
                    <a:pt x="1539205" y="505160"/>
                  </a:lnTo>
                  <a:lnTo>
                    <a:pt x="0" y="50516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6" name="文本框 55">
              <a:extLst>
                <a:ext uri="{FF2B5EF4-FFF2-40B4-BE49-F238E27FC236}">
                  <a16:creationId xmlns:a16="http://schemas.microsoft.com/office/drawing/2014/main" id="{BDA1118F-8186-277D-2341-5656407F44FD}"/>
                </a:ext>
              </a:extLst>
            </p:cNvPr>
            <p:cNvSpPr txBox="1"/>
            <p:nvPr/>
          </p:nvSpPr>
          <p:spPr>
            <a:xfrm>
              <a:off x="6444953" y="4213610"/>
              <a:ext cx="1107996" cy="417550"/>
            </a:xfrm>
            <a:prstGeom prst="rect">
              <a:avLst/>
            </a:prstGeom>
            <a:noFill/>
          </p:spPr>
          <p:txBody>
            <a:bodyPr wrap="none">
              <a:spAutoFit/>
            </a:bodyPr>
            <a:lstStyle/>
            <a:p>
              <a:pPr algn="l">
                <a:lnSpc>
                  <a:spcPct val="125000"/>
                </a:lnSpc>
              </a:pPr>
              <a:r>
                <a:rPr lang="zh-CN" altLang="en-US" dirty="0">
                  <a:solidFill>
                    <a:schemeClr val="bg1"/>
                  </a:solidFill>
                </a:rPr>
                <a:t>全麦面包</a:t>
              </a:r>
              <a:endParaRPr lang="zh-CN" altLang="en-US" dirty="0"/>
            </a:p>
          </p:txBody>
        </p:sp>
      </p:grpSp>
    </p:spTree>
    <p:extLst>
      <p:ext uri="{BB962C8B-B14F-4D97-AF65-F5344CB8AC3E}">
        <p14:creationId xmlns:p14="http://schemas.microsoft.com/office/powerpoint/2010/main" val="7633616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平行四边形 139">
            <a:extLst>
              <a:ext uri="{FF2B5EF4-FFF2-40B4-BE49-F238E27FC236}">
                <a16:creationId xmlns:a16="http://schemas.microsoft.com/office/drawing/2014/main" id="{5AAFCD8E-E0F9-5EA8-BFC3-46A1E7AF5A4F}"/>
              </a:ext>
            </a:extLst>
          </p:cNvPr>
          <p:cNvSpPr/>
          <p:nvPr/>
        </p:nvSpPr>
        <p:spPr>
          <a:xfrm flipH="1" flipV="1">
            <a:off x="10422260" y="2397958"/>
            <a:ext cx="1196496" cy="1062422"/>
          </a:xfrm>
          <a:prstGeom prst="parallelogram">
            <a:avLst>
              <a:gd name="adj" fmla="val 14460"/>
            </a:avLst>
          </a:prstGeom>
          <a:gradFill>
            <a:gsLst>
              <a:gs pos="0">
                <a:schemeClr val="accent1">
                  <a:alpha val="91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a:extLst>
              <a:ext uri="{FF2B5EF4-FFF2-40B4-BE49-F238E27FC236}">
                <a16:creationId xmlns:a16="http://schemas.microsoft.com/office/drawing/2014/main" id="{126A8A70-0764-C001-D3B0-9422CA5BC8C6}"/>
              </a:ext>
            </a:extLst>
          </p:cNvPr>
          <p:cNvGrpSpPr/>
          <p:nvPr/>
        </p:nvGrpSpPr>
        <p:grpSpPr>
          <a:xfrm>
            <a:off x="665716" y="1524000"/>
            <a:ext cx="4719084" cy="2705099"/>
            <a:chOff x="665717" y="3086992"/>
            <a:chExt cx="2583180" cy="3148708"/>
          </a:xfrm>
        </p:grpSpPr>
        <p:sp>
          <p:nvSpPr>
            <p:cNvPr id="28" name="矩形 27">
              <a:extLst>
                <a:ext uri="{FF2B5EF4-FFF2-40B4-BE49-F238E27FC236}">
                  <a16:creationId xmlns:a16="http://schemas.microsoft.com/office/drawing/2014/main" id="{AB40A114-C43A-3AC8-C75C-62BF57AF0EDC}"/>
                </a:ext>
              </a:extLst>
            </p:cNvPr>
            <p:cNvSpPr/>
            <p:nvPr/>
          </p:nvSpPr>
          <p:spPr>
            <a:xfrm>
              <a:off x="665717" y="3086992"/>
              <a:ext cx="2583180" cy="3145026"/>
            </a:xfrm>
            <a:prstGeom prst="rect">
              <a:avLst/>
            </a:prstGeom>
            <a:solidFill>
              <a:schemeClr val="accent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a:extLst>
                <a:ext uri="{FF2B5EF4-FFF2-40B4-BE49-F238E27FC236}">
                  <a16:creationId xmlns:a16="http://schemas.microsoft.com/office/drawing/2014/main" id="{004EA0C9-4C73-3798-C115-8D0EBB8C2CEE}"/>
                </a:ext>
              </a:extLst>
            </p:cNvPr>
            <p:cNvCxnSpPr>
              <a:cxnSpLocks/>
            </p:cNvCxnSpPr>
            <p:nvPr/>
          </p:nvCxnSpPr>
          <p:spPr>
            <a:xfrm>
              <a:off x="665717" y="6235700"/>
              <a:ext cx="258318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6191B29D-FDEC-57D8-DCA8-1F978334210D}"/>
                </a:ext>
              </a:extLst>
            </p:cNvPr>
            <p:cNvCxnSpPr>
              <a:cxnSpLocks/>
            </p:cNvCxnSpPr>
            <p:nvPr/>
          </p:nvCxnSpPr>
          <p:spPr>
            <a:xfrm>
              <a:off x="665717" y="3086992"/>
              <a:ext cx="2583180" cy="0"/>
            </a:xfrm>
            <a:prstGeom prst="line">
              <a:avLst/>
            </a:prstGeom>
            <a:ln w="25400"/>
          </p:spPr>
          <p:style>
            <a:lnRef idx="1">
              <a:schemeClr val="accent1"/>
            </a:lnRef>
            <a:fillRef idx="0">
              <a:schemeClr val="accent1"/>
            </a:fillRef>
            <a:effectRef idx="0">
              <a:schemeClr val="accent1"/>
            </a:effectRef>
            <a:fontRef idx="minor">
              <a:schemeClr val="tx1"/>
            </a:fontRef>
          </p:style>
        </p:cxnSp>
      </p:grpSp>
      <p:cxnSp>
        <p:nvCxnSpPr>
          <p:cNvPr id="31" name="直接连接符 30">
            <a:extLst>
              <a:ext uri="{FF2B5EF4-FFF2-40B4-BE49-F238E27FC236}">
                <a16:creationId xmlns:a16="http://schemas.microsoft.com/office/drawing/2014/main" id="{9E69103C-A690-F1E7-3DD5-0442A86D4E70}"/>
              </a:ext>
            </a:extLst>
          </p:cNvPr>
          <p:cNvCxnSpPr>
            <a:cxnSpLocks/>
          </p:cNvCxnSpPr>
          <p:nvPr/>
        </p:nvCxnSpPr>
        <p:spPr>
          <a:xfrm>
            <a:off x="890948" y="2238559"/>
            <a:ext cx="22149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1DBEE38D-0B85-1E7D-B327-DD0364F15F34}"/>
              </a:ext>
            </a:extLst>
          </p:cNvPr>
          <p:cNvCxnSpPr>
            <a:cxnSpLocks/>
          </p:cNvCxnSpPr>
          <p:nvPr/>
        </p:nvCxnSpPr>
        <p:spPr>
          <a:xfrm>
            <a:off x="660400" y="5689090"/>
            <a:ext cx="2362200" cy="0"/>
          </a:xfrm>
          <a:prstGeom prst="line">
            <a:avLst/>
          </a:prstGeom>
          <a:ln>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76866A78-5B5A-D259-ADDE-5D233C83A1F9}"/>
              </a:ext>
            </a:extLst>
          </p:cNvPr>
          <p:cNvCxnSpPr>
            <a:cxnSpLocks/>
          </p:cNvCxnSpPr>
          <p:nvPr/>
        </p:nvCxnSpPr>
        <p:spPr>
          <a:xfrm>
            <a:off x="660400" y="4493260"/>
            <a:ext cx="47244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F288E75F-9A7E-8612-1FD9-FA05B6C06A19}"/>
              </a:ext>
            </a:extLst>
          </p:cNvPr>
          <p:cNvCxnSpPr>
            <a:cxnSpLocks/>
          </p:cNvCxnSpPr>
          <p:nvPr/>
        </p:nvCxnSpPr>
        <p:spPr>
          <a:xfrm>
            <a:off x="3296660" y="6232525"/>
            <a:ext cx="2088140" cy="0"/>
          </a:xfrm>
          <a:prstGeom prst="line">
            <a:avLst/>
          </a:prstGeom>
          <a:ln>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1700F141-AD5D-CCCF-BF6D-9AFA88298DCB}"/>
              </a:ext>
            </a:extLst>
          </p:cNvPr>
          <p:cNvCxnSpPr>
            <a:cxnSpLocks/>
          </p:cNvCxnSpPr>
          <p:nvPr/>
        </p:nvCxnSpPr>
        <p:spPr>
          <a:xfrm>
            <a:off x="869676" y="5215365"/>
            <a:ext cx="22149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文本框 2">
            <a:extLst>
              <a:ext uri="{FF2B5EF4-FFF2-40B4-BE49-F238E27FC236}">
                <a16:creationId xmlns:a16="http://schemas.microsoft.com/office/drawing/2014/main" id="{1CAAF2AC-5EFB-C3EE-5722-FA635AA95B4E}"/>
              </a:ext>
            </a:extLst>
          </p:cNvPr>
          <p:cNvSpPr txBox="1"/>
          <p:nvPr/>
        </p:nvSpPr>
        <p:spPr>
          <a:xfrm>
            <a:off x="839537" y="2355985"/>
            <a:ext cx="4246378" cy="1710212"/>
          </a:xfrm>
          <a:prstGeom prst="rect">
            <a:avLst/>
          </a:prstGeom>
          <a:noFill/>
        </p:spPr>
        <p:txBody>
          <a:bodyPr wrap="square" lIns="0" tIns="0" rIns="0" bIns="0" rtlCol="0">
            <a:spAutoFit/>
          </a:bodyPr>
          <a:lstStyle/>
          <a:p>
            <a:pPr>
              <a:lnSpc>
                <a:spcPct val="125000"/>
              </a:lnSpc>
            </a:pPr>
            <a:r>
              <a:rPr lang="zh-CN" altLang="en-US" dirty="0">
                <a:solidFill>
                  <a:schemeClr val="bg1"/>
                </a:solidFill>
              </a:rPr>
              <a:t>运动后，身体能量储备大幅下降，运动后摄入高</a:t>
            </a:r>
            <a:r>
              <a:rPr lang="en-US" altLang="zh-CN" dirty="0">
                <a:solidFill>
                  <a:schemeClr val="bg1"/>
                </a:solidFill>
              </a:rPr>
              <a:t>GI</a:t>
            </a:r>
            <a:r>
              <a:rPr lang="zh-CN" altLang="en-US" dirty="0">
                <a:solidFill>
                  <a:schemeClr val="bg1"/>
                </a:solidFill>
              </a:rPr>
              <a:t>食物可以更快的补充糖原，恢复体能，帮助身体进行更好的合成代谢（长肌肉），适量碳水化合物会先被身体储备为糖原，不会储存过多的脂肪。</a:t>
            </a:r>
          </a:p>
        </p:txBody>
      </p:sp>
      <p:sp>
        <p:nvSpPr>
          <p:cNvPr id="4" name="文本框 3">
            <a:extLst>
              <a:ext uri="{FF2B5EF4-FFF2-40B4-BE49-F238E27FC236}">
                <a16:creationId xmlns:a16="http://schemas.microsoft.com/office/drawing/2014/main" id="{A1B0970E-D0E9-4DA8-CCEF-C33610EB24EA}"/>
              </a:ext>
            </a:extLst>
          </p:cNvPr>
          <p:cNvSpPr txBox="1"/>
          <p:nvPr/>
        </p:nvSpPr>
        <p:spPr>
          <a:xfrm>
            <a:off x="808290" y="5329464"/>
            <a:ext cx="2077492" cy="325217"/>
          </a:xfrm>
          <a:prstGeom prst="rect">
            <a:avLst/>
          </a:prstGeom>
          <a:noFill/>
        </p:spPr>
        <p:txBody>
          <a:bodyPr wrap="none" lIns="0" tIns="0" rIns="0" bIns="0" rtlCol="0">
            <a:spAutoFit/>
          </a:bodyPr>
          <a:lstStyle/>
          <a:p>
            <a:pPr>
              <a:lnSpc>
                <a:spcPct val="125000"/>
              </a:lnSpc>
            </a:pPr>
            <a:r>
              <a:rPr lang="zh-CN" altLang="en-US" dirty="0">
                <a:solidFill>
                  <a:schemeClr val="bg1"/>
                </a:solidFill>
                <a:latin typeface="OPPOSans L" panose="00020600040101010101" pitchFamily="18" charset="-122"/>
              </a:rPr>
              <a:t>运功后半小时后</a:t>
            </a:r>
            <a:r>
              <a:rPr lang="zh-CN" altLang="en-US" b="0" i="0" dirty="0">
                <a:solidFill>
                  <a:schemeClr val="bg1"/>
                </a:solidFill>
                <a:effectLst/>
                <a:latin typeface="OPPOSans L" panose="00020600040101010101" pitchFamily="18" charset="-122"/>
              </a:rPr>
              <a:t>进食</a:t>
            </a:r>
            <a:endParaRPr lang="zh-CN" altLang="en-US" dirty="0">
              <a:solidFill>
                <a:schemeClr val="bg1"/>
              </a:solidFill>
            </a:endParaRPr>
          </a:p>
        </p:txBody>
      </p:sp>
      <p:sp>
        <p:nvSpPr>
          <p:cNvPr id="6" name="文本占位符 5">
            <a:extLst>
              <a:ext uri="{FF2B5EF4-FFF2-40B4-BE49-F238E27FC236}">
                <a16:creationId xmlns:a16="http://schemas.microsoft.com/office/drawing/2014/main" id="{5D220D5E-CC9B-B471-7E2A-DB14C744758F}"/>
              </a:ext>
            </a:extLst>
          </p:cNvPr>
          <p:cNvSpPr>
            <a:spLocks noGrp="1"/>
          </p:cNvSpPr>
          <p:nvPr>
            <p:ph type="body" sz="quarter" idx="10"/>
          </p:nvPr>
        </p:nvSpPr>
        <p:spPr/>
        <p:txBody>
          <a:bodyPr/>
          <a:lstStyle/>
          <a:p>
            <a:r>
              <a:rPr lang="zh-CN" altLang="en-US" dirty="0">
                <a:solidFill>
                  <a:schemeClr val="bg1"/>
                </a:solidFill>
              </a:rPr>
              <a:t>运动前后</a:t>
            </a:r>
            <a:r>
              <a:rPr lang="zh-CN" altLang="en-US" dirty="0"/>
              <a:t>到底</a:t>
            </a:r>
            <a:r>
              <a:rPr lang="zh-CN" altLang="en-US" dirty="0">
                <a:solidFill>
                  <a:schemeClr val="bg1"/>
                </a:solidFill>
              </a:rPr>
              <a:t>应该怎么吃？</a:t>
            </a:r>
          </a:p>
        </p:txBody>
      </p:sp>
      <p:sp>
        <p:nvSpPr>
          <p:cNvPr id="8" name="文本框 7">
            <a:extLst>
              <a:ext uri="{FF2B5EF4-FFF2-40B4-BE49-F238E27FC236}">
                <a16:creationId xmlns:a16="http://schemas.microsoft.com/office/drawing/2014/main" id="{C1EE98B3-0ACD-1395-EEF8-2C5961689624}"/>
              </a:ext>
            </a:extLst>
          </p:cNvPr>
          <p:cNvSpPr txBox="1"/>
          <p:nvPr/>
        </p:nvSpPr>
        <p:spPr>
          <a:xfrm>
            <a:off x="836162" y="1694267"/>
            <a:ext cx="2951129" cy="433580"/>
          </a:xfrm>
          <a:prstGeom prst="rect">
            <a:avLst/>
          </a:prstGeom>
          <a:noFill/>
        </p:spPr>
        <p:txBody>
          <a:bodyPr wrap="none" lIns="0" tIns="0" rIns="0" bIns="0" rtlCol="0">
            <a:spAutoFit/>
          </a:bodyPr>
          <a:lstStyle/>
          <a:p>
            <a:pPr algn="l">
              <a:lnSpc>
                <a:spcPct val="125000"/>
              </a:lnSpc>
            </a:pPr>
            <a:r>
              <a:rPr lang="zh-CN" altLang="en-US" sz="2400" dirty="0">
                <a:solidFill>
                  <a:schemeClr val="accent1"/>
                </a:solidFill>
              </a:rPr>
              <a:t>运动后</a:t>
            </a:r>
            <a:r>
              <a:rPr lang="en-US" altLang="zh-CN" sz="2400" dirty="0">
                <a:solidFill>
                  <a:schemeClr val="accent1"/>
                </a:solidFill>
              </a:rPr>
              <a:t>--</a:t>
            </a:r>
            <a:r>
              <a:rPr lang="zh-CN" altLang="en-US" sz="2400" dirty="0">
                <a:solidFill>
                  <a:schemeClr val="accent1"/>
                </a:solidFill>
              </a:rPr>
              <a:t>摄入高</a:t>
            </a:r>
            <a:r>
              <a:rPr lang="en-US" altLang="zh-CN" sz="2400" dirty="0">
                <a:solidFill>
                  <a:schemeClr val="accent1"/>
                </a:solidFill>
              </a:rPr>
              <a:t>GI</a:t>
            </a:r>
            <a:r>
              <a:rPr lang="zh-CN" altLang="en-US" sz="2400" dirty="0">
                <a:solidFill>
                  <a:schemeClr val="accent1"/>
                </a:solidFill>
              </a:rPr>
              <a:t>食物</a:t>
            </a:r>
          </a:p>
        </p:txBody>
      </p:sp>
      <p:sp>
        <p:nvSpPr>
          <p:cNvPr id="10" name="文本框 9">
            <a:extLst>
              <a:ext uri="{FF2B5EF4-FFF2-40B4-BE49-F238E27FC236}">
                <a16:creationId xmlns:a16="http://schemas.microsoft.com/office/drawing/2014/main" id="{B8219FFD-4BC8-F3A8-0EBB-B23C8F4C5BB7}"/>
              </a:ext>
            </a:extLst>
          </p:cNvPr>
          <p:cNvSpPr txBox="1"/>
          <p:nvPr/>
        </p:nvSpPr>
        <p:spPr>
          <a:xfrm>
            <a:off x="808290" y="4643619"/>
            <a:ext cx="2154436" cy="433580"/>
          </a:xfrm>
          <a:prstGeom prst="rect">
            <a:avLst/>
          </a:prstGeom>
          <a:noFill/>
        </p:spPr>
        <p:txBody>
          <a:bodyPr wrap="none" lIns="0" tIns="0" rIns="0" bIns="0" rtlCol="0">
            <a:spAutoFit/>
          </a:bodyPr>
          <a:lstStyle>
            <a:defPPr>
              <a:defRPr lang="zh-CN"/>
            </a:defPPr>
            <a:lvl1pPr>
              <a:lnSpc>
                <a:spcPct val="125000"/>
              </a:lnSpc>
              <a:defRPr sz="2400">
                <a:solidFill>
                  <a:schemeClr val="accent1"/>
                </a:solidFill>
              </a:defRPr>
            </a:lvl1pPr>
          </a:lstStyle>
          <a:p>
            <a:r>
              <a:rPr lang="zh-CN" altLang="en-US" dirty="0"/>
              <a:t>具体的饮食建议</a:t>
            </a:r>
          </a:p>
        </p:txBody>
      </p:sp>
      <p:sp>
        <p:nvSpPr>
          <p:cNvPr id="39" name="文本框 38">
            <a:extLst>
              <a:ext uri="{FF2B5EF4-FFF2-40B4-BE49-F238E27FC236}">
                <a16:creationId xmlns:a16="http://schemas.microsoft.com/office/drawing/2014/main" id="{FA1B6CE5-8443-C492-2874-56A367DAB2BA}"/>
              </a:ext>
            </a:extLst>
          </p:cNvPr>
          <p:cNvSpPr txBox="1">
            <a:spLocks/>
          </p:cNvSpPr>
          <p:nvPr/>
        </p:nvSpPr>
        <p:spPr>
          <a:xfrm>
            <a:off x="3411707" y="5850037"/>
            <a:ext cx="2056653" cy="325217"/>
          </a:xfrm>
          <a:prstGeom prst="rect">
            <a:avLst/>
          </a:prstGeom>
          <a:noFill/>
        </p:spPr>
        <p:txBody>
          <a:bodyPr wrap="none" lIns="0" tIns="0" rIns="0" bIns="0" rtlCol="0">
            <a:spAutoFit/>
          </a:bodyPr>
          <a:lstStyle/>
          <a:p>
            <a:pPr algn="l">
              <a:lnSpc>
                <a:spcPct val="125000"/>
              </a:lnSpc>
            </a:pPr>
            <a:r>
              <a:rPr lang="zh-CN" altLang="en-US" dirty="0">
                <a:solidFill>
                  <a:schemeClr val="bg1"/>
                </a:solidFill>
              </a:rPr>
              <a:t>补充蛋白质和碳水</a:t>
            </a:r>
            <a:endParaRPr lang="en-US" altLang="zh-CN" dirty="0">
              <a:solidFill>
                <a:schemeClr val="bg1"/>
              </a:solidFill>
            </a:endParaRPr>
          </a:p>
        </p:txBody>
      </p:sp>
      <p:sp>
        <p:nvSpPr>
          <p:cNvPr id="38" name="文本框 37">
            <a:extLst>
              <a:ext uri="{FF2B5EF4-FFF2-40B4-BE49-F238E27FC236}">
                <a16:creationId xmlns:a16="http://schemas.microsoft.com/office/drawing/2014/main" id="{9DA9917C-C386-8941-6BDF-1114903E6E3E}"/>
              </a:ext>
            </a:extLst>
          </p:cNvPr>
          <p:cNvSpPr txBox="1">
            <a:spLocks/>
          </p:cNvSpPr>
          <p:nvPr/>
        </p:nvSpPr>
        <p:spPr>
          <a:xfrm>
            <a:off x="808290" y="5853212"/>
            <a:ext cx="1846659" cy="325217"/>
          </a:xfrm>
          <a:prstGeom prst="rect">
            <a:avLst/>
          </a:prstGeom>
          <a:noFill/>
        </p:spPr>
        <p:txBody>
          <a:bodyPr wrap="none" lIns="0" tIns="0" rIns="0" bIns="0" rtlCol="0">
            <a:spAutoFit/>
          </a:bodyPr>
          <a:lstStyle/>
          <a:p>
            <a:pPr>
              <a:lnSpc>
                <a:spcPct val="125000"/>
              </a:lnSpc>
            </a:pPr>
            <a:r>
              <a:rPr lang="zh-CN" altLang="en-US" dirty="0">
                <a:solidFill>
                  <a:schemeClr val="bg1"/>
                </a:solidFill>
              </a:rPr>
              <a:t>高</a:t>
            </a:r>
            <a:r>
              <a:rPr lang="en-US" altLang="zh-CN" dirty="0">
                <a:solidFill>
                  <a:schemeClr val="bg1"/>
                </a:solidFill>
              </a:rPr>
              <a:t>GI</a:t>
            </a:r>
            <a:r>
              <a:rPr lang="zh-CN" altLang="en-US" dirty="0">
                <a:solidFill>
                  <a:schemeClr val="bg1"/>
                </a:solidFill>
              </a:rPr>
              <a:t>食物＋少油低脂</a:t>
            </a:r>
            <a:endParaRPr lang="en-US" altLang="zh-CN" dirty="0">
              <a:solidFill>
                <a:schemeClr val="bg1"/>
              </a:solidFill>
            </a:endParaRPr>
          </a:p>
        </p:txBody>
      </p:sp>
      <p:cxnSp>
        <p:nvCxnSpPr>
          <p:cNvPr id="49" name="直接连接符 48">
            <a:extLst>
              <a:ext uri="{FF2B5EF4-FFF2-40B4-BE49-F238E27FC236}">
                <a16:creationId xmlns:a16="http://schemas.microsoft.com/office/drawing/2014/main" id="{F0DC2388-2CEC-E999-637C-3CAF92AAA44F}"/>
              </a:ext>
            </a:extLst>
          </p:cNvPr>
          <p:cNvCxnSpPr>
            <a:cxnSpLocks/>
          </p:cNvCxnSpPr>
          <p:nvPr/>
        </p:nvCxnSpPr>
        <p:spPr>
          <a:xfrm>
            <a:off x="660400" y="6235700"/>
            <a:ext cx="237236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94EF558C-6BEE-0AE3-AC48-955717DC1F85}"/>
              </a:ext>
            </a:extLst>
          </p:cNvPr>
          <p:cNvCxnSpPr>
            <a:cxnSpLocks/>
          </p:cNvCxnSpPr>
          <p:nvPr/>
        </p:nvCxnSpPr>
        <p:spPr>
          <a:xfrm>
            <a:off x="3296660" y="6235700"/>
            <a:ext cx="2196662"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54" name="文本框 53">
            <a:extLst>
              <a:ext uri="{FF2B5EF4-FFF2-40B4-BE49-F238E27FC236}">
                <a16:creationId xmlns:a16="http://schemas.microsoft.com/office/drawing/2014/main" id="{72D27D7A-5B0E-9F97-A8D9-FE2748DADD0B}"/>
              </a:ext>
            </a:extLst>
          </p:cNvPr>
          <p:cNvSpPr txBox="1"/>
          <p:nvPr/>
        </p:nvSpPr>
        <p:spPr>
          <a:xfrm>
            <a:off x="6321678" y="1649632"/>
            <a:ext cx="1231106" cy="431849"/>
          </a:xfrm>
          <a:prstGeom prst="rect">
            <a:avLst/>
          </a:prstGeom>
          <a:noFill/>
        </p:spPr>
        <p:txBody>
          <a:bodyPr wrap="none" lIns="0" tIns="0" rIns="0" bIns="0" rtlCol="0">
            <a:spAutoFit/>
          </a:bodyPr>
          <a:lstStyle>
            <a:defPPr>
              <a:defRPr lang="zh-CN"/>
            </a:defPPr>
            <a:lvl1pPr>
              <a:lnSpc>
                <a:spcPct val="125000"/>
              </a:lnSpc>
              <a:defRPr sz="2400">
                <a:solidFill>
                  <a:schemeClr val="accent1"/>
                </a:solidFill>
              </a:defRPr>
            </a:lvl1pPr>
          </a:lstStyle>
          <a:p>
            <a:pPr algn="l">
              <a:lnSpc>
                <a:spcPct val="125000"/>
              </a:lnSpc>
            </a:pPr>
            <a:r>
              <a:rPr lang="zh-CN" altLang="en-US" i="0" dirty="0">
                <a:solidFill>
                  <a:schemeClr val="accent1"/>
                </a:solidFill>
                <a:effectLst/>
                <a:latin typeface="OPPOSans L" panose="00020600040101010101" pitchFamily="18" charset="-122"/>
              </a:rPr>
              <a:t>推荐食物</a:t>
            </a:r>
          </a:p>
        </p:txBody>
      </p:sp>
      <p:sp>
        <p:nvSpPr>
          <p:cNvPr id="56" name="平行四边形 55">
            <a:extLst>
              <a:ext uri="{FF2B5EF4-FFF2-40B4-BE49-F238E27FC236}">
                <a16:creationId xmlns:a16="http://schemas.microsoft.com/office/drawing/2014/main" id="{5C2984F7-E382-E511-66AB-D6C47C5A3E04}"/>
              </a:ext>
            </a:extLst>
          </p:cNvPr>
          <p:cNvSpPr/>
          <p:nvPr/>
        </p:nvSpPr>
        <p:spPr>
          <a:xfrm flipH="1" flipV="1">
            <a:off x="10234468" y="3581196"/>
            <a:ext cx="1196496" cy="1062422"/>
          </a:xfrm>
          <a:prstGeom prst="parallelogram">
            <a:avLst>
              <a:gd name="adj" fmla="val 14460"/>
            </a:avLst>
          </a:prstGeom>
          <a:gradFill>
            <a:gsLst>
              <a:gs pos="0">
                <a:schemeClr val="accent1">
                  <a:alpha val="91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形状 57">
            <a:extLst>
              <a:ext uri="{FF2B5EF4-FFF2-40B4-BE49-F238E27FC236}">
                <a16:creationId xmlns:a16="http://schemas.microsoft.com/office/drawing/2014/main" id="{792DF972-447F-C496-E3F7-F93A6E4122A9}"/>
              </a:ext>
            </a:extLst>
          </p:cNvPr>
          <p:cNvSpPr/>
          <p:nvPr/>
        </p:nvSpPr>
        <p:spPr>
          <a:xfrm>
            <a:off x="6131400" y="2388903"/>
            <a:ext cx="1762911" cy="1062422"/>
          </a:xfrm>
          <a:custGeom>
            <a:avLst/>
            <a:gdLst>
              <a:gd name="connsiteX0" fmla="*/ 0 w 1558979"/>
              <a:gd name="connsiteY0" fmla="*/ 0 h 1075743"/>
              <a:gd name="connsiteX1" fmla="*/ 1558979 w 1558979"/>
              <a:gd name="connsiteY1" fmla="*/ 0 h 1075743"/>
              <a:gd name="connsiteX2" fmla="*/ 1420015 w 1558979"/>
              <a:gd name="connsiteY2" fmla="*/ 1075743 h 1075743"/>
              <a:gd name="connsiteX3" fmla="*/ 0 w 1558979"/>
              <a:gd name="connsiteY3" fmla="*/ 1075743 h 1075743"/>
            </a:gdLst>
            <a:ahLst/>
            <a:cxnLst>
              <a:cxn ang="0">
                <a:pos x="connsiteX0" y="connsiteY0"/>
              </a:cxn>
              <a:cxn ang="0">
                <a:pos x="connsiteX1" y="connsiteY1"/>
              </a:cxn>
              <a:cxn ang="0">
                <a:pos x="connsiteX2" y="connsiteY2"/>
              </a:cxn>
              <a:cxn ang="0">
                <a:pos x="connsiteX3" y="connsiteY3"/>
              </a:cxn>
            </a:cxnLst>
            <a:rect l="l" t="t" r="r" b="b"/>
            <a:pathLst>
              <a:path w="1558979" h="1075743">
                <a:moveTo>
                  <a:pt x="0" y="0"/>
                </a:moveTo>
                <a:lnTo>
                  <a:pt x="1558979" y="0"/>
                </a:lnTo>
                <a:lnTo>
                  <a:pt x="1420015" y="1075743"/>
                </a:lnTo>
                <a:lnTo>
                  <a:pt x="0" y="1075743"/>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9" name="平行四边形 58">
            <a:extLst>
              <a:ext uri="{FF2B5EF4-FFF2-40B4-BE49-F238E27FC236}">
                <a16:creationId xmlns:a16="http://schemas.microsoft.com/office/drawing/2014/main" id="{EEFF5D10-2DD3-3E3B-E5D6-A168C3826480}"/>
              </a:ext>
            </a:extLst>
          </p:cNvPr>
          <p:cNvSpPr/>
          <p:nvPr/>
        </p:nvSpPr>
        <p:spPr>
          <a:xfrm>
            <a:off x="7897905" y="2388903"/>
            <a:ext cx="1797125" cy="1062422"/>
          </a:xfrm>
          <a:prstGeom prst="parallelogram">
            <a:avLst>
              <a:gd name="adj" fmla="val 12918"/>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平行四边形 59">
            <a:extLst>
              <a:ext uri="{FF2B5EF4-FFF2-40B4-BE49-F238E27FC236}">
                <a16:creationId xmlns:a16="http://schemas.microsoft.com/office/drawing/2014/main" id="{91D0D71F-3324-B599-F63B-799D02B27236}"/>
              </a:ext>
            </a:extLst>
          </p:cNvPr>
          <p:cNvSpPr/>
          <p:nvPr/>
        </p:nvSpPr>
        <p:spPr>
          <a:xfrm>
            <a:off x="9698625" y="2388903"/>
            <a:ext cx="1797125" cy="1062422"/>
          </a:xfrm>
          <a:prstGeom prst="parallelogram">
            <a:avLst>
              <a:gd name="adj" fmla="val 12918"/>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形状 60">
            <a:extLst>
              <a:ext uri="{FF2B5EF4-FFF2-40B4-BE49-F238E27FC236}">
                <a16:creationId xmlns:a16="http://schemas.microsoft.com/office/drawing/2014/main" id="{BD447DB9-77C3-27ED-F9AD-F49B982A2FF4}"/>
              </a:ext>
            </a:extLst>
          </p:cNvPr>
          <p:cNvSpPr/>
          <p:nvPr/>
        </p:nvSpPr>
        <p:spPr>
          <a:xfrm>
            <a:off x="6096000" y="3581197"/>
            <a:ext cx="1609709" cy="1062422"/>
          </a:xfrm>
          <a:custGeom>
            <a:avLst/>
            <a:gdLst>
              <a:gd name="connsiteX0" fmla="*/ 0 w 1384028"/>
              <a:gd name="connsiteY0" fmla="*/ 0 h 1075743"/>
              <a:gd name="connsiteX1" fmla="*/ 1384028 w 1384028"/>
              <a:gd name="connsiteY1" fmla="*/ 0 h 1075743"/>
              <a:gd name="connsiteX2" fmla="*/ 1245064 w 1384028"/>
              <a:gd name="connsiteY2" fmla="*/ 1075743 h 1075743"/>
              <a:gd name="connsiteX3" fmla="*/ 0 w 1384028"/>
              <a:gd name="connsiteY3" fmla="*/ 1075743 h 1075743"/>
            </a:gdLst>
            <a:ahLst/>
            <a:cxnLst>
              <a:cxn ang="0">
                <a:pos x="connsiteX0" y="connsiteY0"/>
              </a:cxn>
              <a:cxn ang="0">
                <a:pos x="connsiteX1" y="connsiteY1"/>
              </a:cxn>
              <a:cxn ang="0">
                <a:pos x="connsiteX2" y="connsiteY2"/>
              </a:cxn>
              <a:cxn ang="0">
                <a:pos x="connsiteX3" y="connsiteY3"/>
              </a:cxn>
            </a:cxnLst>
            <a:rect l="l" t="t" r="r" b="b"/>
            <a:pathLst>
              <a:path w="1384028" h="1075743">
                <a:moveTo>
                  <a:pt x="0" y="0"/>
                </a:moveTo>
                <a:lnTo>
                  <a:pt x="1384028" y="0"/>
                </a:lnTo>
                <a:lnTo>
                  <a:pt x="1245064" y="1075743"/>
                </a:lnTo>
                <a:lnTo>
                  <a:pt x="0" y="1075743"/>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 name="平行四边形 61">
            <a:extLst>
              <a:ext uri="{FF2B5EF4-FFF2-40B4-BE49-F238E27FC236}">
                <a16:creationId xmlns:a16="http://schemas.microsoft.com/office/drawing/2014/main" id="{74A6D9E7-1456-9E9F-2690-06DCBE9D3FB7}"/>
              </a:ext>
            </a:extLst>
          </p:cNvPr>
          <p:cNvSpPr/>
          <p:nvPr/>
        </p:nvSpPr>
        <p:spPr>
          <a:xfrm>
            <a:off x="7709303" y="3581197"/>
            <a:ext cx="1797125" cy="1062422"/>
          </a:xfrm>
          <a:prstGeom prst="parallelogram">
            <a:avLst>
              <a:gd name="adj" fmla="val 12918"/>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平行四边形 62">
            <a:extLst>
              <a:ext uri="{FF2B5EF4-FFF2-40B4-BE49-F238E27FC236}">
                <a16:creationId xmlns:a16="http://schemas.microsoft.com/office/drawing/2014/main" id="{64318B5F-A55A-05B7-DA8B-953E0E5EA798}"/>
              </a:ext>
            </a:extLst>
          </p:cNvPr>
          <p:cNvSpPr/>
          <p:nvPr/>
        </p:nvSpPr>
        <p:spPr>
          <a:xfrm>
            <a:off x="9510021" y="3581197"/>
            <a:ext cx="1797125" cy="1062422"/>
          </a:xfrm>
          <a:prstGeom prst="parallelogram">
            <a:avLst>
              <a:gd name="adj" fmla="val 12918"/>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平行四边形 63">
            <a:extLst>
              <a:ext uri="{FF2B5EF4-FFF2-40B4-BE49-F238E27FC236}">
                <a16:creationId xmlns:a16="http://schemas.microsoft.com/office/drawing/2014/main" id="{4EAD7481-BFF8-068C-2AFE-EF4A6C8A01E0}"/>
              </a:ext>
            </a:extLst>
          </p:cNvPr>
          <p:cNvSpPr/>
          <p:nvPr/>
        </p:nvSpPr>
        <p:spPr>
          <a:xfrm flipH="1" flipV="1">
            <a:off x="10077949" y="4773487"/>
            <a:ext cx="1196496" cy="1062422"/>
          </a:xfrm>
          <a:prstGeom prst="parallelogram">
            <a:avLst>
              <a:gd name="adj" fmla="val 14460"/>
            </a:avLst>
          </a:prstGeom>
          <a:gradFill>
            <a:gsLst>
              <a:gs pos="0">
                <a:schemeClr val="accent1">
                  <a:alpha val="91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形状 64">
            <a:extLst>
              <a:ext uri="{FF2B5EF4-FFF2-40B4-BE49-F238E27FC236}">
                <a16:creationId xmlns:a16="http://schemas.microsoft.com/office/drawing/2014/main" id="{0B7ED271-C43D-20A9-D820-9F95B0B1B69F}"/>
              </a:ext>
            </a:extLst>
          </p:cNvPr>
          <p:cNvSpPr/>
          <p:nvPr/>
        </p:nvSpPr>
        <p:spPr>
          <a:xfrm>
            <a:off x="6111911" y="4773488"/>
            <a:ext cx="1437282" cy="1062422"/>
          </a:xfrm>
          <a:custGeom>
            <a:avLst/>
            <a:gdLst>
              <a:gd name="connsiteX0" fmla="*/ 0 w 1384028"/>
              <a:gd name="connsiteY0" fmla="*/ 0 h 1075743"/>
              <a:gd name="connsiteX1" fmla="*/ 1384028 w 1384028"/>
              <a:gd name="connsiteY1" fmla="*/ 0 h 1075743"/>
              <a:gd name="connsiteX2" fmla="*/ 1245064 w 1384028"/>
              <a:gd name="connsiteY2" fmla="*/ 1075743 h 1075743"/>
              <a:gd name="connsiteX3" fmla="*/ 0 w 1384028"/>
              <a:gd name="connsiteY3" fmla="*/ 1075743 h 1075743"/>
            </a:gdLst>
            <a:ahLst/>
            <a:cxnLst>
              <a:cxn ang="0">
                <a:pos x="connsiteX0" y="connsiteY0"/>
              </a:cxn>
              <a:cxn ang="0">
                <a:pos x="connsiteX1" y="connsiteY1"/>
              </a:cxn>
              <a:cxn ang="0">
                <a:pos x="connsiteX2" y="connsiteY2"/>
              </a:cxn>
              <a:cxn ang="0">
                <a:pos x="connsiteX3" y="connsiteY3"/>
              </a:cxn>
            </a:cxnLst>
            <a:rect l="l" t="t" r="r" b="b"/>
            <a:pathLst>
              <a:path w="1384028" h="1075743">
                <a:moveTo>
                  <a:pt x="0" y="0"/>
                </a:moveTo>
                <a:lnTo>
                  <a:pt x="1384028" y="0"/>
                </a:lnTo>
                <a:lnTo>
                  <a:pt x="1245064" y="1075743"/>
                </a:lnTo>
                <a:lnTo>
                  <a:pt x="0" y="1075743"/>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6" name="平行四边形 65">
            <a:extLst>
              <a:ext uri="{FF2B5EF4-FFF2-40B4-BE49-F238E27FC236}">
                <a16:creationId xmlns:a16="http://schemas.microsoft.com/office/drawing/2014/main" id="{C7F37227-CCD8-07B9-D536-CA352FD32095}"/>
              </a:ext>
            </a:extLst>
          </p:cNvPr>
          <p:cNvSpPr/>
          <p:nvPr/>
        </p:nvSpPr>
        <p:spPr>
          <a:xfrm>
            <a:off x="7552784" y="4773488"/>
            <a:ext cx="1797125" cy="1062422"/>
          </a:xfrm>
          <a:prstGeom prst="parallelogram">
            <a:avLst>
              <a:gd name="adj" fmla="val 12918"/>
            </a:avLst>
          </a:pr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平行四边形 66">
            <a:extLst>
              <a:ext uri="{FF2B5EF4-FFF2-40B4-BE49-F238E27FC236}">
                <a16:creationId xmlns:a16="http://schemas.microsoft.com/office/drawing/2014/main" id="{855BDBE2-0977-D921-61DC-B51C7ED5BCCE}"/>
              </a:ext>
            </a:extLst>
          </p:cNvPr>
          <p:cNvSpPr/>
          <p:nvPr/>
        </p:nvSpPr>
        <p:spPr>
          <a:xfrm>
            <a:off x="9353502" y="4773488"/>
            <a:ext cx="1797125" cy="1062422"/>
          </a:xfrm>
          <a:prstGeom prst="parallelogram">
            <a:avLst>
              <a:gd name="adj" fmla="val 12918"/>
            </a:avLst>
          </a:prstGeom>
          <a:blipFill dpi="0" rotWithShape="1">
            <a:blip r:embed="rId7"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1" name="直接连接符 70">
            <a:extLst>
              <a:ext uri="{FF2B5EF4-FFF2-40B4-BE49-F238E27FC236}">
                <a16:creationId xmlns:a16="http://schemas.microsoft.com/office/drawing/2014/main" id="{6C769974-ADD3-7FFA-ABFF-735C02999A1F}"/>
              </a:ext>
            </a:extLst>
          </p:cNvPr>
          <p:cNvCxnSpPr>
            <a:cxnSpLocks/>
          </p:cNvCxnSpPr>
          <p:nvPr/>
        </p:nvCxnSpPr>
        <p:spPr>
          <a:xfrm>
            <a:off x="6100696" y="2369886"/>
            <a:ext cx="5422900" cy="0"/>
          </a:xfrm>
          <a:prstGeom prst="line">
            <a:avLst/>
          </a:prstGeom>
          <a:ln w="25400">
            <a:gradFill>
              <a:gsLst>
                <a:gs pos="0">
                  <a:schemeClr val="accent1">
                    <a:alpha val="0"/>
                  </a:schemeClr>
                </a:gs>
                <a:gs pos="100000">
                  <a:schemeClr val="accent1"/>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60013D1E-BA99-245D-CBE9-2133DB0BB5DC}"/>
              </a:ext>
            </a:extLst>
          </p:cNvPr>
          <p:cNvCxnSpPr>
            <a:cxnSpLocks/>
          </p:cNvCxnSpPr>
          <p:nvPr/>
        </p:nvCxnSpPr>
        <p:spPr>
          <a:xfrm>
            <a:off x="6100696" y="3581196"/>
            <a:ext cx="5422900" cy="0"/>
          </a:xfrm>
          <a:prstGeom prst="line">
            <a:avLst/>
          </a:prstGeom>
          <a:ln w="25400">
            <a:gradFill>
              <a:gsLst>
                <a:gs pos="0">
                  <a:schemeClr val="accent1">
                    <a:alpha val="0"/>
                  </a:schemeClr>
                </a:gs>
                <a:gs pos="100000">
                  <a:schemeClr val="accent1"/>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564DD559-CFD1-81F9-CF40-B813A8241E36}"/>
              </a:ext>
            </a:extLst>
          </p:cNvPr>
          <p:cNvCxnSpPr>
            <a:cxnSpLocks/>
          </p:cNvCxnSpPr>
          <p:nvPr/>
        </p:nvCxnSpPr>
        <p:spPr>
          <a:xfrm>
            <a:off x="6100696" y="4773283"/>
            <a:ext cx="5422900" cy="0"/>
          </a:xfrm>
          <a:prstGeom prst="line">
            <a:avLst/>
          </a:prstGeom>
          <a:ln w="25400">
            <a:gradFill>
              <a:gsLst>
                <a:gs pos="0">
                  <a:schemeClr val="accent1">
                    <a:alpha val="0"/>
                  </a:schemeClr>
                </a:gs>
                <a:gs pos="100000">
                  <a:schemeClr val="accent1"/>
                </a:gs>
              </a:gsLst>
              <a:lin ang="10800000" scaled="0"/>
            </a:gradFill>
          </a:ln>
        </p:spPr>
        <p:style>
          <a:lnRef idx="1">
            <a:schemeClr val="accent1"/>
          </a:lnRef>
          <a:fillRef idx="0">
            <a:schemeClr val="accent1"/>
          </a:fillRef>
          <a:effectRef idx="0">
            <a:schemeClr val="accent1"/>
          </a:effectRef>
          <a:fontRef idx="minor">
            <a:schemeClr val="tx1"/>
          </a:fontRef>
        </p:style>
      </p:cxnSp>
      <p:sp>
        <p:nvSpPr>
          <p:cNvPr id="82" name="文本框 81">
            <a:extLst>
              <a:ext uri="{FF2B5EF4-FFF2-40B4-BE49-F238E27FC236}">
                <a16:creationId xmlns:a16="http://schemas.microsoft.com/office/drawing/2014/main" id="{BE9EDAA9-CAC1-D6EA-97DB-3743A2304401}"/>
              </a:ext>
            </a:extLst>
          </p:cNvPr>
          <p:cNvSpPr txBox="1"/>
          <p:nvPr/>
        </p:nvSpPr>
        <p:spPr>
          <a:xfrm>
            <a:off x="8377374" y="2874968"/>
            <a:ext cx="415498" cy="419025"/>
          </a:xfrm>
          <a:prstGeom prst="rect">
            <a:avLst/>
          </a:prstGeom>
          <a:noFill/>
        </p:spPr>
        <p:txBody>
          <a:bodyPr wrap="none">
            <a:spAutoFit/>
          </a:bodyPr>
          <a:lstStyle/>
          <a:p>
            <a:pPr algn="l">
              <a:lnSpc>
                <a:spcPct val="125000"/>
              </a:lnSpc>
            </a:pPr>
            <a:r>
              <a:rPr lang="en-US" altLang="zh-CN" dirty="0">
                <a:solidFill>
                  <a:schemeClr val="bg1"/>
                </a:solidFill>
              </a:rPr>
              <a:t>…</a:t>
            </a:r>
            <a:endParaRPr lang="zh-CN" altLang="en-US" dirty="0"/>
          </a:p>
        </p:txBody>
      </p:sp>
      <p:cxnSp>
        <p:nvCxnSpPr>
          <p:cNvPr id="88" name="直接连接符 87">
            <a:extLst>
              <a:ext uri="{FF2B5EF4-FFF2-40B4-BE49-F238E27FC236}">
                <a16:creationId xmlns:a16="http://schemas.microsoft.com/office/drawing/2014/main" id="{D2953820-82FA-5F61-AFDF-86EF126DD61C}"/>
              </a:ext>
            </a:extLst>
          </p:cNvPr>
          <p:cNvCxnSpPr>
            <a:cxnSpLocks/>
          </p:cNvCxnSpPr>
          <p:nvPr/>
        </p:nvCxnSpPr>
        <p:spPr>
          <a:xfrm>
            <a:off x="6108316" y="1524000"/>
            <a:ext cx="5387434"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90" name="文本框 89">
            <a:extLst>
              <a:ext uri="{FF2B5EF4-FFF2-40B4-BE49-F238E27FC236}">
                <a16:creationId xmlns:a16="http://schemas.microsoft.com/office/drawing/2014/main" id="{9EEB4161-DEDE-A261-8B9A-38D88AF8C29C}"/>
              </a:ext>
            </a:extLst>
          </p:cNvPr>
          <p:cNvSpPr txBox="1"/>
          <p:nvPr/>
        </p:nvSpPr>
        <p:spPr>
          <a:xfrm>
            <a:off x="6301770" y="2692914"/>
            <a:ext cx="800219" cy="525913"/>
          </a:xfrm>
          <a:prstGeom prst="rect">
            <a:avLst/>
          </a:prstGeom>
          <a:noFill/>
        </p:spPr>
        <p:txBody>
          <a:bodyPr wrap="none">
            <a:spAutoFit/>
          </a:bodyPr>
          <a:lstStyle/>
          <a:p>
            <a:pPr algn="l">
              <a:lnSpc>
                <a:spcPct val="125000"/>
              </a:lnSpc>
            </a:pPr>
            <a:r>
              <a:rPr lang="zh-CN" altLang="en-US" sz="2400" dirty="0">
                <a:solidFill>
                  <a:schemeClr val="bg1"/>
                </a:solidFill>
              </a:rPr>
              <a:t>碳水</a:t>
            </a:r>
            <a:endParaRPr lang="zh-CN" altLang="en-US" sz="2400" dirty="0"/>
          </a:p>
        </p:txBody>
      </p:sp>
      <p:sp>
        <p:nvSpPr>
          <p:cNvPr id="91" name="文本框 90">
            <a:extLst>
              <a:ext uri="{FF2B5EF4-FFF2-40B4-BE49-F238E27FC236}">
                <a16:creationId xmlns:a16="http://schemas.microsoft.com/office/drawing/2014/main" id="{A258BE39-B65A-6599-8FBB-3E8B2AF50867}"/>
              </a:ext>
            </a:extLst>
          </p:cNvPr>
          <p:cNvSpPr txBox="1"/>
          <p:nvPr/>
        </p:nvSpPr>
        <p:spPr>
          <a:xfrm>
            <a:off x="6279321" y="3844583"/>
            <a:ext cx="1107996" cy="525913"/>
          </a:xfrm>
          <a:prstGeom prst="rect">
            <a:avLst/>
          </a:prstGeom>
          <a:noFill/>
        </p:spPr>
        <p:txBody>
          <a:bodyPr wrap="none">
            <a:spAutoFit/>
          </a:bodyPr>
          <a:lstStyle/>
          <a:p>
            <a:pPr algn="l">
              <a:lnSpc>
                <a:spcPct val="125000"/>
              </a:lnSpc>
            </a:pPr>
            <a:r>
              <a:rPr lang="zh-CN" altLang="en-US" sz="2400" dirty="0">
                <a:solidFill>
                  <a:schemeClr val="bg1"/>
                </a:solidFill>
              </a:rPr>
              <a:t>蛋白质</a:t>
            </a:r>
            <a:endParaRPr lang="zh-CN" altLang="en-US" sz="2400" dirty="0"/>
          </a:p>
        </p:txBody>
      </p:sp>
      <p:sp>
        <p:nvSpPr>
          <p:cNvPr id="92" name="文本框 91">
            <a:extLst>
              <a:ext uri="{FF2B5EF4-FFF2-40B4-BE49-F238E27FC236}">
                <a16:creationId xmlns:a16="http://schemas.microsoft.com/office/drawing/2014/main" id="{FF48308E-83AA-1B82-B4DF-C2DF9BD0C12E}"/>
              </a:ext>
            </a:extLst>
          </p:cNvPr>
          <p:cNvSpPr txBox="1"/>
          <p:nvPr/>
        </p:nvSpPr>
        <p:spPr>
          <a:xfrm>
            <a:off x="6279321" y="5012326"/>
            <a:ext cx="800219" cy="525913"/>
          </a:xfrm>
          <a:prstGeom prst="rect">
            <a:avLst/>
          </a:prstGeom>
          <a:noFill/>
        </p:spPr>
        <p:txBody>
          <a:bodyPr wrap="none">
            <a:spAutoFit/>
          </a:bodyPr>
          <a:lstStyle/>
          <a:p>
            <a:pPr algn="l">
              <a:lnSpc>
                <a:spcPct val="125000"/>
              </a:lnSpc>
            </a:pPr>
            <a:r>
              <a:rPr lang="zh-CN" altLang="en-US" sz="2400" dirty="0">
                <a:solidFill>
                  <a:schemeClr val="bg1"/>
                </a:solidFill>
              </a:rPr>
              <a:t>脂肪</a:t>
            </a:r>
            <a:endParaRPr lang="zh-CN" altLang="en-US" sz="2400" dirty="0"/>
          </a:p>
        </p:txBody>
      </p:sp>
      <p:cxnSp>
        <p:nvCxnSpPr>
          <p:cNvPr id="93" name="直接连接符 92">
            <a:extLst>
              <a:ext uri="{FF2B5EF4-FFF2-40B4-BE49-F238E27FC236}">
                <a16:creationId xmlns:a16="http://schemas.microsoft.com/office/drawing/2014/main" id="{3DAF717A-A6C3-60D6-F076-2BE9B996B63B}"/>
              </a:ext>
            </a:extLst>
          </p:cNvPr>
          <p:cNvCxnSpPr>
            <a:cxnSpLocks/>
          </p:cNvCxnSpPr>
          <p:nvPr/>
        </p:nvCxnSpPr>
        <p:spPr>
          <a:xfrm>
            <a:off x="6368517" y="2238559"/>
            <a:ext cx="22149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id="{6505283F-CB2D-F0E2-D22F-775C9B7C44DA}"/>
              </a:ext>
            </a:extLst>
          </p:cNvPr>
          <p:cNvCxnSpPr>
            <a:cxnSpLocks/>
          </p:cNvCxnSpPr>
          <p:nvPr/>
        </p:nvCxnSpPr>
        <p:spPr>
          <a:xfrm flipH="1">
            <a:off x="5954248" y="3446640"/>
            <a:ext cx="5504102" cy="0"/>
          </a:xfrm>
          <a:prstGeom prst="line">
            <a:avLst/>
          </a:prstGeom>
          <a:ln w="25400">
            <a:gradFill>
              <a:gsLst>
                <a:gs pos="0">
                  <a:schemeClr val="accent1">
                    <a:alpha val="0"/>
                  </a:schemeClr>
                </a:gs>
                <a:gs pos="100000">
                  <a:schemeClr val="accent1"/>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id="{2AE66C60-B228-3C7C-91DC-2BFD4FDB13FE}"/>
              </a:ext>
            </a:extLst>
          </p:cNvPr>
          <p:cNvCxnSpPr>
            <a:cxnSpLocks/>
          </p:cNvCxnSpPr>
          <p:nvPr/>
        </p:nvCxnSpPr>
        <p:spPr>
          <a:xfrm flipH="1">
            <a:off x="5742967" y="4651238"/>
            <a:ext cx="5527089" cy="0"/>
          </a:xfrm>
          <a:prstGeom prst="line">
            <a:avLst/>
          </a:prstGeom>
          <a:ln w="25400">
            <a:gradFill>
              <a:gsLst>
                <a:gs pos="0">
                  <a:schemeClr val="accent1">
                    <a:alpha val="0"/>
                  </a:schemeClr>
                </a:gs>
                <a:gs pos="100000">
                  <a:schemeClr val="accent1"/>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id="{BABD70B4-7CAE-6501-36A7-F2729E0DA7A0}"/>
              </a:ext>
            </a:extLst>
          </p:cNvPr>
          <p:cNvCxnSpPr>
            <a:cxnSpLocks/>
          </p:cNvCxnSpPr>
          <p:nvPr/>
        </p:nvCxnSpPr>
        <p:spPr>
          <a:xfrm flipH="1">
            <a:off x="5584679" y="5844957"/>
            <a:ext cx="5531385" cy="0"/>
          </a:xfrm>
          <a:prstGeom prst="line">
            <a:avLst/>
          </a:prstGeom>
          <a:ln w="25400">
            <a:gradFill>
              <a:gsLst>
                <a:gs pos="0">
                  <a:schemeClr val="accent1">
                    <a:alpha val="0"/>
                  </a:schemeClr>
                </a:gs>
                <a:gs pos="100000">
                  <a:schemeClr val="accent1"/>
                </a:gs>
              </a:gsLst>
              <a:lin ang="10800000" scaled="0"/>
            </a:gradFill>
          </a:ln>
        </p:spPr>
        <p:style>
          <a:lnRef idx="1">
            <a:schemeClr val="accent1"/>
          </a:lnRef>
          <a:fillRef idx="0">
            <a:schemeClr val="accent1"/>
          </a:fillRef>
          <a:effectRef idx="0">
            <a:schemeClr val="accent1"/>
          </a:effectRef>
          <a:fontRef idx="minor">
            <a:schemeClr val="tx1"/>
          </a:fontRef>
        </p:style>
      </p:cxnSp>
      <p:sp>
        <p:nvSpPr>
          <p:cNvPr id="133" name="平行四边形 132">
            <a:extLst>
              <a:ext uri="{FF2B5EF4-FFF2-40B4-BE49-F238E27FC236}">
                <a16:creationId xmlns:a16="http://schemas.microsoft.com/office/drawing/2014/main" id="{6355D77C-B25F-3341-3128-067280E060CE}"/>
              </a:ext>
            </a:extLst>
          </p:cNvPr>
          <p:cNvSpPr/>
          <p:nvPr/>
        </p:nvSpPr>
        <p:spPr>
          <a:xfrm>
            <a:off x="7928610" y="2706063"/>
            <a:ext cx="1728000" cy="505160"/>
          </a:xfrm>
          <a:prstGeom prst="parallelogram">
            <a:avLst>
              <a:gd name="adj" fmla="val 13237"/>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文本框 79">
            <a:extLst>
              <a:ext uri="{FF2B5EF4-FFF2-40B4-BE49-F238E27FC236}">
                <a16:creationId xmlns:a16="http://schemas.microsoft.com/office/drawing/2014/main" id="{7A0E0D56-241D-C63D-81ED-12CFDC188420}"/>
              </a:ext>
            </a:extLst>
          </p:cNvPr>
          <p:cNvSpPr txBox="1"/>
          <p:nvPr/>
        </p:nvSpPr>
        <p:spPr>
          <a:xfrm>
            <a:off x="8354291" y="2711339"/>
            <a:ext cx="877163" cy="417550"/>
          </a:xfrm>
          <a:prstGeom prst="rect">
            <a:avLst/>
          </a:prstGeom>
          <a:noFill/>
        </p:spPr>
        <p:txBody>
          <a:bodyPr wrap="none">
            <a:spAutoFit/>
          </a:bodyPr>
          <a:lstStyle/>
          <a:p>
            <a:pPr algn="l">
              <a:lnSpc>
                <a:spcPct val="125000"/>
              </a:lnSpc>
            </a:pPr>
            <a:r>
              <a:rPr lang="zh-CN" altLang="en-US" dirty="0">
                <a:solidFill>
                  <a:schemeClr val="bg1"/>
                </a:solidFill>
              </a:rPr>
              <a:t>白米饭</a:t>
            </a:r>
            <a:endParaRPr lang="zh-CN" altLang="en-US" dirty="0"/>
          </a:p>
        </p:txBody>
      </p:sp>
      <p:sp>
        <p:nvSpPr>
          <p:cNvPr id="134" name="平行四边形 133">
            <a:extLst>
              <a:ext uri="{FF2B5EF4-FFF2-40B4-BE49-F238E27FC236}">
                <a16:creationId xmlns:a16="http://schemas.microsoft.com/office/drawing/2014/main" id="{76599D06-3152-6287-04AE-A270381767A1}"/>
              </a:ext>
            </a:extLst>
          </p:cNvPr>
          <p:cNvSpPr/>
          <p:nvPr/>
        </p:nvSpPr>
        <p:spPr>
          <a:xfrm>
            <a:off x="9730350" y="2706063"/>
            <a:ext cx="1728000" cy="505160"/>
          </a:xfrm>
          <a:prstGeom prst="parallelogram">
            <a:avLst>
              <a:gd name="adj" fmla="val 13237"/>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文本框 80">
            <a:extLst>
              <a:ext uri="{FF2B5EF4-FFF2-40B4-BE49-F238E27FC236}">
                <a16:creationId xmlns:a16="http://schemas.microsoft.com/office/drawing/2014/main" id="{A94F19A6-83AA-8FBA-BB2E-8975EC5948E2}"/>
              </a:ext>
            </a:extLst>
          </p:cNvPr>
          <p:cNvSpPr txBox="1"/>
          <p:nvPr/>
        </p:nvSpPr>
        <p:spPr>
          <a:xfrm>
            <a:off x="10158605" y="2692914"/>
            <a:ext cx="877163" cy="417550"/>
          </a:xfrm>
          <a:prstGeom prst="rect">
            <a:avLst/>
          </a:prstGeom>
          <a:noFill/>
        </p:spPr>
        <p:txBody>
          <a:bodyPr wrap="none">
            <a:spAutoFit/>
          </a:bodyPr>
          <a:lstStyle/>
          <a:p>
            <a:pPr algn="l">
              <a:lnSpc>
                <a:spcPct val="125000"/>
              </a:lnSpc>
            </a:pPr>
            <a:r>
              <a:rPr lang="zh-CN" altLang="en-US" dirty="0">
                <a:solidFill>
                  <a:schemeClr val="bg1"/>
                </a:solidFill>
              </a:rPr>
              <a:t>白面包</a:t>
            </a:r>
            <a:endParaRPr lang="zh-CN" altLang="en-US" dirty="0"/>
          </a:p>
        </p:txBody>
      </p:sp>
      <p:sp>
        <p:nvSpPr>
          <p:cNvPr id="87" name="文本框 86">
            <a:extLst>
              <a:ext uri="{FF2B5EF4-FFF2-40B4-BE49-F238E27FC236}">
                <a16:creationId xmlns:a16="http://schemas.microsoft.com/office/drawing/2014/main" id="{726D05FD-1552-CDB0-E5C2-AC7F3E60DC35}"/>
              </a:ext>
            </a:extLst>
          </p:cNvPr>
          <p:cNvSpPr txBox="1"/>
          <p:nvPr/>
        </p:nvSpPr>
        <p:spPr>
          <a:xfrm>
            <a:off x="10178852" y="2792198"/>
            <a:ext cx="415498" cy="419025"/>
          </a:xfrm>
          <a:prstGeom prst="rect">
            <a:avLst/>
          </a:prstGeom>
          <a:noFill/>
        </p:spPr>
        <p:txBody>
          <a:bodyPr wrap="none">
            <a:spAutoFit/>
          </a:bodyPr>
          <a:lstStyle/>
          <a:p>
            <a:pPr algn="l">
              <a:lnSpc>
                <a:spcPct val="125000"/>
              </a:lnSpc>
            </a:pPr>
            <a:r>
              <a:rPr lang="en-US" altLang="zh-CN" dirty="0">
                <a:solidFill>
                  <a:schemeClr val="bg1"/>
                </a:solidFill>
              </a:rPr>
              <a:t>…</a:t>
            </a:r>
            <a:endParaRPr lang="zh-CN" altLang="en-US" dirty="0"/>
          </a:p>
        </p:txBody>
      </p:sp>
      <p:sp>
        <p:nvSpPr>
          <p:cNvPr id="135" name="平行四边形 134">
            <a:extLst>
              <a:ext uri="{FF2B5EF4-FFF2-40B4-BE49-F238E27FC236}">
                <a16:creationId xmlns:a16="http://schemas.microsoft.com/office/drawing/2014/main" id="{70BF83EE-45D0-B6C1-E83C-9958C5D2E744}"/>
              </a:ext>
            </a:extLst>
          </p:cNvPr>
          <p:cNvSpPr/>
          <p:nvPr/>
        </p:nvSpPr>
        <p:spPr>
          <a:xfrm>
            <a:off x="7742340" y="3870304"/>
            <a:ext cx="1728000" cy="505160"/>
          </a:xfrm>
          <a:prstGeom prst="parallelogram">
            <a:avLst>
              <a:gd name="adj" fmla="val 13237"/>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平行四边形 136">
            <a:extLst>
              <a:ext uri="{FF2B5EF4-FFF2-40B4-BE49-F238E27FC236}">
                <a16:creationId xmlns:a16="http://schemas.microsoft.com/office/drawing/2014/main" id="{C4CA6475-2E79-1EBD-E71F-FB06CF0B505C}"/>
              </a:ext>
            </a:extLst>
          </p:cNvPr>
          <p:cNvSpPr/>
          <p:nvPr/>
        </p:nvSpPr>
        <p:spPr>
          <a:xfrm>
            <a:off x="9542056" y="3866494"/>
            <a:ext cx="1728000" cy="505160"/>
          </a:xfrm>
          <a:prstGeom prst="parallelogram">
            <a:avLst>
              <a:gd name="adj" fmla="val 13237"/>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平行四边形 137">
            <a:extLst>
              <a:ext uri="{FF2B5EF4-FFF2-40B4-BE49-F238E27FC236}">
                <a16:creationId xmlns:a16="http://schemas.microsoft.com/office/drawing/2014/main" id="{4DF19A7C-F991-900D-B286-BEDBEFDE3385}"/>
              </a:ext>
            </a:extLst>
          </p:cNvPr>
          <p:cNvSpPr/>
          <p:nvPr/>
        </p:nvSpPr>
        <p:spPr>
          <a:xfrm>
            <a:off x="9388064" y="5026281"/>
            <a:ext cx="1728000" cy="505160"/>
          </a:xfrm>
          <a:prstGeom prst="parallelogram">
            <a:avLst>
              <a:gd name="adj" fmla="val 13237"/>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平行四边形 138">
            <a:extLst>
              <a:ext uri="{FF2B5EF4-FFF2-40B4-BE49-F238E27FC236}">
                <a16:creationId xmlns:a16="http://schemas.microsoft.com/office/drawing/2014/main" id="{F8906E33-3EAF-7A23-D62C-69E867228562}"/>
              </a:ext>
            </a:extLst>
          </p:cNvPr>
          <p:cNvSpPr/>
          <p:nvPr/>
        </p:nvSpPr>
        <p:spPr>
          <a:xfrm>
            <a:off x="7590939" y="5026281"/>
            <a:ext cx="1728000" cy="505160"/>
          </a:xfrm>
          <a:prstGeom prst="parallelogram">
            <a:avLst>
              <a:gd name="adj" fmla="val 13237"/>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a:extLst>
              <a:ext uri="{FF2B5EF4-FFF2-40B4-BE49-F238E27FC236}">
                <a16:creationId xmlns:a16="http://schemas.microsoft.com/office/drawing/2014/main" id="{AB6F6489-B16C-347C-BBE8-FDF0849EFF1F}"/>
              </a:ext>
            </a:extLst>
          </p:cNvPr>
          <p:cNvSpPr txBox="1"/>
          <p:nvPr/>
        </p:nvSpPr>
        <p:spPr>
          <a:xfrm>
            <a:off x="8222052" y="3910815"/>
            <a:ext cx="646331" cy="417550"/>
          </a:xfrm>
          <a:prstGeom prst="rect">
            <a:avLst/>
          </a:prstGeom>
          <a:noFill/>
        </p:spPr>
        <p:txBody>
          <a:bodyPr wrap="none">
            <a:spAutoFit/>
          </a:bodyPr>
          <a:lstStyle/>
          <a:p>
            <a:pPr algn="l">
              <a:lnSpc>
                <a:spcPct val="125000"/>
              </a:lnSpc>
            </a:pPr>
            <a:r>
              <a:rPr lang="zh-CN" altLang="en-US" dirty="0">
                <a:solidFill>
                  <a:schemeClr val="bg1"/>
                </a:solidFill>
              </a:rPr>
              <a:t>牛奶</a:t>
            </a:r>
            <a:endParaRPr lang="zh-CN" altLang="en-US" dirty="0"/>
          </a:p>
        </p:txBody>
      </p:sp>
      <p:sp>
        <p:nvSpPr>
          <p:cNvPr id="76" name="文本框 75">
            <a:extLst>
              <a:ext uri="{FF2B5EF4-FFF2-40B4-BE49-F238E27FC236}">
                <a16:creationId xmlns:a16="http://schemas.microsoft.com/office/drawing/2014/main" id="{4EC88B38-0D5C-B77A-844C-9E434B39020A}"/>
              </a:ext>
            </a:extLst>
          </p:cNvPr>
          <p:cNvSpPr txBox="1"/>
          <p:nvPr/>
        </p:nvSpPr>
        <p:spPr>
          <a:xfrm>
            <a:off x="9948019" y="3866494"/>
            <a:ext cx="646331" cy="417550"/>
          </a:xfrm>
          <a:prstGeom prst="rect">
            <a:avLst/>
          </a:prstGeom>
          <a:noFill/>
        </p:spPr>
        <p:txBody>
          <a:bodyPr wrap="none">
            <a:spAutoFit/>
          </a:bodyPr>
          <a:lstStyle/>
          <a:p>
            <a:pPr algn="l">
              <a:lnSpc>
                <a:spcPct val="125000"/>
              </a:lnSpc>
            </a:pPr>
            <a:r>
              <a:rPr lang="zh-CN" altLang="en-US" dirty="0">
                <a:solidFill>
                  <a:schemeClr val="bg1"/>
                </a:solidFill>
              </a:rPr>
              <a:t>豆浆</a:t>
            </a:r>
            <a:endParaRPr lang="zh-CN" altLang="en-US" dirty="0"/>
          </a:p>
        </p:txBody>
      </p:sp>
      <p:sp>
        <p:nvSpPr>
          <p:cNvPr id="77" name="文本框 76">
            <a:extLst>
              <a:ext uri="{FF2B5EF4-FFF2-40B4-BE49-F238E27FC236}">
                <a16:creationId xmlns:a16="http://schemas.microsoft.com/office/drawing/2014/main" id="{43F3C093-5966-9720-9157-9B352DC66BFF}"/>
              </a:ext>
            </a:extLst>
          </p:cNvPr>
          <p:cNvSpPr txBox="1"/>
          <p:nvPr/>
        </p:nvSpPr>
        <p:spPr>
          <a:xfrm>
            <a:off x="8064572" y="5074522"/>
            <a:ext cx="646331" cy="417550"/>
          </a:xfrm>
          <a:prstGeom prst="rect">
            <a:avLst/>
          </a:prstGeom>
          <a:noFill/>
        </p:spPr>
        <p:txBody>
          <a:bodyPr wrap="none">
            <a:spAutoFit/>
          </a:bodyPr>
          <a:lstStyle/>
          <a:p>
            <a:pPr algn="l">
              <a:lnSpc>
                <a:spcPct val="125000"/>
              </a:lnSpc>
            </a:pPr>
            <a:r>
              <a:rPr lang="zh-CN" altLang="en-US" dirty="0">
                <a:solidFill>
                  <a:schemeClr val="bg1"/>
                </a:solidFill>
              </a:rPr>
              <a:t>蛋肉</a:t>
            </a:r>
            <a:endParaRPr lang="zh-CN" altLang="en-US" dirty="0"/>
          </a:p>
        </p:txBody>
      </p:sp>
      <p:sp>
        <p:nvSpPr>
          <p:cNvPr id="78" name="文本框 77">
            <a:extLst>
              <a:ext uri="{FF2B5EF4-FFF2-40B4-BE49-F238E27FC236}">
                <a16:creationId xmlns:a16="http://schemas.microsoft.com/office/drawing/2014/main" id="{96876185-1407-47A3-C82E-270238B94025}"/>
              </a:ext>
            </a:extLst>
          </p:cNvPr>
          <p:cNvSpPr txBox="1"/>
          <p:nvPr/>
        </p:nvSpPr>
        <p:spPr>
          <a:xfrm>
            <a:off x="9866607" y="5057350"/>
            <a:ext cx="415498" cy="417550"/>
          </a:xfrm>
          <a:prstGeom prst="rect">
            <a:avLst/>
          </a:prstGeom>
          <a:noFill/>
        </p:spPr>
        <p:txBody>
          <a:bodyPr wrap="none">
            <a:spAutoFit/>
          </a:bodyPr>
          <a:lstStyle/>
          <a:p>
            <a:pPr algn="l">
              <a:lnSpc>
                <a:spcPct val="125000"/>
              </a:lnSpc>
            </a:pPr>
            <a:r>
              <a:rPr lang="zh-CN" altLang="en-US" dirty="0">
                <a:solidFill>
                  <a:schemeClr val="bg1"/>
                </a:solidFill>
              </a:rPr>
              <a:t>虾</a:t>
            </a:r>
            <a:endParaRPr lang="zh-CN" altLang="en-US" dirty="0"/>
          </a:p>
        </p:txBody>
      </p:sp>
      <p:sp>
        <p:nvSpPr>
          <p:cNvPr id="85" name="文本框 84">
            <a:extLst>
              <a:ext uri="{FF2B5EF4-FFF2-40B4-BE49-F238E27FC236}">
                <a16:creationId xmlns:a16="http://schemas.microsoft.com/office/drawing/2014/main" id="{4D742F5F-AF92-B44E-D79E-73D7A5DCB99A}"/>
              </a:ext>
            </a:extLst>
          </p:cNvPr>
          <p:cNvSpPr txBox="1"/>
          <p:nvPr/>
        </p:nvSpPr>
        <p:spPr>
          <a:xfrm>
            <a:off x="9855686" y="5140686"/>
            <a:ext cx="415498" cy="419025"/>
          </a:xfrm>
          <a:prstGeom prst="rect">
            <a:avLst/>
          </a:prstGeom>
          <a:noFill/>
        </p:spPr>
        <p:txBody>
          <a:bodyPr wrap="none">
            <a:spAutoFit/>
          </a:bodyPr>
          <a:lstStyle/>
          <a:p>
            <a:pPr algn="l">
              <a:lnSpc>
                <a:spcPct val="125000"/>
              </a:lnSpc>
            </a:pPr>
            <a:r>
              <a:rPr lang="en-US" altLang="zh-CN" dirty="0">
                <a:solidFill>
                  <a:schemeClr val="bg1"/>
                </a:solidFill>
              </a:rPr>
              <a:t>…</a:t>
            </a:r>
            <a:endParaRPr lang="zh-CN" altLang="en-US" dirty="0"/>
          </a:p>
        </p:txBody>
      </p:sp>
      <p:sp>
        <p:nvSpPr>
          <p:cNvPr id="86" name="文本框 85">
            <a:extLst>
              <a:ext uri="{FF2B5EF4-FFF2-40B4-BE49-F238E27FC236}">
                <a16:creationId xmlns:a16="http://schemas.microsoft.com/office/drawing/2014/main" id="{348DEF8B-3C19-09BD-EE6A-D9AF45F17079}"/>
              </a:ext>
            </a:extLst>
          </p:cNvPr>
          <p:cNvSpPr txBox="1"/>
          <p:nvPr/>
        </p:nvSpPr>
        <p:spPr>
          <a:xfrm>
            <a:off x="9950856" y="3948355"/>
            <a:ext cx="415498" cy="419025"/>
          </a:xfrm>
          <a:prstGeom prst="rect">
            <a:avLst/>
          </a:prstGeom>
          <a:noFill/>
        </p:spPr>
        <p:txBody>
          <a:bodyPr wrap="none">
            <a:spAutoFit/>
          </a:bodyPr>
          <a:lstStyle/>
          <a:p>
            <a:pPr algn="l">
              <a:lnSpc>
                <a:spcPct val="125000"/>
              </a:lnSpc>
            </a:pPr>
            <a:r>
              <a:rPr lang="en-US" altLang="zh-CN" dirty="0">
                <a:solidFill>
                  <a:schemeClr val="bg1"/>
                </a:solidFill>
              </a:rPr>
              <a:t>…</a:t>
            </a:r>
            <a:endParaRPr lang="zh-CN" altLang="en-US" dirty="0"/>
          </a:p>
        </p:txBody>
      </p:sp>
      <p:sp>
        <p:nvSpPr>
          <p:cNvPr id="68" name="平行四边形 67">
            <a:extLst>
              <a:ext uri="{FF2B5EF4-FFF2-40B4-BE49-F238E27FC236}">
                <a16:creationId xmlns:a16="http://schemas.microsoft.com/office/drawing/2014/main" id="{C91FC5AB-F309-6298-D285-1074C809EDF0}"/>
              </a:ext>
            </a:extLst>
          </p:cNvPr>
          <p:cNvSpPr/>
          <p:nvPr/>
        </p:nvSpPr>
        <p:spPr>
          <a:xfrm>
            <a:off x="5954248" y="5950314"/>
            <a:ext cx="5162001" cy="325213"/>
          </a:xfrm>
          <a:prstGeom prst="parallelogram">
            <a:avLst>
              <a:gd name="adj" fmla="val 16137"/>
            </a:avLst>
          </a:prstGeom>
          <a:gradFill>
            <a:gsLst>
              <a:gs pos="100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224470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a:extLst>
              <a:ext uri="{FF2B5EF4-FFF2-40B4-BE49-F238E27FC236}">
                <a16:creationId xmlns:a16="http://schemas.microsoft.com/office/drawing/2014/main" id="{900F12B0-6931-FF9A-59D3-C4A59646C4BB}"/>
              </a:ext>
            </a:extLst>
          </p:cNvPr>
          <p:cNvSpPr txBox="1"/>
          <p:nvPr/>
        </p:nvSpPr>
        <p:spPr>
          <a:xfrm>
            <a:off x="873563" y="332402"/>
            <a:ext cx="3664465" cy="3077766"/>
          </a:xfrm>
          <a:prstGeom prst="rect">
            <a:avLst/>
          </a:prstGeom>
          <a:noFill/>
        </p:spPr>
        <p:txBody>
          <a:bodyPr wrap="none" lIns="0" tIns="0" rIns="0" bIns="0">
            <a:noAutofit/>
          </a:bodyPr>
          <a:lstStyle/>
          <a:p>
            <a:r>
              <a:rPr lang="en-US" altLang="zh-CN" sz="20000" dirty="0">
                <a:gradFill>
                  <a:gsLst>
                    <a:gs pos="43000">
                      <a:schemeClr val="bg1"/>
                    </a:gs>
                    <a:gs pos="88000">
                      <a:schemeClr val="bg1">
                        <a:alpha val="0"/>
                      </a:schemeClr>
                    </a:gs>
                  </a:gsLst>
                  <a:lin ang="5400000" scaled="1"/>
                </a:gradFill>
                <a:latin typeface="+mj-ea"/>
                <a:ea typeface="+mj-ea"/>
              </a:rPr>
              <a:t>04</a:t>
            </a:r>
            <a:endParaRPr lang="zh-CN" altLang="en-US" sz="20000" dirty="0">
              <a:gradFill>
                <a:gsLst>
                  <a:gs pos="43000">
                    <a:schemeClr val="bg1"/>
                  </a:gs>
                  <a:gs pos="88000">
                    <a:schemeClr val="bg1">
                      <a:alpha val="0"/>
                    </a:schemeClr>
                  </a:gs>
                </a:gsLst>
                <a:lin ang="5400000" scaled="1"/>
              </a:gradFill>
              <a:latin typeface="+mj-ea"/>
              <a:ea typeface="+mj-ea"/>
            </a:endParaRPr>
          </a:p>
        </p:txBody>
      </p:sp>
      <p:sp>
        <p:nvSpPr>
          <p:cNvPr id="4096" name="平行四边形 4095">
            <a:extLst>
              <a:ext uri="{FF2B5EF4-FFF2-40B4-BE49-F238E27FC236}">
                <a16:creationId xmlns:a16="http://schemas.microsoft.com/office/drawing/2014/main" id="{268F9346-CC99-4DEC-2839-D7D78E618526}"/>
              </a:ext>
            </a:extLst>
          </p:cNvPr>
          <p:cNvSpPr/>
          <p:nvPr/>
        </p:nvSpPr>
        <p:spPr>
          <a:xfrm>
            <a:off x="-135864" y="2287086"/>
            <a:ext cx="9649015" cy="2399418"/>
          </a:xfrm>
          <a:prstGeom prst="parallelogram">
            <a:avLst/>
          </a:prstGeom>
          <a:ln>
            <a:noFill/>
          </a:ln>
          <a:effectLst>
            <a:outerShdw blurRad="127000" dist="38100" dir="2700000" algn="tl" rotWithShape="0">
              <a:schemeClr val="tx1">
                <a:lumMod val="85000"/>
                <a:lumOff val="1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8" name="文本框 27">
            <a:extLst>
              <a:ext uri="{FF2B5EF4-FFF2-40B4-BE49-F238E27FC236}">
                <a16:creationId xmlns:a16="http://schemas.microsoft.com/office/drawing/2014/main" id="{A5072777-4C95-47B5-1825-28789DE00974}"/>
              </a:ext>
            </a:extLst>
          </p:cNvPr>
          <p:cNvSpPr txBox="1"/>
          <p:nvPr/>
        </p:nvSpPr>
        <p:spPr>
          <a:xfrm>
            <a:off x="803899" y="2500118"/>
            <a:ext cx="6905897" cy="1200329"/>
          </a:xfrm>
          <a:prstGeom prst="rect">
            <a:avLst/>
          </a:prstGeom>
          <a:noFill/>
        </p:spPr>
        <p:txBody>
          <a:bodyPr wrap="square" rtlCol="0">
            <a:noAutofit/>
          </a:bodyPr>
          <a:lstStyle/>
          <a:p>
            <a:r>
              <a:rPr lang="zh-CN" altLang="en-US" sz="7200" dirty="0">
                <a:solidFill>
                  <a:schemeClr val="bg1"/>
                </a:solidFill>
                <a:effectLst>
                  <a:outerShdw blurRad="101600" dist="38100" dir="5400000" algn="t" rotWithShape="0">
                    <a:schemeClr val="accent3">
                      <a:alpha val="37000"/>
                    </a:schemeClr>
                  </a:outerShdw>
                </a:effectLst>
                <a:latin typeface="+mj-ea"/>
                <a:ea typeface="+mj-ea"/>
              </a:rPr>
              <a:t>运动时</a:t>
            </a:r>
            <a:endParaRPr lang="en-US" altLang="zh-CN" sz="7200" dirty="0">
              <a:solidFill>
                <a:schemeClr val="bg1"/>
              </a:solidFill>
              <a:effectLst>
                <a:outerShdw blurRad="101600" dist="38100" dir="5400000" algn="t" rotWithShape="0">
                  <a:schemeClr val="accent3">
                    <a:alpha val="37000"/>
                  </a:schemeClr>
                </a:outerShdw>
              </a:effectLst>
              <a:latin typeface="+mj-ea"/>
              <a:ea typeface="+mj-ea"/>
            </a:endParaRPr>
          </a:p>
        </p:txBody>
      </p:sp>
      <p:sp>
        <p:nvSpPr>
          <p:cNvPr id="29" name="文本框 28">
            <a:extLst>
              <a:ext uri="{FF2B5EF4-FFF2-40B4-BE49-F238E27FC236}">
                <a16:creationId xmlns:a16="http://schemas.microsoft.com/office/drawing/2014/main" id="{F204FCDB-283B-35A2-8854-7DAE56C1A08E}"/>
              </a:ext>
            </a:extLst>
          </p:cNvPr>
          <p:cNvSpPr txBox="1"/>
          <p:nvPr/>
        </p:nvSpPr>
        <p:spPr>
          <a:xfrm>
            <a:off x="636861" y="3366771"/>
            <a:ext cx="8479626" cy="1323439"/>
          </a:xfrm>
          <a:prstGeom prst="rect">
            <a:avLst/>
          </a:prstGeom>
          <a:noFill/>
        </p:spPr>
        <p:txBody>
          <a:bodyPr wrap="square" rtlCol="0">
            <a:noAutofit/>
          </a:bodyPr>
          <a:lstStyle/>
          <a:p>
            <a:r>
              <a:rPr lang="zh-CN" altLang="en-US" sz="8000" dirty="0">
                <a:solidFill>
                  <a:schemeClr val="bg1"/>
                </a:solidFill>
                <a:effectLst>
                  <a:outerShdw blurRad="101600" dist="38100" dir="5400000" algn="t" rotWithShape="0">
                    <a:schemeClr val="accent3">
                      <a:alpha val="37000"/>
                    </a:schemeClr>
                  </a:outerShdw>
                </a:effectLst>
                <a:latin typeface="+mj-ea"/>
                <a:ea typeface="+mj-ea"/>
              </a:rPr>
              <a:t>需要注意哪些原则？</a:t>
            </a:r>
            <a:endParaRPr lang="en-US" altLang="zh-CN" sz="8000" dirty="0">
              <a:solidFill>
                <a:schemeClr val="bg1"/>
              </a:solidFill>
              <a:effectLst>
                <a:outerShdw blurRad="101600" dist="38100" dir="5400000" algn="t" rotWithShape="0">
                  <a:schemeClr val="accent3">
                    <a:alpha val="37000"/>
                  </a:schemeClr>
                </a:outerShdw>
              </a:effectLst>
              <a:latin typeface="+mj-ea"/>
              <a:ea typeface="+mj-ea"/>
            </a:endParaRPr>
          </a:p>
        </p:txBody>
      </p:sp>
      <p:sp>
        <p:nvSpPr>
          <p:cNvPr id="31" name="文本框 30">
            <a:extLst>
              <a:ext uri="{FF2B5EF4-FFF2-40B4-BE49-F238E27FC236}">
                <a16:creationId xmlns:a16="http://schemas.microsoft.com/office/drawing/2014/main" id="{0AD43FF7-4755-CE9F-DA93-C2D1E820A7AF}"/>
              </a:ext>
            </a:extLst>
          </p:cNvPr>
          <p:cNvSpPr txBox="1"/>
          <p:nvPr/>
        </p:nvSpPr>
        <p:spPr>
          <a:xfrm>
            <a:off x="4145397" y="2578276"/>
            <a:ext cx="6232475" cy="1015663"/>
          </a:xfrm>
          <a:prstGeom prst="rect">
            <a:avLst/>
          </a:prstGeom>
          <a:noFill/>
        </p:spPr>
        <p:txBody>
          <a:bodyPr wrap="none" lIns="0" tIns="0" rIns="0" bIns="0" rtlCol="0" anchor="ctr" anchorCtr="0">
            <a:noAutofit/>
          </a:bodyPr>
          <a:lstStyle>
            <a:defPPr>
              <a:defRPr lang="zh-CN"/>
            </a:defPPr>
            <a:lvl1pPr>
              <a:defRPr sz="8000">
                <a:ln>
                  <a:gradFill>
                    <a:gsLst>
                      <a:gs pos="0">
                        <a:schemeClr val="bg1"/>
                      </a:gs>
                      <a:gs pos="100000">
                        <a:schemeClr val="bg1"/>
                      </a:gs>
                    </a:gsLst>
                    <a:lin ang="5400000" scaled="1"/>
                  </a:gradFill>
                </a:ln>
                <a:noFill/>
                <a:latin typeface="优设标题黑" panose="00000500000000000000" pitchFamily="2" charset="-122"/>
                <a:ea typeface="优设标题黑" panose="00000500000000000000" pitchFamily="2" charset="-122"/>
              </a:defRPr>
            </a:lvl1pPr>
          </a:lstStyle>
          <a:p>
            <a:r>
              <a:rPr lang="en-US" altLang="zh-CN" sz="6600" dirty="0">
                <a:ln>
                  <a:gradFill>
                    <a:gsLst>
                      <a:gs pos="0">
                        <a:schemeClr val="accent1">
                          <a:lumMod val="5000"/>
                          <a:lumOff val="95000"/>
                        </a:schemeClr>
                      </a:gs>
                      <a:gs pos="81000">
                        <a:schemeClr val="bg1">
                          <a:alpha val="0"/>
                        </a:schemeClr>
                      </a:gs>
                    </a:gsLst>
                    <a:lin ang="5400000" scaled="1"/>
                  </a:gradFill>
                </a:ln>
              </a:rPr>
              <a:t>PRINCIPLE</a:t>
            </a:r>
            <a:endParaRPr lang="zh-CN" altLang="en-US" sz="6600" dirty="0">
              <a:ln>
                <a:gradFill>
                  <a:gsLst>
                    <a:gs pos="0">
                      <a:schemeClr val="accent1">
                        <a:lumMod val="5000"/>
                        <a:lumOff val="95000"/>
                      </a:schemeClr>
                    </a:gs>
                    <a:gs pos="81000">
                      <a:schemeClr val="bg1">
                        <a:alpha val="0"/>
                      </a:schemeClr>
                    </a:gs>
                  </a:gsLst>
                  <a:lin ang="5400000" scaled="1"/>
                </a:gradFill>
              </a:ln>
            </a:endParaRPr>
          </a:p>
        </p:txBody>
      </p:sp>
      <p:sp>
        <p:nvSpPr>
          <p:cNvPr id="68" name="平行四边形 67">
            <a:extLst>
              <a:ext uri="{FF2B5EF4-FFF2-40B4-BE49-F238E27FC236}">
                <a16:creationId xmlns:a16="http://schemas.microsoft.com/office/drawing/2014/main" id="{DA04049D-E149-DD94-6319-9F4E5FA85185}"/>
              </a:ext>
            </a:extLst>
          </p:cNvPr>
          <p:cNvSpPr>
            <a:spLocks/>
          </p:cNvSpPr>
          <p:nvPr/>
        </p:nvSpPr>
        <p:spPr>
          <a:xfrm rot="20542389">
            <a:off x="9920409" y="1887594"/>
            <a:ext cx="2499400" cy="4131625"/>
          </a:xfrm>
          <a:prstGeom prst="parallelogram">
            <a:avLst>
              <a:gd name="adj" fmla="val 85313"/>
            </a:avLst>
          </a:prstGeom>
          <a:gradFill>
            <a:gsLst>
              <a:gs pos="61000">
                <a:schemeClr val="accent1">
                  <a:alpha val="80000"/>
                </a:schemeClr>
              </a:gs>
              <a:gs pos="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nvGrpSpPr>
          <p:cNvPr id="70" name="组合 69">
            <a:extLst>
              <a:ext uri="{FF2B5EF4-FFF2-40B4-BE49-F238E27FC236}">
                <a16:creationId xmlns:a16="http://schemas.microsoft.com/office/drawing/2014/main" id="{1F52C42E-4A77-9624-443A-E879155E8CF8}"/>
              </a:ext>
            </a:extLst>
          </p:cNvPr>
          <p:cNvGrpSpPr/>
          <p:nvPr/>
        </p:nvGrpSpPr>
        <p:grpSpPr>
          <a:xfrm rot="21322783">
            <a:off x="10665963" y="1720415"/>
            <a:ext cx="563812" cy="456704"/>
            <a:chOff x="2688631" y="1564298"/>
            <a:chExt cx="563812" cy="456704"/>
          </a:xfrm>
        </p:grpSpPr>
        <p:sp>
          <p:nvSpPr>
            <p:cNvPr id="71" name="椭圆 70">
              <a:extLst>
                <a:ext uri="{FF2B5EF4-FFF2-40B4-BE49-F238E27FC236}">
                  <a16:creationId xmlns:a16="http://schemas.microsoft.com/office/drawing/2014/main" id="{AB5BC2EF-890D-0298-4C29-07FC5C8EF1A4}"/>
                </a:ext>
              </a:extLst>
            </p:cNvPr>
            <p:cNvSpPr/>
            <p:nvPr/>
          </p:nvSpPr>
          <p:spPr>
            <a:xfrm rot="286328" flipH="1" flipV="1">
              <a:off x="2726477" y="1745775"/>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72" name="椭圆 71">
              <a:extLst>
                <a:ext uri="{FF2B5EF4-FFF2-40B4-BE49-F238E27FC236}">
                  <a16:creationId xmlns:a16="http://schemas.microsoft.com/office/drawing/2014/main" id="{7B1DC956-E194-2D9E-4239-AFCD02D8D25A}"/>
                </a:ext>
              </a:extLst>
            </p:cNvPr>
            <p:cNvSpPr/>
            <p:nvPr/>
          </p:nvSpPr>
          <p:spPr>
            <a:xfrm rot="286328" flipH="1" flipV="1">
              <a:off x="2688631" y="1938327"/>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73" name="椭圆 72">
              <a:extLst>
                <a:ext uri="{FF2B5EF4-FFF2-40B4-BE49-F238E27FC236}">
                  <a16:creationId xmlns:a16="http://schemas.microsoft.com/office/drawing/2014/main" id="{8B85E15E-C24A-BA5D-57F4-61632E55F609}"/>
                </a:ext>
              </a:extLst>
            </p:cNvPr>
            <p:cNvSpPr/>
            <p:nvPr/>
          </p:nvSpPr>
          <p:spPr>
            <a:xfrm rot="286328" flipH="1" flipV="1">
              <a:off x="2788150" y="1564298"/>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74" name="椭圆 73">
              <a:extLst>
                <a:ext uri="{FF2B5EF4-FFF2-40B4-BE49-F238E27FC236}">
                  <a16:creationId xmlns:a16="http://schemas.microsoft.com/office/drawing/2014/main" id="{A951E9EA-8969-06EF-2740-FCBF8CE7A02C}"/>
                </a:ext>
              </a:extLst>
            </p:cNvPr>
            <p:cNvSpPr/>
            <p:nvPr/>
          </p:nvSpPr>
          <p:spPr>
            <a:xfrm rot="286328" flipH="1" flipV="1">
              <a:off x="2859163" y="1756852"/>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75" name="椭圆 74">
              <a:extLst>
                <a:ext uri="{FF2B5EF4-FFF2-40B4-BE49-F238E27FC236}">
                  <a16:creationId xmlns:a16="http://schemas.microsoft.com/office/drawing/2014/main" id="{FCFBA477-C718-1B17-6753-F69D9EAB3C6B}"/>
                </a:ext>
              </a:extLst>
            </p:cNvPr>
            <p:cNvSpPr/>
            <p:nvPr/>
          </p:nvSpPr>
          <p:spPr>
            <a:xfrm rot="286328" flipH="1" flipV="1">
              <a:off x="2821316" y="1949404"/>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76" name="椭圆 75">
              <a:extLst>
                <a:ext uri="{FF2B5EF4-FFF2-40B4-BE49-F238E27FC236}">
                  <a16:creationId xmlns:a16="http://schemas.microsoft.com/office/drawing/2014/main" id="{396B520D-BDE7-1DF4-91C5-8DB41C49AC70}"/>
                </a:ext>
              </a:extLst>
            </p:cNvPr>
            <p:cNvSpPr/>
            <p:nvPr/>
          </p:nvSpPr>
          <p:spPr>
            <a:xfrm rot="286328" flipH="1" flipV="1">
              <a:off x="2920835" y="1575375"/>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77" name="椭圆 76">
              <a:extLst>
                <a:ext uri="{FF2B5EF4-FFF2-40B4-BE49-F238E27FC236}">
                  <a16:creationId xmlns:a16="http://schemas.microsoft.com/office/drawing/2014/main" id="{BE68D83E-9558-527B-8A19-2FB3DB0315F4}"/>
                </a:ext>
              </a:extLst>
            </p:cNvPr>
            <p:cNvSpPr/>
            <p:nvPr/>
          </p:nvSpPr>
          <p:spPr>
            <a:xfrm rot="17100000" flipH="1" flipV="1">
              <a:off x="3013620" y="1767928"/>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78" name="椭圆 77">
              <a:extLst>
                <a:ext uri="{FF2B5EF4-FFF2-40B4-BE49-F238E27FC236}">
                  <a16:creationId xmlns:a16="http://schemas.microsoft.com/office/drawing/2014/main" id="{7B8CB2E0-DB08-7E00-6EDD-8114DD61F27E}"/>
                </a:ext>
              </a:extLst>
            </p:cNvPr>
            <p:cNvSpPr/>
            <p:nvPr/>
          </p:nvSpPr>
          <p:spPr>
            <a:xfrm rot="17100000" flipH="1" flipV="1">
              <a:off x="2954001" y="1960481"/>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79" name="椭圆 78">
              <a:extLst>
                <a:ext uri="{FF2B5EF4-FFF2-40B4-BE49-F238E27FC236}">
                  <a16:creationId xmlns:a16="http://schemas.microsoft.com/office/drawing/2014/main" id="{510074C1-BD57-0801-7923-CD31D0A7ABF2}"/>
                </a:ext>
              </a:extLst>
            </p:cNvPr>
            <p:cNvSpPr/>
            <p:nvPr/>
          </p:nvSpPr>
          <p:spPr>
            <a:xfrm rot="17100000" flipH="1" flipV="1">
              <a:off x="3053520" y="1586452"/>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80" name="椭圆 79">
              <a:extLst>
                <a:ext uri="{FF2B5EF4-FFF2-40B4-BE49-F238E27FC236}">
                  <a16:creationId xmlns:a16="http://schemas.microsoft.com/office/drawing/2014/main" id="{99C4C637-36BD-82E9-0A35-AFC8E06AF3D3}"/>
                </a:ext>
              </a:extLst>
            </p:cNvPr>
            <p:cNvSpPr/>
            <p:nvPr/>
          </p:nvSpPr>
          <p:spPr>
            <a:xfrm rot="17100000" flipH="1" flipV="1">
              <a:off x="3152022" y="1767928"/>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81" name="椭圆 80">
              <a:extLst>
                <a:ext uri="{FF2B5EF4-FFF2-40B4-BE49-F238E27FC236}">
                  <a16:creationId xmlns:a16="http://schemas.microsoft.com/office/drawing/2014/main" id="{2EAD3B7C-9B64-D756-AE25-37B7D37C4582}"/>
                </a:ext>
              </a:extLst>
            </p:cNvPr>
            <p:cNvSpPr/>
            <p:nvPr/>
          </p:nvSpPr>
          <p:spPr>
            <a:xfrm rot="17100000" flipH="1" flipV="1">
              <a:off x="3092403" y="1960481"/>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82" name="椭圆 81">
              <a:extLst>
                <a:ext uri="{FF2B5EF4-FFF2-40B4-BE49-F238E27FC236}">
                  <a16:creationId xmlns:a16="http://schemas.microsoft.com/office/drawing/2014/main" id="{DBE4DED4-1B79-41A0-AB89-1A6A2C55AAEA}"/>
                </a:ext>
              </a:extLst>
            </p:cNvPr>
            <p:cNvSpPr/>
            <p:nvPr/>
          </p:nvSpPr>
          <p:spPr>
            <a:xfrm rot="17100000" flipH="1" flipV="1">
              <a:off x="3191922" y="1586452"/>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grpSp>
      <p:pic>
        <p:nvPicPr>
          <p:cNvPr id="83" name="图片 82">
            <a:extLst>
              <a:ext uri="{FF2B5EF4-FFF2-40B4-BE49-F238E27FC236}">
                <a16:creationId xmlns:a16="http://schemas.microsoft.com/office/drawing/2014/main" id="{9ED66CA0-9091-41D3-A1F5-58FED24C22F2}"/>
              </a:ext>
            </a:extLst>
          </p:cNvPr>
          <p:cNvPicPr>
            <a:picLocks noChangeAspect="1"/>
          </p:cNvPicPr>
          <p:nvPr/>
        </p:nvPicPr>
        <p:blipFill>
          <a:blip r:embed="rId3" cstate="screen">
            <a:alphaModFix amt="19000"/>
            <a:extLst>
              <a:ext uri="{28A0092B-C50C-407E-A947-70E740481C1C}">
                <a14:useLocalDpi xmlns:a14="http://schemas.microsoft.com/office/drawing/2010/main"/>
              </a:ext>
            </a:extLst>
          </a:blip>
          <a:stretch>
            <a:fillRect/>
          </a:stretch>
        </p:blipFill>
        <p:spPr>
          <a:xfrm rot="421174">
            <a:off x="400216" y="4978206"/>
            <a:ext cx="2266629" cy="3430387"/>
          </a:xfrm>
          <a:prstGeom prst="parallelogram">
            <a:avLst>
              <a:gd name="adj" fmla="val 37892"/>
            </a:avLst>
          </a:prstGeom>
        </p:spPr>
      </p:pic>
      <p:grpSp>
        <p:nvGrpSpPr>
          <p:cNvPr id="4101" name="组合 4100">
            <a:extLst>
              <a:ext uri="{FF2B5EF4-FFF2-40B4-BE49-F238E27FC236}">
                <a16:creationId xmlns:a16="http://schemas.microsoft.com/office/drawing/2014/main" id="{5A5A3240-85B7-4123-9019-2108C501627A}"/>
              </a:ext>
            </a:extLst>
          </p:cNvPr>
          <p:cNvGrpSpPr/>
          <p:nvPr/>
        </p:nvGrpSpPr>
        <p:grpSpPr>
          <a:xfrm>
            <a:off x="6307802" y="5758370"/>
            <a:ext cx="476998" cy="202600"/>
            <a:chOff x="2456748" y="-468435"/>
            <a:chExt cx="565008" cy="239982"/>
          </a:xfrm>
          <a:gradFill flip="none" rotWithShape="1">
            <a:gsLst>
              <a:gs pos="0">
                <a:schemeClr val="bg1">
                  <a:alpha val="0"/>
                </a:schemeClr>
              </a:gs>
              <a:gs pos="100000">
                <a:schemeClr val="bg1"/>
              </a:gs>
            </a:gsLst>
            <a:lin ang="0" scaled="1"/>
            <a:tileRect/>
          </a:gradFill>
        </p:grpSpPr>
        <p:sp>
          <p:nvSpPr>
            <p:cNvPr id="4099" name="L 形 4098">
              <a:extLst>
                <a:ext uri="{FF2B5EF4-FFF2-40B4-BE49-F238E27FC236}">
                  <a16:creationId xmlns:a16="http://schemas.microsoft.com/office/drawing/2014/main" id="{6C8E8CF8-4255-698C-C5DD-FA7AE3106312}"/>
                </a:ext>
              </a:extLst>
            </p:cNvPr>
            <p:cNvSpPr/>
            <p:nvPr/>
          </p:nvSpPr>
          <p:spPr>
            <a:xfrm rot="13500000">
              <a:off x="2456748" y="-468435"/>
              <a:ext cx="239982" cy="239982"/>
            </a:xfrm>
            <a:prstGeom prst="corner">
              <a:avLst>
                <a:gd name="adj1" fmla="val 30015"/>
                <a:gd name="adj2" fmla="val 309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1" name="L 形 90">
              <a:extLst>
                <a:ext uri="{FF2B5EF4-FFF2-40B4-BE49-F238E27FC236}">
                  <a16:creationId xmlns:a16="http://schemas.microsoft.com/office/drawing/2014/main" id="{3167A94D-29E7-4199-3380-6DE8310B2619}"/>
                </a:ext>
              </a:extLst>
            </p:cNvPr>
            <p:cNvSpPr/>
            <p:nvPr/>
          </p:nvSpPr>
          <p:spPr>
            <a:xfrm rot="13500000">
              <a:off x="2619261"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86" name="L 形 85">
              <a:extLst>
                <a:ext uri="{FF2B5EF4-FFF2-40B4-BE49-F238E27FC236}">
                  <a16:creationId xmlns:a16="http://schemas.microsoft.com/office/drawing/2014/main" id="{38A54283-EEA8-5864-8378-AADB1431A831}"/>
                </a:ext>
              </a:extLst>
            </p:cNvPr>
            <p:cNvSpPr/>
            <p:nvPr/>
          </p:nvSpPr>
          <p:spPr>
            <a:xfrm rot="13500000">
              <a:off x="2781774"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grpSp>
      <p:sp>
        <p:nvSpPr>
          <p:cNvPr id="4" name="平行四边形 3">
            <a:extLst>
              <a:ext uri="{FF2B5EF4-FFF2-40B4-BE49-F238E27FC236}">
                <a16:creationId xmlns:a16="http://schemas.microsoft.com/office/drawing/2014/main" id="{B8B988CB-C158-9AF4-A461-25A806EA4991}"/>
              </a:ext>
            </a:extLst>
          </p:cNvPr>
          <p:cNvSpPr/>
          <p:nvPr/>
        </p:nvSpPr>
        <p:spPr>
          <a:xfrm>
            <a:off x="8793769" y="2287086"/>
            <a:ext cx="864428" cy="2420773"/>
          </a:xfrm>
          <a:prstGeom prst="parallelogram">
            <a:avLst>
              <a:gd name="adj" fmla="val 77942"/>
            </a:avLst>
          </a:prstGeom>
          <a:gradFill>
            <a:gsLst>
              <a:gs pos="0">
                <a:schemeClr val="accent1">
                  <a:alpha val="91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Tree>
    <p:extLst>
      <p:ext uri="{BB962C8B-B14F-4D97-AF65-F5344CB8AC3E}">
        <p14:creationId xmlns:p14="http://schemas.microsoft.com/office/powerpoint/2010/main" val="14389073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0214F411-4421-478F-732C-6CBAC78BE28F}"/>
              </a:ext>
            </a:extLst>
          </p:cNvPr>
          <p:cNvGrpSpPr/>
          <p:nvPr/>
        </p:nvGrpSpPr>
        <p:grpSpPr>
          <a:xfrm>
            <a:off x="1617466" y="1351676"/>
            <a:ext cx="6812936" cy="1211585"/>
            <a:chOff x="1617466" y="1351676"/>
            <a:chExt cx="6812936" cy="1211585"/>
          </a:xfrm>
        </p:grpSpPr>
        <p:sp>
          <p:nvSpPr>
            <p:cNvPr id="37" name="平行四边形 36">
              <a:extLst>
                <a:ext uri="{FF2B5EF4-FFF2-40B4-BE49-F238E27FC236}">
                  <a16:creationId xmlns:a16="http://schemas.microsoft.com/office/drawing/2014/main" id="{F0E4DBD2-F7F5-3F05-3788-092570856E28}"/>
                </a:ext>
              </a:extLst>
            </p:cNvPr>
            <p:cNvSpPr/>
            <p:nvPr/>
          </p:nvSpPr>
          <p:spPr>
            <a:xfrm>
              <a:off x="1617466" y="1572342"/>
              <a:ext cx="6812936" cy="941142"/>
            </a:xfrm>
            <a:custGeom>
              <a:avLst/>
              <a:gdLst>
                <a:gd name="connsiteX0" fmla="*/ 0 w 6812936"/>
                <a:gd name="connsiteY0" fmla="*/ 934958 h 934958"/>
                <a:gd name="connsiteX1" fmla="*/ 323159 w 6812936"/>
                <a:gd name="connsiteY1" fmla="*/ 0 h 934958"/>
                <a:gd name="connsiteX2" fmla="*/ 6812936 w 6812936"/>
                <a:gd name="connsiteY2" fmla="*/ 0 h 934958"/>
                <a:gd name="connsiteX3" fmla="*/ 6489777 w 6812936"/>
                <a:gd name="connsiteY3" fmla="*/ 934958 h 934958"/>
                <a:gd name="connsiteX4" fmla="*/ 0 w 6812936"/>
                <a:gd name="connsiteY4" fmla="*/ 934958 h 934958"/>
                <a:gd name="connsiteX0" fmla="*/ 0 w 6812936"/>
                <a:gd name="connsiteY0" fmla="*/ 941143 h 941143"/>
                <a:gd name="connsiteX1" fmla="*/ 323159 w 6812936"/>
                <a:gd name="connsiteY1" fmla="*/ 6185 h 941143"/>
                <a:gd name="connsiteX2" fmla="*/ 2311040 w 6812936"/>
                <a:gd name="connsiteY2" fmla="*/ 0 h 941143"/>
                <a:gd name="connsiteX3" fmla="*/ 6812936 w 6812936"/>
                <a:gd name="connsiteY3" fmla="*/ 6185 h 941143"/>
                <a:gd name="connsiteX4" fmla="*/ 6489777 w 6812936"/>
                <a:gd name="connsiteY4" fmla="*/ 941143 h 941143"/>
                <a:gd name="connsiteX5" fmla="*/ 0 w 6812936"/>
                <a:gd name="connsiteY5" fmla="*/ 941143 h 941143"/>
                <a:gd name="connsiteX0" fmla="*/ 0 w 6812936"/>
                <a:gd name="connsiteY0" fmla="*/ 941143 h 941143"/>
                <a:gd name="connsiteX1" fmla="*/ 323159 w 6812936"/>
                <a:gd name="connsiteY1" fmla="*/ 6185 h 941143"/>
                <a:gd name="connsiteX2" fmla="*/ 2311040 w 6812936"/>
                <a:gd name="connsiteY2" fmla="*/ 0 h 941143"/>
                <a:gd name="connsiteX3" fmla="*/ 2311040 w 6812936"/>
                <a:gd name="connsiteY3" fmla="*/ 1 h 941143"/>
                <a:gd name="connsiteX4" fmla="*/ 6812936 w 6812936"/>
                <a:gd name="connsiteY4" fmla="*/ 6185 h 941143"/>
                <a:gd name="connsiteX5" fmla="*/ 6489777 w 6812936"/>
                <a:gd name="connsiteY5" fmla="*/ 941143 h 941143"/>
                <a:gd name="connsiteX6" fmla="*/ 0 w 6812936"/>
                <a:gd name="connsiteY6" fmla="*/ 941143 h 941143"/>
                <a:gd name="connsiteX0" fmla="*/ 0 w 6812936"/>
                <a:gd name="connsiteY0" fmla="*/ 941143 h 941143"/>
                <a:gd name="connsiteX1" fmla="*/ 323159 w 6812936"/>
                <a:gd name="connsiteY1" fmla="*/ 6185 h 941143"/>
                <a:gd name="connsiteX2" fmla="*/ 537104 w 6812936"/>
                <a:gd name="connsiteY2" fmla="*/ 1 h 941143"/>
                <a:gd name="connsiteX3" fmla="*/ 2311040 w 6812936"/>
                <a:gd name="connsiteY3" fmla="*/ 0 h 941143"/>
                <a:gd name="connsiteX4" fmla="*/ 2311040 w 6812936"/>
                <a:gd name="connsiteY4" fmla="*/ 1 h 941143"/>
                <a:gd name="connsiteX5" fmla="*/ 6812936 w 6812936"/>
                <a:gd name="connsiteY5" fmla="*/ 6185 h 941143"/>
                <a:gd name="connsiteX6" fmla="*/ 6489777 w 6812936"/>
                <a:gd name="connsiteY6" fmla="*/ 941143 h 941143"/>
                <a:gd name="connsiteX7" fmla="*/ 0 w 6812936"/>
                <a:gd name="connsiteY7" fmla="*/ 941143 h 941143"/>
                <a:gd name="connsiteX0" fmla="*/ 2311040 w 6812936"/>
                <a:gd name="connsiteY0" fmla="*/ 1 h 941143"/>
                <a:gd name="connsiteX1" fmla="*/ 6812936 w 6812936"/>
                <a:gd name="connsiteY1" fmla="*/ 6185 h 941143"/>
                <a:gd name="connsiteX2" fmla="*/ 6489777 w 6812936"/>
                <a:gd name="connsiteY2" fmla="*/ 941143 h 941143"/>
                <a:gd name="connsiteX3" fmla="*/ 0 w 6812936"/>
                <a:gd name="connsiteY3" fmla="*/ 941143 h 941143"/>
                <a:gd name="connsiteX4" fmla="*/ 323159 w 6812936"/>
                <a:gd name="connsiteY4" fmla="*/ 6185 h 941143"/>
                <a:gd name="connsiteX5" fmla="*/ 537104 w 6812936"/>
                <a:gd name="connsiteY5" fmla="*/ 1 h 941143"/>
                <a:gd name="connsiteX6" fmla="*/ 2311040 w 6812936"/>
                <a:gd name="connsiteY6" fmla="*/ 0 h 941143"/>
                <a:gd name="connsiteX7" fmla="*/ 2402480 w 6812936"/>
                <a:gd name="connsiteY7" fmla="*/ 91441 h 941143"/>
                <a:gd name="connsiteX0" fmla="*/ 2311040 w 6812936"/>
                <a:gd name="connsiteY0" fmla="*/ 1 h 941143"/>
                <a:gd name="connsiteX1" fmla="*/ 6812936 w 6812936"/>
                <a:gd name="connsiteY1" fmla="*/ 6185 h 941143"/>
                <a:gd name="connsiteX2" fmla="*/ 6489777 w 6812936"/>
                <a:gd name="connsiteY2" fmla="*/ 941143 h 941143"/>
                <a:gd name="connsiteX3" fmla="*/ 0 w 6812936"/>
                <a:gd name="connsiteY3" fmla="*/ 941143 h 941143"/>
                <a:gd name="connsiteX4" fmla="*/ 323159 w 6812936"/>
                <a:gd name="connsiteY4" fmla="*/ 6185 h 941143"/>
                <a:gd name="connsiteX5" fmla="*/ 537104 w 6812936"/>
                <a:gd name="connsiteY5" fmla="*/ 1 h 941143"/>
                <a:gd name="connsiteX6" fmla="*/ 2311040 w 6812936"/>
                <a:gd name="connsiteY6" fmla="*/ 0 h 941143"/>
                <a:gd name="connsiteX7" fmla="*/ 2353712 w 6812936"/>
                <a:gd name="connsiteY7" fmla="*/ 286513 h 941143"/>
                <a:gd name="connsiteX0" fmla="*/ 2311040 w 6812936"/>
                <a:gd name="connsiteY0" fmla="*/ 0 h 941142"/>
                <a:gd name="connsiteX1" fmla="*/ 6812936 w 6812936"/>
                <a:gd name="connsiteY1" fmla="*/ 6184 h 941142"/>
                <a:gd name="connsiteX2" fmla="*/ 6489777 w 6812936"/>
                <a:gd name="connsiteY2" fmla="*/ 941142 h 941142"/>
                <a:gd name="connsiteX3" fmla="*/ 0 w 6812936"/>
                <a:gd name="connsiteY3" fmla="*/ 941142 h 941142"/>
                <a:gd name="connsiteX4" fmla="*/ 323159 w 6812936"/>
                <a:gd name="connsiteY4" fmla="*/ 6184 h 941142"/>
                <a:gd name="connsiteX5" fmla="*/ 537104 w 6812936"/>
                <a:gd name="connsiteY5" fmla="*/ 0 h 941142"/>
                <a:gd name="connsiteX6" fmla="*/ 2189120 w 6812936"/>
                <a:gd name="connsiteY6" fmla="*/ 256031 h 941142"/>
                <a:gd name="connsiteX7" fmla="*/ 2353712 w 6812936"/>
                <a:gd name="connsiteY7" fmla="*/ 286512 h 941142"/>
                <a:gd name="connsiteX0" fmla="*/ 2311040 w 6812936"/>
                <a:gd name="connsiteY0" fmla="*/ 0 h 941142"/>
                <a:gd name="connsiteX1" fmla="*/ 6812936 w 6812936"/>
                <a:gd name="connsiteY1" fmla="*/ 6184 h 941142"/>
                <a:gd name="connsiteX2" fmla="*/ 6489777 w 6812936"/>
                <a:gd name="connsiteY2" fmla="*/ 941142 h 941142"/>
                <a:gd name="connsiteX3" fmla="*/ 0 w 6812936"/>
                <a:gd name="connsiteY3" fmla="*/ 941142 h 941142"/>
                <a:gd name="connsiteX4" fmla="*/ 323159 w 6812936"/>
                <a:gd name="connsiteY4" fmla="*/ 6184 h 941142"/>
                <a:gd name="connsiteX5" fmla="*/ 537104 w 6812936"/>
                <a:gd name="connsiteY5" fmla="*/ 0 h 941142"/>
                <a:gd name="connsiteX6" fmla="*/ 2353712 w 6812936"/>
                <a:gd name="connsiteY6" fmla="*/ 286512 h 941142"/>
                <a:gd name="connsiteX0" fmla="*/ 2311040 w 6812936"/>
                <a:gd name="connsiteY0" fmla="*/ 0 h 941142"/>
                <a:gd name="connsiteX1" fmla="*/ 6812936 w 6812936"/>
                <a:gd name="connsiteY1" fmla="*/ 6184 h 941142"/>
                <a:gd name="connsiteX2" fmla="*/ 6489777 w 6812936"/>
                <a:gd name="connsiteY2" fmla="*/ 941142 h 941142"/>
                <a:gd name="connsiteX3" fmla="*/ 0 w 6812936"/>
                <a:gd name="connsiteY3" fmla="*/ 941142 h 941142"/>
                <a:gd name="connsiteX4" fmla="*/ 323159 w 6812936"/>
                <a:gd name="connsiteY4" fmla="*/ 6184 h 941142"/>
                <a:gd name="connsiteX5" fmla="*/ 537104 w 6812936"/>
                <a:gd name="connsiteY5" fmla="*/ 0 h 94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12936" h="941142">
                  <a:moveTo>
                    <a:pt x="2311040" y="0"/>
                  </a:moveTo>
                  <a:lnTo>
                    <a:pt x="6812936" y="6184"/>
                  </a:lnTo>
                  <a:lnTo>
                    <a:pt x="6489777" y="941142"/>
                  </a:lnTo>
                  <a:lnTo>
                    <a:pt x="0" y="941142"/>
                  </a:lnTo>
                  <a:lnTo>
                    <a:pt x="323159" y="6184"/>
                  </a:lnTo>
                  <a:lnTo>
                    <a:pt x="537104" y="0"/>
                  </a:lnTo>
                </a:path>
              </a:pathLst>
            </a:custGeom>
            <a:noFill/>
            <a:ln>
              <a:gradFill>
                <a:gsLst>
                  <a:gs pos="0">
                    <a:schemeClr val="bg1"/>
                  </a:gs>
                  <a:gs pos="96000">
                    <a:schemeClr val="bg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bg1"/>
                </a:solidFill>
              </a:endParaRPr>
            </a:p>
          </p:txBody>
        </p:sp>
        <p:sp>
          <p:nvSpPr>
            <p:cNvPr id="28" name="平行四边形 27">
              <a:extLst>
                <a:ext uri="{FF2B5EF4-FFF2-40B4-BE49-F238E27FC236}">
                  <a16:creationId xmlns:a16="http://schemas.microsoft.com/office/drawing/2014/main" id="{5B1717C4-7567-5836-7DC9-BE48E9A1DDEC}"/>
                </a:ext>
              </a:extLst>
            </p:cNvPr>
            <p:cNvSpPr/>
            <p:nvPr/>
          </p:nvSpPr>
          <p:spPr>
            <a:xfrm>
              <a:off x="1978893" y="1351676"/>
              <a:ext cx="2489995" cy="444879"/>
            </a:xfrm>
            <a:prstGeom prst="parallelogram">
              <a:avLst>
                <a:gd name="adj" fmla="val 29530"/>
              </a:avLst>
            </a:prstGeom>
            <a:solidFill>
              <a:schemeClr val="accent1"/>
            </a:solidFill>
            <a:ln>
              <a:noFill/>
            </a:ln>
            <a:effectLst>
              <a:outerShdw blurRad="177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endParaRPr>
            </a:p>
          </p:txBody>
        </p:sp>
        <p:grpSp>
          <p:nvGrpSpPr>
            <p:cNvPr id="146" name="图形 126" descr="盾蜱虫 轮廓">
              <a:extLst>
                <a:ext uri="{FF2B5EF4-FFF2-40B4-BE49-F238E27FC236}">
                  <a16:creationId xmlns:a16="http://schemas.microsoft.com/office/drawing/2014/main" id="{2E37EE21-8642-CEC7-C9BA-6AF78B804EF7}"/>
                </a:ext>
              </a:extLst>
            </p:cNvPr>
            <p:cNvGrpSpPr>
              <a:grpSpLocks/>
            </p:cNvGrpSpPr>
            <p:nvPr/>
          </p:nvGrpSpPr>
          <p:grpSpPr>
            <a:xfrm>
              <a:off x="7786991" y="1839045"/>
              <a:ext cx="605550" cy="724216"/>
              <a:chOff x="6222434" y="3488457"/>
              <a:chExt cx="647350" cy="774209"/>
            </a:xfrm>
            <a:gradFill>
              <a:gsLst>
                <a:gs pos="100000">
                  <a:schemeClr val="bg1">
                    <a:alpha val="36000"/>
                  </a:schemeClr>
                </a:gs>
                <a:gs pos="19000">
                  <a:schemeClr val="bg1">
                    <a:alpha val="0"/>
                  </a:schemeClr>
                </a:gs>
              </a:gsLst>
              <a:lin ang="10800000" scaled="0"/>
            </a:gradFill>
          </p:grpSpPr>
          <p:sp>
            <p:nvSpPr>
              <p:cNvPr id="147" name="任意多边形: 形状 146">
                <a:extLst>
                  <a:ext uri="{FF2B5EF4-FFF2-40B4-BE49-F238E27FC236}">
                    <a16:creationId xmlns:a16="http://schemas.microsoft.com/office/drawing/2014/main" id="{0C8EC7E0-8CF4-DB58-B5F5-0A33965EA7B4}"/>
                  </a:ext>
                </a:extLst>
              </p:cNvPr>
              <p:cNvSpPr/>
              <p:nvPr/>
            </p:nvSpPr>
            <p:spPr>
              <a:xfrm>
                <a:off x="6417574" y="3777015"/>
                <a:ext cx="266376" cy="182070"/>
              </a:xfrm>
              <a:custGeom>
                <a:avLst/>
                <a:gdLst>
                  <a:gd name="connsiteX0" fmla="*/ 13468 w 266376"/>
                  <a:gd name="connsiteY0" fmla="*/ 70818 h 182070"/>
                  <a:gd name="connsiteX1" fmla="*/ 0 w 266376"/>
                  <a:gd name="connsiteY1" fmla="*/ 84287 h 182070"/>
                  <a:gd name="connsiteX2" fmla="*/ 97774 w 266376"/>
                  <a:gd name="connsiteY2" fmla="*/ 182070 h 182070"/>
                  <a:gd name="connsiteX3" fmla="*/ 266376 w 266376"/>
                  <a:gd name="connsiteY3" fmla="*/ 13468 h 182070"/>
                  <a:gd name="connsiteX4" fmla="*/ 252908 w 266376"/>
                  <a:gd name="connsiteY4" fmla="*/ 0 h 182070"/>
                  <a:gd name="connsiteX5" fmla="*/ 97774 w 266376"/>
                  <a:gd name="connsiteY5" fmla="*/ 155134 h 182070"/>
                  <a:gd name="connsiteX6" fmla="*/ 13468 w 266376"/>
                  <a:gd name="connsiteY6" fmla="*/ 70818 h 182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6376" h="182070">
                    <a:moveTo>
                      <a:pt x="13468" y="70818"/>
                    </a:moveTo>
                    <a:lnTo>
                      <a:pt x="0" y="84287"/>
                    </a:lnTo>
                    <a:lnTo>
                      <a:pt x="97774" y="182070"/>
                    </a:lnTo>
                    <a:lnTo>
                      <a:pt x="266376" y="13468"/>
                    </a:lnTo>
                    <a:lnTo>
                      <a:pt x="252908" y="0"/>
                    </a:lnTo>
                    <a:lnTo>
                      <a:pt x="97774" y="155134"/>
                    </a:lnTo>
                    <a:lnTo>
                      <a:pt x="13468" y="70818"/>
                    </a:lnTo>
                    <a:close/>
                  </a:path>
                </a:pathLst>
              </a:custGeom>
              <a:grpFill/>
              <a:ln w="9525" cap="flat">
                <a:noFill/>
                <a:prstDash val="solid"/>
                <a:miter/>
              </a:ln>
            </p:spPr>
            <p:txBody>
              <a:bodyPr rtlCol="0" anchor="ctr">
                <a:noAutofit/>
              </a:bodyPr>
              <a:lstStyle/>
              <a:p>
                <a:endParaRPr lang="zh-CN" altLang="en-US"/>
              </a:p>
            </p:txBody>
          </p:sp>
          <p:sp>
            <p:nvSpPr>
              <p:cNvPr id="148" name="任意多边形: 形状 147">
                <a:extLst>
                  <a:ext uri="{FF2B5EF4-FFF2-40B4-BE49-F238E27FC236}">
                    <a16:creationId xmlns:a16="http://schemas.microsoft.com/office/drawing/2014/main" id="{FCF8F63A-C824-D83C-87AE-340721B611C1}"/>
                  </a:ext>
                </a:extLst>
              </p:cNvPr>
              <p:cNvSpPr/>
              <p:nvPr/>
            </p:nvSpPr>
            <p:spPr>
              <a:xfrm>
                <a:off x="6222434" y="3488457"/>
                <a:ext cx="647350" cy="774209"/>
              </a:xfrm>
              <a:custGeom>
                <a:avLst/>
                <a:gdLst>
                  <a:gd name="connsiteX0" fmla="*/ 614383 w 647350"/>
                  <a:gd name="connsiteY0" fmla="*/ 141940 h 774209"/>
                  <a:gd name="connsiteX1" fmla="*/ 350740 w 647350"/>
                  <a:gd name="connsiteY1" fmla="*/ 12400 h 774209"/>
                  <a:gd name="connsiteX2" fmla="*/ 300351 w 647350"/>
                  <a:gd name="connsiteY2" fmla="*/ 8668 h 774209"/>
                  <a:gd name="connsiteX3" fmla="*/ 296619 w 647350"/>
                  <a:gd name="connsiteY3" fmla="*/ 12400 h 774209"/>
                  <a:gd name="connsiteX4" fmla="*/ 32967 w 647350"/>
                  <a:gd name="connsiteY4" fmla="*/ 141816 h 774209"/>
                  <a:gd name="connsiteX5" fmla="*/ 1 w 647350"/>
                  <a:gd name="connsiteY5" fmla="*/ 178421 h 774209"/>
                  <a:gd name="connsiteX6" fmla="*/ 1 w 647350"/>
                  <a:gd name="connsiteY6" fmla="*/ 270651 h 774209"/>
                  <a:gd name="connsiteX7" fmla="*/ 303763 w 647350"/>
                  <a:gd name="connsiteY7" fmla="*/ 768333 h 774209"/>
                  <a:gd name="connsiteX8" fmla="*/ 343587 w 647350"/>
                  <a:gd name="connsiteY8" fmla="*/ 768333 h 774209"/>
                  <a:gd name="connsiteX9" fmla="*/ 647349 w 647350"/>
                  <a:gd name="connsiteY9" fmla="*/ 270747 h 774209"/>
                  <a:gd name="connsiteX10" fmla="*/ 647349 w 647350"/>
                  <a:gd name="connsiteY10" fmla="*/ 178535 h 774209"/>
                  <a:gd name="connsiteX11" fmla="*/ 614383 w 647350"/>
                  <a:gd name="connsiteY11" fmla="*/ 141940 h 774209"/>
                  <a:gd name="connsiteX12" fmla="*/ 628299 w 647350"/>
                  <a:gd name="connsiteY12" fmla="*/ 270775 h 774209"/>
                  <a:gd name="connsiteX13" fmla="*/ 333291 w 647350"/>
                  <a:gd name="connsiteY13" fmla="*/ 752331 h 774209"/>
                  <a:gd name="connsiteX14" fmla="*/ 314069 w 647350"/>
                  <a:gd name="connsiteY14" fmla="*/ 752331 h 774209"/>
                  <a:gd name="connsiteX15" fmla="*/ 19051 w 647350"/>
                  <a:gd name="connsiteY15" fmla="*/ 270670 h 774209"/>
                  <a:gd name="connsiteX16" fmla="*/ 19051 w 647350"/>
                  <a:gd name="connsiteY16" fmla="*/ 178440 h 774209"/>
                  <a:gd name="connsiteX17" fmla="*/ 34501 w 647350"/>
                  <a:gd name="connsiteY17" fmla="*/ 160819 h 774209"/>
                  <a:gd name="connsiteX18" fmla="*/ 310726 w 647350"/>
                  <a:gd name="connsiteY18" fmla="*/ 25240 h 774209"/>
                  <a:gd name="connsiteX19" fmla="*/ 323642 w 647350"/>
                  <a:gd name="connsiteY19" fmla="*/ 19067 h 774209"/>
                  <a:gd name="connsiteX20" fmla="*/ 336653 w 647350"/>
                  <a:gd name="connsiteY20" fmla="*/ 25240 h 774209"/>
                  <a:gd name="connsiteX21" fmla="*/ 612878 w 647350"/>
                  <a:gd name="connsiteY21" fmla="*/ 160914 h 774209"/>
                  <a:gd name="connsiteX22" fmla="*/ 628337 w 647350"/>
                  <a:gd name="connsiteY22" fmla="*/ 178535 h 77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47350" h="774209">
                    <a:moveTo>
                      <a:pt x="614383" y="141940"/>
                    </a:moveTo>
                    <a:cubicBezTo>
                      <a:pt x="513252" y="133765"/>
                      <a:pt x="419009" y="87458"/>
                      <a:pt x="350740" y="12400"/>
                    </a:cubicBezTo>
                    <a:cubicBezTo>
                      <a:pt x="337856" y="-2545"/>
                      <a:pt x="315296" y="-4216"/>
                      <a:pt x="300351" y="8668"/>
                    </a:cubicBezTo>
                    <a:cubicBezTo>
                      <a:pt x="299017" y="9818"/>
                      <a:pt x="297769" y="11066"/>
                      <a:pt x="296619" y="12400"/>
                    </a:cubicBezTo>
                    <a:cubicBezTo>
                      <a:pt x="228358" y="87454"/>
                      <a:pt x="134097" y="133723"/>
                      <a:pt x="32967" y="141816"/>
                    </a:cubicBezTo>
                    <a:cubicBezTo>
                      <a:pt x="14154" y="143632"/>
                      <a:pt x="-155" y="159520"/>
                      <a:pt x="1" y="178421"/>
                    </a:cubicBezTo>
                    <a:lnTo>
                      <a:pt x="1" y="270651"/>
                    </a:lnTo>
                    <a:cubicBezTo>
                      <a:pt x="1" y="471276"/>
                      <a:pt x="127208" y="654785"/>
                      <a:pt x="303763" y="768333"/>
                    </a:cubicBezTo>
                    <a:cubicBezTo>
                      <a:pt x="315882" y="776169"/>
                      <a:pt x="331468" y="776169"/>
                      <a:pt x="343587" y="768333"/>
                    </a:cubicBezTo>
                    <a:cubicBezTo>
                      <a:pt x="520152" y="654785"/>
                      <a:pt x="647349" y="471372"/>
                      <a:pt x="647349" y="270747"/>
                    </a:cubicBezTo>
                    <a:lnTo>
                      <a:pt x="647349" y="178535"/>
                    </a:lnTo>
                    <a:cubicBezTo>
                      <a:pt x="647533" y="159626"/>
                      <a:pt x="633208" y="143725"/>
                      <a:pt x="614383" y="141940"/>
                    </a:cubicBezTo>
                    <a:close/>
                    <a:moveTo>
                      <a:pt x="628299" y="270775"/>
                    </a:moveTo>
                    <a:cubicBezTo>
                      <a:pt x="628299" y="453512"/>
                      <a:pt x="518018" y="633535"/>
                      <a:pt x="333291" y="752331"/>
                    </a:cubicBezTo>
                    <a:cubicBezTo>
                      <a:pt x="327448" y="756135"/>
                      <a:pt x="319912" y="756135"/>
                      <a:pt x="314069" y="752331"/>
                    </a:cubicBezTo>
                    <a:cubicBezTo>
                      <a:pt x="129341" y="633525"/>
                      <a:pt x="19051" y="453465"/>
                      <a:pt x="19051" y="270670"/>
                    </a:cubicBezTo>
                    <a:lnTo>
                      <a:pt x="19051" y="178440"/>
                    </a:lnTo>
                    <a:cubicBezTo>
                      <a:pt x="18882" y="169459"/>
                      <a:pt x="25575" y="161824"/>
                      <a:pt x="34501" y="160819"/>
                    </a:cubicBezTo>
                    <a:cubicBezTo>
                      <a:pt x="140475" y="152428"/>
                      <a:pt x="239262" y="103941"/>
                      <a:pt x="310726" y="25240"/>
                    </a:cubicBezTo>
                    <a:cubicBezTo>
                      <a:pt x="313961" y="21444"/>
                      <a:pt x="318656" y="19200"/>
                      <a:pt x="323642" y="19067"/>
                    </a:cubicBezTo>
                    <a:cubicBezTo>
                      <a:pt x="328655" y="19199"/>
                      <a:pt x="333379" y="21441"/>
                      <a:pt x="336653" y="25240"/>
                    </a:cubicBezTo>
                    <a:cubicBezTo>
                      <a:pt x="408132" y="103934"/>
                      <a:pt x="506904" y="152448"/>
                      <a:pt x="612878" y="160914"/>
                    </a:cubicBezTo>
                    <a:cubicBezTo>
                      <a:pt x="621808" y="161916"/>
                      <a:pt x="628507" y="169551"/>
                      <a:pt x="628337" y="178535"/>
                    </a:cubicBezTo>
                    <a:close/>
                  </a:path>
                </a:pathLst>
              </a:custGeom>
              <a:grpFill/>
              <a:ln w="9525" cap="flat">
                <a:noFill/>
                <a:prstDash val="solid"/>
                <a:miter/>
              </a:ln>
            </p:spPr>
            <p:txBody>
              <a:bodyPr rtlCol="0" anchor="ctr">
                <a:noAutofit/>
              </a:bodyPr>
              <a:lstStyle/>
              <a:p>
                <a:endParaRPr lang="zh-CN" altLang="en-US"/>
              </a:p>
            </p:txBody>
          </p:sp>
          <p:sp>
            <p:nvSpPr>
              <p:cNvPr id="149" name="任意多边形: 形状 148">
                <a:extLst>
                  <a:ext uri="{FF2B5EF4-FFF2-40B4-BE49-F238E27FC236}">
                    <a16:creationId xmlns:a16="http://schemas.microsoft.com/office/drawing/2014/main" id="{2FE07160-5F17-2E5F-5C26-65F2639487A6}"/>
                  </a:ext>
                </a:extLst>
              </p:cNvPr>
              <p:cNvSpPr/>
              <p:nvPr/>
            </p:nvSpPr>
            <p:spPr>
              <a:xfrm>
                <a:off x="6298635" y="3581686"/>
                <a:ext cx="494947" cy="596826"/>
              </a:xfrm>
              <a:custGeom>
                <a:avLst/>
                <a:gdLst>
                  <a:gd name="connsiteX0" fmla="*/ 0 w 494947"/>
                  <a:gd name="connsiteY0" fmla="*/ 120148 h 596826"/>
                  <a:gd name="connsiteX1" fmla="*/ 0 w 494947"/>
                  <a:gd name="connsiteY1" fmla="*/ 177470 h 596826"/>
                  <a:gd name="connsiteX2" fmla="*/ 247479 w 494947"/>
                  <a:gd name="connsiteY2" fmla="*/ 596827 h 596826"/>
                  <a:gd name="connsiteX3" fmla="*/ 494948 w 494947"/>
                  <a:gd name="connsiteY3" fmla="*/ 177536 h 596826"/>
                  <a:gd name="connsiteX4" fmla="*/ 494948 w 494947"/>
                  <a:gd name="connsiteY4" fmla="*/ 120148 h 596826"/>
                  <a:gd name="connsiteX5" fmla="*/ 247469 w 494947"/>
                  <a:gd name="connsiteY5" fmla="*/ 0 h 596826"/>
                  <a:gd name="connsiteX6" fmla="*/ 0 w 494947"/>
                  <a:gd name="connsiteY6" fmla="*/ 120148 h 596826"/>
                  <a:gd name="connsiteX7" fmla="*/ 475898 w 494947"/>
                  <a:gd name="connsiteY7" fmla="*/ 177565 h 596826"/>
                  <a:gd name="connsiteX8" fmla="*/ 247479 w 494947"/>
                  <a:gd name="connsiteY8" fmla="*/ 573472 h 596826"/>
                  <a:gd name="connsiteX9" fmla="*/ 19050 w 494947"/>
                  <a:gd name="connsiteY9" fmla="*/ 177441 h 596826"/>
                  <a:gd name="connsiteX10" fmla="*/ 19050 w 494947"/>
                  <a:gd name="connsiteY10" fmla="*/ 136103 h 596826"/>
                  <a:gd name="connsiteX11" fmla="*/ 247459 w 494947"/>
                  <a:gd name="connsiteY11" fmla="*/ 25527 h 596826"/>
                  <a:gd name="connsiteX12" fmla="*/ 475898 w 494947"/>
                  <a:gd name="connsiteY12" fmla="*/ 136160 h 596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4947" h="596826">
                    <a:moveTo>
                      <a:pt x="0" y="120148"/>
                    </a:moveTo>
                    <a:lnTo>
                      <a:pt x="0" y="177470"/>
                    </a:lnTo>
                    <a:cubicBezTo>
                      <a:pt x="0" y="333727"/>
                      <a:pt x="92040" y="488937"/>
                      <a:pt x="247479" y="596827"/>
                    </a:cubicBezTo>
                    <a:cubicBezTo>
                      <a:pt x="402908" y="488880"/>
                      <a:pt x="494948" y="333727"/>
                      <a:pt x="494948" y="177536"/>
                    </a:cubicBezTo>
                    <a:lnTo>
                      <a:pt x="494948" y="120148"/>
                    </a:lnTo>
                    <a:cubicBezTo>
                      <a:pt x="402397" y="105425"/>
                      <a:pt x="316282" y="63617"/>
                      <a:pt x="247469" y="0"/>
                    </a:cubicBezTo>
                    <a:cubicBezTo>
                      <a:pt x="178674" y="63637"/>
                      <a:pt x="92555" y="105448"/>
                      <a:pt x="0" y="120148"/>
                    </a:cubicBezTo>
                    <a:close/>
                    <a:moveTo>
                      <a:pt x="475898" y="177565"/>
                    </a:moveTo>
                    <a:cubicBezTo>
                      <a:pt x="475898" y="322631"/>
                      <a:pt x="390763" y="469783"/>
                      <a:pt x="247479" y="573472"/>
                    </a:cubicBezTo>
                    <a:cubicBezTo>
                      <a:pt x="104194" y="469716"/>
                      <a:pt x="19050" y="322574"/>
                      <a:pt x="19050" y="177441"/>
                    </a:cubicBezTo>
                    <a:lnTo>
                      <a:pt x="19050" y="136103"/>
                    </a:lnTo>
                    <a:cubicBezTo>
                      <a:pt x="103547" y="119856"/>
                      <a:pt x="182305" y="81728"/>
                      <a:pt x="247459" y="25527"/>
                    </a:cubicBezTo>
                    <a:cubicBezTo>
                      <a:pt x="312629" y="81734"/>
                      <a:pt x="391392" y="119880"/>
                      <a:pt x="475898" y="136160"/>
                    </a:cubicBezTo>
                    <a:close/>
                  </a:path>
                </a:pathLst>
              </a:custGeom>
              <a:grpFill/>
              <a:ln w="9525" cap="flat">
                <a:noFill/>
                <a:prstDash val="solid"/>
                <a:miter/>
              </a:ln>
            </p:spPr>
            <p:txBody>
              <a:bodyPr rtlCol="0" anchor="ctr">
                <a:noAutofit/>
              </a:bodyPr>
              <a:lstStyle/>
              <a:p>
                <a:endParaRPr lang="zh-CN" altLang="en-US"/>
              </a:p>
            </p:txBody>
          </p:sp>
        </p:grpSp>
      </p:grpSp>
      <p:grpSp>
        <p:nvGrpSpPr>
          <p:cNvPr id="7" name="组合 6">
            <a:extLst>
              <a:ext uri="{FF2B5EF4-FFF2-40B4-BE49-F238E27FC236}">
                <a16:creationId xmlns:a16="http://schemas.microsoft.com/office/drawing/2014/main" id="{29898AFF-1591-9695-965F-E10C9F2C7E45}"/>
              </a:ext>
            </a:extLst>
          </p:cNvPr>
          <p:cNvGrpSpPr/>
          <p:nvPr/>
        </p:nvGrpSpPr>
        <p:grpSpPr>
          <a:xfrm>
            <a:off x="5023821" y="2660248"/>
            <a:ext cx="6812936" cy="1161808"/>
            <a:chOff x="5023821" y="2660248"/>
            <a:chExt cx="6812936" cy="1161808"/>
          </a:xfrm>
        </p:grpSpPr>
        <p:sp>
          <p:nvSpPr>
            <p:cNvPr id="86" name="平行四边形 36">
              <a:extLst>
                <a:ext uri="{FF2B5EF4-FFF2-40B4-BE49-F238E27FC236}">
                  <a16:creationId xmlns:a16="http://schemas.microsoft.com/office/drawing/2014/main" id="{27E8FDD7-ABBC-E19D-446F-F78EFB58DB71}"/>
                </a:ext>
              </a:extLst>
            </p:cNvPr>
            <p:cNvSpPr/>
            <p:nvPr/>
          </p:nvSpPr>
          <p:spPr>
            <a:xfrm>
              <a:off x="5023821" y="2880914"/>
              <a:ext cx="6812936" cy="941142"/>
            </a:xfrm>
            <a:custGeom>
              <a:avLst/>
              <a:gdLst>
                <a:gd name="connsiteX0" fmla="*/ 0 w 6812936"/>
                <a:gd name="connsiteY0" fmla="*/ 934958 h 934958"/>
                <a:gd name="connsiteX1" fmla="*/ 323159 w 6812936"/>
                <a:gd name="connsiteY1" fmla="*/ 0 h 934958"/>
                <a:gd name="connsiteX2" fmla="*/ 6812936 w 6812936"/>
                <a:gd name="connsiteY2" fmla="*/ 0 h 934958"/>
                <a:gd name="connsiteX3" fmla="*/ 6489777 w 6812936"/>
                <a:gd name="connsiteY3" fmla="*/ 934958 h 934958"/>
                <a:gd name="connsiteX4" fmla="*/ 0 w 6812936"/>
                <a:gd name="connsiteY4" fmla="*/ 934958 h 934958"/>
                <a:gd name="connsiteX0" fmla="*/ 0 w 6812936"/>
                <a:gd name="connsiteY0" fmla="*/ 941143 h 941143"/>
                <a:gd name="connsiteX1" fmla="*/ 323159 w 6812936"/>
                <a:gd name="connsiteY1" fmla="*/ 6185 h 941143"/>
                <a:gd name="connsiteX2" fmla="*/ 2311040 w 6812936"/>
                <a:gd name="connsiteY2" fmla="*/ 0 h 941143"/>
                <a:gd name="connsiteX3" fmla="*/ 6812936 w 6812936"/>
                <a:gd name="connsiteY3" fmla="*/ 6185 h 941143"/>
                <a:gd name="connsiteX4" fmla="*/ 6489777 w 6812936"/>
                <a:gd name="connsiteY4" fmla="*/ 941143 h 941143"/>
                <a:gd name="connsiteX5" fmla="*/ 0 w 6812936"/>
                <a:gd name="connsiteY5" fmla="*/ 941143 h 941143"/>
                <a:gd name="connsiteX0" fmla="*/ 0 w 6812936"/>
                <a:gd name="connsiteY0" fmla="*/ 941143 h 941143"/>
                <a:gd name="connsiteX1" fmla="*/ 323159 w 6812936"/>
                <a:gd name="connsiteY1" fmla="*/ 6185 h 941143"/>
                <a:gd name="connsiteX2" fmla="*/ 2311040 w 6812936"/>
                <a:gd name="connsiteY2" fmla="*/ 0 h 941143"/>
                <a:gd name="connsiteX3" fmla="*/ 2311040 w 6812936"/>
                <a:gd name="connsiteY3" fmla="*/ 1 h 941143"/>
                <a:gd name="connsiteX4" fmla="*/ 6812936 w 6812936"/>
                <a:gd name="connsiteY4" fmla="*/ 6185 h 941143"/>
                <a:gd name="connsiteX5" fmla="*/ 6489777 w 6812936"/>
                <a:gd name="connsiteY5" fmla="*/ 941143 h 941143"/>
                <a:gd name="connsiteX6" fmla="*/ 0 w 6812936"/>
                <a:gd name="connsiteY6" fmla="*/ 941143 h 941143"/>
                <a:gd name="connsiteX0" fmla="*/ 0 w 6812936"/>
                <a:gd name="connsiteY0" fmla="*/ 941143 h 941143"/>
                <a:gd name="connsiteX1" fmla="*/ 323159 w 6812936"/>
                <a:gd name="connsiteY1" fmla="*/ 6185 h 941143"/>
                <a:gd name="connsiteX2" fmla="*/ 537104 w 6812936"/>
                <a:gd name="connsiteY2" fmla="*/ 1 h 941143"/>
                <a:gd name="connsiteX3" fmla="*/ 2311040 w 6812936"/>
                <a:gd name="connsiteY3" fmla="*/ 0 h 941143"/>
                <a:gd name="connsiteX4" fmla="*/ 2311040 w 6812936"/>
                <a:gd name="connsiteY4" fmla="*/ 1 h 941143"/>
                <a:gd name="connsiteX5" fmla="*/ 6812936 w 6812936"/>
                <a:gd name="connsiteY5" fmla="*/ 6185 h 941143"/>
                <a:gd name="connsiteX6" fmla="*/ 6489777 w 6812936"/>
                <a:gd name="connsiteY6" fmla="*/ 941143 h 941143"/>
                <a:gd name="connsiteX7" fmla="*/ 0 w 6812936"/>
                <a:gd name="connsiteY7" fmla="*/ 941143 h 941143"/>
                <a:gd name="connsiteX0" fmla="*/ 2311040 w 6812936"/>
                <a:gd name="connsiteY0" fmla="*/ 1 h 941143"/>
                <a:gd name="connsiteX1" fmla="*/ 6812936 w 6812936"/>
                <a:gd name="connsiteY1" fmla="*/ 6185 h 941143"/>
                <a:gd name="connsiteX2" fmla="*/ 6489777 w 6812936"/>
                <a:gd name="connsiteY2" fmla="*/ 941143 h 941143"/>
                <a:gd name="connsiteX3" fmla="*/ 0 w 6812936"/>
                <a:gd name="connsiteY3" fmla="*/ 941143 h 941143"/>
                <a:gd name="connsiteX4" fmla="*/ 323159 w 6812936"/>
                <a:gd name="connsiteY4" fmla="*/ 6185 h 941143"/>
                <a:gd name="connsiteX5" fmla="*/ 537104 w 6812936"/>
                <a:gd name="connsiteY5" fmla="*/ 1 h 941143"/>
                <a:gd name="connsiteX6" fmla="*/ 2311040 w 6812936"/>
                <a:gd name="connsiteY6" fmla="*/ 0 h 941143"/>
                <a:gd name="connsiteX7" fmla="*/ 2402480 w 6812936"/>
                <a:gd name="connsiteY7" fmla="*/ 91441 h 941143"/>
                <a:gd name="connsiteX0" fmla="*/ 2311040 w 6812936"/>
                <a:gd name="connsiteY0" fmla="*/ 1 h 941143"/>
                <a:gd name="connsiteX1" fmla="*/ 6812936 w 6812936"/>
                <a:gd name="connsiteY1" fmla="*/ 6185 h 941143"/>
                <a:gd name="connsiteX2" fmla="*/ 6489777 w 6812936"/>
                <a:gd name="connsiteY2" fmla="*/ 941143 h 941143"/>
                <a:gd name="connsiteX3" fmla="*/ 0 w 6812936"/>
                <a:gd name="connsiteY3" fmla="*/ 941143 h 941143"/>
                <a:gd name="connsiteX4" fmla="*/ 323159 w 6812936"/>
                <a:gd name="connsiteY4" fmla="*/ 6185 h 941143"/>
                <a:gd name="connsiteX5" fmla="*/ 537104 w 6812936"/>
                <a:gd name="connsiteY5" fmla="*/ 1 h 941143"/>
                <a:gd name="connsiteX6" fmla="*/ 2311040 w 6812936"/>
                <a:gd name="connsiteY6" fmla="*/ 0 h 941143"/>
                <a:gd name="connsiteX7" fmla="*/ 2353712 w 6812936"/>
                <a:gd name="connsiteY7" fmla="*/ 286513 h 941143"/>
                <a:gd name="connsiteX0" fmla="*/ 2311040 w 6812936"/>
                <a:gd name="connsiteY0" fmla="*/ 0 h 941142"/>
                <a:gd name="connsiteX1" fmla="*/ 6812936 w 6812936"/>
                <a:gd name="connsiteY1" fmla="*/ 6184 h 941142"/>
                <a:gd name="connsiteX2" fmla="*/ 6489777 w 6812936"/>
                <a:gd name="connsiteY2" fmla="*/ 941142 h 941142"/>
                <a:gd name="connsiteX3" fmla="*/ 0 w 6812936"/>
                <a:gd name="connsiteY3" fmla="*/ 941142 h 941142"/>
                <a:gd name="connsiteX4" fmla="*/ 323159 w 6812936"/>
                <a:gd name="connsiteY4" fmla="*/ 6184 h 941142"/>
                <a:gd name="connsiteX5" fmla="*/ 537104 w 6812936"/>
                <a:gd name="connsiteY5" fmla="*/ 0 h 941142"/>
                <a:gd name="connsiteX6" fmla="*/ 2189120 w 6812936"/>
                <a:gd name="connsiteY6" fmla="*/ 256031 h 941142"/>
                <a:gd name="connsiteX7" fmla="*/ 2353712 w 6812936"/>
                <a:gd name="connsiteY7" fmla="*/ 286512 h 941142"/>
                <a:gd name="connsiteX0" fmla="*/ 2311040 w 6812936"/>
                <a:gd name="connsiteY0" fmla="*/ 0 h 941142"/>
                <a:gd name="connsiteX1" fmla="*/ 6812936 w 6812936"/>
                <a:gd name="connsiteY1" fmla="*/ 6184 h 941142"/>
                <a:gd name="connsiteX2" fmla="*/ 6489777 w 6812936"/>
                <a:gd name="connsiteY2" fmla="*/ 941142 h 941142"/>
                <a:gd name="connsiteX3" fmla="*/ 0 w 6812936"/>
                <a:gd name="connsiteY3" fmla="*/ 941142 h 941142"/>
                <a:gd name="connsiteX4" fmla="*/ 323159 w 6812936"/>
                <a:gd name="connsiteY4" fmla="*/ 6184 h 941142"/>
                <a:gd name="connsiteX5" fmla="*/ 537104 w 6812936"/>
                <a:gd name="connsiteY5" fmla="*/ 0 h 941142"/>
                <a:gd name="connsiteX6" fmla="*/ 2353712 w 6812936"/>
                <a:gd name="connsiteY6" fmla="*/ 286512 h 941142"/>
                <a:gd name="connsiteX0" fmla="*/ 2311040 w 6812936"/>
                <a:gd name="connsiteY0" fmla="*/ 0 h 941142"/>
                <a:gd name="connsiteX1" fmla="*/ 6812936 w 6812936"/>
                <a:gd name="connsiteY1" fmla="*/ 6184 h 941142"/>
                <a:gd name="connsiteX2" fmla="*/ 6489777 w 6812936"/>
                <a:gd name="connsiteY2" fmla="*/ 941142 h 941142"/>
                <a:gd name="connsiteX3" fmla="*/ 0 w 6812936"/>
                <a:gd name="connsiteY3" fmla="*/ 941142 h 941142"/>
                <a:gd name="connsiteX4" fmla="*/ 323159 w 6812936"/>
                <a:gd name="connsiteY4" fmla="*/ 6184 h 941142"/>
                <a:gd name="connsiteX5" fmla="*/ 537104 w 6812936"/>
                <a:gd name="connsiteY5" fmla="*/ 0 h 94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12936" h="941142">
                  <a:moveTo>
                    <a:pt x="2311040" y="0"/>
                  </a:moveTo>
                  <a:lnTo>
                    <a:pt x="6812936" y="6184"/>
                  </a:lnTo>
                  <a:lnTo>
                    <a:pt x="6489777" y="941142"/>
                  </a:lnTo>
                  <a:lnTo>
                    <a:pt x="0" y="941142"/>
                  </a:lnTo>
                  <a:lnTo>
                    <a:pt x="323159" y="6184"/>
                  </a:lnTo>
                  <a:lnTo>
                    <a:pt x="537104" y="0"/>
                  </a:lnTo>
                </a:path>
              </a:pathLst>
            </a:custGeom>
            <a:noFill/>
            <a:ln>
              <a:gradFill>
                <a:gsLst>
                  <a:gs pos="0">
                    <a:schemeClr val="bg1"/>
                  </a:gs>
                  <a:gs pos="96000">
                    <a:schemeClr val="bg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bg1"/>
                </a:solidFill>
              </a:endParaRPr>
            </a:p>
          </p:txBody>
        </p:sp>
        <p:sp>
          <p:nvSpPr>
            <p:cNvPr id="88" name="平行四边形 87">
              <a:extLst>
                <a:ext uri="{FF2B5EF4-FFF2-40B4-BE49-F238E27FC236}">
                  <a16:creationId xmlns:a16="http://schemas.microsoft.com/office/drawing/2014/main" id="{92108EA6-E51E-B6D8-CDEF-0E77887B03FE}"/>
                </a:ext>
              </a:extLst>
            </p:cNvPr>
            <p:cNvSpPr/>
            <p:nvPr/>
          </p:nvSpPr>
          <p:spPr>
            <a:xfrm>
              <a:off x="5385248" y="2660248"/>
              <a:ext cx="2489995" cy="444879"/>
            </a:xfrm>
            <a:prstGeom prst="parallelogram">
              <a:avLst>
                <a:gd name="adj" fmla="val 29530"/>
              </a:avLst>
            </a:prstGeom>
            <a:solidFill>
              <a:schemeClr val="accent1"/>
            </a:solidFill>
            <a:ln>
              <a:noFill/>
            </a:ln>
            <a:effectLst>
              <a:outerShdw blurRad="177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endParaRPr>
            </a:p>
          </p:txBody>
        </p:sp>
        <p:grpSp>
          <p:nvGrpSpPr>
            <p:cNvPr id="150" name="组合 149">
              <a:extLst>
                <a:ext uri="{FF2B5EF4-FFF2-40B4-BE49-F238E27FC236}">
                  <a16:creationId xmlns:a16="http://schemas.microsoft.com/office/drawing/2014/main" id="{E0FE0BE5-F483-D2EA-14FD-6CB824D95E1C}"/>
                </a:ext>
              </a:extLst>
            </p:cNvPr>
            <p:cNvGrpSpPr>
              <a:grpSpLocks/>
            </p:cNvGrpSpPr>
            <p:nvPr/>
          </p:nvGrpSpPr>
          <p:grpSpPr>
            <a:xfrm>
              <a:off x="10821107" y="3277279"/>
              <a:ext cx="704850" cy="488256"/>
              <a:chOff x="7763811" y="587515"/>
              <a:chExt cx="704850" cy="540134"/>
            </a:xfrm>
            <a:gradFill>
              <a:gsLst>
                <a:gs pos="58000">
                  <a:schemeClr val="bg1">
                    <a:alpha val="36000"/>
                  </a:schemeClr>
                </a:gs>
                <a:gs pos="0">
                  <a:schemeClr val="bg1">
                    <a:alpha val="0"/>
                  </a:schemeClr>
                </a:gs>
              </a:gsLst>
              <a:lin ang="10800000" scaled="0"/>
            </a:gradFill>
          </p:grpSpPr>
          <p:sp>
            <p:nvSpPr>
              <p:cNvPr id="144" name="任意多边形: 形状 143">
                <a:extLst>
                  <a:ext uri="{FF2B5EF4-FFF2-40B4-BE49-F238E27FC236}">
                    <a16:creationId xmlns:a16="http://schemas.microsoft.com/office/drawing/2014/main" id="{0456D7B3-1F26-E06C-FB24-84C93305C9AE}"/>
                  </a:ext>
                </a:extLst>
              </p:cNvPr>
              <p:cNvSpPr/>
              <p:nvPr/>
            </p:nvSpPr>
            <p:spPr>
              <a:xfrm>
                <a:off x="7763811" y="587515"/>
                <a:ext cx="704850" cy="533400"/>
              </a:xfrm>
              <a:custGeom>
                <a:avLst/>
                <a:gdLst>
                  <a:gd name="connsiteX0" fmla="*/ 514350 w 704850"/>
                  <a:gd name="connsiteY0" fmla="*/ 0 h 533400"/>
                  <a:gd name="connsiteX1" fmla="*/ 514350 w 704850"/>
                  <a:gd name="connsiteY1" fmla="*/ 171450 h 533400"/>
                  <a:gd name="connsiteX2" fmla="*/ 342900 w 704850"/>
                  <a:gd name="connsiteY2" fmla="*/ 171450 h 533400"/>
                  <a:gd name="connsiteX3" fmla="*/ 342900 w 704850"/>
                  <a:gd name="connsiteY3" fmla="*/ 342900 h 533400"/>
                  <a:gd name="connsiteX4" fmla="*/ 171450 w 704850"/>
                  <a:gd name="connsiteY4" fmla="*/ 342900 h 533400"/>
                  <a:gd name="connsiteX5" fmla="*/ 171450 w 704850"/>
                  <a:gd name="connsiteY5" fmla="*/ 514350 h 533400"/>
                  <a:gd name="connsiteX6" fmla="*/ 0 w 704850"/>
                  <a:gd name="connsiteY6" fmla="*/ 514350 h 533400"/>
                  <a:gd name="connsiteX7" fmla="*/ 0 w 704850"/>
                  <a:gd name="connsiteY7" fmla="*/ 533400 h 533400"/>
                  <a:gd name="connsiteX8" fmla="*/ 190500 w 704850"/>
                  <a:gd name="connsiteY8" fmla="*/ 533400 h 533400"/>
                  <a:gd name="connsiteX9" fmla="*/ 190500 w 704850"/>
                  <a:gd name="connsiteY9" fmla="*/ 361950 h 533400"/>
                  <a:gd name="connsiteX10" fmla="*/ 361950 w 704850"/>
                  <a:gd name="connsiteY10" fmla="*/ 361950 h 533400"/>
                  <a:gd name="connsiteX11" fmla="*/ 361950 w 704850"/>
                  <a:gd name="connsiteY11" fmla="*/ 190500 h 533400"/>
                  <a:gd name="connsiteX12" fmla="*/ 533400 w 704850"/>
                  <a:gd name="connsiteY12" fmla="*/ 190500 h 533400"/>
                  <a:gd name="connsiteX13" fmla="*/ 533400 w 704850"/>
                  <a:gd name="connsiteY13" fmla="*/ 19050 h 533400"/>
                  <a:gd name="connsiteX14" fmla="*/ 704850 w 704850"/>
                  <a:gd name="connsiteY14" fmla="*/ 19050 h 533400"/>
                  <a:gd name="connsiteX15" fmla="*/ 704850 w 704850"/>
                  <a:gd name="connsiteY15" fmla="*/ 0 h 533400"/>
                  <a:gd name="connsiteX16" fmla="*/ 514350 w 704850"/>
                  <a:gd name="connsiteY16"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850" h="533400">
                    <a:moveTo>
                      <a:pt x="514350" y="0"/>
                    </a:moveTo>
                    <a:lnTo>
                      <a:pt x="514350" y="171450"/>
                    </a:lnTo>
                    <a:lnTo>
                      <a:pt x="342900" y="171450"/>
                    </a:lnTo>
                    <a:lnTo>
                      <a:pt x="342900" y="342900"/>
                    </a:lnTo>
                    <a:lnTo>
                      <a:pt x="171450" y="342900"/>
                    </a:lnTo>
                    <a:lnTo>
                      <a:pt x="171450" y="514350"/>
                    </a:lnTo>
                    <a:lnTo>
                      <a:pt x="0" y="514350"/>
                    </a:lnTo>
                    <a:lnTo>
                      <a:pt x="0" y="533400"/>
                    </a:lnTo>
                    <a:lnTo>
                      <a:pt x="190500" y="533400"/>
                    </a:lnTo>
                    <a:lnTo>
                      <a:pt x="190500" y="361950"/>
                    </a:lnTo>
                    <a:lnTo>
                      <a:pt x="361950" y="361950"/>
                    </a:lnTo>
                    <a:lnTo>
                      <a:pt x="361950" y="190500"/>
                    </a:lnTo>
                    <a:lnTo>
                      <a:pt x="533400" y="190500"/>
                    </a:lnTo>
                    <a:lnTo>
                      <a:pt x="533400" y="19050"/>
                    </a:lnTo>
                    <a:lnTo>
                      <a:pt x="704850" y="19050"/>
                    </a:lnTo>
                    <a:lnTo>
                      <a:pt x="704850" y="0"/>
                    </a:lnTo>
                    <a:lnTo>
                      <a:pt x="514350" y="0"/>
                    </a:lnTo>
                    <a:close/>
                  </a:path>
                </a:pathLst>
              </a:custGeom>
              <a:grpFill/>
              <a:ln w="9525" cap="flat">
                <a:noFill/>
                <a:prstDash val="solid"/>
                <a:miter/>
              </a:ln>
            </p:spPr>
            <p:txBody>
              <a:bodyPr rtlCol="0" anchor="ctr">
                <a:noAutofit/>
              </a:bodyPr>
              <a:lstStyle/>
              <a:p>
                <a:endParaRPr lang="zh-CN" altLang="en-US"/>
              </a:p>
            </p:txBody>
          </p:sp>
          <p:sp>
            <p:nvSpPr>
              <p:cNvPr id="145" name="任意多边形: 形状 144">
                <a:extLst>
                  <a:ext uri="{FF2B5EF4-FFF2-40B4-BE49-F238E27FC236}">
                    <a16:creationId xmlns:a16="http://schemas.microsoft.com/office/drawing/2014/main" id="{2B6AD2EB-CD82-246C-4556-2DDE69EA8BF2}"/>
                  </a:ext>
                </a:extLst>
              </p:cNvPr>
              <p:cNvSpPr/>
              <p:nvPr/>
            </p:nvSpPr>
            <p:spPr>
              <a:xfrm>
                <a:off x="8223801" y="882790"/>
                <a:ext cx="244859" cy="244859"/>
              </a:xfrm>
              <a:custGeom>
                <a:avLst/>
                <a:gdLst>
                  <a:gd name="connsiteX0" fmla="*/ 111509 w 244859"/>
                  <a:gd name="connsiteY0" fmla="*/ 19050 h 244859"/>
                  <a:gd name="connsiteX1" fmla="*/ 212112 w 244859"/>
                  <a:gd name="connsiteY1" fmla="*/ 19050 h 244859"/>
                  <a:gd name="connsiteX2" fmla="*/ 212207 w 244859"/>
                  <a:gd name="connsiteY2" fmla="*/ 19146 h 244859"/>
                  <a:gd name="connsiteX3" fmla="*/ 212179 w 244859"/>
                  <a:gd name="connsiteY3" fmla="*/ 19212 h 244859"/>
                  <a:gd name="connsiteX4" fmla="*/ 0 w 244859"/>
                  <a:gd name="connsiteY4" fmla="*/ 231391 h 244859"/>
                  <a:gd name="connsiteX5" fmla="*/ 13468 w 244859"/>
                  <a:gd name="connsiteY5" fmla="*/ 244859 h 244859"/>
                  <a:gd name="connsiteX6" fmla="*/ 225647 w 244859"/>
                  <a:gd name="connsiteY6" fmla="*/ 32680 h 244859"/>
                  <a:gd name="connsiteX7" fmla="*/ 225782 w 244859"/>
                  <a:gd name="connsiteY7" fmla="*/ 32681 h 244859"/>
                  <a:gd name="connsiteX8" fmla="*/ 225809 w 244859"/>
                  <a:gd name="connsiteY8" fmla="*/ 32747 h 244859"/>
                  <a:gd name="connsiteX9" fmla="*/ 225809 w 244859"/>
                  <a:gd name="connsiteY9" fmla="*/ 133350 h 244859"/>
                  <a:gd name="connsiteX10" fmla="*/ 244859 w 244859"/>
                  <a:gd name="connsiteY10" fmla="*/ 133350 h 244859"/>
                  <a:gd name="connsiteX11" fmla="*/ 244859 w 244859"/>
                  <a:gd name="connsiteY11" fmla="*/ 0 h 244859"/>
                  <a:gd name="connsiteX12" fmla="*/ 111509 w 244859"/>
                  <a:gd name="connsiteY12" fmla="*/ 0 h 244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4859" h="244859">
                    <a:moveTo>
                      <a:pt x="111509" y="19050"/>
                    </a:moveTo>
                    <a:lnTo>
                      <a:pt x="212112" y="19050"/>
                    </a:lnTo>
                    <a:cubicBezTo>
                      <a:pt x="212165" y="19051"/>
                      <a:pt x="212207" y="19094"/>
                      <a:pt x="212207" y="19146"/>
                    </a:cubicBezTo>
                    <a:cubicBezTo>
                      <a:pt x="212206" y="19171"/>
                      <a:pt x="212196" y="19195"/>
                      <a:pt x="212179" y="19212"/>
                    </a:cubicBezTo>
                    <a:lnTo>
                      <a:pt x="0" y="231391"/>
                    </a:lnTo>
                    <a:lnTo>
                      <a:pt x="13468" y="244859"/>
                    </a:lnTo>
                    <a:lnTo>
                      <a:pt x="225647" y="32680"/>
                    </a:lnTo>
                    <a:cubicBezTo>
                      <a:pt x="225684" y="32643"/>
                      <a:pt x="225745" y="32644"/>
                      <a:pt x="225782" y="32681"/>
                    </a:cubicBezTo>
                    <a:cubicBezTo>
                      <a:pt x="225799" y="32699"/>
                      <a:pt x="225809" y="32722"/>
                      <a:pt x="225809" y="32747"/>
                    </a:cubicBezTo>
                    <a:lnTo>
                      <a:pt x="225809" y="133350"/>
                    </a:lnTo>
                    <a:lnTo>
                      <a:pt x="244859" y="133350"/>
                    </a:lnTo>
                    <a:lnTo>
                      <a:pt x="244859" y="0"/>
                    </a:lnTo>
                    <a:lnTo>
                      <a:pt x="111509" y="0"/>
                    </a:lnTo>
                    <a:close/>
                  </a:path>
                </a:pathLst>
              </a:custGeom>
              <a:grpFill/>
              <a:ln w="9525" cap="flat">
                <a:noFill/>
                <a:prstDash val="solid"/>
                <a:miter/>
              </a:ln>
            </p:spPr>
            <p:txBody>
              <a:bodyPr rtlCol="0" anchor="ctr">
                <a:noAutofit/>
              </a:bodyPr>
              <a:lstStyle/>
              <a:p>
                <a:endParaRPr lang="zh-CN" altLang="en-US"/>
              </a:p>
            </p:txBody>
          </p:sp>
        </p:grpSp>
      </p:grpSp>
      <p:grpSp>
        <p:nvGrpSpPr>
          <p:cNvPr id="4" name="组合 3">
            <a:extLst>
              <a:ext uri="{FF2B5EF4-FFF2-40B4-BE49-F238E27FC236}">
                <a16:creationId xmlns:a16="http://schemas.microsoft.com/office/drawing/2014/main" id="{808FD018-B98A-B3D6-CC5F-1D4284DF4201}"/>
              </a:ext>
            </a:extLst>
          </p:cNvPr>
          <p:cNvGrpSpPr/>
          <p:nvPr/>
        </p:nvGrpSpPr>
        <p:grpSpPr>
          <a:xfrm>
            <a:off x="826580" y="3752235"/>
            <a:ext cx="6812936" cy="1162828"/>
            <a:chOff x="826580" y="3752235"/>
            <a:chExt cx="6812936" cy="1162828"/>
          </a:xfrm>
        </p:grpSpPr>
        <p:grpSp>
          <p:nvGrpSpPr>
            <p:cNvPr id="2" name="组合 1">
              <a:extLst>
                <a:ext uri="{FF2B5EF4-FFF2-40B4-BE49-F238E27FC236}">
                  <a16:creationId xmlns:a16="http://schemas.microsoft.com/office/drawing/2014/main" id="{CC892953-72E7-9DDE-2713-2A68B33F15FD}"/>
                </a:ext>
              </a:extLst>
            </p:cNvPr>
            <p:cNvGrpSpPr/>
            <p:nvPr/>
          </p:nvGrpSpPr>
          <p:grpSpPr>
            <a:xfrm>
              <a:off x="826580" y="3752235"/>
              <a:ext cx="6812936" cy="1161808"/>
              <a:chOff x="826580" y="3752235"/>
              <a:chExt cx="6812936" cy="1161808"/>
            </a:xfrm>
          </p:grpSpPr>
          <p:sp>
            <p:nvSpPr>
              <p:cNvPr id="97" name="平行四边形 36">
                <a:extLst>
                  <a:ext uri="{FF2B5EF4-FFF2-40B4-BE49-F238E27FC236}">
                    <a16:creationId xmlns:a16="http://schemas.microsoft.com/office/drawing/2014/main" id="{B3746E0E-0F5D-A1D2-4F32-E5944A85835E}"/>
                  </a:ext>
                </a:extLst>
              </p:cNvPr>
              <p:cNvSpPr/>
              <p:nvPr/>
            </p:nvSpPr>
            <p:spPr>
              <a:xfrm>
                <a:off x="826580" y="3972901"/>
                <a:ext cx="6812936" cy="941142"/>
              </a:xfrm>
              <a:custGeom>
                <a:avLst/>
                <a:gdLst>
                  <a:gd name="connsiteX0" fmla="*/ 0 w 6812936"/>
                  <a:gd name="connsiteY0" fmla="*/ 934958 h 934958"/>
                  <a:gd name="connsiteX1" fmla="*/ 323159 w 6812936"/>
                  <a:gd name="connsiteY1" fmla="*/ 0 h 934958"/>
                  <a:gd name="connsiteX2" fmla="*/ 6812936 w 6812936"/>
                  <a:gd name="connsiteY2" fmla="*/ 0 h 934958"/>
                  <a:gd name="connsiteX3" fmla="*/ 6489777 w 6812936"/>
                  <a:gd name="connsiteY3" fmla="*/ 934958 h 934958"/>
                  <a:gd name="connsiteX4" fmla="*/ 0 w 6812936"/>
                  <a:gd name="connsiteY4" fmla="*/ 934958 h 934958"/>
                  <a:gd name="connsiteX0" fmla="*/ 0 w 6812936"/>
                  <a:gd name="connsiteY0" fmla="*/ 941143 h 941143"/>
                  <a:gd name="connsiteX1" fmla="*/ 323159 w 6812936"/>
                  <a:gd name="connsiteY1" fmla="*/ 6185 h 941143"/>
                  <a:gd name="connsiteX2" fmla="*/ 2311040 w 6812936"/>
                  <a:gd name="connsiteY2" fmla="*/ 0 h 941143"/>
                  <a:gd name="connsiteX3" fmla="*/ 6812936 w 6812936"/>
                  <a:gd name="connsiteY3" fmla="*/ 6185 h 941143"/>
                  <a:gd name="connsiteX4" fmla="*/ 6489777 w 6812936"/>
                  <a:gd name="connsiteY4" fmla="*/ 941143 h 941143"/>
                  <a:gd name="connsiteX5" fmla="*/ 0 w 6812936"/>
                  <a:gd name="connsiteY5" fmla="*/ 941143 h 941143"/>
                  <a:gd name="connsiteX0" fmla="*/ 0 w 6812936"/>
                  <a:gd name="connsiteY0" fmla="*/ 941143 h 941143"/>
                  <a:gd name="connsiteX1" fmla="*/ 323159 w 6812936"/>
                  <a:gd name="connsiteY1" fmla="*/ 6185 h 941143"/>
                  <a:gd name="connsiteX2" fmla="*/ 2311040 w 6812936"/>
                  <a:gd name="connsiteY2" fmla="*/ 0 h 941143"/>
                  <a:gd name="connsiteX3" fmla="*/ 2311040 w 6812936"/>
                  <a:gd name="connsiteY3" fmla="*/ 1 h 941143"/>
                  <a:gd name="connsiteX4" fmla="*/ 6812936 w 6812936"/>
                  <a:gd name="connsiteY4" fmla="*/ 6185 h 941143"/>
                  <a:gd name="connsiteX5" fmla="*/ 6489777 w 6812936"/>
                  <a:gd name="connsiteY5" fmla="*/ 941143 h 941143"/>
                  <a:gd name="connsiteX6" fmla="*/ 0 w 6812936"/>
                  <a:gd name="connsiteY6" fmla="*/ 941143 h 941143"/>
                  <a:gd name="connsiteX0" fmla="*/ 0 w 6812936"/>
                  <a:gd name="connsiteY0" fmla="*/ 941143 h 941143"/>
                  <a:gd name="connsiteX1" fmla="*/ 323159 w 6812936"/>
                  <a:gd name="connsiteY1" fmla="*/ 6185 h 941143"/>
                  <a:gd name="connsiteX2" fmla="*/ 537104 w 6812936"/>
                  <a:gd name="connsiteY2" fmla="*/ 1 h 941143"/>
                  <a:gd name="connsiteX3" fmla="*/ 2311040 w 6812936"/>
                  <a:gd name="connsiteY3" fmla="*/ 0 h 941143"/>
                  <a:gd name="connsiteX4" fmla="*/ 2311040 w 6812936"/>
                  <a:gd name="connsiteY4" fmla="*/ 1 h 941143"/>
                  <a:gd name="connsiteX5" fmla="*/ 6812936 w 6812936"/>
                  <a:gd name="connsiteY5" fmla="*/ 6185 h 941143"/>
                  <a:gd name="connsiteX6" fmla="*/ 6489777 w 6812936"/>
                  <a:gd name="connsiteY6" fmla="*/ 941143 h 941143"/>
                  <a:gd name="connsiteX7" fmla="*/ 0 w 6812936"/>
                  <a:gd name="connsiteY7" fmla="*/ 941143 h 941143"/>
                  <a:gd name="connsiteX0" fmla="*/ 2311040 w 6812936"/>
                  <a:gd name="connsiteY0" fmla="*/ 1 h 941143"/>
                  <a:gd name="connsiteX1" fmla="*/ 6812936 w 6812936"/>
                  <a:gd name="connsiteY1" fmla="*/ 6185 h 941143"/>
                  <a:gd name="connsiteX2" fmla="*/ 6489777 w 6812936"/>
                  <a:gd name="connsiteY2" fmla="*/ 941143 h 941143"/>
                  <a:gd name="connsiteX3" fmla="*/ 0 w 6812936"/>
                  <a:gd name="connsiteY3" fmla="*/ 941143 h 941143"/>
                  <a:gd name="connsiteX4" fmla="*/ 323159 w 6812936"/>
                  <a:gd name="connsiteY4" fmla="*/ 6185 h 941143"/>
                  <a:gd name="connsiteX5" fmla="*/ 537104 w 6812936"/>
                  <a:gd name="connsiteY5" fmla="*/ 1 h 941143"/>
                  <a:gd name="connsiteX6" fmla="*/ 2311040 w 6812936"/>
                  <a:gd name="connsiteY6" fmla="*/ 0 h 941143"/>
                  <a:gd name="connsiteX7" fmla="*/ 2402480 w 6812936"/>
                  <a:gd name="connsiteY7" fmla="*/ 91441 h 941143"/>
                  <a:gd name="connsiteX0" fmla="*/ 2311040 w 6812936"/>
                  <a:gd name="connsiteY0" fmla="*/ 1 h 941143"/>
                  <a:gd name="connsiteX1" fmla="*/ 6812936 w 6812936"/>
                  <a:gd name="connsiteY1" fmla="*/ 6185 h 941143"/>
                  <a:gd name="connsiteX2" fmla="*/ 6489777 w 6812936"/>
                  <a:gd name="connsiteY2" fmla="*/ 941143 h 941143"/>
                  <a:gd name="connsiteX3" fmla="*/ 0 w 6812936"/>
                  <a:gd name="connsiteY3" fmla="*/ 941143 h 941143"/>
                  <a:gd name="connsiteX4" fmla="*/ 323159 w 6812936"/>
                  <a:gd name="connsiteY4" fmla="*/ 6185 h 941143"/>
                  <a:gd name="connsiteX5" fmla="*/ 537104 w 6812936"/>
                  <a:gd name="connsiteY5" fmla="*/ 1 h 941143"/>
                  <a:gd name="connsiteX6" fmla="*/ 2311040 w 6812936"/>
                  <a:gd name="connsiteY6" fmla="*/ 0 h 941143"/>
                  <a:gd name="connsiteX7" fmla="*/ 2353712 w 6812936"/>
                  <a:gd name="connsiteY7" fmla="*/ 286513 h 941143"/>
                  <a:gd name="connsiteX0" fmla="*/ 2311040 w 6812936"/>
                  <a:gd name="connsiteY0" fmla="*/ 0 h 941142"/>
                  <a:gd name="connsiteX1" fmla="*/ 6812936 w 6812936"/>
                  <a:gd name="connsiteY1" fmla="*/ 6184 h 941142"/>
                  <a:gd name="connsiteX2" fmla="*/ 6489777 w 6812936"/>
                  <a:gd name="connsiteY2" fmla="*/ 941142 h 941142"/>
                  <a:gd name="connsiteX3" fmla="*/ 0 w 6812936"/>
                  <a:gd name="connsiteY3" fmla="*/ 941142 h 941142"/>
                  <a:gd name="connsiteX4" fmla="*/ 323159 w 6812936"/>
                  <a:gd name="connsiteY4" fmla="*/ 6184 h 941142"/>
                  <a:gd name="connsiteX5" fmla="*/ 537104 w 6812936"/>
                  <a:gd name="connsiteY5" fmla="*/ 0 h 941142"/>
                  <a:gd name="connsiteX6" fmla="*/ 2189120 w 6812936"/>
                  <a:gd name="connsiteY6" fmla="*/ 256031 h 941142"/>
                  <a:gd name="connsiteX7" fmla="*/ 2353712 w 6812936"/>
                  <a:gd name="connsiteY7" fmla="*/ 286512 h 941142"/>
                  <a:gd name="connsiteX0" fmla="*/ 2311040 w 6812936"/>
                  <a:gd name="connsiteY0" fmla="*/ 0 h 941142"/>
                  <a:gd name="connsiteX1" fmla="*/ 6812936 w 6812936"/>
                  <a:gd name="connsiteY1" fmla="*/ 6184 h 941142"/>
                  <a:gd name="connsiteX2" fmla="*/ 6489777 w 6812936"/>
                  <a:gd name="connsiteY2" fmla="*/ 941142 h 941142"/>
                  <a:gd name="connsiteX3" fmla="*/ 0 w 6812936"/>
                  <a:gd name="connsiteY3" fmla="*/ 941142 h 941142"/>
                  <a:gd name="connsiteX4" fmla="*/ 323159 w 6812936"/>
                  <a:gd name="connsiteY4" fmla="*/ 6184 h 941142"/>
                  <a:gd name="connsiteX5" fmla="*/ 537104 w 6812936"/>
                  <a:gd name="connsiteY5" fmla="*/ 0 h 941142"/>
                  <a:gd name="connsiteX6" fmla="*/ 2353712 w 6812936"/>
                  <a:gd name="connsiteY6" fmla="*/ 286512 h 941142"/>
                  <a:gd name="connsiteX0" fmla="*/ 2311040 w 6812936"/>
                  <a:gd name="connsiteY0" fmla="*/ 0 h 941142"/>
                  <a:gd name="connsiteX1" fmla="*/ 6812936 w 6812936"/>
                  <a:gd name="connsiteY1" fmla="*/ 6184 h 941142"/>
                  <a:gd name="connsiteX2" fmla="*/ 6489777 w 6812936"/>
                  <a:gd name="connsiteY2" fmla="*/ 941142 h 941142"/>
                  <a:gd name="connsiteX3" fmla="*/ 0 w 6812936"/>
                  <a:gd name="connsiteY3" fmla="*/ 941142 h 941142"/>
                  <a:gd name="connsiteX4" fmla="*/ 323159 w 6812936"/>
                  <a:gd name="connsiteY4" fmla="*/ 6184 h 941142"/>
                  <a:gd name="connsiteX5" fmla="*/ 537104 w 6812936"/>
                  <a:gd name="connsiteY5" fmla="*/ 0 h 94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12936" h="941142">
                    <a:moveTo>
                      <a:pt x="2311040" y="0"/>
                    </a:moveTo>
                    <a:lnTo>
                      <a:pt x="6812936" y="6184"/>
                    </a:lnTo>
                    <a:lnTo>
                      <a:pt x="6489777" y="941142"/>
                    </a:lnTo>
                    <a:lnTo>
                      <a:pt x="0" y="941142"/>
                    </a:lnTo>
                    <a:lnTo>
                      <a:pt x="323159" y="6184"/>
                    </a:lnTo>
                    <a:lnTo>
                      <a:pt x="537104" y="0"/>
                    </a:lnTo>
                  </a:path>
                </a:pathLst>
              </a:custGeom>
              <a:noFill/>
              <a:ln>
                <a:gradFill>
                  <a:gsLst>
                    <a:gs pos="0">
                      <a:schemeClr val="bg1"/>
                    </a:gs>
                    <a:gs pos="96000">
                      <a:schemeClr val="bg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bg1"/>
                  </a:solidFill>
                </a:endParaRPr>
              </a:p>
            </p:txBody>
          </p:sp>
          <p:sp>
            <p:nvSpPr>
              <p:cNvPr id="99" name="平行四边形 98">
                <a:extLst>
                  <a:ext uri="{FF2B5EF4-FFF2-40B4-BE49-F238E27FC236}">
                    <a16:creationId xmlns:a16="http://schemas.microsoft.com/office/drawing/2014/main" id="{BA98274C-115E-726F-39F0-707311956005}"/>
                  </a:ext>
                </a:extLst>
              </p:cNvPr>
              <p:cNvSpPr/>
              <p:nvPr/>
            </p:nvSpPr>
            <p:spPr>
              <a:xfrm>
                <a:off x="1188007" y="3752235"/>
                <a:ext cx="2489995" cy="444879"/>
              </a:xfrm>
              <a:prstGeom prst="parallelogram">
                <a:avLst>
                  <a:gd name="adj" fmla="val 29530"/>
                </a:avLst>
              </a:prstGeom>
              <a:solidFill>
                <a:schemeClr val="accent1"/>
              </a:solidFill>
              <a:ln>
                <a:noFill/>
              </a:ln>
              <a:effectLst>
                <a:outerShdw blurRad="177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endParaRPr>
              </a:p>
            </p:txBody>
          </p:sp>
        </p:grpSp>
        <p:grpSp>
          <p:nvGrpSpPr>
            <p:cNvPr id="133" name="图形 122" descr="清单 轮廓">
              <a:extLst>
                <a:ext uri="{FF2B5EF4-FFF2-40B4-BE49-F238E27FC236}">
                  <a16:creationId xmlns:a16="http://schemas.microsoft.com/office/drawing/2014/main" id="{21295402-3655-D8A3-83B0-C29A98AB81C6}"/>
                </a:ext>
              </a:extLst>
            </p:cNvPr>
            <p:cNvGrpSpPr>
              <a:grpSpLocks/>
            </p:cNvGrpSpPr>
            <p:nvPr/>
          </p:nvGrpSpPr>
          <p:grpSpPr>
            <a:xfrm>
              <a:off x="6909866" y="4286596"/>
              <a:ext cx="471351" cy="628467"/>
              <a:chOff x="5960250" y="3198000"/>
              <a:chExt cx="571500" cy="762000"/>
            </a:xfrm>
            <a:gradFill>
              <a:gsLst>
                <a:gs pos="100000">
                  <a:schemeClr val="bg1">
                    <a:alpha val="36000"/>
                  </a:schemeClr>
                </a:gs>
                <a:gs pos="19000">
                  <a:schemeClr val="bg1">
                    <a:alpha val="0"/>
                  </a:schemeClr>
                </a:gs>
              </a:gsLst>
              <a:lin ang="10800000" scaled="0"/>
            </a:gradFill>
          </p:grpSpPr>
          <p:sp>
            <p:nvSpPr>
              <p:cNvPr id="134" name="任意多边形: 形状 133">
                <a:extLst>
                  <a:ext uri="{FF2B5EF4-FFF2-40B4-BE49-F238E27FC236}">
                    <a16:creationId xmlns:a16="http://schemas.microsoft.com/office/drawing/2014/main" id="{42BE0FE8-E34A-DD9D-6034-EAF26588972B}"/>
                  </a:ext>
                </a:extLst>
              </p:cNvPr>
              <p:cNvSpPr/>
              <p:nvPr/>
            </p:nvSpPr>
            <p:spPr>
              <a:xfrm>
                <a:off x="6058290" y="3305565"/>
                <a:ext cx="137293" cy="105927"/>
              </a:xfrm>
              <a:custGeom>
                <a:avLst/>
                <a:gdLst>
                  <a:gd name="connsiteX0" fmla="*/ 44834 w 137293"/>
                  <a:gd name="connsiteY0" fmla="*/ 78991 h 105927"/>
                  <a:gd name="connsiteX1" fmla="*/ 13468 w 137293"/>
                  <a:gd name="connsiteY1" fmla="*/ 47625 h 105927"/>
                  <a:gd name="connsiteX2" fmla="*/ 0 w 137293"/>
                  <a:gd name="connsiteY2" fmla="*/ 61093 h 105927"/>
                  <a:gd name="connsiteX3" fmla="*/ 44834 w 137293"/>
                  <a:gd name="connsiteY3" fmla="*/ 105928 h 105927"/>
                  <a:gd name="connsiteX4" fmla="*/ 137293 w 137293"/>
                  <a:gd name="connsiteY4" fmla="*/ 13468 h 105927"/>
                  <a:gd name="connsiteX5" fmla="*/ 123825 w 137293"/>
                  <a:gd name="connsiteY5" fmla="*/ 0 h 105927"/>
                  <a:gd name="connsiteX6" fmla="*/ 44834 w 137293"/>
                  <a:gd name="connsiteY6" fmla="*/ 78991 h 105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293" h="105927">
                    <a:moveTo>
                      <a:pt x="44834" y="78991"/>
                    </a:moveTo>
                    <a:lnTo>
                      <a:pt x="13468" y="47625"/>
                    </a:lnTo>
                    <a:lnTo>
                      <a:pt x="0" y="61093"/>
                    </a:lnTo>
                    <a:lnTo>
                      <a:pt x="44834" y="105928"/>
                    </a:lnTo>
                    <a:lnTo>
                      <a:pt x="137293" y="13468"/>
                    </a:lnTo>
                    <a:lnTo>
                      <a:pt x="123825" y="0"/>
                    </a:lnTo>
                    <a:lnTo>
                      <a:pt x="44834" y="78991"/>
                    </a:lnTo>
                    <a:close/>
                  </a:path>
                </a:pathLst>
              </a:custGeom>
              <a:grpFill/>
              <a:ln w="9525" cap="flat">
                <a:noFill/>
                <a:prstDash val="solid"/>
                <a:miter/>
              </a:ln>
            </p:spPr>
            <p:txBody>
              <a:bodyPr rtlCol="0" anchor="ctr">
                <a:noAutofit/>
              </a:bodyPr>
              <a:lstStyle/>
              <a:p>
                <a:endParaRPr lang="zh-CN" altLang="en-US"/>
              </a:p>
            </p:txBody>
          </p:sp>
          <p:sp>
            <p:nvSpPr>
              <p:cNvPr id="135" name="任意多边形: 形状 134">
                <a:extLst>
                  <a:ext uri="{FF2B5EF4-FFF2-40B4-BE49-F238E27FC236}">
                    <a16:creationId xmlns:a16="http://schemas.microsoft.com/office/drawing/2014/main" id="{AFD78DF6-D7BA-3A01-07F4-C816B76141DD}"/>
                  </a:ext>
                </a:extLst>
              </p:cNvPr>
              <p:cNvSpPr/>
              <p:nvPr/>
            </p:nvSpPr>
            <p:spPr>
              <a:xfrm>
                <a:off x="6255525" y="3359925"/>
                <a:ext cx="180975" cy="19050"/>
              </a:xfrm>
              <a:custGeom>
                <a:avLst/>
                <a:gdLst>
                  <a:gd name="connsiteX0" fmla="*/ 0 w 180975"/>
                  <a:gd name="connsiteY0" fmla="*/ 0 h 19050"/>
                  <a:gd name="connsiteX1" fmla="*/ 180975 w 180975"/>
                  <a:gd name="connsiteY1" fmla="*/ 0 h 19050"/>
                  <a:gd name="connsiteX2" fmla="*/ 180975 w 180975"/>
                  <a:gd name="connsiteY2" fmla="*/ 19050 h 19050"/>
                  <a:gd name="connsiteX3" fmla="*/ 0 w 180975"/>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80975" h="19050">
                    <a:moveTo>
                      <a:pt x="0" y="0"/>
                    </a:moveTo>
                    <a:lnTo>
                      <a:pt x="180975" y="0"/>
                    </a:lnTo>
                    <a:lnTo>
                      <a:pt x="180975" y="19050"/>
                    </a:lnTo>
                    <a:lnTo>
                      <a:pt x="0" y="19050"/>
                    </a:lnTo>
                    <a:close/>
                  </a:path>
                </a:pathLst>
              </a:custGeom>
              <a:grpFill/>
              <a:ln w="9525" cap="flat">
                <a:noFill/>
                <a:prstDash val="solid"/>
                <a:miter/>
              </a:ln>
            </p:spPr>
            <p:txBody>
              <a:bodyPr rtlCol="0" anchor="ctr">
                <a:noAutofit/>
              </a:bodyPr>
              <a:lstStyle/>
              <a:p>
                <a:endParaRPr lang="zh-CN" altLang="en-US"/>
              </a:p>
            </p:txBody>
          </p:sp>
          <p:sp>
            <p:nvSpPr>
              <p:cNvPr id="136" name="任意多边形: 形状 135">
                <a:extLst>
                  <a:ext uri="{FF2B5EF4-FFF2-40B4-BE49-F238E27FC236}">
                    <a16:creationId xmlns:a16="http://schemas.microsoft.com/office/drawing/2014/main" id="{289030A2-E7F8-75A9-D398-28F757AB41CC}"/>
                  </a:ext>
                </a:extLst>
              </p:cNvPr>
              <p:cNvSpPr/>
              <p:nvPr/>
            </p:nvSpPr>
            <p:spPr>
              <a:xfrm>
                <a:off x="6058290" y="3448440"/>
                <a:ext cx="137293" cy="105927"/>
              </a:xfrm>
              <a:custGeom>
                <a:avLst/>
                <a:gdLst>
                  <a:gd name="connsiteX0" fmla="*/ 44834 w 137293"/>
                  <a:gd name="connsiteY0" fmla="*/ 78991 h 105927"/>
                  <a:gd name="connsiteX1" fmla="*/ 13468 w 137293"/>
                  <a:gd name="connsiteY1" fmla="*/ 47625 h 105927"/>
                  <a:gd name="connsiteX2" fmla="*/ 0 w 137293"/>
                  <a:gd name="connsiteY2" fmla="*/ 61093 h 105927"/>
                  <a:gd name="connsiteX3" fmla="*/ 44834 w 137293"/>
                  <a:gd name="connsiteY3" fmla="*/ 105928 h 105927"/>
                  <a:gd name="connsiteX4" fmla="*/ 137293 w 137293"/>
                  <a:gd name="connsiteY4" fmla="*/ 13468 h 105927"/>
                  <a:gd name="connsiteX5" fmla="*/ 123825 w 137293"/>
                  <a:gd name="connsiteY5" fmla="*/ 0 h 105927"/>
                  <a:gd name="connsiteX6" fmla="*/ 44834 w 137293"/>
                  <a:gd name="connsiteY6" fmla="*/ 78991 h 105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293" h="105927">
                    <a:moveTo>
                      <a:pt x="44834" y="78991"/>
                    </a:moveTo>
                    <a:lnTo>
                      <a:pt x="13468" y="47625"/>
                    </a:lnTo>
                    <a:lnTo>
                      <a:pt x="0" y="61093"/>
                    </a:lnTo>
                    <a:lnTo>
                      <a:pt x="44834" y="105928"/>
                    </a:lnTo>
                    <a:lnTo>
                      <a:pt x="137293" y="13468"/>
                    </a:lnTo>
                    <a:lnTo>
                      <a:pt x="123825" y="0"/>
                    </a:lnTo>
                    <a:lnTo>
                      <a:pt x="44834" y="78991"/>
                    </a:lnTo>
                    <a:close/>
                  </a:path>
                </a:pathLst>
              </a:custGeom>
              <a:grpFill/>
              <a:ln w="9525" cap="flat">
                <a:noFill/>
                <a:prstDash val="solid"/>
                <a:miter/>
              </a:ln>
            </p:spPr>
            <p:txBody>
              <a:bodyPr rtlCol="0" anchor="ctr">
                <a:noAutofit/>
              </a:bodyPr>
              <a:lstStyle/>
              <a:p>
                <a:endParaRPr lang="zh-CN" altLang="en-US"/>
              </a:p>
            </p:txBody>
          </p:sp>
          <p:sp>
            <p:nvSpPr>
              <p:cNvPr id="137" name="任意多边形: 形状 136">
                <a:extLst>
                  <a:ext uri="{FF2B5EF4-FFF2-40B4-BE49-F238E27FC236}">
                    <a16:creationId xmlns:a16="http://schemas.microsoft.com/office/drawing/2014/main" id="{D2062605-CB03-857D-D519-DA2F1193311E}"/>
                  </a:ext>
                </a:extLst>
              </p:cNvPr>
              <p:cNvSpPr/>
              <p:nvPr/>
            </p:nvSpPr>
            <p:spPr>
              <a:xfrm>
                <a:off x="6255525" y="3502800"/>
                <a:ext cx="180975" cy="19050"/>
              </a:xfrm>
              <a:custGeom>
                <a:avLst/>
                <a:gdLst>
                  <a:gd name="connsiteX0" fmla="*/ 0 w 180975"/>
                  <a:gd name="connsiteY0" fmla="*/ 0 h 19050"/>
                  <a:gd name="connsiteX1" fmla="*/ 180975 w 180975"/>
                  <a:gd name="connsiteY1" fmla="*/ 0 h 19050"/>
                  <a:gd name="connsiteX2" fmla="*/ 180975 w 180975"/>
                  <a:gd name="connsiteY2" fmla="*/ 19050 h 19050"/>
                  <a:gd name="connsiteX3" fmla="*/ 0 w 180975"/>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80975" h="19050">
                    <a:moveTo>
                      <a:pt x="0" y="0"/>
                    </a:moveTo>
                    <a:lnTo>
                      <a:pt x="180975" y="0"/>
                    </a:lnTo>
                    <a:lnTo>
                      <a:pt x="180975" y="19050"/>
                    </a:lnTo>
                    <a:lnTo>
                      <a:pt x="0" y="19050"/>
                    </a:lnTo>
                    <a:close/>
                  </a:path>
                </a:pathLst>
              </a:custGeom>
              <a:grpFill/>
              <a:ln w="9525" cap="flat">
                <a:noFill/>
                <a:prstDash val="solid"/>
                <a:miter/>
              </a:ln>
            </p:spPr>
            <p:txBody>
              <a:bodyPr rtlCol="0" anchor="ctr">
                <a:noAutofit/>
              </a:bodyPr>
              <a:lstStyle/>
              <a:p>
                <a:endParaRPr lang="zh-CN" altLang="en-US"/>
              </a:p>
            </p:txBody>
          </p:sp>
          <p:sp>
            <p:nvSpPr>
              <p:cNvPr id="138" name="任意多边形: 形状 137">
                <a:extLst>
                  <a:ext uri="{FF2B5EF4-FFF2-40B4-BE49-F238E27FC236}">
                    <a16:creationId xmlns:a16="http://schemas.microsoft.com/office/drawing/2014/main" id="{6A2477E4-F274-CC10-1DBD-060D0E646D96}"/>
                  </a:ext>
                </a:extLst>
              </p:cNvPr>
              <p:cNvSpPr/>
              <p:nvPr/>
            </p:nvSpPr>
            <p:spPr>
              <a:xfrm>
                <a:off x="6058290" y="3591315"/>
                <a:ext cx="137293" cy="105927"/>
              </a:xfrm>
              <a:custGeom>
                <a:avLst/>
                <a:gdLst>
                  <a:gd name="connsiteX0" fmla="*/ 44834 w 137293"/>
                  <a:gd name="connsiteY0" fmla="*/ 78991 h 105927"/>
                  <a:gd name="connsiteX1" fmla="*/ 13468 w 137293"/>
                  <a:gd name="connsiteY1" fmla="*/ 47625 h 105927"/>
                  <a:gd name="connsiteX2" fmla="*/ 0 w 137293"/>
                  <a:gd name="connsiteY2" fmla="*/ 61093 h 105927"/>
                  <a:gd name="connsiteX3" fmla="*/ 44834 w 137293"/>
                  <a:gd name="connsiteY3" fmla="*/ 105928 h 105927"/>
                  <a:gd name="connsiteX4" fmla="*/ 137293 w 137293"/>
                  <a:gd name="connsiteY4" fmla="*/ 13468 h 105927"/>
                  <a:gd name="connsiteX5" fmla="*/ 123825 w 137293"/>
                  <a:gd name="connsiteY5" fmla="*/ 0 h 105927"/>
                  <a:gd name="connsiteX6" fmla="*/ 44834 w 137293"/>
                  <a:gd name="connsiteY6" fmla="*/ 78991 h 105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293" h="105927">
                    <a:moveTo>
                      <a:pt x="44834" y="78991"/>
                    </a:moveTo>
                    <a:lnTo>
                      <a:pt x="13468" y="47625"/>
                    </a:lnTo>
                    <a:lnTo>
                      <a:pt x="0" y="61093"/>
                    </a:lnTo>
                    <a:lnTo>
                      <a:pt x="44834" y="105928"/>
                    </a:lnTo>
                    <a:lnTo>
                      <a:pt x="137293" y="13468"/>
                    </a:lnTo>
                    <a:lnTo>
                      <a:pt x="123825" y="0"/>
                    </a:lnTo>
                    <a:lnTo>
                      <a:pt x="44834" y="78991"/>
                    </a:lnTo>
                    <a:close/>
                  </a:path>
                </a:pathLst>
              </a:custGeom>
              <a:grpFill/>
              <a:ln w="9525" cap="flat">
                <a:noFill/>
                <a:prstDash val="solid"/>
                <a:miter/>
              </a:ln>
            </p:spPr>
            <p:txBody>
              <a:bodyPr rtlCol="0" anchor="ctr">
                <a:noAutofit/>
              </a:bodyPr>
              <a:lstStyle/>
              <a:p>
                <a:endParaRPr lang="zh-CN" altLang="en-US"/>
              </a:p>
            </p:txBody>
          </p:sp>
          <p:sp>
            <p:nvSpPr>
              <p:cNvPr id="139" name="任意多边形: 形状 138">
                <a:extLst>
                  <a:ext uri="{FF2B5EF4-FFF2-40B4-BE49-F238E27FC236}">
                    <a16:creationId xmlns:a16="http://schemas.microsoft.com/office/drawing/2014/main" id="{BA3D4607-9191-446A-3A99-4CF5A2CAD248}"/>
                  </a:ext>
                </a:extLst>
              </p:cNvPr>
              <p:cNvSpPr/>
              <p:nvPr/>
            </p:nvSpPr>
            <p:spPr>
              <a:xfrm>
                <a:off x="6255525" y="3645675"/>
                <a:ext cx="180975" cy="19050"/>
              </a:xfrm>
              <a:custGeom>
                <a:avLst/>
                <a:gdLst>
                  <a:gd name="connsiteX0" fmla="*/ 0 w 180975"/>
                  <a:gd name="connsiteY0" fmla="*/ 0 h 19050"/>
                  <a:gd name="connsiteX1" fmla="*/ 180975 w 180975"/>
                  <a:gd name="connsiteY1" fmla="*/ 0 h 19050"/>
                  <a:gd name="connsiteX2" fmla="*/ 180975 w 180975"/>
                  <a:gd name="connsiteY2" fmla="*/ 19050 h 19050"/>
                  <a:gd name="connsiteX3" fmla="*/ 0 w 180975"/>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80975" h="19050">
                    <a:moveTo>
                      <a:pt x="0" y="0"/>
                    </a:moveTo>
                    <a:lnTo>
                      <a:pt x="180975" y="0"/>
                    </a:lnTo>
                    <a:lnTo>
                      <a:pt x="180975" y="19050"/>
                    </a:lnTo>
                    <a:lnTo>
                      <a:pt x="0" y="19050"/>
                    </a:lnTo>
                    <a:close/>
                  </a:path>
                </a:pathLst>
              </a:custGeom>
              <a:grpFill/>
              <a:ln w="9525" cap="flat">
                <a:noFill/>
                <a:prstDash val="solid"/>
                <a:miter/>
              </a:ln>
            </p:spPr>
            <p:txBody>
              <a:bodyPr rtlCol="0" anchor="ctr">
                <a:noAutofit/>
              </a:bodyPr>
              <a:lstStyle/>
              <a:p>
                <a:endParaRPr lang="zh-CN" altLang="en-US"/>
              </a:p>
            </p:txBody>
          </p:sp>
          <p:sp>
            <p:nvSpPr>
              <p:cNvPr id="140" name="任意多边形: 形状 139">
                <a:extLst>
                  <a:ext uri="{FF2B5EF4-FFF2-40B4-BE49-F238E27FC236}">
                    <a16:creationId xmlns:a16="http://schemas.microsoft.com/office/drawing/2014/main" id="{D38A1BC3-65A9-D163-A726-C5B840FB56CC}"/>
                  </a:ext>
                </a:extLst>
              </p:cNvPr>
              <p:cNvSpPr/>
              <p:nvPr/>
            </p:nvSpPr>
            <p:spPr>
              <a:xfrm>
                <a:off x="6058290" y="3734190"/>
                <a:ext cx="137293" cy="105927"/>
              </a:xfrm>
              <a:custGeom>
                <a:avLst/>
                <a:gdLst>
                  <a:gd name="connsiteX0" fmla="*/ 44834 w 137293"/>
                  <a:gd name="connsiteY0" fmla="*/ 78991 h 105927"/>
                  <a:gd name="connsiteX1" fmla="*/ 13468 w 137293"/>
                  <a:gd name="connsiteY1" fmla="*/ 47625 h 105927"/>
                  <a:gd name="connsiteX2" fmla="*/ 0 w 137293"/>
                  <a:gd name="connsiteY2" fmla="*/ 61093 h 105927"/>
                  <a:gd name="connsiteX3" fmla="*/ 44834 w 137293"/>
                  <a:gd name="connsiteY3" fmla="*/ 105928 h 105927"/>
                  <a:gd name="connsiteX4" fmla="*/ 137293 w 137293"/>
                  <a:gd name="connsiteY4" fmla="*/ 13468 h 105927"/>
                  <a:gd name="connsiteX5" fmla="*/ 123825 w 137293"/>
                  <a:gd name="connsiteY5" fmla="*/ 0 h 105927"/>
                  <a:gd name="connsiteX6" fmla="*/ 44834 w 137293"/>
                  <a:gd name="connsiteY6" fmla="*/ 78991 h 105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293" h="105927">
                    <a:moveTo>
                      <a:pt x="44834" y="78991"/>
                    </a:moveTo>
                    <a:lnTo>
                      <a:pt x="13468" y="47625"/>
                    </a:lnTo>
                    <a:lnTo>
                      <a:pt x="0" y="61093"/>
                    </a:lnTo>
                    <a:lnTo>
                      <a:pt x="44834" y="105928"/>
                    </a:lnTo>
                    <a:lnTo>
                      <a:pt x="137293" y="13468"/>
                    </a:lnTo>
                    <a:lnTo>
                      <a:pt x="123825" y="0"/>
                    </a:lnTo>
                    <a:lnTo>
                      <a:pt x="44834" y="78991"/>
                    </a:lnTo>
                    <a:close/>
                  </a:path>
                </a:pathLst>
              </a:custGeom>
              <a:grpFill/>
              <a:ln w="9525" cap="flat">
                <a:noFill/>
                <a:prstDash val="solid"/>
                <a:miter/>
              </a:ln>
            </p:spPr>
            <p:txBody>
              <a:bodyPr rtlCol="0" anchor="ctr">
                <a:noAutofit/>
              </a:bodyPr>
              <a:lstStyle/>
              <a:p>
                <a:endParaRPr lang="zh-CN" altLang="en-US"/>
              </a:p>
            </p:txBody>
          </p:sp>
          <p:sp>
            <p:nvSpPr>
              <p:cNvPr id="141" name="任意多边形: 形状 140">
                <a:extLst>
                  <a:ext uri="{FF2B5EF4-FFF2-40B4-BE49-F238E27FC236}">
                    <a16:creationId xmlns:a16="http://schemas.microsoft.com/office/drawing/2014/main" id="{303072EB-7CEA-1095-8D8E-711BC1988D97}"/>
                  </a:ext>
                </a:extLst>
              </p:cNvPr>
              <p:cNvSpPr/>
              <p:nvPr/>
            </p:nvSpPr>
            <p:spPr>
              <a:xfrm>
                <a:off x="6255525" y="3788550"/>
                <a:ext cx="180975" cy="19050"/>
              </a:xfrm>
              <a:custGeom>
                <a:avLst/>
                <a:gdLst>
                  <a:gd name="connsiteX0" fmla="*/ 0 w 180975"/>
                  <a:gd name="connsiteY0" fmla="*/ 0 h 19050"/>
                  <a:gd name="connsiteX1" fmla="*/ 180975 w 180975"/>
                  <a:gd name="connsiteY1" fmla="*/ 0 h 19050"/>
                  <a:gd name="connsiteX2" fmla="*/ 180975 w 180975"/>
                  <a:gd name="connsiteY2" fmla="*/ 19050 h 19050"/>
                  <a:gd name="connsiteX3" fmla="*/ 0 w 180975"/>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80975" h="19050">
                    <a:moveTo>
                      <a:pt x="0" y="0"/>
                    </a:moveTo>
                    <a:lnTo>
                      <a:pt x="180975" y="0"/>
                    </a:lnTo>
                    <a:lnTo>
                      <a:pt x="180975" y="19050"/>
                    </a:lnTo>
                    <a:lnTo>
                      <a:pt x="0" y="19050"/>
                    </a:lnTo>
                    <a:close/>
                  </a:path>
                </a:pathLst>
              </a:custGeom>
              <a:grpFill/>
              <a:ln w="9525" cap="flat">
                <a:noFill/>
                <a:prstDash val="solid"/>
                <a:miter/>
              </a:ln>
            </p:spPr>
            <p:txBody>
              <a:bodyPr rtlCol="0" anchor="ctr">
                <a:noAutofit/>
              </a:bodyPr>
              <a:lstStyle/>
              <a:p>
                <a:endParaRPr lang="zh-CN" altLang="en-US"/>
              </a:p>
            </p:txBody>
          </p:sp>
          <p:sp>
            <p:nvSpPr>
              <p:cNvPr id="142" name="任意多边形: 形状 141">
                <a:extLst>
                  <a:ext uri="{FF2B5EF4-FFF2-40B4-BE49-F238E27FC236}">
                    <a16:creationId xmlns:a16="http://schemas.microsoft.com/office/drawing/2014/main" id="{71DAD3E5-BBC4-DFC3-0BB5-95E5B9A1D230}"/>
                  </a:ext>
                </a:extLst>
              </p:cNvPr>
              <p:cNvSpPr/>
              <p:nvPr/>
            </p:nvSpPr>
            <p:spPr>
              <a:xfrm>
                <a:off x="5960250" y="3198000"/>
                <a:ext cx="571500" cy="762000"/>
              </a:xfrm>
              <a:custGeom>
                <a:avLst/>
                <a:gdLst>
                  <a:gd name="connsiteX0" fmla="*/ 0 w 571500"/>
                  <a:gd name="connsiteY0" fmla="*/ 762000 h 762000"/>
                  <a:gd name="connsiteX1" fmla="*/ 571500 w 571500"/>
                  <a:gd name="connsiteY1" fmla="*/ 762000 h 762000"/>
                  <a:gd name="connsiteX2" fmla="*/ 571500 w 571500"/>
                  <a:gd name="connsiteY2" fmla="*/ 0 h 762000"/>
                  <a:gd name="connsiteX3" fmla="*/ 0 w 571500"/>
                  <a:gd name="connsiteY3" fmla="*/ 0 h 762000"/>
                  <a:gd name="connsiteX4" fmla="*/ 19050 w 571500"/>
                  <a:gd name="connsiteY4" fmla="*/ 19050 h 762000"/>
                  <a:gd name="connsiteX5" fmla="*/ 552450 w 571500"/>
                  <a:gd name="connsiteY5" fmla="*/ 19050 h 762000"/>
                  <a:gd name="connsiteX6" fmla="*/ 552450 w 571500"/>
                  <a:gd name="connsiteY6" fmla="*/ 742950 h 762000"/>
                  <a:gd name="connsiteX7" fmla="*/ 19050 w 571500"/>
                  <a:gd name="connsiteY7" fmla="*/ 74295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1500" h="762000">
                    <a:moveTo>
                      <a:pt x="0" y="762000"/>
                    </a:moveTo>
                    <a:lnTo>
                      <a:pt x="571500" y="762000"/>
                    </a:lnTo>
                    <a:lnTo>
                      <a:pt x="571500" y="0"/>
                    </a:lnTo>
                    <a:lnTo>
                      <a:pt x="0" y="0"/>
                    </a:lnTo>
                    <a:close/>
                    <a:moveTo>
                      <a:pt x="19050" y="19050"/>
                    </a:moveTo>
                    <a:lnTo>
                      <a:pt x="552450" y="19050"/>
                    </a:lnTo>
                    <a:lnTo>
                      <a:pt x="552450" y="742950"/>
                    </a:lnTo>
                    <a:lnTo>
                      <a:pt x="19050" y="742950"/>
                    </a:lnTo>
                    <a:close/>
                  </a:path>
                </a:pathLst>
              </a:custGeom>
              <a:grpFill/>
              <a:ln w="9525" cap="flat">
                <a:noFill/>
                <a:prstDash val="solid"/>
                <a:miter/>
              </a:ln>
            </p:spPr>
            <p:txBody>
              <a:bodyPr rtlCol="0" anchor="ctr">
                <a:noAutofit/>
              </a:bodyPr>
              <a:lstStyle/>
              <a:p>
                <a:endParaRPr lang="zh-CN" altLang="en-US"/>
              </a:p>
            </p:txBody>
          </p:sp>
        </p:grpSp>
      </p:grpSp>
      <p:grpSp>
        <p:nvGrpSpPr>
          <p:cNvPr id="6" name="组合 5">
            <a:extLst>
              <a:ext uri="{FF2B5EF4-FFF2-40B4-BE49-F238E27FC236}">
                <a16:creationId xmlns:a16="http://schemas.microsoft.com/office/drawing/2014/main" id="{47A683A6-7086-5439-7969-AF8FC47B3CCC}"/>
              </a:ext>
            </a:extLst>
          </p:cNvPr>
          <p:cNvGrpSpPr/>
          <p:nvPr/>
        </p:nvGrpSpPr>
        <p:grpSpPr>
          <a:xfrm>
            <a:off x="4233048" y="5068799"/>
            <a:ext cx="6812936" cy="1161808"/>
            <a:chOff x="4233048" y="5068799"/>
            <a:chExt cx="6812936" cy="1161808"/>
          </a:xfrm>
        </p:grpSpPr>
        <p:grpSp>
          <p:nvGrpSpPr>
            <p:cNvPr id="3" name="组合 2">
              <a:extLst>
                <a:ext uri="{FF2B5EF4-FFF2-40B4-BE49-F238E27FC236}">
                  <a16:creationId xmlns:a16="http://schemas.microsoft.com/office/drawing/2014/main" id="{45EC3B95-A0E5-0FC6-A050-B1D35CE57D3A}"/>
                </a:ext>
              </a:extLst>
            </p:cNvPr>
            <p:cNvGrpSpPr/>
            <p:nvPr/>
          </p:nvGrpSpPr>
          <p:grpSpPr>
            <a:xfrm>
              <a:off x="4233048" y="5068799"/>
              <a:ext cx="6812936" cy="1161808"/>
              <a:chOff x="4233048" y="5068799"/>
              <a:chExt cx="6812936" cy="1161808"/>
            </a:xfrm>
          </p:grpSpPr>
          <p:sp>
            <p:nvSpPr>
              <p:cNvPr id="108" name="平行四边形 36">
                <a:extLst>
                  <a:ext uri="{FF2B5EF4-FFF2-40B4-BE49-F238E27FC236}">
                    <a16:creationId xmlns:a16="http://schemas.microsoft.com/office/drawing/2014/main" id="{30A53D8A-F5E6-0788-DC81-DE28CD9B9449}"/>
                  </a:ext>
                </a:extLst>
              </p:cNvPr>
              <p:cNvSpPr/>
              <p:nvPr/>
            </p:nvSpPr>
            <p:spPr>
              <a:xfrm>
                <a:off x="4233048" y="5289465"/>
                <a:ext cx="6812936" cy="941142"/>
              </a:xfrm>
              <a:custGeom>
                <a:avLst/>
                <a:gdLst>
                  <a:gd name="connsiteX0" fmla="*/ 0 w 6812936"/>
                  <a:gd name="connsiteY0" fmla="*/ 934958 h 934958"/>
                  <a:gd name="connsiteX1" fmla="*/ 323159 w 6812936"/>
                  <a:gd name="connsiteY1" fmla="*/ 0 h 934958"/>
                  <a:gd name="connsiteX2" fmla="*/ 6812936 w 6812936"/>
                  <a:gd name="connsiteY2" fmla="*/ 0 h 934958"/>
                  <a:gd name="connsiteX3" fmla="*/ 6489777 w 6812936"/>
                  <a:gd name="connsiteY3" fmla="*/ 934958 h 934958"/>
                  <a:gd name="connsiteX4" fmla="*/ 0 w 6812936"/>
                  <a:gd name="connsiteY4" fmla="*/ 934958 h 934958"/>
                  <a:gd name="connsiteX0" fmla="*/ 0 w 6812936"/>
                  <a:gd name="connsiteY0" fmla="*/ 941143 h 941143"/>
                  <a:gd name="connsiteX1" fmla="*/ 323159 w 6812936"/>
                  <a:gd name="connsiteY1" fmla="*/ 6185 h 941143"/>
                  <a:gd name="connsiteX2" fmla="*/ 2311040 w 6812936"/>
                  <a:gd name="connsiteY2" fmla="*/ 0 h 941143"/>
                  <a:gd name="connsiteX3" fmla="*/ 6812936 w 6812936"/>
                  <a:gd name="connsiteY3" fmla="*/ 6185 h 941143"/>
                  <a:gd name="connsiteX4" fmla="*/ 6489777 w 6812936"/>
                  <a:gd name="connsiteY4" fmla="*/ 941143 h 941143"/>
                  <a:gd name="connsiteX5" fmla="*/ 0 w 6812936"/>
                  <a:gd name="connsiteY5" fmla="*/ 941143 h 941143"/>
                  <a:gd name="connsiteX0" fmla="*/ 0 w 6812936"/>
                  <a:gd name="connsiteY0" fmla="*/ 941143 h 941143"/>
                  <a:gd name="connsiteX1" fmla="*/ 323159 w 6812936"/>
                  <a:gd name="connsiteY1" fmla="*/ 6185 h 941143"/>
                  <a:gd name="connsiteX2" fmla="*/ 2311040 w 6812936"/>
                  <a:gd name="connsiteY2" fmla="*/ 0 h 941143"/>
                  <a:gd name="connsiteX3" fmla="*/ 2311040 w 6812936"/>
                  <a:gd name="connsiteY3" fmla="*/ 1 h 941143"/>
                  <a:gd name="connsiteX4" fmla="*/ 6812936 w 6812936"/>
                  <a:gd name="connsiteY4" fmla="*/ 6185 h 941143"/>
                  <a:gd name="connsiteX5" fmla="*/ 6489777 w 6812936"/>
                  <a:gd name="connsiteY5" fmla="*/ 941143 h 941143"/>
                  <a:gd name="connsiteX6" fmla="*/ 0 w 6812936"/>
                  <a:gd name="connsiteY6" fmla="*/ 941143 h 941143"/>
                  <a:gd name="connsiteX0" fmla="*/ 0 w 6812936"/>
                  <a:gd name="connsiteY0" fmla="*/ 941143 h 941143"/>
                  <a:gd name="connsiteX1" fmla="*/ 323159 w 6812936"/>
                  <a:gd name="connsiteY1" fmla="*/ 6185 h 941143"/>
                  <a:gd name="connsiteX2" fmla="*/ 537104 w 6812936"/>
                  <a:gd name="connsiteY2" fmla="*/ 1 h 941143"/>
                  <a:gd name="connsiteX3" fmla="*/ 2311040 w 6812936"/>
                  <a:gd name="connsiteY3" fmla="*/ 0 h 941143"/>
                  <a:gd name="connsiteX4" fmla="*/ 2311040 w 6812936"/>
                  <a:gd name="connsiteY4" fmla="*/ 1 h 941143"/>
                  <a:gd name="connsiteX5" fmla="*/ 6812936 w 6812936"/>
                  <a:gd name="connsiteY5" fmla="*/ 6185 h 941143"/>
                  <a:gd name="connsiteX6" fmla="*/ 6489777 w 6812936"/>
                  <a:gd name="connsiteY6" fmla="*/ 941143 h 941143"/>
                  <a:gd name="connsiteX7" fmla="*/ 0 w 6812936"/>
                  <a:gd name="connsiteY7" fmla="*/ 941143 h 941143"/>
                  <a:gd name="connsiteX0" fmla="*/ 2311040 w 6812936"/>
                  <a:gd name="connsiteY0" fmla="*/ 1 h 941143"/>
                  <a:gd name="connsiteX1" fmla="*/ 6812936 w 6812936"/>
                  <a:gd name="connsiteY1" fmla="*/ 6185 h 941143"/>
                  <a:gd name="connsiteX2" fmla="*/ 6489777 w 6812936"/>
                  <a:gd name="connsiteY2" fmla="*/ 941143 h 941143"/>
                  <a:gd name="connsiteX3" fmla="*/ 0 w 6812936"/>
                  <a:gd name="connsiteY3" fmla="*/ 941143 h 941143"/>
                  <a:gd name="connsiteX4" fmla="*/ 323159 w 6812936"/>
                  <a:gd name="connsiteY4" fmla="*/ 6185 h 941143"/>
                  <a:gd name="connsiteX5" fmla="*/ 537104 w 6812936"/>
                  <a:gd name="connsiteY5" fmla="*/ 1 h 941143"/>
                  <a:gd name="connsiteX6" fmla="*/ 2311040 w 6812936"/>
                  <a:gd name="connsiteY6" fmla="*/ 0 h 941143"/>
                  <a:gd name="connsiteX7" fmla="*/ 2402480 w 6812936"/>
                  <a:gd name="connsiteY7" fmla="*/ 91441 h 941143"/>
                  <a:gd name="connsiteX0" fmla="*/ 2311040 w 6812936"/>
                  <a:gd name="connsiteY0" fmla="*/ 1 h 941143"/>
                  <a:gd name="connsiteX1" fmla="*/ 6812936 w 6812936"/>
                  <a:gd name="connsiteY1" fmla="*/ 6185 h 941143"/>
                  <a:gd name="connsiteX2" fmla="*/ 6489777 w 6812936"/>
                  <a:gd name="connsiteY2" fmla="*/ 941143 h 941143"/>
                  <a:gd name="connsiteX3" fmla="*/ 0 w 6812936"/>
                  <a:gd name="connsiteY3" fmla="*/ 941143 h 941143"/>
                  <a:gd name="connsiteX4" fmla="*/ 323159 w 6812936"/>
                  <a:gd name="connsiteY4" fmla="*/ 6185 h 941143"/>
                  <a:gd name="connsiteX5" fmla="*/ 537104 w 6812936"/>
                  <a:gd name="connsiteY5" fmla="*/ 1 h 941143"/>
                  <a:gd name="connsiteX6" fmla="*/ 2311040 w 6812936"/>
                  <a:gd name="connsiteY6" fmla="*/ 0 h 941143"/>
                  <a:gd name="connsiteX7" fmla="*/ 2353712 w 6812936"/>
                  <a:gd name="connsiteY7" fmla="*/ 286513 h 941143"/>
                  <a:gd name="connsiteX0" fmla="*/ 2311040 w 6812936"/>
                  <a:gd name="connsiteY0" fmla="*/ 0 h 941142"/>
                  <a:gd name="connsiteX1" fmla="*/ 6812936 w 6812936"/>
                  <a:gd name="connsiteY1" fmla="*/ 6184 h 941142"/>
                  <a:gd name="connsiteX2" fmla="*/ 6489777 w 6812936"/>
                  <a:gd name="connsiteY2" fmla="*/ 941142 h 941142"/>
                  <a:gd name="connsiteX3" fmla="*/ 0 w 6812936"/>
                  <a:gd name="connsiteY3" fmla="*/ 941142 h 941142"/>
                  <a:gd name="connsiteX4" fmla="*/ 323159 w 6812936"/>
                  <a:gd name="connsiteY4" fmla="*/ 6184 h 941142"/>
                  <a:gd name="connsiteX5" fmla="*/ 537104 w 6812936"/>
                  <a:gd name="connsiteY5" fmla="*/ 0 h 941142"/>
                  <a:gd name="connsiteX6" fmla="*/ 2189120 w 6812936"/>
                  <a:gd name="connsiteY6" fmla="*/ 256031 h 941142"/>
                  <a:gd name="connsiteX7" fmla="*/ 2353712 w 6812936"/>
                  <a:gd name="connsiteY7" fmla="*/ 286512 h 941142"/>
                  <a:gd name="connsiteX0" fmla="*/ 2311040 w 6812936"/>
                  <a:gd name="connsiteY0" fmla="*/ 0 h 941142"/>
                  <a:gd name="connsiteX1" fmla="*/ 6812936 w 6812936"/>
                  <a:gd name="connsiteY1" fmla="*/ 6184 h 941142"/>
                  <a:gd name="connsiteX2" fmla="*/ 6489777 w 6812936"/>
                  <a:gd name="connsiteY2" fmla="*/ 941142 h 941142"/>
                  <a:gd name="connsiteX3" fmla="*/ 0 w 6812936"/>
                  <a:gd name="connsiteY3" fmla="*/ 941142 h 941142"/>
                  <a:gd name="connsiteX4" fmla="*/ 323159 w 6812936"/>
                  <a:gd name="connsiteY4" fmla="*/ 6184 h 941142"/>
                  <a:gd name="connsiteX5" fmla="*/ 537104 w 6812936"/>
                  <a:gd name="connsiteY5" fmla="*/ 0 h 941142"/>
                  <a:gd name="connsiteX6" fmla="*/ 2353712 w 6812936"/>
                  <a:gd name="connsiteY6" fmla="*/ 286512 h 941142"/>
                  <a:gd name="connsiteX0" fmla="*/ 2311040 w 6812936"/>
                  <a:gd name="connsiteY0" fmla="*/ 0 h 941142"/>
                  <a:gd name="connsiteX1" fmla="*/ 6812936 w 6812936"/>
                  <a:gd name="connsiteY1" fmla="*/ 6184 h 941142"/>
                  <a:gd name="connsiteX2" fmla="*/ 6489777 w 6812936"/>
                  <a:gd name="connsiteY2" fmla="*/ 941142 h 941142"/>
                  <a:gd name="connsiteX3" fmla="*/ 0 w 6812936"/>
                  <a:gd name="connsiteY3" fmla="*/ 941142 h 941142"/>
                  <a:gd name="connsiteX4" fmla="*/ 323159 w 6812936"/>
                  <a:gd name="connsiteY4" fmla="*/ 6184 h 941142"/>
                  <a:gd name="connsiteX5" fmla="*/ 537104 w 6812936"/>
                  <a:gd name="connsiteY5" fmla="*/ 0 h 94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12936" h="941142">
                    <a:moveTo>
                      <a:pt x="2311040" y="0"/>
                    </a:moveTo>
                    <a:lnTo>
                      <a:pt x="6812936" y="6184"/>
                    </a:lnTo>
                    <a:lnTo>
                      <a:pt x="6489777" y="941142"/>
                    </a:lnTo>
                    <a:lnTo>
                      <a:pt x="0" y="941142"/>
                    </a:lnTo>
                    <a:lnTo>
                      <a:pt x="323159" y="6184"/>
                    </a:lnTo>
                    <a:lnTo>
                      <a:pt x="537104" y="0"/>
                    </a:lnTo>
                  </a:path>
                </a:pathLst>
              </a:custGeom>
              <a:noFill/>
              <a:ln>
                <a:gradFill>
                  <a:gsLst>
                    <a:gs pos="0">
                      <a:schemeClr val="bg1"/>
                    </a:gs>
                    <a:gs pos="96000">
                      <a:schemeClr val="bg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bg1"/>
                  </a:solidFill>
                </a:endParaRPr>
              </a:p>
            </p:txBody>
          </p:sp>
          <p:sp>
            <p:nvSpPr>
              <p:cNvPr id="110" name="平行四边形 109">
                <a:extLst>
                  <a:ext uri="{FF2B5EF4-FFF2-40B4-BE49-F238E27FC236}">
                    <a16:creationId xmlns:a16="http://schemas.microsoft.com/office/drawing/2014/main" id="{32F14C08-B56D-06BE-2D67-238CBD63EB76}"/>
                  </a:ext>
                </a:extLst>
              </p:cNvPr>
              <p:cNvSpPr/>
              <p:nvPr/>
            </p:nvSpPr>
            <p:spPr>
              <a:xfrm>
                <a:off x="4594475" y="5068799"/>
                <a:ext cx="2489995" cy="444879"/>
              </a:xfrm>
              <a:prstGeom prst="parallelogram">
                <a:avLst>
                  <a:gd name="adj" fmla="val 29530"/>
                </a:avLst>
              </a:prstGeom>
              <a:solidFill>
                <a:schemeClr val="accent1"/>
              </a:solidFill>
              <a:ln>
                <a:noFill/>
              </a:ln>
              <a:effectLst>
                <a:outerShdw blurRad="177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endParaRPr>
              </a:p>
            </p:txBody>
          </p:sp>
        </p:grpSp>
        <p:grpSp>
          <p:nvGrpSpPr>
            <p:cNvPr id="128" name="图形 120" descr="关注 轮廓">
              <a:extLst>
                <a:ext uri="{FF2B5EF4-FFF2-40B4-BE49-F238E27FC236}">
                  <a16:creationId xmlns:a16="http://schemas.microsoft.com/office/drawing/2014/main" id="{0376F6DA-E613-592B-8D1C-EE40C29FB4CC}"/>
                </a:ext>
              </a:extLst>
            </p:cNvPr>
            <p:cNvGrpSpPr>
              <a:grpSpLocks/>
            </p:cNvGrpSpPr>
            <p:nvPr/>
          </p:nvGrpSpPr>
          <p:grpSpPr>
            <a:xfrm>
              <a:off x="10223609" y="5602860"/>
              <a:ext cx="597498" cy="622394"/>
              <a:chOff x="5753100" y="3076575"/>
              <a:chExt cx="685800" cy="714375"/>
            </a:xfrm>
            <a:gradFill>
              <a:gsLst>
                <a:gs pos="100000">
                  <a:schemeClr val="bg1">
                    <a:alpha val="36000"/>
                  </a:schemeClr>
                </a:gs>
                <a:gs pos="19000">
                  <a:schemeClr val="bg1">
                    <a:alpha val="0"/>
                  </a:schemeClr>
                </a:gs>
              </a:gsLst>
              <a:lin ang="10800000" scaled="0"/>
            </a:gradFill>
          </p:grpSpPr>
          <p:sp>
            <p:nvSpPr>
              <p:cNvPr id="129" name="任意多边形: 形状 128">
                <a:extLst>
                  <a:ext uri="{FF2B5EF4-FFF2-40B4-BE49-F238E27FC236}">
                    <a16:creationId xmlns:a16="http://schemas.microsoft.com/office/drawing/2014/main" id="{EAF760E4-F65C-17DA-CD99-25415F2B689F}"/>
                  </a:ext>
                </a:extLst>
              </p:cNvPr>
              <p:cNvSpPr/>
              <p:nvPr/>
            </p:nvSpPr>
            <p:spPr>
              <a:xfrm>
                <a:off x="5905500" y="3076575"/>
                <a:ext cx="304800" cy="304800"/>
              </a:xfrm>
              <a:custGeom>
                <a:avLst/>
                <a:gdLst>
                  <a:gd name="connsiteX0" fmla="*/ 152400 w 304800"/>
                  <a:gd name="connsiteY0" fmla="*/ 304800 h 304800"/>
                  <a:gd name="connsiteX1" fmla="*/ 304800 w 304800"/>
                  <a:gd name="connsiteY1" fmla="*/ 152400 h 304800"/>
                  <a:gd name="connsiteX2" fmla="*/ 152400 w 304800"/>
                  <a:gd name="connsiteY2" fmla="*/ 0 h 304800"/>
                  <a:gd name="connsiteX3" fmla="*/ 0 w 304800"/>
                  <a:gd name="connsiteY3" fmla="*/ 152400 h 304800"/>
                  <a:gd name="connsiteX4" fmla="*/ 152400 w 304800"/>
                  <a:gd name="connsiteY4" fmla="*/ 304800 h 304800"/>
                  <a:gd name="connsiteX5" fmla="*/ 152400 w 304800"/>
                  <a:gd name="connsiteY5" fmla="*/ 19050 h 304800"/>
                  <a:gd name="connsiteX6" fmla="*/ 285750 w 304800"/>
                  <a:gd name="connsiteY6" fmla="*/ 152400 h 304800"/>
                  <a:gd name="connsiteX7" fmla="*/ 152400 w 304800"/>
                  <a:gd name="connsiteY7" fmla="*/ 285750 h 304800"/>
                  <a:gd name="connsiteX8" fmla="*/ 19050 w 304800"/>
                  <a:gd name="connsiteY8" fmla="*/ 152400 h 304800"/>
                  <a:gd name="connsiteX9" fmla="*/ 152400 w 304800"/>
                  <a:gd name="connsiteY9" fmla="*/ 1905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304800">
                    <a:moveTo>
                      <a:pt x="152400" y="304800"/>
                    </a:moveTo>
                    <a:cubicBezTo>
                      <a:pt x="236569" y="304800"/>
                      <a:pt x="304800" y="236569"/>
                      <a:pt x="304800" y="152400"/>
                    </a:cubicBezTo>
                    <a:cubicBezTo>
                      <a:pt x="304800" y="68231"/>
                      <a:pt x="236569" y="0"/>
                      <a:pt x="152400" y="0"/>
                    </a:cubicBezTo>
                    <a:cubicBezTo>
                      <a:pt x="68231" y="0"/>
                      <a:pt x="0" y="68231"/>
                      <a:pt x="0" y="152400"/>
                    </a:cubicBezTo>
                    <a:cubicBezTo>
                      <a:pt x="0" y="236569"/>
                      <a:pt x="68231" y="304800"/>
                      <a:pt x="152400" y="304800"/>
                    </a:cubicBezTo>
                    <a:close/>
                    <a:moveTo>
                      <a:pt x="152400" y="19050"/>
                    </a:moveTo>
                    <a:cubicBezTo>
                      <a:pt x="226047" y="19050"/>
                      <a:pt x="285750" y="78753"/>
                      <a:pt x="285750" y="152400"/>
                    </a:cubicBezTo>
                    <a:cubicBezTo>
                      <a:pt x="285750" y="226047"/>
                      <a:pt x="226047" y="285750"/>
                      <a:pt x="152400" y="285750"/>
                    </a:cubicBezTo>
                    <a:cubicBezTo>
                      <a:pt x="78753" y="285750"/>
                      <a:pt x="19050" y="226047"/>
                      <a:pt x="19050" y="152400"/>
                    </a:cubicBezTo>
                    <a:cubicBezTo>
                      <a:pt x="19123" y="78783"/>
                      <a:pt x="78783" y="19123"/>
                      <a:pt x="152400" y="19050"/>
                    </a:cubicBezTo>
                    <a:close/>
                  </a:path>
                </a:pathLst>
              </a:custGeom>
              <a:grpFill/>
              <a:ln w="9525" cap="flat">
                <a:noFill/>
                <a:prstDash val="solid"/>
                <a:miter/>
              </a:ln>
            </p:spPr>
            <p:txBody>
              <a:bodyPr rtlCol="0" anchor="ctr">
                <a:noAutofit/>
              </a:bodyPr>
              <a:lstStyle/>
              <a:p>
                <a:endParaRPr lang="zh-CN" altLang="en-US"/>
              </a:p>
            </p:txBody>
          </p:sp>
          <p:sp>
            <p:nvSpPr>
              <p:cNvPr id="130" name="任意多边形: 形状 129">
                <a:extLst>
                  <a:ext uri="{FF2B5EF4-FFF2-40B4-BE49-F238E27FC236}">
                    <a16:creationId xmlns:a16="http://schemas.microsoft.com/office/drawing/2014/main" id="{8B0F3FC0-0C59-B988-6E1D-0F98756E9B18}"/>
                  </a:ext>
                </a:extLst>
              </p:cNvPr>
              <p:cNvSpPr/>
              <p:nvPr/>
            </p:nvSpPr>
            <p:spPr>
              <a:xfrm>
                <a:off x="5753100" y="3419475"/>
                <a:ext cx="527227" cy="304800"/>
              </a:xfrm>
              <a:custGeom>
                <a:avLst/>
                <a:gdLst>
                  <a:gd name="connsiteX0" fmla="*/ 496300 w 527227"/>
                  <a:gd name="connsiteY0" fmla="*/ 63760 h 304800"/>
                  <a:gd name="connsiteX1" fmla="*/ 527228 w 527227"/>
                  <a:gd name="connsiteY1" fmla="*/ 57941 h 304800"/>
                  <a:gd name="connsiteX2" fmla="*/ 429339 w 527227"/>
                  <a:gd name="connsiteY2" fmla="*/ 18888 h 304800"/>
                  <a:gd name="connsiteX3" fmla="*/ 304800 w 527227"/>
                  <a:gd name="connsiteY3" fmla="*/ 0 h 304800"/>
                  <a:gd name="connsiteX4" fmla="*/ 180375 w 527227"/>
                  <a:gd name="connsiteY4" fmla="*/ 18821 h 304800"/>
                  <a:gd name="connsiteX5" fmla="*/ 33109 w 527227"/>
                  <a:gd name="connsiteY5" fmla="*/ 90659 h 304800"/>
                  <a:gd name="connsiteX6" fmla="*/ 0 w 527227"/>
                  <a:gd name="connsiteY6" fmla="*/ 157163 h 304800"/>
                  <a:gd name="connsiteX7" fmla="*/ 0 w 527227"/>
                  <a:gd name="connsiteY7" fmla="*/ 304800 h 304800"/>
                  <a:gd name="connsiteX8" fmla="*/ 19050 w 527227"/>
                  <a:gd name="connsiteY8" fmla="*/ 304800 h 304800"/>
                  <a:gd name="connsiteX9" fmla="*/ 19050 w 527227"/>
                  <a:gd name="connsiteY9" fmla="*/ 157163 h 304800"/>
                  <a:gd name="connsiteX10" fmla="*/ 44653 w 527227"/>
                  <a:gd name="connsiteY10" fmla="*/ 105813 h 304800"/>
                  <a:gd name="connsiteX11" fmla="*/ 185509 w 527227"/>
                  <a:gd name="connsiteY11" fmla="*/ 37233 h 304800"/>
                  <a:gd name="connsiteX12" fmla="*/ 304800 w 527227"/>
                  <a:gd name="connsiteY12" fmla="*/ 19050 h 304800"/>
                  <a:gd name="connsiteX13" fmla="*/ 423986 w 527227"/>
                  <a:gd name="connsiteY13" fmla="*/ 37148 h 304800"/>
                  <a:gd name="connsiteX14" fmla="*/ 496300 w 527227"/>
                  <a:gd name="connsiteY14" fmla="*/ 6376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7227" h="304800">
                    <a:moveTo>
                      <a:pt x="496300" y="63760"/>
                    </a:moveTo>
                    <a:cubicBezTo>
                      <a:pt x="506407" y="60870"/>
                      <a:pt x="516761" y="58922"/>
                      <a:pt x="527228" y="57941"/>
                    </a:cubicBezTo>
                    <a:cubicBezTo>
                      <a:pt x="496128" y="41376"/>
                      <a:pt x="463302" y="28279"/>
                      <a:pt x="429339" y="18888"/>
                    </a:cubicBezTo>
                    <a:cubicBezTo>
                      <a:pt x="388985" y="6484"/>
                      <a:pt x="347018" y="119"/>
                      <a:pt x="304800" y="0"/>
                    </a:cubicBezTo>
                    <a:cubicBezTo>
                      <a:pt x="262673" y="712"/>
                      <a:pt x="220829" y="7041"/>
                      <a:pt x="180375" y="18821"/>
                    </a:cubicBezTo>
                    <a:cubicBezTo>
                      <a:pt x="127586" y="34292"/>
                      <a:pt x="77795" y="58581"/>
                      <a:pt x="33109" y="90659"/>
                    </a:cubicBezTo>
                    <a:cubicBezTo>
                      <a:pt x="12629" y="106716"/>
                      <a:pt x="469" y="131142"/>
                      <a:pt x="0" y="157163"/>
                    </a:cubicBezTo>
                    <a:lnTo>
                      <a:pt x="0" y="304800"/>
                    </a:lnTo>
                    <a:lnTo>
                      <a:pt x="19050" y="304800"/>
                    </a:lnTo>
                    <a:lnTo>
                      <a:pt x="19050" y="157163"/>
                    </a:lnTo>
                    <a:cubicBezTo>
                      <a:pt x="19473" y="137078"/>
                      <a:pt x="28866" y="118238"/>
                      <a:pt x="44653" y="105813"/>
                    </a:cubicBezTo>
                    <a:cubicBezTo>
                      <a:pt x="87416" y="75197"/>
                      <a:pt x="135036" y="52012"/>
                      <a:pt x="185509" y="37233"/>
                    </a:cubicBezTo>
                    <a:cubicBezTo>
                      <a:pt x="224288" y="25897"/>
                      <a:pt x="264404" y="19782"/>
                      <a:pt x="304800" y="19050"/>
                    </a:cubicBezTo>
                    <a:cubicBezTo>
                      <a:pt x="345204" y="19168"/>
                      <a:pt x="385368" y="25267"/>
                      <a:pt x="423986" y="37148"/>
                    </a:cubicBezTo>
                    <a:cubicBezTo>
                      <a:pt x="448748" y="44121"/>
                      <a:pt x="472926" y="53019"/>
                      <a:pt x="496300" y="63760"/>
                    </a:cubicBezTo>
                    <a:close/>
                  </a:path>
                </a:pathLst>
              </a:custGeom>
              <a:grpFill/>
              <a:ln w="9525" cap="flat">
                <a:noFill/>
                <a:prstDash val="solid"/>
                <a:miter/>
              </a:ln>
            </p:spPr>
            <p:txBody>
              <a:bodyPr rtlCol="0" anchor="ctr">
                <a:noAutofit/>
              </a:bodyPr>
              <a:lstStyle/>
              <a:p>
                <a:endParaRPr lang="zh-CN" altLang="en-US"/>
              </a:p>
            </p:txBody>
          </p:sp>
          <p:sp>
            <p:nvSpPr>
              <p:cNvPr id="131" name="任意多边形: 形状 130">
                <a:extLst>
                  <a:ext uri="{FF2B5EF4-FFF2-40B4-BE49-F238E27FC236}">
                    <a16:creationId xmlns:a16="http://schemas.microsoft.com/office/drawing/2014/main" id="{92369919-20D4-A996-45EE-7A26D638538B}"/>
                  </a:ext>
                </a:extLst>
              </p:cNvPr>
              <p:cNvSpPr/>
              <p:nvPr/>
            </p:nvSpPr>
            <p:spPr>
              <a:xfrm>
                <a:off x="6153150" y="3505200"/>
                <a:ext cx="285750" cy="285750"/>
              </a:xfrm>
              <a:custGeom>
                <a:avLst/>
                <a:gdLst>
                  <a:gd name="connsiteX0" fmla="*/ 142875 w 285750"/>
                  <a:gd name="connsiteY0" fmla="*/ 0 h 285750"/>
                  <a:gd name="connsiteX1" fmla="*/ 0 w 285750"/>
                  <a:gd name="connsiteY1" fmla="*/ 142875 h 285750"/>
                  <a:gd name="connsiteX2" fmla="*/ 142875 w 285750"/>
                  <a:gd name="connsiteY2" fmla="*/ 285750 h 285750"/>
                  <a:gd name="connsiteX3" fmla="*/ 285750 w 285750"/>
                  <a:gd name="connsiteY3" fmla="*/ 142875 h 285750"/>
                  <a:gd name="connsiteX4" fmla="*/ 142875 w 285750"/>
                  <a:gd name="connsiteY4" fmla="*/ 0 h 285750"/>
                  <a:gd name="connsiteX5" fmla="*/ 142875 w 285750"/>
                  <a:gd name="connsiteY5" fmla="*/ 266700 h 285750"/>
                  <a:gd name="connsiteX6" fmla="*/ 19050 w 285750"/>
                  <a:gd name="connsiteY6" fmla="*/ 142875 h 285750"/>
                  <a:gd name="connsiteX7" fmla="*/ 142875 w 285750"/>
                  <a:gd name="connsiteY7" fmla="*/ 19050 h 285750"/>
                  <a:gd name="connsiteX8" fmla="*/ 266700 w 285750"/>
                  <a:gd name="connsiteY8" fmla="*/ 142875 h 285750"/>
                  <a:gd name="connsiteX9" fmla="*/ 142875 w 285750"/>
                  <a:gd name="connsiteY9" fmla="*/ 26670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5750" h="285750">
                    <a:moveTo>
                      <a:pt x="142875" y="0"/>
                    </a:moveTo>
                    <a:cubicBezTo>
                      <a:pt x="63967" y="0"/>
                      <a:pt x="0" y="63967"/>
                      <a:pt x="0" y="142875"/>
                    </a:cubicBezTo>
                    <a:cubicBezTo>
                      <a:pt x="0" y="221783"/>
                      <a:pt x="63967" y="285750"/>
                      <a:pt x="142875" y="285750"/>
                    </a:cubicBezTo>
                    <a:cubicBezTo>
                      <a:pt x="221783" y="285750"/>
                      <a:pt x="285750" y="221783"/>
                      <a:pt x="285750" y="142875"/>
                    </a:cubicBezTo>
                    <a:cubicBezTo>
                      <a:pt x="285660" y="64004"/>
                      <a:pt x="221746" y="90"/>
                      <a:pt x="142875" y="0"/>
                    </a:cubicBezTo>
                    <a:close/>
                    <a:moveTo>
                      <a:pt x="142875" y="266700"/>
                    </a:moveTo>
                    <a:cubicBezTo>
                      <a:pt x="74488" y="266700"/>
                      <a:pt x="19050" y="211262"/>
                      <a:pt x="19050" y="142875"/>
                    </a:cubicBezTo>
                    <a:cubicBezTo>
                      <a:pt x="19050" y="74488"/>
                      <a:pt x="74488" y="19050"/>
                      <a:pt x="142875" y="19050"/>
                    </a:cubicBezTo>
                    <a:cubicBezTo>
                      <a:pt x="211262" y="19050"/>
                      <a:pt x="266700" y="74488"/>
                      <a:pt x="266700" y="142875"/>
                    </a:cubicBezTo>
                    <a:cubicBezTo>
                      <a:pt x="266621" y="211229"/>
                      <a:pt x="211229" y="266621"/>
                      <a:pt x="142875" y="266700"/>
                    </a:cubicBezTo>
                    <a:close/>
                  </a:path>
                </a:pathLst>
              </a:custGeom>
              <a:grpFill/>
              <a:ln w="9525" cap="flat">
                <a:noFill/>
                <a:prstDash val="solid"/>
                <a:miter/>
              </a:ln>
            </p:spPr>
            <p:txBody>
              <a:bodyPr rtlCol="0" anchor="ctr">
                <a:noAutofit/>
              </a:bodyPr>
              <a:lstStyle/>
              <a:p>
                <a:endParaRPr lang="zh-CN" altLang="en-US"/>
              </a:p>
            </p:txBody>
          </p:sp>
          <p:sp>
            <p:nvSpPr>
              <p:cNvPr id="132" name="任意多边形: 形状 131">
                <a:extLst>
                  <a:ext uri="{FF2B5EF4-FFF2-40B4-BE49-F238E27FC236}">
                    <a16:creationId xmlns:a16="http://schemas.microsoft.com/office/drawing/2014/main" id="{88B05645-1018-EC94-8106-C9E33441A8A4}"/>
                  </a:ext>
                </a:extLst>
              </p:cNvPr>
              <p:cNvSpPr/>
              <p:nvPr/>
            </p:nvSpPr>
            <p:spPr>
              <a:xfrm>
                <a:off x="6229350" y="3581400"/>
                <a:ext cx="133350" cy="133350"/>
              </a:xfrm>
              <a:custGeom>
                <a:avLst/>
                <a:gdLst>
                  <a:gd name="connsiteX0" fmla="*/ 76200 w 133350"/>
                  <a:gd name="connsiteY0" fmla="*/ 0 h 133350"/>
                  <a:gd name="connsiteX1" fmla="*/ 57150 w 133350"/>
                  <a:gd name="connsiteY1" fmla="*/ 0 h 133350"/>
                  <a:gd name="connsiteX2" fmla="*/ 57150 w 133350"/>
                  <a:gd name="connsiteY2" fmla="*/ 57150 h 133350"/>
                  <a:gd name="connsiteX3" fmla="*/ 0 w 133350"/>
                  <a:gd name="connsiteY3" fmla="*/ 57150 h 133350"/>
                  <a:gd name="connsiteX4" fmla="*/ 0 w 133350"/>
                  <a:gd name="connsiteY4" fmla="*/ 76200 h 133350"/>
                  <a:gd name="connsiteX5" fmla="*/ 57150 w 133350"/>
                  <a:gd name="connsiteY5" fmla="*/ 76200 h 133350"/>
                  <a:gd name="connsiteX6" fmla="*/ 57150 w 133350"/>
                  <a:gd name="connsiteY6" fmla="*/ 133350 h 133350"/>
                  <a:gd name="connsiteX7" fmla="*/ 76200 w 133350"/>
                  <a:gd name="connsiteY7" fmla="*/ 133350 h 133350"/>
                  <a:gd name="connsiteX8" fmla="*/ 76200 w 133350"/>
                  <a:gd name="connsiteY8" fmla="*/ 76200 h 133350"/>
                  <a:gd name="connsiteX9" fmla="*/ 133350 w 133350"/>
                  <a:gd name="connsiteY9" fmla="*/ 76200 h 133350"/>
                  <a:gd name="connsiteX10" fmla="*/ 133350 w 133350"/>
                  <a:gd name="connsiteY10" fmla="*/ 57150 h 133350"/>
                  <a:gd name="connsiteX11" fmla="*/ 76200 w 133350"/>
                  <a:gd name="connsiteY11" fmla="*/ 57150 h 133350"/>
                  <a:gd name="connsiteX12" fmla="*/ 76200 w 133350"/>
                  <a:gd name="connsiteY12" fmla="*/ 0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 h="133350">
                    <a:moveTo>
                      <a:pt x="76200" y="0"/>
                    </a:moveTo>
                    <a:lnTo>
                      <a:pt x="57150" y="0"/>
                    </a:lnTo>
                    <a:lnTo>
                      <a:pt x="57150" y="57150"/>
                    </a:lnTo>
                    <a:lnTo>
                      <a:pt x="0" y="57150"/>
                    </a:lnTo>
                    <a:lnTo>
                      <a:pt x="0" y="76200"/>
                    </a:lnTo>
                    <a:lnTo>
                      <a:pt x="57150" y="76200"/>
                    </a:lnTo>
                    <a:lnTo>
                      <a:pt x="57150" y="133350"/>
                    </a:lnTo>
                    <a:lnTo>
                      <a:pt x="76200" y="133350"/>
                    </a:lnTo>
                    <a:lnTo>
                      <a:pt x="76200" y="76200"/>
                    </a:lnTo>
                    <a:lnTo>
                      <a:pt x="133350" y="76200"/>
                    </a:lnTo>
                    <a:lnTo>
                      <a:pt x="133350" y="57150"/>
                    </a:lnTo>
                    <a:lnTo>
                      <a:pt x="76200" y="57150"/>
                    </a:lnTo>
                    <a:lnTo>
                      <a:pt x="76200" y="0"/>
                    </a:lnTo>
                    <a:close/>
                  </a:path>
                </a:pathLst>
              </a:custGeom>
              <a:grpFill/>
              <a:ln w="9525" cap="flat">
                <a:noFill/>
                <a:prstDash val="solid"/>
                <a:miter/>
              </a:ln>
            </p:spPr>
            <p:txBody>
              <a:bodyPr rtlCol="0" anchor="ctr">
                <a:noAutofit/>
              </a:bodyPr>
              <a:lstStyle/>
              <a:p>
                <a:endParaRPr lang="zh-CN" altLang="en-US"/>
              </a:p>
            </p:txBody>
          </p:sp>
        </p:grpSp>
      </p:grpSp>
      <p:sp>
        <p:nvSpPr>
          <p:cNvPr id="5" name="文本框 4">
            <a:extLst>
              <a:ext uri="{FF2B5EF4-FFF2-40B4-BE49-F238E27FC236}">
                <a16:creationId xmlns:a16="http://schemas.microsoft.com/office/drawing/2014/main" id="{CE008172-AAE2-4D7E-4378-E292AA0F9066}"/>
              </a:ext>
            </a:extLst>
          </p:cNvPr>
          <p:cNvSpPr txBox="1"/>
          <p:nvPr/>
        </p:nvSpPr>
        <p:spPr>
          <a:xfrm>
            <a:off x="2168430" y="1826361"/>
            <a:ext cx="5580700" cy="689163"/>
          </a:xfrm>
          <a:prstGeom prst="rect">
            <a:avLst/>
          </a:prstGeom>
          <a:noFill/>
        </p:spPr>
        <p:txBody>
          <a:bodyPr wrap="square">
            <a:noAutofit/>
          </a:bodyPr>
          <a:lstStyle/>
          <a:p>
            <a:pPr>
              <a:lnSpc>
                <a:spcPct val="125000"/>
              </a:lnSpc>
            </a:pPr>
            <a:r>
              <a:rPr lang="zh-CN" altLang="en-US" sz="1600" dirty="0">
                <a:solidFill>
                  <a:schemeClr val="bg1"/>
                </a:solidFill>
              </a:rPr>
              <a:t>在运动过程中，要确保不出现或尽量避免发生运动伤害事故，是运动首要原则。</a:t>
            </a:r>
          </a:p>
        </p:txBody>
      </p:sp>
      <p:sp>
        <p:nvSpPr>
          <p:cNvPr id="29" name="文本框 28">
            <a:extLst>
              <a:ext uri="{FF2B5EF4-FFF2-40B4-BE49-F238E27FC236}">
                <a16:creationId xmlns:a16="http://schemas.microsoft.com/office/drawing/2014/main" id="{B26F4BC3-E870-4FF9-4EB2-990D1183E0F2}"/>
              </a:ext>
            </a:extLst>
          </p:cNvPr>
          <p:cNvSpPr txBox="1"/>
          <p:nvPr/>
        </p:nvSpPr>
        <p:spPr>
          <a:xfrm>
            <a:off x="3009486" y="1405534"/>
            <a:ext cx="1459402" cy="369332"/>
          </a:xfrm>
          <a:prstGeom prst="rect">
            <a:avLst/>
          </a:prstGeom>
          <a:noFill/>
        </p:spPr>
        <p:txBody>
          <a:bodyPr wrap="square" lIns="0" tIns="0" rIns="0" bIns="0">
            <a:noAutofit/>
          </a:bodyPr>
          <a:lstStyle/>
          <a:p>
            <a:r>
              <a:rPr lang="zh-CN" altLang="en-US" sz="2400" dirty="0">
                <a:solidFill>
                  <a:schemeClr val="bg1"/>
                </a:solidFill>
                <a:latin typeface="+mn-ea"/>
              </a:rPr>
              <a:t>安全第一</a:t>
            </a:r>
          </a:p>
        </p:txBody>
      </p:sp>
      <p:sp>
        <p:nvSpPr>
          <p:cNvPr id="39" name="文本框 38">
            <a:extLst>
              <a:ext uri="{FF2B5EF4-FFF2-40B4-BE49-F238E27FC236}">
                <a16:creationId xmlns:a16="http://schemas.microsoft.com/office/drawing/2014/main" id="{3488AE22-09CB-08EF-1EF7-62B7E5BD46EC}"/>
              </a:ext>
            </a:extLst>
          </p:cNvPr>
          <p:cNvSpPr txBox="1"/>
          <p:nvPr/>
        </p:nvSpPr>
        <p:spPr>
          <a:xfrm>
            <a:off x="2168430" y="1382228"/>
            <a:ext cx="479618" cy="461665"/>
          </a:xfrm>
          <a:prstGeom prst="rect">
            <a:avLst/>
          </a:prstGeom>
          <a:noFill/>
        </p:spPr>
        <p:txBody>
          <a:bodyPr wrap="none" rtlCol="0">
            <a:noAutofit/>
          </a:bodyPr>
          <a:lstStyle/>
          <a:p>
            <a:r>
              <a:rPr lang="en-US" altLang="zh-CN" sz="2400" dirty="0">
                <a:solidFill>
                  <a:schemeClr val="bg1"/>
                </a:solidFill>
              </a:rPr>
              <a:t>01</a:t>
            </a:r>
            <a:endParaRPr lang="zh-CN" altLang="en-US" sz="2400" dirty="0">
              <a:solidFill>
                <a:schemeClr val="bg1"/>
              </a:solidFill>
            </a:endParaRPr>
          </a:p>
        </p:txBody>
      </p:sp>
      <p:grpSp>
        <p:nvGrpSpPr>
          <p:cNvPr id="69" name="组合 68">
            <a:extLst>
              <a:ext uri="{FF2B5EF4-FFF2-40B4-BE49-F238E27FC236}">
                <a16:creationId xmlns:a16="http://schemas.microsoft.com/office/drawing/2014/main" id="{63A8A1AF-9F2C-EB66-EF5F-2F84ACD33CB4}"/>
              </a:ext>
            </a:extLst>
          </p:cNvPr>
          <p:cNvGrpSpPr/>
          <p:nvPr/>
        </p:nvGrpSpPr>
        <p:grpSpPr>
          <a:xfrm flipV="1">
            <a:off x="2626245" y="1527718"/>
            <a:ext cx="294214" cy="124964"/>
            <a:chOff x="2456748" y="-468435"/>
            <a:chExt cx="565008" cy="239982"/>
          </a:xfrm>
          <a:gradFill flip="none" rotWithShape="1">
            <a:gsLst>
              <a:gs pos="0">
                <a:schemeClr val="bg1">
                  <a:alpha val="0"/>
                </a:schemeClr>
              </a:gs>
              <a:gs pos="100000">
                <a:schemeClr val="bg1"/>
              </a:gs>
            </a:gsLst>
            <a:lin ang="0" scaled="1"/>
            <a:tileRect/>
          </a:gradFill>
        </p:grpSpPr>
        <p:sp>
          <p:nvSpPr>
            <p:cNvPr id="70" name="L 形 69">
              <a:extLst>
                <a:ext uri="{FF2B5EF4-FFF2-40B4-BE49-F238E27FC236}">
                  <a16:creationId xmlns:a16="http://schemas.microsoft.com/office/drawing/2014/main" id="{2AE5AD1E-57CF-7623-F9E9-39079153EC28}"/>
                </a:ext>
              </a:extLst>
            </p:cNvPr>
            <p:cNvSpPr/>
            <p:nvPr/>
          </p:nvSpPr>
          <p:spPr>
            <a:xfrm rot="13500000">
              <a:off x="2456748" y="-468435"/>
              <a:ext cx="239982" cy="239982"/>
            </a:xfrm>
            <a:prstGeom prst="corner">
              <a:avLst>
                <a:gd name="adj1" fmla="val 30015"/>
                <a:gd name="adj2" fmla="val 309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1" name="L 形 70">
              <a:extLst>
                <a:ext uri="{FF2B5EF4-FFF2-40B4-BE49-F238E27FC236}">
                  <a16:creationId xmlns:a16="http://schemas.microsoft.com/office/drawing/2014/main" id="{C2A19AEC-ABB2-964E-8C67-52821BEF4C6A}"/>
                </a:ext>
              </a:extLst>
            </p:cNvPr>
            <p:cNvSpPr/>
            <p:nvPr/>
          </p:nvSpPr>
          <p:spPr>
            <a:xfrm rot="13500000">
              <a:off x="2619261"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72" name="L 形 71">
              <a:extLst>
                <a:ext uri="{FF2B5EF4-FFF2-40B4-BE49-F238E27FC236}">
                  <a16:creationId xmlns:a16="http://schemas.microsoft.com/office/drawing/2014/main" id="{DF730C06-7DC3-BA1F-8BD9-F2E81C3E4735}"/>
                </a:ext>
              </a:extLst>
            </p:cNvPr>
            <p:cNvSpPr/>
            <p:nvPr/>
          </p:nvSpPr>
          <p:spPr>
            <a:xfrm rot="13500000">
              <a:off x="2781774"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grpSp>
      <p:sp>
        <p:nvSpPr>
          <p:cNvPr id="87" name="文本框 86">
            <a:extLst>
              <a:ext uri="{FF2B5EF4-FFF2-40B4-BE49-F238E27FC236}">
                <a16:creationId xmlns:a16="http://schemas.microsoft.com/office/drawing/2014/main" id="{1C2FD196-FE70-F6B7-D06D-460D68F4CEF7}"/>
              </a:ext>
            </a:extLst>
          </p:cNvPr>
          <p:cNvSpPr txBox="1"/>
          <p:nvPr/>
        </p:nvSpPr>
        <p:spPr>
          <a:xfrm>
            <a:off x="5574785" y="3134933"/>
            <a:ext cx="5580700" cy="689163"/>
          </a:xfrm>
          <a:prstGeom prst="rect">
            <a:avLst/>
          </a:prstGeom>
          <a:noFill/>
        </p:spPr>
        <p:txBody>
          <a:bodyPr wrap="square">
            <a:noAutofit/>
          </a:bodyPr>
          <a:lstStyle/>
          <a:p>
            <a:pPr>
              <a:lnSpc>
                <a:spcPct val="125000"/>
              </a:lnSpc>
            </a:pPr>
            <a:r>
              <a:rPr lang="zh-CN" altLang="en-US" sz="1600" dirty="0">
                <a:solidFill>
                  <a:schemeClr val="bg1"/>
                </a:solidFill>
              </a:rPr>
              <a:t>根据自己对运动的适应程度，逐渐增加运动负荷，使身体机能和运动能力不断提高，以取得最佳体育健身活动效果。</a:t>
            </a:r>
          </a:p>
        </p:txBody>
      </p:sp>
      <p:sp>
        <p:nvSpPr>
          <p:cNvPr id="89" name="文本框 88">
            <a:extLst>
              <a:ext uri="{FF2B5EF4-FFF2-40B4-BE49-F238E27FC236}">
                <a16:creationId xmlns:a16="http://schemas.microsoft.com/office/drawing/2014/main" id="{181D4608-DC00-34D8-2F09-D5A96201397C}"/>
              </a:ext>
            </a:extLst>
          </p:cNvPr>
          <p:cNvSpPr txBox="1"/>
          <p:nvPr/>
        </p:nvSpPr>
        <p:spPr>
          <a:xfrm>
            <a:off x="6415841" y="2714106"/>
            <a:ext cx="1459402" cy="369332"/>
          </a:xfrm>
          <a:prstGeom prst="rect">
            <a:avLst/>
          </a:prstGeom>
          <a:noFill/>
        </p:spPr>
        <p:txBody>
          <a:bodyPr wrap="square" lIns="0" tIns="0" rIns="0" bIns="0">
            <a:noAutofit/>
          </a:bodyPr>
          <a:lstStyle/>
          <a:p>
            <a:r>
              <a:rPr lang="zh-CN" altLang="en-US" sz="2400" dirty="0">
                <a:solidFill>
                  <a:schemeClr val="bg1"/>
                </a:solidFill>
                <a:latin typeface="+mn-ea"/>
              </a:rPr>
              <a:t>循序渐进</a:t>
            </a:r>
          </a:p>
        </p:txBody>
      </p:sp>
      <p:sp>
        <p:nvSpPr>
          <p:cNvPr id="90" name="文本框 89">
            <a:extLst>
              <a:ext uri="{FF2B5EF4-FFF2-40B4-BE49-F238E27FC236}">
                <a16:creationId xmlns:a16="http://schemas.microsoft.com/office/drawing/2014/main" id="{F7817926-675F-91F7-ED37-DDE596E1ADE9}"/>
              </a:ext>
            </a:extLst>
          </p:cNvPr>
          <p:cNvSpPr txBox="1"/>
          <p:nvPr/>
        </p:nvSpPr>
        <p:spPr>
          <a:xfrm>
            <a:off x="5574785" y="2690800"/>
            <a:ext cx="546945" cy="461665"/>
          </a:xfrm>
          <a:prstGeom prst="rect">
            <a:avLst/>
          </a:prstGeom>
          <a:noFill/>
        </p:spPr>
        <p:txBody>
          <a:bodyPr wrap="none" rtlCol="0">
            <a:noAutofit/>
          </a:bodyPr>
          <a:lstStyle/>
          <a:p>
            <a:r>
              <a:rPr lang="en-US" altLang="zh-CN" sz="2400" dirty="0">
                <a:solidFill>
                  <a:schemeClr val="bg1"/>
                </a:solidFill>
              </a:rPr>
              <a:t>02</a:t>
            </a:r>
            <a:endParaRPr lang="zh-CN" altLang="en-US" sz="2400" dirty="0">
              <a:solidFill>
                <a:schemeClr val="bg1"/>
              </a:solidFill>
            </a:endParaRPr>
          </a:p>
        </p:txBody>
      </p:sp>
      <p:grpSp>
        <p:nvGrpSpPr>
          <p:cNvPr id="92" name="组合 91">
            <a:extLst>
              <a:ext uri="{FF2B5EF4-FFF2-40B4-BE49-F238E27FC236}">
                <a16:creationId xmlns:a16="http://schemas.microsoft.com/office/drawing/2014/main" id="{600E1427-AEBC-E5EE-B4BB-86DE33A08B71}"/>
              </a:ext>
            </a:extLst>
          </p:cNvPr>
          <p:cNvGrpSpPr/>
          <p:nvPr/>
        </p:nvGrpSpPr>
        <p:grpSpPr>
          <a:xfrm flipV="1">
            <a:off x="6032600" y="2836290"/>
            <a:ext cx="294214" cy="124964"/>
            <a:chOff x="2456748" y="-468435"/>
            <a:chExt cx="565008" cy="239982"/>
          </a:xfrm>
          <a:gradFill flip="none" rotWithShape="1">
            <a:gsLst>
              <a:gs pos="0">
                <a:schemeClr val="bg1">
                  <a:alpha val="0"/>
                </a:schemeClr>
              </a:gs>
              <a:gs pos="100000">
                <a:schemeClr val="bg1"/>
              </a:gs>
            </a:gsLst>
            <a:lin ang="0" scaled="1"/>
            <a:tileRect/>
          </a:gradFill>
        </p:grpSpPr>
        <p:sp>
          <p:nvSpPr>
            <p:cNvPr id="93" name="L 形 92">
              <a:extLst>
                <a:ext uri="{FF2B5EF4-FFF2-40B4-BE49-F238E27FC236}">
                  <a16:creationId xmlns:a16="http://schemas.microsoft.com/office/drawing/2014/main" id="{CA2727B3-DC3E-4CA6-72A8-81C45FBAE41E}"/>
                </a:ext>
              </a:extLst>
            </p:cNvPr>
            <p:cNvSpPr/>
            <p:nvPr/>
          </p:nvSpPr>
          <p:spPr>
            <a:xfrm rot="13500000">
              <a:off x="2456748" y="-468435"/>
              <a:ext cx="239982" cy="239982"/>
            </a:xfrm>
            <a:prstGeom prst="corner">
              <a:avLst>
                <a:gd name="adj1" fmla="val 30015"/>
                <a:gd name="adj2" fmla="val 309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4" name="L 形 93">
              <a:extLst>
                <a:ext uri="{FF2B5EF4-FFF2-40B4-BE49-F238E27FC236}">
                  <a16:creationId xmlns:a16="http://schemas.microsoft.com/office/drawing/2014/main" id="{60DFADE1-93B5-3206-C61E-9F424B0B18FB}"/>
                </a:ext>
              </a:extLst>
            </p:cNvPr>
            <p:cNvSpPr/>
            <p:nvPr/>
          </p:nvSpPr>
          <p:spPr>
            <a:xfrm rot="13500000">
              <a:off x="2619261"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95" name="L 形 94">
              <a:extLst>
                <a:ext uri="{FF2B5EF4-FFF2-40B4-BE49-F238E27FC236}">
                  <a16:creationId xmlns:a16="http://schemas.microsoft.com/office/drawing/2014/main" id="{5D656637-A698-1197-C081-1F0440C29AD3}"/>
                </a:ext>
              </a:extLst>
            </p:cNvPr>
            <p:cNvSpPr/>
            <p:nvPr/>
          </p:nvSpPr>
          <p:spPr>
            <a:xfrm rot="13500000">
              <a:off x="2781774"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grpSp>
      <p:sp>
        <p:nvSpPr>
          <p:cNvPr id="98" name="文本框 97">
            <a:extLst>
              <a:ext uri="{FF2B5EF4-FFF2-40B4-BE49-F238E27FC236}">
                <a16:creationId xmlns:a16="http://schemas.microsoft.com/office/drawing/2014/main" id="{03F6CD9A-CF11-0714-9129-AB96F682924F}"/>
              </a:ext>
            </a:extLst>
          </p:cNvPr>
          <p:cNvSpPr txBox="1"/>
          <p:nvPr/>
        </p:nvSpPr>
        <p:spPr>
          <a:xfrm>
            <a:off x="1377544" y="4226920"/>
            <a:ext cx="5580700" cy="689163"/>
          </a:xfrm>
          <a:prstGeom prst="rect">
            <a:avLst/>
          </a:prstGeom>
          <a:noFill/>
        </p:spPr>
        <p:txBody>
          <a:bodyPr wrap="square">
            <a:noAutofit/>
          </a:bodyPr>
          <a:lstStyle/>
          <a:p>
            <a:pPr>
              <a:lnSpc>
                <a:spcPct val="125000"/>
              </a:lnSpc>
            </a:pPr>
            <a:r>
              <a:rPr lang="zh-CN" altLang="en-US" sz="1600" dirty="0">
                <a:solidFill>
                  <a:schemeClr val="bg1"/>
                </a:solidFill>
              </a:rPr>
              <a:t>指在运动中，选择全身主要肌群参与的运动项目，使身体各部位都在参与，运动效果更全面。</a:t>
            </a:r>
          </a:p>
        </p:txBody>
      </p:sp>
      <p:sp>
        <p:nvSpPr>
          <p:cNvPr id="100" name="文本框 99">
            <a:extLst>
              <a:ext uri="{FF2B5EF4-FFF2-40B4-BE49-F238E27FC236}">
                <a16:creationId xmlns:a16="http://schemas.microsoft.com/office/drawing/2014/main" id="{056149E6-5CEE-8AC6-D7A9-4C062F271E66}"/>
              </a:ext>
            </a:extLst>
          </p:cNvPr>
          <p:cNvSpPr txBox="1"/>
          <p:nvPr/>
        </p:nvSpPr>
        <p:spPr>
          <a:xfrm>
            <a:off x="2218600" y="3806093"/>
            <a:ext cx="1459402" cy="369332"/>
          </a:xfrm>
          <a:prstGeom prst="rect">
            <a:avLst/>
          </a:prstGeom>
          <a:noFill/>
        </p:spPr>
        <p:txBody>
          <a:bodyPr wrap="square" lIns="0" tIns="0" rIns="0" bIns="0">
            <a:noAutofit/>
          </a:bodyPr>
          <a:lstStyle/>
          <a:p>
            <a:r>
              <a:rPr lang="zh-CN" altLang="en-US" sz="2400" dirty="0">
                <a:solidFill>
                  <a:schemeClr val="bg1"/>
                </a:solidFill>
                <a:latin typeface="+mn-ea"/>
              </a:rPr>
              <a:t>全面发展</a:t>
            </a:r>
          </a:p>
        </p:txBody>
      </p:sp>
      <p:sp>
        <p:nvSpPr>
          <p:cNvPr id="101" name="文本框 100">
            <a:extLst>
              <a:ext uri="{FF2B5EF4-FFF2-40B4-BE49-F238E27FC236}">
                <a16:creationId xmlns:a16="http://schemas.microsoft.com/office/drawing/2014/main" id="{5A8F8226-248E-1788-78E1-DC7AF38B5BAD}"/>
              </a:ext>
            </a:extLst>
          </p:cNvPr>
          <p:cNvSpPr txBox="1"/>
          <p:nvPr/>
        </p:nvSpPr>
        <p:spPr>
          <a:xfrm>
            <a:off x="1377544" y="3782787"/>
            <a:ext cx="546945" cy="461665"/>
          </a:xfrm>
          <a:prstGeom prst="rect">
            <a:avLst/>
          </a:prstGeom>
          <a:noFill/>
        </p:spPr>
        <p:txBody>
          <a:bodyPr wrap="none" rtlCol="0">
            <a:noAutofit/>
          </a:bodyPr>
          <a:lstStyle/>
          <a:p>
            <a:r>
              <a:rPr lang="en-US" altLang="zh-CN" sz="2400" dirty="0">
                <a:solidFill>
                  <a:schemeClr val="bg1"/>
                </a:solidFill>
              </a:rPr>
              <a:t>03</a:t>
            </a:r>
            <a:endParaRPr lang="zh-CN" altLang="en-US" sz="2400" dirty="0">
              <a:solidFill>
                <a:schemeClr val="bg1"/>
              </a:solidFill>
            </a:endParaRPr>
          </a:p>
        </p:txBody>
      </p:sp>
      <p:grpSp>
        <p:nvGrpSpPr>
          <p:cNvPr id="103" name="组合 102">
            <a:extLst>
              <a:ext uri="{FF2B5EF4-FFF2-40B4-BE49-F238E27FC236}">
                <a16:creationId xmlns:a16="http://schemas.microsoft.com/office/drawing/2014/main" id="{26950307-E97A-6C53-75EE-824E08D62F8B}"/>
              </a:ext>
            </a:extLst>
          </p:cNvPr>
          <p:cNvGrpSpPr/>
          <p:nvPr/>
        </p:nvGrpSpPr>
        <p:grpSpPr>
          <a:xfrm flipV="1">
            <a:off x="1835359" y="3928277"/>
            <a:ext cx="294214" cy="124964"/>
            <a:chOff x="2456748" y="-468435"/>
            <a:chExt cx="565008" cy="239982"/>
          </a:xfrm>
          <a:gradFill flip="none" rotWithShape="1">
            <a:gsLst>
              <a:gs pos="0">
                <a:schemeClr val="bg1">
                  <a:alpha val="0"/>
                </a:schemeClr>
              </a:gs>
              <a:gs pos="100000">
                <a:schemeClr val="bg1"/>
              </a:gs>
            </a:gsLst>
            <a:lin ang="0" scaled="1"/>
            <a:tileRect/>
          </a:gradFill>
        </p:grpSpPr>
        <p:sp>
          <p:nvSpPr>
            <p:cNvPr id="104" name="L 形 103">
              <a:extLst>
                <a:ext uri="{FF2B5EF4-FFF2-40B4-BE49-F238E27FC236}">
                  <a16:creationId xmlns:a16="http://schemas.microsoft.com/office/drawing/2014/main" id="{4964265D-4CEB-69F5-0314-9816042C90B5}"/>
                </a:ext>
              </a:extLst>
            </p:cNvPr>
            <p:cNvSpPr/>
            <p:nvPr/>
          </p:nvSpPr>
          <p:spPr>
            <a:xfrm rot="13500000">
              <a:off x="2456748" y="-468435"/>
              <a:ext cx="239982" cy="239982"/>
            </a:xfrm>
            <a:prstGeom prst="corner">
              <a:avLst>
                <a:gd name="adj1" fmla="val 30015"/>
                <a:gd name="adj2" fmla="val 309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5" name="L 形 104">
              <a:extLst>
                <a:ext uri="{FF2B5EF4-FFF2-40B4-BE49-F238E27FC236}">
                  <a16:creationId xmlns:a16="http://schemas.microsoft.com/office/drawing/2014/main" id="{A4580E42-37E3-4220-8685-743BA733F7EB}"/>
                </a:ext>
              </a:extLst>
            </p:cNvPr>
            <p:cNvSpPr/>
            <p:nvPr/>
          </p:nvSpPr>
          <p:spPr>
            <a:xfrm rot="13500000">
              <a:off x="2619261"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06" name="L 形 105">
              <a:extLst>
                <a:ext uri="{FF2B5EF4-FFF2-40B4-BE49-F238E27FC236}">
                  <a16:creationId xmlns:a16="http://schemas.microsoft.com/office/drawing/2014/main" id="{92074CEF-B825-BE41-AE11-CA7EBA09FB77}"/>
                </a:ext>
              </a:extLst>
            </p:cNvPr>
            <p:cNvSpPr/>
            <p:nvPr/>
          </p:nvSpPr>
          <p:spPr>
            <a:xfrm rot="13500000">
              <a:off x="2781774"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grpSp>
      <p:sp>
        <p:nvSpPr>
          <p:cNvPr id="109" name="文本框 108">
            <a:extLst>
              <a:ext uri="{FF2B5EF4-FFF2-40B4-BE49-F238E27FC236}">
                <a16:creationId xmlns:a16="http://schemas.microsoft.com/office/drawing/2014/main" id="{6A6FED8E-8140-BB74-F79B-6D83B530E118}"/>
              </a:ext>
            </a:extLst>
          </p:cNvPr>
          <p:cNvSpPr txBox="1"/>
          <p:nvPr/>
        </p:nvSpPr>
        <p:spPr>
          <a:xfrm>
            <a:off x="4784012" y="5543484"/>
            <a:ext cx="5580700" cy="689163"/>
          </a:xfrm>
          <a:prstGeom prst="rect">
            <a:avLst/>
          </a:prstGeom>
          <a:noFill/>
        </p:spPr>
        <p:txBody>
          <a:bodyPr wrap="square">
            <a:noAutofit/>
          </a:bodyPr>
          <a:lstStyle/>
          <a:p>
            <a:pPr>
              <a:lnSpc>
                <a:spcPct val="125000"/>
              </a:lnSpc>
            </a:pPr>
            <a:r>
              <a:rPr lang="zh-CN" altLang="en-US" sz="1600" dirty="0">
                <a:solidFill>
                  <a:schemeClr val="bg1"/>
                </a:solidFill>
              </a:rPr>
              <a:t>指根据自身的运动能力及目的，选择适合自己的运动，切勿强行做自己做不到的动作，造成不必要的代偿或损伤。</a:t>
            </a:r>
          </a:p>
        </p:txBody>
      </p:sp>
      <p:sp>
        <p:nvSpPr>
          <p:cNvPr id="111" name="文本框 110">
            <a:extLst>
              <a:ext uri="{FF2B5EF4-FFF2-40B4-BE49-F238E27FC236}">
                <a16:creationId xmlns:a16="http://schemas.microsoft.com/office/drawing/2014/main" id="{1AF5FF2D-A5C4-6766-8EA7-9BA1BA107114}"/>
              </a:ext>
            </a:extLst>
          </p:cNvPr>
          <p:cNvSpPr txBox="1"/>
          <p:nvPr/>
        </p:nvSpPr>
        <p:spPr>
          <a:xfrm>
            <a:off x="5625068" y="5122657"/>
            <a:ext cx="1459402" cy="369332"/>
          </a:xfrm>
          <a:prstGeom prst="rect">
            <a:avLst/>
          </a:prstGeom>
          <a:noFill/>
        </p:spPr>
        <p:txBody>
          <a:bodyPr wrap="square" lIns="0" tIns="0" rIns="0" bIns="0">
            <a:noAutofit/>
          </a:bodyPr>
          <a:lstStyle/>
          <a:p>
            <a:r>
              <a:rPr lang="zh-CN" altLang="en-US" sz="2400" dirty="0">
                <a:solidFill>
                  <a:schemeClr val="bg1"/>
                </a:solidFill>
                <a:latin typeface="+mn-ea"/>
              </a:rPr>
              <a:t>量身定制</a:t>
            </a:r>
          </a:p>
        </p:txBody>
      </p:sp>
      <p:sp>
        <p:nvSpPr>
          <p:cNvPr id="112" name="文本框 111">
            <a:extLst>
              <a:ext uri="{FF2B5EF4-FFF2-40B4-BE49-F238E27FC236}">
                <a16:creationId xmlns:a16="http://schemas.microsoft.com/office/drawing/2014/main" id="{C78DADE4-C324-12B1-B752-FDE8C5446DFC}"/>
              </a:ext>
            </a:extLst>
          </p:cNvPr>
          <p:cNvSpPr txBox="1"/>
          <p:nvPr/>
        </p:nvSpPr>
        <p:spPr>
          <a:xfrm>
            <a:off x="4784012" y="5099351"/>
            <a:ext cx="546945" cy="461665"/>
          </a:xfrm>
          <a:prstGeom prst="rect">
            <a:avLst/>
          </a:prstGeom>
          <a:noFill/>
        </p:spPr>
        <p:txBody>
          <a:bodyPr wrap="none" rtlCol="0">
            <a:noAutofit/>
          </a:bodyPr>
          <a:lstStyle/>
          <a:p>
            <a:r>
              <a:rPr lang="en-US" altLang="zh-CN" sz="2400" dirty="0">
                <a:solidFill>
                  <a:schemeClr val="bg1"/>
                </a:solidFill>
              </a:rPr>
              <a:t>04</a:t>
            </a:r>
            <a:endParaRPr lang="zh-CN" altLang="en-US" sz="2400" dirty="0">
              <a:solidFill>
                <a:schemeClr val="bg1"/>
              </a:solidFill>
            </a:endParaRPr>
          </a:p>
        </p:txBody>
      </p:sp>
      <p:grpSp>
        <p:nvGrpSpPr>
          <p:cNvPr id="114" name="组合 113">
            <a:extLst>
              <a:ext uri="{FF2B5EF4-FFF2-40B4-BE49-F238E27FC236}">
                <a16:creationId xmlns:a16="http://schemas.microsoft.com/office/drawing/2014/main" id="{E0CD8703-3ADD-3D67-BB24-660032F34F24}"/>
              </a:ext>
            </a:extLst>
          </p:cNvPr>
          <p:cNvGrpSpPr/>
          <p:nvPr/>
        </p:nvGrpSpPr>
        <p:grpSpPr>
          <a:xfrm flipV="1">
            <a:off x="5241827" y="5244841"/>
            <a:ext cx="294214" cy="124964"/>
            <a:chOff x="2456748" y="-468435"/>
            <a:chExt cx="565008" cy="239982"/>
          </a:xfrm>
          <a:gradFill flip="none" rotWithShape="1">
            <a:gsLst>
              <a:gs pos="0">
                <a:schemeClr val="bg1">
                  <a:alpha val="0"/>
                </a:schemeClr>
              </a:gs>
              <a:gs pos="100000">
                <a:schemeClr val="bg1"/>
              </a:gs>
            </a:gsLst>
            <a:lin ang="0" scaled="1"/>
            <a:tileRect/>
          </a:gradFill>
        </p:grpSpPr>
        <p:sp>
          <p:nvSpPr>
            <p:cNvPr id="115" name="L 形 114">
              <a:extLst>
                <a:ext uri="{FF2B5EF4-FFF2-40B4-BE49-F238E27FC236}">
                  <a16:creationId xmlns:a16="http://schemas.microsoft.com/office/drawing/2014/main" id="{4900C8E1-2910-EE32-033E-DCF594D9A3AE}"/>
                </a:ext>
              </a:extLst>
            </p:cNvPr>
            <p:cNvSpPr/>
            <p:nvPr/>
          </p:nvSpPr>
          <p:spPr>
            <a:xfrm rot="13500000">
              <a:off x="2456748" y="-468435"/>
              <a:ext cx="239982" cy="239982"/>
            </a:xfrm>
            <a:prstGeom prst="corner">
              <a:avLst>
                <a:gd name="adj1" fmla="val 30015"/>
                <a:gd name="adj2" fmla="val 309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16" name="L 形 115">
              <a:extLst>
                <a:ext uri="{FF2B5EF4-FFF2-40B4-BE49-F238E27FC236}">
                  <a16:creationId xmlns:a16="http://schemas.microsoft.com/office/drawing/2014/main" id="{8682EC8A-B361-7EC9-78B4-6793E86AD751}"/>
                </a:ext>
              </a:extLst>
            </p:cNvPr>
            <p:cNvSpPr/>
            <p:nvPr/>
          </p:nvSpPr>
          <p:spPr>
            <a:xfrm rot="13500000">
              <a:off x="2619261"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17" name="L 形 116">
              <a:extLst>
                <a:ext uri="{FF2B5EF4-FFF2-40B4-BE49-F238E27FC236}">
                  <a16:creationId xmlns:a16="http://schemas.microsoft.com/office/drawing/2014/main" id="{67C3A8C8-1D84-F539-FDCC-F9B178078D89}"/>
                </a:ext>
              </a:extLst>
            </p:cNvPr>
            <p:cNvSpPr/>
            <p:nvPr/>
          </p:nvSpPr>
          <p:spPr>
            <a:xfrm rot="13500000">
              <a:off x="2781774"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grpSp>
      <p:sp>
        <p:nvSpPr>
          <p:cNvPr id="151" name="文本框 150">
            <a:extLst>
              <a:ext uri="{FF2B5EF4-FFF2-40B4-BE49-F238E27FC236}">
                <a16:creationId xmlns:a16="http://schemas.microsoft.com/office/drawing/2014/main" id="{5EE01021-62B3-BA9B-17BD-F9546D45D930}"/>
              </a:ext>
            </a:extLst>
          </p:cNvPr>
          <p:cNvSpPr txBox="1"/>
          <p:nvPr/>
        </p:nvSpPr>
        <p:spPr>
          <a:xfrm flipH="1">
            <a:off x="660400" y="700591"/>
            <a:ext cx="4724400" cy="430887"/>
          </a:xfrm>
          <a:prstGeom prst="rect">
            <a:avLst/>
          </a:prstGeom>
          <a:noFill/>
        </p:spPr>
        <p:txBody>
          <a:bodyPr wrap="none" lIns="0" tIns="0" rIns="0" bIns="0" rtlCol="0" anchor="b" anchorCtr="0">
            <a:noAutofit/>
          </a:bodyPr>
          <a:lstStyle/>
          <a:p>
            <a:r>
              <a:rPr lang="zh-CN" altLang="en-US" sz="3200" dirty="0">
                <a:solidFill>
                  <a:schemeClr val="bg1"/>
                </a:solidFill>
                <a:latin typeface="+mj-ea"/>
                <a:ea typeface="+mj-ea"/>
              </a:rPr>
              <a:t>运动时需要注意哪些原则？</a:t>
            </a:r>
            <a:endParaRPr lang="en-US" altLang="zh-CN" sz="3200" dirty="0">
              <a:solidFill>
                <a:schemeClr val="bg1"/>
              </a:solidFill>
              <a:latin typeface="+mj-ea"/>
              <a:ea typeface="+mj-ea"/>
            </a:endParaRPr>
          </a:p>
        </p:txBody>
      </p:sp>
      <p:grpSp>
        <p:nvGrpSpPr>
          <p:cNvPr id="15" name="组合 14">
            <a:extLst>
              <a:ext uri="{FF2B5EF4-FFF2-40B4-BE49-F238E27FC236}">
                <a16:creationId xmlns:a16="http://schemas.microsoft.com/office/drawing/2014/main" id="{9347FB0F-C6E6-D349-73D8-74824C3B3BEE}"/>
              </a:ext>
            </a:extLst>
          </p:cNvPr>
          <p:cNvGrpSpPr/>
          <p:nvPr/>
        </p:nvGrpSpPr>
        <p:grpSpPr>
          <a:xfrm>
            <a:off x="0" y="1330020"/>
            <a:ext cx="1278511" cy="5027701"/>
            <a:chOff x="0" y="1330020"/>
            <a:chExt cx="1278511" cy="5027701"/>
          </a:xfrm>
        </p:grpSpPr>
        <p:sp>
          <p:nvSpPr>
            <p:cNvPr id="82" name="任意多边形: 形状 81">
              <a:extLst>
                <a:ext uri="{FF2B5EF4-FFF2-40B4-BE49-F238E27FC236}">
                  <a16:creationId xmlns:a16="http://schemas.microsoft.com/office/drawing/2014/main" id="{8C471F3C-6511-1002-8E78-A8F95F3DF65E}"/>
                </a:ext>
              </a:extLst>
            </p:cNvPr>
            <p:cNvSpPr/>
            <p:nvPr/>
          </p:nvSpPr>
          <p:spPr>
            <a:xfrm rot="10800000">
              <a:off x="0" y="1908053"/>
              <a:ext cx="1278511" cy="4449668"/>
            </a:xfrm>
            <a:custGeom>
              <a:avLst/>
              <a:gdLst>
                <a:gd name="connsiteX0" fmla="*/ 1278511 w 1278511"/>
                <a:gd name="connsiteY0" fmla="*/ 4449668 h 4449668"/>
                <a:gd name="connsiteX1" fmla="*/ 0 w 1278511"/>
                <a:gd name="connsiteY1" fmla="*/ 4449668 h 4449668"/>
                <a:gd name="connsiteX2" fmla="*/ 1278511 w 1278511"/>
                <a:gd name="connsiteY2" fmla="*/ 0 h 4449668"/>
              </a:gdLst>
              <a:ahLst/>
              <a:cxnLst>
                <a:cxn ang="0">
                  <a:pos x="connsiteX0" y="connsiteY0"/>
                </a:cxn>
                <a:cxn ang="0">
                  <a:pos x="connsiteX1" y="connsiteY1"/>
                </a:cxn>
                <a:cxn ang="0">
                  <a:pos x="connsiteX2" y="connsiteY2"/>
                </a:cxn>
              </a:cxnLst>
              <a:rect l="l" t="t" r="r" b="b"/>
              <a:pathLst>
                <a:path w="1278511" h="4449668">
                  <a:moveTo>
                    <a:pt x="1278511" y="4449668"/>
                  </a:moveTo>
                  <a:lnTo>
                    <a:pt x="0" y="4449668"/>
                  </a:lnTo>
                  <a:lnTo>
                    <a:pt x="1278511" y="0"/>
                  </a:lnTo>
                  <a:close/>
                </a:path>
              </a:pathLst>
            </a:custGeom>
            <a:noFill/>
            <a:ln>
              <a:gradFill flip="none" rotWithShape="1">
                <a:gsLst>
                  <a:gs pos="0">
                    <a:schemeClr val="bg1"/>
                  </a:gs>
                  <a:gs pos="100000">
                    <a:schemeClr val="bg1">
                      <a:alpha val="1500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84" name="图片 83">
              <a:extLst>
                <a:ext uri="{FF2B5EF4-FFF2-40B4-BE49-F238E27FC236}">
                  <a16:creationId xmlns:a16="http://schemas.microsoft.com/office/drawing/2014/main" id="{F3AB841F-79FE-E119-E39F-AA893575E108}"/>
                </a:ext>
              </a:extLst>
            </p:cNvPr>
            <p:cNvPicPr>
              <a:picLocks noChangeAspect="1"/>
            </p:cNvPicPr>
            <p:nvPr/>
          </p:nvPicPr>
          <p:blipFill>
            <a:blip r:embed="rId3" cstate="screen">
              <a:alphaModFix amt="19000"/>
              <a:extLst>
                <a:ext uri="{28A0092B-C50C-407E-A947-70E740481C1C}">
                  <a14:useLocalDpi xmlns:a14="http://schemas.microsoft.com/office/drawing/2010/main"/>
                </a:ext>
              </a:extLst>
            </a:blip>
            <a:srcRect l="69863" b="20466"/>
            <a:stretch>
              <a:fillRect/>
            </a:stretch>
          </p:blipFill>
          <p:spPr>
            <a:xfrm>
              <a:off x="0" y="1330020"/>
              <a:ext cx="683096" cy="2728330"/>
            </a:xfrm>
            <a:custGeom>
              <a:avLst/>
              <a:gdLst>
                <a:gd name="connsiteX0" fmla="*/ 0 w 683096"/>
                <a:gd name="connsiteY0" fmla="*/ 0 h 2728330"/>
                <a:gd name="connsiteX1" fmla="*/ 683096 w 683096"/>
                <a:gd name="connsiteY1" fmla="*/ 0 h 2728330"/>
                <a:gd name="connsiteX2" fmla="*/ 0 w 683096"/>
                <a:gd name="connsiteY2" fmla="*/ 2728330 h 2728330"/>
              </a:gdLst>
              <a:ahLst/>
              <a:cxnLst>
                <a:cxn ang="0">
                  <a:pos x="connsiteX0" y="connsiteY0"/>
                </a:cxn>
                <a:cxn ang="0">
                  <a:pos x="connsiteX1" y="connsiteY1"/>
                </a:cxn>
                <a:cxn ang="0">
                  <a:pos x="connsiteX2" y="connsiteY2"/>
                </a:cxn>
              </a:cxnLst>
              <a:rect l="l" t="t" r="r" b="b"/>
              <a:pathLst>
                <a:path w="683096" h="2728330">
                  <a:moveTo>
                    <a:pt x="0" y="0"/>
                  </a:moveTo>
                  <a:lnTo>
                    <a:pt x="683096" y="0"/>
                  </a:lnTo>
                  <a:lnTo>
                    <a:pt x="0" y="2728330"/>
                  </a:lnTo>
                  <a:close/>
                </a:path>
              </a:pathLst>
            </a:custGeom>
          </p:spPr>
        </p:pic>
      </p:grpSp>
      <p:sp>
        <p:nvSpPr>
          <p:cNvPr id="156" name="平行四边形 155">
            <a:extLst>
              <a:ext uri="{FF2B5EF4-FFF2-40B4-BE49-F238E27FC236}">
                <a16:creationId xmlns:a16="http://schemas.microsoft.com/office/drawing/2014/main" id="{881923D7-E87E-85EE-9AC2-BB61554E1799}"/>
              </a:ext>
            </a:extLst>
          </p:cNvPr>
          <p:cNvSpPr>
            <a:spLocks/>
          </p:cNvSpPr>
          <p:nvPr/>
        </p:nvSpPr>
        <p:spPr>
          <a:xfrm>
            <a:off x="-1327391" y="1688581"/>
            <a:ext cx="2499400" cy="8220373"/>
          </a:xfrm>
          <a:prstGeom prst="parallelogram">
            <a:avLst>
              <a:gd name="adj" fmla="val 84052"/>
            </a:avLst>
          </a:prstGeom>
          <a:gradFill flip="none" rotWithShape="1">
            <a:gsLst>
              <a:gs pos="0">
                <a:schemeClr val="accent1">
                  <a:lumMod val="50000"/>
                </a:schemeClr>
              </a:gs>
              <a:gs pos="37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75" name="任意多边形: 形状 74">
            <a:extLst>
              <a:ext uri="{FF2B5EF4-FFF2-40B4-BE49-F238E27FC236}">
                <a16:creationId xmlns:a16="http://schemas.microsoft.com/office/drawing/2014/main" id="{8BC994F2-418A-7B74-40A5-27FDED6EF53B}"/>
              </a:ext>
            </a:extLst>
          </p:cNvPr>
          <p:cNvSpPr/>
          <p:nvPr/>
        </p:nvSpPr>
        <p:spPr>
          <a:xfrm>
            <a:off x="9454822" y="0"/>
            <a:ext cx="2737179" cy="1824215"/>
          </a:xfrm>
          <a:custGeom>
            <a:avLst/>
            <a:gdLst>
              <a:gd name="connsiteX0" fmla="*/ 524147 w 2737179"/>
              <a:gd name="connsiteY0" fmla="*/ 0 h 1824215"/>
              <a:gd name="connsiteX1" fmla="*/ 2737179 w 2737179"/>
              <a:gd name="connsiteY1" fmla="*/ 0 h 1824215"/>
              <a:gd name="connsiteX2" fmla="*/ 2737179 w 2737179"/>
              <a:gd name="connsiteY2" fmla="*/ 1824215 h 1824215"/>
              <a:gd name="connsiteX3" fmla="*/ 0 w 2737179"/>
              <a:gd name="connsiteY3" fmla="*/ 1824215 h 1824215"/>
            </a:gdLst>
            <a:ahLst/>
            <a:cxnLst>
              <a:cxn ang="0">
                <a:pos x="connsiteX0" y="connsiteY0"/>
              </a:cxn>
              <a:cxn ang="0">
                <a:pos x="connsiteX1" y="connsiteY1"/>
              </a:cxn>
              <a:cxn ang="0">
                <a:pos x="connsiteX2" y="connsiteY2"/>
              </a:cxn>
              <a:cxn ang="0">
                <a:pos x="connsiteX3" y="connsiteY3"/>
              </a:cxn>
            </a:cxnLst>
            <a:rect l="l" t="t" r="r" b="b"/>
            <a:pathLst>
              <a:path w="2737179" h="1824215">
                <a:moveTo>
                  <a:pt x="524147" y="0"/>
                </a:moveTo>
                <a:lnTo>
                  <a:pt x="2737179" y="0"/>
                </a:lnTo>
                <a:lnTo>
                  <a:pt x="2737179" y="1824215"/>
                </a:lnTo>
                <a:lnTo>
                  <a:pt x="0" y="1824215"/>
                </a:lnTo>
                <a:close/>
              </a:path>
            </a:pathLst>
          </a:custGeom>
          <a:noFill/>
          <a:ln>
            <a:gradFill flip="none" rotWithShape="1">
              <a:gsLst>
                <a:gs pos="0">
                  <a:schemeClr val="bg1"/>
                </a:gs>
                <a:gs pos="100000">
                  <a:schemeClr val="bg1">
                    <a:alpha val="1100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2" name="组合 11">
            <a:extLst>
              <a:ext uri="{FF2B5EF4-FFF2-40B4-BE49-F238E27FC236}">
                <a16:creationId xmlns:a16="http://schemas.microsoft.com/office/drawing/2014/main" id="{59F1B1E8-F6AD-D68C-380D-00EB2DC4B9BF}"/>
              </a:ext>
            </a:extLst>
          </p:cNvPr>
          <p:cNvGrpSpPr/>
          <p:nvPr/>
        </p:nvGrpSpPr>
        <p:grpSpPr>
          <a:xfrm>
            <a:off x="9561323" y="-1"/>
            <a:ext cx="2498126" cy="2402250"/>
            <a:chOff x="9561323" y="-1"/>
            <a:chExt cx="2498126" cy="2402250"/>
          </a:xfrm>
        </p:grpSpPr>
        <p:pic>
          <p:nvPicPr>
            <p:cNvPr id="77" name="图片 76">
              <a:extLst>
                <a:ext uri="{FF2B5EF4-FFF2-40B4-BE49-F238E27FC236}">
                  <a16:creationId xmlns:a16="http://schemas.microsoft.com/office/drawing/2014/main" id="{B90C1E29-E9C7-3CC6-AE30-726C33D4D678}"/>
                </a:ext>
              </a:extLst>
            </p:cNvPr>
            <p:cNvPicPr>
              <a:picLocks noChangeAspect="1"/>
            </p:cNvPicPr>
            <p:nvPr/>
          </p:nvPicPr>
          <p:blipFill>
            <a:blip r:embed="rId3" cstate="screen">
              <a:alphaModFix amt="19000"/>
              <a:extLst>
                <a:ext uri="{28A0092B-C50C-407E-A947-70E740481C1C}">
                  <a14:useLocalDpi xmlns:a14="http://schemas.microsoft.com/office/drawing/2010/main"/>
                </a:ext>
              </a:extLst>
            </a:blip>
            <a:srcRect l="11357" b="29971"/>
            <a:stretch>
              <a:fillRect/>
            </a:stretch>
          </p:blipFill>
          <p:spPr>
            <a:xfrm rot="10800000">
              <a:off x="10050236" y="0"/>
              <a:ext cx="2009213" cy="2402249"/>
            </a:xfrm>
            <a:custGeom>
              <a:avLst/>
              <a:gdLst>
                <a:gd name="connsiteX0" fmla="*/ 1407758 w 2009213"/>
                <a:gd name="connsiteY0" fmla="*/ 2402249 h 2402249"/>
                <a:gd name="connsiteX1" fmla="*/ 0 w 2009213"/>
                <a:gd name="connsiteY1" fmla="*/ 2402249 h 2402249"/>
                <a:gd name="connsiteX2" fmla="*/ 601455 w 2009213"/>
                <a:gd name="connsiteY2" fmla="*/ 0 h 2402249"/>
                <a:gd name="connsiteX3" fmla="*/ 2009213 w 2009213"/>
                <a:gd name="connsiteY3" fmla="*/ 0 h 2402249"/>
              </a:gdLst>
              <a:ahLst/>
              <a:cxnLst>
                <a:cxn ang="0">
                  <a:pos x="connsiteX0" y="connsiteY0"/>
                </a:cxn>
                <a:cxn ang="0">
                  <a:pos x="connsiteX1" y="connsiteY1"/>
                </a:cxn>
                <a:cxn ang="0">
                  <a:pos x="connsiteX2" y="connsiteY2"/>
                </a:cxn>
                <a:cxn ang="0">
                  <a:pos x="connsiteX3" y="connsiteY3"/>
                </a:cxn>
              </a:cxnLst>
              <a:rect l="l" t="t" r="r" b="b"/>
              <a:pathLst>
                <a:path w="2009213" h="2402249">
                  <a:moveTo>
                    <a:pt x="1407758" y="2402249"/>
                  </a:moveTo>
                  <a:lnTo>
                    <a:pt x="0" y="2402249"/>
                  </a:lnTo>
                  <a:lnTo>
                    <a:pt x="601455" y="0"/>
                  </a:lnTo>
                  <a:lnTo>
                    <a:pt x="2009213" y="0"/>
                  </a:lnTo>
                  <a:close/>
                </a:path>
              </a:pathLst>
            </a:custGeom>
          </p:spPr>
        </p:pic>
        <p:sp>
          <p:nvSpPr>
            <p:cNvPr id="79" name="任意多边形: 形状 78">
              <a:extLst>
                <a:ext uri="{FF2B5EF4-FFF2-40B4-BE49-F238E27FC236}">
                  <a16:creationId xmlns:a16="http://schemas.microsoft.com/office/drawing/2014/main" id="{19AA5E97-80D9-B51E-6A47-1F9D1286ADEC}"/>
                </a:ext>
              </a:extLst>
            </p:cNvPr>
            <p:cNvSpPr>
              <a:spLocks/>
            </p:cNvSpPr>
            <p:nvPr/>
          </p:nvSpPr>
          <p:spPr>
            <a:xfrm rot="10800000">
              <a:off x="9561323" y="-1"/>
              <a:ext cx="920888" cy="2043688"/>
            </a:xfrm>
            <a:custGeom>
              <a:avLst/>
              <a:gdLst>
                <a:gd name="connsiteX0" fmla="*/ 398604 w 920888"/>
                <a:gd name="connsiteY0" fmla="*/ 2043688 h 2043688"/>
                <a:gd name="connsiteX1" fmla="*/ 0 w 920888"/>
                <a:gd name="connsiteY1" fmla="*/ 2043688 h 2043688"/>
                <a:gd name="connsiteX2" fmla="*/ 522284 w 920888"/>
                <a:gd name="connsiteY2" fmla="*/ 0 h 2043688"/>
                <a:gd name="connsiteX3" fmla="*/ 920888 w 920888"/>
                <a:gd name="connsiteY3" fmla="*/ 0 h 2043688"/>
              </a:gdLst>
              <a:ahLst/>
              <a:cxnLst>
                <a:cxn ang="0">
                  <a:pos x="connsiteX0" y="connsiteY0"/>
                </a:cxn>
                <a:cxn ang="0">
                  <a:pos x="connsiteX1" y="connsiteY1"/>
                </a:cxn>
                <a:cxn ang="0">
                  <a:pos x="connsiteX2" y="connsiteY2"/>
                </a:cxn>
                <a:cxn ang="0">
                  <a:pos x="connsiteX3" y="connsiteY3"/>
                </a:cxn>
              </a:cxnLst>
              <a:rect l="l" t="t" r="r" b="b"/>
              <a:pathLst>
                <a:path w="920888" h="2043688">
                  <a:moveTo>
                    <a:pt x="398604" y="2043688"/>
                  </a:moveTo>
                  <a:lnTo>
                    <a:pt x="0" y="2043688"/>
                  </a:lnTo>
                  <a:lnTo>
                    <a:pt x="522284" y="0"/>
                  </a:lnTo>
                  <a:lnTo>
                    <a:pt x="920888" y="0"/>
                  </a:lnTo>
                  <a:close/>
                </a:path>
              </a:pathLst>
            </a:custGeom>
            <a:gradFill flip="none" rotWithShape="1">
              <a:gsLst>
                <a:gs pos="0">
                  <a:schemeClr val="accent1">
                    <a:lumMod val="50000"/>
                  </a:schemeClr>
                </a:gs>
                <a:gs pos="37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spTree>
    <p:extLst>
      <p:ext uri="{BB962C8B-B14F-4D97-AF65-F5344CB8AC3E}">
        <p14:creationId xmlns:p14="http://schemas.microsoft.com/office/powerpoint/2010/main" val="3786200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a:extLst>
              <a:ext uri="{FF2B5EF4-FFF2-40B4-BE49-F238E27FC236}">
                <a16:creationId xmlns:a16="http://schemas.microsoft.com/office/drawing/2014/main" id="{4319293B-313D-4BE1-1E64-76ECCC0255C9}"/>
              </a:ext>
            </a:extLst>
          </p:cNvPr>
          <p:cNvGraphicFramePr>
            <a:graphicFrameLocks noGrp="1"/>
          </p:cNvGraphicFramePr>
          <p:nvPr/>
        </p:nvGraphicFramePr>
        <p:xfrm>
          <a:off x="660399" y="1485504"/>
          <a:ext cx="7627073" cy="4526676"/>
        </p:xfrm>
        <a:graphic>
          <a:graphicData uri="http://schemas.openxmlformats.org/drawingml/2006/table">
            <a:tbl>
              <a:tblPr firstRow="1" firstCol="1" bandRow="1">
                <a:tableStyleId>{5C22544A-7EE6-4342-B048-85BDC9FD1C3A}</a:tableStyleId>
              </a:tblPr>
              <a:tblGrid>
                <a:gridCol w="817187">
                  <a:extLst>
                    <a:ext uri="{9D8B030D-6E8A-4147-A177-3AD203B41FA5}">
                      <a16:colId xmlns:a16="http://schemas.microsoft.com/office/drawing/2014/main" val="3158454110"/>
                    </a:ext>
                  </a:extLst>
                </a:gridCol>
                <a:gridCol w="2260513">
                  <a:extLst>
                    <a:ext uri="{9D8B030D-6E8A-4147-A177-3AD203B41FA5}">
                      <a16:colId xmlns:a16="http://schemas.microsoft.com/office/drawing/2014/main" val="346749264"/>
                    </a:ext>
                  </a:extLst>
                </a:gridCol>
                <a:gridCol w="4549373">
                  <a:extLst>
                    <a:ext uri="{9D8B030D-6E8A-4147-A177-3AD203B41FA5}">
                      <a16:colId xmlns:a16="http://schemas.microsoft.com/office/drawing/2014/main" val="2577817748"/>
                    </a:ext>
                  </a:extLst>
                </a:gridCol>
              </a:tblGrid>
              <a:tr h="502964">
                <a:tc>
                  <a:txBody>
                    <a:bodyPr/>
                    <a:lstStyle/>
                    <a:p>
                      <a:pPr algn="l" latinLnBrk="1">
                        <a:lnSpc>
                          <a:spcPts val="1800"/>
                        </a:lnSpc>
                      </a:pPr>
                      <a:r>
                        <a:rPr lang="zh-CN" altLang="en-US" sz="2400" kern="100" dirty="0">
                          <a:solidFill>
                            <a:schemeClr val="accent1"/>
                          </a:solidFill>
                          <a:effectLst/>
                          <a:latin typeface="微软雅黑" panose="020B0503020204020204" pitchFamily="34" charset="-122"/>
                          <a:ea typeface="微软雅黑" panose="020B0503020204020204" pitchFamily="34" charset="-122"/>
                          <a:cs typeface="Times New Roman" panose="02020603050405020304" pitchFamily="18" charset="0"/>
                        </a:rPr>
                        <a:t>序号</a:t>
                      </a:r>
                      <a:endParaRPr lang="zh-CN" sz="2400" kern="100" dirty="0">
                        <a:solidFill>
                          <a:schemeClr val="accent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95250" marR="95250" marT="19050" marB="19050" anchor="ctr">
                    <a:lnL w="9525" cap="flat" cmpd="sng" algn="ctr">
                      <a:noFill/>
                      <a:prstDash val="sysDash"/>
                      <a:round/>
                      <a:headEnd type="none" w="med" len="med"/>
                      <a:tailEnd type="none" w="med" len="med"/>
                    </a:lnL>
                    <a:lnR w="9525" cap="flat" cmpd="sng" algn="ctr">
                      <a:noFill/>
                      <a:prstDash val="sysDash"/>
                      <a:round/>
                      <a:headEnd type="none" w="med" len="med"/>
                      <a:tailEnd type="none" w="med" len="med"/>
                    </a:lnR>
                    <a:lnT w="9525" cap="flat" cmpd="sng" algn="ctr">
                      <a:noFill/>
                      <a:prstDash val="sysDash"/>
                      <a:round/>
                      <a:headEnd type="none" w="med" len="med"/>
                      <a:tailEnd type="none" w="med" len="med"/>
                    </a:lnT>
                    <a:noFill/>
                  </a:tcPr>
                </a:tc>
                <a:tc>
                  <a:txBody>
                    <a:bodyPr/>
                    <a:lstStyle/>
                    <a:p>
                      <a:pPr algn="l" latinLnBrk="1">
                        <a:lnSpc>
                          <a:spcPts val="1800"/>
                        </a:lnSpc>
                      </a:pPr>
                      <a:r>
                        <a:rPr lang="zh-CN" sz="2400" kern="0" dirty="0">
                          <a:solidFill>
                            <a:schemeClr val="accent1"/>
                          </a:solidFill>
                          <a:effectLst/>
                        </a:rPr>
                        <a:t>健身目的</a:t>
                      </a:r>
                      <a:endParaRPr lang="zh-CN" sz="2400" kern="100" dirty="0">
                        <a:solidFill>
                          <a:schemeClr val="accent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95250" marR="95250" marT="19050" marB="19050" anchor="ctr">
                    <a:lnL w="9525" cap="flat" cmpd="sng" algn="ctr">
                      <a:noFill/>
                      <a:prstDash val="sysDash"/>
                      <a:round/>
                      <a:headEnd type="none" w="med" len="med"/>
                      <a:tailEnd type="none" w="med" len="med"/>
                    </a:lnL>
                    <a:lnR w="9525" cap="flat" cmpd="sng" algn="ctr">
                      <a:noFill/>
                      <a:prstDash val="sysDash"/>
                      <a:round/>
                      <a:headEnd type="none" w="med" len="med"/>
                      <a:tailEnd type="none" w="med" len="med"/>
                    </a:lnR>
                    <a:lnT w="9525" cap="flat" cmpd="sng" algn="ctr">
                      <a:noFill/>
                      <a:prstDash val="sysDash"/>
                      <a:round/>
                      <a:headEnd type="none" w="med" len="med"/>
                      <a:tailEnd type="none" w="med" len="med"/>
                    </a:lnT>
                    <a:noFill/>
                  </a:tcPr>
                </a:tc>
                <a:tc>
                  <a:txBody>
                    <a:bodyPr/>
                    <a:lstStyle/>
                    <a:p>
                      <a:pPr algn="l" latinLnBrk="1">
                        <a:lnSpc>
                          <a:spcPts val="1800"/>
                        </a:lnSpc>
                      </a:pPr>
                      <a:r>
                        <a:rPr lang="zh-CN" sz="2400" kern="0" dirty="0">
                          <a:solidFill>
                            <a:schemeClr val="accent1"/>
                          </a:solidFill>
                          <a:effectLst/>
                        </a:rPr>
                        <a:t>推荐体育活动方式</a:t>
                      </a:r>
                      <a:endParaRPr lang="zh-CN" sz="2400" kern="100" dirty="0">
                        <a:solidFill>
                          <a:schemeClr val="accent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95250" marR="95250" marT="19050" marB="19050" anchor="ctr">
                    <a:lnL w="9525" cap="flat" cmpd="sng" algn="ctr">
                      <a:noFill/>
                      <a:prstDash val="sysDash"/>
                      <a:round/>
                      <a:headEnd type="none" w="med" len="med"/>
                      <a:tailEnd type="none" w="med" len="med"/>
                    </a:lnL>
                    <a:lnR w="38100" cap="flat" cmpd="sng" algn="ctr">
                      <a:noFill/>
                      <a:prstDash val="solid"/>
                      <a:round/>
                      <a:headEnd type="none" w="med" len="med"/>
                      <a:tailEnd type="none" w="med" len="med"/>
                    </a:lnR>
                    <a:lnT w="9525" cap="flat" cmpd="sng" algn="ctr">
                      <a:noFill/>
                      <a:prstDash val="sysDash"/>
                      <a:round/>
                      <a:headEnd type="none" w="med" len="med"/>
                      <a:tailEnd type="none" w="med" len="med"/>
                    </a:lnT>
                    <a:noFill/>
                  </a:tcPr>
                </a:tc>
                <a:extLst>
                  <a:ext uri="{0D108BD9-81ED-4DB2-BD59-A6C34878D82A}">
                    <a16:rowId xmlns:a16="http://schemas.microsoft.com/office/drawing/2014/main" val="3386505348"/>
                  </a:ext>
                </a:extLst>
              </a:tr>
              <a:tr h="502964">
                <a:tc>
                  <a:txBody>
                    <a:bodyPr/>
                    <a:lstStyle/>
                    <a:p>
                      <a:pPr algn="r" latinLnBrk="1">
                        <a:lnSpc>
                          <a:spcPts val="1800"/>
                        </a:lnSpc>
                      </a:pPr>
                      <a:r>
                        <a:rPr lang="en-US" altLang="zh-CN" sz="1600" b="0" kern="100" dirty="0">
                          <a:solidFill>
                            <a:schemeClr val="bg1"/>
                          </a:solidFill>
                          <a:effectLst/>
                          <a:latin typeface="+mn-lt"/>
                          <a:ea typeface="微软雅黑" panose="020B0503020204020204" pitchFamily="34" charset="-122"/>
                          <a:cs typeface="Times New Roman" panose="02020603050405020304" pitchFamily="18" charset="0"/>
                        </a:rPr>
                        <a:t>01</a:t>
                      </a:r>
                      <a:endParaRPr lang="zh-CN" sz="1600" b="0" kern="100" dirty="0">
                        <a:solidFill>
                          <a:schemeClr val="bg1"/>
                        </a:solidFill>
                        <a:effectLst/>
                        <a:latin typeface="+mn-lt"/>
                        <a:ea typeface="微软雅黑" panose="020B0503020204020204" pitchFamily="34" charset="-122"/>
                        <a:cs typeface="Times New Roman" panose="02020603050405020304" pitchFamily="18" charset="0"/>
                      </a:endParaRPr>
                    </a:p>
                  </a:txBody>
                  <a:tcPr marL="95250" marR="95250" marT="19050" marB="19050" anchor="ctr">
                    <a:lnL w="9525" cap="flat" cmpd="sng" algn="ctr">
                      <a:noFill/>
                      <a:prstDash val="sysDash"/>
                      <a:round/>
                      <a:headEnd type="none" w="med" len="med"/>
                      <a:tailEnd type="none" w="med" len="med"/>
                    </a:lnL>
                    <a:lnR w="9525" cap="flat" cmpd="sng" algn="ctr">
                      <a:solidFill>
                        <a:schemeClr val="bg1"/>
                      </a:solidFill>
                      <a:prstDash val="sysDash"/>
                      <a:round/>
                      <a:headEnd type="none" w="med" len="med"/>
                      <a:tailEnd type="none" w="med" len="med"/>
                    </a:lnR>
                    <a:lnB w="38100" cap="flat" cmpd="sng" algn="ctr">
                      <a:noFill/>
                      <a:prstDash val="solid"/>
                      <a:round/>
                      <a:headEnd type="none" w="med" len="med"/>
                      <a:tailEnd type="none" w="med" len="med"/>
                    </a:lnB>
                    <a:solidFill>
                      <a:schemeClr val="tx1">
                        <a:alpha val="50000"/>
                      </a:schemeClr>
                    </a:solidFill>
                  </a:tcPr>
                </a:tc>
                <a:tc>
                  <a:txBody>
                    <a:bodyPr/>
                    <a:lstStyle/>
                    <a:p>
                      <a:pPr algn="l" latinLnBrk="1">
                        <a:lnSpc>
                          <a:spcPts val="1800"/>
                        </a:lnSpc>
                      </a:pPr>
                      <a:r>
                        <a:rPr lang="zh-CN" sz="1600" kern="0" dirty="0">
                          <a:solidFill>
                            <a:schemeClr val="bg1"/>
                          </a:solidFill>
                          <a:effectLst/>
                        </a:rPr>
                        <a:t>增强体质，强壮身体</a:t>
                      </a:r>
                      <a:endParaRPr lang="zh-CN" sz="1600"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95250" marR="95250" marT="19050" marB="19050" anchor="ctr">
                    <a:lnL w="9525" cap="flat" cmpd="sng" algn="ctr">
                      <a:solidFill>
                        <a:schemeClr val="bg1"/>
                      </a:solidFill>
                      <a:prstDash val="sysDash"/>
                      <a:round/>
                      <a:headEnd type="none" w="med" len="med"/>
                      <a:tailEnd type="none" w="med" len="med"/>
                    </a:lnL>
                    <a:lnR w="9525" cap="flat" cmpd="sng" algn="ctr">
                      <a:noFill/>
                      <a:prstDash val="sysDash"/>
                      <a:round/>
                      <a:headEnd type="none" w="med" len="med"/>
                      <a:tailEnd type="none" w="med" len="med"/>
                    </a:lnR>
                    <a:lnB w="38100" cap="flat" cmpd="sng" algn="ctr">
                      <a:noFill/>
                      <a:prstDash val="solid"/>
                      <a:round/>
                      <a:headEnd type="none" w="med" len="med"/>
                      <a:tailEnd type="none" w="med" len="med"/>
                    </a:lnB>
                    <a:solidFill>
                      <a:schemeClr val="tx1">
                        <a:alpha val="50000"/>
                      </a:schemeClr>
                    </a:solidFill>
                  </a:tcPr>
                </a:tc>
                <a:tc>
                  <a:txBody>
                    <a:bodyPr/>
                    <a:lstStyle/>
                    <a:p>
                      <a:pPr algn="l" latinLnBrk="1">
                        <a:lnSpc>
                          <a:spcPts val="1800"/>
                        </a:lnSpc>
                      </a:pPr>
                      <a:r>
                        <a:rPr lang="zh-CN" sz="1600" kern="0" dirty="0">
                          <a:solidFill>
                            <a:schemeClr val="bg1"/>
                          </a:solidFill>
                          <a:effectLst/>
                        </a:rPr>
                        <a:t>有氧运动、球类运动和中国传统运动等</a:t>
                      </a:r>
                      <a:endParaRPr lang="zh-CN" sz="1600"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95250" marR="95250" marT="19050" marB="19050" anchor="ctr">
                    <a:lnL w="9525" cap="flat" cmpd="sng" algn="ctr">
                      <a:noFill/>
                      <a:prstDash val="sysDash"/>
                      <a:round/>
                      <a:headEnd type="none" w="med" len="med"/>
                      <a:tailEnd type="none" w="med" len="med"/>
                    </a:lnL>
                    <a:lnR w="38100" cap="flat" cmpd="sng" algn="ctr">
                      <a:noFill/>
                      <a:prstDash val="solid"/>
                      <a:round/>
                      <a:headEnd type="none" w="med" len="med"/>
                      <a:tailEnd type="none" w="med" len="med"/>
                    </a:lnR>
                    <a:lnB w="38100" cap="flat" cmpd="sng" algn="ctr">
                      <a:noFill/>
                      <a:prstDash val="solid"/>
                      <a:round/>
                      <a:headEnd type="none" w="med" len="med"/>
                      <a:tailEnd type="none" w="med" len="med"/>
                    </a:lnB>
                    <a:solidFill>
                      <a:schemeClr val="tx1">
                        <a:alpha val="50000"/>
                      </a:schemeClr>
                    </a:solidFill>
                  </a:tcPr>
                </a:tc>
                <a:extLst>
                  <a:ext uri="{0D108BD9-81ED-4DB2-BD59-A6C34878D82A}">
                    <a16:rowId xmlns:a16="http://schemas.microsoft.com/office/drawing/2014/main" val="3554727277"/>
                  </a:ext>
                </a:extLst>
              </a:tr>
              <a:tr h="502964">
                <a:tc>
                  <a:txBody>
                    <a:bodyPr/>
                    <a:lstStyle/>
                    <a:p>
                      <a:pPr algn="r" latinLnBrk="1">
                        <a:lnSpc>
                          <a:spcPts val="1800"/>
                        </a:lnSpc>
                      </a:pPr>
                      <a:r>
                        <a:rPr lang="en-US" altLang="zh-CN" sz="1600" b="0" kern="100" dirty="0">
                          <a:solidFill>
                            <a:schemeClr val="bg1"/>
                          </a:solidFill>
                          <a:effectLst/>
                          <a:latin typeface="+mn-lt"/>
                          <a:ea typeface="微软雅黑" panose="020B0503020204020204" pitchFamily="34" charset="-122"/>
                          <a:cs typeface="Times New Roman" panose="02020603050405020304" pitchFamily="18" charset="0"/>
                        </a:rPr>
                        <a:t>02</a:t>
                      </a:r>
                      <a:endParaRPr lang="zh-CN" sz="1600" b="0" kern="100" dirty="0">
                        <a:solidFill>
                          <a:schemeClr val="bg1"/>
                        </a:solidFill>
                        <a:effectLst/>
                        <a:latin typeface="+mn-lt"/>
                        <a:ea typeface="微软雅黑" panose="020B0503020204020204" pitchFamily="34" charset="-122"/>
                        <a:cs typeface="Times New Roman" panose="02020603050405020304" pitchFamily="18" charset="0"/>
                      </a:endParaRPr>
                    </a:p>
                  </a:txBody>
                  <a:tcPr marL="95250" marR="95250" marT="19050" marB="19050" anchor="ctr">
                    <a:lnL w="9525" cap="flat" cmpd="sng" algn="ctr">
                      <a:noFill/>
                      <a:prstDash val="sysDash"/>
                      <a:round/>
                      <a:headEnd type="none" w="med" len="med"/>
                      <a:tailEnd type="none" w="med" len="med"/>
                    </a:lnL>
                    <a:lnR w="9525" cap="flat" cmpd="sng" algn="ctr">
                      <a:solidFill>
                        <a:schemeClr val="bg1"/>
                      </a:solidFill>
                      <a:prstDash val="sysDash"/>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tx1">
                        <a:alpha val="50000"/>
                      </a:schemeClr>
                    </a:solidFill>
                  </a:tcPr>
                </a:tc>
                <a:tc>
                  <a:txBody>
                    <a:bodyPr/>
                    <a:lstStyle/>
                    <a:p>
                      <a:pPr algn="l" latinLnBrk="1">
                        <a:lnSpc>
                          <a:spcPts val="1800"/>
                        </a:lnSpc>
                      </a:pPr>
                      <a:r>
                        <a:rPr lang="zh-CN" sz="1600" kern="0" dirty="0">
                          <a:solidFill>
                            <a:schemeClr val="bg1"/>
                          </a:solidFill>
                          <a:effectLst/>
                        </a:rPr>
                        <a:t>提高心肺功能</a:t>
                      </a:r>
                      <a:endParaRPr lang="zh-CN" sz="1600"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95250" marR="95250" marT="19050" marB="19050" anchor="ctr">
                    <a:lnL w="9525" cap="flat" cmpd="sng" algn="ctr">
                      <a:solidFill>
                        <a:schemeClr val="bg1"/>
                      </a:solidFill>
                      <a:prstDash val="sysDash"/>
                      <a:round/>
                      <a:headEnd type="none" w="med" len="med"/>
                      <a:tailEnd type="none" w="med" len="med"/>
                    </a:lnL>
                    <a:lnR w="9525" cap="flat" cmpd="sng" algn="ctr">
                      <a:noFill/>
                      <a:prstDash val="sysDash"/>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tx1">
                        <a:alpha val="50000"/>
                      </a:schemeClr>
                    </a:solidFill>
                  </a:tcPr>
                </a:tc>
                <a:tc>
                  <a:txBody>
                    <a:bodyPr/>
                    <a:lstStyle/>
                    <a:p>
                      <a:pPr algn="l" latinLnBrk="1">
                        <a:lnSpc>
                          <a:spcPts val="1800"/>
                        </a:lnSpc>
                      </a:pPr>
                      <a:r>
                        <a:rPr lang="zh-CN" sz="1600" kern="0" dirty="0">
                          <a:solidFill>
                            <a:schemeClr val="bg1"/>
                          </a:solidFill>
                          <a:effectLst/>
                        </a:rPr>
                        <a:t>有氧运动、球类运动等</a:t>
                      </a:r>
                      <a:endParaRPr lang="zh-CN" sz="1600"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95250" marR="95250" marT="19050" marB="19050" anchor="ctr">
                    <a:lnL w="9525" cap="flat" cmpd="sng" algn="ctr">
                      <a:noFill/>
                      <a:prstDash val="sysDash"/>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tx1">
                        <a:alpha val="50000"/>
                      </a:schemeClr>
                    </a:solidFill>
                  </a:tcPr>
                </a:tc>
                <a:extLst>
                  <a:ext uri="{0D108BD9-81ED-4DB2-BD59-A6C34878D82A}">
                    <a16:rowId xmlns:a16="http://schemas.microsoft.com/office/drawing/2014/main" val="3570297480"/>
                  </a:ext>
                </a:extLst>
              </a:tr>
              <a:tr h="502964">
                <a:tc>
                  <a:txBody>
                    <a:bodyPr/>
                    <a:lstStyle/>
                    <a:p>
                      <a:pPr algn="r" latinLnBrk="1">
                        <a:lnSpc>
                          <a:spcPts val="1800"/>
                        </a:lnSpc>
                      </a:pPr>
                      <a:r>
                        <a:rPr lang="en-US" altLang="zh-CN" sz="1600" b="0" kern="100" dirty="0">
                          <a:solidFill>
                            <a:schemeClr val="bg1"/>
                          </a:solidFill>
                          <a:effectLst/>
                          <a:latin typeface="+mn-lt"/>
                          <a:ea typeface="微软雅黑" panose="020B0503020204020204" pitchFamily="34" charset="-122"/>
                          <a:cs typeface="Times New Roman" panose="02020603050405020304" pitchFamily="18" charset="0"/>
                        </a:rPr>
                        <a:t>03</a:t>
                      </a:r>
                      <a:endParaRPr lang="zh-CN" sz="1600" b="0" kern="100" dirty="0">
                        <a:solidFill>
                          <a:schemeClr val="bg1"/>
                        </a:solidFill>
                        <a:effectLst/>
                        <a:latin typeface="+mn-lt"/>
                        <a:ea typeface="微软雅黑" panose="020B0503020204020204" pitchFamily="34" charset="-122"/>
                        <a:cs typeface="Times New Roman" panose="02020603050405020304" pitchFamily="18" charset="0"/>
                      </a:endParaRPr>
                    </a:p>
                  </a:txBody>
                  <a:tcPr marL="95250" marR="95250" marT="19050" marB="19050" anchor="ctr">
                    <a:lnL w="9525" cap="flat" cmpd="sng" algn="ctr">
                      <a:noFill/>
                      <a:prstDash val="sysDash"/>
                      <a:round/>
                      <a:headEnd type="none" w="med" len="med"/>
                      <a:tailEnd type="none" w="med" len="med"/>
                    </a:lnL>
                    <a:lnR w="9525" cap="flat" cmpd="sng" algn="ctr">
                      <a:solidFill>
                        <a:schemeClr val="bg1"/>
                      </a:solidFill>
                      <a:prstDash val="sysDash"/>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tx1">
                        <a:alpha val="50000"/>
                      </a:schemeClr>
                    </a:solidFill>
                  </a:tcPr>
                </a:tc>
                <a:tc>
                  <a:txBody>
                    <a:bodyPr/>
                    <a:lstStyle/>
                    <a:p>
                      <a:pPr algn="l" latinLnBrk="1">
                        <a:lnSpc>
                          <a:spcPts val="1800"/>
                        </a:lnSpc>
                      </a:pPr>
                      <a:r>
                        <a:rPr lang="zh-CN" sz="1600" kern="0" dirty="0">
                          <a:solidFill>
                            <a:schemeClr val="bg1"/>
                          </a:solidFill>
                          <a:effectLst/>
                        </a:rPr>
                        <a:t>减控体重</a:t>
                      </a:r>
                      <a:endParaRPr lang="zh-CN" sz="1600"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95250" marR="95250" marT="19050" marB="19050" anchor="ctr">
                    <a:lnL w="9525" cap="flat" cmpd="sng" algn="ctr">
                      <a:solidFill>
                        <a:schemeClr val="bg1"/>
                      </a:solidFill>
                      <a:prstDash val="sysDash"/>
                      <a:round/>
                      <a:headEnd type="none" w="med" len="med"/>
                      <a:tailEnd type="none" w="med" len="med"/>
                    </a:lnL>
                    <a:lnR w="9525" cap="flat" cmpd="sng" algn="ctr">
                      <a:noFill/>
                      <a:prstDash val="sysDash"/>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tx1">
                        <a:alpha val="50000"/>
                      </a:schemeClr>
                    </a:solidFill>
                  </a:tcPr>
                </a:tc>
                <a:tc>
                  <a:txBody>
                    <a:bodyPr/>
                    <a:lstStyle/>
                    <a:p>
                      <a:pPr algn="l" latinLnBrk="1">
                        <a:lnSpc>
                          <a:spcPts val="1800"/>
                        </a:lnSpc>
                      </a:pPr>
                      <a:r>
                        <a:rPr lang="zh-CN" sz="1600" kern="0" dirty="0">
                          <a:solidFill>
                            <a:schemeClr val="bg1"/>
                          </a:solidFill>
                          <a:effectLst/>
                        </a:rPr>
                        <a:t>长时间有氧运动</a:t>
                      </a:r>
                      <a:endParaRPr lang="zh-CN" sz="1600"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95250" marR="95250" marT="19050" marB="19050" anchor="ctr">
                    <a:lnL w="9525" cap="flat" cmpd="sng" algn="ctr">
                      <a:noFill/>
                      <a:prstDash val="sysDash"/>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tx1">
                        <a:alpha val="50000"/>
                      </a:schemeClr>
                    </a:solidFill>
                  </a:tcPr>
                </a:tc>
                <a:extLst>
                  <a:ext uri="{0D108BD9-81ED-4DB2-BD59-A6C34878D82A}">
                    <a16:rowId xmlns:a16="http://schemas.microsoft.com/office/drawing/2014/main" val="2889063768"/>
                  </a:ext>
                </a:extLst>
              </a:tr>
              <a:tr h="502964">
                <a:tc>
                  <a:txBody>
                    <a:bodyPr/>
                    <a:lstStyle/>
                    <a:p>
                      <a:pPr algn="r" latinLnBrk="1">
                        <a:lnSpc>
                          <a:spcPts val="1800"/>
                        </a:lnSpc>
                      </a:pPr>
                      <a:r>
                        <a:rPr lang="en-US" altLang="zh-CN" sz="1600" b="0" kern="100" dirty="0">
                          <a:solidFill>
                            <a:schemeClr val="bg1"/>
                          </a:solidFill>
                          <a:effectLst/>
                          <a:latin typeface="+mn-lt"/>
                          <a:ea typeface="微软雅黑" panose="020B0503020204020204" pitchFamily="34" charset="-122"/>
                          <a:cs typeface="Times New Roman" panose="02020603050405020304" pitchFamily="18" charset="0"/>
                        </a:rPr>
                        <a:t>04</a:t>
                      </a:r>
                      <a:endParaRPr lang="zh-CN" sz="1600" b="0" kern="100" dirty="0">
                        <a:solidFill>
                          <a:schemeClr val="bg1"/>
                        </a:solidFill>
                        <a:effectLst/>
                        <a:latin typeface="+mn-lt"/>
                        <a:ea typeface="微软雅黑" panose="020B0503020204020204" pitchFamily="34" charset="-122"/>
                        <a:cs typeface="Times New Roman" panose="02020603050405020304" pitchFamily="18" charset="0"/>
                      </a:endParaRPr>
                    </a:p>
                  </a:txBody>
                  <a:tcPr marL="95250" marR="95250" marT="19050" marB="19050" anchor="ctr">
                    <a:lnL w="9525" cap="flat" cmpd="sng" algn="ctr">
                      <a:noFill/>
                      <a:prstDash val="sysDash"/>
                      <a:round/>
                      <a:headEnd type="none" w="med" len="med"/>
                      <a:tailEnd type="none" w="med" len="med"/>
                    </a:lnL>
                    <a:lnR w="9525" cap="flat" cmpd="sng" algn="ctr">
                      <a:solidFill>
                        <a:schemeClr val="bg1"/>
                      </a:solidFill>
                      <a:prstDash val="sysDash"/>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tx1">
                        <a:alpha val="50000"/>
                      </a:schemeClr>
                    </a:solidFill>
                  </a:tcPr>
                </a:tc>
                <a:tc>
                  <a:txBody>
                    <a:bodyPr/>
                    <a:lstStyle/>
                    <a:p>
                      <a:pPr algn="l" latinLnBrk="1">
                        <a:lnSpc>
                          <a:spcPts val="1800"/>
                        </a:lnSpc>
                      </a:pPr>
                      <a:r>
                        <a:rPr lang="zh-CN" sz="1600" kern="0" dirty="0">
                          <a:solidFill>
                            <a:schemeClr val="bg1"/>
                          </a:solidFill>
                          <a:effectLst/>
                        </a:rPr>
                        <a:t>调节心理状态</a:t>
                      </a:r>
                      <a:endParaRPr lang="zh-CN" sz="1600"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95250" marR="95250" marT="19050" marB="19050" anchor="ctr">
                    <a:lnL w="9525" cap="flat" cmpd="sng" algn="ctr">
                      <a:solidFill>
                        <a:schemeClr val="bg1"/>
                      </a:solidFill>
                      <a:prstDash val="sysDash"/>
                      <a:round/>
                      <a:headEnd type="none" w="med" len="med"/>
                      <a:tailEnd type="none" w="med" len="med"/>
                    </a:lnL>
                    <a:lnR w="9525" cap="flat" cmpd="sng" algn="ctr">
                      <a:noFill/>
                      <a:prstDash val="sysDash"/>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tx1">
                        <a:alpha val="50000"/>
                      </a:schemeClr>
                    </a:solidFill>
                  </a:tcPr>
                </a:tc>
                <a:tc>
                  <a:txBody>
                    <a:bodyPr/>
                    <a:lstStyle/>
                    <a:p>
                      <a:pPr algn="l" latinLnBrk="1">
                        <a:lnSpc>
                          <a:spcPts val="1800"/>
                        </a:lnSpc>
                      </a:pPr>
                      <a:r>
                        <a:rPr lang="zh-CN" sz="1600" kern="0" dirty="0">
                          <a:solidFill>
                            <a:schemeClr val="bg1"/>
                          </a:solidFill>
                          <a:effectLst/>
                        </a:rPr>
                        <a:t>球类运动、中国传统运动方式</a:t>
                      </a:r>
                      <a:endParaRPr lang="zh-CN" sz="1600"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95250" marR="95250" marT="19050" marB="19050" anchor="ctr">
                    <a:lnL w="9525" cap="flat" cmpd="sng" algn="ctr">
                      <a:noFill/>
                      <a:prstDash val="sysDash"/>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tx1">
                        <a:alpha val="50000"/>
                      </a:schemeClr>
                    </a:solidFill>
                  </a:tcPr>
                </a:tc>
                <a:extLst>
                  <a:ext uri="{0D108BD9-81ED-4DB2-BD59-A6C34878D82A}">
                    <a16:rowId xmlns:a16="http://schemas.microsoft.com/office/drawing/2014/main" val="3696410115"/>
                  </a:ext>
                </a:extLst>
              </a:tr>
              <a:tr h="502964">
                <a:tc>
                  <a:txBody>
                    <a:bodyPr/>
                    <a:lstStyle/>
                    <a:p>
                      <a:pPr algn="r" latinLnBrk="1">
                        <a:lnSpc>
                          <a:spcPts val="1800"/>
                        </a:lnSpc>
                      </a:pPr>
                      <a:r>
                        <a:rPr lang="en-US" altLang="zh-CN" sz="1600" b="0" kern="100" dirty="0">
                          <a:solidFill>
                            <a:schemeClr val="bg1"/>
                          </a:solidFill>
                          <a:effectLst/>
                          <a:latin typeface="+mn-lt"/>
                          <a:ea typeface="微软雅黑" panose="020B0503020204020204" pitchFamily="34" charset="-122"/>
                          <a:cs typeface="Times New Roman" panose="02020603050405020304" pitchFamily="18" charset="0"/>
                        </a:rPr>
                        <a:t>05</a:t>
                      </a:r>
                      <a:endParaRPr lang="zh-CN" sz="1600" b="0" kern="100" dirty="0">
                        <a:solidFill>
                          <a:schemeClr val="bg1"/>
                        </a:solidFill>
                        <a:effectLst/>
                        <a:latin typeface="+mn-lt"/>
                        <a:ea typeface="微软雅黑" panose="020B0503020204020204" pitchFamily="34" charset="-122"/>
                        <a:cs typeface="Times New Roman" panose="02020603050405020304" pitchFamily="18" charset="0"/>
                      </a:endParaRPr>
                    </a:p>
                  </a:txBody>
                  <a:tcPr marL="95250" marR="95250" marT="19050" marB="19050" anchor="ctr">
                    <a:lnL w="9525" cap="flat" cmpd="sng" algn="ctr">
                      <a:noFill/>
                      <a:prstDash val="sysDash"/>
                      <a:round/>
                      <a:headEnd type="none" w="med" len="med"/>
                      <a:tailEnd type="none" w="med" len="med"/>
                    </a:lnL>
                    <a:lnR w="9525" cap="flat" cmpd="sng" algn="ctr">
                      <a:solidFill>
                        <a:schemeClr val="bg1"/>
                      </a:solidFill>
                      <a:prstDash val="sysDash"/>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tx1">
                        <a:alpha val="50000"/>
                      </a:schemeClr>
                    </a:solidFill>
                  </a:tcPr>
                </a:tc>
                <a:tc>
                  <a:txBody>
                    <a:bodyPr/>
                    <a:lstStyle/>
                    <a:p>
                      <a:pPr algn="l" latinLnBrk="1">
                        <a:lnSpc>
                          <a:spcPts val="1800"/>
                        </a:lnSpc>
                      </a:pPr>
                      <a:r>
                        <a:rPr lang="zh-CN" sz="1600" kern="0" dirty="0">
                          <a:solidFill>
                            <a:schemeClr val="bg1"/>
                          </a:solidFill>
                          <a:effectLst/>
                        </a:rPr>
                        <a:t>增加肌肉力量</a:t>
                      </a:r>
                      <a:endParaRPr lang="zh-CN" sz="1600"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95250" marR="95250" marT="19050" marB="19050" anchor="ctr">
                    <a:lnL w="9525" cap="flat" cmpd="sng" algn="ctr">
                      <a:solidFill>
                        <a:schemeClr val="bg1"/>
                      </a:solidFill>
                      <a:prstDash val="sysDash"/>
                      <a:round/>
                      <a:headEnd type="none" w="med" len="med"/>
                      <a:tailEnd type="none" w="med" len="med"/>
                    </a:lnL>
                    <a:lnR w="9525" cap="flat" cmpd="sng" algn="ctr">
                      <a:noFill/>
                      <a:prstDash val="sysDash"/>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tx1">
                        <a:alpha val="50000"/>
                      </a:schemeClr>
                    </a:solidFill>
                  </a:tcPr>
                </a:tc>
                <a:tc>
                  <a:txBody>
                    <a:bodyPr/>
                    <a:lstStyle/>
                    <a:p>
                      <a:pPr algn="l" latinLnBrk="1">
                        <a:lnSpc>
                          <a:spcPts val="1800"/>
                        </a:lnSpc>
                      </a:pPr>
                      <a:r>
                        <a:rPr lang="zh-CN" sz="1600" kern="0" dirty="0">
                          <a:solidFill>
                            <a:schemeClr val="bg1"/>
                          </a:solidFill>
                          <a:effectLst/>
                        </a:rPr>
                        <a:t>各种力量练习</a:t>
                      </a:r>
                      <a:endParaRPr lang="zh-CN" sz="1600"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95250" marR="95250" marT="19050" marB="19050" anchor="ctr">
                    <a:lnL w="9525" cap="flat" cmpd="sng" algn="ctr">
                      <a:noFill/>
                      <a:prstDash val="sysDash"/>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tx1">
                        <a:alpha val="50000"/>
                      </a:schemeClr>
                    </a:solidFill>
                  </a:tcPr>
                </a:tc>
                <a:extLst>
                  <a:ext uri="{0D108BD9-81ED-4DB2-BD59-A6C34878D82A}">
                    <a16:rowId xmlns:a16="http://schemas.microsoft.com/office/drawing/2014/main" val="72813458"/>
                  </a:ext>
                </a:extLst>
              </a:tr>
              <a:tr h="502964">
                <a:tc>
                  <a:txBody>
                    <a:bodyPr/>
                    <a:lstStyle/>
                    <a:p>
                      <a:pPr algn="r" latinLnBrk="1">
                        <a:lnSpc>
                          <a:spcPts val="1800"/>
                        </a:lnSpc>
                      </a:pPr>
                      <a:r>
                        <a:rPr lang="en-US" altLang="zh-CN" sz="1600" b="0" kern="100" dirty="0">
                          <a:solidFill>
                            <a:schemeClr val="bg1"/>
                          </a:solidFill>
                          <a:effectLst/>
                          <a:latin typeface="+mn-lt"/>
                          <a:ea typeface="微软雅黑" panose="020B0503020204020204" pitchFamily="34" charset="-122"/>
                          <a:cs typeface="Times New Roman" panose="02020603050405020304" pitchFamily="18" charset="0"/>
                        </a:rPr>
                        <a:t>06</a:t>
                      </a:r>
                      <a:endParaRPr lang="zh-CN" sz="1600" b="0" kern="100" dirty="0">
                        <a:solidFill>
                          <a:schemeClr val="bg1"/>
                        </a:solidFill>
                        <a:effectLst/>
                        <a:latin typeface="+mn-lt"/>
                        <a:ea typeface="微软雅黑" panose="020B0503020204020204" pitchFamily="34" charset="-122"/>
                        <a:cs typeface="Times New Roman" panose="02020603050405020304" pitchFamily="18" charset="0"/>
                      </a:endParaRPr>
                    </a:p>
                  </a:txBody>
                  <a:tcPr marL="95250" marR="95250" marT="19050" marB="19050" anchor="ctr">
                    <a:lnL w="9525" cap="flat" cmpd="sng" algn="ctr">
                      <a:noFill/>
                      <a:prstDash val="sysDash"/>
                      <a:round/>
                      <a:headEnd type="none" w="med" len="med"/>
                      <a:tailEnd type="none" w="med" len="med"/>
                    </a:lnL>
                    <a:lnR w="9525" cap="flat" cmpd="sng" algn="ctr">
                      <a:solidFill>
                        <a:schemeClr val="bg1"/>
                      </a:solidFill>
                      <a:prstDash val="sysDash"/>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tx1">
                        <a:alpha val="50000"/>
                      </a:schemeClr>
                    </a:solidFill>
                  </a:tcPr>
                </a:tc>
                <a:tc>
                  <a:txBody>
                    <a:bodyPr/>
                    <a:lstStyle/>
                    <a:p>
                      <a:pPr algn="l" latinLnBrk="1">
                        <a:lnSpc>
                          <a:spcPts val="1800"/>
                        </a:lnSpc>
                      </a:pPr>
                      <a:r>
                        <a:rPr lang="zh-CN" sz="1600" kern="0" dirty="0">
                          <a:solidFill>
                            <a:schemeClr val="bg1"/>
                          </a:solidFill>
                          <a:effectLst/>
                        </a:rPr>
                        <a:t>提高柔韧性</a:t>
                      </a:r>
                      <a:endParaRPr lang="zh-CN" sz="1600"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95250" marR="95250" marT="19050" marB="19050" anchor="ctr">
                    <a:lnL w="9525" cap="flat" cmpd="sng" algn="ctr">
                      <a:solidFill>
                        <a:schemeClr val="bg1"/>
                      </a:solidFill>
                      <a:prstDash val="sysDash"/>
                      <a:round/>
                      <a:headEnd type="none" w="med" len="med"/>
                      <a:tailEnd type="none" w="med" len="med"/>
                    </a:lnL>
                    <a:lnR w="9525" cap="flat" cmpd="sng" algn="ctr">
                      <a:noFill/>
                      <a:prstDash val="sysDash"/>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tx1">
                        <a:alpha val="50000"/>
                      </a:schemeClr>
                    </a:solidFill>
                  </a:tcPr>
                </a:tc>
                <a:tc>
                  <a:txBody>
                    <a:bodyPr/>
                    <a:lstStyle/>
                    <a:p>
                      <a:pPr algn="l" latinLnBrk="1">
                        <a:lnSpc>
                          <a:spcPts val="1800"/>
                        </a:lnSpc>
                      </a:pPr>
                      <a:r>
                        <a:rPr lang="zh-CN" sz="1600" kern="0" dirty="0">
                          <a:solidFill>
                            <a:schemeClr val="bg1"/>
                          </a:solidFill>
                          <a:effectLst/>
                        </a:rPr>
                        <a:t>各种牵拉练习</a:t>
                      </a:r>
                      <a:endParaRPr lang="zh-CN" sz="1600"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95250" marR="95250" marT="19050" marB="19050" anchor="ctr">
                    <a:lnL w="9525" cap="flat" cmpd="sng" algn="ctr">
                      <a:noFill/>
                      <a:prstDash val="sysDash"/>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tx1">
                        <a:alpha val="50000"/>
                      </a:schemeClr>
                    </a:solidFill>
                  </a:tcPr>
                </a:tc>
                <a:extLst>
                  <a:ext uri="{0D108BD9-81ED-4DB2-BD59-A6C34878D82A}">
                    <a16:rowId xmlns:a16="http://schemas.microsoft.com/office/drawing/2014/main" val="1036543572"/>
                  </a:ext>
                </a:extLst>
              </a:tr>
              <a:tr h="502964">
                <a:tc>
                  <a:txBody>
                    <a:bodyPr/>
                    <a:lstStyle/>
                    <a:p>
                      <a:pPr algn="r" latinLnBrk="1">
                        <a:lnSpc>
                          <a:spcPts val="1800"/>
                        </a:lnSpc>
                      </a:pPr>
                      <a:r>
                        <a:rPr lang="en-US" altLang="zh-CN" sz="1600" b="0" kern="100" dirty="0">
                          <a:solidFill>
                            <a:schemeClr val="bg1"/>
                          </a:solidFill>
                          <a:effectLst/>
                          <a:latin typeface="+mn-lt"/>
                          <a:ea typeface="微软雅黑" panose="020B0503020204020204" pitchFamily="34" charset="-122"/>
                          <a:cs typeface="Times New Roman" panose="02020603050405020304" pitchFamily="18" charset="0"/>
                        </a:rPr>
                        <a:t>07</a:t>
                      </a:r>
                      <a:endParaRPr lang="zh-CN" sz="1600" b="0" kern="100" dirty="0">
                        <a:solidFill>
                          <a:schemeClr val="bg1"/>
                        </a:solidFill>
                        <a:effectLst/>
                        <a:latin typeface="+mn-lt"/>
                        <a:ea typeface="微软雅黑" panose="020B0503020204020204" pitchFamily="34" charset="-122"/>
                        <a:cs typeface="Times New Roman" panose="02020603050405020304" pitchFamily="18" charset="0"/>
                      </a:endParaRPr>
                    </a:p>
                  </a:txBody>
                  <a:tcPr marL="95250" marR="95250" marT="19050" marB="19050" anchor="ctr">
                    <a:lnL w="9525" cap="flat" cmpd="sng" algn="ctr">
                      <a:noFill/>
                      <a:prstDash val="sysDash"/>
                      <a:round/>
                      <a:headEnd type="none" w="med" len="med"/>
                      <a:tailEnd type="none" w="med" len="med"/>
                    </a:lnL>
                    <a:lnR w="9525" cap="flat" cmpd="sng" algn="ctr">
                      <a:solidFill>
                        <a:schemeClr val="bg1"/>
                      </a:solidFill>
                      <a:prstDash val="sysDash"/>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tx1">
                        <a:alpha val="50000"/>
                      </a:schemeClr>
                    </a:solidFill>
                  </a:tcPr>
                </a:tc>
                <a:tc>
                  <a:txBody>
                    <a:bodyPr/>
                    <a:lstStyle/>
                    <a:p>
                      <a:pPr algn="l" latinLnBrk="1">
                        <a:lnSpc>
                          <a:spcPts val="1800"/>
                        </a:lnSpc>
                      </a:pPr>
                      <a:r>
                        <a:rPr lang="zh-CN" sz="1600" kern="0" dirty="0">
                          <a:solidFill>
                            <a:schemeClr val="bg1"/>
                          </a:solidFill>
                          <a:effectLst/>
                        </a:rPr>
                        <a:t>提高平衡能力</a:t>
                      </a:r>
                      <a:endParaRPr lang="zh-CN" sz="1600"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95250" marR="95250" marT="19050" marB="19050" anchor="ctr">
                    <a:lnL w="9525" cap="flat" cmpd="sng" algn="ctr">
                      <a:solidFill>
                        <a:schemeClr val="bg1"/>
                      </a:solidFill>
                      <a:prstDash val="sysDash"/>
                      <a:round/>
                      <a:headEnd type="none" w="med" len="med"/>
                      <a:tailEnd type="none" w="med" len="med"/>
                    </a:lnL>
                    <a:lnR w="9525" cap="flat" cmpd="sng" algn="ctr">
                      <a:noFill/>
                      <a:prstDash val="sysDash"/>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tx1">
                        <a:alpha val="50000"/>
                      </a:schemeClr>
                    </a:solidFill>
                  </a:tcPr>
                </a:tc>
                <a:tc>
                  <a:txBody>
                    <a:bodyPr/>
                    <a:lstStyle/>
                    <a:p>
                      <a:pPr algn="l" latinLnBrk="1">
                        <a:lnSpc>
                          <a:spcPts val="1800"/>
                        </a:lnSpc>
                      </a:pPr>
                      <a:r>
                        <a:rPr lang="zh-CN" sz="1600" kern="0" dirty="0">
                          <a:solidFill>
                            <a:schemeClr val="bg1"/>
                          </a:solidFill>
                          <a:effectLst/>
                        </a:rPr>
                        <a:t>中国传统运动方式、球类运动、力量练习</a:t>
                      </a:r>
                      <a:endParaRPr lang="zh-CN" sz="1600"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95250" marR="95250" marT="19050" marB="19050" anchor="ctr">
                    <a:lnL w="9525" cap="flat" cmpd="sng" algn="ctr">
                      <a:noFill/>
                      <a:prstDash val="sysDash"/>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tx1">
                        <a:alpha val="50000"/>
                      </a:schemeClr>
                    </a:solidFill>
                  </a:tcPr>
                </a:tc>
                <a:extLst>
                  <a:ext uri="{0D108BD9-81ED-4DB2-BD59-A6C34878D82A}">
                    <a16:rowId xmlns:a16="http://schemas.microsoft.com/office/drawing/2014/main" val="1734829946"/>
                  </a:ext>
                </a:extLst>
              </a:tr>
              <a:tr h="502964">
                <a:tc>
                  <a:txBody>
                    <a:bodyPr/>
                    <a:lstStyle/>
                    <a:p>
                      <a:pPr algn="r" latinLnBrk="1">
                        <a:lnSpc>
                          <a:spcPts val="1800"/>
                        </a:lnSpc>
                      </a:pPr>
                      <a:r>
                        <a:rPr lang="en-US" altLang="zh-CN" sz="1600" b="0" kern="100" dirty="0">
                          <a:solidFill>
                            <a:schemeClr val="bg1"/>
                          </a:solidFill>
                          <a:effectLst/>
                          <a:latin typeface="+mn-lt"/>
                          <a:ea typeface="微软雅黑" panose="020B0503020204020204" pitchFamily="34" charset="-122"/>
                          <a:cs typeface="Times New Roman" panose="02020603050405020304" pitchFamily="18" charset="0"/>
                        </a:rPr>
                        <a:t>08</a:t>
                      </a:r>
                      <a:endParaRPr lang="zh-CN" sz="1600" b="0" kern="100" dirty="0">
                        <a:solidFill>
                          <a:schemeClr val="bg1"/>
                        </a:solidFill>
                        <a:effectLst/>
                        <a:latin typeface="+mn-lt"/>
                        <a:ea typeface="微软雅黑" panose="020B0503020204020204" pitchFamily="34" charset="-122"/>
                        <a:cs typeface="Times New Roman" panose="02020603050405020304" pitchFamily="18" charset="0"/>
                      </a:endParaRPr>
                    </a:p>
                  </a:txBody>
                  <a:tcPr marL="95250" marR="95250" marT="19050" marB="19050" anchor="ctr">
                    <a:lnL w="9525" cap="flat" cmpd="sng" algn="ctr">
                      <a:noFill/>
                      <a:prstDash val="sysDash"/>
                      <a:round/>
                      <a:headEnd type="none" w="med" len="med"/>
                      <a:tailEnd type="none" w="med" len="med"/>
                    </a:lnL>
                    <a:lnR w="9525" cap="flat" cmpd="sng" algn="ctr">
                      <a:solidFill>
                        <a:schemeClr val="bg1"/>
                      </a:solidFill>
                      <a:prstDash val="sysDash"/>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alpha val="50000"/>
                      </a:schemeClr>
                    </a:solidFill>
                  </a:tcPr>
                </a:tc>
                <a:tc>
                  <a:txBody>
                    <a:bodyPr/>
                    <a:lstStyle/>
                    <a:p>
                      <a:pPr algn="l" latinLnBrk="1">
                        <a:lnSpc>
                          <a:spcPts val="1800"/>
                        </a:lnSpc>
                      </a:pPr>
                      <a:r>
                        <a:rPr lang="zh-CN" sz="1600" kern="0" dirty="0">
                          <a:solidFill>
                            <a:schemeClr val="bg1"/>
                          </a:solidFill>
                          <a:effectLst/>
                        </a:rPr>
                        <a:t>提高反应能力</a:t>
                      </a:r>
                      <a:endParaRPr lang="zh-CN" sz="1600"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95250" marR="95250" marT="19050" marB="19050" anchor="ctr">
                    <a:lnL w="9525" cap="flat" cmpd="sng" algn="ctr">
                      <a:solidFill>
                        <a:schemeClr val="bg1"/>
                      </a:solidFill>
                      <a:prstDash val="sysDash"/>
                      <a:round/>
                      <a:headEnd type="none" w="med" len="med"/>
                      <a:tailEnd type="none" w="med" len="med"/>
                    </a:lnL>
                    <a:lnR w="9525" cap="flat" cmpd="sng" algn="ctr">
                      <a:noFill/>
                      <a:prstDash val="sysDash"/>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alpha val="50000"/>
                      </a:schemeClr>
                    </a:solidFill>
                  </a:tcPr>
                </a:tc>
                <a:tc>
                  <a:txBody>
                    <a:bodyPr/>
                    <a:lstStyle/>
                    <a:p>
                      <a:pPr algn="l" latinLnBrk="1">
                        <a:lnSpc>
                          <a:spcPts val="1800"/>
                        </a:lnSpc>
                      </a:pPr>
                      <a:r>
                        <a:rPr lang="zh-CN" sz="1600" kern="0" dirty="0">
                          <a:solidFill>
                            <a:schemeClr val="bg1"/>
                          </a:solidFill>
                          <a:effectLst/>
                        </a:rPr>
                        <a:t>各种球类运动</a:t>
                      </a:r>
                      <a:endParaRPr lang="zh-CN" sz="1600"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95250" marR="95250" marT="19050" marB="19050" anchor="ctr">
                    <a:lnL w="9525" cap="flat" cmpd="sng" algn="ctr">
                      <a:noFill/>
                      <a:prstDash val="sysDash"/>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alpha val="50000"/>
                      </a:schemeClr>
                    </a:solidFill>
                  </a:tcPr>
                </a:tc>
                <a:extLst>
                  <a:ext uri="{0D108BD9-81ED-4DB2-BD59-A6C34878D82A}">
                    <a16:rowId xmlns:a16="http://schemas.microsoft.com/office/drawing/2014/main" val="3287968286"/>
                  </a:ext>
                </a:extLst>
              </a:tr>
            </a:tbl>
          </a:graphicData>
        </a:graphic>
      </p:graphicFrame>
      <p:sp>
        <p:nvSpPr>
          <p:cNvPr id="7" name="文本框 6">
            <a:extLst>
              <a:ext uri="{FF2B5EF4-FFF2-40B4-BE49-F238E27FC236}">
                <a16:creationId xmlns:a16="http://schemas.microsoft.com/office/drawing/2014/main" id="{01A29F98-CA56-9D30-7FF8-B332727E6D51}"/>
              </a:ext>
            </a:extLst>
          </p:cNvPr>
          <p:cNvSpPr txBox="1"/>
          <p:nvPr/>
        </p:nvSpPr>
        <p:spPr>
          <a:xfrm flipH="1">
            <a:off x="660400" y="700591"/>
            <a:ext cx="4724400" cy="430887"/>
          </a:xfrm>
          <a:prstGeom prst="rect">
            <a:avLst/>
          </a:prstGeom>
          <a:noFill/>
        </p:spPr>
        <p:txBody>
          <a:bodyPr wrap="none" lIns="0" tIns="0" rIns="0" bIns="0" rtlCol="0" anchor="b" anchorCtr="0">
            <a:noAutofit/>
          </a:bodyPr>
          <a:lstStyle/>
          <a:p>
            <a:r>
              <a:rPr lang="zh-CN" altLang="en-US" sz="3200" dirty="0">
                <a:solidFill>
                  <a:schemeClr val="bg1"/>
                </a:solidFill>
                <a:latin typeface="+mj-ea"/>
                <a:ea typeface="+mj-ea"/>
              </a:rPr>
              <a:t>根据目的选择运动方式</a:t>
            </a:r>
            <a:endParaRPr lang="en-US" altLang="zh-CN" sz="3200" dirty="0">
              <a:solidFill>
                <a:schemeClr val="bg1"/>
              </a:solidFill>
              <a:latin typeface="+mj-ea"/>
              <a:ea typeface="+mj-ea"/>
            </a:endParaRPr>
          </a:p>
        </p:txBody>
      </p:sp>
      <p:grpSp>
        <p:nvGrpSpPr>
          <p:cNvPr id="40" name="组合 39">
            <a:extLst>
              <a:ext uri="{FF2B5EF4-FFF2-40B4-BE49-F238E27FC236}">
                <a16:creationId xmlns:a16="http://schemas.microsoft.com/office/drawing/2014/main" id="{3586FC8A-054D-BEA7-2910-DD7CE7315A27}"/>
              </a:ext>
            </a:extLst>
          </p:cNvPr>
          <p:cNvGrpSpPr/>
          <p:nvPr/>
        </p:nvGrpSpPr>
        <p:grpSpPr>
          <a:xfrm>
            <a:off x="3123475" y="1635760"/>
            <a:ext cx="274568" cy="116620"/>
            <a:chOff x="2456748" y="-468435"/>
            <a:chExt cx="565008" cy="239982"/>
          </a:xfrm>
          <a:gradFill flip="none" rotWithShape="1">
            <a:gsLst>
              <a:gs pos="0">
                <a:schemeClr val="accent1">
                  <a:alpha val="0"/>
                </a:schemeClr>
              </a:gs>
              <a:gs pos="100000">
                <a:schemeClr val="accent1"/>
              </a:gs>
            </a:gsLst>
            <a:lin ang="0" scaled="1"/>
            <a:tileRect/>
          </a:gradFill>
        </p:grpSpPr>
        <p:sp>
          <p:nvSpPr>
            <p:cNvPr id="41" name="L 形 40">
              <a:extLst>
                <a:ext uri="{FF2B5EF4-FFF2-40B4-BE49-F238E27FC236}">
                  <a16:creationId xmlns:a16="http://schemas.microsoft.com/office/drawing/2014/main" id="{4B88AC74-4992-5723-2AA7-B7F4C3A5E9D3}"/>
                </a:ext>
              </a:extLst>
            </p:cNvPr>
            <p:cNvSpPr/>
            <p:nvPr/>
          </p:nvSpPr>
          <p:spPr>
            <a:xfrm rot="13500000">
              <a:off x="2456748" y="-468435"/>
              <a:ext cx="239982" cy="239982"/>
            </a:xfrm>
            <a:prstGeom prst="corner">
              <a:avLst>
                <a:gd name="adj1" fmla="val 30015"/>
                <a:gd name="adj2" fmla="val 309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L 形 41">
              <a:extLst>
                <a:ext uri="{FF2B5EF4-FFF2-40B4-BE49-F238E27FC236}">
                  <a16:creationId xmlns:a16="http://schemas.microsoft.com/office/drawing/2014/main" id="{C514027B-94D5-580D-5D59-446535B1CC32}"/>
                </a:ext>
              </a:extLst>
            </p:cNvPr>
            <p:cNvSpPr/>
            <p:nvPr/>
          </p:nvSpPr>
          <p:spPr>
            <a:xfrm rot="13500000">
              <a:off x="2619261"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 name="L 形 42">
              <a:extLst>
                <a:ext uri="{FF2B5EF4-FFF2-40B4-BE49-F238E27FC236}">
                  <a16:creationId xmlns:a16="http://schemas.microsoft.com/office/drawing/2014/main" id="{F3FCFA2C-460F-85EB-B6CC-11FF6E2F67CA}"/>
                </a:ext>
              </a:extLst>
            </p:cNvPr>
            <p:cNvSpPr/>
            <p:nvPr/>
          </p:nvSpPr>
          <p:spPr>
            <a:xfrm rot="13500000">
              <a:off x="2781774"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grpSp>
      <p:cxnSp>
        <p:nvCxnSpPr>
          <p:cNvPr id="17" name="直接连接符 16">
            <a:extLst>
              <a:ext uri="{FF2B5EF4-FFF2-40B4-BE49-F238E27FC236}">
                <a16:creationId xmlns:a16="http://schemas.microsoft.com/office/drawing/2014/main" id="{FBFEBB4E-2478-6DD8-ADF8-7FB59E139566}"/>
              </a:ext>
            </a:extLst>
          </p:cNvPr>
          <p:cNvCxnSpPr>
            <a:cxnSpLocks/>
          </p:cNvCxnSpPr>
          <p:nvPr/>
        </p:nvCxnSpPr>
        <p:spPr>
          <a:xfrm flipH="1">
            <a:off x="9066279" y="-277792"/>
            <a:ext cx="343939" cy="142977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任意多边形: 形状 17">
            <a:extLst>
              <a:ext uri="{FF2B5EF4-FFF2-40B4-BE49-F238E27FC236}">
                <a16:creationId xmlns:a16="http://schemas.microsoft.com/office/drawing/2014/main" id="{F4C17593-B02A-F743-DC3D-C8CB8D435291}"/>
              </a:ext>
            </a:extLst>
          </p:cNvPr>
          <p:cNvSpPr/>
          <p:nvPr/>
        </p:nvSpPr>
        <p:spPr>
          <a:xfrm rot="10800000">
            <a:off x="8057338" y="0"/>
            <a:ext cx="4134662" cy="6858000"/>
          </a:xfrm>
          <a:custGeom>
            <a:avLst/>
            <a:gdLst>
              <a:gd name="connsiteX0" fmla="*/ 2613207 w 4134662"/>
              <a:gd name="connsiteY0" fmla="*/ 6858000 h 6858000"/>
              <a:gd name="connsiteX1" fmla="*/ 0 w 4134662"/>
              <a:gd name="connsiteY1" fmla="*/ 6858000 h 6858000"/>
              <a:gd name="connsiteX2" fmla="*/ 0 w 4134662"/>
              <a:gd name="connsiteY2" fmla="*/ 5608189 h 6858000"/>
              <a:gd name="connsiteX3" fmla="*/ 1244183 w 4134662"/>
              <a:gd name="connsiteY3" fmla="*/ 0 h 6858000"/>
              <a:gd name="connsiteX4" fmla="*/ 4134662 w 413466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34662" h="6858000">
                <a:moveTo>
                  <a:pt x="2613207" y="6858000"/>
                </a:moveTo>
                <a:lnTo>
                  <a:pt x="0" y="6858000"/>
                </a:lnTo>
                <a:lnTo>
                  <a:pt x="0" y="5608189"/>
                </a:lnTo>
                <a:lnTo>
                  <a:pt x="1244183" y="0"/>
                </a:lnTo>
                <a:lnTo>
                  <a:pt x="4134662" y="0"/>
                </a:lnTo>
                <a:close/>
              </a:path>
            </a:pathLst>
          </a:custGeom>
          <a:gradFill>
            <a:gsLst>
              <a:gs pos="83000">
                <a:schemeClr val="accent1"/>
              </a:gs>
              <a:gs pos="0">
                <a:schemeClr val="accent1">
                  <a:alpha val="2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0" name="图片 19" descr="女子穿白色衣服的女人在跳舞&#10;&#10;中度可信度描述已自动生成">
            <a:extLst>
              <a:ext uri="{FF2B5EF4-FFF2-40B4-BE49-F238E27FC236}">
                <a16:creationId xmlns:a16="http://schemas.microsoft.com/office/drawing/2014/main" id="{E3CEDDAD-3DC3-FE21-4D51-1F46B16F23B6}"/>
              </a:ext>
            </a:extLst>
          </p:cNvPr>
          <p:cNvPicPr>
            <a:picLocks noChangeAspect="1"/>
          </p:cNvPicPr>
          <p:nvPr/>
        </p:nvPicPr>
        <p:blipFill>
          <a:blip r:embed="rId3" cstate="screen">
            <a:extLst>
              <a:ext uri="{BEBA8EAE-BF5A-486C-A8C5-ECC9F3942E4B}">
                <a14:imgProps xmlns:a14="http://schemas.microsoft.com/office/drawing/2010/main">
                  <a14:imgLayer r:embed="rId4">
                    <a14:imgEffect>
                      <a14:sharpenSoften amount="22000"/>
                    </a14:imgEffect>
                  </a14:imgLayer>
                </a14:imgProps>
              </a:ext>
              <a:ext uri="{28A0092B-C50C-407E-A947-70E740481C1C}">
                <a14:useLocalDpi xmlns:a14="http://schemas.microsoft.com/office/drawing/2010/main"/>
              </a:ext>
            </a:extLst>
          </a:blip>
          <a:srcRect r="14755" b="10480"/>
          <a:stretch>
            <a:fillRect/>
          </a:stretch>
        </p:blipFill>
        <p:spPr>
          <a:xfrm>
            <a:off x="6350392" y="661780"/>
            <a:ext cx="5841608" cy="6196220"/>
          </a:xfrm>
          <a:custGeom>
            <a:avLst/>
            <a:gdLst>
              <a:gd name="connsiteX0" fmla="*/ 0 w 5841608"/>
              <a:gd name="connsiteY0" fmla="*/ 0 h 6196220"/>
              <a:gd name="connsiteX1" fmla="*/ 5841608 w 5841608"/>
              <a:gd name="connsiteY1" fmla="*/ 0 h 6196220"/>
              <a:gd name="connsiteX2" fmla="*/ 5841608 w 5841608"/>
              <a:gd name="connsiteY2" fmla="*/ 6196220 h 6196220"/>
              <a:gd name="connsiteX3" fmla="*/ 0 w 5841608"/>
              <a:gd name="connsiteY3" fmla="*/ 6196220 h 6196220"/>
            </a:gdLst>
            <a:ahLst/>
            <a:cxnLst>
              <a:cxn ang="0">
                <a:pos x="connsiteX0" y="connsiteY0"/>
              </a:cxn>
              <a:cxn ang="0">
                <a:pos x="connsiteX1" y="connsiteY1"/>
              </a:cxn>
              <a:cxn ang="0">
                <a:pos x="connsiteX2" y="connsiteY2"/>
              </a:cxn>
              <a:cxn ang="0">
                <a:pos x="connsiteX3" y="connsiteY3"/>
              </a:cxn>
            </a:cxnLst>
            <a:rect l="l" t="t" r="r" b="b"/>
            <a:pathLst>
              <a:path w="5841608" h="6196220">
                <a:moveTo>
                  <a:pt x="0" y="0"/>
                </a:moveTo>
                <a:lnTo>
                  <a:pt x="5841608" y="0"/>
                </a:lnTo>
                <a:lnTo>
                  <a:pt x="5841608" y="6196220"/>
                </a:lnTo>
                <a:lnTo>
                  <a:pt x="0" y="6196220"/>
                </a:lnTo>
                <a:close/>
              </a:path>
            </a:pathLst>
          </a:custGeom>
          <a:effectLst>
            <a:outerShdw blurRad="304800" dist="38100" algn="l" rotWithShape="0">
              <a:schemeClr val="accent3">
                <a:lumMod val="50000"/>
                <a:alpha val="40000"/>
              </a:schemeClr>
            </a:outerShdw>
          </a:effectLst>
        </p:spPr>
      </p:pic>
      <p:sp>
        <p:nvSpPr>
          <p:cNvPr id="12" name="平行四边形 11">
            <a:extLst>
              <a:ext uri="{FF2B5EF4-FFF2-40B4-BE49-F238E27FC236}">
                <a16:creationId xmlns:a16="http://schemas.microsoft.com/office/drawing/2014/main" id="{6ABC892F-D9E6-D589-4448-6BD46AF9D09F}"/>
              </a:ext>
            </a:extLst>
          </p:cNvPr>
          <p:cNvSpPr/>
          <p:nvPr/>
        </p:nvSpPr>
        <p:spPr>
          <a:xfrm rot="495727">
            <a:off x="10365947" y="738495"/>
            <a:ext cx="1579613" cy="7087981"/>
          </a:xfrm>
          <a:prstGeom prst="parallelogram">
            <a:avLst/>
          </a:prstGeom>
          <a:gradFill>
            <a:gsLst>
              <a:gs pos="0">
                <a:schemeClr val="accent1">
                  <a:alpha val="35000"/>
                </a:schemeClr>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a16="http://schemas.microsoft.com/office/drawing/2014/main" id="{0C843F5B-8C99-0733-2359-03EF1CEE22FB}"/>
              </a:ext>
            </a:extLst>
          </p:cNvPr>
          <p:cNvSpPr>
            <a:spLocks/>
          </p:cNvSpPr>
          <p:nvPr/>
        </p:nvSpPr>
        <p:spPr>
          <a:xfrm rot="228943">
            <a:off x="9845361" y="1668862"/>
            <a:ext cx="1082219" cy="5230945"/>
          </a:xfrm>
          <a:custGeom>
            <a:avLst/>
            <a:gdLst>
              <a:gd name="connsiteX0" fmla="*/ 668680 w 1082219"/>
              <a:gd name="connsiteY0" fmla="*/ 0 h 5230945"/>
              <a:gd name="connsiteX1" fmla="*/ 1082219 w 1082219"/>
              <a:gd name="connsiteY1" fmla="*/ 0 h 5230945"/>
              <a:gd name="connsiteX2" fmla="*/ 417094 w 1082219"/>
              <a:gd name="connsiteY2" fmla="*/ 5203127 h 5230945"/>
              <a:gd name="connsiteX3" fmla="*/ 0 w 1082219"/>
              <a:gd name="connsiteY3" fmla="*/ 5230945 h 5230945"/>
            </a:gdLst>
            <a:ahLst/>
            <a:cxnLst>
              <a:cxn ang="0">
                <a:pos x="connsiteX0" y="connsiteY0"/>
              </a:cxn>
              <a:cxn ang="0">
                <a:pos x="connsiteX1" y="connsiteY1"/>
              </a:cxn>
              <a:cxn ang="0">
                <a:pos x="connsiteX2" y="connsiteY2"/>
              </a:cxn>
              <a:cxn ang="0">
                <a:pos x="connsiteX3" y="connsiteY3"/>
              </a:cxn>
            </a:cxnLst>
            <a:rect l="l" t="t" r="r" b="b"/>
            <a:pathLst>
              <a:path w="1082219" h="5230945">
                <a:moveTo>
                  <a:pt x="668680" y="0"/>
                </a:moveTo>
                <a:lnTo>
                  <a:pt x="1082219" y="0"/>
                </a:lnTo>
                <a:lnTo>
                  <a:pt x="417094" y="5203127"/>
                </a:lnTo>
                <a:lnTo>
                  <a:pt x="0" y="5230945"/>
                </a:lnTo>
                <a:close/>
              </a:path>
            </a:pathLst>
          </a:custGeom>
          <a:gradFill>
            <a:gsLst>
              <a:gs pos="23000">
                <a:schemeClr val="accent1"/>
              </a:gs>
              <a:gs pos="100000">
                <a:schemeClr val="accent1">
                  <a:alpha val="0"/>
                </a:schemeClr>
              </a:gs>
            </a:gsLst>
            <a:lin ang="5400000" scaled="1"/>
          </a:gra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4" name="直接连接符 13">
            <a:extLst>
              <a:ext uri="{FF2B5EF4-FFF2-40B4-BE49-F238E27FC236}">
                <a16:creationId xmlns:a16="http://schemas.microsoft.com/office/drawing/2014/main" id="{B9CBF736-B32B-597B-7515-DDE091193CFA}"/>
              </a:ext>
            </a:extLst>
          </p:cNvPr>
          <p:cNvCxnSpPr>
            <a:cxnSpLocks/>
          </p:cNvCxnSpPr>
          <p:nvPr/>
        </p:nvCxnSpPr>
        <p:spPr>
          <a:xfrm rot="21351820" flipH="1">
            <a:off x="10436155" y="3526032"/>
            <a:ext cx="652539" cy="2372791"/>
          </a:xfrm>
          <a:prstGeom prst="line">
            <a:avLst/>
          </a:prstGeom>
          <a:ln>
            <a:gradFill>
              <a:gsLst>
                <a:gs pos="1600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07FEE5CE-7CF7-CD41-4E73-DAB9D3C09A84}"/>
              </a:ext>
            </a:extLst>
          </p:cNvPr>
          <p:cNvCxnSpPr>
            <a:cxnSpLocks/>
          </p:cNvCxnSpPr>
          <p:nvPr/>
        </p:nvCxnSpPr>
        <p:spPr>
          <a:xfrm rot="21351820" flipH="1">
            <a:off x="11109461" y="1370406"/>
            <a:ext cx="371966" cy="135255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99033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4E4B061A-FF61-D8C2-0B9D-5557CA92E48C}"/>
              </a:ext>
            </a:extLst>
          </p:cNvPr>
          <p:cNvPicPr>
            <a:picLocks noChangeAspect="1"/>
          </p:cNvPicPr>
          <p:nvPr/>
        </p:nvPicPr>
        <p:blipFill>
          <a:blip r:embed="rId3">
            <a:alphaModFix amt="5000"/>
          </a:blip>
          <a:stretch>
            <a:fillRect/>
          </a:stretch>
        </p:blipFill>
        <p:spPr>
          <a:xfrm rot="342348">
            <a:off x="8461135" y="-331279"/>
            <a:ext cx="2850384" cy="4313860"/>
          </a:xfrm>
          <a:prstGeom prst="parallelogram">
            <a:avLst>
              <a:gd name="adj" fmla="val 37892"/>
            </a:avLst>
          </a:prstGeom>
        </p:spPr>
      </p:pic>
      <p:graphicFrame>
        <p:nvGraphicFramePr>
          <p:cNvPr id="2" name="表格 1">
            <a:extLst>
              <a:ext uri="{FF2B5EF4-FFF2-40B4-BE49-F238E27FC236}">
                <a16:creationId xmlns:a16="http://schemas.microsoft.com/office/drawing/2014/main" id="{E5E48900-DAF3-7058-0068-EC27F15B5262}"/>
              </a:ext>
            </a:extLst>
          </p:cNvPr>
          <p:cNvGraphicFramePr>
            <a:graphicFrameLocks noGrp="1"/>
          </p:cNvGraphicFramePr>
          <p:nvPr/>
        </p:nvGraphicFramePr>
        <p:xfrm>
          <a:off x="660400" y="1385506"/>
          <a:ext cx="10858501" cy="4748112"/>
        </p:xfrm>
        <a:graphic>
          <a:graphicData uri="http://schemas.openxmlformats.org/drawingml/2006/table">
            <a:tbl>
              <a:tblPr firstRow="1" firstCol="1" bandRow="1">
                <a:tableStyleId>{5C22544A-7EE6-4342-B048-85BDC9FD1C3A}</a:tableStyleId>
              </a:tblPr>
              <a:tblGrid>
                <a:gridCol w="1356702">
                  <a:extLst>
                    <a:ext uri="{9D8B030D-6E8A-4147-A177-3AD203B41FA5}">
                      <a16:colId xmlns:a16="http://schemas.microsoft.com/office/drawing/2014/main" val="301182544"/>
                    </a:ext>
                  </a:extLst>
                </a:gridCol>
                <a:gridCol w="4094331">
                  <a:extLst>
                    <a:ext uri="{9D8B030D-6E8A-4147-A177-3AD203B41FA5}">
                      <a16:colId xmlns:a16="http://schemas.microsoft.com/office/drawing/2014/main" val="2096394937"/>
                    </a:ext>
                  </a:extLst>
                </a:gridCol>
                <a:gridCol w="5407468">
                  <a:extLst>
                    <a:ext uri="{9D8B030D-6E8A-4147-A177-3AD203B41FA5}">
                      <a16:colId xmlns:a16="http://schemas.microsoft.com/office/drawing/2014/main" val="545027685"/>
                    </a:ext>
                  </a:extLst>
                </a:gridCol>
              </a:tblGrid>
              <a:tr h="531371">
                <a:tc>
                  <a:txBody>
                    <a:bodyPr/>
                    <a:lstStyle/>
                    <a:p>
                      <a:pPr marL="0" algn="l" defTabSz="914400" rtl="0" eaLnBrk="1" latinLnBrk="0" hangingPunct="1">
                        <a:lnSpc>
                          <a:spcPct val="125000"/>
                        </a:lnSpc>
                        <a:spcBef>
                          <a:spcPts val="0"/>
                        </a:spcBef>
                        <a:spcAft>
                          <a:spcPts val="0"/>
                        </a:spcAft>
                      </a:pPr>
                      <a:r>
                        <a:rPr lang="zh-CN" altLang="en-US" sz="2400" kern="0" dirty="0">
                          <a:solidFill>
                            <a:schemeClr val="accent1"/>
                          </a:solidFill>
                          <a:effectLst/>
                          <a:latin typeface="+mn-lt"/>
                          <a:ea typeface="+mn-ea"/>
                          <a:cs typeface="+mn-cs"/>
                        </a:rPr>
                        <a:t>类别</a:t>
                      </a:r>
                    </a:p>
                  </a:txBody>
                  <a:tcPr marL="74775" marR="74775" marT="14955" marB="14955" anchor="ctr">
                    <a:lnL w="12700" cmpd="sng">
                      <a:noFill/>
                    </a:lnL>
                    <a:lnR w="9525" cap="flat" cmpd="sng" algn="ctr">
                      <a:noFill/>
                      <a:prstDash val="solid"/>
                      <a:round/>
                      <a:headEnd type="none" w="med" len="med"/>
                      <a:tailEnd type="none" w="med" len="med"/>
                    </a:lnR>
                    <a:lnT w="12700" cmpd="sng">
                      <a:noFill/>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125000"/>
                        </a:lnSpc>
                        <a:spcBef>
                          <a:spcPts val="0"/>
                        </a:spcBef>
                        <a:spcAft>
                          <a:spcPts val="0"/>
                        </a:spcAft>
                      </a:pPr>
                      <a:r>
                        <a:rPr lang="zh-CN" altLang="en-US" sz="2400" kern="0" dirty="0">
                          <a:solidFill>
                            <a:schemeClr val="accent1"/>
                          </a:solidFill>
                          <a:effectLst/>
                          <a:latin typeface="+mn-lt"/>
                          <a:ea typeface="+mn-ea"/>
                          <a:cs typeface="+mn-cs"/>
                        </a:rPr>
                        <a:t>运动方式</a:t>
                      </a:r>
                    </a:p>
                  </a:txBody>
                  <a:tcPr marL="74775" marR="74775" marT="14955" marB="14955"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mpd="sng">
                      <a:noFill/>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125000"/>
                        </a:lnSpc>
                        <a:spcBef>
                          <a:spcPts val="0"/>
                        </a:spcBef>
                        <a:spcAft>
                          <a:spcPts val="0"/>
                        </a:spcAft>
                      </a:pPr>
                      <a:r>
                        <a:rPr lang="zh-CN" altLang="en-US" sz="2400" kern="0" dirty="0">
                          <a:solidFill>
                            <a:schemeClr val="accent1"/>
                          </a:solidFill>
                          <a:effectLst/>
                          <a:latin typeface="+mn-lt"/>
                          <a:ea typeface="+mn-ea"/>
                          <a:cs typeface="+mn-cs"/>
                        </a:rPr>
                        <a:t>健身效果</a:t>
                      </a:r>
                    </a:p>
                  </a:txBody>
                  <a:tcPr marL="74775" marR="74775" marT="14955" marB="14955" anchor="ctr">
                    <a:lnL w="9525" cap="flat" cmpd="sng" algn="ctr">
                      <a:noFill/>
                      <a:prstDash val="solid"/>
                      <a:round/>
                      <a:headEnd type="none" w="med" len="med"/>
                      <a:tailEnd type="none" w="med" len="med"/>
                    </a:lnL>
                    <a:lnR w="12700" cmpd="sng">
                      <a:noFill/>
                    </a:lnR>
                    <a:lnT w="12700" cmpd="sng">
                      <a:noFill/>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28243202"/>
                  </a:ext>
                </a:extLst>
              </a:tr>
              <a:tr h="915023">
                <a:tc>
                  <a:txBody>
                    <a:bodyPr/>
                    <a:lstStyle/>
                    <a:p>
                      <a:pPr marL="0" algn="l" defTabSz="914400" rtl="0" eaLnBrk="1" latinLnBrk="0" hangingPunct="1">
                        <a:lnSpc>
                          <a:spcPct val="125000"/>
                        </a:lnSpc>
                        <a:spcBef>
                          <a:spcPts val="0"/>
                        </a:spcBef>
                        <a:spcAft>
                          <a:spcPts val="0"/>
                        </a:spcAft>
                      </a:pPr>
                      <a:r>
                        <a:rPr lang="zh-CN" altLang="en-US" sz="1600" kern="0" dirty="0">
                          <a:solidFill>
                            <a:schemeClr val="bg1"/>
                          </a:solidFill>
                          <a:effectLst/>
                          <a:latin typeface="+mn-lt"/>
                          <a:ea typeface="+mn-ea"/>
                          <a:cs typeface="+mn-cs"/>
                        </a:rPr>
                        <a:t>有氧运动</a:t>
                      </a:r>
                    </a:p>
                  </a:txBody>
                  <a:tcPr marL="74775" marR="74775" marT="14955" marB="14955" anchor="ctr">
                    <a:lnL w="12700" cmpd="sng">
                      <a:noFill/>
                    </a:lnL>
                    <a:lnR w="9525" cap="flat" cmpd="sng" algn="ctr">
                      <a:noFill/>
                      <a:prstDash val="solid"/>
                      <a:round/>
                      <a:headEnd type="none" w="med" len="med"/>
                      <a:tailEnd type="none" w="med" len="med"/>
                    </a:lnR>
                    <a:lnT w="38100" cap="flat" cmpd="sng" algn="ctr">
                      <a:solidFill>
                        <a:schemeClr val="accent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125000"/>
                        </a:lnSpc>
                        <a:spcBef>
                          <a:spcPts val="0"/>
                        </a:spcBef>
                        <a:spcAft>
                          <a:spcPts val="0"/>
                        </a:spcAft>
                      </a:pPr>
                      <a:r>
                        <a:rPr lang="zh-CN" altLang="en-US" sz="1600" kern="0" dirty="0">
                          <a:solidFill>
                            <a:schemeClr val="bg1"/>
                          </a:solidFill>
                          <a:effectLst/>
                          <a:latin typeface="+mn-lt"/>
                          <a:ea typeface="+mn-ea"/>
                          <a:cs typeface="+mn-cs"/>
                        </a:rPr>
                        <a:t>健身走、慢跑、快跑骑、自行车、</a:t>
                      </a:r>
                      <a:endParaRPr lang="en-US" altLang="zh-CN" sz="1600" kern="0" dirty="0">
                        <a:solidFill>
                          <a:schemeClr val="bg1"/>
                        </a:solidFill>
                        <a:effectLst/>
                        <a:latin typeface="+mn-lt"/>
                        <a:ea typeface="+mn-ea"/>
                        <a:cs typeface="+mn-cs"/>
                      </a:endParaRPr>
                    </a:p>
                    <a:p>
                      <a:pPr marL="0" algn="l" defTabSz="914400" rtl="0" eaLnBrk="1" latinLnBrk="0" hangingPunct="1">
                        <a:lnSpc>
                          <a:spcPct val="125000"/>
                        </a:lnSpc>
                        <a:spcBef>
                          <a:spcPts val="0"/>
                        </a:spcBef>
                        <a:spcAft>
                          <a:spcPts val="0"/>
                        </a:spcAft>
                      </a:pPr>
                      <a:r>
                        <a:rPr lang="zh-CN" altLang="en-US" sz="1600" kern="0" dirty="0">
                          <a:solidFill>
                            <a:schemeClr val="bg1"/>
                          </a:solidFill>
                          <a:effectLst/>
                          <a:latin typeface="+mn-lt"/>
                          <a:ea typeface="+mn-ea"/>
                          <a:cs typeface="+mn-cs"/>
                        </a:rPr>
                        <a:t>登山、游泳</a:t>
                      </a:r>
                      <a:r>
                        <a:rPr lang="en-US" altLang="zh-CN" sz="1600" kern="0" dirty="0">
                          <a:solidFill>
                            <a:schemeClr val="bg1"/>
                          </a:solidFill>
                          <a:effectLst/>
                          <a:latin typeface="+mn-lt"/>
                          <a:ea typeface="+mn-ea"/>
                          <a:cs typeface="+mn-cs"/>
                        </a:rPr>
                        <a:t>…</a:t>
                      </a:r>
                      <a:endParaRPr lang="zh-CN" altLang="en-US" sz="1600" kern="0" dirty="0">
                        <a:solidFill>
                          <a:schemeClr val="bg1"/>
                        </a:solidFill>
                        <a:effectLst/>
                        <a:latin typeface="+mn-lt"/>
                        <a:ea typeface="+mn-ea"/>
                        <a:cs typeface="+mn-cs"/>
                      </a:endParaRPr>
                    </a:p>
                  </a:txBody>
                  <a:tcPr marL="74775" marR="74775" marT="14955" marB="14955"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38100" cap="flat" cmpd="sng" algn="ctr">
                      <a:solidFill>
                        <a:schemeClr val="accent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125000"/>
                        </a:lnSpc>
                        <a:spcBef>
                          <a:spcPts val="0"/>
                        </a:spcBef>
                        <a:spcAft>
                          <a:spcPts val="0"/>
                        </a:spcAft>
                      </a:pPr>
                      <a:r>
                        <a:rPr lang="zh-CN" altLang="en-US" sz="1600" kern="0" dirty="0">
                          <a:solidFill>
                            <a:schemeClr val="bg1"/>
                          </a:solidFill>
                          <a:effectLst/>
                          <a:latin typeface="+mn-lt"/>
                          <a:ea typeface="+mn-ea"/>
                          <a:cs typeface="+mn-cs"/>
                        </a:rPr>
                        <a:t>改善心血管功能、提高呼吸功能、控制与降低体重、增强抗疾病能力、改善血脂、调节血压、改善糖代谢</a:t>
                      </a:r>
                    </a:p>
                  </a:txBody>
                  <a:tcPr marL="74775" marR="74775" marT="14955" marB="14955" anchor="ctr">
                    <a:lnL w="9525" cap="flat" cmpd="sng" algn="ctr">
                      <a:noFill/>
                      <a:prstDash val="solid"/>
                      <a:round/>
                      <a:headEnd type="none" w="med" len="med"/>
                      <a:tailEnd type="none" w="med" len="med"/>
                    </a:lnL>
                    <a:lnR w="12700" cmpd="sng">
                      <a:noFill/>
                    </a:lnR>
                    <a:lnT w="38100" cap="flat" cmpd="sng" algn="ctr">
                      <a:solidFill>
                        <a:schemeClr val="accent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72907117"/>
                  </a:ext>
                </a:extLst>
              </a:tr>
              <a:tr h="827313">
                <a:tc>
                  <a:txBody>
                    <a:bodyPr/>
                    <a:lstStyle/>
                    <a:p>
                      <a:pPr marL="0" algn="l" defTabSz="914400" rtl="0" eaLnBrk="1" latinLnBrk="0" hangingPunct="1">
                        <a:lnSpc>
                          <a:spcPct val="125000"/>
                        </a:lnSpc>
                        <a:spcBef>
                          <a:spcPts val="0"/>
                        </a:spcBef>
                        <a:spcAft>
                          <a:spcPts val="0"/>
                        </a:spcAft>
                      </a:pPr>
                      <a:r>
                        <a:rPr lang="zh-CN" altLang="en-US" sz="1600" kern="0" dirty="0">
                          <a:solidFill>
                            <a:schemeClr val="bg1"/>
                          </a:solidFill>
                          <a:effectLst/>
                          <a:latin typeface="+mn-lt"/>
                          <a:ea typeface="+mn-ea"/>
                          <a:cs typeface="+mn-cs"/>
                        </a:rPr>
                        <a:t>球类运动</a:t>
                      </a:r>
                    </a:p>
                  </a:txBody>
                  <a:tcPr marL="74775" marR="74775" marT="14955" marB="14955" anchor="ctr">
                    <a:lnL w="12700" cmpd="sng">
                      <a:noFill/>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125000"/>
                        </a:lnSpc>
                        <a:spcBef>
                          <a:spcPts val="0"/>
                        </a:spcBef>
                        <a:spcAft>
                          <a:spcPts val="0"/>
                        </a:spcAft>
                      </a:pPr>
                      <a:r>
                        <a:rPr lang="zh-CN" altLang="en-US" sz="1600" kern="0" dirty="0">
                          <a:solidFill>
                            <a:schemeClr val="bg1"/>
                          </a:solidFill>
                          <a:effectLst/>
                          <a:latin typeface="+mn-lt"/>
                          <a:ea typeface="+mn-ea"/>
                          <a:cs typeface="+mn-cs"/>
                        </a:rPr>
                        <a:t>篮球、足球、曲棍球、冰球</a:t>
                      </a:r>
                      <a:endParaRPr lang="en-US" altLang="zh-CN" sz="1600" kern="0" dirty="0">
                        <a:solidFill>
                          <a:schemeClr val="bg1"/>
                        </a:solidFill>
                        <a:effectLst/>
                        <a:latin typeface="+mn-lt"/>
                        <a:ea typeface="+mn-ea"/>
                        <a:cs typeface="+mn-cs"/>
                      </a:endParaRPr>
                    </a:p>
                    <a:p>
                      <a:pPr marL="0" algn="l" defTabSz="914400" rtl="0" eaLnBrk="1" latinLnBrk="0" hangingPunct="1">
                        <a:lnSpc>
                          <a:spcPct val="125000"/>
                        </a:lnSpc>
                        <a:spcBef>
                          <a:spcPts val="0"/>
                        </a:spcBef>
                        <a:spcAft>
                          <a:spcPts val="0"/>
                        </a:spcAft>
                      </a:pPr>
                      <a:r>
                        <a:rPr lang="zh-CN" altLang="en-US" sz="1600" kern="0" dirty="0">
                          <a:solidFill>
                            <a:schemeClr val="bg1"/>
                          </a:solidFill>
                          <a:effectLst/>
                          <a:latin typeface="+mn-lt"/>
                          <a:ea typeface="+mn-ea"/>
                          <a:cs typeface="+mn-cs"/>
                        </a:rPr>
                        <a:t>排球、乒乓球、羽毛球、网球</a:t>
                      </a:r>
                      <a:r>
                        <a:rPr lang="en-US" altLang="zh-CN" sz="1600" kern="0" dirty="0">
                          <a:solidFill>
                            <a:schemeClr val="bg1"/>
                          </a:solidFill>
                          <a:effectLst/>
                          <a:latin typeface="+mn-lt"/>
                          <a:ea typeface="+mn-ea"/>
                          <a:cs typeface="+mn-cs"/>
                        </a:rPr>
                        <a:t>…</a:t>
                      </a:r>
                      <a:endParaRPr lang="zh-CN" altLang="en-US" sz="1600" kern="0" dirty="0">
                        <a:solidFill>
                          <a:schemeClr val="bg1"/>
                        </a:solidFill>
                        <a:effectLst/>
                        <a:latin typeface="+mn-lt"/>
                        <a:ea typeface="+mn-ea"/>
                        <a:cs typeface="+mn-cs"/>
                      </a:endParaRPr>
                    </a:p>
                  </a:txBody>
                  <a:tcPr marL="74775" marR="74775" marT="14955" marB="14955"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125000"/>
                        </a:lnSpc>
                        <a:spcBef>
                          <a:spcPts val="0"/>
                        </a:spcBef>
                        <a:spcAft>
                          <a:spcPts val="0"/>
                        </a:spcAft>
                      </a:pPr>
                      <a:r>
                        <a:rPr lang="zh-CN" altLang="en-US" sz="1600" kern="0" dirty="0">
                          <a:solidFill>
                            <a:schemeClr val="bg1"/>
                          </a:solidFill>
                          <a:effectLst/>
                          <a:latin typeface="+mn-lt"/>
                          <a:ea typeface="+mn-ea"/>
                          <a:cs typeface="+mn-cs"/>
                        </a:rPr>
                        <a:t>提高心肺功能、提高肌肉力量、提高反应能力、调节心理状态</a:t>
                      </a:r>
                    </a:p>
                  </a:txBody>
                  <a:tcPr marL="74775" marR="74775" marT="14955" marB="14955" anchor="ctr">
                    <a:lnL w="9525" cap="flat" cmpd="sng" algn="ctr">
                      <a:noFill/>
                      <a:prstDash val="solid"/>
                      <a:round/>
                      <a:headEnd type="none" w="med" len="med"/>
                      <a:tailEnd type="none" w="med" len="med"/>
                    </a:lnL>
                    <a:lnR w="12700" cmpd="sng">
                      <a:noFill/>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62351280"/>
                  </a:ext>
                </a:extLst>
              </a:tr>
              <a:tr h="718411">
                <a:tc>
                  <a:txBody>
                    <a:bodyPr/>
                    <a:lstStyle/>
                    <a:p>
                      <a:pPr marL="0" algn="l" defTabSz="914400" rtl="0" eaLnBrk="1" latinLnBrk="0" hangingPunct="1">
                        <a:lnSpc>
                          <a:spcPct val="125000"/>
                        </a:lnSpc>
                        <a:spcBef>
                          <a:spcPts val="0"/>
                        </a:spcBef>
                        <a:spcAft>
                          <a:spcPts val="0"/>
                        </a:spcAft>
                      </a:pPr>
                      <a:r>
                        <a:rPr lang="zh-CN" altLang="en-US" sz="1600" kern="0" dirty="0">
                          <a:solidFill>
                            <a:schemeClr val="bg1"/>
                          </a:solidFill>
                          <a:effectLst/>
                          <a:latin typeface="+mn-lt"/>
                          <a:ea typeface="+mn-ea"/>
                          <a:cs typeface="+mn-cs"/>
                        </a:rPr>
                        <a:t>传统运动</a:t>
                      </a:r>
                    </a:p>
                  </a:txBody>
                  <a:tcPr marL="74775" marR="74775" marT="14955" marB="14955" anchor="ctr">
                    <a:lnL w="12700" cmpd="sng">
                      <a:noFill/>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125000"/>
                        </a:lnSpc>
                        <a:spcBef>
                          <a:spcPts val="0"/>
                        </a:spcBef>
                        <a:spcAft>
                          <a:spcPts val="0"/>
                        </a:spcAft>
                      </a:pPr>
                      <a:r>
                        <a:rPr lang="zh-CN" altLang="en-US" sz="1600" kern="0" dirty="0">
                          <a:solidFill>
                            <a:schemeClr val="bg1"/>
                          </a:solidFill>
                          <a:effectLst/>
                          <a:latin typeface="+mn-lt"/>
                          <a:ea typeface="+mn-ea"/>
                          <a:cs typeface="+mn-cs"/>
                        </a:rPr>
                        <a:t>太极拳</a:t>
                      </a:r>
                      <a:r>
                        <a:rPr lang="en-US" altLang="zh-CN" sz="1600" kern="0" dirty="0">
                          <a:solidFill>
                            <a:schemeClr val="bg1"/>
                          </a:solidFill>
                          <a:effectLst/>
                          <a:latin typeface="+mn-lt"/>
                          <a:ea typeface="+mn-ea"/>
                          <a:cs typeface="+mn-cs"/>
                        </a:rPr>
                        <a:t>/</a:t>
                      </a:r>
                      <a:r>
                        <a:rPr lang="zh-CN" altLang="en-US" sz="1600" kern="0" dirty="0">
                          <a:solidFill>
                            <a:schemeClr val="bg1"/>
                          </a:solidFill>
                          <a:effectLst/>
                          <a:latin typeface="+mn-lt"/>
                          <a:ea typeface="+mn-ea"/>
                          <a:cs typeface="+mn-cs"/>
                        </a:rPr>
                        <a:t>剑、木兰拳</a:t>
                      </a:r>
                      <a:r>
                        <a:rPr lang="en-US" altLang="zh-CN" sz="1600" kern="0" dirty="0">
                          <a:solidFill>
                            <a:schemeClr val="bg1"/>
                          </a:solidFill>
                          <a:effectLst/>
                          <a:latin typeface="+mn-lt"/>
                          <a:ea typeface="+mn-ea"/>
                          <a:cs typeface="+mn-cs"/>
                        </a:rPr>
                        <a:t>/</a:t>
                      </a:r>
                      <a:r>
                        <a:rPr lang="zh-CN" altLang="en-US" sz="1600" kern="0" dirty="0">
                          <a:solidFill>
                            <a:schemeClr val="bg1"/>
                          </a:solidFill>
                          <a:effectLst/>
                          <a:latin typeface="+mn-lt"/>
                          <a:ea typeface="+mn-ea"/>
                          <a:cs typeface="+mn-cs"/>
                        </a:rPr>
                        <a:t>剑、武术套路、</a:t>
                      </a:r>
                      <a:endParaRPr lang="en-US" altLang="zh-CN" sz="1600" kern="0" dirty="0">
                        <a:solidFill>
                          <a:schemeClr val="bg1"/>
                        </a:solidFill>
                        <a:effectLst/>
                        <a:latin typeface="+mn-lt"/>
                        <a:ea typeface="+mn-ea"/>
                        <a:cs typeface="+mn-cs"/>
                      </a:endParaRPr>
                    </a:p>
                    <a:p>
                      <a:pPr marL="0" algn="l" defTabSz="914400" rtl="0" eaLnBrk="1" latinLnBrk="0" hangingPunct="1">
                        <a:lnSpc>
                          <a:spcPct val="125000"/>
                        </a:lnSpc>
                        <a:spcBef>
                          <a:spcPts val="0"/>
                        </a:spcBef>
                        <a:spcAft>
                          <a:spcPts val="0"/>
                        </a:spcAft>
                      </a:pPr>
                      <a:r>
                        <a:rPr lang="zh-CN" altLang="en-US" sz="1600" kern="0" dirty="0">
                          <a:solidFill>
                            <a:schemeClr val="bg1"/>
                          </a:solidFill>
                          <a:effectLst/>
                          <a:latin typeface="+mn-lt"/>
                          <a:ea typeface="+mn-ea"/>
                          <a:cs typeface="+mn-cs"/>
                        </a:rPr>
                        <a:t>五禽戏、八段锦、易筋经、</a:t>
                      </a:r>
                      <a:r>
                        <a:rPr lang="en-US" altLang="zh-CN" sz="1600" kern="0" dirty="0">
                          <a:solidFill>
                            <a:schemeClr val="bg1"/>
                          </a:solidFill>
                          <a:effectLst/>
                          <a:latin typeface="+mn-lt"/>
                          <a:ea typeface="+mn-ea"/>
                          <a:cs typeface="+mn-cs"/>
                        </a:rPr>
                        <a:t>…</a:t>
                      </a:r>
                      <a:endParaRPr lang="zh-CN" altLang="en-US" sz="1600" kern="0" dirty="0">
                        <a:solidFill>
                          <a:schemeClr val="bg1"/>
                        </a:solidFill>
                        <a:effectLst/>
                        <a:latin typeface="+mn-lt"/>
                        <a:ea typeface="+mn-ea"/>
                        <a:cs typeface="+mn-cs"/>
                      </a:endParaRPr>
                    </a:p>
                  </a:txBody>
                  <a:tcPr marL="74775" marR="74775" marT="14955" marB="14955"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125000"/>
                        </a:lnSpc>
                        <a:spcBef>
                          <a:spcPts val="0"/>
                        </a:spcBef>
                        <a:spcAft>
                          <a:spcPts val="0"/>
                        </a:spcAft>
                      </a:pPr>
                      <a:r>
                        <a:rPr lang="zh-CN" altLang="en-US" sz="1600" kern="0" dirty="0">
                          <a:solidFill>
                            <a:schemeClr val="bg1"/>
                          </a:solidFill>
                          <a:effectLst/>
                          <a:latin typeface="+mn-lt"/>
                          <a:ea typeface="+mn-ea"/>
                          <a:cs typeface="+mn-cs"/>
                        </a:rPr>
                        <a:t>提高心肺功能、增强免疫机能、提高呼吸功能、提高平衡能力、提高柔韧性、调节心理状态</a:t>
                      </a:r>
                    </a:p>
                  </a:txBody>
                  <a:tcPr marL="74775" marR="74775" marT="14955" marB="14955" anchor="ctr">
                    <a:lnL w="9525" cap="flat" cmpd="sng" algn="ctr">
                      <a:noFill/>
                      <a:prstDash val="solid"/>
                      <a:round/>
                      <a:headEnd type="none" w="med" len="med"/>
                      <a:tailEnd type="none" w="med" len="med"/>
                    </a:lnL>
                    <a:lnR w="12700" cmpd="sng">
                      <a:noFill/>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81200362"/>
                  </a:ext>
                </a:extLst>
              </a:tr>
              <a:tr h="840971">
                <a:tc>
                  <a:txBody>
                    <a:bodyPr/>
                    <a:lstStyle/>
                    <a:p>
                      <a:pPr marL="0" algn="l" defTabSz="914400" rtl="0" eaLnBrk="1" latinLnBrk="0" hangingPunct="1">
                        <a:lnSpc>
                          <a:spcPct val="125000"/>
                        </a:lnSpc>
                        <a:spcBef>
                          <a:spcPts val="0"/>
                        </a:spcBef>
                        <a:spcAft>
                          <a:spcPts val="0"/>
                        </a:spcAft>
                      </a:pPr>
                      <a:r>
                        <a:rPr lang="zh-CN" altLang="en-US" sz="1600" kern="0" dirty="0">
                          <a:solidFill>
                            <a:schemeClr val="bg1"/>
                          </a:solidFill>
                          <a:effectLst/>
                          <a:latin typeface="+mn-lt"/>
                          <a:ea typeface="+mn-ea"/>
                          <a:cs typeface="+mn-cs"/>
                        </a:rPr>
                        <a:t>力量练习</a:t>
                      </a:r>
                    </a:p>
                  </a:txBody>
                  <a:tcPr marL="74775" marR="74775" marT="14955" marB="14955" anchor="ctr">
                    <a:lnL w="12700" cmpd="sng">
                      <a:noFill/>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125000"/>
                        </a:lnSpc>
                        <a:spcBef>
                          <a:spcPts val="0"/>
                        </a:spcBef>
                        <a:spcAft>
                          <a:spcPts val="0"/>
                        </a:spcAft>
                      </a:pPr>
                      <a:r>
                        <a:rPr lang="zh-CN" altLang="en-US" sz="1600" kern="0" dirty="0">
                          <a:solidFill>
                            <a:schemeClr val="bg1"/>
                          </a:solidFill>
                          <a:effectLst/>
                          <a:latin typeface="+mn-lt"/>
                          <a:ea typeface="+mn-ea"/>
                          <a:cs typeface="+mn-cs"/>
                        </a:rPr>
                        <a:t>非器械练习</a:t>
                      </a:r>
                      <a:r>
                        <a:rPr lang="en-US" altLang="zh-CN" sz="1600" kern="0" dirty="0">
                          <a:solidFill>
                            <a:schemeClr val="bg1"/>
                          </a:solidFill>
                          <a:effectLst/>
                          <a:latin typeface="+mn-lt"/>
                          <a:ea typeface="+mn-ea"/>
                          <a:cs typeface="+mn-cs"/>
                        </a:rPr>
                        <a:t>:</a:t>
                      </a:r>
                      <a:r>
                        <a:rPr lang="zh-CN" altLang="en-US" sz="1600" kern="0" dirty="0">
                          <a:solidFill>
                            <a:schemeClr val="bg1"/>
                          </a:solidFill>
                          <a:effectLst/>
                          <a:latin typeface="+mn-lt"/>
                          <a:ea typeface="+mn-ea"/>
                          <a:cs typeface="+mn-cs"/>
                        </a:rPr>
                        <a:t>俯卧撑、仰卧起坐</a:t>
                      </a:r>
                      <a:r>
                        <a:rPr lang="en-US" altLang="zh-CN" sz="1600" kern="0" dirty="0">
                          <a:solidFill>
                            <a:schemeClr val="bg1"/>
                          </a:solidFill>
                          <a:effectLst/>
                          <a:latin typeface="+mn-lt"/>
                          <a:ea typeface="+mn-ea"/>
                          <a:cs typeface="+mn-cs"/>
                        </a:rPr>
                        <a:t>...</a:t>
                      </a:r>
                    </a:p>
                    <a:p>
                      <a:pPr marL="0" algn="l" defTabSz="914400" rtl="0" eaLnBrk="1" latinLnBrk="0" hangingPunct="1">
                        <a:lnSpc>
                          <a:spcPct val="125000"/>
                        </a:lnSpc>
                        <a:spcBef>
                          <a:spcPts val="0"/>
                        </a:spcBef>
                        <a:spcAft>
                          <a:spcPts val="0"/>
                        </a:spcAft>
                      </a:pPr>
                      <a:r>
                        <a:rPr lang="zh-CN" altLang="en-US" sz="1600" kern="0" dirty="0">
                          <a:solidFill>
                            <a:schemeClr val="bg1"/>
                          </a:solidFill>
                          <a:effectLst/>
                          <a:latin typeface="+mn-lt"/>
                          <a:ea typeface="+mn-ea"/>
                          <a:cs typeface="+mn-cs"/>
                        </a:rPr>
                        <a:t>器械练习</a:t>
                      </a:r>
                      <a:r>
                        <a:rPr lang="en-US" altLang="zh-CN" sz="1600" kern="0" dirty="0">
                          <a:solidFill>
                            <a:schemeClr val="bg1"/>
                          </a:solidFill>
                          <a:effectLst/>
                          <a:latin typeface="+mn-lt"/>
                          <a:ea typeface="+mn-ea"/>
                          <a:cs typeface="+mn-cs"/>
                        </a:rPr>
                        <a:t>:</a:t>
                      </a:r>
                      <a:r>
                        <a:rPr lang="zh-CN" altLang="en-US" sz="1600" kern="0" dirty="0">
                          <a:solidFill>
                            <a:schemeClr val="bg1"/>
                          </a:solidFill>
                          <a:effectLst/>
                          <a:latin typeface="+mn-lt"/>
                          <a:ea typeface="+mn-ea"/>
                          <a:cs typeface="+mn-cs"/>
                        </a:rPr>
                        <a:t>综合力量器械、哑铃</a:t>
                      </a:r>
                      <a:r>
                        <a:rPr lang="en-US" altLang="zh-CN" sz="1600" kern="0" dirty="0">
                          <a:solidFill>
                            <a:schemeClr val="bg1"/>
                          </a:solidFill>
                          <a:effectLst/>
                          <a:latin typeface="+mn-lt"/>
                          <a:ea typeface="+mn-ea"/>
                          <a:cs typeface="+mn-cs"/>
                        </a:rPr>
                        <a:t>…</a:t>
                      </a:r>
                      <a:endParaRPr lang="zh-CN" altLang="en-US" sz="1600" kern="0" dirty="0">
                        <a:solidFill>
                          <a:schemeClr val="bg1"/>
                        </a:solidFill>
                        <a:effectLst/>
                        <a:latin typeface="+mn-lt"/>
                        <a:ea typeface="+mn-ea"/>
                        <a:cs typeface="+mn-cs"/>
                      </a:endParaRPr>
                    </a:p>
                  </a:txBody>
                  <a:tcPr marL="74775" marR="74775" marT="14955" marB="14955"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125000"/>
                        </a:lnSpc>
                        <a:spcBef>
                          <a:spcPts val="0"/>
                        </a:spcBef>
                        <a:spcAft>
                          <a:spcPts val="0"/>
                        </a:spcAft>
                      </a:pPr>
                      <a:r>
                        <a:rPr lang="zh-CN" altLang="en-US" sz="1600" kern="0" dirty="0">
                          <a:solidFill>
                            <a:schemeClr val="bg1"/>
                          </a:solidFill>
                          <a:effectLst/>
                          <a:latin typeface="+mn-lt"/>
                          <a:ea typeface="+mn-ea"/>
                          <a:cs typeface="+mn-cs"/>
                        </a:rPr>
                        <a:t>增加肌肉体积、提高肌肉力量、提高平衡能力、保持骨健康、预防骨质疏松</a:t>
                      </a:r>
                    </a:p>
                  </a:txBody>
                  <a:tcPr marL="74775" marR="74775" marT="14955" marB="14955" anchor="ctr">
                    <a:lnL w="9525" cap="flat" cmpd="sng" algn="ctr">
                      <a:noFill/>
                      <a:prstDash val="solid"/>
                      <a:round/>
                      <a:headEnd type="none" w="med" len="med"/>
                      <a:tailEnd type="none" w="med" len="med"/>
                    </a:lnL>
                    <a:lnR w="12700" cmpd="sng">
                      <a:noFill/>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95546596"/>
                  </a:ext>
                </a:extLst>
              </a:tr>
              <a:tr h="915023">
                <a:tc>
                  <a:txBody>
                    <a:bodyPr/>
                    <a:lstStyle/>
                    <a:p>
                      <a:pPr marL="0" algn="l" defTabSz="914400" rtl="0" eaLnBrk="1" latinLnBrk="0" hangingPunct="1">
                        <a:lnSpc>
                          <a:spcPct val="125000"/>
                        </a:lnSpc>
                        <a:spcBef>
                          <a:spcPts val="0"/>
                        </a:spcBef>
                        <a:spcAft>
                          <a:spcPts val="0"/>
                        </a:spcAft>
                      </a:pPr>
                      <a:r>
                        <a:rPr lang="zh-CN" altLang="en-US" sz="1600" kern="0" dirty="0">
                          <a:solidFill>
                            <a:schemeClr val="bg1"/>
                          </a:solidFill>
                          <a:effectLst/>
                          <a:latin typeface="+mn-lt"/>
                          <a:ea typeface="+mn-ea"/>
                          <a:cs typeface="+mn-cs"/>
                        </a:rPr>
                        <a:t>牵拉练习</a:t>
                      </a:r>
                    </a:p>
                  </a:txBody>
                  <a:tcPr marL="74775" marR="74775" marT="14955" marB="14955" anchor="ctr">
                    <a:lnL w="12700" cmpd="sng">
                      <a:noFill/>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125000"/>
                        </a:lnSpc>
                        <a:spcBef>
                          <a:spcPts val="0"/>
                        </a:spcBef>
                        <a:spcAft>
                          <a:spcPts val="0"/>
                        </a:spcAft>
                      </a:pPr>
                      <a:r>
                        <a:rPr lang="zh-CN" altLang="en-US" sz="1600" kern="0" dirty="0">
                          <a:solidFill>
                            <a:schemeClr val="bg1"/>
                          </a:solidFill>
                          <a:effectLst/>
                          <a:latin typeface="+mn-lt"/>
                          <a:ea typeface="+mn-ea"/>
                          <a:cs typeface="+mn-cs"/>
                        </a:rPr>
                        <a:t>动力性牵拉：正踢腿、甩腰</a:t>
                      </a:r>
                      <a:r>
                        <a:rPr lang="en-US" altLang="zh-CN" sz="1600" kern="0" dirty="0">
                          <a:solidFill>
                            <a:schemeClr val="bg1"/>
                          </a:solidFill>
                          <a:effectLst/>
                          <a:latin typeface="+mn-lt"/>
                          <a:ea typeface="+mn-ea"/>
                          <a:cs typeface="+mn-cs"/>
                        </a:rPr>
                        <a:t>...</a:t>
                      </a:r>
                      <a:endParaRPr lang="zh-CN" altLang="en-US" sz="1600" kern="0" dirty="0">
                        <a:solidFill>
                          <a:schemeClr val="bg1"/>
                        </a:solidFill>
                        <a:effectLst/>
                        <a:latin typeface="+mn-lt"/>
                        <a:ea typeface="+mn-ea"/>
                        <a:cs typeface="+mn-cs"/>
                      </a:endParaRPr>
                    </a:p>
                    <a:p>
                      <a:pPr marL="0" algn="l" defTabSz="914400" rtl="0" eaLnBrk="1" latinLnBrk="0" hangingPunct="1">
                        <a:lnSpc>
                          <a:spcPct val="125000"/>
                        </a:lnSpc>
                        <a:spcBef>
                          <a:spcPts val="0"/>
                        </a:spcBef>
                        <a:spcAft>
                          <a:spcPts val="0"/>
                        </a:spcAft>
                      </a:pPr>
                      <a:r>
                        <a:rPr lang="zh-CN" altLang="en-US" sz="1600" kern="0" dirty="0">
                          <a:solidFill>
                            <a:schemeClr val="bg1"/>
                          </a:solidFill>
                          <a:effectLst/>
                          <a:latin typeface="+mn-lt"/>
                          <a:ea typeface="+mn-ea"/>
                          <a:cs typeface="+mn-cs"/>
                        </a:rPr>
                        <a:t>静力性牵拉：正压腿、压肩</a:t>
                      </a:r>
                      <a:r>
                        <a:rPr lang="en-US" altLang="zh-CN" sz="1600" kern="0" dirty="0">
                          <a:solidFill>
                            <a:schemeClr val="bg1"/>
                          </a:solidFill>
                          <a:effectLst/>
                          <a:latin typeface="+mn-lt"/>
                          <a:ea typeface="+mn-ea"/>
                          <a:cs typeface="+mn-cs"/>
                        </a:rPr>
                        <a:t>…</a:t>
                      </a:r>
                      <a:endParaRPr lang="zh-CN" altLang="en-US" sz="1600" kern="0" dirty="0">
                        <a:solidFill>
                          <a:schemeClr val="bg1"/>
                        </a:solidFill>
                        <a:effectLst/>
                        <a:latin typeface="+mn-lt"/>
                        <a:ea typeface="+mn-ea"/>
                        <a:cs typeface="+mn-cs"/>
                      </a:endParaRPr>
                    </a:p>
                  </a:txBody>
                  <a:tcPr marL="74775" marR="74775" marT="14955" marB="14955"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125000"/>
                        </a:lnSpc>
                        <a:spcBef>
                          <a:spcPts val="0"/>
                        </a:spcBef>
                        <a:spcAft>
                          <a:spcPts val="0"/>
                        </a:spcAft>
                      </a:pPr>
                      <a:r>
                        <a:rPr lang="zh-CN" altLang="en-US" sz="1600" kern="0" dirty="0">
                          <a:solidFill>
                            <a:schemeClr val="bg1"/>
                          </a:solidFill>
                          <a:effectLst/>
                          <a:latin typeface="+mn-lt"/>
                          <a:ea typeface="+mn-ea"/>
                          <a:cs typeface="+mn-cs"/>
                        </a:rPr>
                        <a:t>提高关节活动幅度和平衡能力，预防运动损伤</a:t>
                      </a:r>
                    </a:p>
                  </a:txBody>
                  <a:tcPr marL="74775" marR="74775" marT="14955" marB="14955" anchor="ctr">
                    <a:lnL w="9525" cap="flat" cmpd="sng" algn="ctr">
                      <a:noFill/>
                      <a:prstDash val="solid"/>
                      <a:round/>
                      <a:headEnd type="none" w="med" len="med"/>
                      <a:tailEnd type="none" w="med" len="med"/>
                    </a:lnL>
                    <a:lnR w="12700" cmpd="sng">
                      <a:noFill/>
                    </a:lnR>
                    <a:lnT w="9525" cap="flat" cmpd="sng" algn="ctr">
                      <a:solidFill>
                        <a:schemeClr val="bg1"/>
                      </a:solid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29321353"/>
                  </a:ext>
                </a:extLst>
              </a:tr>
            </a:tbl>
          </a:graphicData>
        </a:graphic>
      </p:graphicFrame>
      <p:sp>
        <p:nvSpPr>
          <p:cNvPr id="6" name="文本框 5">
            <a:extLst>
              <a:ext uri="{FF2B5EF4-FFF2-40B4-BE49-F238E27FC236}">
                <a16:creationId xmlns:a16="http://schemas.microsoft.com/office/drawing/2014/main" id="{EB0DE6E8-21DF-773B-CB23-E6CE2C8E1C25}"/>
              </a:ext>
            </a:extLst>
          </p:cNvPr>
          <p:cNvSpPr txBox="1"/>
          <p:nvPr/>
        </p:nvSpPr>
        <p:spPr>
          <a:xfrm flipH="1">
            <a:off x="660400" y="700591"/>
            <a:ext cx="4724400" cy="430887"/>
          </a:xfrm>
          <a:prstGeom prst="rect">
            <a:avLst/>
          </a:prstGeom>
          <a:noFill/>
        </p:spPr>
        <p:txBody>
          <a:bodyPr wrap="none" lIns="0" tIns="0" rIns="0" bIns="0" rtlCol="0" anchor="b" anchorCtr="0">
            <a:noAutofit/>
          </a:bodyPr>
          <a:lstStyle/>
          <a:p>
            <a:r>
              <a:rPr lang="zh-CN" altLang="en-US" sz="3200" dirty="0">
                <a:solidFill>
                  <a:schemeClr val="bg1"/>
                </a:solidFill>
                <a:latin typeface="+mj-ea"/>
                <a:ea typeface="+mj-ea"/>
              </a:rPr>
              <a:t>运动方式与健身效果</a:t>
            </a:r>
            <a:endParaRPr lang="en-US" altLang="zh-CN" sz="3200" dirty="0">
              <a:solidFill>
                <a:schemeClr val="bg1"/>
              </a:solidFill>
              <a:latin typeface="+mj-ea"/>
              <a:ea typeface="+mj-ea"/>
            </a:endParaRPr>
          </a:p>
        </p:txBody>
      </p:sp>
      <p:grpSp>
        <p:nvGrpSpPr>
          <p:cNvPr id="7" name="组合 6">
            <a:extLst>
              <a:ext uri="{FF2B5EF4-FFF2-40B4-BE49-F238E27FC236}">
                <a16:creationId xmlns:a16="http://schemas.microsoft.com/office/drawing/2014/main" id="{1DCF8036-F582-D71D-26A0-83CC24B49E2E}"/>
              </a:ext>
            </a:extLst>
          </p:cNvPr>
          <p:cNvGrpSpPr/>
          <p:nvPr/>
        </p:nvGrpSpPr>
        <p:grpSpPr>
          <a:xfrm>
            <a:off x="4720782" y="1601036"/>
            <a:ext cx="274568" cy="116620"/>
            <a:chOff x="2456748" y="-468435"/>
            <a:chExt cx="565008" cy="239982"/>
          </a:xfrm>
          <a:gradFill flip="none" rotWithShape="1">
            <a:gsLst>
              <a:gs pos="0">
                <a:schemeClr val="accent1">
                  <a:alpha val="0"/>
                </a:schemeClr>
              </a:gs>
              <a:gs pos="100000">
                <a:schemeClr val="accent1"/>
              </a:gs>
            </a:gsLst>
            <a:lin ang="0" scaled="1"/>
            <a:tileRect/>
          </a:gradFill>
        </p:grpSpPr>
        <p:sp>
          <p:nvSpPr>
            <p:cNvPr id="8" name="L 形 7">
              <a:extLst>
                <a:ext uri="{FF2B5EF4-FFF2-40B4-BE49-F238E27FC236}">
                  <a16:creationId xmlns:a16="http://schemas.microsoft.com/office/drawing/2014/main" id="{16AF5498-F384-BE42-F70D-35C3CBFB7962}"/>
                </a:ext>
              </a:extLst>
            </p:cNvPr>
            <p:cNvSpPr/>
            <p:nvPr/>
          </p:nvSpPr>
          <p:spPr>
            <a:xfrm rot="13500000">
              <a:off x="2456748" y="-468435"/>
              <a:ext cx="239982" cy="239982"/>
            </a:xfrm>
            <a:prstGeom prst="corner">
              <a:avLst>
                <a:gd name="adj1" fmla="val 30015"/>
                <a:gd name="adj2" fmla="val 309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L 形 8">
              <a:extLst>
                <a:ext uri="{FF2B5EF4-FFF2-40B4-BE49-F238E27FC236}">
                  <a16:creationId xmlns:a16="http://schemas.microsoft.com/office/drawing/2014/main" id="{EFBBCD05-4F9B-4407-1267-A83AA99D1509}"/>
                </a:ext>
              </a:extLst>
            </p:cNvPr>
            <p:cNvSpPr/>
            <p:nvPr/>
          </p:nvSpPr>
          <p:spPr>
            <a:xfrm rot="13500000">
              <a:off x="2619261"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 name="L 形 9">
              <a:extLst>
                <a:ext uri="{FF2B5EF4-FFF2-40B4-BE49-F238E27FC236}">
                  <a16:creationId xmlns:a16="http://schemas.microsoft.com/office/drawing/2014/main" id="{BDADFABC-2CC7-8851-0823-BD959903132B}"/>
                </a:ext>
              </a:extLst>
            </p:cNvPr>
            <p:cNvSpPr/>
            <p:nvPr/>
          </p:nvSpPr>
          <p:spPr>
            <a:xfrm rot="13500000">
              <a:off x="2781774"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grpSp>
      <p:grpSp>
        <p:nvGrpSpPr>
          <p:cNvPr id="18" name="组合 17">
            <a:extLst>
              <a:ext uri="{FF2B5EF4-FFF2-40B4-BE49-F238E27FC236}">
                <a16:creationId xmlns:a16="http://schemas.microsoft.com/office/drawing/2014/main" id="{FDA7BFF4-D562-C537-95C8-D67B711D3C09}"/>
              </a:ext>
            </a:extLst>
          </p:cNvPr>
          <p:cNvGrpSpPr/>
          <p:nvPr/>
        </p:nvGrpSpPr>
        <p:grpSpPr>
          <a:xfrm>
            <a:off x="12003210" y="5402288"/>
            <a:ext cx="992550" cy="833412"/>
            <a:chOff x="11215602" y="6311564"/>
            <a:chExt cx="992550" cy="833412"/>
          </a:xfrm>
        </p:grpSpPr>
        <p:sp>
          <p:nvSpPr>
            <p:cNvPr id="19" name="椭圆 18">
              <a:extLst>
                <a:ext uri="{FF2B5EF4-FFF2-40B4-BE49-F238E27FC236}">
                  <a16:creationId xmlns:a16="http://schemas.microsoft.com/office/drawing/2014/main" id="{19B3E77A-E317-EED8-729C-7C69F0E46C52}"/>
                </a:ext>
              </a:extLst>
            </p:cNvPr>
            <p:cNvSpPr/>
            <p:nvPr/>
          </p:nvSpPr>
          <p:spPr>
            <a:xfrm flipH="1" flipV="1">
              <a:off x="11215602" y="6311564"/>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FFB5C29B-3CB0-0EE8-44A8-56FBF21E389C}"/>
                </a:ext>
              </a:extLst>
            </p:cNvPr>
            <p:cNvSpPr/>
            <p:nvPr/>
          </p:nvSpPr>
          <p:spPr>
            <a:xfrm flipH="1" flipV="1">
              <a:off x="11215602" y="6504787"/>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 name="椭圆 20">
              <a:extLst>
                <a:ext uri="{FF2B5EF4-FFF2-40B4-BE49-F238E27FC236}">
                  <a16:creationId xmlns:a16="http://schemas.microsoft.com/office/drawing/2014/main" id="{83AB0122-738A-DC08-51EC-18A7DD9ACEB6}"/>
                </a:ext>
              </a:extLst>
            </p:cNvPr>
            <p:cNvSpPr/>
            <p:nvPr/>
          </p:nvSpPr>
          <p:spPr>
            <a:xfrm flipH="1" flipV="1">
              <a:off x="11215602" y="6698009"/>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 name="椭圆 21">
              <a:extLst>
                <a:ext uri="{FF2B5EF4-FFF2-40B4-BE49-F238E27FC236}">
                  <a16:creationId xmlns:a16="http://schemas.microsoft.com/office/drawing/2014/main" id="{6BE6004C-675E-3FE8-ACD5-83D4DCA520F7}"/>
                </a:ext>
              </a:extLst>
            </p:cNvPr>
            <p:cNvSpPr/>
            <p:nvPr/>
          </p:nvSpPr>
          <p:spPr>
            <a:xfrm flipH="1" flipV="1">
              <a:off x="11215602" y="6891232"/>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 name="椭圆 22">
              <a:extLst>
                <a:ext uri="{FF2B5EF4-FFF2-40B4-BE49-F238E27FC236}">
                  <a16:creationId xmlns:a16="http://schemas.microsoft.com/office/drawing/2014/main" id="{AD3A6DEE-A98A-39EA-2062-A6329587D287}"/>
                </a:ext>
              </a:extLst>
            </p:cNvPr>
            <p:cNvSpPr/>
            <p:nvPr/>
          </p:nvSpPr>
          <p:spPr>
            <a:xfrm flipH="1" flipV="1">
              <a:off x="11215602" y="7084455"/>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 name="椭圆 23">
              <a:extLst>
                <a:ext uri="{FF2B5EF4-FFF2-40B4-BE49-F238E27FC236}">
                  <a16:creationId xmlns:a16="http://schemas.microsoft.com/office/drawing/2014/main" id="{FB21D37B-30A6-C877-4DE1-811E4E87C45C}"/>
                </a:ext>
              </a:extLst>
            </p:cNvPr>
            <p:cNvSpPr/>
            <p:nvPr/>
          </p:nvSpPr>
          <p:spPr>
            <a:xfrm flipH="1" flipV="1">
              <a:off x="11348749" y="6311564"/>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0081BCC5-C322-9854-B264-ECE9ACA6B2E8}"/>
                </a:ext>
              </a:extLst>
            </p:cNvPr>
            <p:cNvSpPr/>
            <p:nvPr/>
          </p:nvSpPr>
          <p:spPr>
            <a:xfrm flipH="1" flipV="1">
              <a:off x="11348749" y="6504787"/>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 name="椭圆 25">
              <a:extLst>
                <a:ext uri="{FF2B5EF4-FFF2-40B4-BE49-F238E27FC236}">
                  <a16:creationId xmlns:a16="http://schemas.microsoft.com/office/drawing/2014/main" id="{919DF65F-4B3A-3973-B3E7-24B17F5ABEF7}"/>
                </a:ext>
              </a:extLst>
            </p:cNvPr>
            <p:cNvSpPr/>
            <p:nvPr/>
          </p:nvSpPr>
          <p:spPr>
            <a:xfrm flipH="1" flipV="1">
              <a:off x="11348749" y="6698009"/>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 name="椭圆 26">
              <a:extLst>
                <a:ext uri="{FF2B5EF4-FFF2-40B4-BE49-F238E27FC236}">
                  <a16:creationId xmlns:a16="http://schemas.microsoft.com/office/drawing/2014/main" id="{5B0AA6C0-67FD-94BE-B3BF-2A533BC934C8}"/>
                </a:ext>
              </a:extLst>
            </p:cNvPr>
            <p:cNvSpPr/>
            <p:nvPr/>
          </p:nvSpPr>
          <p:spPr>
            <a:xfrm flipH="1" flipV="1">
              <a:off x="11348749" y="6891232"/>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 name="椭圆 27">
              <a:extLst>
                <a:ext uri="{FF2B5EF4-FFF2-40B4-BE49-F238E27FC236}">
                  <a16:creationId xmlns:a16="http://schemas.microsoft.com/office/drawing/2014/main" id="{5824B551-D8B3-CA3E-7C67-EEAE001A251E}"/>
                </a:ext>
              </a:extLst>
            </p:cNvPr>
            <p:cNvSpPr/>
            <p:nvPr/>
          </p:nvSpPr>
          <p:spPr>
            <a:xfrm flipH="1" flipV="1">
              <a:off x="11348749" y="7084455"/>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 name="椭圆 28">
              <a:extLst>
                <a:ext uri="{FF2B5EF4-FFF2-40B4-BE49-F238E27FC236}">
                  <a16:creationId xmlns:a16="http://schemas.microsoft.com/office/drawing/2014/main" id="{0810BF27-080C-B8CA-B3D5-7D2A509752E1}"/>
                </a:ext>
              </a:extLst>
            </p:cNvPr>
            <p:cNvSpPr/>
            <p:nvPr/>
          </p:nvSpPr>
          <p:spPr>
            <a:xfrm flipH="1" flipV="1">
              <a:off x="11481896" y="6311564"/>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35DE2CF7-D5F4-E99C-23CE-775681153958}"/>
                </a:ext>
              </a:extLst>
            </p:cNvPr>
            <p:cNvSpPr/>
            <p:nvPr/>
          </p:nvSpPr>
          <p:spPr>
            <a:xfrm flipH="1" flipV="1">
              <a:off x="11481896" y="6504787"/>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 name="椭圆 30">
              <a:extLst>
                <a:ext uri="{FF2B5EF4-FFF2-40B4-BE49-F238E27FC236}">
                  <a16:creationId xmlns:a16="http://schemas.microsoft.com/office/drawing/2014/main" id="{6ABADA56-5F6B-B0DF-8F44-FF9B9A1353AC}"/>
                </a:ext>
              </a:extLst>
            </p:cNvPr>
            <p:cNvSpPr/>
            <p:nvPr/>
          </p:nvSpPr>
          <p:spPr>
            <a:xfrm flipH="1" flipV="1">
              <a:off x="11481896" y="6698009"/>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 name="椭圆 31">
              <a:extLst>
                <a:ext uri="{FF2B5EF4-FFF2-40B4-BE49-F238E27FC236}">
                  <a16:creationId xmlns:a16="http://schemas.microsoft.com/office/drawing/2014/main" id="{392DCE95-7C39-B142-1D2E-66BC2801977A}"/>
                </a:ext>
              </a:extLst>
            </p:cNvPr>
            <p:cNvSpPr/>
            <p:nvPr/>
          </p:nvSpPr>
          <p:spPr>
            <a:xfrm flipH="1" flipV="1">
              <a:off x="11481896" y="6891232"/>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 name="椭圆 32">
              <a:extLst>
                <a:ext uri="{FF2B5EF4-FFF2-40B4-BE49-F238E27FC236}">
                  <a16:creationId xmlns:a16="http://schemas.microsoft.com/office/drawing/2014/main" id="{DA8E8170-30A5-AEF3-C177-17BFE3ABF1AD}"/>
                </a:ext>
              </a:extLst>
            </p:cNvPr>
            <p:cNvSpPr/>
            <p:nvPr/>
          </p:nvSpPr>
          <p:spPr>
            <a:xfrm flipH="1" flipV="1">
              <a:off x="11481896" y="7084455"/>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 name="椭圆 33">
              <a:extLst>
                <a:ext uri="{FF2B5EF4-FFF2-40B4-BE49-F238E27FC236}">
                  <a16:creationId xmlns:a16="http://schemas.microsoft.com/office/drawing/2014/main" id="{C6EA0D16-D094-9E45-F7EC-F27A080C1712}"/>
                </a:ext>
              </a:extLst>
            </p:cNvPr>
            <p:cNvSpPr/>
            <p:nvPr/>
          </p:nvSpPr>
          <p:spPr>
            <a:xfrm flipH="1" flipV="1">
              <a:off x="11615043" y="6311564"/>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F03F2096-B27D-8520-9783-139199F05D2D}"/>
                </a:ext>
              </a:extLst>
            </p:cNvPr>
            <p:cNvSpPr/>
            <p:nvPr/>
          </p:nvSpPr>
          <p:spPr>
            <a:xfrm flipH="1" flipV="1">
              <a:off x="11615043" y="6504787"/>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 name="椭圆 35">
              <a:extLst>
                <a:ext uri="{FF2B5EF4-FFF2-40B4-BE49-F238E27FC236}">
                  <a16:creationId xmlns:a16="http://schemas.microsoft.com/office/drawing/2014/main" id="{03AB648B-7CC0-E5E5-5299-CB06B5E0E576}"/>
                </a:ext>
              </a:extLst>
            </p:cNvPr>
            <p:cNvSpPr/>
            <p:nvPr/>
          </p:nvSpPr>
          <p:spPr>
            <a:xfrm flipH="1" flipV="1">
              <a:off x="11615043" y="6698009"/>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 name="椭圆 36">
              <a:extLst>
                <a:ext uri="{FF2B5EF4-FFF2-40B4-BE49-F238E27FC236}">
                  <a16:creationId xmlns:a16="http://schemas.microsoft.com/office/drawing/2014/main" id="{D2A223DA-C5F8-0199-4E36-09A588BF5774}"/>
                </a:ext>
              </a:extLst>
            </p:cNvPr>
            <p:cNvSpPr/>
            <p:nvPr/>
          </p:nvSpPr>
          <p:spPr>
            <a:xfrm flipH="1" flipV="1">
              <a:off x="11615043" y="6891232"/>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8" name="椭圆 37">
              <a:extLst>
                <a:ext uri="{FF2B5EF4-FFF2-40B4-BE49-F238E27FC236}">
                  <a16:creationId xmlns:a16="http://schemas.microsoft.com/office/drawing/2014/main" id="{348263F4-0377-7816-36BB-C8B961ED57B7}"/>
                </a:ext>
              </a:extLst>
            </p:cNvPr>
            <p:cNvSpPr/>
            <p:nvPr/>
          </p:nvSpPr>
          <p:spPr>
            <a:xfrm flipH="1" flipV="1">
              <a:off x="11615043" y="7084455"/>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 name="椭圆 38">
              <a:extLst>
                <a:ext uri="{FF2B5EF4-FFF2-40B4-BE49-F238E27FC236}">
                  <a16:creationId xmlns:a16="http://schemas.microsoft.com/office/drawing/2014/main" id="{974E727D-1C90-3F6D-E891-BC93BA284B96}"/>
                </a:ext>
              </a:extLst>
            </p:cNvPr>
            <p:cNvSpPr/>
            <p:nvPr/>
          </p:nvSpPr>
          <p:spPr>
            <a:xfrm flipH="1" flipV="1">
              <a:off x="11748190" y="6311564"/>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5D03A7E7-3E3F-47B2-B76E-E42BA50261DD}"/>
                </a:ext>
              </a:extLst>
            </p:cNvPr>
            <p:cNvSpPr/>
            <p:nvPr/>
          </p:nvSpPr>
          <p:spPr>
            <a:xfrm flipH="1" flipV="1">
              <a:off x="11748190" y="6504787"/>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 name="椭圆 40">
              <a:extLst>
                <a:ext uri="{FF2B5EF4-FFF2-40B4-BE49-F238E27FC236}">
                  <a16:creationId xmlns:a16="http://schemas.microsoft.com/office/drawing/2014/main" id="{D3A82346-BAF7-76B7-827B-0951B74F9B81}"/>
                </a:ext>
              </a:extLst>
            </p:cNvPr>
            <p:cNvSpPr/>
            <p:nvPr/>
          </p:nvSpPr>
          <p:spPr>
            <a:xfrm flipH="1" flipV="1">
              <a:off x="11748190" y="6698009"/>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 name="椭圆 41">
              <a:extLst>
                <a:ext uri="{FF2B5EF4-FFF2-40B4-BE49-F238E27FC236}">
                  <a16:creationId xmlns:a16="http://schemas.microsoft.com/office/drawing/2014/main" id="{584B4D94-A6B4-2A40-BA12-BFD6149D7B6A}"/>
                </a:ext>
              </a:extLst>
            </p:cNvPr>
            <p:cNvSpPr/>
            <p:nvPr/>
          </p:nvSpPr>
          <p:spPr>
            <a:xfrm flipH="1" flipV="1">
              <a:off x="11748190" y="6891232"/>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 name="椭圆 42">
              <a:extLst>
                <a:ext uri="{FF2B5EF4-FFF2-40B4-BE49-F238E27FC236}">
                  <a16:creationId xmlns:a16="http://schemas.microsoft.com/office/drawing/2014/main" id="{D4CF3A81-322F-6084-E3B7-A936F750A9FB}"/>
                </a:ext>
              </a:extLst>
            </p:cNvPr>
            <p:cNvSpPr/>
            <p:nvPr/>
          </p:nvSpPr>
          <p:spPr>
            <a:xfrm flipH="1" flipV="1">
              <a:off x="11748190" y="7084455"/>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4" name="椭圆 43">
              <a:extLst>
                <a:ext uri="{FF2B5EF4-FFF2-40B4-BE49-F238E27FC236}">
                  <a16:creationId xmlns:a16="http://schemas.microsoft.com/office/drawing/2014/main" id="{4C7A0B9F-DF98-C56D-DBBB-74AE27D9B99E}"/>
                </a:ext>
              </a:extLst>
            </p:cNvPr>
            <p:cNvSpPr/>
            <p:nvPr/>
          </p:nvSpPr>
          <p:spPr>
            <a:xfrm flipH="1" flipV="1">
              <a:off x="11881337" y="6311564"/>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4B3C7340-BE23-9101-5F9E-7CD45F04C68B}"/>
                </a:ext>
              </a:extLst>
            </p:cNvPr>
            <p:cNvSpPr/>
            <p:nvPr/>
          </p:nvSpPr>
          <p:spPr>
            <a:xfrm flipH="1" flipV="1">
              <a:off x="11881337" y="6504787"/>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6" name="椭圆 45">
              <a:extLst>
                <a:ext uri="{FF2B5EF4-FFF2-40B4-BE49-F238E27FC236}">
                  <a16:creationId xmlns:a16="http://schemas.microsoft.com/office/drawing/2014/main" id="{F6F5EC8F-24EE-5340-6C7B-41F2299594B6}"/>
                </a:ext>
              </a:extLst>
            </p:cNvPr>
            <p:cNvSpPr/>
            <p:nvPr/>
          </p:nvSpPr>
          <p:spPr>
            <a:xfrm flipH="1" flipV="1">
              <a:off x="11881337" y="6698009"/>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7" name="椭圆 46">
              <a:extLst>
                <a:ext uri="{FF2B5EF4-FFF2-40B4-BE49-F238E27FC236}">
                  <a16:creationId xmlns:a16="http://schemas.microsoft.com/office/drawing/2014/main" id="{81631BF1-BDE1-2CE7-CDA8-380E3A1D0444}"/>
                </a:ext>
              </a:extLst>
            </p:cNvPr>
            <p:cNvSpPr/>
            <p:nvPr/>
          </p:nvSpPr>
          <p:spPr>
            <a:xfrm flipH="1" flipV="1">
              <a:off x="11881337" y="6891232"/>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8" name="椭圆 47">
              <a:extLst>
                <a:ext uri="{FF2B5EF4-FFF2-40B4-BE49-F238E27FC236}">
                  <a16:creationId xmlns:a16="http://schemas.microsoft.com/office/drawing/2014/main" id="{E79F961D-B136-68F4-1749-A54E954C7446}"/>
                </a:ext>
              </a:extLst>
            </p:cNvPr>
            <p:cNvSpPr/>
            <p:nvPr/>
          </p:nvSpPr>
          <p:spPr>
            <a:xfrm flipH="1" flipV="1">
              <a:off x="11881337" y="7084455"/>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9" name="椭圆 48">
              <a:extLst>
                <a:ext uri="{FF2B5EF4-FFF2-40B4-BE49-F238E27FC236}">
                  <a16:creationId xmlns:a16="http://schemas.microsoft.com/office/drawing/2014/main" id="{28A0262E-6D9C-1F9F-2EF6-AE4528915C10}"/>
                </a:ext>
              </a:extLst>
            </p:cNvPr>
            <p:cNvSpPr/>
            <p:nvPr/>
          </p:nvSpPr>
          <p:spPr>
            <a:xfrm flipH="1" flipV="1">
              <a:off x="12014484" y="6311564"/>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F7397920-3E5A-4AAD-1495-DA77DA2C2D22}"/>
                </a:ext>
              </a:extLst>
            </p:cNvPr>
            <p:cNvSpPr/>
            <p:nvPr/>
          </p:nvSpPr>
          <p:spPr>
            <a:xfrm flipH="1" flipV="1">
              <a:off x="12014484" y="6504787"/>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1" name="椭圆 50">
              <a:extLst>
                <a:ext uri="{FF2B5EF4-FFF2-40B4-BE49-F238E27FC236}">
                  <a16:creationId xmlns:a16="http://schemas.microsoft.com/office/drawing/2014/main" id="{8FF7DAB2-3D57-4666-145B-AF49132ACBB4}"/>
                </a:ext>
              </a:extLst>
            </p:cNvPr>
            <p:cNvSpPr/>
            <p:nvPr/>
          </p:nvSpPr>
          <p:spPr>
            <a:xfrm flipH="1" flipV="1">
              <a:off x="12014484" y="6698009"/>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2" name="椭圆 51">
              <a:extLst>
                <a:ext uri="{FF2B5EF4-FFF2-40B4-BE49-F238E27FC236}">
                  <a16:creationId xmlns:a16="http://schemas.microsoft.com/office/drawing/2014/main" id="{238CC2DC-CDC2-4776-1961-8C036ED5B696}"/>
                </a:ext>
              </a:extLst>
            </p:cNvPr>
            <p:cNvSpPr/>
            <p:nvPr/>
          </p:nvSpPr>
          <p:spPr>
            <a:xfrm flipH="1" flipV="1">
              <a:off x="12014484" y="6891232"/>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3" name="椭圆 52">
              <a:extLst>
                <a:ext uri="{FF2B5EF4-FFF2-40B4-BE49-F238E27FC236}">
                  <a16:creationId xmlns:a16="http://schemas.microsoft.com/office/drawing/2014/main" id="{04F6A311-BC21-8078-9EC9-BF36877EE13C}"/>
                </a:ext>
              </a:extLst>
            </p:cNvPr>
            <p:cNvSpPr/>
            <p:nvPr/>
          </p:nvSpPr>
          <p:spPr>
            <a:xfrm flipH="1" flipV="1">
              <a:off x="12014484" y="7084455"/>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4" name="椭圆 53">
              <a:extLst>
                <a:ext uri="{FF2B5EF4-FFF2-40B4-BE49-F238E27FC236}">
                  <a16:creationId xmlns:a16="http://schemas.microsoft.com/office/drawing/2014/main" id="{92566B04-AC3F-0F55-A3F9-AF27E24E7ABD}"/>
                </a:ext>
              </a:extLst>
            </p:cNvPr>
            <p:cNvSpPr/>
            <p:nvPr/>
          </p:nvSpPr>
          <p:spPr>
            <a:xfrm flipH="1" flipV="1">
              <a:off x="12147631" y="6311564"/>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36BFE880-9E7A-3FAC-408B-177853AC61DF}"/>
                </a:ext>
              </a:extLst>
            </p:cNvPr>
            <p:cNvSpPr/>
            <p:nvPr/>
          </p:nvSpPr>
          <p:spPr>
            <a:xfrm flipH="1" flipV="1">
              <a:off x="12147631" y="6504787"/>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6" name="椭圆 55">
              <a:extLst>
                <a:ext uri="{FF2B5EF4-FFF2-40B4-BE49-F238E27FC236}">
                  <a16:creationId xmlns:a16="http://schemas.microsoft.com/office/drawing/2014/main" id="{8AF313CB-945A-874F-2CD5-4CBDB7DAB747}"/>
                </a:ext>
              </a:extLst>
            </p:cNvPr>
            <p:cNvSpPr/>
            <p:nvPr/>
          </p:nvSpPr>
          <p:spPr>
            <a:xfrm flipH="1" flipV="1">
              <a:off x="12147631" y="6698009"/>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7" name="椭圆 56">
              <a:extLst>
                <a:ext uri="{FF2B5EF4-FFF2-40B4-BE49-F238E27FC236}">
                  <a16:creationId xmlns:a16="http://schemas.microsoft.com/office/drawing/2014/main" id="{5C504C79-496E-10F4-D3E4-503B307AF7DB}"/>
                </a:ext>
              </a:extLst>
            </p:cNvPr>
            <p:cNvSpPr/>
            <p:nvPr/>
          </p:nvSpPr>
          <p:spPr>
            <a:xfrm flipH="1" flipV="1">
              <a:off x="12147631" y="6891232"/>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8" name="椭圆 57">
              <a:extLst>
                <a:ext uri="{FF2B5EF4-FFF2-40B4-BE49-F238E27FC236}">
                  <a16:creationId xmlns:a16="http://schemas.microsoft.com/office/drawing/2014/main" id="{FF6E6A1C-6B95-B289-F0FD-DDBC38BF7182}"/>
                </a:ext>
              </a:extLst>
            </p:cNvPr>
            <p:cNvSpPr/>
            <p:nvPr/>
          </p:nvSpPr>
          <p:spPr>
            <a:xfrm flipH="1" flipV="1">
              <a:off x="12147631" y="7084455"/>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grpSp>
    </p:spTree>
    <p:extLst>
      <p:ext uri="{BB962C8B-B14F-4D97-AF65-F5344CB8AC3E}">
        <p14:creationId xmlns:p14="http://schemas.microsoft.com/office/powerpoint/2010/main" val="23273048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a:extLst>
              <a:ext uri="{FF2B5EF4-FFF2-40B4-BE49-F238E27FC236}">
                <a16:creationId xmlns:a16="http://schemas.microsoft.com/office/drawing/2014/main" id="{900F12B0-6931-FF9A-59D3-C4A59646C4BB}"/>
              </a:ext>
            </a:extLst>
          </p:cNvPr>
          <p:cNvSpPr txBox="1"/>
          <p:nvPr/>
        </p:nvSpPr>
        <p:spPr>
          <a:xfrm>
            <a:off x="873563" y="332402"/>
            <a:ext cx="3789499" cy="3077766"/>
          </a:xfrm>
          <a:prstGeom prst="rect">
            <a:avLst/>
          </a:prstGeom>
          <a:noFill/>
        </p:spPr>
        <p:txBody>
          <a:bodyPr wrap="none" lIns="0" tIns="0" rIns="0" bIns="0">
            <a:noAutofit/>
          </a:bodyPr>
          <a:lstStyle/>
          <a:p>
            <a:r>
              <a:rPr lang="en-US" altLang="zh-CN" sz="20000" dirty="0">
                <a:gradFill>
                  <a:gsLst>
                    <a:gs pos="43000">
                      <a:schemeClr val="bg1"/>
                    </a:gs>
                    <a:gs pos="88000">
                      <a:schemeClr val="bg1">
                        <a:alpha val="0"/>
                      </a:schemeClr>
                    </a:gs>
                  </a:gsLst>
                  <a:lin ang="5400000" scaled="1"/>
                </a:gradFill>
                <a:latin typeface="+mj-ea"/>
                <a:ea typeface="+mj-ea"/>
              </a:rPr>
              <a:t>05</a:t>
            </a:r>
            <a:endParaRPr lang="zh-CN" altLang="en-US" sz="20000" dirty="0">
              <a:gradFill>
                <a:gsLst>
                  <a:gs pos="43000">
                    <a:schemeClr val="bg1"/>
                  </a:gs>
                  <a:gs pos="88000">
                    <a:schemeClr val="bg1">
                      <a:alpha val="0"/>
                    </a:schemeClr>
                  </a:gs>
                </a:gsLst>
                <a:lin ang="5400000" scaled="1"/>
              </a:gradFill>
              <a:latin typeface="+mj-ea"/>
              <a:ea typeface="+mj-ea"/>
            </a:endParaRPr>
          </a:p>
        </p:txBody>
      </p:sp>
      <p:sp>
        <p:nvSpPr>
          <p:cNvPr id="4096" name="平行四边形 4095">
            <a:extLst>
              <a:ext uri="{FF2B5EF4-FFF2-40B4-BE49-F238E27FC236}">
                <a16:creationId xmlns:a16="http://schemas.microsoft.com/office/drawing/2014/main" id="{268F9346-CC99-4DEC-2839-D7D78E618526}"/>
              </a:ext>
            </a:extLst>
          </p:cNvPr>
          <p:cNvSpPr/>
          <p:nvPr/>
        </p:nvSpPr>
        <p:spPr>
          <a:xfrm>
            <a:off x="-135864" y="2287086"/>
            <a:ext cx="9649015" cy="2399418"/>
          </a:xfrm>
          <a:prstGeom prst="parallelogram">
            <a:avLst/>
          </a:prstGeom>
          <a:ln>
            <a:noFill/>
          </a:ln>
          <a:effectLst>
            <a:outerShdw blurRad="127000" dist="38100" dir="2700000" algn="tl" rotWithShape="0">
              <a:schemeClr val="tx1">
                <a:lumMod val="85000"/>
                <a:lumOff val="1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8" name="文本框 27">
            <a:extLst>
              <a:ext uri="{FF2B5EF4-FFF2-40B4-BE49-F238E27FC236}">
                <a16:creationId xmlns:a16="http://schemas.microsoft.com/office/drawing/2014/main" id="{A5072777-4C95-47B5-1825-28789DE00974}"/>
              </a:ext>
            </a:extLst>
          </p:cNvPr>
          <p:cNvSpPr txBox="1"/>
          <p:nvPr/>
        </p:nvSpPr>
        <p:spPr>
          <a:xfrm>
            <a:off x="803899" y="2500118"/>
            <a:ext cx="6905897" cy="1200329"/>
          </a:xfrm>
          <a:prstGeom prst="rect">
            <a:avLst/>
          </a:prstGeom>
          <a:noFill/>
        </p:spPr>
        <p:txBody>
          <a:bodyPr wrap="square" rtlCol="0">
            <a:noAutofit/>
          </a:bodyPr>
          <a:lstStyle/>
          <a:p>
            <a:r>
              <a:rPr lang="zh-CN" altLang="en-US" sz="7200" dirty="0">
                <a:solidFill>
                  <a:schemeClr val="bg1"/>
                </a:solidFill>
                <a:effectLst>
                  <a:outerShdw blurRad="101600" dist="38100" dir="5400000" algn="t" rotWithShape="0">
                    <a:schemeClr val="accent3">
                      <a:alpha val="37000"/>
                    </a:schemeClr>
                  </a:outerShdw>
                </a:effectLst>
                <a:latin typeface="+mj-ea"/>
                <a:ea typeface="+mj-ea"/>
              </a:rPr>
              <a:t>运动时</a:t>
            </a:r>
            <a:endParaRPr lang="en-US" altLang="zh-CN" sz="7200" dirty="0">
              <a:solidFill>
                <a:schemeClr val="bg1"/>
              </a:solidFill>
              <a:effectLst>
                <a:outerShdw blurRad="101600" dist="38100" dir="5400000" algn="t" rotWithShape="0">
                  <a:schemeClr val="accent3">
                    <a:alpha val="37000"/>
                  </a:schemeClr>
                </a:outerShdw>
              </a:effectLst>
              <a:latin typeface="+mj-ea"/>
              <a:ea typeface="+mj-ea"/>
            </a:endParaRPr>
          </a:p>
        </p:txBody>
      </p:sp>
      <p:sp>
        <p:nvSpPr>
          <p:cNvPr id="29" name="文本框 28">
            <a:extLst>
              <a:ext uri="{FF2B5EF4-FFF2-40B4-BE49-F238E27FC236}">
                <a16:creationId xmlns:a16="http://schemas.microsoft.com/office/drawing/2014/main" id="{F204FCDB-283B-35A2-8854-7DAE56C1A08E}"/>
              </a:ext>
            </a:extLst>
          </p:cNvPr>
          <p:cNvSpPr txBox="1"/>
          <p:nvPr/>
        </p:nvSpPr>
        <p:spPr>
          <a:xfrm>
            <a:off x="636861" y="3366771"/>
            <a:ext cx="8479626" cy="1323439"/>
          </a:xfrm>
          <a:prstGeom prst="rect">
            <a:avLst/>
          </a:prstGeom>
          <a:noFill/>
        </p:spPr>
        <p:txBody>
          <a:bodyPr wrap="square" rtlCol="0">
            <a:noAutofit/>
          </a:bodyPr>
          <a:lstStyle/>
          <a:p>
            <a:r>
              <a:rPr lang="zh-CN" altLang="en-US" sz="8000" dirty="0">
                <a:solidFill>
                  <a:schemeClr val="bg1"/>
                </a:solidFill>
                <a:effectLst>
                  <a:outerShdw blurRad="101600" dist="38100" dir="5400000" algn="t" rotWithShape="0">
                    <a:schemeClr val="accent3">
                      <a:alpha val="37000"/>
                    </a:schemeClr>
                  </a:outerShdw>
                </a:effectLst>
                <a:latin typeface="+mj-ea"/>
                <a:ea typeface="+mj-ea"/>
              </a:rPr>
              <a:t>有哪些常见的误区？</a:t>
            </a:r>
            <a:endParaRPr lang="en-US" altLang="zh-CN" sz="8000" dirty="0">
              <a:solidFill>
                <a:schemeClr val="bg1"/>
              </a:solidFill>
              <a:effectLst>
                <a:outerShdw blurRad="101600" dist="38100" dir="5400000" algn="t" rotWithShape="0">
                  <a:schemeClr val="accent3">
                    <a:alpha val="37000"/>
                  </a:schemeClr>
                </a:outerShdw>
              </a:effectLst>
              <a:latin typeface="+mj-ea"/>
              <a:ea typeface="+mj-ea"/>
            </a:endParaRPr>
          </a:p>
        </p:txBody>
      </p:sp>
      <p:sp>
        <p:nvSpPr>
          <p:cNvPr id="31" name="文本框 30">
            <a:extLst>
              <a:ext uri="{FF2B5EF4-FFF2-40B4-BE49-F238E27FC236}">
                <a16:creationId xmlns:a16="http://schemas.microsoft.com/office/drawing/2014/main" id="{0AD43FF7-4755-CE9F-DA93-C2D1E820A7AF}"/>
              </a:ext>
            </a:extLst>
          </p:cNvPr>
          <p:cNvSpPr txBox="1"/>
          <p:nvPr/>
        </p:nvSpPr>
        <p:spPr>
          <a:xfrm>
            <a:off x="4799000" y="2592450"/>
            <a:ext cx="6232475" cy="1015663"/>
          </a:xfrm>
          <a:prstGeom prst="rect">
            <a:avLst/>
          </a:prstGeom>
          <a:noFill/>
        </p:spPr>
        <p:txBody>
          <a:bodyPr wrap="none" lIns="0" tIns="0" rIns="0" bIns="0" rtlCol="0" anchor="ctr" anchorCtr="0">
            <a:noAutofit/>
          </a:bodyPr>
          <a:lstStyle>
            <a:defPPr>
              <a:defRPr lang="zh-CN"/>
            </a:defPPr>
            <a:lvl1pPr>
              <a:defRPr sz="8000">
                <a:ln>
                  <a:gradFill>
                    <a:gsLst>
                      <a:gs pos="0">
                        <a:schemeClr val="bg1"/>
                      </a:gs>
                      <a:gs pos="100000">
                        <a:schemeClr val="bg1"/>
                      </a:gs>
                    </a:gsLst>
                    <a:lin ang="5400000" scaled="1"/>
                  </a:gradFill>
                </a:ln>
                <a:noFill/>
                <a:latin typeface="优设标题黑" panose="00000500000000000000" pitchFamily="2" charset="-122"/>
                <a:ea typeface="优设标题黑" panose="00000500000000000000" pitchFamily="2" charset="-122"/>
              </a:defRPr>
            </a:lvl1pPr>
          </a:lstStyle>
          <a:p>
            <a:r>
              <a:rPr lang="en-US" altLang="zh-CN" sz="6600" dirty="0">
                <a:ln>
                  <a:gradFill>
                    <a:gsLst>
                      <a:gs pos="0">
                        <a:schemeClr val="accent1">
                          <a:lumMod val="5000"/>
                          <a:lumOff val="95000"/>
                        </a:schemeClr>
                      </a:gs>
                      <a:gs pos="81000">
                        <a:schemeClr val="bg1">
                          <a:alpha val="0"/>
                        </a:schemeClr>
                      </a:gs>
                    </a:gsLst>
                    <a:lin ang="5400000" scaled="1"/>
                  </a:gradFill>
                </a:ln>
              </a:rPr>
              <a:t>WRONG</a:t>
            </a:r>
            <a:endParaRPr lang="zh-CN" altLang="en-US" sz="6600" dirty="0">
              <a:ln>
                <a:gradFill>
                  <a:gsLst>
                    <a:gs pos="0">
                      <a:schemeClr val="accent1">
                        <a:lumMod val="5000"/>
                        <a:lumOff val="95000"/>
                      </a:schemeClr>
                    </a:gs>
                    <a:gs pos="81000">
                      <a:schemeClr val="bg1">
                        <a:alpha val="0"/>
                      </a:schemeClr>
                    </a:gs>
                  </a:gsLst>
                  <a:lin ang="5400000" scaled="1"/>
                </a:gradFill>
              </a:ln>
            </a:endParaRPr>
          </a:p>
        </p:txBody>
      </p:sp>
      <p:sp>
        <p:nvSpPr>
          <p:cNvPr id="68" name="平行四边形 67">
            <a:extLst>
              <a:ext uri="{FF2B5EF4-FFF2-40B4-BE49-F238E27FC236}">
                <a16:creationId xmlns:a16="http://schemas.microsoft.com/office/drawing/2014/main" id="{DA04049D-E149-DD94-6319-9F4E5FA85185}"/>
              </a:ext>
            </a:extLst>
          </p:cNvPr>
          <p:cNvSpPr>
            <a:spLocks/>
          </p:cNvSpPr>
          <p:nvPr/>
        </p:nvSpPr>
        <p:spPr>
          <a:xfrm rot="20542389">
            <a:off x="9920409" y="1887594"/>
            <a:ext cx="2499400" cy="4131625"/>
          </a:xfrm>
          <a:prstGeom prst="parallelogram">
            <a:avLst>
              <a:gd name="adj" fmla="val 85313"/>
            </a:avLst>
          </a:prstGeom>
          <a:gradFill>
            <a:gsLst>
              <a:gs pos="61000">
                <a:schemeClr val="accent1">
                  <a:alpha val="80000"/>
                </a:schemeClr>
              </a:gs>
              <a:gs pos="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nvGrpSpPr>
          <p:cNvPr id="70" name="组合 69">
            <a:extLst>
              <a:ext uri="{FF2B5EF4-FFF2-40B4-BE49-F238E27FC236}">
                <a16:creationId xmlns:a16="http://schemas.microsoft.com/office/drawing/2014/main" id="{1F52C42E-4A77-9624-443A-E879155E8CF8}"/>
              </a:ext>
            </a:extLst>
          </p:cNvPr>
          <p:cNvGrpSpPr/>
          <p:nvPr/>
        </p:nvGrpSpPr>
        <p:grpSpPr>
          <a:xfrm rot="21322783">
            <a:off x="10665963" y="1720415"/>
            <a:ext cx="563812" cy="456704"/>
            <a:chOff x="2688631" y="1564298"/>
            <a:chExt cx="563812" cy="456704"/>
          </a:xfrm>
        </p:grpSpPr>
        <p:sp>
          <p:nvSpPr>
            <p:cNvPr id="71" name="椭圆 70">
              <a:extLst>
                <a:ext uri="{FF2B5EF4-FFF2-40B4-BE49-F238E27FC236}">
                  <a16:creationId xmlns:a16="http://schemas.microsoft.com/office/drawing/2014/main" id="{AB5BC2EF-890D-0298-4C29-07FC5C8EF1A4}"/>
                </a:ext>
              </a:extLst>
            </p:cNvPr>
            <p:cNvSpPr/>
            <p:nvPr/>
          </p:nvSpPr>
          <p:spPr>
            <a:xfrm rot="286328" flipH="1" flipV="1">
              <a:off x="2726477" y="1745775"/>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72" name="椭圆 71">
              <a:extLst>
                <a:ext uri="{FF2B5EF4-FFF2-40B4-BE49-F238E27FC236}">
                  <a16:creationId xmlns:a16="http://schemas.microsoft.com/office/drawing/2014/main" id="{7B1DC956-E194-2D9E-4239-AFCD02D8D25A}"/>
                </a:ext>
              </a:extLst>
            </p:cNvPr>
            <p:cNvSpPr/>
            <p:nvPr/>
          </p:nvSpPr>
          <p:spPr>
            <a:xfrm rot="286328" flipH="1" flipV="1">
              <a:off x="2688631" y="1938327"/>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73" name="椭圆 72">
              <a:extLst>
                <a:ext uri="{FF2B5EF4-FFF2-40B4-BE49-F238E27FC236}">
                  <a16:creationId xmlns:a16="http://schemas.microsoft.com/office/drawing/2014/main" id="{8B85E15E-C24A-BA5D-57F4-61632E55F609}"/>
                </a:ext>
              </a:extLst>
            </p:cNvPr>
            <p:cNvSpPr/>
            <p:nvPr/>
          </p:nvSpPr>
          <p:spPr>
            <a:xfrm rot="286328" flipH="1" flipV="1">
              <a:off x="2788150" y="1564298"/>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74" name="椭圆 73">
              <a:extLst>
                <a:ext uri="{FF2B5EF4-FFF2-40B4-BE49-F238E27FC236}">
                  <a16:creationId xmlns:a16="http://schemas.microsoft.com/office/drawing/2014/main" id="{A951E9EA-8969-06EF-2740-FCBF8CE7A02C}"/>
                </a:ext>
              </a:extLst>
            </p:cNvPr>
            <p:cNvSpPr/>
            <p:nvPr/>
          </p:nvSpPr>
          <p:spPr>
            <a:xfrm rot="286328" flipH="1" flipV="1">
              <a:off x="2859163" y="1756852"/>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75" name="椭圆 74">
              <a:extLst>
                <a:ext uri="{FF2B5EF4-FFF2-40B4-BE49-F238E27FC236}">
                  <a16:creationId xmlns:a16="http://schemas.microsoft.com/office/drawing/2014/main" id="{FCFBA477-C718-1B17-6753-F69D9EAB3C6B}"/>
                </a:ext>
              </a:extLst>
            </p:cNvPr>
            <p:cNvSpPr/>
            <p:nvPr/>
          </p:nvSpPr>
          <p:spPr>
            <a:xfrm rot="286328" flipH="1" flipV="1">
              <a:off x="2821316" y="1949404"/>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76" name="椭圆 75">
              <a:extLst>
                <a:ext uri="{FF2B5EF4-FFF2-40B4-BE49-F238E27FC236}">
                  <a16:creationId xmlns:a16="http://schemas.microsoft.com/office/drawing/2014/main" id="{396B520D-BDE7-1DF4-91C5-8DB41C49AC70}"/>
                </a:ext>
              </a:extLst>
            </p:cNvPr>
            <p:cNvSpPr/>
            <p:nvPr/>
          </p:nvSpPr>
          <p:spPr>
            <a:xfrm rot="286328" flipH="1" flipV="1">
              <a:off x="2920835" y="1575375"/>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77" name="椭圆 76">
              <a:extLst>
                <a:ext uri="{FF2B5EF4-FFF2-40B4-BE49-F238E27FC236}">
                  <a16:creationId xmlns:a16="http://schemas.microsoft.com/office/drawing/2014/main" id="{BE68D83E-9558-527B-8A19-2FB3DB0315F4}"/>
                </a:ext>
              </a:extLst>
            </p:cNvPr>
            <p:cNvSpPr/>
            <p:nvPr/>
          </p:nvSpPr>
          <p:spPr>
            <a:xfrm rot="17100000" flipH="1" flipV="1">
              <a:off x="3013620" y="1767928"/>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78" name="椭圆 77">
              <a:extLst>
                <a:ext uri="{FF2B5EF4-FFF2-40B4-BE49-F238E27FC236}">
                  <a16:creationId xmlns:a16="http://schemas.microsoft.com/office/drawing/2014/main" id="{7B8CB2E0-DB08-7E00-6EDD-8114DD61F27E}"/>
                </a:ext>
              </a:extLst>
            </p:cNvPr>
            <p:cNvSpPr/>
            <p:nvPr/>
          </p:nvSpPr>
          <p:spPr>
            <a:xfrm rot="17100000" flipH="1" flipV="1">
              <a:off x="2954001" y="1960481"/>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79" name="椭圆 78">
              <a:extLst>
                <a:ext uri="{FF2B5EF4-FFF2-40B4-BE49-F238E27FC236}">
                  <a16:creationId xmlns:a16="http://schemas.microsoft.com/office/drawing/2014/main" id="{510074C1-BD57-0801-7923-CD31D0A7ABF2}"/>
                </a:ext>
              </a:extLst>
            </p:cNvPr>
            <p:cNvSpPr/>
            <p:nvPr/>
          </p:nvSpPr>
          <p:spPr>
            <a:xfrm rot="17100000" flipH="1" flipV="1">
              <a:off x="3053520" y="1586452"/>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80" name="椭圆 79">
              <a:extLst>
                <a:ext uri="{FF2B5EF4-FFF2-40B4-BE49-F238E27FC236}">
                  <a16:creationId xmlns:a16="http://schemas.microsoft.com/office/drawing/2014/main" id="{99C4C637-36BD-82E9-0A35-AFC8E06AF3D3}"/>
                </a:ext>
              </a:extLst>
            </p:cNvPr>
            <p:cNvSpPr/>
            <p:nvPr/>
          </p:nvSpPr>
          <p:spPr>
            <a:xfrm rot="17100000" flipH="1" flipV="1">
              <a:off x="3152022" y="1767928"/>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81" name="椭圆 80">
              <a:extLst>
                <a:ext uri="{FF2B5EF4-FFF2-40B4-BE49-F238E27FC236}">
                  <a16:creationId xmlns:a16="http://schemas.microsoft.com/office/drawing/2014/main" id="{2EAD3B7C-9B64-D756-AE25-37B7D37C4582}"/>
                </a:ext>
              </a:extLst>
            </p:cNvPr>
            <p:cNvSpPr/>
            <p:nvPr/>
          </p:nvSpPr>
          <p:spPr>
            <a:xfrm rot="17100000" flipH="1" flipV="1">
              <a:off x="3092403" y="1960481"/>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82" name="椭圆 81">
              <a:extLst>
                <a:ext uri="{FF2B5EF4-FFF2-40B4-BE49-F238E27FC236}">
                  <a16:creationId xmlns:a16="http://schemas.microsoft.com/office/drawing/2014/main" id="{DBE4DED4-1B79-41A0-AB89-1A6A2C55AAEA}"/>
                </a:ext>
              </a:extLst>
            </p:cNvPr>
            <p:cNvSpPr/>
            <p:nvPr/>
          </p:nvSpPr>
          <p:spPr>
            <a:xfrm rot="17100000" flipH="1" flipV="1">
              <a:off x="3191922" y="1586452"/>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grpSp>
      <p:pic>
        <p:nvPicPr>
          <p:cNvPr id="83" name="图片 82">
            <a:extLst>
              <a:ext uri="{FF2B5EF4-FFF2-40B4-BE49-F238E27FC236}">
                <a16:creationId xmlns:a16="http://schemas.microsoft.com/office/drawing/2014/main" id="{9ED66CA0-9091-41D3-A1F5-58FED24C22F2}"/>
              </a:ext>
            </a:extLst>
          </p:cNvPr>
          <p:cNvPicPr>
            <a:picLocks noChangeAspect="1"/>
          </p:cNvPicPr>
          <p:nvPr/>
        </p:nvPicPr>
        <p:blipFill>
          <a:blip r:embed="rId3" cstate="screen">
            <a:alphaModFix amt="19000"/>
            <a:extLst>
              <a:ext uri="{28A0092B-C50C-407E-A947-70E740481C1C}">
                <a14:useLocalDpi xmlns:a14="http://schemas.microsoft.com/office/drawing/2010/main"/>
              </a:ext>
            </a:extLst>
          </a:blip>
          <a:stretch>
            <a:fillRect/>
          </a:stretch>
        </p:blipFill>
        <p:spPr>
          <a:xfrm rot="421174">
            <a:off x="400216" y="4978206"/>
            <a:ext cx="2266629" cy="3430387"/>
          </a:xfrm>
          <a:prstGeom prst="parallelogram">
            <a:avLst>
              <a:gd name="adj" fmla="val 37892"/>
            </a:avLst>
          </a:prstGeom>
        </p:spPr>
      </p:pic>
      <p:grpSp>
        <p:nvGrpSpPr>
          <p:cNvPr id="4101" name="组合 4100">
            <a:extLst>
              <a:ext uri="{FF2B5EF4-FFF2-40B4-BE49-F238E27FC236}">
                <a16:creationId xmlns:a16="http://schemas.microsoft.com/office/drawing/2014/main" id="{5A5A3240-85B7-4123-9019-2108C501627A}"/>
              </a:ext>
            </a:extLst>
          </p:cNvPr>
          <p:cNvGrpSpPr/>
          <p:nvPr/>
        </p:nvGrpSpPr>
        <p:grpSpPr>
          <a:xfrm>
            <a:off x="6307802" y="5758370"/>
            <a:ext cx="476998" cy="202600"/>
            <a:chOff x="2456748" y="-468435"/>
            <a:chExt cx="565008" cy="239982"/>
          </a:xfrm>
          <a:gradFill flip="none" rotWithShape="1">
            <a:gsLst>
              <a:gs pos="0">
                <a:schemeClr val="bg1">
                  <a:alpha val="0"/>
                </a:schemeClr>
              </a:gs>
              <a:gs pos="100000">
                <a:schemeClr val="bg1"/>
              </a:gs>
            </a:gsLst>
            <a:lin ang="0" scaled="1"/>
            <a:tileRect/>
          </a:gradFill>
        </p:grpSpPr>
        <p:sp>
          <p:nvSpPr>
            <p:cNvPr id="4099" name="L 形 4098">
              <a:extLst>
                <a:ext uri="{FF2B5EF4-FFF2-40B4-BE49-F238E27FC236}">
                  <a16:creationId xmlns:a16="http://schemas.microsoft.com/office/drawing/2014/main" id="{6C8E8CF8-4255-698C-C5DD-FA7AE3106312}"/>
                </a:ext>
              </a:extLst>
            </p:cNvPr>
            <p:cNvSpPr/>
            <p:nvPr/>
          </p:nvSpPr>
          <p:spPr>
            <a:xfrm rot="13500000">
              <a:off x="2456748" y="-468435"/>
              <a:ext cx="239982" cy="239982"/>
            </a:xfrm>
            <a:prstGeom prst="corner">
              <a:avLst>
                <a:gd name="adj1" fmla="val 30015"/>
                <a:gd name="adj2" fmla="val 309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1" name="L 形 90">
              <a:extLst>
                <a:ext uri="{FF2B5EF4-FFF2-40B4-BE49-F238E27FC236}">
                  <a16:creationId xmlns:a16="http://schemas.microsoft.com/office/drawing/2014/main" id="{3167A94D-29E7-4199-3380-6DE8310B2619}"/>
                </a:ext>
              </a:extLst>
            </p:cNvPr>
            <p:cNvSpPr/>
            <p:nvPr/>
          </p:nvSpPr>
          <p:spPr>
            <a:xfrm rot="13500000">
              <a:off x="2619261"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86" name="L 形 85">
              <a:extLst>
                <a:ext uri="{FF2B5EF4-FFF2-40B4-BE49-F238E27FC236}">
                  <a16:creationId xmlns:a16="http://schemas.microsoft.com/office/drawing/2014/main" id="{38A54283-EEA8-5864-8378-AADB1431A831}"/>
                </a:ext>
              </a:extLst>
            </p:cNvPr>
            <p:cNvSpPr/>
            <p:nvPr/>
          </p:nvSpPr>
          <p:spPr>
            <a:xfrm rot="13500000">
              <a:off x="2781774"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grpSp>
      <p:sp>
        <p:nvSpPr>
          <p:cNvPr id="4" name="平行四边形 3">
            <a:extLst>
              <a:ext uri="{FF2B5EF4-FFF2-40B4-BE49-F238E27FC236}">
                <a16:creationId xmlns:a16="http://schemas.microsoft.com/office/drawing/2014/main" id="{B8B988CB-C158-9AF4-A461-25A806EA4991}"/>
              </a:ext>
            </a:extLst>
          </p:cNvPr>
          <p:cNvSpPr/>
          <p:nvPr/>
        </p:nvSpPr>
        <p:spPr>
          <a:xfrm>
            <a:off x="8793769" y="2287086"/>
            <a:ext cx="864428" cy="2420773"/>
          </a:xfrm>
          <a:prstGeom prst="parallelogram">
            <a:avLst>
              <a:gd name="adj" fmla="val 77942"/>
            </a:avLst>
          </a:prstGeom>
          <a:gradFill>
            <a:gsLst>
              <a:gs pos="0">
                <a:schemeClr val="accent1">
                  <a:alpha val="91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Tree>
    <p:extLst>
      <p:ext uri="{BB962C8B-B14F-4D97-AF65-F5344CB8AC3E}">
        <p14:creationId xmlns:p14="http://schemas.microsoft.com/office/powerpoint/2010/main" val="27887227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 name="组合 85">
            <a:extLst>
              <a:ext uri="{FF2B5EF4-FFF2-40B4-BE49-F238E27FC236}">
                <a16:creationId xmlns:a16="http://schemas.microsoft.com/office/drawing/2014/main" id="{ED0DE363-9CA5-FEA9-8D9A-D98B32F79DDF}"/>
              </a:ext>
            </a:extLst>
          </p:cNvPr>
          <p:cNvGrpSpPr/>
          <p:nvPr/>
        </p:nvGrpSpPr>
        <p:grpSpPr>
          <a:xfrm>
            <a:off x="724351" y="2934090"/>
            <a:ext cx="2187492" cy="1269178"/>
            <a:chOff x="560839" y="2791464"/>
            <a:chExt cx="1550271" cy="1248183"/>
          </a:xfrm>
        </p:grpSpPr>
        <p:sp>
          <p:nvSpPr>
            <p:cNvPr id="87" name="矩形 86">
              <a:extLst>
                <a:ext uri="{FF2B5EF4-FFF2-40B4-BE49-F238E27FC236}">
                  <a16:creationId xmlns:a16="http://schemas.microsoft.com/office/drawing/2014/main" id="{67C48FFB-FD0C-7C80-6948-37B32DABAE42}"/>
                </a:ext>
              </a:extLst>
            </p:cNvPr>
            <p:cNvSpPr/>
            <p:nvPr/>
          </p:nvSpPr>
          <p:spPr>
            <a:xfrm>
              <a:off x="560842" y="2802255"/>
              <a:ext cx="1550265" cy="1237392"/>
            </a:xfrm>
            <a:prstGeom prst="rect">
              <a:avLst/>
            </a:prstGeom>
            <a:solidFill>
              <a:schemeClr val="bg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8" name="L 形 87">
              <a:extLst>
                <a:ext uri="{FF2B5EF4-FFF2-40B4-BE49-F238E27FC236}">
                  <a16:creationId xmlns:a16="http://schemas.microsoft.com/office/drawing/2014/main" id="{594ACEA3-38F0-6870-D49D-354EC577F042}"/>
                </a:ext>
              </a:extLst>
            </p:cNvPr>
            <p:cNvSpPr/>
            <p:nvPr/>
          </p:nvSpPr>
          <p:spPr>
            <a:xfrm>
              <a:off x="560844" y="3625218"/>
              <a:ext cx="1550262" cy="414429"/>
            </a:xfrm>
            <a:prstGeom prst="corner">
              <a:avLst>
                <a:gd name="adj1" fmla="val 7643"/>
                <a:gd name="adj2" fmla="val 4911"/>
              </a:avLst>
            </a:prstGeom>
            <a:gradFill flip="none" rotWithShape="1">
              <a:gsLst>
                <a:gs pos="100000">
                  <a:schemeClr val="bg1"/>
                </a:gs>
                <a:gs pos="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9" name="L 形 88">
              <a:extLst>
                <a:ext uri="{FF2B5EF4-FFF2-40B4-BE49-F238E27FC236}">
                  <a16:creationId xmlns:a16="http://schemas.microsoft.com/office/drawing/2014/main" id="{35668D3B-5FED-C883-9EA6-9EE56F726232}"/>
                </a:ext>
              </a:extLst>
            </p:cNvPr>
            <p:cNvSpPr/>
            <p:nvPr/>
          </p:nvSpPr>
          <p:spPr>
            <a:xfrm rot="10800000">
              <a:off x="1769197" y="2791464"/>
              <a:ext cx="341913" cy="423449"/>
            </a:xfrm>
            <a:prstGeom prst="corner">
              <a:avLst>
                <a:gd name="adj1" fmla="val 7610"/>
                <a:gd name="adj2" fmla="val 9766"/>
              </a:avLst>
            </a:prstGeom>
            <a:gradFill flip="none" rotWithShape="1">
              <a:gsLst>
                <a:gs pos="100000">
                  <a:schemeClr val="bg1"/>
                </a:gs>
                <a:gs pos="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0" name="矩形 89">
              <a:extLst>
                <a:ext uri="{FF2B5EF4-FFF2-40B4-BE49-F238E27FC236}">
                  <a16:creationId xmlns:a16="http://schemas.microsoft.com/office/drawing/2014/main" id="{E8758D61-A363-1A94-4914-7EF7BF59AA80}"/>
                </a:ext>
              </a:extLst>
            </p:cNvPr>
            <p:cNvSpPr/>
            <p:nvPr/>
          </p:nvSpPr>
          <p:spPr>
            <a:xfrm>
              <a:off x="560839" y="2802255"/>
              <a:ext cx="97974" cy="979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69" name="组合 68">
            <a:extLst>
              <a:ext uri="{FF2B5EF4-FFF2-40B4-BE49-F238E27FC236}">
                <a16:creationId xmlns:a16="http://schemas.microsoft.com/office/drawing/2014/main" id="{4A4F8C47-A867-16EF-60A1-C2598B80771D}"/>
              </a:ext>
            </a:extLst>
          </p:cNvPr>
          <p:cNvGrpSpPr/>
          <p:nvPr/>
        </p:nvGrpSpPr>
        <p:grpSpPr>
          <a:xfrm>
            <a:off x="3964492" y="2934090"/>
            <a:ext cx="2187492" cy="1269178"/>
            <a:chOff x="560839" y="2791464"/>
            <a:chExt cx="1550271" cy="1248183"/>
          </a:xfrm>
        </p:grpSpPr>
        <p:sp>
          <p:nvSpPr>
            <p:cNvPr id="70" name="矩形 69">
              <a:extLst>
                <a:ext uri="{FF2B5EF4-FFF2-40B4-BE49-F238E27FC236}">
                  <a16:creationId xmlns:a16="http://schemas.microsoft.com/office/drawing/2014/main" id="{BA6383DC-F785-6990-EEC1-4ED86FDDC219}"/>
                </a:ext>
              </a:extLst>
            </p:cNvPr>
            <p:cNvSpPr/>
            <p:nvPr/>
          </p:nvSpPr>
          <p:spPr>
            <a:xfrm>
              <a:off x="560842" y="2802255"/>
              <a:ext cx="1550265" cy="1237392"/>
            </a:xfrm>
            <a:prstGeom prst="rect">
              <a:avLst/>
            </a:prstGeom>
            <a:solidFill>
              <a:schemeClr val="bg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1" name="L 形 70">
              <a:extLst>
                <a:ext uri="{FF2B5EF4-FFF2-40B4-BE49-F238E27FC236}">
                  <a16:creationId xmlns:a16="http://schemas.microsoft.com/office/drawing/2014/main" id="{D5EA2785-709A-2190-D42C-59C6DFBCDEB0}"/>
                </a:ext>
              </a:extLst>
            </p:cNvPr>
            <p:cNvSpPr/>
            <p:nvPr/>
          </p:nvSpPr>
          <p:spPr>
            <a:xfrm>
              <a:off x="560844" y="3625218"/>
              <a:ext cx="1550262" cy="414429"/>
            </a:xfrm>
            <a:prstGeom prst="corner">
              <a:avLst>
                <a:gd name="adj1" fmla="val 7643"/>
                <a:gd name="adj2" fmla="val 4911"/>
              </a:avLst>
            </a:prstGeom>
            <a:gradFill flip="none" rotWithShape="1">
              <a:gsLst>
                <a:gs pos="100000">
                  <a:schemeClr val="bg1"/>
                </a:gs>
                <a:gs pos="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2" name="L 形 71">
              <a:extLst>
                <a:ext uri="{FF2B5EF4-FFF2-40B4-BE49-F238E27FC236}">
                  <a16:creationId xmlns:a16="http://schemas.microsoft.com/office/drawing/2014/main" id="{AFBB84A9-AF33-B453-47C9-04C8539D3FAF}"/>
                </a:ext>
              </a:extLst>
            </p:cNvPr>
            <p:cNvSpPr/>
            <p:nvPr/>
          </p:nvSpPr>
          <p:spPr>
            <a:xfrm rot="10800000">
              <a:off x="1769197" y="2791464"/>
              <a:ext cx="341913" cy="423449"/>
            </a:xfrm>
            <a:prstGeom prst="corner">
              <a:avLst>
                <a:gd name="adj1" fmla="val 7610"/>
                <a:gd name="adj2" fmla="val 9766"/>
              </a:avLst>
            </a:prstGeom>
            <a:gradFill flip="none" rotWithShape="1">
              <a:gsLst>
                <a:gs pos="100000">
                  <a:schemeClr val="bg1"/>
                </a:gs>
                <a:gs pos="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3" name="矩形 72">
              <a:extLst>
                <a:ext uri="{FF2B5EF4-FFF2-40B4-BE49-F238E27FC236}">
                  <a16:creationId xmlns:a16="http://schemas.microsoft.com/office/drawing/2014/main" id="{80D15010-0883-D08A-C8E2-415F5BCCD1D1}"/>
                </a:ext>
              </a:extLst>
            </p:cNvPr>
            <p:cNvSpPr/>
            <p:nvPr/>
          </p:nvSpPr>
          <p:spPr>
            <a:xfrm>
              <a:off x="560839" y="2802255"/>
              <a:ext cx="97974" cy="979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64" name="组合 63">
            <a:extLst>
              <a:ext uri="{FF2B5EF4-FFF2-40B4-BE49-F238E27FC236}">
                <a16:creationId xmlns:a16="http://schemas.microsoft.com/office/drawing/2014/main" id="{FEA9A009-EEB3-35AD-C649-59B81B708116}"/>
              </a:ext>
            </a:extLst>
          </p:cNvPr>
          <p:cNvGrpSpPr/>
          <p:nvPr/>
        </p:nvGrpSpPr>
        <p:grpSpPr>
          <a:xfrm>
            <a:off x="3964492" y="4358778"/>
            <a:ext cx="2187492" cy="695368"/>
            <a:chOff x="560839" y="2791464"/>
            <a:chExt cx="1550271" cy="1248183"/>
          </a:xfrm>
        </p:grpSpPr>
        <p:sp>
          <p:nvSpPr>
            <p:cNvPr id="65" name="矩形 64">
              <a:extLst>
                <a:ext uri="{FF2B5EF4-FFF2-40B4-BE49-F238E27FC236}">
                  <a16:creationId xmlns:a16="http://schemas.microsoft.com/office/drawing/2014/main" id="{33C098B4-788D-1B4F-C772-E1118A805DA2}"/>
                </a:ext>
              </a:extLst>
            </p:cNvPr>
            <p:cNvSpPr/>
            <p:nvPr/>
          </p:nvSpPr>
          <p:spPr>
            <a:xfrm>
              <a:off x="560842" y="2802255"/>
              <a:ext cx="1550265" cy="1237392"/>
            </a:xfrm>
            <a:prstGeom prst="rect">
              <a:avLst/>
            </a:prstGeom>
            <a:solidFill>
              <a:schemeClr val="bg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6" name="L 形 65">
              <a:extLst>
                <a:ext uri="{FF2B5EF4-FFF2-40B4-BE49-F238E27FC236}">
                  <a16:creationId xmlns:a16="http://schemas.microsoft.com/office/drawing/2014/main" id="{F9888930-01BA-402E-4309-5F692780DC59}"/>
                </a:ext>
              </a:extLst>
            </p:cNvPr>
            <p:cNvSpPr/>
            <p:nvPr/>
          </p:nvSpPr>
          <p:spPr>
            <a:xfrm>
              <a:off x="560844" y="3625218"/>
              <a:ext cx="1550262" cy="414429"/>
            </a:xfrm>
            <a:prstGeom prst="corner">
              <a:avLst>
                <a:gd name="adj1" fmla="val 13068"/>
                <a:gd name="adj2" fmla="val 8527"/>
              </a:avLst>
            </a:prstGeom>
            <a:gradFill flip="none" rotWithShape="1">
              <a:gsLst>
                <a:gs pos="100000">
                  <a:schemeClr val="bg1"/>
                </a:gs>
                <a:gs pos="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7" name="L 形 66">
              <a:extLst>
                <a:ext uri="{FF2B5EF4-FFF2-40B4-BE49-F238E27FC236}">
                  <a16:creationId xmlns:a16="http://schemas.microsoft.com/office/drawing/2014/main" id="{3C4B78D9-1150-2B85-B1E9-E8439188DD0A}"/>
                </a:ext>
              </a:extLst>
            </p:cNvPr>
            <p:cNvSpPr/>
            <p:nvPr/>
          </p:nvSpPr>
          <p:spPr>
            <a:xfrm rot="10800000">
              <a:off x="1769197" y="2791464"/>
              <a:ext cx="341913" cy="423449"/>
            </a:xfrm>
            <a:prstGeom prst="corner">
              <a:avLst>
                <a:gd name="adj1" fmla="val 12919"/>
                <a:gd name="adj2" fmla="val 11536"/>
              </a:avLst>
            </a:prstGeom>
            <a:gradFill flip="none" rotWithShape="1">
              <a:gsLst>
                <a:gs pos="100000">
                  <a:schemeClr val="bg1"/>
                </a:gs>
                <a:gs pos="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8" name="矩形 67">
              <a:extLst>
                <a:ext uri="{FF2B5EF4-FFF2-40B4-BE49-F238E27FC236}">
                  <a16:creationId xmlns:a16="http://schemas.microsoft.com/office/drawing/2014/main" id="{778982CA-4B62-4B26-52D7-5E7A27356BC1}"/>
                </a:ext>
              </a:extLst>
            </p:cNvPr>
            <p:cNvSpPr/>
            <p:nvPr/>
          </p:nvSpPr>
          <p:spPr>
            <a:xfrm>
              <a:off x="560839" y="2802255"/>
              <a:ext cx="97974" cy="979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53" name="组合 52">
            <a:extLst>
              <a:ext uri="{FF2B5EF4-FFF2-40B4-BE49-F238E27FC236}">
                <a16:creationId xmlns:a16="http://schemas.microsoft.com/office/drawing/2014/main" id="{62233392-7251-4BAC-61C9-B7CC43BD13E4}"/>
              </a:ext>
            </a:extLst>
          </p:cNvPr>
          <p:cNvGrpSpPr/>
          <p:nvPr/>
        </p:nvGrpSpPr>
        <p:grpSpPr>
          <a:xfrm>
            <a:off x="708878" y="4358778"/>
            <a:ext cx="2187492" cy="695368"/>
            <a:chOff x="560839" y="2791464"/>
            <a:chExt cx="1550271" cy="1248183"/>
          </a:xfrm>
        </p:grpSpPr>
        <p:sp>
          <p:nvSpPr>
            <p:cNvPr id="54" name="矩形 53">
              <a:extLst>
                <a:ext uri="{FF2B5EF4-FFF2-40B4-BE49-F238E27FC236}">
                  <a16:creationId xmlns:a16="http://schemas.microsoft.com/office/drawing/2014/main" id="{586B4168-BF89-6846-E84C-BEA95907E01B}"/>
                </a:ext>
              </a:extLst>
            </p:cNvPr>
            <p:cNvSpPr/>
            <p:nvPr/>
          </p:nvSpPr>
          <p:spPr>
            <a:xfrm>
              <a:off x="560842" y="2802255"/>
              <a:ext cx="1550265" cy="1237392"/>
            </a:xfrm>
            <a:prstGeom prst="rect">
              <a:avLst/>
            </a:prstGeom>
            <a:solidFill>
              <a:schemeClr val="bg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5" name="L 形 54">
              <a:extLst>
                <a:ext uri="{FF2B5EF4-FFF2-40B4-BE49-F238E27FC236}">
                  <a16:creationId xmlns:a16="http://schemas.microsoft.com/office/drawing/2014/main" id="{6B4C1736-04DE-4F52-F1F6-C69040016E5D}"/>
                </a:ext>
              </a:extLst>
            </p:cNvPr>
            <p:cNvSpPr/>
            <p:nvPr/>
          </p:nvSpPr>
          <p:spPr>
            <a:xfrm>
              <a:off x="560844" y="3625218"/>
              <a:ext cx="1550262" cy="414429"/>
            </a:xfrm>
            <a:prstGeom prst="corner">
              <a:avLst>
                <a:gd name="adj1" fmla="val 13068"/>
                <a:gd name="adj2" fmla="val 8527"/>
              </a:avLst>
            </a:prstGeom>
            <a:gradFill flip="none" rotWithShape="1">
              <a:gsLst>
                <a:gs pos="100000">
                  <a:schemeClr val="bg1"/>
                </a:gs>
                <a:gs pos="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6" name="L 形 55">
              <a:extLst>
                <a:ext uri="{FF2B5EF4-FFF2-40B4-BE49-F238E27FC236}">
                  <a16:creationId xmlns:a16="http://schemas.microsoft.com/office/drawing/2014/main" id="{0321686C-A781-6B1E-D441-053EF67C1B60}"/>
                </a:ext>
              </a:extLst>
            </p:cNvPr>
            <p:cNvSpPr/>
            <p:nvPr/>
          </p:nvSpPr>
          <p:spPr>
            <a:xfrm rot="10800000">
              <a:off x="1769197" y="2791464"/>
              <a:ext cx="341913" cy="423449"/>
            </a:xfrm>
            <a:prstGeom prst="corner">
              <a:avLst>
                <a:gd name="adj1" fmla="val 12919"/>
                <a:gd name="adj2" fmla="val 11536"/>
              </a:avLst>
            </a:prstGeom>
            <a:gradFill flip="none" rotWithShape="1">
              <a:gsLst>
                <a:gs pos="100000">
                  <a:schemeClr val="bg1"/>
                </a:gs>
                <a:gs pos="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7" name="矩形 56">
              <a:extLst>
                <a:ext uri="{FF2B5EF4-FFF2-40B4-BE49-F238E27FC236}">
                  <a16:creationId xmlns:a16="http://schemas.microsoft.com/office/drawing/2014/main" id="{ADCCFA2E-0280-EC84-D65F-A23094A7C749}"/>
                </a:ext>
              </a:extLst>
            </p:cNvPr>
            <p:cNvSpPr/>
            <p:nvPr/>
          </p:nvSpPr>
          <p:spPr>
            <a:xfrm>
              <a:off x="560839" y="2802255"/>
              <a:ext cx="97974" cy="979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6" name="文本框 5">
            <a:extLst>
              <a:ext uri="{FF2B5EF4-FFF2-40B4-BE49-F238E27FC236}">
                <a16:creationId xmlns:a16="http://schemas.microsoft.com/office/drawing/2014/main" id="{C969C337-1E7E-C270-1355-58A505C2C2EC}"/>
              </a:ext>
            </a:extLst>
          </p:cNvPr>
          <p:cNvSpPr txBox="1"/>
          <p:nvPr/>
        </p:nvSpPr>
        <p:spPr>
          <a:xfrm>
            <a:off x="869416" y="4567963"/>
            <a:ext cx="1846659" cy="276999"/>
          </a:xfrm>
          <a:prstGeom prst="rect">
            <a:avLst/>
          </a:prstGeom>
          <a:noFill/>
        </p:spPr>
        <p:txBody>
          <a:bodyPr wrap="none" lIns="0" tIns="0" rIns="0" bIns="0">
            <a:noAutofit/>
          </a:bodyPr>
          <a:lstStyle>
            <a:defPPr>
              <a:defRPr lang="zh-CN"/>
            </a:defPPr>
            <a:lvl1pPr>
              <a:defRPr sz="2400">
                <a:solidFill>
                  <a:schemeClr val="bg1"/>
                </a:solidFill>
              </a:defRPr>
            </a:lvl1pPr>
          </a:lstStyle>
          <a:p>
            <a:r>
              <a:rPr lang="zh-CN" altLang="en-US" sz="1800" dirty="0"/>
              <a:t>运动增加肌肉细胞</a:t>
            </a:r>
          </a:p>
        </p:txBody>
      </p:sp>
      <p:sp>
        <p:nvSpPr>
          <p:cNvPr id="9" name="文本框 8">
            <a:extLst>
              <a:ext uri="{FF2B5EF4-FFF2-40B4-BE49-F238E27FC236}">
                <a16:creationId xmlns:a16="http://schemas.microsoft.com/office/drawing/2014/main" id="{284C95F8-6091-B580-10F0-12F077AE2F0C}"/>
              </a:ext>
            </a:extLst>
          </p:cNvPr>
          <p:cNvSpPr txBox="1"/>
          <p:nvPr/>
        </p:nvSpPr>
        <p:spPr>
          <a:xfrm>
            <a:off x="963441" y="3716945"/>
            <a:ext cx="1846659" cy="325217"/>
          </a:xfrm>
          <a:prstGeom prst="rect">
            <a:avLst/>
          </a:prstGeom>
          <a:noFill/>
        </p:spPr>
        <p:txBody>
          <a:bodyPr wrap="none" lIns="0" tIns="0" rIns="0" bIns="0">
            <a:noAutofit/>
          </a:bodyPr>
          <a:lstStyle/>
          <a:p>
            <a:pPr>
              <a:lnSpc>
                <a:spcPct val="125000"/>
              </a:lnSpc>
            </a:pPr>
            <a:r>
              <a:rPr lang="zh-CN" altLang="en-US" dirty="0">
                <a:solidFill>
                  <a:schemeClr val="bg1"/>
                </a:solidFill>
                <a:latin typeface="OPPOSans L"/>
                <a:ea typeface="思源黑体 CN Light"/>
              </a:rPr>
              <a:t>糖原储存能力提升</a:t>
            </a:r>
            <a:endParaRPr lang="zh-CN" altLang="en-US" dirty="0">
              <a:solidFill>
                <a:schemeClr val="bg1"/>
              </a:solidFill>
            </a:endParaRPr>
          </a:p>
        </p:txBody>
      </p:sp>
      <p:sp>
        <p:nvSpPr>
          <p:cNvPr id="18" name="文本框 17">
            <a:extLst>
              <a:ext uri="{FF2B5EF4-FFF2-40B4-BE49-F238E27FC236}">
                <a16:creationId xmlns:a16="http://schemas.microsoft.com/office/drawing/2014/main" id="{586CB267-57A0-0EF9-ADDB-8B599623C12B}"/>
              </a:ext>
            </a:extLst>
          </p:cNvPr>
          <p:cNvSpPr txBox="1"/>
          <p:nvPr/>
        </p:nvSpPr>
        <p:spPr>
          <a:xfrm>
            <a:off x="8525746" y="3833936"/>
            <a:ext cx="2187492" cy="369332"/>
          </a:xfrm>
          <a:prstGeom prst="rect">
            <a:avLst/>
          </a:prstGeom>
          <a:noFill/>
        </p:spPr>
        <p:txBody>
          <a:bodyPr wrap="square" lIns="0" tIns="0" rIns="0" bIns="0">
            <a:noAutofit/>
          </a:bodyPr>
          <a:lstStyle/>
          <a:p>
            <a:r>
              <a:rPr lang="zh-CN" altLang="en-US" sz="2400" dirty="0">
                <a:solidFill>
                  <a:schemeClr val="bg1"/>
                </a:solidFill>
              </a:rPr>
              <a:t>体重暂时性增加</a:t>
            </a:r>
          </a:p>
        </p:txBody>
      </p:sp>
      <p:sp>
        <p:nvSpPr>
          <p:cNvPr id="12" name="文本框 11">
            <a:extLst>
              <a:ext uri="{FF2B5EF4-FFF2-40B4-BE49-F238E27FC236}">
                <a16:creationId xmlns:a16="http://schemas.microsoft.com/office/drawing/2014/main" id="{62C1DD0F-3C9F-133E-B75B-022050BDB184}"/>
              </a:ext>
            </a:extLst>
          </p:cNvPr>
          <p:cNvSpPr txBox="1"/>
          <p:nvPr/>
        </p:nvSpPr>
        <p:spPr>
          <a:xfrm>
            <a:off x="4365741" y="3445374"/>
            <a:ext cx="1384995" cy="276999"/>
          </a:xfrm>
          <a:prstGeom prst="rect">
            <a:avLst/>
          </a:prstGeom>
          <a:noFill/>
        </p:spPr>
        <p:txBody>
          <a:bodyPr wrap="none" lIns="0" tIns="0" rIns="0" bIns="0">
            <a:noAutofit/>
          </a:bodyPr>
          <a:lstStyle/>
          <a:p>
            <a:r>
              <a:rPr lang="zh-CN" altLang="en-US" dirty="0">
                <a:solidFill>
                  <a:schemeClr val="bg1"/>
                </a:solidFill>
              </a:rPr>
              <a:t>体内水分增加</a:t>
            </a:r>
          </a:p>
        </p:txBody>
      </p:sp>
      <p:sp>
        <p:nvSpPr>
          <p:cNvPr id="19" name="文本框 18">
            <a:extLst>
              <a:ext uri="{FF2B5EF4-FFF2-40B4-BE49-F238E27FC236}">
                <a16:creationId xmlns:a16="http://schemas.microsoft.com/office/drawing/2014/main" id="{79D4A8C4-A897-0F2D-633D-579FEC8A963C}"/>
              </a:ext>
            </a:extLst>
          </p:cNvPr>
          <p:cNvSpPr txBox="1"/>
          <p:nvPr/>
        </p:nvSpPr>
        <p:spPr>
          <a:xfrm>
            <a:off x="4365741" y="4604849"/>
            <a:ext cx="1384995" cy="276999"/>
          </a:xfrm>
          <a:prstGeom prst="rect">
            <a:avLst/>
          </a:prstGeom>
          <a:noFill/>
        </p:spPr>
        <p:txBody>
          <a:bodyPr wrap="none" lIns="0" tIns="0" rIns="0" bIns="0">
            <a:noAutofit/>
          </a:bodyPr>
          <a:lstStyle>
            <a:defPPr>
              <a:defRPr lang="zh-CN"/>
            </a:defPPr>
            <a:lvl1pPr>
              <a:defRPr sz="2400">
                <a:solidFill>
                  <a:schemeClr val="bg1"/>
                </a:solidFill>
              </a:defRPr>
            </a:lvl1pPr>
          </a:lstStyle>
          <a:p>
            <a:r>
              <a:rPr lang="zh-CN" altLang="en-US" sz="1800" dirty="0"/>
              <a:t>肌肉比例增加</a:t>
            </a:r>
          </a:p>
        </p:txBody>
      </p:sp>
      <p:sp>
        <p:nvSpPr>
          <p:cNvPr id="23" name="文本框 22">
            <a:extLst>
              <a:ext uri="{FF2B5EF4-FFF2-40B4-BE49-F238E27FC236}">
                <a16:creationId xmlns:a16="http://schemas.microsoft.com/office/drawing/2014/main" id="{F5ECFA4A-13FC-FB4D-A1DF-1873314AC47A}"/>
              </a:ext>
            </a:extLst>
          </p:cNvPr>
          <p:cNvSpPr txBox="1"/>
          <p:nvPr/>
        </p:nvSpPr>
        <p:spPr>
          <a:xfrm>
            <a:off x="932855" y="2331458"/>
            <a:ext cx="3972561" cy="369332"/>
          </a:xfrm>
          <a:prstGeom prst="rect">
            <a:avLst/>
          </a:prstGeom>
          <a:noFill/>
        </p:spPr>
        <p:txBody>
          <a:bodyPr wrap="square" lIns="0" tIns="0" rIns="0" bIns="0">
            <a:noAutofit/>
          </a:bodyPr>
          <a:lstStyle/>
          <a:p>
            <a:r>
              <a:rPr lang="zh-CN" altLang="en-US" sz="2400" dirty="0">
                <a:solidFill>
                  <a:schemeClr val="accent1"/>
                </a:solidFill>
              </a:rPr>
              <a:t>运动后体重没降反增的原因</a:t>
            </a:r>
          </a:p>
        </p:txBody>
      </p:sp>
      <p:sp>
        <p:nvSpPr>
          <p:cNvPr id="24" name="文本框 23">
            <a:extLst>
              <a:ext uri="{FF2B5EF4-FFF2-40B4-BE49-F238E27FC236}">
                <a16:creationId xmlns:a16="http://schemas.microsoft.com/office/drawing/2014/main" id="{5A8CAF39-010E-682A-D487-06AAE88A1670}"/>
              </a:ext>
            </a:extLst>
          </p:cNvPr>
          <p:cNvSpPr txBox="1"/>
          <p:nvPr/>
        </p:nvSpPr>
        <p:spPr>
          <a:xfrm>
            <a:off x="963441" y="3445374"/>
            <a:ext cx="230832" cy="276999"/>
          </a:xfrm>
          <a:prstGeom prst="rect">
            <a:avLst/>
          </a:prstGeom>
          <a:noFill/>
        </p:spPr>
        <p:txBody>
          <a:bodyPr wrap="square" lIns="0" tIns="0" rIns="0" bIns="0">
            <a:noAutofit/>
          </a:bodyPr>
          <a:lstStyle>
            <a:defPPr>
              <a:defRPr lang="zh-CN"/>
            </a:defPPr>
            <a:lvl1pPr>
              <a:defRPr sz="2400">
                <a:solidFill>
                  <a:schemeClr val="bg1"/>
                </a:solidFill>
              </a:defRPr>
            </a:lvl1pPr>
          </a:lstStyle>
          <a:p>
            <a:r>
              <a:rPr lang="zh-CN" altLang="en-US" sz="1800" dirty="0"/>
              <a:t>＋</a:t>
            </a:r>
          </a:p>
        </p:txBody>
      </p:sp>
      <p:sp>
        <p:nvSpPr>
          <p:cNvPr id="25" name="文本框 24">
            <a:extLst>
              <a:ext uri="{FF2B5EF4-FFF2-40B4-BE49-F238E27FC236}">
                <a16:creationId xmlns:a16="http://schemas.microsoft.com/office/drawing/2014/main" id="{F6520D8E-5B86-7A29-CDDF-397C797932EC}"/>
              </a:ext>
            </a:extLst>
          </p:cNvPr>
          <p:cNvSpPr txBox="1"/>
          <p:nvPr/>
        </p:nvSpPr>
        <p:spPr>
          <a:xfrm>
            <a:off x="963441" y="3080519"/>
            <a:ext cx="1384995" cy="276999"/>
          </a:xfrm>
          <a:prstGeom prst="rect">
            <a:avLst/>
          </a:prstGeom>
          <a:noFill/>
        </p:spPr>
        <p:txBody>
          <a:bodyPr wrap="square" lIns="0" tIns="0" rIns="0" bIns="0">
            <a:noAutofit/>
          </a:bodyPr>
          <a:lstStyle>
            <a:defPPr>
              <a:defRPr lang="zh-CN"/>
            </a:defPPr>
            <a:lvl1pPr>
              <a:defRPr sz="2400">
                <a:solidFill>
                  <a:schemeClr val="bg1"/>
                </a:solidFill>
              </a:defRPr>
            </a:lvl1pPr>
          </a:lstStyle>
          <a:p>
            <a:r>
              <a:rPr lang="zh-CN" altLang="en-US" sz="1800" dirty="0"/>
              <a:t>肌肉保护机制</a:t>
            </a:r>
          </a:p>
        </p:txBody>
      </p:sp>
      <p:sp>
        <p:nvSpPr>
          <p:cNvPr id="33" name="文本框 32">
            <a:extLst>
              <a:ext uri="{FF2B5EF4-FFF2-40B4-BE49-F238E27FC236}">
                <a16:creationId xmlns:a16="http://schemas.microsoft.com/office/drawing/2014/main" id="{E3FBF6BE-DDD8-8CFB-8B04-52CDB04CCC78}"/>
              </a:ext>
            </a:extLst>
          </p:cNvPr>
          <p:cNvSpPr txBox="1"/>
          <p:nvPr/>
        </p:nvSpPr>
        <p:spPr>
          <a:xfrm>
            <a:off x="3580260" y="981078"/>
            <a:ext cx="6497604" cy="1078693"/>
          </a:xfrm>
          <a:prstGeom prst="rect">
            <a:avLst/>
          </a:prstGeom>
          <a:noFill/>
        </p:spPr>
        <p:txBody>
          <a:bodyPr wrap="square" lIns="0" tIns="0" rIns="0" bIns="0">
            <a:noAutofit/>
          </a:bodyPr>
          <a:lstStyle/>
          <a:p>
            <a:pPr>
              <a:lnSpc>
                <a:spcPct val="125000"/>
              </a:lnSpc>
            </a:pPr>
            <a:r>
              <a:rPr kumimoji="0" lang="zh-CN" altLang="en-US" sz="6000" b="0" i="0" u="none" strike="noStrike" kern="1200" cap="none" spc="0" normalizeH="0" baseline="0" noProof="0" dirty="0">
                <a:ln>
                  <a:noFill/>
                </a:ln>
                <a:solidFill>
                  <a:schemeClr val="accent1"/>
                </a:solidFill>
                <a:effectLst/>
                <a:uLnTx/>
                <a:uFillTx/>
                <a:latin typeface="+mj-ea"/>
                <a:ea typeface="+mj-ea"/>
                <a:cs typeface="+mn-cs"/>
              </a:rPr>
              <a:t>把体重当成唯一指标</a:t>
            </a:r>
            <a:endParaRPr lang="zh-CN" altLang="en-US" sz="6000" dirty="0">
              <a:solidFill>
                <a:schemeClr val="accent1"/>
              </a:solidFill>
              <a:latin typeface="+mj-ea"/>
              <a:ea typeface="+mj-ea"/>
            </a:endParaRPr>
          </a:p>
        </p:txBody>
      </p:sp>
      <p:grpSp>
        <p:nvGrpSpPr>
          <p:cNvPr id="47" name="组合 46">
            <a:extLst>
              <a:ext uri="{FF2B5EF4-FFF2-40B4-BE49-F238E27FC236}">
                <a16:creationId xmlns:a16="http://schemas.microsoft.com/office/drawing/2014/main" id="{D4DDF7A4-EC26-5CAC-87D1-8A84E7019313}"/>
              </a:ext>
            </a:extLst>
          </p:cNvPr>
          <p:cNvGrpSpPr/>
          <p:nvPr/>
        </p:nvGrpSpPr>
        <p:grpSpPr>
          <a:xfrm flipV="1">
            <a:off x="3247652" y="3515244"/>
            <a:ext cx="495364" cy="137258"/>
            <a:chOff x="2895153" y="4902908"/>
            <a:chExt cx="495364" cy="137258"/>
          </a:xfrm>
          <a:gradFill>
            <a:gsLst>
              <a:gs pos="100000">
                <a:schemeClr val="bg1"/>
              </a:gs>
              <a:gs pos="0">
                <a:schemeClr val="bg1">
                  <a:alpha val="0"/>
                </a:schemeClr>
              </a:gs>
            </a:gsLst>
            <a:lin ang="0" scaled="0"/>
          </a:gradFill>
        </p:grpSpPr>
        <p:sp>
          <p:nvSpPr>
            <p:cNvPr id="48" name="L 形 47">
              <a:extLst>
                <a:ext uri="{FF2B5EF4-FFF2-40B4-BE49-F238E27FC236}">
                  <a16:creationId xmlns:a16="http://schemas.microsoft.com/office/drawing/2014/main" id="{9F908335-0F57-4DC5-7075-78B278BEDDE6}"/>
                </a:ext>
              </a:extLst>
            </p:cNvPr>
            <p:cNvSpPr/>
            <p:nvPr/>
          </p:nvSpPr>
          <p:spPr>
            <a:xfrm rot="13500000">
              <a:off x="2895153" y="4902908"/>
              <a:ext cx="130999" cy="131000"/>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49" name="L 形 48">
              <a:extLst>
                <a:ext uri="{FF2B5EF4-FFF2-40B4-BE49-F238E27FC236}">
                  <a16:creationId xmlns:a16="http://schemas.microsoft.com/office/drawing/2014/main" id="{7384001E-8DD7-9D1A-4A37-38C4EA0E5946}"/>
                </a:ext>
              </a:extLst>
            </p:cNvPr>
            <p:cNvSpPr/>
            <p:nvPr/>
          </p:nvSpPr>
          <p:spPr>
            <a:xfrm rot="13500000">
              <a:off x="2983865" y="4902908"/>
              <a:ext cx="130999" cy="131000"/>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50" name="L 形 49">
              <a:extLst>
                <a:ext uri="{FF2B5EF4-FFF2-40B4-BE49-F238E27FC236}">
                  <a16:creationId xmlns:a16="http://schemas.microsoft.com/office/drawing/2014/main" id="{0686E299-8E82-C57A-F557-2FED7CFBD10C}"/>
                </a:ext>
              </a:extLst>
            </p:cNvPr>
            <p:cNvSpPr/>
            <p:nvPr/>
          </p:nvSpPr>
          <p:spPr>
            <a:xfrm rot="13500000">
              <a:off x="3082093" y="4909167"/>
              <a:ext cx="130999" cy="131000"/>
            </a:xfrm>
            <a:prstGeom prst="corner">
              <a:avLst>
                <a:gd name="adj1" fmla="val 30015"/>
                <a:gd name="adj2" fmla="val 309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1" name="L 形 50">
              <a:extLst>
                <a:ext uri="{FF2B5EF4-FFF2-40B4-BE49-F238E27FC236}">
                  <a16:creationId xmlns:a16="http://schemas.microsoft.com/office/drawing/2014/main" id="{07E261E8-42A9-C7DA-1EC3-0CAC7077E2D5}"/>
                </a:ext>
              </a:extLst>
            </p:cNvPr>
            <p:cNvSpPr/>
            <p:nvPr/>
          </p:nvSpPr>
          <p:spPr>
            <a:xfrm rot="13500000">
              <a:off x="3170805" y="4909167"/>
              <a:ext cx="130999" cy="131000"/>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52" name="L 形 51">
              <a:extLst>
                <a:ext uri="{FF2B5EF4-FFF2-40B4-BE49-F238E27FC236}">
                  <a16:creationId xmlns:a16="http://schemas.microsoft.com/office/drawing/2014/main" id="{5CAE74F4-CFE0-0E72-5C59-A260858EAFFA}"/>
                </a:ext>
              </a:extLst>
            </p:cNvPr>
            <p:cNvSpPr/>
            <p:nvPr/>
          </p:nvSpPr>
          <p:spPr>
            <a:xfrm rot="13500000">
              <a:off x="3259517" y="4909167"/>
              <a:ext cx="130999" cy="131000"/>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grpSp>
      <p:grpSp>
        <p:nvGrpSpPr>
          <p:cNvPr id="58" name="组合 57">
            <a:extLst>
              <a:ext uri="{FF2B5EF4-FFF2-40B4-BE49-F238E27FC236}">
                <a16:creationId xmlns:a16="http://schemas.microsoft.com/office/drawing/2014/main" id="{0247ECE7-5C51-E29D-590F-A158BFCECE8A}"/>
              </a:ext>
            </a:extLst>
          </p:cNvPr>
          <p:cNvGrpSpPr/>
          <p:nvPr/>
        </p:nvGrpSpPr>
        <p:grpSpPr>
          <a:xfrm flipV="1">
            <a:off x="3274784" y="4637833"/>
            <a:ext cx="495364" cy="137258"/>
            <a:chOff x="2895153" y="4902908"/>
            <a:chExt cx="495364" cy="137258"/>
          </a:xfrm>
          <a:gradFill>
            <a:gsLst>
              <a:gs pos="100000">
                <a:schemeClr val="bg1"/>
              </a:gs>
              <a:gs pos="0">
                <a:schemeClr val="bg1">
                  <a:alpha val="0"/>
                </a:schemeClr>
              </a:gs>
            </a:gsLst>
            <a:lin ang="0" scaled="0"/>
          </a:gradFill>
        </p:grpSpPr>
        <p:sp>
          <p:nvSpPr>
            <p:cNvPr id="59" name="L 形 58">
              <a:extLst>
                <a:ext uri="{FF2B5EF4-FFF2-40B4-BE49-F238E27FC236}">
                  <a16:creationId xmlns:a16="http://schemas.microsoft.com/office/drawing/2014/main" id="{170DC3C3-F0A4-D953-3B18-D13C279800DF}"/>
                </a:ext>
              </a:extLst>
            </p:cNvPr>
            <p:cNvSpPr/>
            <p:nvPr/>
          </p:nvSpPr>
          <p:spPr>
            <a:xfrm rot="13500000">
              <a:off x="2895153" y="4902908"/>
              <a:ext cx="130999" cy="131000"/>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60" name="L 形 59">
              <a:extLst>
                <a:ext uri="{FF2B5EF4-FFF2-40B4-BE49-F238E27FC236}">
                  <a16:creationId xmlns:a16="http://schemas.microsoft.com/office/drawing/2014/main" id="{419F2417-7741-E364-E2CA-A02780417BAF}"/>
                </a:ext>
              </a:extLst>
            </p:cNvPr>
            <p:cNvSpPr/>
            <p:nvPr/>
          </p:nvSpPr>
          <p:spPr>
            <a:xfrm rot="13500000">
              <a:off x="2983865" y="4902908"/>
              <a:ext cx="130999" cy="131000"/>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61" name="L 形 60">
              <a:extLst>
                <a:ext uri="{FF2B5EF4-FFF2-40B4-BE49-F238E27FC236}">
                  <a16:creationId xmlns:a16="http://schemas.microsoft.com/office/drawing/2014/main" id="{D4E80C83-5423-AF9E-FA00-4ED5057872CE}"/>
                </a:ext>
              </a:extLst>
            </p:cNvPr>
            <p:cNvSpPr/>
            <p:nvPr/>
          </p:nvSpPr>
          <p:spPr>
            <a:xfrm rot="13500000">
              <a:off x="3082093" y="4909167"/>
              <a:ext cx="130999" cy="131000"/>
            </a:xfrm>
            <a:prstGeom prst="corner">
              <a:avLst>
                <a:gd name="adj1" fmla="val 30015"/>
                <a:gd name="adj2" fmla="val 309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2" name="L 形 61">
              <a:extLst>
                <a:ext uri="{FF2B5EF4-FFF2-40B4-BE49-F238E27FC236}">
                  <a16:creationId xmlns:a16="http://schemas.microsoft.com/office/drawing/2014/main" id="{D5D16BE8-7A45-6F70-ACB7-8EDCB2D1E6C6}"/>
                </a:ext>
              </a:extLst>
            </p:cNvPr>
            <p:cNvSpPr/>
            <p:nvPr/>
          </p:nvSpPr>
          <p:spPr>
            <a:xfrm rot="13500000">
              <a:off x="3170805" y="4909167"/>
              <a:ext cx="130999" cy="131000"/>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63" name="L 形 62">
              <a:extLst>
                <a:ext uri="{FF2B5EF4-FFF2-40B4-BE49-F238E27FC236}">
                  <a16:creationId xmlns:a16="http://schemas.microsoft.com/office/drawing/2014/main" id="{B165D1CA-EEAC-3DD9-7215-D963FD8FF74B}"/>
                </a:ext>
              </a:extLst>
            </p:cNvPr>
            <p:cNvSpPr/>
            <p:nvPr/>
          </p:nvSpPr>
          <p:spPr>
            <a:xfrm rot="13500000">
              <a:off x="3259517" y="4909167"/>
              <a:ext cx="130999" cy="131000"/>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grpSp>
      <p:grpSp>
        <p:nvGrpSpPr>
          <p:cNvPr id="80" name="组合 79">
            <a:extLst>
              <a:ext uri="{FF2B5EF4-FFF2-40B4-BE49-F238E27FC236}">
                <a16:creationId xmlns:a16="http://schemas.microsoft.com/office/drawing/2014/main" id="{28ED3B5F-3DB4-ADDF-F20E-1B7DA1B55D27}"/>
              </a:ext>
            </a:extLst>
          </p:cNvPr>
          <p:cNvGrpSpPr/>
          <p:nvPr/>
        </p:nvGrpSpPr>
        <p:grpSpPr>
          <a:xfrm>
            <a:off x="5705809" y="3388645"/>
            <a:ext cx="2089529" cy="1434621"/>
            <a:chOff x="8121160" y="4240305"/>
            <a:chExt cx="2089529" cy="1434621"/>
          </a:xfrm>
          <a:gradFill flip="none" rotWithShape="1">
            <a:gsLst>
              <a:gs pos="81000">
                <a:schemeClr val="bg1">
                  <a:alpha val="0"/>
                </a:schemeClr>
              </a:gs>
              <a:gs pos="0">
                <a:schemeClr val="bg1"/>
              </a:gs>
            </a:gsLst>
            <a:lin ang="10800000" scaled="0"/>
            <a:tileRect/>
          </a:gradFill>
        </p:grpSpPr>
        <p:sp>
          <p:nvSpPr>
            <p:cNvPr id="78" name="L 形 77">
              <a:extLst>
                <a:ext uri="{FF2B5EF4-FFF2-40B4-BE49-F238E27FC236}">
                  <a16:creationId xmlns:a16="http://schemas.microsoft.com/office/drawing/2014/main" id="{97743368-6649-9C28-D3B0-980EBC89CCB0}"/>
                </a:ext>
              </a:extLst>
            </p:cNvPr>
            <p:cNvSpPr/>
            <p:nvPr/>
          </p:nvSpPr>
          <p:spPr>
            <a:xfrm rot="8100000" flipV="1">
              <a:off x="8121160" y="4258427"/>
              <a:ext cx="1416488" cy="1416499"/>
            </a:xfrm>
            <a:prstGeom prst="corner">
              <a:avLst>
                <a:gd name="adj1" fmla="val 27777"/>
                <a:gd name="adj2" fmla="val 22400"/>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79" name="L 形 78">
              <a:extLst>
                <a:ext uri="{FF2B5EF4-FFF2-40B4-BE49-F238E27FC236}">
                  <a16:creationId xmlns:a16="http://schemas.microsoft.com/office/drawing/2014/main" id="{5C40333E-8BFF-9DD5-3A7D-3838CD136AAF}"/>
                </a:ext>
              </a:extLst>
            </p:cNvPr>
            <p:cNvSpPr/>
            <p:nvPr/>
          </p:nvSpPr>
          <p:spPr>
            <a:xfrm rot="8100000" flipV="1">
              <a:off x="8794201" y="4240305"/>
              <a:ext cx="1416488" cy="1416499"/>
            </a:xfrm>
            <a:prstGeom prst="corner">
              <a:avLst>
                <a:gd name="adj1" fmla="val 21888"/>
                <a:gd name="adj2" fmla="val 21917"/>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grpSp>
      <p:grpSp>
        <p:nvGrpSpPr>
          <p:cNvPr id="81" name="组合 80">
            <a:extLst>
              <a:ext uri="{FF2B5EF4-FFF2-40B4-BE49-F238E27FC236}">
                <a16:creationId xmlns:a16="http://schemas.microsoft.com/office/drawing/2014/main" id="{71438B32-6E82-F4FD-1F61-6F0D67BAB034}"/>
              </a:ext>
            </a:extLst>
          </p:cNvPr>
          <p:cNvGrpSpPr/>
          <p:nvPr/>
        </p:nvGrpSpPr>
        <p:grpSpPr>
          <a:xfrm>
            <a:off x="8266806" y="2888473"/>
            <a:ext cx="2802217" cy="2165673"/>
            <a:chOff x="560839" y="2791464"/>
            <a:chExt cx="1550271" cy="1248183"/>
          </a:xfrm>
        </p:grpSpPr>
        <p:sp>
          <p:nvSpPr>
            <p:cNvPr id="82" name="矩形 81">
              <a:extLst>
                <a:ext uri="{FF2B5EF4-FFF2-40B4-BE49-F238E27FC236}">
                  <a16:creationId xmlns:a16="http://schemas.microsoft.com/office/drawing/2014/main" id="{8D859B41-C377-2BBA-9F4F-5F55B5CD3AE1}"/>
                </a:ext>
              </a:extLst>
            </p:cNvPr>
            <p:cNvSpPr/>
            <p:nvPr/>
          </p:nvSpPr>
          <p:spPr>
            <a:xfrm>
              <a:off x="560842" y="2802255"/>
              <a:ext cx="1550265" cy="1237392"/>
            </a:xfrm>
            <a:prstGeom prst="rect">
              <a:avLst/>
            </a:prstGeom>
            <a:solidFill>
              <a:schemeClr val="bg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3" name="L 形 82">
              <a:extLst>
                <a:ext uri="{FF2B5EF4-FFF2-40B4-BE49-F238E27FC236}">
                  <a16:creationId xmlns:a16="http://schemas.microsoft.com/office/drawing/2014/main" id="{829BEA3E-1AC7-8305-676E-2F522D89BD49}"/>
                </a:ext>
              </a:extLst>
            </p:cNvPr>
            <p:cNvSpPr/>
            <p:nvPr/>
          </p:nvSpPr>
          <p:spPr>
            <a:xfrm>
              <a:off x="560844" y="3625218"/>
              <a:ext cx="1550262" cy="414429"/>
            </a:xfrm>
            <a:prstGeom prst="corner">
              <a:avLst>
                <a:gd name="adj1" fmla="val 6003"/>
                <a:gd name="adj2" fmla="val 5701"/>
              </a:avLst>
            </a:prstGeom>
            <a:gradFill flip="none" rotWithShape="1">
              <a:gsLst>
                <a:gs pos="100000">
                  <a:schemeClr val="bg1"/>
                </a:gs>
                <a:gs pos="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4" name="L 形 83">
              <a:extLst>
                <a:ext uri="{FF2B5EF4-FFF2-40B4-BE49-F238E27FC236}">
                  <a16:creationId xmlns:a16="http://schemas.microsoft.com/office/drawing/2014/main" id="{C5FD3512-CC0C-CDC7-1A3D-E5DD704A5AE2}"/>
                </a:ext>
              </a:extLst>
            </p:cNvPr>
            <p:cNvSpPr/>
            <p:nvPr/>
          </p:nvSpPr>
          <p:spPr>
            <a:xfrm rot="10800000">
              <a:off x="1769197" y="2791464"/>
              <a:ext cx="341913" cy="423449"/>
            </a:xfrm>
            <a:prstGeom prst="corner">
              <a:avLst>
                <a:gd name="adj1" fmla="val 7165"/>
                <a:gd name="adj2" fmla="val 7426"/>
              </a:avLst>
            </a:prstGeom>
            <a:gradFill flip="none" rotWithShape="1">
              <a:gsLst>
                <a:gs pos="100000">
                  <a:schemeClr val="bg1"/>
                </a:gs>
                <a:gs pos="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5" name="矩形 84">
              <a:extLst>
                <a:ext uri="{FF2B5EF4-FFF2-40B4-BE49-F238E27FC236}">
                  <a16:creationId xmlns:a16="http://schemas.microsoft.com/office/drawing/2014/main" id="{4DA7BCA8-A6B4-6C5C-0A88-F2FB23610177}"/>
                </a:ext>
              </a:extLst>
            </p:cNvPr>
            <p:cNvSpPr/>
            <p:nvPr/>
          </p:nvSpPr>
          <p:spPr>
            <a:xfrm>
              <a:off x="560839" y="2802255"/>
              <a:ext cx="97974" cy="979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cxnSp>
        <p:nvCxnSpPr>
          <p:cNvPr id="92" name="直接连接符 91">
            <a:extLst>
              <a:ext uri="{FF2B5EF4-FFF2-40B4-BE49-F238E27FC236}">
                <a16:creationId xmlns:a16="http://schemas.microsoft.com/office/drawing/2014/main" id="{A2E0EEB4-5CBD-833D-4AA5-CC804D117C8A}"/>
              </a:ext>
            </a:extLst>
          </p:cNvPr>
          <p:cNvCxnSpPr/>
          <p:nvPr/>
        </p:nvCxnSpPr>
        <p:spPr>
          <a:xfrm>
            <a:off x="4750740" y="2535334"/>
            <a:ext cx="7386320" cy="0"/>
          </a:xfrm>
          <a:prstGeom prst="line">
            <a:avLst/>
          </a:prstGeom>
          <a:ln>
            <a:gradFill>
              <a:gsLst>
                <a:gs pos="0">
                  <a:schemeClr val="accent1">
                    <a:alpha val="0"/>
                  </a:schemeClr>
                </a:gs>
                <a:gs pos="100000">
                  <a:schemeClr val="accent1"/>
                </a:gs>
              </a:gsLst>
              <a:lin ang="10800000" scaled="0"/>
            </a:gradFill>
          </a:ln>
        </p:spPr>
        <p:style>
          <a:lnRef idx="1">
            <a:schemeClr val="accent1"/>
          </a:lnRef>
          <a:fillRef idx="0">
            <a:schemeClr val="accent1"/>
          </a:fillRef>
          <a:effectRef idx="0">
            <a:schemeClr val="accent1"/>
          </a:effectRef>
          <a:fontRef idx="minor">
            <a:schemeClr val="tx1"/>
          </a:fontRef>
        </p:style>
      </p:cxnSp>
      <p:sp>
        <p:nvSpPr>
          <p:cNvPr id="152" name="任意多边形: 形状 151">
            <a:extLst>
              <a:ext uri="{FF2B5EF4-FFF2-40B4-BE49-F238E27FC236}">
                <a16:creationId xmlns:a16="http://schemas.microsoft.com/office/drawing/2014/main" id="{300DC731-6B8A-FD46-5544-3EB0268B3918}"/>
              </a:ext>
            </a:extLst>
          </p:cNvPr>
          <p:cNvSpPr/>
          <p:nvPr/>
        </p:nvSpPr>
        <p:spPr>
          <a:xfrm>
            <a:off x="0" y="1268728"/>
            <a:ext cx="3448302" cy="575665"/>
          </a:xfrm>
          <a:custGeom>
            <a:avLst/>
            <a:gdLst>
              <a:gd name="connsiteX0" fmla="*/ 0 w 3448302"/>
              <a:gd name="connsiteY0" fmla="*/ 0 h 575665"/>
              <a:gd name="connsiteX1" fmla="*/ 3448302 w 3448302"/>
              <a:gd name="connsiteY1" fmla="*/ 0 h 575665"/>
              <a:gd name="connsiteX2" fmla="*/ 3334867 w 3448302"/>
              <a:gd name="connsiteY2" fmla="*/ 575665 h 575665"/>
              <a:gd name="connsiteX3" fmla="*/ 0 w 3448302"/>
              <a:gd name="connsiteY3" fmla="*/ 575665 h 575665"/>
            </a:gdLst>
            <a:ahLst/>
            <a:cxnLst>
              <a:cxn ang="0">
                <a:pos x="connsiteX0" y="connsiteY0"/>
              </a:cxn>
              <a:cxn ang="0">
                <a:pos x="connsiteX1" y="connsiteY1"/>
              </a:cxn>
              <a:cxn ang="0">
                <a:pos x="connsiteX2" y="connsiteY2"/>
              </a:cxn>
              <a:cxn ang="0">
                <a:pos x="connsiteX3" y="connsiteY3"/>
              </a:cxn>
            </a:cxnLst>
            <a:rect l="l" t="t" r="r" b="b"/>
            <a:pathLst>
              <a:path w="3448302" h="575665">
                <a:moveTo>
                  <a:pt x="0" y="0"/>
                </a:moveTo>
                <a:lnTo>
                  <a:pt x="3448302" y="0"/>
                </a:lnTo>
                <a:lnTo>
                  <a:pt x="3334867" y="575665"/>
                </a:lnTo>
                <a:lnTo>
                  <a:pt x="0" y="575665"/>
                </a:lnTo>
                <a:close/>
              </a:path>
            </a:pathLst>
          </a:custGeom>
          <a:gradFill>
            <a:gsLst>
              <a:gs pos="0">
                <a:schemeClr val="accent1"/>
              </a:gs>
              <a:gs pos="100000">
                <a:schemeClr val="accent1">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4" name="文本框 33">
            <a:extLst>
              <a:ext uri="{FF2B5EF4-FFF2-40B4-BE49-F238E27FC236}">
                <a16:creationId xmlns:a16="http://schemas.microsoft.com/office/drawing/2014/main" id="{5F1D38DC-E531-1F62-05FE-040F4AB288A4}"/>
              </a:ext>
            </a:extLst>
          </p:cNvPr>
          <p:cNvSpPr txBox="1"/>
          <p:nvPr/>
        </p:nvSpPr>
        <p:spPr>
          <a:xfrm>
            <a:off x="1049206" y="1111609"/>
            <a:ext cx="1558119" cy="791050"/>
          </a:xfrm>
          <a:prstGeom prst="rect">
            <a:avLst/>
          </a:prstGeom>
          <a:noFill/>
        </p:spPr>
        <p:txBody>
          <a:bodyPr wrap="none" lIns="0" tIns="0" rIns="0" bIns="0">
            <a:noAutofit/>
          </a:bodyPr>
          <a:lstStyle/>
          <a:p>
            <a:pPr>
              <a:lnSpc>
                <a:spcPct val="125000"/>
              </a:lnSpc>
            </a:pPr>
            <a:r>
              <a:rPr kumimoji="0" lang="zh-CN" altLang="en-US" sz="4400" b="0" i="0" u="none" strike="noStrike" kern="1200" cap="none" spc="0" normalizeH="0" baseline="0" noProof="0" dirty="0">
                <a:ln>
                  <a:noFill/>
                </a:ln>
                <a:solidFill>
                  <a:schemeClr val="bg1"/>
                </a:solidFill>
                <a:effectLst/>
                <a:uLnTx/>
                <a:uFillTx/>
                <a:latin typeface="+mj-ea"/>
                <a:ea typeface="+mj-ea"/>
                <a:cs typeface="+mn-cs"/>
              </a:rPr>
              <a:t>误区一</a:t>
            </a:r>
            <a:endParaRPr lang="zh-CN" altLang="en-US" sz="4400" dirty="0">
              <a:solidFill>
                <a:schemeClr val="bg1"/>
              </a:solidFill>
              <a:latin typeface="+mj-ea"/>
              <a:ea typeface="+mj-ea"/>
            </a:endParaRPr>
          </a:p>
        </p:txBody>
      </p:sp>
      <p:grpSp>
        <p:nvGrpSpPr>
          <p:cNvPr id="94" name="组合 93">
            <a:extLst>
              <a:ext uri="{FF2B5EF4-FFF2-40B4-BE49-F238E27FC236}">
                <a16:creationId xmlns:a16="http://schemas.microsoft.com/office/drawing/2014/main" id="{A29D1212-DB91-4528-4AEB-118821AD1F32}"/>
              </a:ext>
            </a:extLst>
          </p:cNvPr>
          <p:cNvGrpSpPr/>
          <p:nvPr/>
        </p:nvGrpSpPr>
        <p:grpSpPr>
          <a:xfrm flipV="1">
            <a:off x="2756381" y="1462595"/>
            <a:ext cx="495364" cy="137258"/>
            <a:chOff x="2895153" y="4902908"/>
            <a:chExt cx="495364" cy="137258"/>
          </a:xfrm>
          <a:gradFill>
            <a:gsLst>
              <a:gs pos="100000">
                <a:schemeClr val="bg1"/>
              </a:gs>
              <a:gs pos="0">
                <a:schemeClr val="bg1">
                  <a:alpha val="0"/>
                </a:schemeClr>
              </a:gs>
            </a:gsLst>
            <a:lin ang="0" scaled="0"/>
          </a:gradFill>
        </p:grpSpPr>
        <p:sp>
          <p:nvSpPr>
            <p:cNvPr id="95" name="L 形 94">
              <a:extLst>
                <a:ext uri="{FF2B5EF4-FFF2-40B4-BE49-F238E27FC236}">
                  <a16:creationId xmlns:a16="http://schemas.microsoft.com/office/drawing/2014/main" id="{2B1CCD47-FA01-671F-E1CE-C0CD36B071BA}"/>
                </a:ext>
              </a:extLst>
            </p:cNvPr>
            <p:cNvSpPr/>
            <p:nvPr/>
          </p:nvSpPr>
          <p:spPr>
            <a:xfrm rot="13500000">
              <a:off x="2895153" y="4902908"/>
              <a:ext cx="130999" cy="131000"/>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96" name="L 形 95">
              <a:extLst>
                <a:ext uri="{FF2B5EF4-FFF2-40B4-BE49-F238E27FC236}">
                  <a16:creationId xmlns:a16="http://schemas.microsoft.com/office/drawing/2014/main" id="{A18C92D8-80AD-76B2-51CC-582BDF481A45}"/>
                </a:ext>
              </a:extLst>
            </p:cNvPr>
            <p:cNvSpPr/>
            <p:nvPr/>
          </p:nvSpPr>
          <p:spPr>
            <a:xfrm rot="13500000">
              <a:off x="2983865" y="4902908"/>
              <a:ext cx="130999" cy="131000"/>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97" name="L 形 96">
              <a:extLst>
                <a:ext uri="{FF2B5EF4-FFF2-40B4-BE49-F238E27FC236}">
                  <a16:creationId xmlns:a16="http://schemas.microsoft.com/office/drawing/2014/main" id="{52C04A54-828E-7751-8BFE-B73435A4A8E3}"/>
                </a:ext>
              </a:extLst>
            </p:cNvPr>
            <p:cNvSpPr/>
            <p:nvPr/>
          </p:nvSpPr>
          <p:spPr>
            <a:xfrm rot="13500000">
              <a:off x="3082093" y="4909167"/>
              <a:ext cx="130999" cy="131000"/>
            </a:xfrm>
            <a:prstGeom prst="corner">
              <a:avLst>
                <a:gd name="adj1" fmla="val 30015"/>
                <a:gd name="adj2" fmla="val 309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8" name="L 形 97">
              <a:extLst>
                <a:ext uri="{FF2B5EF4-FFF2-40B4-BE49-F238E27FC236}">
                  <a16:creationId xmlns:a16="http://schemas.microsoft.com/office/drawing/2014/main" id="{134C65B4-A5FD-F8ED-3234-88D4DF890CCE}"/>
                </a:ext>
              </a:extLst>
            </p:cNvPr>
            <p:cNvSpPr/>
            <p:nvPr/>
          </p:nvSpPr>
          <p:spPr>
            <a:xfrm rot="13500000">
              <a:off x="3170805" y="4909167"/>
              <a:ext cx="130999" cy="131000"/>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99" name="L 形 98">
              <a:extLst>
                <a:ext uri="{FF2B5EF4-FFF2-40B4-BE49-F238E27FC236}">
                  <a16:creationId xmlns:a16="http://schemas.microsoft.com/office/drawing/2014/main" id="{E4547331-E942-FBDF-E89F-CB0C3A35FDE0}"/>
                </a:ext>
              </a:extLst>
            </p:cNvPr>
            <p:cNvSpPr/>
            <p:nvPr/>
          </p:nvSpPr>
          <p:spPr>
            <a:xfrm rot="13500000">
              <a:off x="3259517" y="4909167"/>
              <a:ext cx="130999" cy="131000"/>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grpSp>
      <p:sp>
        <p:nvSpPr>
          <p:cNvPr id="151" name="任意多边形: 形状 150">
            <a:extLst>
              <a:ext uri="{FF2B5EF4-FFF2-40B4-BE49-F238E27FC236}">
                <a16:creationId xmlns:a16="http://schemas.microsoft.com/office/drawing/2014/main" id="{5E1F9684-EC75-5D8A-BA12-E866648FA041}"/>
              </a:ext>
            </a:extLst>
          </p:cNvPr>
          <p:cNvSpPr/>
          <p:nvPr/>
        </p:nvSpPr>
        <p:spPr>
          <a:xfrm>
            <a:off x="10100837" y="1268728"/>
            <a:ext cx="2091163" cy="575665"/>
          </a:xfrm>
          <a:custGeom>
            <a:avLst/>
            <a:gdLst>
              <a:gd name="connsiteX0" fmla="*/ 113435 w 2091163"/>
              <a:gd name="connsiteY0" fmla="*/ 0 h 575665"/>
              <a:gd name="connsiteX1" fmla="*/ 2091163 w 2091163"/>
              <a:gd name="connsiteY1" fmla="*/ 0 h 575665"/>
              <a:gd name="connsiteX2" fmla="*/ 2091163 w 2091163"/>
              <a:gd name="connsiteY2" fmla="*/ 575665 h 575665"/>
              <a:gd name="connsiteX3" fmla="*/ 0 w 2091163"/>
              <a:gd name="connsiteY3" fmla="*/ 575665 h 575665"/>
            </a:gdLst>
            <a:ahLst/>
            <a:cxnLst>
              <a:cxn ang="0">
                <a:pos x="connsiteX0" y="connsiteY0"/>
              </a:cxn>
              <a:cxn ang="0">
                <a:pos x="connsiteX1" y="connsiteY1"/>
              </a:cxn>
              <a:cxn ang="0">
                <a:pos x="connsiteX2" y="connsiteY2"/>
              </a:cxn>
              <a:cxn ang="0">
                <a:pos x="connsiteX3" y="connsiteY3"/>
              </a:cxn>
            </a:cxnLst>
            <a:rect l="l" t="t" r="r" b="b"/>
            <a:pathLst>
              <a:path w="2091163" h="575665">
                <a:moveTo>
                  <a:pt x="113435" y="0"/>
                </a:moveTo>
                <a:lnTo>
                  <a:pt x="2091163" y="0"/>
                </a:lnTo>
                <a:lnTo>
                  <a:pt x="2091163" y="575665"/>
                </a:lnTo>
                <a:lnTo>
                  <a:pt x="0" y="575665"/>
                </a:lnTo>
                <a:close/>
              </a:path>
            </a:pathLst>
          </a:custGeom>
          <a:gradFill>
            <a:gsLst>
              <a:gs pos="100000">
                <a:schemeClr val="accent1"/>
              </a:gs>
              <a:gs pos="0">
                <a:schemeClr val="accent1">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 name="组合 1">
            <a:extLst>
              <a:ext uri="{FF2B5EF4-FFF2-40B4-BE49-F238E27FC236}">
                <a16:creationId xmlns:a16="http://schemas.microsoft.com/office/drawing/2014/main" id="{DD572EF4-9947-7788-A149-295B4F36320A}"/>
              </a:ext>
            </a:extLst>
          </p:cNvPr>
          <p:cNvGrpSpPr/>
          <p:nvPr/>
        </p:nvGrpSpPr>
        <p:grpSpPr>
          <a:xfrm>
            <a:off x="-96834" y="5389962"/>
            <a:ext cx="593109" cy="833412"/>
            <a:chOff x="-96834" y="5389962"/>
            <a:chExt cx="593109" cy="833412"/>
          </a:xfrm>
        </p:grpSpPr>
        <p:sp>
          <p:nvSpPr>
            <p:cNvPr id="117" name="椭圆 116">
              <a:extLst>
                <a:ext uri="{FF2B5EF4-FFF2-40B4-BE49-F238E27FC236}">
                  <a16:creationId xmlns:a16="http://schemas.microsoft.com/office/drawing/2014/main" id="{52E1336D-7B91-95F1-E64A-F49E63C51E10}"/>
                </a:ext>
              </a:extLst>
            </p:cNvPr>
            <p:cNvSpPr/>
            <p:nvPr/>
          </p:nvSpPr>
          <p:spPr>
            <a:xfrm flipH="1" flipV="1">
              <a:off x="-96834" y="5389962"/>
              <a:ext cx="60521" cy="6052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18" name="椭圆 117">
              <a:extLst>
                <a:ext uri="{FF2B5EF4-FFF2-40B4-BE49-F238E27FC236}">
                  <a16:creationId xmlns:a16="http://schemas.microsoft.com/office/drawing/2014/main" id="{0D917B49-CA96-E02E-E79F-C562F7EABAA4}"/>
                </a:ext>
              </a:extLst>
            </p:cNvPr>
            <p:cNvSpPr/>
            <p:nvPr/>
          </p:nvSpPr>
          <p:spPr>
            <a:xfrm flipH="1" flipV="1">
              <a:off x="-96834" y="5583185"/>
              <a:ext cx="60521" cy="60521"/>
            </a:xfrm>
            <a:prstGeom prst="ellipse">
              <a:avLst/>
            </a:prstGeom>
            <a:solidFill>
              <a:schemeClr val="accent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19" name="椭圆 118">
              <a:extLst>
                <a:ext uri="{FF2B5EF4-FFF2-40B4-BE49-F238E27FC236}">
                  <a16:creationId xmlns:a16="http://schemas.microsoft.com/office/drawing/2014/main" id="{2194FFAC-2E3A-9EEA-D7EC-0306E02DA18D}"/>
                </a:ext>
              </a:extLst>
            </p:cNvPr>
            <p:cNvSpPr/>
            <p:nvPr/>
          </p:nvSpPr>
          <p:spPr>
            <a:xfrm flipH="1" flipV="1">
              <a:off x="-96834" y="5776407"/>
              <a:ext cx="60521" cy="60521"/>
            </a:xfrm>
            <a:prstGeom prst="ellipse">
              <a:avLst/>
            </a:prstGeom>
            <a:solidFill>
              <a:schemeClr val="accent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20" name="椭圆 119">
              <a:extLst>
                <a:ext uri="{FF2B5EF4-FFF2-40B4-BE49-F238E27FC236}">
                  <a16:creationId xmlns:a16="http://schemas.microsoft.com/office/drawing/2014/main" id="{FC708BA0-80D1-CA2B-1FF7-FF76657678BC}"/>
                </a:ext>
              </a:extLst>
            </p:cNvPr>
            <p:cNvSpPr/>
            <p:nvPr/>
          </p:nvSpPr>
          <p:spPr>
            <a:xfrm flipH="1" flipV="1">
              <a:off x="-96834" y="5969630"/>
              <a:ext cx="60521" cy="60521"/>
            </a:xfrm>
            <a:prstGeom prst="ellipse">
              <a:avLst/>
            </a:prstGeom>
            <a:solidFill>
              <a:schemeClr val="accent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21" name="椭圆 120">
              <a:extLst>
                <a:ext uri="{FF2B5EF4-FFF2-40B4-BE49-F238E27FC236}">
                  <a16:creationId xmlns:a16="http://schemas.microsoft.com/office/drawing/2014/main" id="{74577CC1-BFD2-4A08-D78E-2DA7076C4756}"/>
                </a:ext>
              </a:extLst>
            </p:cNvPr>
            <p:cNvSpPr/>
            <p:nvPr/>
          </p:nvSpPr>
          <p:spPr>
            <a:xfrm flipH="1" flipV="1">
              <a:off x="-96834" y="6162853"/>
              <a:ext cx="60521" cy="60521"/>
            </a:xfrm>
            <a:prstGeom prst="ellipse">
              <a:avLst/>
            </a:prstGeom>
            <a:solidFill>
              <a:schemeClr val="accent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22" name="椭圆 121">
              <a:extLst>
                <a:ext uri="{FF2B5EF4-FFF2-40B4-BE49-F238E27FC236}">
                  <a16:creationId xmlns:a16="http://schemas.microsoft.com/office/drawing/2014/main" id="{019A1A6C-1260-E209-D82F-7316495DB3AA}"/>
                </a:ext>
              </a:extLst>
            </p:cNvPr>
            <p:cNvSpPr/>
            <p:nvPr/>
          </p:nvSpPr>
          <p:spPr>
            <a:xfrm flipH="1" flipV="1">
              <a:off x="36313" y="5389962"/>
              <a:ext cx="60521" cy="6052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3" name="椭圆 122">
              <a:extLst>
                <a:ext uri="{FF2B5EF4-FFF2-40B4-BE49-F238E27FC236}">
                  <a16:creationId xmlns:a16="http://schemas.microsoft.com/office/drawing/2014/main" id="{72D7305D-E940-60B6-D9A6-09EE9DC5616C}"/>
                </a:ext>
              </a:extLst>
            </p:cNvPr>
            <p:cNvSpPr/>
            <p:nvPr/>
          </p:nvSpPr>
          <p:spPr>
            <a:xfrm flipH="1" flipV="1">
              <a:off x="36313" y="5583185"/>
              <a:ext cx="60521" cy="60521"/>
            </a:xfrm>
            <a:prstGeom prst="ellipse">
              <a:avLst/>
            </a:prstGeom>
            <a:solidFill>
              <a:schemeClr val="accent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24" name="椭圆 123">
              <a:extLst>
                <a:ext uri="{FF2B5EF4-FFF2-40B4-BE49-F238E27FC236}">
                  <a16:creationId xmlns:a16="http://schemas.microsoft.com/office/drawing/2014/main" id="{B9D58430-CB45-D8EC-BBD0-92E79AA623A9}"/>
                </a:ext>
              </a:extLst>
            </p:cNvPr>
            <p:cNvSpPr/>
            <p:nvPr/>
          </p:nvSpPr>
          <p:spPr>
            <a:xfrm flipH="1" flipV="1">
              <a:off x="36313" y="5776407"/>
              <a:ext cx="60521" cy="60521"/>
            </a:xfrm>
            <a:prstGeom prst="ellipse">
              <a:avLst/>
            </a:prstGeom>
            <a:solidFill>
              <a:schemeClr val="accent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25" name="椭圆 124">
              <a:extLst>
                <a:ext uri="{FF2B5EF4-FFF2-40B4-BE49-F238E27FC236}">
                  <a16:creationId xmlns:a16="http://schemas.microsoft.com/office/drawing/2014/main" id="{9996F1A6-4C81-C144-677A-231ADEABDE21}"/>
                </a:ext>
              </a:extLst>
            </p:cNvPr>
            <p:cNvSpPr/>
            <p:nvPr/>
          </p:nvSpPr>
          <p:spPr>
            <a:xfrm flipH="1" flipV="1">
              <a:off x="36313" y="5969630"/>
              <a:ext cx="60521" cy="60521"/>
            </a:xfrm>
            <a:prstGeom prst="ellipse">
              <a:avLst/>
            </a:prstGeom>
            <a:solidFill>
              <a:schemeClr val="accent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26" name="椭圆 125">
              <a:extLst>
                <a:ext uri="{FF2B5EF4-FFF2-40B4-BE49-F238E27FC236}">
                  <a16:creationId xmlns:a16="http://schemas.microsoft.com/office/drawing/2014/main" id="{45EF0C5E-0B8D-C09F-F41E-307061AA8B0C}"/>
                </a:ext>
              </a:extLst>
            </p:cNvPr>
            <p:cNvSpPr/>
            <p:nvPr/>
          </p:nvSpPr>
          <p:spPr>
            <a:xfrm flipH="1" flipV="1">
              <a:off x="36313" y="6162853"/>
              <a:ext cx="60521" cy="60521"/>
            </a:xfrm>
            <a:prstGeom prst="ellipse">
              <a:avLst/>
            </a:prstGeom>
            <a:solidFill>
              <a:schemeClr val="accent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27" name="椭圆 126">
              <a:extLst>
                <a:ext uri="{FF2B5EF4-FFF2-40B4-BE49-F238E27FC236}">
                  <a16:creationId xmlns:a16="http://schemas.microsoft.com/office/drawing/2014/main" id="{CF6533AA-623F-45B4-BAF8-CBF603878A56}"/>
                </a:ext>
              </a:extLst>
            </p:cNvPr>
            <p:cNvSpPr/>
            <p:nvPr/>
          </p:nvSpPr>
          <p:spPr>
            <a:xfrm flipH="1" flipV="1">
              <a:off x="169460" y="5389962"/>
              <a:ext cx="60521" cy="6052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8" name="椭圆 127">
              <a:extLst>
                <a:ext uri="{FF2B5EF4-FFF2-40B4-BE49-F238E27FC236}">
                  <a16:creationId xmlns:a16="http://schemas.microsoft.com/office/drawing/2014/main" id="{22D65042-64C9-F22B-94EC-989C8DF25F7B}"/>
                </a:ext>
              </a:extLst>
            </p:cNvPr>
            <p:cNvSpPr/>
            <p:nvPr/>
          </p:nvSpPr>
          <p:spPr>
            <a:xfrm flipH="1" flipV="1">
              <a:off x="169460" y="5583185"/>
              <a:ext cx="60521" cy="60521"/>
            </a:xfrm>
            <a:prstGeom prst="ellipse">
              <a:avLst/>
            </a:prstGeom>
            <a:solidFill>
              <a:schemeClr val="accent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29" name="椭圆 128">
              <a:extLst>
                <a:ext uri="{FF2B5EF4-FFF2-40B4-BE49-F238E27FC236}">
                  <a16:creationId xmlns:a16="http://schemas.microsoft.com/office/drawing/2014/main" id="{620316A3-9D79-74F1-64D2-2D24B39630E3}"/>
                </a:ext>
              </a:extLst>
            </p:cNvPr>
            <p:cNvSpPr/>
            <p:nvPr/>
          </p:nvSpPr>
          <p:spPr>
            <a:xfrm flipH="1" flipV="1">
              <a:off x="169460" y="5776407"/>
              <a:ext cx="60521" cy="60521"/>
            </a:xfrm>
            <a:prstGeom prst="ellipse">
              <a:avLst/>
            </a:prstGeom>
            <a:solidFill>
              <a:schemeClr val="accent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30" name="椭圆 129">
              <a:extLst>
                <a:ext uri="{FF2B5EF4-FFF2-40B4-BE49-F238E27FC236}">
                  <a16:creationId xmlns:a16="http://schemas.microsoft.com/office/drawing/2014/main" id="{1D0C596A-01E8-D8BA-5E6A-978FF83EF214}"/>
                </a:ext>
              </a:extLst>
            </p:cNvPr>
            <p:cNvSpPr/>
            <p:nvPr/>
          </p:nvSpPr>
          <p:spPr>
            <a:xfrm flipH="1" flipV="1">
              <a:off x="169460" y="5969630"/>
              <a:ext cx="60521" cy="60521"/>
            </a:xfrm>
            <a:prstGeom prst="ellipse">
              <a:avLst/>
            </a:prstGeom>
            <a:solidFill>
              <a:schemeClr val="accent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31" name="椭圆 130">
              <a:extLst>
                <a:ext uri="{FF2B5EF4-FFF2-40B4-BE49-F238E27FC236}">
                  <a16:creationId xmlns:a16="http://schemas.microsoft.com/office/drawing/2014/main" id="{19CB797F-D382-2267-11A1-F46EA91184DC}"/>
                </a:ext>
              </a:extLst>
            </p:cNvPr>
            <p:cNvSpPr/>
            <p:nvPr/>
          </p:nvSpPr>
          <p:spPr>
            <a:xfrm flipH="1" flipV="1">
              <a:off x="169460" y="6162853"/>
              <a:ext cx="60521" cy="60521"/>
            </a:xfrm>
            <a:prstGeom prst="ellipse">
              <a:avLst/>
            </a:prstGeom>
            <a:solidFill>
              <a:schemeClr val="accent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32" name="椭圆 131">
              <a:extLst>
                <a:ext uri="{FF2B5EF4-FFF2-40B4-BE49-F238E27FC236}">
                  <a16:creationId xmlns:a16="http://schemas.microsoft.com/office/drawing/2014/main" id="{1B7B13C8-EA7A-EF4F-9FDE-A1B88C8A0021}"/>
                </a:ext>
              </a:extLst>
            </p:cNvPr>
            <p:cNvSpPr/>
            <p:nvPr/>
          </p:nvSpPr>
          <p:spPr>
            <a:xfrm flipH="1" flipV="1">
              <a:off x="302607" y="5389962"/>
              <a:ext cx="60521" cy="6052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3" name="椭圆 132">
              <a:extLst>
                <a:ext uri="{FF2B5EF4-FFF2-40B4-BE49-F238E27FC236}">
                  <a16:creationId xmlns:a16="http://schemas.microsoft.com/office/drawing/2014/main" id="{D7775964-0FF1-757C-D21F-8055ED64B560}"/>
                </a:ext>
              </a:extLst>
            </p:cNvPr>
            <p:cNvSpPr/>
            <p:nvPr/>
          </p:nvSpPr>
          <p:spPr>
            <a:xfrm flipH="1" flipV="1">
              <a:off x="302607" y="5583185"/>
              <a:ext cx="60521" cy="60521"/>
            </a:xfrm>
            <a:prstGeom prst="ellipse">
              <a:avLst/>
            </a:prstGeom>
            <a:solidFill>
              <a:schemeClr val="accent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34" name="椭圆 133">
              <a:extLst>
                <a:ext uri="{FF2B5EF4-FFF2-40B4-BE49-F238E27FC236}">
                  <a16:creationId xmlns:a16="http://schemas.microsoft.com/office/drawing/2014/main" id="{8EDC3479-4926-32E2-9CDA-A9C256CFF9F0}"/>
                </a:ext>
              </a:extLst>
            </p:cNvPr>
            <p:cNvSpPr/>
            <p:nvPr/>
          </p:nvSpPr>
          <p:spPr>
            <a:xfrm flipH="1" flipV="1">
              <a:off x="302607" y="5776407"/>
              <a:ext cx="60521" cy="60521"/>
            </a:xfrm>
            <a:prstGeom prst="ellipse">
              <a:avLst/>
            </a:prstGeom>
            <a:solidFill>
              <a:schemeClr val="accent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35" name="椭圆 134">
              <a:extLst>
                <a:ext uri="{FF2B5EF4-FFF2-40B4-BE49-F238E27FC236}">
                  <a16:creationId xmlns:a16="http://schemas.microsoft.com/office/drawing/2014/main" id="{CEFDFFDB-8063-C39D-8F1D-AD510EF23175}"/>
                </a:ext>
              </a:extLst>
            </p:cNvPr>
            <p:cNvSpPr/>
            <p:nvPr/>
          </p:nvSpPr>
          <p:spPr>
            <a:xfrm flipH="1" flipV="1">
              <a:off x="302607" y="5969630"/>
              <a:ext cx="60521" cy="60521"/>
            </a:xfrm>
            <a:prstGeom prst="ellipse">
              <a:avLst/>
            </a:prstGeom>
            <a:solidFill>
              <a:schemeClr val="accent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36" name="椭圆 135">
              <a:extLst>
                <a:ext uri="{FF2B5EF4-FFF2-40B4-BE49-F238E27FC236}">
                  <a16:creationId xmlns:a16="http://schemas.microsoft.com/office/drawing/2014/main" id="{F883F853-1644-B4FF-CA5A-43668D1B0742}"/>
                </a:ext>
              </a:extLst>
            </p:cNvPr>
            <p:cNvSpPr/>
            <p:nvPr/>
          </p:nvSpPr>
          <p:spPr>
            <a:xfrm flipH="1" flipV="1">
              <a:off x="302607" y="6162853"/>
              <a:ext cx="60521" cy="60521"/>
            </a:xfrm>
            <a:prstGeom prst="ellipse">
              <a:avLst/>
            </a:prstGeom>
            <a:solidFill>
              <a:schemeClr val="accent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37" name="椭圆 136">
              <a:extLst>
                <a:ext uri="{FF2B5EF4-FFF2-40B4-BE49-F238E27FC236}">
                  <a16:creationId xmlns:a16="http://schemas.microsoft.com/office/drawing/2014/main" id="{891DE275-96DD-0719-AC50-D60B2D9DDD10}"/>
                </a:ext>
              </a:extLst>
            </p:cNvPr>
            <p:cNvSpPr/>
            <p:nvPr/>
          </p:nvSpPr>
          <p:spPr>
            <a:xfrm flipH="1" flipV="1">
              <a:off x="435754" y="5389962"/>
              <a:ext cx="60521" cy="6052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8" name="椭圆 137">
              <a:extLst>
                <a:ext uri="{FF2B5EF4-FFF2-40B4-BE49-F238E27FC236}">
                  <a16:creationId xmlns:a16="http://schemas.microsoft.com/office/drawing/2014/main" id="{079A543D-406A-D9B1-DB05-4EA4DC45C532}"/>
                </a:ext>
              </a:extLst>
            </p:cNvPr>
            <p:cNvSpPr/>
            <p:nvPr/>
          </p:nvSpPr>
          <p:spPr>
            <a:xfrm flipH="1" flipV="1">
              <a:off x="435754" y="5583185"/>
              <a:ext cx="60521" cy="60521"/>
            </a:xfrm>
            <a:prstGeom prst="ellipse">
              <a:avLst/>
            </a:prstGeom>
            <a:solidFill>
              <a:schemeClr val="accent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39" name="椭圆 138">
              <a:extLst>
                <a:ext uri="{FF2B5EF4-FFF2-40B4-BE49-F238E27FC236}">
                  <a16:creationId xmlns:a16="http://schemas.microsoft.com/office/drawing/2014/main" id="{8812D1F3-1C3F-ECA0-F3B6-D05557A9E4E7}"/>
                </a:ext>
              </a:extLst>
            </p:cNvPr>
            <p:cNvSpPr/>
            <p:nvPr/>
          </p:nvSpPr>
          <p:spPr>
            <a:xfrm flipH="1" flipV="1">
              <a:off x="435754" y="5776407"/>
              <a:ext cx="60521" cy="60521"/>
            </a:xfrm>
            <a:prstGeom prst="ellipse">
              <a:avLst/>
            </a:prstGeom>
            <a:solidFill>
              <a:schemeClr val="accent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40" name="椭圆 139">
              <a:extLst>
                <a:ext uri="{FF2B5EF4-FFF2-40B4-BE49-F238E27FC236}">
                  <a16:creationId xmlns:a16="http://schemas.microsoft.com/office/drawing/2014/main" id="{348D23B7-98F4-65F2-9678-8B6C9442C1B2}"/>
                </a:ext>
              </a:extLst>
            </p:cNvPr>
            <p:cNvSpPr/>
            <p:nvPr/>
          </p:nvSpPr>
          <p:spPr>
            <a:xfrm flipH="1" flipV="1">
              <a:off x="435754" y="5969630"/>
              <a:ext cx="60521" cy="60521"/>
            </a:xfrm>
            <a:prstGeom prst="ellipse">
              <a:avLst/>
            </a:prstGeom>
            <a:solidFill>
              <a:schemeClr val="accent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41" name="椭圆 140">
              <a:extLst>
                <a:ext uri="{FF2B5EF4-FFF2-40B4-BE49-F238E27FC236}">
                  <a16:creationId xmlns:a16="http://schemas.microsoft.com/office/drawing/2014/main" id="{C431E908-EBED-4587-1ED4-0BC8F09984BB}"/>
                </a:ext>
              </a:extLst>
            </p:cNvPr>
            <p:cNvSpPr/>
            <p:nvPr/>
          </p:nvSpPr>
          <p:spPr>
            <a:xfrm flipH="1" flipV="1">
              <a:off x="435754" y="6162853"/>
              <a:ext cx="60521" cy="60521"/>
            </a:xfrm>
            <a:prstGeom prst="ellipse">
              <a:avLst/>
            </a:prstGeom>
            <a:solidFill>
              <a:schemeClr val="accent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grpSp>
      <p:grpSp>
        <p:nvGrpSpPr>
          <p:cNvPr id="145" name="组合 144">
            <a:extLst>
              <a:ext uri="{FF2B5EF4-FFF2-40B4-BE49-F238E27FC236}">
                <a16:creationId xmlns:a16="http://schemas.microsoft.com/office/drawing/2014/main" id="{37786679-7284-EC65-0DB0-EE0CE7E21879}"/>
              </a:ext>
            </a:extLst>
          </p:cNvPr>
          <p:cNvGrpSpPr/>
          <p:nvPr/>
        </p:nvGrpSpPr>
        <p:grpSpPr>
          <a:xfrm>
            <a:off x="1280038" y="5817341"/>
            <a:ext cx="14838348" cy="379834"/>
            <a:chOff x="1280038" y="5817341"/>
            <a:chExt cx="14838348" cy="379834"/>
          </a:xfrm>
        </p:grpSpPr>
        <p:sp>
          <p:nvSpPr>
            <p:cNvPr id="143" name="平行四边形 142">
              <a:extLst>
                <a:ext uri="{FF2B5EF4-FFF2-40B4-BE49-F238E27FC236}">
                  <a16:creationId xmlns:a16="http://schemas.microsoft.com/office/drawing/2014/main" id="{8EA22868-54B0-1EE8-4E89-942E7BF955FB}"/>
                </a:ext>
              </a:extLst>
            </p:cNvPr>
            <p:cNvSpPr/>
            <p:nvPr/>
          </p:nvSpPr>
          <p:spPr>
            <a:xfrm>
              <a:off x="1280038" y="5817341"/>
              <a:ext cx="14838348" cy="379834"/>
            </a:xfrm>
            <a:prstGeom prst="parallelogram">
              <a:avLst>
                <a:gd name="adj" fmla="val 29305"/>
              </a:avLst>
            </a:prstGeom>
            <a:gradFill>
              <a:gsLst>
                <a:gs pos="0">
                  <a:schemeClr val="accent1">
                    <a:alpha val="91000"/>
                  </a:schemeClr>
                </a:gs>
                <a:gs pos="6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44" name="直接连接符 143">
              <a:extLst>
                <a:ext uri="{FF2B5EF4-FFF2-40B4-BE49-F238E27FC236}">
                  <a16:creationId xmlns:a16="http://schemas.microsoft.com/office/drawing/2014/main" id="{D351325B-25B5-399E-AF90-526452CCFB66}"/>
                </a:ext>
              </a:extLst>
            </p:cNvPr>
            <p:cNvCxnSpPr>
              <a:cxnSpLocks/>
            </p:cNvCxnSpPr>
            <p:nvPr/>
          </p:nvCxnSpPr>
          <p:spPr>
            <a:xfrm>
              <a:off x="3964492" y="5964099"/>
              <a:ext cx="4348284" cy="0"/>
            </a:xfrm>
            <a:prstGeom prst="line">
              <a:avLst/>
            </a:prstGeom>
            <a:ln>
              <a:gradFill>
                <a:gsLst>
                  <a:gs pos="0">
                    <a:schemeClr val="bg1">
                      <a:alpha val="0"/>
                    </a:schemeClr>
                  </a:gs>
                  <a:gs pos="100000">
                    <a:schemeClr val="bg1"/>
                  </a:gs>
                </a:gsLst>
                <a:lin ang="10800000" scaled="0"/>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546627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组合 82">
            <a:extLst>
              <a:ext uri="{FF2B5EF4-FFF2-40B4-BE49-F238E27FC236}">
                <a16:creationId xmlns:a16="http://schemas.microsoft.com/office/drawing/2014/main" id="{F9465AAB-529E-4E4D-2E80-EA0A202A3EFE}"/>
              </a:ext>
            </a:extLst>
          </p:cNvPr>
          <p:cNvGrpSpPr/>
          <p:nvPr/>
        </p:nvGrpSpPr>
        <p:grpSpPr>
          <a:xfrm rot="5400000">
            <a:off x="2784777" y="-1099297"/>
            <a:ext cx="4024401" cy="8280399"/>
            <a:chOff x="665717" y="3086992"/>
            <a:chExt cx="2583180" cy="3148708"/>
          </a:xfrm>
        </p:grpSpPr>
        <p:sp>
          <p:nvSpPr>
            <p:cNvPr id="84" name="矩形 83">
              <a:extLst>
                <a:ext uri="{FF2B5EF4-FFF2-40B4-BE49-F238E27FC236}">
                  <a16:creationId xmlns:a16="http://schemas.microsoft.com/office/drawing/2014/main" id="{CFD4019F-E0FB-A7B8-9BDC-769DADFA1D68}"/>
                </a:ext>
              </a:extLst>
            </p:cNvPr>
            <p:cNvSpPr/>
            <p:nvPr/>
          </p:nvSpPr>
          <p:spPr>
            <a:xfrm>
              <a:off x="665717" y="3086992"/>
              <a:ext cx="2583180" cy="3145026"/>
            </a:xfrm>
            <a:prstGeom prst="rect">
              <a:avLst/>
            </a:prstGeom>
            <a:gradFill>
              <a:gsLst>
                <a:gs pos="0">
                  <a:schemeClr val="accent1">
                    <a:alpha val="0"/>
                  </a:schemeClr>
                </a:gs>
                <a:gs pos="100000">
                  <a:schemeClr val="accent1">
                    <a:alpha val="16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85" name="直接连接符 84">
              <a:extLst>
                <a:ext uri="{FF2B5EF4-FFF2-40B4-BE49-F238E27FC236}">
                  <a16:creationId xmlns:a16="http://schemas.microsoft.com/office/drawing/2014/main" id="{41E80E9D-BB40-5EFE-F0CD-C073C910CC46}"/>
                </a:ext>
              </a:extLst>
            </p:cNvPr>
            <p:cNvCxnSpPr>
              <a:cxnSpLocks/>
            </p:cNvCxnSpPr>
            <p:nvPr/>
          </p:nvCxnSpPr>
          <p:spPr>
            <a:xfrm>
              <a:off x="665717" y="6235700"/>
              <a:ext cx="2583180" cy="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id="{F5F3185E-3597-47BA-813C-097843C1A9EC}"/>
              </a:ext>
            </a:extLst>
          </p:cNvPr>
          <p:cNvGrpSpPr/>
          <p:nvPr/>
        </p:nvGrpSpPr>
        <p:grpSpPr>
          <a:xfrm>
            <a:off x="9837370" y="-232411"/>
            <a:ext cx="1074621" cy="6918452"/>
            <a:chOff x="9837370" y="-232411"/>
            <a:chExt cx="1074621" cy="6918452"/>
          </a:xfrm>
        </p:grpSpPr>
        <p:cxnSp>
          <p:nvCxnSpPr>
            <p:cNvPr id="79" name="直接连接符 78">
              <a:extLst>
                <a:ext uri="{FF2B5EF4-FFF2-40B4-BE49-F238E27FC236}">
                  <a16:creationId xmlns:a16="http://schemas.microsoft.com/office/drawing/2014/main" id="{F9E34315-CF03-F9F6-5F89-B73875A4F08B}"/>
                </a:ext>
              </a:extLst>
            </p:cNvPr>
            <p:cNvCxnSpPr>
              <a:cxnSpLocks/>
            </p:cNvCxnSpPr>
            <p:nvPr/>
          </p:nvCxnSpPr>
          <p:spPr>
            <a:xfrm flipH="1">
              <a:off x="10256714" y="1350041"/>
              <a:ext cx="655277" cy="2537417"/>
            </a:xfrm>
            <a:prstGeom prst="line">
              <a:avLst/>
            </a:prstGeom>
            <a:ln>
              <a:gradFill>
                <a:gsLst>
                  <a:gs pos="1600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67" name="任意多边形: 形状 66">
              <a:extLst>
                <a:ext uri="{FF2B5EF4-FFF2-40B4-BE49-F238E27FC236}">
                  <a16:creationId xmlns:a16="http://schemas.microsoft.com/office/drawing/2014/main" id="{C450A0AA-3CEE-61FC-9BC8-8879A78CF447}"/>
                </a:ext>
              </a:extLst>
            </p:cNvPr>
            <p:cNvSpPr/>
            <p:nvPr/>
          </p:nvSpPr>
          <p:spPr>
            <a:xfrm rot="6300000">
              <a:off x="6781443" y="2823516"/>
              <a:ext cx="6918452" cy="806598"/>
            </a:xfrm>
            <a:custGeom>
              <a:avLst/>
              <a:gdLst>
                <a:gd name="connsiteX0" fmla="*/ 216127 w 6918452"/>
                <a:gd name="connsiteY0" fmla="*/ 806598 h 806598"/>
                <a:gd name="connsiteX1" fmla="*/ 0 w 6918452"/>
                <a:gd name="connsiteY1" fmla="*/ 0 h 806598"/>
                <a:gd name="connsiteX2" fmla="*/ 6918452 w 6918452"/>
                <a:gd name="connsiteY2" fmla="*/ 0 h 806598"/>
                <a:gd name="connsiteX3" fmla="*/ 6682078 w 6918452"/>
                <a:gd name="connsiteY3" fmla="*/ 806598 h 806598"/>
              </a:gdLst>
              <a:ahLst/>
              <a:cxnLst>
                <a:cxn ang="0">
                  <a:pos x="connsiteX0" y="connsiteY0"/>
                </a:cxn>
                <a:cxn ang="0">
                  <a:pos x="connsiteX1" y="connsiteY1"/>
                </a:cxn>
                <a:cxn ang="0">
                  <a:pos x="connsiteX2" y="connsiteY2"/>
                </a:cxn>
                <a:cxn ang="0">
                  <a:pos x="connsiteX3" y="connsiteY3"/>
                </a:cxn>
              </a:cxnLst>
              <a:rect l="l" t="t" r="r" b="b"/>
              <a:pathLst>
                <a:path w="6918452" h="806598">
                  <a:moveTo>
                    <a:pt x="216127" y="806598"/>
                  </a:moveTo>
                  <a:lnTo>
                    <a:pt x="0" y="0"/>
                  </a:lnTo>
                  <a:lnTo>
                    <a:pt x="6918452" y="0"/>
                  </a:lnTo>
                  <a:lnTo>
                    <a:pt x="6682078" y="806598"/>
                  </a:lnTo>
                  <a:close/>
                </a:path>
              </a:pathLst>
            </a:custGeom>
            <a:gradFill>
              <a:gsLst>
                <a:gs pos="0">
                  <a:schemeClr val="accent1">
                    <a:alpha val="91000"/>
                  </a:schemeClr>
                </a:gs>
                <a:gs pos="6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9" name="组合 8">
            <a:extLst>
              <a:ext uri="{FF2B5EF4-FFF2-40B4-BE49-F238E27FC236}">
                <a16:creationId xmlns:a16="http://schemas.microsoft.com/office/drawing/2014/main" id="{34BD1B32-614C-226F-7FF9-B3C86813C509}"/>
              </a:ext>
            </a:extLst>
          </p:cNvPr>
          <p:cNvGrpSpPr/>
          <p:nvPr/>
        </p:nvGrpSpPr>
        <p:grpSpPr>
          <a:xfrm>
            <a:off x="96834" y="335527"/>
            <a:ext cx="12095166" cy="6433449"/>
            <a:chOff x="-914942" y="-104346"/>
            <a:chExt cx="13193703" cy="6969967"/>
          </a:xfrm>
        </p:grpSpPr>
        <p:pic>
          <p:nvPicPr>
            <p:cNvPr id="73" name="图片 72" descr="人拿着手机&#10;&#10;中度可信度描述已自动生成">
              <a:extLst>
                <a:ext uri="{FF2B5EF4-FFF2-40B4-BE49-F238E27FC236}">
                  <a16:creationId xmlns:a16="http://schemas.microsoft.com/office/drawing/2014/main" id="{C9E04FEF-C148-2700-7A47-76E8A0ED407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914942" y="5483655"/>
              <a:ext cx="2779323" cy="1381966"/>
            </a:xfrm>
            <a:prstGeom prst="rect">
              <a:avLst/>
            </a:prstGeom>
          </p:spPr>
        </p:pic>
        <p:pic>
          <p:nvPicPr>
            <p:cNvPr id="4" name="图片 3" descr="人拿着手机&#10;&#10;中度可信度描述已自动生成">
              <a:extLst>
                <a:ext uri="{FF2B5EF4-FFF2-40B4-BE49-F238E27FC236}">
                  <a16:creationId xmlns:a16="http://schemas.microsoft.com/office/drawing/2014/main" id="{3C9A4763-500E-D8A5-9F85-8B1543EAC37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869223" y="5483654"/>
              <a:ext cx="10409538" cy="1381966"/>
            </a:xfrm>
            <a:prstGeom prst="rect">
              <a:avLst/>
            </a:prstGeom>
          </p:spPr>
        </p:pic>
        <p:pic>
          <p:nvPicPr>
            <p:cNvPr id="14" name="图片 13" descr="人拿着手机&#10;&#10;中度可信度描述已自动生成">
              <a:extLst>
                <a:ext uri="{FF2B5EF4-FFF2-40B4-BE49-F238E27FC236}">
                  <a16:creationId xmlns:a16="http://schemas.microsoft.com/office/drawing/2014/main" id="{C56B0FAE-E708-638B-810B-517CBD7C20F9}"/>
                </a:ext>
              </a:extLst>
            </p:cNvPr>
            <p:cNvPicPr>
              <a:picLocks noChangeAspect="1"/>
            </p:cNvPicPr>
            <p:nvPr/>
          </p:nvPicPr>
          <p:blipFill rotWithShape="1">
            <a:blip r:embed="rId5">
              <a:extLst>
                <a:ext uri="{BEBA8EAE-BF5A-486C-A8C5-ECC9F3942E4B}">
                  <a14:imgProps xmlns:a14="http://schemas.microsoft.com/office/drawing/2010/main">
                    <a14:imgLayer r:embed="rId6">
                      <a14:imgEffect>
                        <a14:sharpenSoften amount="20000"/>
                      </a14:imgEffect>
                      <a14:imgEffect>
                        <a14:brightnessContrast bright="10000"/>
                      </a14:imgEffect>
                    </a14:imgLayer>
                  </a14:imgProps>
                </a:ext>
                <a:ext uri="{28A0092B-C50C-407E-A947-70E740481C1C}">
                  <a14:useLocalDpi xmlns:a14="http://schemas.microsoft.com/office/drawing/2010/main"/>
                </a:ext>
              </a:extLst>
            </a:blip>
            <a:srcRect/>
            <a:stretch/>
          </p:blipFill>
          <p:spPr>
            <a:xfrm>
              <a:off x="1869223" y="-104346"/>
              <a:ext cx="10409538" cy="6969966"/>
            </a:xfrm>
            <a:custGeom>
              <a:avLst/>
              <a:gdLst>
                <a:gd name="connsiteX0" fmla="*/ 0 w 8795709"/>
                <a:gd name="connsiteY0" fmla="*/ 0 h 5863806"/>
                <a:gd name="connsiteX1" fmla="*/ 8795709 w 8795709"/>
                <a:gd name="connsiteY1" fmla="*/ 0 h 5863806"/>
                <a:gd name="connsiteX2" fmla="*/ 8795709 w 8795709"/>
                <a:gd name="connsiteY2" fmla="*/ 5863806 h 5863806"/>
                <a:gd name="connsiteX3" fmla="*/ 7985285 w 8795709"/>
                <a:gd name="connsiteY3" fmla="*/ 5863806 h 5863806"/>
                <a:gd name="connsiteX4" fmla="*/ 7985285 w 8795709"/>
                <a:gd name="connsiteY4" fmla="*/ 5032087 h 5863806"/>
                <a:gd name="connsiteX5" fmla="*/ 6838550 w 8795709"/>
                <a:gd name="connsiteY5" fmla="*/ 5032087 h 5863806"/>
                <a:gd name="connsiteX6" fmla="*/ 6838550 w 8795709"/>
                <a:gd name="connsiteY6" fmla="*/ 5863806 h 5863806"/>
                <a:gd name="connsiteX7" fmla="*/ 0 w 8795709"/>
                <a:gd name="connsiteY7" fmla="*/ 5863806 h 5863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95709" h="5863806">
                  <a:moveTo>
                    <a:pt x="0" y="0"/>
                  </a:moveTo>
                  <a:lnTo>
                    <a:pt x="8795709" y="0"/>
                  </a:lnTo>
                  <a:lnTo>
                    <a:pt x="8795709" y="5863806"/>
                  </a:lnTo>
                  <a:lnTo>
                    <a:pt x="7985285" y="5863806"/>
                  </a:lnTo>
                  <a:lnTo>
                    <a:pt x="7985285" y="5032087"/>
                  </a:lnTo>
                  <a:lnTo>
                    <a:pt x="6838550" y="5032087"/>
                  </a:lnTo>
                  <a:lnTo>
                    <a:pt x="6838550" y="5863806"/>
                  </a:lnTo>
                  <a:lnTo>
                    <a:pt x="0" y="5863806"/>
                  </a:lnTo>
                  <a:close/>
                </a:path>
              </a:pathLst>
            </a:custGeom>
          </p:spPr>
        </p:pic>
      </p:grpSp>
      <p:sp>
        <p:nvSpPr>
          <p:cNvPr id="6" name="文本框 5">
            <a:extLst>
              <a:ext uri="{FF2B5EF4-FFF2-40B4-BE49-F238E27FC236}">
                <a16:creationId xmlns:a16="http://schemas.microsoft.com/office/drawing/2014/main" id="{7A2143E8-D81D-C293-3FEE-6FFF3AC1F9B4}"/>
              </a:ext>
            </a:extLst>
          </p:cNvPr>
          <p:cNvSpPr txBox="1"/>
          <p:nvPr/>
        </p:nvSpPr>
        <p:spPr>
          <a:xfrm>
            <a:off x="949676" y="1920359"/>
            <a:ext cx="6275199" cy="1078693"/>
          </a:xfrm>
          <a:prstGeom prst="rect">
            <a:avLst/>
          </a:prstGeom>
          <a:noFill/>
        </p:spPr>
        <p:txBody>
          <a:bodyPr wrap="square" lIns="0" tIns="0" rIns="0" bIns="0">
            <a:noAutofit/>
          </a:bodyPr>
          <a:lstStyle/>
          <a:p>
            <a:pPr>
              <a:lnSpc>
                <a:spcPct val="125000"/>
              </a:lnSpc>
            </a:pPr>
            <a:r>
              <a:rPr kumimoji="0" lang="zh-CN" altLang="en-US" sz="6000" b="0" i="0" u="none" strike="noStrike" kern="1200" cap="none" spc="0" normalizeH="0" baseline="0" noProof="0" dirty="0">
                <a:ln>
                  <a:noFill/>
                </a:ln>
                <a:solidFill>
                  <a:schemeClr val="accent1"/>
                </a:solidFill>
                <a:effectLst/>
                <a:uLnTx/>
                <a:uFillTx/>
                <a:latin typeface="+mj-ea"/>
                <a:ea typeface="+mj-ea"/>
                <a:cs typeface="+mn-cs"/>
              </a:rPr>
              <a:t>节食挨饿更能燃脂</a:t>
            </a:r>
            <a:endParaRPr lang="zh-CN" altLang="en-US" sz="6000" dirty="0">
              <a:solidFill>
                <a:schemeClr val="accent1"/>
              </a:solidFill>
              <a:latin typeface="+mj-ea"/>
              <a:ea typeface="+mj-ea"/>
            </a:endParaRPr>
          </a:p>
        </p:txBody>
      </p:sp>
      <p:sp>
        <p:nvSpPr>
          <p:cNvPr id="7" name="文本框 6">
            <a:extLst>
              <a:ext uri="{FF2B5EF4-FFF2-40B4-BE49-F238E27FC236}">
                <a16:creationId xmlns:a16="http://schemas.microsoft.com/office/drawing/2014/main" id="{D428320B-B935-19CE-778E-8ED19237531B}"/>
              </a:ext>
            </a:extLst>
          </p:cNvPr>
          <p:cNvSpPr txBox="1"/>
          <p:nvPr/>
        </p:nvSpPr>
        <p:spPr>
          <a:xfrm>
            <a:off x="965076" y="3041806"/>
            <a:ext cx="5130924" cy="1802545"/>
          </a:xfrm>
          <a:prstGeom prst="rect">
            <a:avLst/>
          </a:prstGeom>
          <a:noFill/>
        </p:spPr>
        <p:txBody>
          <a:bodyPr wrap="square">
            <a:noAutofit/>
          </a:bodyPr>
          <a:lstStyle/>
          <a:p>
            <a:pPr>
              <a:lnSpc>
                <a:spcPct val="125000"/>
              </a:lnSpc>
            </a:pPr>
            <a:r>
              <a:rPr kumimoji="0" lang="zh-CN" altLang="en-US" b="0" i="0" u="none" strike="noStrike" kern="1200" cap="none" spc="0" normalizeH="0" baseline="0" noProof="0" dirty="0">
                <a:ln>
                  <a:noFill/>
                </a:ln>
                <a:solidFill>
                  <a:schemeClr val="bg1"/>
                </a:solidFill>
                <a:effectLst/>
                <a:uLnTx/>
                <a:uFillTx/>
                <a:latin typeface="OPPOSans L"/>
                <a:ea typeface="思源黑体 CN Light"/>
                <a:cs typeface="+mn-cs"/>
              </a:rPr>
              <a:t>在禁食的最初几天，人体处于低血糖状态，初期虽然也有脂肪的减少，但体重降低很大一部分原因是因为水分和蛋白质的流失；而掉肌肉并不利于减脂肪，相反，在静息状态下一公斤肌肉消耗的热量是脂肪的</a:t>
            </a:r>
            <a:r>
              <a:rPr kumimoji="0" lang="en-US" altLang="zh-CN" b="0" i="0" u="none" strike="noStrike" kern="1200" cap="none" spc="0" normalizeH="0" baseline="0" noProof="0" dirty="0">
                <a:ln>
                  <a:noFill/>
                </a:ln>
                <a:solidFill>
                  <a:schemeClr val="bg1"/>
                </a:solidFill>
                <a:effectLst/>
                <a:uLnTx/>
                <a:uFillTx/>
                <a:latin typeface="OPPOSans L"/>
                <a:ea typeface="思源黑体 CN Light"/>
                <a:cs typeface="+mn-cs"/>
              </a:rPr>
              <a:t>2-4</a:t>
            </a:r>
            <a:r>
              <a:rPr kumimoji="0" lang="zh-CN" altLang="en-US" b="0" i="0" u="none" strike="noStrike" kern="1200" cap="none" spc="0" normalizeH="0" baseline="0" noProof="0" dirty="0">
                <a:ln>
                  <a:noFill/>
                </a:ln>
                <a:solidFill>
                  <a:schemeClr val="bg1"/>
                </a:solidFill>
                <a:effectLst/>
                <a:uLnTx/>
                <a:uFillTx/>
                <a:latin typeface="OPPOSans L"/>
                <a:ea typeface="思源黑体 CN Light"/>
                <a:cs typeface="+mn-cs"/>
              </a:rPr>
              <a:t>倍。</a:t>
            </a:r>
            <a:endParaRPr lang="zh-CN" altLang="en-US" dirty="0">
              <a:solidFill>
                <a:schemeClr val="bg1"/>
              </a:solidFill>
            </a:endParaRPr>
          </a:p>
        </p:txBody>
      </p:sp>
      <p:sp>
        <p:nvSpPr>
          <p:cNvPr id="82" name="文本框 81">
            <a:extLst>
              <a:ext uri="{FF2B5EF4-FFF2-40B4-BE49-F238E27FC236}">
                <a16:creationId xmlns:a16="http://schemas.microsoft.com/office/drawing/2014/main" id="{15F724D8-28D8-BB4D-1B1A-9A72638F2A0A}"/>
              </a:ext>
            </a:extLst>
          </p:cNvPr>
          <p:cNvSpPr txBox="1"/>
          <p:nvPr/>
        </p:nvSpPr>
        <p:spPr>
          <a:xfrm>
            <a:off x="1028886" y="1158808"/>
            <a:ext cx="1558119" cy="791050"/>
          </a:xfrm>
          <a:prstGeom prst="rect">
            <a:avLst/>
          </a:prstGeom>
          <a:noFill/>
        </p:spPr>
        <p:txBody>
          <a:bodyPr wrap="none" lIns="0" tIns="0" rIns="0" bIns="0">
            <a:noAutofit/>
          </a:bodyPr>
          <a:lstStyle/>
          <a:p>
            <a:pPr>
              <a:lnSpc>
                <a:spcPct val="125000"/>
              </a:lnSpc>
            </a:pPr>
            <a:r>
              <a:rPr kumimoji="0" lang="zh-CN" altLang="en-US" sz="4400" b="0" i="0" u="none" strike="noStrike" kern="1200" cap="none" spc="0" normalizeH="0" baseline="0" noProof="0" dirty="0">
                <a:ln>
                  <a:noFill/>
                </a:ln>
                <a:solidFill>
                  <a:schemeClr val="bg1"/>
                </a:solidFill>
                <a:effectLst/>
                <a:uLnTx/>
                <a:uFillTx/>
                <a:latin typeface="+mj-ea"/>
                <a:ea typeface="+mj-ea"/>
                <a:cs typeface="+mn-cs"/>
              </a:rPr>
              <a:t>误区二</a:t>
            </a:r>
            <a:endParaRPr lang="zh-CN" altLang="en-US" sz="4400" dirty="0">
              <a:solidFill>
                <a:schemeClr val="bg1"/>
              </a:solidFill>
              <a:latin typeface="+mj-ea"/>
              <a:ea typeface="+mj-ea"/>
            </a:endParaRPr>
          </a:p>
        </p:txBody>
      </p:sp>
      <p:sp>
        <p:nvSpPr>
          <p:cNvPr id="64" name="任意多边形: 形状 63">
            <a:extLst>
              <a:ext uri="{FF2B5EF4-FFF2-40B4-BE49-F238E27FC236}">
                <a16:creationId xmlns:a16="http://schemas.microsoft.com/office/drawing/2014/main" id="{D35AA717-A774-4799-7CDC-E0CAD951C936}"/>
              </a:ext>
            </a:extLst>
          </p:cNvPr>
          <p:cNvSpPr/>
          <p:nvPr/>
        </p:nvSpPr>
        <p:spPr>
          <a:xfrm rot="6300000" flipV="1">
            <a:off x="3377700" y="5788783"/>
            <a:ext cx="1667206" cy="712427"/>
          </a:xfrm>
          <a:custGeom>
            <a:avLst/>
            <a:gdLst>
              <a:gd name="connsiteX0" fmla="*/ 0 w 1667206"/>
              <a:gd name="connsiteY0" fmla="*/ 712427 h 712427"/>
              <a:gd name="connsiteX1" fmla="*/ 1476311 w 1667206"/>
              <a:gd name="connsiteY1" fmla="*/ 712427 h 712427"/>
              <a:gd name="connsiteX2" fmla="*/ 1667206 w 1667206"/>
              <a:gd name="connsiteY2" fmla="*/ 0 h 712427"/>
              <a:gd name="connsiteX3" fmla="*/ 208777 w 1667206"/>
              <a:gd name="connsiteY3" fmla="*/ 0 h 712427"/>
            </a:gdLst>
            <a:ahLst/>
            <a:cxnLst>
              <a:cxn ang="0">
                <a:pos x="connsiteX0" y="connsiteY0"/>
              </a:cxn>
              <a:cxn ang="0">
                <a:pos x="connsiteX1" y="connsiteY1"/>
              </a:cxn>
              <a:cxn ang="0">
                <a:pos x="connsiteX2" y="connsiteY2"/>
              </a:cxn>
              <a:cxn ang="0">
                <a:pos x="connsiteX3" y="connsiteY3"/>
              </a:cxn>
            </a:cxnLst>
            <a:rect l="l" t="t" r="r" b="b"/>
            <a:pathLst>
              <a:path w="1667206" h="712427">
                <a:moveTo>
                  <a:pt x="0" y="712427"/>
                </a:moveTo>
                <a:lnTo>
                  <a:pt x="1476311" y="712427"/>
                </a:lnTo>
                <a:lnTo>
                  <a:pt x="1667206" y="0"/>
                </a:lnTo>
                <a:lnTo>
                  <a:pt x="208777" y="0"/>
                </a:lnTo>
                <a:close/>
              </a:path>
            </a:pathLst>
          </a:custGeom>
          <a:gradFill>
            <a:gsLst>
              <a:gs pos="0">
                <a:schemeClr val="accent1">
                  <a:alpha val="91000"/>
                </a:schemeClr>
              </a:gs>
              <a:gs pos="6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a:extLst>
              <a:ext uri="{FF2B5EF4-FFF2-40B4-BE49-F238E27FC236}">
                <a16:creationId xmlns:a16="http://schemas.microsoft.com/office/drawing/2014/main" id="{5B3E9AB0-9F9A-E166-D774-047743CFA6E3}"/>
              </a:ext>
            </a:extLst>
          </p:cNvPr>
          <p:cNvGrpSpPr/>
          <p:nvPr/>
        </p:nvGrpSpPr>
        <p:grpSpPr>
          <a:xfrm>
            <a:off x="-96834" y="5389962"/>
            <a:ext cx="593109" cy="833412"/>
            <a:chOff x="-96834" y="5389962"/>
            <a:chExt cx="593109" cy="833412"/>
          </a:xfrm>
        </p:grpSpPr>
        <p:sp>
          <p:nvSpPr>
            <p:cNvPr id="107" name="椭圆 106">
              <a:extLst>
                <a:ext uri="{FF2B5EF4-FFF2-40B4-BE49-F238E27FC236}">
                  <a16:creationId xmlns:a16="http://schemas.microsoft.com/office/drawing/2014/main" id="{0AE16E4C-9772-FD4B-4639-AE94116D6C6F}"/>
                </a:ext>
              </a:extLst>
            </p:cNvPr>
            <p:cNvSpPr/>
            <p:nvPr/>
          </p:nvSpPr>
          <p:spPr>
            <a:xfrm flipH="1" flipV="1">
              <a:off x="-96834" y="5389962"/>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8" name="椭圆 107">
              <a:extLst>
                <a:ext uri="{FF2B5EF4-FFF2-40B4-BE49-F238E27FC236}">
                  <a16:creationId xmlns:a16="http://schemas.microsoft.com/office/drawing/2014/main" id="{B04DF8BC-9902-A667-FDB4-B5589F00DE02}"/>
                </a:ext>
              </a:extLst>
            </p:cNvPr>
            <p:cNvSpPr/>
            <p:nvPr/>
          </p:nvSpPr>
          <p:spPr>
            <a:xfrm flipH="1" flipV="1">
              <a:off x="-96834" y="5583185"/>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09" name="椭圆 108">
              <a:extLst>
                <a:ext uri="{FF2B5EF4-FFF2-40B4-BE49-F238E27FC236}">
                  <a16:creationId xmlns:a16="http://schemas.microsoft.com/office/drawing/2014/main" id="{B95DB6F4-EF8F-2895-F184-EF4FDCDC9E34}"/>
                </a:ext>
              </a:extLst>
            </p:cNvPr>
            <p:cNvSpPr/>
            <p:nvPr/>
          </p:nvSpPr>
          <p:spPr>
            <a:xfrm flipH="1" flipV="1">
              <a:off x="-96834" y="5776407"/>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10" name="椭圆 109">
              <a:extLst>
                <a:ext uri="{FF2B5EF4-FFF2-40B4-BE49-F238E27FC236}">
                  <a16:creationId xmlns:a16="http://schemas.microsoft.com/office/drawing/2014/main" id="{EAFD3DC5-E094-C8D0-5750-1D13F9006BA3}"/>
                </a:ext>
              </a:extLst>
            </p:cNvPr>
            <p:cNvSpPr/>
            <p:nvPr/>
          </p:nvSpPr>
          <p:spPr>
            <a:xfrm flipH="1" flipV="1">
              <a:off x="-96834" y="5969630"/>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11" name="椭圆 110">
              <a:extLst>
                <a:ext uri="{FF2B5EF4-FFF2-40B4-BE49-F238E27FC236}">
                  <a16:creationId xmlns:a16="http://schemas.microsoft.com/office/drawing/2014/main" id="{7149ACD3-8BDF-61A0-E016-A0387D7D55F9}"/>
                </a:ext>
              </a:extLst>
            </p:cNvPr>
            <p:cNvSpPr/>
            <p:nvPr/>
          </p:nvSpPr>
          <p:spPr>
            <a:xfrm flipH="1" flipV="1">
              <a:off x="-96834" y="6162853"/>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12" name="椭圆 111">
              <a:extLst>
                <a:ext uri="{FF2B5EF4-FFF2-40B4-BE49-F238E27FC236}">
                  <a16:creationId xmlns:a16="http://schemas.microsoft.com/office/drawing/2014/main" id="{EB738DDD-2355-B7D6-087B-DEF545A92CA0}"/>
                </a:ext>
              </a:extLst>
            </p:cNvPr>
            <p:cNvSpPr/>
            <p:nvPr/>
          </p:nvSpPr>
          <p:spPr>
            <a:xfrm flipH="1" flipV="1">
              <a:off x="36313" y="5389962"/>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13" name="椭圆 112">
              <a:extLst>
                <a:ext uri="{FF2B5EF4-FFF2-40B4-BE49-F238E27FC236}">
                  <a16:creationId xmlns:a16="http://schemas.microsoft.com/office/drawing/2014/main" id="{7AE88241-F6A3-F2C1-4927-53335C5AEB21}"/>
                </a:ext>
              </a:extLst>
            </p:cNvPr>
            <p:cNvSpPr/>
            <p:nvPr/>
          </p:nvSpPr>
          <p:spPr>
            <a:xfrm flipH="1" flipV="1">
              <a:off x="36313" y="5583185"/>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14" name="椭圆 113">
              <a:extLst>
                <a:ext uri="{FF2B5EF4-FFF2-40B4-BE49-F238E27FC236}">
                  <a16:creationId xmlns:a16="http://schemas.microsoft.com/office/drawing/2014/main" id="{7D2B7812-AACA-88B1-5C6C-D71C8041747E}"/>
                </a:ext>
              </a:extLst>
            </p:cNvPr>
            <p:cNvSpPr/>
            <p:nvPr/>
          </p:nvSpPr>
          <p:spPr>
            <a:xfrm flipH="1" flipV="1">
              <a:off x="36313" y="5776407"/>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15" name="椭圆 114">
              <a:extLst>
                <a:ext uri="{FF2B5EF4-FFF2-40B4-BE49-F238E27FC236}">
                  <a16:creationId xmlns:a16="http://schemas.microsoft.com/office/drawing/2014/main" id="{F66F3BF9-298E-EF0A-6E6D-F4DDE543BB2F}"/>
                </a:ext>
              </a:extLst>
            </p:cNvPr>
            <p:cNvSpPr/>
            <p:nvPr/>
          </p:nvSpPr>
          <p:spPr>
            <a:xfrm flipH="1" flipV="1">
              <a:off x="36313" y="5969630"/>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16" name="椭圆 115">
              <a:extLst>
                <a:ext uri="{FF2B5EF4-FFF2-40B4-BE49-F238E27FC236}">
                  <a16:creationId xmlns:a16="http://schemas.microsoft.com/office/drawing/2014/main" id="{69C8C4AC-3F3E-A2F3-1F0D-82C29B8752FD}"/>
                </a:ext>
              </a:extLst>
            </p:cNvPr>
            <p:cNvSpPr/>
            <p:nvPr/>
          </p:nvSpPr>
          <p:spPr>
            <a:xfrm flipH="1" flipV="1">
              <a:off x="36313" y="6162853"/>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17" name="椭圆 116">
              <a:extLst>
                <a:ext uri="{FF2B5EF4-FFF2-40B4-BE49-F238E27FC236}">
                  <a16:creationId xmlns:a16="http://schemas.microsoft.com/office/drawing/2014/main" id="{1C464DA1-299A-09EC-F4B1-AD5C45622C39}"/>
                </a:ext>
              </a:extLst>
            </p:cNvPr>
            <p:cNvSpPr/>
            <p:nvPr/>
          </p:nvSpPr>
          <p:spPr>
            <a:xfrm flipH="1" flipV="1">
              <a:off x="169460" y="5389962"/>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18" name="椭圆 117">
              <a:extLst>
                <a:ext uri="{FF2B5EF4-FFF2-40B4-BE49-F238E27FC236}">
                  <a16:creationId xmlns:a16="http://schemas.microsoft.com/office/drawing/2014/main" id="{7CF4A35B-2950-505D-BCAA-5F8FE9FBE69A}"/>
                </a:ext>
              </a:extLst>
            </p:cNvPr>
            <p:cNvSpPr/>
            <p:nvPr/>
          </p:nvSpPr>
          <p:spPr>
            <a:xfrm flipH="1" flipV="1">
              <a:off x="169460" y="5583185"/>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19" name="椭圆 118">
              <a:extLst>
                <a:ext uri="{FF2B5EF4-FFF2-40B4-BE49-F238E27FC236}">
                  <a16:creationId xmlns:a16="http://schemas.microsoft.com/office/drawing/2014/main" id="{1FB64235-54B5-5FAC-D2D2-7E3B0F7600D6}"/>
                </a:ext>
              </a:extLst>
            </p:cNvPr>
            <p:cNvSpPr/>
            <p:nvPr/>
          </p:nvSpPr>
          <p:spPr>
            <a:xfrm flipH="1" flipV="1">
              <a:off x="169460" y="5776407"/>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20" name="椭圆 119">
              <a:extLst>
                <a:ext uri="{FF2B5EF4-FFF2-40B4-BE49-F238E27FC236}">
                  <a16:creationId xmlns:a16="http://schemas.microsoft.com/office/drawing/2014/main" id="{2016A11E-236B-4A61-9BB6-B01E35A7C58B}"/>
                </a:ext>
              </a:extLst>
            </p:cNvPr>
            <p:cNvSpPr/>
            <p:nvPr/>
          </p:nvSpPr>
          <p:spPr>
            <a:xfrm flipH="1" flipV="1">
              <a:off x="169460" y="5969630"/>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21" name="椭圆 120">
              <a:extLst>
                <a:ext uri="{FF2B5EF4-FFF2-40B4-BE49-F238E27FC236}">
                  <a16:creationId xmlns:a16="http://schemas.microsoft.com/office/drawing/2014/main" id="{EAB9564D-4015-14E5-3F63-6DC5705B7044}"/>
                </a:ext>
              </a:extLst>
            </p:cNvPr>
            <p:cNvSpPr/>
            <p:nvPr/>
          </p:nvSpPr>
          <p:spPr>
            <a:xfrm flipH="1" flipV="1">
              <a:off x="169460" y="6162853"/>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22" name="椭圆 121">
              <a:extLst>
                <a:ext uri="{FF2B5EF4-FFF2-40B4-BE49-F238E27FC236}">
                  <a16:creationId xmlns:a16="http://schemas.microsoft.com/office/drawing/2014/main" id="{32E2B9B1-292B-8454-D0B7-F8105A31EAE4}"/>
                </a:ext>
              </a:extLst>
            </p:cNvPr>
            <p:cNvSpPr/>
            <p:nvPr/>
          </p:nvSpPr>
          <p:spPr>
            <a:xfrm flipH="1" flipV="1">
              <a:off x="302607" y="5389962"/>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3" name="椭圆 122">
              <a:extLst>
                <a:ext uri="{FF2B5EF4-FFF2-40B4-BE49-F238E27FC236}">
                  <a16:creationId xmlns:a16="http://schemas.microsoft.com/office/drawing/2014/main" id="{5477F940-3FB5-0DAA-9F41-8E9A34DD0976}"/>
                </a:ext>
              </a:extLst>
            </p:cNvPr>
            <p:cNvSpPr/>
            <p:nvPr/>
          </p:nvSpPr>
          <p:spPr>
            <a:xfrm flipH="1" flipV="1">
              <a:off x="302607" y="5583185"/>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24" name="椭圆 123">
              <a:extLst>
                <a:ext uri="{FF2B5EF4-FFF2-40B4-BE49-F238E27FC236}">
                  <a16:creationId xmlns:a16="http://schemas.microsoft.com/office/drawing/2014/main" id="{EC8C8431-BBDF-2CF9-E7DA-EEE3941079C6}"/>
                </a:ext>
              </a:extLst>
            </p:cNvPr>
            <p:cNvSpPr/>
            <p:nvPr/>
          </p:nvSpPr>
          <p:spPr>
            <a:xfrm flipH="1" flipV="1">
              <a:off x="302607" y="5776407"/>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25" name="椭圆 124">
              <a:extLst>
                <a:ext uri="{FF2B5EF4-FFF2-40B4-BE49-F238E27FC236}">
                  <a16:creationId xmlns:a16="http://schemas.microsoft.com/office/drawing/2014/main" id="{F3733BE6-6C99-855E-9729-9193E8C942B8}"/>
                </a:ext>
              </a:extLst>
            </p:cNvPr>
            <p:cNvSpPr/>
            <p:nvPr/>
          </p:nvSpPr>
          <p:spPr>
            <a:xfrm flipH="1" flipV="1">
              <a:off x="302607" y="5969630"/>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26" name="椭圆 125">
              <a:extLst>
                <a:ext uri="{FF2B5EF4-FFF2-40B4-BE49-F238E27FC236}">
                  <a16:creationId xmlns:a16="http://schemas.microsoft.com/office/drawing/2014/main" id="{66E2E665-D861-0B73-8951-1ACB99CAF7F1}"/>
                </a:ext>
              </a:extLst>
            </p:cNvPr>
            <p:cNvSpPr/>
            <p:nvPr/>
          </p:nvSpPr>
          <p:spPr>
            <a:xfrm flipH="1" flipV="1">
              <a:off x="302607" y="6162853"/>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27" name="椭圆 126">
              <a:extLst>
                <a:ext uri="{FF2B5EF4-FFF2-40B4-BE49-F238E27FC236}">
                  <a16:creationId xmlns:a16="http://schemas.microsoft.com/office/drawing/2014/main" id="{7B49DBBB-1BA9-6485-280F-24280AFF2157}"/>
                </a:ext>
              </a:extLst>
            </p:cNvPr>
            <p:cNvSpPr/>
            <p:nvPr/>
          </p:nvSpPr>
          <p:spPr>
            <a:xfrm flipH="1" flipV="1">
              <a:off x="435754" y="5389962"/>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8" name="椭圆 127">
              <a:extLst>
                <a:ext uri="{FF2B5EF4-FFF2-40B4-BE49-F238E27FC236}">
                  <a16:creationId xmlns:a16="http://schemas.microsoft.com/office/drawing/2014/main" id="{D488E3E5-FC0B-7426-9995-D5FB332C4762}"/>
                </a:ext>
              </a:extLst>
            </p:cNvPr>
            <p:cNvSpPr/>
            <p:nvPr/>
          </p:nvSpPr>
          <p:spPr>
            <a:xfrm flipH="1" flipV="1">
              <a:off x="435754" y="5583185"/>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29" name="椭圆 128">
              <a:extLst>
                <a:ext uri="{FF2B5EF4-FFF2-40B4-BE49-F238E27FC236}">
                  <a16:creationId xmlns:a16="http://schemas.microsoft.com/office/drawing/2014/main" id="{8216FC4C-933F-395D-78D7-433FB773449D}"/>
                </a:ext>
              </a:extLst>
            </p:cNvPr>
            <p:cNvSpPr/>
            <p:nvPr/>
          </p:nvSpPr>
          <p:spPr>
            <a:xfrm flipH="1" flipV="1">
              <a:off x="435754" y="5776407"/>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30" name="椭圆 129">
              <a:extLst>
                <a:ext uri="{FF2B5EF4-FFF2-40B4-BE49-F238E27FC236}">
                  <a16:creationId xmlns:a16="http://schemas.microsoft.com/office/drawing/2014/main" id="{23B10C89-B4B9-3B4B-8700-18414F6C5263}"/>
                </a:ext>
              </a:extLst>
            </p:cNvPr>
            <p:cNvSpPr/>
            <p:nvPr/>
          </p:nvSpPr>
          <p:spPr>
            <a:xfrm flipH="1" flipV="1">
              <a:off x="435754" y="5969630"/>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131" name="椭圆 130">
              <a:extLst>
                <a:ext uri="{FF2B5EF4-FFF2-40B4-BE49-F238E27FC236}">
                  <a16:creationId xmlns:a16="http://schemas.microsoft.com/office/drawing/2014/main" id="{973CCED5-F959-95F8-422F-CFD90F432961}"/>
                </a:ext>
              </a:extLst>
            </p:cNvPr>
            <p:cNvSpPr/>
            <p:nvPr/>
          </p:nvSpPr>
          <p:spPr>
            <a:xfrm flipH="1" flipV="1">
              <a:off x="435754" y="6162853"/>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grpSp>
      <p:pic>
        <p:nvPicPr>
          <p:cNvPr id="62" name="图片 61">
            <a:extLst>
              <a:ext uri="{FF2B5EF4-FFF2-40B4-BE49-F238E27FC236}">
                <a16:creationId xmlns:a16="http://schemas.microsoft.com/office/drawing/2014/main" id="{41FB4F06-E075-B11D-FDE0-332CB586F239}"/>
              </a:ext>
            </a:extLst>
          </p:cNvPr>
          <p:cNvPicPr>
            <a:picLocks noChangeAspect="1"/>
          </p:cNvPicPr>
          <p:nvPr/>
        </p:nvPicPr>
        <p:blipFill>
          <a:blip r:embed="rId7" cstate="screen">
            <a:alphaModFix amt="19000"/>
            <a:extLst>
              <a:ext uri="{28A0092B-C50C-407E-A947-70E740481C1C}">
                <a14:useLocalDpi xmlns:a14="http://schemas.microsoft.com/office/drawing/2010/main"/>
              </a:ext>
            </a:extLst>
          </a:blip>
          <a:srcRect/>
          <a:stretch>
            <a:fillRect/>
          </a:stretch>
        </p:blipFill>
        <p:spPr>
          <a:xfrm>
            <a:off x="2056819" y="5829300"/>
            <a:ext cx="2027873" cy="1028701"/>
          </a:xfrm>
          <a:custGeom>
            <a:avLst/>
            <a:gdLst>
              <a:gd name="connsiteX0" fmla="*/ 257557 w 2027873"/>
              <a:gd name="connsiteY0" fmla="*/ 0 h 1028701"/>
              <a:gd name="connsiteX1" fmla="*/ 2027873 w 2027873"/>
              <a:gd name="connsiteY1" fmla="*/ 0 h 1028701"/>
              <a:gd name="connsiteX2" fmla="*/ 1770316 w 2027873"/>
              <a:gd name="connsiteY2" fmla="*/ 1028701 h 1028701"/>
              <a:gd name="connsiteX3" fmla="*/ 0 w 2027873"/>
              <a:gd name="connsiteY3" fmla="*/ 1028701 h 1028701"/>
            </a:gdLst>
            <a:ahLst/>
            <a:cxnLst>
              <a:cxn ang="0">
                <a:pos x="connsiteX0" y="connsiteY0"/>
              </a:cxn>
              <a:cxn ang="0">
                <a:pos x="connsiteX1" y="connsiteY1"/>
              </a:cxn>
              <a:cxn ang="0">
                <a:pos x="connsiteX2" y="connsiteY2"/>
              </a:cxn>
              <a:cxn ang="0">
                <a:pos x="connsiteX3" y="connsiteY3"/>
              </a:cxn>
            </a:cxnLst>
            <a:rect l="l" t="t" r="r" b="b"/>
            <a:pathLst>
              <a:path w="2027873" h="1028701">
                <a:moveTo>
                  <a:pt x="257557" y="0"/>
                </a:moveTo>
                <a:lnTo>
                  <a:pt x="2027873" y="0"/>
                </a:lnTo>
                <a:lnTo>
                  <a:pt x="1770316" y="1028701"/>
                </a:lnTo>
                <a:lnTo>
                  <a:pt x="0" y="1028701"/>
                </a:lnTo>
                <a:close/>
              </a:path>
            </a:pathLst>
          </a:custGeom>
        </p:spPr>
      </p:pic>
      <p:cxnSp>
        <p:nvCxnSpPr>
          <p:cNvPr id="12" name="直接连接符 11">
            <a:extLst>
              <a:ext uri="{FF2B5EF4-FFF2-40B4-BE49-F238E27FC236}">
                <a16:creationId xmlns:a16="http://schemas.microsoft.com/office/drawing/2014/main" id="{34A87581-32E9-D360-EF2B-35FD8386FF56}"/>
              </a:ext>
            </a:extLst>
          </p:cNvPr>
          <p:cNvCxnSpPr/>
          <p:nvPr/>
        </p:nvCxnSpPr>
        <p:spPr>
          <a:xfrm>
            <a:off x="1028886" y="2051458"/>
            <a:ext cx="39351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39748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平行四边形 14">
            <a:extLst>
              <a:ext uri="{FF2B5EF4-FFF2-40B4-BE49-F238E27FC236}">
                <a16:creationId xmlns:a16="http://schemas.microsoft.com/office/drawing/2014/main" id="{7EBD42BD-2748-9BF6-FD70-DD283F3E0225}"/>
              </a:ext>
            </a:extLst>
          </p:cNvPr>
          <p:cNvSpPr/>
          <p:nvPr/>
        </p:nvSpPr>
        <p:spPr>
          <a:xfrm>
            <a:off x="-17067" y="1980937"/>
            <a:ext cx="11690834" cy="3640482"/>
          </a:xfrm>
          <a:prstGeom prst="parallelogram">
            <a:avLst/>
          </a:prstGeom>
          <a:gradFill>
            <a:gsLst>
              <a:gs pos="0">
                <a:schemeClr val="accent1">
                  <a:alpha val="16000"/>
                </a:schemeClr>
              </a:gs>
              <a:gs pos="100000">
                <a:schemeClr val="accent1">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cxnSp>
        <p:nvCxnSpPr>
          <p:cNvPr id="32" name="直接连接符 31">
            <a:extLst>
              <a:ext uri="{FF2B5EF4-FFF2-40B4-BE49-F238E27FC236}">
                <a16:creationId xmlns:a16="http://schemas.microsoft.com/office/drawing/2014/main" id="{F418BDFB-F66A-8A55-2886-64E292E6040A}"/>
              </a:ext>
            </a:extLst>
          </p:cNvPr>
          <p:cNvCxnSpPr>
            <a:cxnSpLocks/>
          </p:cNvCxnSpPr>
          <p:nvPr/>
        </p:nvCxnSpPr>
        <p:spPr>
          <a:xfrm rot="4500000" flipH="1">
            <a:off x="471214" y="1303175"/>
            <a:ext cx="655277" cy="2537417"/>
          </a:xfrm>
          <a:prstGeom prst="line">
            <a:avLst/>
          </a:prstGeom>
          <a:ln>
            <a:gradFill>
              <a:gsLst>
                <a:gs pos="1600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85" name="任意多边形: 形状 84">
            <a:extLst>
              <a:ext uri="{FF2B5EF4-FFF2-40B4-BE49-F238E27FC236}">
                <a16:creationId xmlns:a16="http://schemas.microsoft.com/office/drawing/2014/main" id="{4716759F-59D8-4B9C-A645-90577E7D14D0}"/>
              </a:ext>
            </a:extLst>
          </p:cNvPr>
          <p:cNvSpPr/>
          <p:nvPr/>
        </p:nvSpPr>
        <p:spPr>
          <a:xfrm rot="10800000">
            <a:off x="0" y="1966832"/>
            <a:ext cx="4001043" cy="806598"/>
          </a:xfrm>
          <a:custGeom>
            <a:avLst/>
            <a:gdLst>
              <a:gd name="connsiteX0" fmla="*/ 4001043 w 4001043"/>
              <a:gd name="connsiteY0" fmla="*/ 806598 h 806598"/>
              <a:gd name="connsiteX1" fmla="*/ 0 w 4001043"/>
              <a:gd name="connsiteY1" fmla="*/ 806598 h 806598"/>
              <a:gd name="connsiteX2" fmla="*/ 236374 w 4001043"/>
              <a:gd name="connsiteY2" fmla="*/ 0 h 806598"/>
              <a:gd name="connsiteX3" fmla="*/ 4001043 w 4001043"/>
              <a:gd name="connsiteY3" fmla="*/ 0 h 806598"/>
            </a:gdLst>
            <a:ahLst/>
            <a:cxnLst>
              <a:cxn ang="0">
                <a:pos x="connsiteX0" y="connsiteY0"/>
              </a:cxn>
              <a:cxn ang="0">
                <a:pos x="connsiteX1" y="connsiteY1"/>
              </a:cxn>
              <a:cxn ang="0">
                <a:pos x="connsiteX2" y="connsiteY2"/>
              </a:cxn>
              <a:cxn ang="0">
                <a:pos x="connsiteX3" y="connsiteY3"/>
              </a:cxn>
            </a:cxnLst>
            <a:rect l="l" t="t" r="r" b="b"/>
            <a:pathLst>
              <a:path w="4001043" h="806598">
                <a:moveTo>
                  <a:pt x="4001043" y="806598"/>
                </a:moveTo>
                <a:lnTo>
                  <a:pt x="0" y="806598"/>
                </a:lnTo>
                <a:lnTo>
                  <a:pt x="236374" y="0"/>
                </a:lnTo>
                <a:lnTo>
                  <a:pt x="4001043" y="0"/>
                </a:lnTo>
                <a:close/>
              </a:path>
            </a:pathLst>
          </a:custGeom>
          <a:gradFill>
            <a:gsLst>
              <a:gs pos="0">
                <a:schemeClr val="accent1">
                  <a:alpha val="91000"/>
                </a:schemeClr>
              </a:gs>
              <a:gs pos="6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2" name="直接连接符 11">
            <a:extLst>
              <a:ext uri="{FF2B5EF4-FFF2-40B4-BE49-F238E27FC236}">
                <a16:creationId xmlns:a16="http://schemas.microsoft.com/office/drawing/2014/main" id="{16837BEC-1210-1F13-D77B-190ACB21B9C7}"/>
              </a:ext>
            </a:extLst>
          </p:cNvPr>
          <p:cNvCxnSpPr>
            <a:cxnSpLocks/>
          </p:cNvCxnSpPr>
          <p:nvPr/>
        </p:nvCxnSpPr>
        <p:spPr>
          <a:xfrm flipH="1">
            <a:off x="10775126" y="1944433"/>
            <a:ext cx="896546" cy="3640482"/>
          </a:xfrm>
          <a:prstGeom prst="line">
            <a:avLst/>
          </a:prstGeom>
          <a:ln w="25400"/>
        </p:spPr>
        <p:style>
          <a:lnRef idx="1">
            <a:schemeClr val="accent1"/>
          </a:lnRef>
          <a:fillRef idx="0">
            <a:schemeClr val="accent1"/>
          </a:fillRef>
          <a:effectRef idx="0">
            <a:schemeClr val="accent1"/>
          </a:effectRef>
          <a:fontRef idx="minor">
            <a:schemeClr val="tx1"/>
          </a:fontRef>
        </p:style>
      </p:cxnSp>
      <p:pic>
        <p:nvPicPr>
          <p:cNvPr id="83" name="图片 82" descr="女人穿着内衣&#10;&#10;描述已自动生成">
            <a:extLst>
              <a:ext uri="{FF2B5EF4-FFF2-40B4-BE49-F238E27FC236}">
                <a16:creationId xmlns:a16="http://schemas.microsoft.com/office/drawing/2014/main" id="{E003A23B-FFC5-BE33-B8BD-121A2BBB08F1}"/>
              </a:ext>
            </a:extLst>
          </p:cNvPr>
          <p:cNvPicPr>
            <a:picLocks noChangeAspect="1"/>
          </p:cNvPicPr>
          <p:nvPr/>
        </p:nvPicPr>
        <p:blipFill>
          <a:blip r:embed="rId4" cstate="screen">
            <a:extLst>
              <a:ext uri="{28A0092B-C50C-407E-A947-70E740481C1C}">
                <a14:useLocalDpi xmlns:a14="http://schemas.microsoft.com/office/drawing/2010/main"/>
              </a:ext>
            </a:extLst>
          </a:blip>
          <a:srcRect r="18495" b="5261"/>
          <a:stretch>
            <a:fillRect/>
          </a:stretch>
        </p:blipFill>
        <p:spPr>
          <a:xfrm flipH="1">
            <a:off x="168986" y="13522"/>
            <a:ext cx="6031707" cy="6830955"/>
          </a:xfrm>
          <a:custGeom>
            <a:avLst/>
            <a:gdLst>
              <a:gd name="connsiteX0" fmla="*/ 6031707 w 6031707"/>
              <a:gd name="connsiteY0" fmla="*/ 0 h 6830955"/>
              <a:gd name="connsiteX1" fmla="*/ 0 w 6031707"/>
              <a:gd name="connsiteY1" fmla="*/ 0 h 6830955"/>
              <a:gd name="connsiteX2" fmla="*/ 0 w 6031707"/>
              <a:gd name="connsiteY2" fmla="*/ 6830955 h 6830955"/>
              <a:gd name="connsiteX3" fmla="*/ 6031707 w 6031707"/>
              <a:gd name="connsiteY3" fmla="*/ 6830955 h 6830955"/>
            </a:gdLst>
            <a:ahLst/>
            <a:cxnLst>
              <a:cxn ang="0">
                <a:pos x="connsiteX0" y="connsiteY0"/>
              </a:cxn>
              <a:cxn ang="0">
                <a:pos x="connsiteX1" y="connsiteY1"/>
              </a:cxn>
              <a:cxn ang="0">
                <a:pos x="connsiteX2" y="connsiteY2"/>
              </a:cxn>
              <a:cxn ang="0">
                <a:pos x="connsiteX3" y="connsiteY3"/>
              </a:cxn>
            </a:cxnLst>
            <a:rect l="l" t="t" r="r" b="b"/>
            <a:pathLst>
              <a:path w="6031707" h="6830955">
                <a:moveTo>
                  <a:pt x="6031707" y="0"/>
                </a:moveTo>
                <a:lnTo>
                  <a:pt x="0" y="0"/>
                </a:lnTo>
                <a:lnTo>
                  <a:pt x="0" y="6830955"/>
                </a:lnTo>
                <a:lnTo>
                  <a:pt x="6031707" y="6830955"/>
                </a:lnTo>
                <a:close/>
              </a:path>
            </a:pathLst>
          </a:custGeom>
          <a:effectLst>
            <a:outerShdw blurRad="127000" dist="38100" dir="2700000" algn="tl" rotWithShape="0">
              <a:schemeClr val="tx1">
                <a:alpha val="40000"/>
              </a:schemeClr>
            </a:outerShdw>
          </a:effectLst>
        </p:spPr>
      </p:pic>
      <p:sp>
        <p:nvSpPr>
          <p:cNvPr id="3" name="文本框 2">
            <a:extLst>
              <a:ext uri="{FF2B5EF4-FFF2-40B4-BE49-F238E27FC236}">
                <a16:creationId xmlns:a16="http://schemas.microsoft.com/office/drawing/2014/main" id="{81550EF8-BA46-E0C4-76B8-2E8ED3AF4451}"/>
              </a:ext>
            </a:extLst>
          </p:cNvPr>
          <p:cNvSpPr txBox="1"/>
          <p:nvPr/>
        </p:nvSpPr>
        <p:spPr>
          <a:xfrm>
            <a:off x="4348722" y="3192095"/>
            <a:ext cx="6204251" cy="1710212"/>
          </a:xfrm>
          <a:prstGeom prst="rect">
            <a:avLst/>
          </a:prstGeom>
          <a:noFill/>
        </p:spPr>
        <p:txBody>
          <a:bodyPr wrap="square" lIns="0" tIns="0" rIns="0" bIns="0">
            <a:noAutofit/>
          </a:bodyPr>
          <a:lstStyle/>
          <a:p>
            <a:pPr>
              <a:lnSpc>
                <a:spcPct val="125000"/>
              </a:lnSpc>
            </a:pPr>
            <a:r>
              <a:rPr lang="zh-CN" altLang="en-US" dirty="0">
                <a:solidFill>
                  <a:schemeClr val="bg1"/>
                </a:solidFill>
              </a:rPr>
              <a:t>吃碳水不会让你变胖，让你变胖的是超标的卡路里；其中超标的热量涵盖了超标的碳水、超标的脂肪甚至超标的蛋白质；</a:t>
            </a:r>
            <a:endParaRPr lang="en-US" altLang="zh-CN" dirty="0">
              <a:solidFill>
                <a:schemeClr val="bg1"/>
              </a:solidFill>
            </a:endParaRPr>
          </a:p>
          <a:p>
            <a:pPr>
              <a:lnSpc>
                <a:spcPct val="125000"/>
              </a:lnSpc>
            </a:pPr>
            <a:r>
              <a:rPr lang="zh-CN" altLang="en-US" dirty="0">
                <a:solidFill>
                  <a:schemeClr val="bg1"/>
                </a:solidFill>
              </a:rPr>
              <a:t>每天最少需要进食</a:t>
            </a:r>
            <a:r>
              <a:rPr lang="en-US" altLang="zh-CN" dirty="0">
                <a:solidFill>
                  <a:schemeClr val="bg1"/>
                </a:solidFill>
              </a:rPr>
              <a:t>130g</a:t>
            </a:r>
            <a:r>
              <a:rPr lang="zh-CN" altLang="en-US" dirty="0">
                <a:solidFill>
                  <a:schemeClr val="bg1"/>
                </a:solidFill>
              </a:rPr>
              <a:t>碳水才能保证大脑、心血管、内脏器官的正常运转；长期缺少碳水而造成的能量不足 营养不足 不可逆的生长阻滞 给身体带来的长期慢性伤害。</a:t>
            </a:r>
          </a:p>
        </p:txBody>
      </p:sp>
      <p:sp>
        <p:nvSpPr>
          <p:cNvPr id="4" name="文本框 3">
            <a:extLst>
              <a:ext uri="{FF2B5EF4-FFF2-40B4-BE49-F238E27FC236}">
                <a16:creationId xmlns:a16="http://schemas.microsoft.com/office/drawing/2014/main" id="{87D25FFB-4180-F78E-8524-A154FAC72369}"/>
              </a:ext>
            </a:extLst>
          </p:cNvPr>
          <p:cNvSpPr txBox="1"/>
          <p:nvPr/>
        </p:nvSpPr>
        <p:spPr>
          <a:xfrm>
            <a:off x="4260549" y="1910079"/>
            <a:ext cx="4251164" cy="1078693"/>
          </a:xfrm>
          <a:prstGeom prst="rect">
            <a:avLst/>
          </a:prstGeom>
          <a:noFill/>
        </p:spPr>
        <p:txBody>
          <a:bodyPr wrap="square" lIns="0" tIns="0" rIns="0" bIns="0">
            <a:noAutofit/>
          </a:bodyPr>
          <a:lstStyle>
            <a:defPPr>
              <a:defRPr lang="zh-CN"/>
            </a:defPPr>
            <a:lvl1pPr>
              <a:lnSpc>
                <a:spcPct val="125000"/>
              </a:lnSpc>
              <a:defRPr kumimoji="0" sz="6000" b="0" i="0" u="none" strike="noStrike" cap="none" spc="0" normalizeH="0" baseline="0">
                <a:ln>
                  <a:noFill/>
                </a:ln>
                <a:solidFill>
                  <a:schemeClr val="accent1"/>
                </a:solidFill>
                <a:effectLst/>
                <a:uLnTx/>
                <a:uFillTx/>
                <a:latin typeface="+mj-ea"/>
                <a:ea typeface="+mj-ea"/>
              </a:defRPr>
            </a:lvl1pPr>
          </a:lstStyle>
          <a:p>
            <a:r>
              <a:rPr lang="zh-CN" altLang="en-US" dirty="0"/>
              <a:t>吃碳水会变胖</a:t>
            </a:r>
          </a:p>
        </p:txBody>
      </p:sp>
      <p:cxnSp>
        <p:nvCxnSpPr>
          <p:cNvPr id="13" name="直接连接符 12">
            <a:extLst>
              <a:ext uri="{FF2B5EF4-FFF2-40B4-BE49-F238E27FC236}">
                <a16:creationId xmlns:a16="http://schemas.microsoft.com/office/drawing/2014/main" id="{BE49129C-4C04-3277-91B3-6FA16CD9A81B}"/>
              </a:ext>
            </a:extLst>
          </p:cNvPr>
          <p:cNvCxnSpPr/>
          <p:nvPr/>
        </p:nvCxnSpPr>
        <p:spPr>
          <a:xfrm>
            <a:off x="4341046" y="3008230"/>
            <a:ext cx="39351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平行四边形 18">
            <a:extLst>
              <a:ext uri="{FF2B5EF4-FFF2-40B4-BE49-F238E27FC236}">
                <a16:creationId xmlns:a16="http://schemas.microsoft.com/office/drawing/2014/main" id="{581A8443-7BF4-8614-3137-2F354CE88A11}"/>
              </a:ext>
            </a:extLst>
          </p:cNvPr>
          <p:cNvSpPr/>
          <p:nvPr/>
        </p:nvSpPr>
        <p:spPr>
          <a:xfrm>
            <a:off x="4312082" y="1167577"/>
            <a:ext cx="7494571" cy="575665"/>
          </a:xfrm>
          <a:prstGeom prst="parallelogram">
            <a:avLst>
              <a:gd name="adj" fmla="val 33825"/>
            </a:avLst>
          </a:prstGeom>
          <a:gradFill>
            <a:gsLst>
              <a:gs pos="0">
                <a:schemeClr val="accent1">
                  <a:alpha val="0"/>
                </a:schemeClr>
              </a:gs>
              <a:gs pos="100000">
                <a:schemeClr val="accent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0" name="文本框 19">
            <a:extLst>
              <a:ext uri="{FF2B5EF4-FFF2-40B4-BE49-F238E27FC236}">
                <a16:creationId xmlns:a16="http://schemas.microsoft.com/office/drawing/2014/main" id="{8B14257B-62E7-02DB-158B-2910F4142237}"/>
              </a:ext>
            </a:extLst>
          </p:cNvPr>
          <p:cNvSpPr txBox="1"/>
          <p:nvPr/>
        </p:nvSpPr>
        <p:spPr>
          <a:xfrm>
            <a:off x="4643502" y="1034321"/>
            <a:ext cx="1558119" cy="791050"/>
          </a:xfrm>
          <a:prstGeom prst="rect">
            <a:avLst/>
          </a:prstGeom>
          <a:noFill/>
        </p:spPr>
        <p:txBody>
          <a:bodyPr wrap="none" lIns="0" tIns="0" rIns="0" bIns="0">
            <a:noAutofit/>
          </a:bodyPr>
          <a:lstStyle/>
          <a:p>
            <a:pPr>
              <a:lnSpc>
                <a:spcPct val="125000"/>
              </a:lnSpc>
            </a:pPr>
            <a:r>
              <a:rPr kumimoji="0" lang="zh-CN" altLang="en-US" sz="4400" b="0" i="0" u="none" strike="noStrike" kern="1200" cap="none" spc="0" normalizeH="0" baseline="0" noProof="0" dirty="0">
                <a:ln>
                  <a:noFill/>
                </a:ln>
                <a:solidFill>
                  <a:schemeClr val="bg1"/>
                </a:solidFill>
                <a:effectLst/>
                <a:uLnTx/>
                <a:uFillTx/>
                <a:latin typeface="+mj-ea"/>
                <a:ea typeface="+mj-ea"/>
                <a:cs typeface="+mn-cs"/>
              </a:rPr>
              <a:t>误区二</a:t>
            </a:r>
            <a:endParaRPr lang="zh-CN" altLang="en-US" sz="4400" dirty="0">
              <a:solidFill>
                <a:schemeClr val="bg1"/>
              </a:solidFill>
              <a:latin typeface="+mj-ea"/>
              <a:ea typeface="+mj-ea"/>
            </a:endParaRPr>
          </a:p>
        </p:txBody>
      </p:sp>
      <p:cxnSp>
        <p:nvCxnSpPr>
          <p:cNvPr id="36" name="直接连接符 35">
            <a:extLst>
              <a:ext uri="{FF2B5EF4-FFF2-40B4-BE49-F238E27FC236}">
                <a16:creationId xmlns:a16="http://schemas.microsoft.com/office/drawing/2014/main" id="{30D1028C-6186-1989-201B-AD4483BCCD7F}"/>
              </a:ext>
            </a:extLst>
          </p:cNvPr>
          <p:cNvCxnSpPr>
            <a:cxnSpLocks/>
          </p:cNvCxnSpPr>
          <p:nvPr/>
        </p:nvCxnSpPr>
        <p:spPr>
          <a:xfrm rot="15300000" flipH="1">
            <a:off x="-438136" y="4882208"/>
            <a:ext cx="655277" cy="2537417"/>
          </a:xfrm>
          <a:prstGeom prst="line">
            <a:avLst/>
          </a:prstGeom>
          <a:ln>
            <a:gradFill>
              <a:gsLst>
                <a:gs pos="1600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7" name="平行四边形 36">
            <a:extLst>
              <a:ext uri="{FF2B5EF4-FFF2-40B4-BE49-F238E27FC236}">
                <a16:creationId xmlns:a16="http://schemas.microsoft.com/office/drawing/2014/main" id="{FB748FFE-4FB2-FB54-9AD8-B0BE3195301F}"/>
              </a:ext>
            </a:extLst>
          </p:cNvPr>
          <p:cNvSpPr/>
          <p:nvPr/>
        </p:nvSpPr>
        <p:spPr>
          <a:xfrm>
            <a:off x="1308811" y="5893407"/>
            <a:ext cx="14838348" cy="379834"/>
          </a:xfrm>
          <a:prstGeom prst="parallelogram">
            <a:avLst>
              <a:gd name="adj" fmla="val 29305"/>
            </a:avLst>
          </a:prstGeom>
          <a:gradFill>
            <a:gsLst>
              <a:gs pos="0">
                <a:schemeClr val="accent1">
                  <a:alpha val="91000"/>
                </a:schemeClr>
              </a:gs>
              <a:gs pos="6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39" name="直接连接符 38">
            <a:extLst>
              <a:ext uri="{FF2B5EF4-FFF2-40B4-BE49-F238E27FC236}">
                <a16:creationId xmlns:a16="http://schemas.microsoft.com/office/drawing/2014/main" id="{A69F7F6A-199C-6772-CDFB-5277D3567BC0}"/>
              </a:ext>
            </a:extLst>
          </p:cNvPr>
          <p:cNvCxnSpPr>
            <a:cxnSpLocks/>
          </p:cNvCxnSpPr>
          <p:nvPr/>
        </p:nvCxnSpPr>
        <p:spPr>
          <a:xfrm>
            <a:off x="3967243" y="6136099"/>
            <a:ext cx="4348284" cy="0"/>
          </a:xfrm>
          <a:prstGeom prst="line">
            <a:avLst/>
          </a:prstGeom>
          <a:ln>
            <a:gradFill>
              <a:gsLst>
                <a:gs pos="0">
                  <a:schemeClr val="bg1">
                    <a:alpha val="0"/>
                  </a:schemeClr>
                </a:gs>
                <a:gs pos="100000">
                  <a:schemeClr val="bg1"/>
                </a:gs>
              </a:gsLst>
              <a:lin ang="10800000" scaled="0"/>
            </a:gradFill>
          </a:ln>
        </p:spPr>
        <p:style>
          <a:lnRef idx="1">
            <a:schemeClr val="accent1"/>
          </a:lnRef>
          <a:fillRef idx="0">
            <a:schemeClr val="accent1"/>
          </a:fillRef>
          <a:effectRef idx="0">
            <a:schemeClr val="accent1"/>
          </a:effectRef>
          <a:fontRef idx="minor">
            <a:schemeClr val="tx1"/>
          </a:fontRef>
        </p:style>
      </p:cxnSp>
      <p:pic>
        <p:nvPicPr>
          <p:cNvPr id="84" name="图片 83">
            <a:extLst>
              <a:ext uri="{FF2B5EF4-FFF2-40B4-BE49-F238E27FC236}">
                <a16:creationId xmlns:a16="http://schemas.microsoft.com/office/drawing/2014/main" id="{29CC58A3-9228-E590-2391-239E357621D5}"/>
              </a:ext>
            </a:extLst>
          </p:cNvPr>
          <p:cNvPicPr>
            <a:picLocks noChangeAspect="1"/>
          </p:cNvPicPr>
          <p:nvPr/>
        </p:nvPicPr>
        <p:blipFill>
          <a:blip r:embed="rId5" cstate="screen">
            <a:alphaModFix amt="19000"/>
            <a:extLst>
              <a:ext uri="{28A0092B-C50C-407E-A947-70E740481C1C}">
                <a14:useLocalDpi xmlns:a14="http://schemas.microsoft.com/office/drawing/2010/main"/>
              </a:ext>
            </a:extLst>
          </a:blip>
          <a:srcRect/>
          <a:stretch>
            <a:fillRect/>
          </a:stretch>
        </p:blipFill>
        <p:spPr>
          <a:xfrm>
            <a:off x="1" y="1"/>
            <a:ext cx="1761903" cy="2468037"/>
          </a:xfrm>
          <a:custGeom>
            <a:avLst/>
            <a:gdLst>
              <a:gd name="connsiteX0" fmla="*/ 0 w 1761903"/>
              <a:gd name="connsiteY0" fmla="*/ 0 h 2468037"/>
              <a:gd name="connsiteX1" fmla="*/ 1761903 w 1761903"/>
              <a:gd name="connsiteY1" fmla="*/ 0 h 2468037"/>
              <a:gd name="connsiteX2" fmla="*/ 1143976 w 1761903"/>
              <a:gd name="connsiteY2" fmla="*/ 2468037 h 2468037"/>
              <a:gd name="connsiteX3" fmla="*/ 0 w 1761903"/>
              <a:gd name="connsiteY3" fmla="*/ 2468037 h 2468037"/>
            </a:gdLst>
            <a:ahLst/>
            <a:cxnLst>
              <a:cxn ang="0">
                <a:pos x="connsiteX0" y="connsiteY0"/>
              </a:cxn>
              <a:cxn ang="0">
                <a:pos x="connsiteX1" y="connsiteY1"/>
              </a:cxn>
              <a:cxn ang="0">
                <a:pos x="connsiteX2" y="connsiteY2"/>
              </a:cxn>
              <a:cxn ang="0">
                <a:pos x="connsiteX3" y="connsiteY3"/>
              </a:cxn>
            </a:cxnLst>
            <a:rect l="l" t="t" r="r" b="b"/>
            <a:pathLst>
              <a:path w="1761903" h="2468037">
                <a:moveTo>
                  <a:pt x="0" y="0"/>
                </a:moveTo>
                <a:lnTo>
                  <a:pt x="1761903" y="0"/>
                </a:lnTo>
                <a:lnTo>
                  <a:pt x="1143976" y="2468037"/>
                </a:lnTo>
                <a:lnTo>
                  <a:pt x="0" y="2468037"/>
                </a:lnTo>
                <a:close/>
              </a:path>
            </a:pathLst>
          </a:custGeom>
        </p:spPr>
      </p:pic>
      <p:grpSp>
        <p:nvGrpSpPr>
          <p:cNvPr id="2" name="组合 1">
            <a:extLst>
              <a:ext uri="{FF2B5EF4-FFF2-40B4-BE49-F238E27FC236}">
                <a16:creationId xmlns:a16="http://schemas.microsoft.com/office/drawing/2014/main" id="{0526FD42-BEDE-73AB-9C9C-5F622CF50082}"/>
              </a:ext>
            </a:extLst>
          </p:cNvPr>
          <p:cNvGrpSpPr/>
          <p:nvPr/>
        </p:nvGrpSpPr>
        <p:grpSpPr>
          <a:xfrm>
            <a:off x="10556375" y="5526171"/>
            <a:ext cx="992550" cy="833412"/>
            <a:chOff x="10556375" y="5526171"/>
            <a:chExt cx="992550" cy="833412"/>
          </a:xfrm>
        </p:grpSpPr>
        <p:sp>
          <p:nvSpPr>
            <p:cNvPr id="43" name="椭圆 42">
              <a:extLst>
                <a:ext uri="{FF2B5EF4-FFF2-40B4-BE49-F238E27FC236}">
                  <a16:creationId xmlns:a16="http://schemas.microsoft.com/office/drawing/2014/main" id="{BDBE734F-D330-B277-47D8-E05A2348B46E}"/>
                </a:ext>
              </a:extLst>
            </p:cNvPr>
            <p:cNvSpPr/>
            <p:nvPr/>
          </p:nvSpPr>
          <p:spPr>
            <a:xfrm flipH="1" flipV="1">
              <a:off x="10556375" y="5526171"/>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4" name="椭圆 43">
              <a:extLst>
                <a:ext uri="{FF2B5EF4-FFF2-40B4-BE49-F238E27FC236}">
                  <a16:creationId xmlns:a16="http://schemas.microsoft.com/office/drawing/2014/main" id="{EEA54FA2-6D6B-CEBF-61E3-895326660E2E}"/>
                </a:ext>
              </a:extLst>
            </p:cNvPr>
            <p:cNvSpPr/>
            <p:nvPr/>
          </p:nvSpPr>
          <p:spPr>
            <a:xfrm flipH="1" flipV="1">
              <a:off x="10556375" y="5719394"/>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45" name="椭圆 44">
              <a:extLst>
                <a:ext uri="{FF2B5EF4-FFF2-40B4-BE49-F238E27FC236}">
                  <a16:creationId xmlns:a16="http://schemas.microsoft.com/office/drawing/2014/main" id="{813E87DF-FFEC-BA0B-A1A7-B2DB0113E53F}"/>
                </a:ext>
              </a:extLst>
            </p:cNvPr>
            <p:cNvSpPr/>
            <p:nvPr/>
          </p:nvSpPr>
          <p:spPr>
            <a:xfrm flipH="1" flipV="1">
              <a:off x="10556375" y="5912616"/>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46" name="椭圆 45">
              <a:extLst>
                <a:ext uri="{FF2B5EF4-FFF2-40B4-BE49-F238E27FC236}">
                  <a16:creationId xmlns:a16="http://schemas.microsoft.com/office/drawing/2014/main" id="{A7CE575C-3BA8-C38B-D420-5E349E26C0F3}"/>
                </a:ext>
              </a:extLst>
            </p:cNvPr>
            <p:cNvSpPr/>
            <p:nvPr/>
          </p:nvSpPr>
          <p:spPr>
            <a:xfrm flipH="1" flipV="1">
              <a:off x="10556375" y="6105839"/>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47" name="椭圆 46">
              <a:extLst>
                <a:ext uri="{FF2B5EF4-FFF2-40B4-BE49-F238E27FC236}">
                  <a16:creationId xmlns:a16="http://schemas.microsoft.com/office/drawing/2014/main" id="{C1EA0728-82D2-1C7C-E728-9A1C7C710963}"/>
                </a:ext>
              </a:extLst>
            </p:cNvPr>
            <p:cNvSpPr/>
            <p:nvPr/>
          </p:nvSpPr>
          <p:spPr>
            <a:xfrm flipH="1" flipV="1">
              <a:off x="10556375" y="6299062"/>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48" name="椭圆 47">
              <a:extLst>
                <a:ext uri="{FF2B5EF4-FFF2-40B4-BE49-F238E27FC236}">
                  <a16:creationId xmlns:a16="http://schemas.microsoft.com/office/drawing/2014/main" id="{55360DB9-755F-DDC7-5187-75CB7D11B1BF}"/>
                </a:ext>
              </a:extLst>
            </p:cNvPr>
            <p:cNvSpPr/>
            <p:nvPr/>
          </p:nvSpPr>
          <p:spPr>
            <a:xfrm flipH="1" flipV="1">
              <a:off x="10689522" y="5526171"/>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9" name="椭圆 48">
              <a:extLst>
                <a:ext uri="{FF2B5EF4-FFF2-40B4-BE49-F238E27FC236}">
                  <a16:creationId xmlns:a16="http://schemas.microsoft.com/office/drawing/2014/main" id="{08880A15-9FE6-EF15-47DF-CB7A062D2B89}"/>
                </a:ext>
              </a:extLst>
            </p:cNvPr>
            <p:cNvSpPr/>
            <p:nvPr/>
          </p:nvSpPr>
          <p:spPr>
            <a:xfrm flipH="1" flipV="1">
              <a:off x="10689522" y="5719394"/>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50" name="椭圆 49">
              <a:extLst>
                <a:ext uri="{FF2B5EF4-FFF2-40B4-BE49-F238E27FC236}">
                  <a16:creationId xmlns:a16="http://schemas.microsoft.com/office/drawing/2014/main" id="{2C3A3444-B66F-95C8-D82B-9AA9CFE1C030}"/>
                </a:ext>
              </a:extLst>
            </p:cNvPr>
            <p:cNvSpPr/>
            <p:nvPr/>
          </p:nvSpPr>
          <p:spPr>
            <a:xfrm flipH="1" flipV="1">
              <a:off x="10689522" y="5912616"/>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51" name="椭圆 50">
              <a:extLst>
                <a:ext uri="{FF2B5EF4-FFF2-40B4-BE49-F238E27FC236}">
                  <a16:creationId xmlns:a16="http://schemas.microsoft.com/office/drawing/2014/main" id="{BDF6AD9F-BF15-79AA-EFB3-748A584DD2EB}"/>
                </a:ext>
              </a:extLst>
            </p:cNvPr>
            <p:cNvSpPr/>
            <p:nvPr/>
          </p:nvSpPr>
          <p:spPr>
            <a:xfrm flipH="1" flipV="1">
              <a:off x="10689522" y="6105839"/>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52" name="椭圆 51">
              <a:extLst>
                <a:ext uri="{FF2B5EF4-FFF2-40B4-BE49-F238E27FC236}">
                  <a16:creationId xmlns:a16="http://schemas.microsoft.com/office/drawing/2014/main" id="{D36CAF83-0B62-94D1-E7F0-8001856AC19F}"/>
                </a:ext>
              </a:extLst>
            </p:cNvPr>
            <p:cNvSpPr/>
            <p:nvPr/>
          </p:nvSpPr>
          <p:spPr>
            <a:xfrm flipH="1" flipV="1">
              <a:off x="10689522" y="6299062"/>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53" name="椭圆 52">
              <a:extLst>
                <a:ext uri="{FF2B5EF4-FFF2-40B4-BE49-F238E27FC236}">
                  <a16:creationId xmlns:a16="http://schemas.microsoft.com/office/drawing/2014/main" id="{0BD7CBC4-CD35-7D07-1A3C-26B9E4B41CA4}"/>
                </a:ext>
              </a:extLst>
            </p:cNvPr>
            <p:cNvSpPr/>
            <p:nvPr/>
          </p:nvSpPr>
          <p:spPr>
            <a:xfrm flipH="1" flipV="1">
              <a:off x="10822669" y="5526171"/>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4" name="椭圆 53">
              <a:extLst>
                <a:ext uri="{FF2B5EF4-FFF2-40B4-BE49-F238E27FC236}">
                  <a16:creationId xmlns:a16="http://schemas.microsoft.com/office/drawing/2014/main" id="{B9C814BB-4CFE-F2D9-628B-B8E3E0A4CE25}"/>
                </a:ext>
              </a:extLst>
            </p:cNvPr>
            <p:cNvSpPr/>
            <p:nvPr/>
          </p:nvSpPr>
          <p:spPr>
            <a:xfrm flipH="1" flipV="1">
              <a:off x="10822669" y="5719394"/>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55" name="椭圆 54">
              <a:extLst>
                <a:ext uri="{FF2B5EF4-FFF2-40B4-BE49-F238E27FC236}">
                  <a16:creationId xmlns:a16="http://schemas.microsoft.com/office/drawing/2014/main" id="{9D75249B-0799-557C-8CF1-7B9F1C4BDF73}"/>
                </a:ext>
              </a:extLst>
            </p:cNvPr>
            <p:cNvSpPr/>
            <p:nvPr/>
          </p:nvSpPr>
          <p:spPr>
            <a:xfrm flipH="1" flipV="1">
              <a:off x="10822669" y="5912616"/>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56" name="椭圆 55">
              <a:extLst>
                <a:ext uri="{FF2B5EF4-FFF2-40B4-BE49-F238E27FC236}">
                  <a16:creationId xmlns:a16="http://schemas.microsoft.com/office/drawing/2014/main" id="{0E9CA59D-137E-EDF3-4DD7-9ED11A41D56F}"/>
                </a:ext>
              </a:extLst>
            </p:cNvPr>
            <p:cNvSpPr/>
            <p:nvPr/>
          </p:nvSpPr>
          <p:spPr>
            <a:xfrm flipH="1" flipV="1">
              <a:off x="10822669" y="6105839"/>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57" name="椭圆 56">
              <a:extLst>
                <a:ext uri="{FF2B5EF4-FFF2-40B4-BE49-F238E27FC236}">
                  <a16:creationId xmlns:a16="http://schemas.microsoft.com/office/drawing/2014/main" id="{07C144DD-3638-EEFF-5709-DBED71A62E2F}"/>
                </a:ext>
              </a:extLst>
            </p:cNvPr>
            <p:cNvSpPr/>
            <p:nvPr/>
          </p:nvSpPr>
          <p:spPr>
            <a:xfrm flipH="1" flipV="1">
              <a:off x="10822669" y="6299062"/>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58" name="椭圆 57">
              <a:extLst>
                <a:ext uri="{FF2B5EF4-FFF2-40B4-BE49-F238E27FC236}">
                  <a16:creationId xmlns:a16="http://schemas.microsoft.com/office/drawing/2014/main" id="{AE37A527-ACA9-A302-DA54-A96B91CB85B5}"/>
                </a:ext>
              </a:extLst>
            </p:cNvPr>
            <p:cNvSpPr/>
            <p:nvPr/>
          </p:nvSpPr>
          <p:spPr>
            <a:xfrm flipH="1" flipV="1">
              <a:off x="10955816" y="5526171"/>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9" name="椭圆 58">
              <a:extLst>
                <a:ext uri="{FF2B5EF4-FFF2-40B4-BE49-F238E27FC236}">
                  <a16:creationId xmlns:a16="http://schemas.microsoft.com/office/drawing/2014/main" id="{EE85E834-5F65-CAEE-D6EF-7F83DD920FCA}"/>
                </a:ext>
              </a:extLst>
            </p:cNvPr>
            <p:cNvSpPr/>
            <p:nvPr/>
          </p:nvSpPr>
          <p:spPr>
            <a:xfrm flipH="1" flipV="1">
              <a:off x="10955816" y="5719394"/>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60" name="椭圆 59">
              <a:extLst>
                <a:ext uri="{FF2B5EF4-FFF2-40B4-BE49-F238E27FC236}">
                  <a16:creationId xmlns:a16="http://schemas.microsoft.com/office/drawing/2014/main" id="{F6CD9B43-2F98-C36C-C6C2-7F8BCA9A0FB8}"/>
                </a:ext>
              </a:extLst>
            </p:cNvPr>
            <p:cNvSpPr/>
            <p:nvPr/>
          </p:nvSpPr>
          <p:spPr>
            <a:xfrm flipH="1" flipV="1">
              <a:off x="10955816" y="5912616"/>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61" name="椭圆 60">
              <a:extLst>
                <a:ext uri="{FF2B5EF4-FFF2-40B4-BE49-F238E27FC236}">
                  <a16:creationId xmlns:a16="http://schemas.microsoft.com/office/drawing/2014/main" id="{E4722D9A-5D75-4345-6C95-743C9E5F5452}"/>
                </a:ext>
              </a:extLst>
            </p:cNvPr>
            <p:cNvSpPr/>
            <p:nvPr/>
          </p:nvSpPr>
          <p:spPr>
            <a:xfrm flipH="1" flipV="1">
              <a:off x="10955816" y="6105839"/>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62" name="椭圆 61">
              <a:extLst>
                <a:ext uri="{FF2B5EF4-FFF2-40B4-BE49-F238E27FC236}">
                  <a16:creationId xmlns:a16="http://schemas.microsoft.com/office/drawing/2014/main" id="{A574C6CF-4075-3C42-7C0F-408824D79558}"/>
                </a:ext>
              </a:extLst>
            </p:cNvPr>
            <p:cNvSpPr/>
            <p:nvPr/>
          </p:nvSpPr>
          <p:spPr>
            <a:xfrm flipH="1" flipV="1">
              <a:off x="10955816" y="6299062"/>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63" name="椭圆 62">
              <a:extLst>
                <a:ext uri="{FF2B5EF4-FFF2-40B4-BE49-F238E27FC236}">
                  <a16:creationId xmlns:a16="http://schemas.microsoft.com/office/drawing/2014/main" id="{D0019FA6-578F-507F-C6E4-C2398F868590}"/>
                </a:ext>
              </a:extLst>
            </p:cNvPr>
            <p:cNvSpPr/>
            <p:nvPr/>
          </p:nvSpPr>
          <p:spPr>
            <a:xfrm flipH="1" flipV="1">
              <a:off x="11088963" y="5526171"/>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4" name="椭圆 63">
              <a:extLst>
                <a:ext uri="{FF2B5EF4-FFF2-40B4-BE49-F238E27FC236}">
                  <a16:creationId xmlns:a16="http://schemas.microsoft.com/office/drawing/2014/main" id="{B94C7FDC-1789-9AB7-E964-E67E82524625}"/>
                </a:ext>
              </a:extLst>
            </p:cNvPr>
            <p:cNvSpPr/>
            <p:nvPr/>
          </p:nvSpPr>
          <p:spPr>
            <a:xfrm flipH="1" flipV="1">
              <a:off x="11088963" y="5719394"/>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65" name="椭圆 64">
              <a:extLst>
                <a:ext uri="{FF2B5EF4-FFF2-40B4-BE49-F238E27FC236}">
                  <a16:creationId xmlns:a16="http://schemas.microsoft.com/office/drawing/2014/main" id="{0951AE91-7225-2EB3-A626-8F8A67D5818A}"/>
                </a:ext>
              </a:extLst>
            </p:cNvPr>
            <p:cNvSpPr/>
            <p:nvPr/>
          </p:nvSpPr>
          <p:spPr>
            <a:xfrm flipH="1" flipV="1">
              <a:off x="11088963" y="5912616"/>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66" name="椭圆 65">
              <a:extLst>
                <a:ext uri="{FF2B5EF4-FFF2-40B4-BE49-F238E27FC236}">
                  <a16:creationId xmlns:a16="http://schemas.microsoft.com/office/drawing/2014/main" id="{AD7C5F16-CACD-1618-4970-5D2B1AA760EA}"/>
                </a:ext>
              </a:extLst>
            </p:cNvPr>
            <p:cNvSpPr/>
            <p:nvPr/>
          </p:nvSpPr>
          <p:spPr>
            <a:xfrm flipH="1" flipV="1">
              <a:off x="11088963" y="6105839"/>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67" name="椭圆 66">
              <a:extLst>
                <a:ext uri="{FF2B5EF4-FFF2-40B4-BE49-F238E27FC236}">
                  <a16:creationId xmlns:a16="http://schemas.microsoft.com/office/drawing/2014/main" id="{05FDEF18-B21E-63B6-1187-B18A87D0C872}"/>
                </a:ext>
              </a:extLst>
            </p:cNvPr>
            <p:cNvSpPr/>
            <p:nvPr/>
          </p:nvSpPr>
          <p:spPr>
            <a:xfrm flipH="1" flipV="1">
              <a:off x="11088963" y="6299062"/>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68" name="椭圆 67">
              <a:extLst>
                <a:ext uri="{FF2B5EF4-FFF2-40B4-BE49-F238E27FC236}">
                  <a16:creationId xmlns:a16="http://schemas.microsoft.com/office/drawing/2014/main" id="{4EE5F40E-C648-4700-BDCB-FF6FB0E69154}"/>
                </a:ext>
              </a:extLst>
            </p:cNvPr>
            <p:cNvSpPr/>
            <p:nvPr/>
          </p:nvSpPr>
          <p:spPr>
            <a:xfrm flipH="1" flipV="1">
              <a:off x="11222110" y="5526171"/>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9" name="椭圆 68">
              <a:extLst>
                <a:ext uri="{FF2B5EF4-FFF2-40B4-BE49-F238E27FC236}">
                  <a16:creationId xmlns:a16="http://schemas.microsoft.com/office/drawing/2014/main" id="{BCF7A8FE-CDEF-0066-7445-894E20289B7C}"/>
                </a:ext>
              </a:extLst>
            </p:cNvPr>
            <p:cNvSpPr/>
            <p:nvPr/>
          </p:nvSpPr>
          <p:spPr>
            <a:xfrm flipH="1" flipV="1">
              <a:off x="11222110" y="5719394"/>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70" name="椭圆 69">
              <a:extLst>
                <a:ext uri="{FF2B5EF4-FFF2-40B4-BE49-F238E27FC236}">
                  <a16:creationId xmlns:a16="http://schemas.microsoft.com/office/drawing/2014/main" id="{3E41B48B-3AFD-3AF2-4282-B6330119D419}"/>
                </a:ext>
              </a:extLst>
            </p:cNvPr>
            <p:cNvSpPr/>
            <p:nvPr/>
          </p:nvSpPr>
          <p:spPr>
            <a:xfrm flipH="1" flipV="1">
              <a:off x="11222110" y="5912616"/>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71" name="椭圆 70">
              <a:extLst>
                <a:ext uri="{FF2B5EF4-FFF2-40B4-BE49-F238E27FC236}">
                  <a16:creationId xmlns:a16="http://schemas.microsoft.com/office/drawing/2014/main" id="{4E820C0E-89A8-F605-2178-A3B6A0967198}"/>
                </a:ext>
              </a:extLst>
            </p:cNvPr>
            <p:cNvSpPr/>
            <p:nvPr/>
          </p:nvSpPr>
          <p:spPr>
            <a:xfrm flipH="1" flipV="1">
              <a:off x="11222110" y="6105839"/>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72" name="椭圆 71">
              <a:extLst>
                <a:ext uri="{FF2B5EF4-FFF2-40B4-BE49-F238E27FC236}">
                  <a16:creationId xmlns:a16="http://schemas.microsoft.com/office/drawing/2014/main" id="{D8695741-1F88-2D7E-F223-310C8A693DF8}"/>
                </a:ext>
              </a:extLst>
            </p:cNvPr>
            <p:cNvSpPr/>
            <p:nvPr/>
          </p:nvSpPr>
          <p:spPr>
            <a:xfrm flipH="1" flipV="1">
              <a:off x="11222110" y="6299062"/>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73" name="椭圆 72">
              <a:extLst>
                <a:ext uri="{FF2B5EF4-FFF2-40B4-BE49-F238E27FC236}">
                  <a16:creationId xmlns:a16="http://schemas.microsoft.com/office/drawing/2014/main" id="{1CC6E50E-75F5-64DB-0A70-B1D2D7FEE438}"/>
                </a:ext>
              </a:extLst>
            </p:cNvPr>
            <p:cNvSpPr/>
            <p:nvPr/>
          </p:nvSpPr>
          <p:spPr>
            <a:xfrm flipH="1" flipV="1">
              <a:off x="11355257" y="5526171"/>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4" name="椭圆 73">
              <a:extLst>
                <a:ext uri="{FF2B5EF4-FFF2-40B4-BE49-F238E27FC236}">
                  <a16:creationId xmlns:a16="http://schemas.microsoft.com/office/drawing/2014/main" id="{DB7EFF70-9F2B-C189-5354-27829559A45C}"/>
                </a:ext>
              </a:extLst>
            </p:cNvPr>
            <p:cNvSpPr/>
            <p:nvPr/>
          </p:nvSpPr>
          <p:spPr>
            <a:xfrm flipH="1" flipV="1">
              <a:off x="11355257" y="5719394"/>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75" name="椭圆 74">
              <a:extLst>
                <a:ext uri="{FF2B5EF4-FFF2-40B4-BE49-F238E27FC236}">
                  <a16:creationId xmlns:a16="http://schemas.microsoft.com/office/drawing/2014/main" id="{90D37196-BB04-1197-6F9C-99470E516F22}"/>
                </a:ext>
              </a:extLst>
            </p:cNvPr>
            <p:cNvSpPr/>
            <p:nvPr/>
          </p:nvSpPr>
          <p:spPr>
            <a:xfrm flipH="1" flipV="1">
              <a:off x="11355257" y="5912616"/>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76" name="椭圆 75">
              <a:extLst>
                <a:ext uri="{FF2B5EF4-FFF2-40B4-BE49-F238E27FC236}">
                  <a16:creationId xmlns:a16="http://schemas.microsoft.com/office/drawing/2014/main" id="{33E477AC-FBFE-375A-B27E-9BC5199B7BA7}"/>
                </a:ext>
              </a:extLst>
            </p:cNvPr>
            <p:cNvSpPr/>
            <p:nvPr/>
          </p:nvSpPr>
          <p:spPr>
            <a:xfrm flipH="1" flipV="1">
              <a:off x="11355257" y="6105839"/>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77" name="椭圆 76">
              <a:extLst>
                <a:ext uri="{FF2B5EF4-FFF2-40B4-BE49-F238E27FC236}">
                  <a16:creationId xmlns:a16="http://schemas.microsoft.com/office/drawing/2014/main" id="{1C19CDE1-FDC6-B023-E77B-55EA51F34E2D}"/>
                </a:ext>
              </a:extLst>
            </p:cNvPr>
            <p:cNvSpPr/>
            <p:nvPr/>
          </p:nvSpPr>
          <p:spPr>
            <a:xfrm flipH="1" flipV="1">
              <a:off x="11355257" y="6299062"/>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78" name="椭圆 77">
              <a:extLst>
                <a:ext uri="{FF2B5EF4-FFF2-40B4-BE49-F238E27FC236}">
                  <a16:creationId xmlns:a16="http://schemas.microsoft.com/office/drawing/2014/main" id="{61AE072C-43AB-DC30-EF83-3C7FAE52C9CC}"/>
                </a:ext>
              </a:extLst>
            </p:cNvPr>
            <p:cNvSpPr/>
            <p:nvPr/>
          </p:nvSpPr>
          <p:spPr>
            <a:xfrm flipH="1" flipV="1">
              <a:off x="11488404" y="5526171"/>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9" name="椭圆 78">
              <a:extLst>
                <a:ext uri="{FF2B5EF4-FFF2-40B4-BE49-F238E27FC236}">
                  <a16:creationId xmlns:a16="http://schemas.microsoft.com/office/drawing/2014/main" id="{2C56981F-48EE-1E5B-CF3D-DE7C9951BF50}"/>
                </a:ext>
              </a:extLst>
            </p:cNvPr>
            <p:cNvSpPr/>
            <p:nvPr/>
          </p:nvSpPr>
          <p:spPr>
            <a:xfrm flipH="1" flipV="1">
              <a:off x="11488404" y="5719394"/>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80" name="椭圆 79">
              <a:extLst>
                <a:ext uri="{FF2B5EF4-FFF2-40B4-BE49-F238E27FC236}">
                  <a16:creationId xmlns:a16="http://schemas.microsoft.com/office/drawing/2014/main" id="{43108A65-3252-3356-BACB-4DED94EE6CD4}"/>
                </a:ext>
              </a:extLst>
            </p:cNvPr>
            <p:cNvSpPr/>
            <p:nvPr/>
          </p:nvSpPr>
          <p:spPr>
            <a:xfrm flipH="1" flipV="1">
              <a:off x="11488404" y="5912616"/>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81" name="椭圆 80">
              <a:extLst>
                <a:ext uri="{FF2B5EF4-FFF2-40B4-BE49-F238E27FC236}">
                  <a16:creationId xmlns:a16="http://schemas.microsoft.com/office/drawing/2014/main" id="{5A492AFD-2DFF-EDF9-ECCE-2A9276BC4142}"/>
                </a:ext>
              </a:extLst>
            </p:cNvPr>
            <p:cNvSpPr/>
            <p:nvPr/>
          </p:nvSpPr>
          <p:spPr>
            <a:xfrm flipH="1" flipV="1">
              <a:off x="11488404" y="6105839"/>
              <a:ext cx="60521" cy="60521"/>
            </a:xfrm>
            <a:prstGeom prst="ellipse">
              <a:avLst/>
            </a:prstGeom>
            <a:solidFill>
              <a:schemeClr val="bg1">
                <a:alpha val="812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82" name="椭圆 81">
              <a:extLst>
                <a:ext uri="{FF2B5EF4-FFF2-40B4-BE49-F238E27FC236}">
                  <a16:creationId xmlns:a16="http://schemas.microsoft.com/office/drawing/2014/main" id="{F9778BCE-C0AF-6F64-387D-A04767E66940}"/>
                </a:ext>
              </a:extLst>
            </p:cNvPr>
            <p:cNvSpPr/>
            <p:nvPr/>
          </p:nvSpPr>
          <p:spPr>
            <a:xfrm flipH="1" flipV="1">
              <a:off x="11488404" y="6299062"/>
              <a:ext cx="60521" cy="6052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grpSp>
    </p:spTree>
    <p:extLst>
      <p:ext uri="{BB962C8B-B14F-4D97-AF65-F5344CB8AC3E}">
        <p14:creationId xmlns:p14="http://schemas.microsoft.com/office/powerpoint/2010/main" val="38832411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a:extLst>
              <a:ext uri="{FF2B5EF4-FFF2-40B4-BE49-F238E27FC236}">
                <a16:creationId xmlns:a16="http://schemas.microsoft.com/office/drawing/2014/main" id="{900F12B0-6931-FF9A-59D3-C4A59646C4BB}"/>
              </a:ext>
            </a:extLst>
          </p:cNvPr>
          <p:cNvSpPr txBox="1"/>
          <p:nvPr/>
        </p:nvSpPr>
        <p:spPr>
          <a:xfrm>
            <a:off x="943935" y="387674"/>
            <a:ext cx="2885405" cy="3077766"/>
          </a:xfrm>
          <a:prstGeom prst="rect">
            <a:avLst/>
          </a:prstGeom>
          <a:noFill/>
        </p:spPr>
        <p:txBody>
          <a:bodyPr wrap="none" lIns="0" tIns="0" rIns="0" bIns="0">
            <a:noAutofit/>
          </a:bodyPr>
          <a:lstStyle/>
          <a:p>
            <a:r>
              <a:rPr lang="en-US" altLang="zh-CN" sz="20000" dirty="0">
                <a:gradFill>
                  <a:gsLst>
                    <a:gs pos="43000">
                      <a:schemeClr val="bg1"/>
                    </a:gs>
                    <a:gs pos="88000">
                      <a:schemeClr val="bg1">
                        <a:alpha val="0"/>
                      </a:schemeClr>
                    </a:gs>
                  </a:gsLst>
                  <a:lin ang="5400000" scaled="1"/>
                </a:gradFill>
                <a:latin typeface="+mj-ea"/>
                <a:ea typeface="+mj-ea"/>
              </a:rPr>
              <a:t>01</a:t>
            </a:r>
            <a:endParaRPr lang="zh-CN" altLang="en-US" sz="20000" dirty="0">
              <a:gradFill>
                <a:gsLst>
                  <a:gs pos="43000">
                    <a:schemeClr val="bg1"/>
                  </a:gs>
                  <a:gs pos="88000">
                    <a:schemeClr val="bg1">
                      <a:alpha val="0"/>
                    </a:schemeClr>
                  </a:gs>
                </a:gsLst>
                <a:lin ang="5400000" scaled="1"/>
              </a:gradFill>
              <a:latin typeface="+mj-ea"/>
              <a:ea typeface="+mj-ea"/>
            </a:endParaRPr>
          </a:p>
        </p:txBody>
      </p:sp>
      <p:sp>
        <p:nvSpPr>
          <p:cNvPr id="4096" name="平行四边形 4095">
            <a:extLst>
              <a:ext uri="{FF2B5EF4-FFF2-40B4-BE49-F238E27FC236}">
                <a16:creationId xmlns:a16="http://schemas.microsoft.com/office/drawing/2014/main" id="{268F9346-CC99-4DEC-2839-D7D78E618526}"/>
              </a:ext>
            </a:extLst>
          </p:cNvPr>
          <p:cNvSpPr/>
          <p:nvPr/>
        </p:nvSpPr>
        <p:spPr>
          <a:xfrm>
            <a:off x="-135864" y="2287086"/>
            <a:ext cx="9649015" cy="2399418"/>
          </a:xfrm>
          <a:prstGeom prst="parallelogram">
            <a:avLst/>
          </a:prstGeom>
          <a:ln>
            <a:noFill/>
          </a:ln>
          <a:effectLst>
            <a:outerShdw blurRad="127000" dist="38100" dir="2700000" algn="tl" rotWithShape="0">
              <a:schemeClr val="tx1">
                <a:lumMod val="85000"/>
                <a:lumOff val="1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8" name="文本框 27">
            <a:extLst>
              <a:ext uri="{FF2B5EF4-FFF2-40B4-BE49-F238E27FC236}">
                <a16:creationId xmlns:a16="http://schemas.microsoft.com/office/drawing/2014/main" id="{A5072777-4C95-47B5-1825-28789DE00974}"/>
              </a:ext>
            </a:extLst>
          </p:cNvPr>
          <p:cNvSpPr txBox="1"/>
          <p:nvPr/>
        </p:nvSpPr>
        <p:spPr>
          <a:xfrm>
            <a:off x="803899" y="2500118"/>
            <a:ext cx="6905897" cy="1200329"/>
          </a:xfrm>
          <a:prstGeom prst="rect">
            <a:avLst/>
          </a:prstGeom>
          <a:noFill/>
        </p:spPr>
        <p:txBody>
          <a:bodyPr wrap="square" rtlCol="0">
            <a:noAutofit/>
          </a:bodyPr>
          <a:lstStyle/>
          <a:p>
            <a:r>
              <a:rPr lang="zh-CN" altLang="en-US" sz="7200" dirty="0">
                <a:solidFill>
                  <a:schemeClr val="bg1"/>
                </a:solidFill>
                <a:effectLst>
                  <a:outerShdw blurRad="101600" dist="38100" dir="5400000" algn="t" rotWithShape="0">
                    <a:schemeClr val="accent3">
                      <a:alpha val="37000"/>
                    </a:schemeClr>
                  </a:outerShdw>
                </a:effectLst>
                <a:latin typeface="+mj-ea"/>
                <a:ea typeface="+mj-ea"/>
              </a:rPr>
              <a:t>运动健身</a:t>
            </a:r>
            <a:endParaRPr lang="en-US" altLang="zh-CN" sz="7200" dirty="0">
              <a:solidFill>
                <a:schemeClr val="bg1"/>
              </a:solidFill>
              <a:effectLst>
                <a:outerShdw blurRad="101600" dist="38100" dir="5400000" algn="t" rotWithShape="0">
                  <a:schemeClr val="accent3">
                    <a:alpha val="37000"/>
                  </a:schemeClr>
                </a:outerShdw>
              </a:effectLst>
              <a:latin typeface="+mj-ea"/>
              <a:ea typeface="+mj-ea"/>
            </a:endParaRPr>
          </a:p>
        </p:txBody>
      </p:sp>
      <p:sp>
        <p:nvSpPr>
          <p:cNvPr id="29" name="文本框 28">
            <a:extLst>
              <a:ext uri="{FF2B5EF4-FFF2-40B4-BE49-F238E27FC236}">
                <a16:creationId xmlns:a16="http://schemas.microsoft.com/office/drawing/2014/main" id="{F204FCDB-283B-35A2-8854-7DAE56C1A08E}"/>
              </a:ext>
            </a:extLst>
          </p:cNvPr>
          <p:cNvSpPr txBox="1"/>
          <p:nvPr/>
        </p:nvSpPr>
        <p:spPr>
          <a:xfrm>
            <a:off x="636861" y="3366771"/>
            <a:ext cx="8479626" cy="1323439"/>
          </a:xfrm>
          <a:prstGeom prst="rect">
            <a:avLst/>
          </a:prstGeom>
          <a:noFill/>
        </p:spPr>
        <p:txBody>
          <a:bodyPr wrap="square" rtlCol="0">
            <a:noAutofit/>
          </a:bodyPr>
          <a:lstStyle/>
          <a:p>
            <a:r>
              <a:rPr lang="zh-CN" altLang="en-US" sz="8000" dirty="0">
                <a:solidFill>
                  <a:schemeClr val="bg1"/>
                </a:solidFill>
                <a:effectLst>
                  <a:outerShdw blurRad="101600" dist="38100" dir="5400000" algn="t" rotWithShape="0">
                    <a:schemeClr val="accent3">
                      <a:alpha val="37000"/>
                    </a:schemeClr>
                  </a:outerShdw>
                </a:effectLst>
                <a:latin typeface="+mj-ea"/>
                <a:ea typeface="+mj-ea"/>
              </a:rPr>
              <a:t>对身体有什么益处</a:t>
            </a:r>
            <a:r>
              <a:rPr lang="en-US" altLang="zh-CN" sz="8000" dirty="0">
                <a:solidFill>
                  <a:schemeClr val="bg1"/>
                </a:solidFill>
                <a:effectLst>
                  <a:outerShdw blurRad="101600" dist="38100" dir="5400000" algn="t" rotWithShape="0">
                    <a:schemeClr val="accent3">
                      <a:alpha val="37000"/>
                    </a:schemeClr>
                  </a:outerShdw>
                </a:effectLst>
                <a:latin typeface="+mj-ea"/>
                <a:ea typeface="+mj-ea"/>
              </a:rPr>
              <a:t>?</a:t>
            </a:r>
          </a:p>
        </p:txBody>
      </p:sp>
      <p:sp>
        <p:nvSpPr>
          <p:cNvPr id="31" name="文本框 30">
            <a:extLst>
              <a:ext uri="{FF2B5EF4-FFF2-40B4-BE49-F238E27FC236}">
                <a16:creationId xmlns:a16="http://schemas.microsoft.com/office/drawing/2014/main" id="{0AD43FF7-4755-CE9F-DA93-C2D1E820A7AF}"/>
              </a:ext>
            </a:extLst>
          </p:cNvPr>
          <p:cNvSpPr txBox="1"/>
          <p:nvPr/>
        </p:nvSpPr>
        <p:spPr>
          <a:xfrm>
            <a:off x="4824163" y="2605598"/>
            <a:ext cx="6232475" cy="1015663"/>
          </a:xfrm>
          <a:prstGeom prst="rect">
            <a:avLst/>
          </a:prstGeom>
          <a:noFill/>
        </p:spPr>
        <p:txBody>
          <a:bodyPr wrap="none" lIns="0" tIns="0" rIns="0" bIns="0" rtlCol="0" anchor="ctr" anchorCtr="0">
            <a:noAutofit/>
          </a:bodyPr>
          <a:lstStyle>
            <a:defPPr>
              <a:defRPr lang="zh-CN"/>
            </a:defPPr>
            <a:lvl1pPr>
              <a:defRPr sz="8000">
                <a:ln>
                  <a:gradFill>
                    <a:gsLst>
                      <a:gs pos="0">
                        <a:schemeClr val="bg1"/>
                      </a:gs>
                      <a:gs pos="100000">
                        <a:schemeClr val="bg1"/>
                      </a:gs>
                    </a:gsLst>
                    <a:lin ang="5400000" scaled="1"/>
                  </a:gradFill>
                </a:ln>
                <a:noFill/>
                <a:latin typeface="优设标题黑" panose="00000500000000000000" pitchFamily="2" charset="-122"/>
                <a:ea typeface="优设标题黑" panose="00000500000000000000" pitchFamily="2" charset="-122"/>
              </a:defRPr>
            </a:lvl1pPr>
          </a:lstStyle>
          <a:p>
            <a:r>
              <a:rPr lang="en-US" altLang="zh-CN" sz="6600" dirty="0">
                <a:ln>
                  <a:gradFill>
                    <a:gsLst>
                      <a:gs pos="0">
                        <a:schemeClr val="accent1">
                          <a:lumMod val="5000"/>
                          <a:lumOff val="95000"/>
                        </a:schemeClr>
                      </a:gs>
                      <a:gs pos="81000">
                        <a:schemeClr val="bg1">
                          <a:alpha val="0"/>
                        </a:schemeClr>
                      </a:gs>
                    </a:gsLst>
                    <a:lin ang="5400000" scaled="1"/>
                  </a:gradFill>
                </a:ln>
              </a:rPr>
              <a:t>BENEFIT</a:t>
            </a:r>
            <a:endParaRPr lang="zh-CN" altLang="en-US" sz="6600" dirty="0">
              <a:ln>
                <a:gradFill>
                  <a:gsLst>
                    <a:gs pos="0">
                      <a:schemeClr val="accent1">
                        <a:lumMod val="5000"/>
                        <a:lumOff val="95000"/>
                      </a:schemeClr>
                    </a:gs>
                    <a:gs pos="81000">
                      <a:schemeClr val="bg1">
                        <a:alpha val="0"/>
                      </a:schemeClr>
                    </a:gs>
                  </a:gsLst>
                  <a:lin ang="5400000" scaled="1"/>
                </a:gradFill>
              </a:ln>
            </a:endParaRPr>
          </a:p>
        </p:txBody>
      </p:sp>
      <p:sp>
        <p:nvSpPr>
          <p:cNvPr id="68" name="平行四边形 67">
            <a:extLst>
              <a:ext uri="{FF2B5EF4-FFF2-40B4-BE49-F238E27FC236}">
                <a16:creationId xmlns:a16="http://schemas.microsoft.com/office/drawing/2014/main" id="{DA04049D-E149-DD94-6319-9F4E5FA85185}"/>
              </a:ext>
            </a:extLst>
          </p:cNvPr>
          <p:cNvSpPr>
            <a:spLocks/>
          </p:cNvSpPr>
          <p:nvPr/>
        </p:nvSpPr>
        <p:spPr>
          <a:xfrm rot="20542389">
            <a:off x="9920409" y="1887594"/>
            <a:ext cx="2499400" cy="4131625"/>
          </a:xfrm>
          <a:prstGeom prst="parallelogram">
            <a:avLst>
              <a:gd name="adj" fmla="val 85313"/>
            </a:avLst>
          </a:prstGeom>
          <a:gradFill>
            <a:gsLst>
              <a:gs pos="61000">
                <a:schemeClr val="accent1">
                  <a:alpha val="80000"/>
                </a:schemeClr>
              </a:gs>
              <a:gs pos="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nvGrpSpPr>
          <p:cNvPr id="70" name="组合 69">
            <a:extLst>
              <a:ext uri="{FF2B5EF4-FFF2-40B4-BE49-F238E27FC236}">
                <a16:creationId xmlns:a16="http://schemas.microsoft.com/office/drawing/2014/main" id="{1F52C42E-4A77-9624-443A-E879155E8CF8}"/>
              </a:ext>
            </a:extLst>
          </p:cNvPr>
          <p:cNvGrpSpPr/>
          <p:nvPr/>
        </p:nvGrpSpPr>
        <p:grpSpPr>
          <a:xfrm rot="21322783">
            <a:off x="10665963" y="1720415"/>
            <a:ext cx="563812" cy="456704"/>
            <a:chOff x="2688631" y="1564298"/>
            <a:chExt cx="563812" cy="456704"/>
          </a:xfrm>
        </p:grpSpPr>
        <p:sp>
          <p:nvSpPr>
            <p:cNvPr id="71" name="椭圆 70">
              <a:extLst>
                <a:ext uri="{FF2B5EF4-FFF2-40B4-BE49-F238E27FC236}">
                  <a16:creationId xmlns:a16="http://schemas.microsoft.com/office/drawing/2014/main" id="{AB5BC2EF-890D-0298-4C29-07FC5C8EF1A4}"/>
                </a:ext>
              </a:extLst>
            </p:cNvPr>
            <p:cNvSpPr/>
            <p:nvPr/>
          </p:nvSpPr>
          <p:spPr>
            <a:xfrm rot="286328" flipH="1" flipV="1">
              <a:off x="2726477" y="1745775"/>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72" name="椭圆 71">
              <a:extLst>
                <a:ext uri="{FF2B5EF4-FFF2-40B4-BE49-F238E27FC236}">
                  <a16:creationId xmlns:a16="http://schemas.microsoft.com/office/drawing/2014/main" id="{7B1DC956-E194-2D9E-4239-AFCD02D8D25A}"/>
                </a:ext>
              </a:extLst>
            </p:cNvPr>
            <p:cNvSpPr/>
            <p:nvPr/>
          </p:nvSpPr>
          <p:spPr>
            <a:xfrm rot="286328" flipH="1" flipV="1">
              <a:off x="2688631" y="1938327"/>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73" name="椭圆 72">
              <a:extLst>
                <a:ext uri="{FF2B5EF4-FFF2-40B4-BE49-F238E27FC236}">
                  <a16:creationId xmlns:a16="http://schemas.microsoft.com/office/drawing/2014/main" id="{8B85E15E-C24A-BA5D-57F4-61632E55F609}"/>
                </a:ext>
              </a:extLst>
            </p:cNvPr>
            <p:cNvSpPr/>
            <p:nvPr/>
          </p:nvSpPr>
          <p:spPr>
            <a:xfrm rot="286328" flipH="1" flipV="1">
              <a:off x="2788150" y="1564298"/>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74" name="椭圆 73">
              <a:extLst>
                <a:ext uri="{FF2B5EF4-FFF2-40B4-BE49-F238E27FC236}">
                  <a16:creationId xmlns:a16="http://schemas.microsoft.com/office/drawing/2014/main" id="{A951E9EA-8969-06EF-2740-FCBF8CE7A02C}"/>
                </a:ext>
              </a:extLst>
            </p:cNvPr>
            <p:cNvSpPr/>
            <p:nvPr/>
          </p:nvSpPr>
          <p:spPr>
            <a:xfrm rot="286328" flipH="1" flipV="1">
              <a:off x="2859163" y="1756852"/>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75" name="椭圆 74">
              <a:extLst>
                <a:ext uri="{FF2B5EF4-FFF2-40B4-BE49-F238E27FC236}">
                  <a16:creationId xmlns:a16="http://schemas.microsoft.com/office/drawing/2014/main" id="{FCFBA477-C718-1B17-6753-F69D9EAB3C6B}"/>
                </a:ext>
              </a:extLst>
            </p:cNvPr>
            <p:cNvSpPr/>
            <p:nvPr/>
          </p:nvSpPr>
          <p:spPr>
            <a:xfrm rot="286328" flipH="1" flipV="1">
              <a:off x="2821316" y="1949404"/>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76" name="椭圆 75">
              <a:extLst>
                <a:ext uri="{FF2B5EF4-FFF2-40B4-BE49-F238E27FC236}">
                  <a16:creationId xmlns:a16="http://schemas.microsoft.com/office/drawing/2014/main" id="{396B520D-BDE7-1DF4-91C5-8DB41C49AC70}"/>
                </a:ext>
              </a:extLst>
            </p:cNvPr>
            <p:cNvSpPr/>
            <p:nvPr/>
          </p:nvSpPr>
          <p:spPr>
            <a:xfrm rot="286328" flipH="1" flipV="1">
              <a:off x="2920835" y="1575375"/>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77" name="椭圆 76">
              <a:extLst>
                <a:ext uri="{FF2B5EF4-FFF2-40B4-BE49-F238E27FC236}">
                  <a16:creationId xmlns:a16="http://schemas.microsoft.com/office/drawing/2014/main" id="{BE68D83E-9558-527B-8A19-2FB3DB0315F4}"/>
                </a:ext>
              </a:extLst>
            </p:cNvPr>
            <p:cNvSpPr/>
            <p:nvPr/>
          </p:nvSpPr>
          <p:spPr>
            <a:xfrm rot="17100000" flipH="1" flipV="1">
              <a:off x="3013620" y="1767928"/>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78" name="椭圆 77">
              <a:extLst>
                <a:ext uri="{FF2B5EF4-FFF2-40B4-BE49-F238E27FC236}">
                  <a16:creationId xmlns:a16="http://schemas.microsoft.com/office/drawing/2014/main" id="{7B8CB2E0-DB08-7E00-6EDD-8114DD61F27E}"/>
                </a:ext>
              </a:extLst>
            </p:cNvPr>
            <p:cNvSpPr/>
            <p:nvPr/>
          </p:nvSpPr>
          <p:spPr>
            <a:xfrm rot="17100000" flipH="1" flipV="1">
              <a:off x="2954001" y="1960481"/>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79" name="椭圆 78">
              <a:extLst>
                <a:ext uri="{FF2B5EF4-FFF2-40B4-BE49-F238E27FC236}">
                  <a16:creationId xmlns:a16="http://schemas.microsoft.com/office/drawing/2014/main" id="{510074C1-BD57-0801-7923-CD31D0A7ABF2}"/>
                </a:ext>
              </a:extLst>
            </p:cNvPr>
            <p:cNvSpPr/>
            <p:nvPr/>
          </p:nvSpPr>
          <p:spPr>
            <a:xfrm rot="17100000" flipH="1" flipV="1">
              <a:off x="3053520" y="1586452"/>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80" name="椭圆 79">
              <a:extLst>
                <a:ext uri="{FF2B5EF4-FFF2-40B4-BE49-F238E27FC236}">
                  <a16:creationId xmlns:a16="http://schemas.microsoft.com/office/drawing/2014/main" id="{99C4C637-36BD-82E9-0A35-AFC8E06AF3D3}"/>
                </a:ext>
              </a:extLst>
            </p:cNvPr>
            <p:cNvSpPr/>
            <p:nvPr/>
          </p:nvSpPr>
          <p:spPr>
            <a:xfrm rot="17100000" flipH="1" flipV="1">
              <a:off x="3152022" y="1767928"/>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81" name="椭圆 80">
              <a:extLst>
                <a:ext uri="{FF2B5EF4-FFF2-40B4-BE49-F238E27FC236}">
                  <a16:creationId xmlns:a16="http://schemas.microsoft.com/office/drawing/2014/main" id="{2EAD3B7C-9B64-D756-AE25-37B7D37C4582}"/>
                </a:ext>
              </a:extLst>
            </p:cNvPr>
            <p:cNvSpPr/>
            <p:nvPr/>
          </p:nvSpPr>
          <p:spPr>
            <a:xfrm rot="17100000" flipH="1" flipV="1">
              <a:off x="3092403" y="1960481"/>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82" name="椭圆 81">
              <a:extLst>
                <a:ext uri="{FF2B5EF4-FFF2-40B4-BE49-F238E27FC236}">
                  <a16:creationId xmlns:a16="http://schemas.microsoft.com/office/drawing/2014/main" id="{DBE4DED4-1B79-41A0-AB89-1A6A2C55AAEA}"/>
                </a:ext>
              </a:extLst>
            </p:cNvPr>
            <p:cNvSpPr/>
            <p:nvPr/>
          </p:nvSpPr>
          <p:spPr>
            <a:xfrm rot="17100000" flipH="1" flipV="1">
              <a:off x="3191922" y="1586452"/>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grpSp>
      <p:pic>
        <p:nvPicPr>
          <p:cNvPr id="83" name="图片 82">
            <a:extLst>
              <a:ext uri="{FF2B5EF4-FFF2-40B4-BE49-F238E27FC236}">
                <a16:creationId xmlns:a16="http://schemas.microsoft.com/office/drawing/2014/main" id="{9ED66CA0-9091-41D3-A1F5-58FED24C22F2}"/>
              </a:ext>
            </a:extLst>
          </p:cNvPr>
          <p:cNvPicPr>
            <a:picLocks noChangeAspect="1"/>
          </p:cNvPicPr>
          <p:nvPr/>
        </p:nvPicPr>
        <p:blipFill>
          <a:blip r:embed="rId3" cstate="screen">
            <a:alphaModFix amt="19000"/>
            <a:extLst>
              <a:ext uri="{28A0092B-C50C-407E-A947-70E740481C1C}">
                <a14:useLocalDpi xmlns:a14="http://schemas.microsoft.com/office/drawing/2010/main"/>
              </a:ext>
            </a:extLst>
          </a:blip>
          <a:stretch>
            <a:fillRect/>
          </a:stretch>
        </p:blipFill>
        <p:spPr>
          <a:xfrm rot="421174">
            <a:off x="400216" y="4978206"/>
            <a:ext cx="2266629" cy="3430387"/>
          </a:xfrm>
          <a:prstGeom prst="parallelogram">
            <a:avLst>
              <a:gd name="adj" fmla="val 37892"/>
            </a:avLst>
          </a:prstGeom>
        </p:spPr>
      </p:pic>
      <p:grpSp>
        <p:nvGrpSpPr>
          <p:cNvPr id="4101" name="组合 4100">
            <a:extLst>
              <a:ext uri="{FF2B5EF4-FFF2-40B4-BE49-F238E27FC236}">
                <a16:creationId xmlns:a16="http://schemas.microsoft.com/office/drawing/2014/main" id="{5A5A3240-85B7-4123-9019-2108C501627A}"/>
              </a:ext>
            </a:extLst>
          </p:cNvPr>
          <p:cNvGrpSpPr/>
          <p:nvPr/>
        </p:nvGrpSpPr>
        <p:grpSpPr>
          <a:xfrm>
            <a:off x="6307802" y="5758370"/>
            <a:ext cx="476998" cy="202600"/>
            <a:chOff x="2456748" y="-468435"/>
            <a:chExt cx="565008" cy="239982"/>
          </a:xfrm>
          <a:gradFill flip="none" rotWithShape="1">
            <a:gsLst>
              <a:gs pos="0">
                <a:schemeClr val="bg1">
                  <a:alpha val="0"/>
                </a:schemeClr>
              </a:gs>
              <a:gs pos="100000">
                <a:schemeClr val="bg1"/>
              </a:gs>
            </a:gsLst>
            <a:lin ang="0" scaled="1"/>
            <a:tileRect/>
          </a:gradFill>
        </p:grpSpPr>
        <p:sp>
          <p:nvSpPr>
            <p:cNvPr id="4099" name="L 形 4098">
              <a:extLst>
                <a:ext uri="{FF2B5EF4-FFF2-40B4-BE49-F238E27FC236}">
                  <a16:creationId xmlns:a16="http://schemas.microsoft.com/office/drawing/2014/main" id="{6C8E8CF8-4255-698C-C5DD-FA7AE3106312}"/>
                </a:ext>
              </a:extLst>
            </p:cNvPr>
            <p:cNvSpPr/>
            <p:nvPr/>
          </p:nvSpPr>
          <p:spPr>
            <a:xfrm rot="13500000">
              <a:off x="2456748" y="-468435"/>
              <a:ext cx="239982" cy="239982"/>
            </a:xfrm>
            <a:prstGeom prst="corner">
              <a:avLst>
                <a:gd name="adj1" fmla="val 30015"/>
                <a:gd name="adj2" fmla="val 309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1" name="L 形 90">
              <a:extLst>
                <a:ext uri="{FF2B5EF4-FFF2-40B4-BE49-F238E27FC236}">
                  <a16:creationId xmlns:a16="http://schemas.microsoft.com/office/drawing/2014/main" id="{3167A94D-29E7-4199-3380-6DE8310B2619}"/>
                </a:ext>
              </a:extLst>
            </p:cNvPr>
            <p:cNvSpPr/>
            <p:nvPr/>
          </p:nvSpPr>
          <p:spPr>
            <a:xfrm rot="13500000">
              <a:off x="2619261"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86" name="L 形 85">
              <a:extLst>
                <a:ext uri="{FF2B5EF4-FFF2-40B4-BE49-F238E27FC236}">
                  <a16:creationId xmlns:a16="http://schemas.microsoft.com/office/drawing/2014/main" id="{38A54283-EEA8-5864-8378-AADB1431A831}"/>
                </a:ext>
              </a:extLst>
            </p:cNvPr>
            <p:cNvSpPr/>
            <p:nvPr/>
          </p:nvSpPr>
          <p:spPr>
            <a:xfrm rot="13500000">
              <a:off x="2781774"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grpSp>
      <p:sp>
        <p:nvSpPr>
          <p:cNvPr id="4" name="平行四边形 3">
            <a:extLst>
              <a:ext uri="{FF2B5EF4-FFF2-40B4-BE49-F238E27FC236}">
                <a16:creationId xmlns:a16="http://schemas.microsoft.com/office/drawing/2014/main" id="{B8B988CB-C158-9AF4-A461-25A806EA4991}"/>
              </a:ext>
            </a:extLst>
          </p:cNvPr>
          <p:cNvSpPr/>
          <p:nvPr/>
        </p:nvSpPr>
        <p:spPr>
          <a:xfrm>
            <a:off x="8793769" y="2287086"/>
            <a:ext cx="864428" cy="2420773"/>
          </a:xfrm>
          <a:prstGeom prst="parallelogram">
            <a:avLst>
              <a:gd name="adj" fmla="val 77942"/>
            </a:avLst>
          </a:prstGeom>
          <a:gradFill>
            <a:gsLst>
              <a:gs pos="0">
                <a:schemeClr val="accent1">
                  <a:alpha val="91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Tree>
    <p:extLst>
      <p:ext uri="{BB962C8B-B14F-4D97-AF65-F5344CB8AC3E}">
        <p14:creationId xmlns:p14="http://schemas.microsoft.com/office/powerpoint/2010/main" val="3186481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文本框 82">
            <a:extLst>
              <a:ext uri="{FF2B5EF4-FFF2-40B4-BE49-F238E27FC236}">
                <a16:creationId xmlns:a16="http://schemas.microsoft.com/office/drawing/2014/main" id="{43830499-A586-4D49-2FB4-F8668E755A29}"/>
              </a:ext>
            </a:extLst>
          </p:cNvPr>
          <p:cNvSpPr txBox="1"/>
          <p:nvPr/>
        </p:nvSpPr>
        <p:spPr>
          <a:xfrm>
            <a:off x="4920241" y="2431606"/>
            <a:ext cx="3776675" cy="1231106"/>
          </a:xfrm>
          <a:prstGeom prst="rect">
            <a:avLst/>
          </a:prstGeom>
          <a:noFill/>
          <a:effectLst>
            <a:outerShdw blurRad="50800" dist="38100" dir="5400000" algn="t" rotWithShape="0">
              <a:prstClr val="black">
                <a:alpha val="40000"/>
              </a:prstClr>
            </a:outerShdw>
          </a:effectLst>
        </p:spPr>
        <p:txBody>
          <a:bodyPr wrap="square" lIns="0" tIns="0" rIns="0" bIns="0" rtlCol="0" anchor="ctr" anchorCtr="0">
            <a:spAutoFit/>
          </a:bodyPr>
          <a:lstStyle/>
          <a:p>
            <a:r>
              <a:rPr lang="zh-CN" altLang="en-US" sz="8000" dirty="0">
                <a:solidFill>
                  <a:schemeClr val="bg1"/>
                </a:solidFill>
                <a:latin typeface="优设标题黑" panose="00000500000000000000" pitchFamily="2" charset="-122"/>
                <a:ea typeface="优设标题黑" panose="00000500000000000000" pitchFamily="2" charset="-122"/>
              </a:rPr>
              <a:t>感谢聆听</a:t>
            </a:r>
          </a:p>
        </p:txBody>
      </p:sp>
      <p:sp>
        <p:nvSpPr>
          <p:cNvPr id="84" name="文本框 83">
            <a:extLst>
              <a:ext uri="{FF2B5EF4-FFF2-40B4-BE49-F238E27FC236}">
                <a16:creationId xmlns:a16="http://schemas.microsoft.com/office/drawing/2014/main" id="{055D40CF-5158-7D21-83B8-DF331FBBF084}"/>
              </a:ext>
            </a:extLst>
          </p:cNvPr>
          <p:cNvSpPr txBox="1"/>
          <p:nvPr/>
        </p:nvSpPr>
        <p:spPr>
          <a:xfrm>
            <a:off x="4670238" y="3317638"/>
            <a:ext cx="5411400" cy="1354217"/>
          </a:xfrm>
          <a:prstGeom prst="rect">
            <a:avLst/>
          </a:prstGeom>
          <a:noFill/>
          <a:effectLst>
            <a:outerShdw blurRad="50800" dist="38100" dir="5400000" algn="t" rotWithShape="0">
              <a:prstClr val="black">
                <a:alpha val="40000"/>
              </a:prstClr>
            </a:outerShdw>
          </a:effectLst>
        </p:spPr>
        <p:txBody>
          <a:bodyPr wrap="square" lIns="0" tIns="0" rIns="0" bIns="0" rtlCol="0" anchor="ctr" anchorCtr="0">
            <a:spAutoFit/>
          </a:bodyPr>
          <a:lstStyle/>
          <a:p>
            <a:r>
              <a:rPr lang="en-US" altLang="zh-CN" sz="8800" dirty="0">
                <a:solidFill>
                  <a:schemeClr val="bg1"/>
                </a:solidFill>
                <a:latin typeface="优设标题黑" panose="00000500000000000000" pitchFamily="2" charset="-122"/>
                <a:ea typeface="优设标题黑" panose="00000500000000000000" pitchFamily="2" charset="-122"/>
              </a:rPr>
              <a:t>THANKS</a:t>
            </a:r>
            <a:endParaRPr lang="zh-CN" altLang="en-US" sz="8800" dirty="0">
              <a:solidFill>
                <a:schemeClr val="bg1"/>
              </a:solidFill>
              <a:latin typeface="优设标题黑" panose="00000500000000000000" pitchFamily="2" charset="-122"/>
              <a:ea typeface="优设标题黑" panose="00000500000000000000" pitchFamily="2" charset="-122"/>
            </a:endParaRPr>
          </a:p>
        </p:txBody>
      </p:sp>
      <p:sp>
        <p:nvSpPr>
          <p:cNvPr id="11" name="文本框 10">
            <a:extLst>
              <a:ext uri="{FF2B5EF4-FFF2-40B4-BE49-F238E27FC236}">
                <a16:creationId xmlns:a16="http://schemas.microsoft.com/office/drawing/2014/main" id="{301A7D81-A2D4-3494-7F27-42E2A16C1FFF}"/>
              </a:ext>
            </a:extLst>
          </p:cNvPr>
          <p:cNvSpPr txBox="1"/>
          <p:nvPr/>
        </p:nvSpPr>
        <p:spPr>
          <a:xfrm>
            <a:off x="6340149" y="1377358"/>
            <a:ext cx="6232475" cy="1015663"/>
          </a:xfrm>
          <a:prstGeom prst="rect">
            <a:avLst/>
          </a:prstGeom>
          <a:noFill/>
        </p:spPr>
        <p:txBody>
          <a:bodyPr wrap="none" lIns="0" tIns="0" rIns="0" bIns="0" rtlCol="0" anchor="ctr" anchorCtr="0">
            <a:noAutofit/>
          </a:bodyPr>
          <a:lstStyle/>
          <a:p>
            <a:r>
              <a:rPr lang="en-US" altLang="zh-CN" sz="8000">
                <a:ln>
                  <a:gradFill>
                    <a:gsLst>
                      <a:gs pos="0">
                        <a:schemeClr val="bg1"/>
                      </a:gs>
                      <a:gs pos="100000">
                        <a:schemeClr val="bg1"/>
                      </a:gs>
                    </a:gsLst>
                    <a:lin ang="5400000" scaled="1"/>
                  </a:gradFill>
                </a:ln>
                <a:noFill/>
                <a:latin typeface="优设标题黑" panose="00000500000000000000" pitchFamily="2" charset="-122"/>
                <a:ea typeface="优设标题黑" panose="00000500000000000000" pitchFamily="2" charset="-122"/>
              </a:rPr>
              <a:t>sport</a:t>
            </a:r>
            <a:endParaRPr lang="zh-CN" altLang="en-US" sz="8000" dirty="0">
              <a:ln>
                <a:gradFill>
                  <a:gsLst>
                    <a:gs pos="0">
                      <a:schemeClr val="bg1"/>
                    </a:gs>
                    <a:gs pos="100000">
                      <a:schemeClr val="bg1"/>
                    </a:gs>
                  </a:gsLst>
                  <a:lin ang="5400000" scaled="1"/>
                </a:gradFill>
              </a:ln>
              <a:noFill/>
              <a:latin typeface="优设标题黑" panose="00000500000000000000" pitchFamily="2" charset="-122"/>
              <a:ea typeface="优设标题黑" panose="00000500000000000000" pitchFamily="2" charset="-122"/>
            </a:endParaRPr>
          </a:p>
        </p:txBody>
      </p:sp>
      <p:cxnSp>
        <p:nvCxnSpPr>
          <p:cNvPr id="74" name="直接连接符 73">
            <a:extLst>
              <a:ext uri="{FF2B5EF4-FFF2-40B4-BE49-F238E27FC236}">
                <a16:creationId xmlns:a16="http://schemas.microsoft.com/office/drawing/2014/main" id="{39CC1DC9-8A28-4109-B45B-88C2FD7876EA}"/>
              </a:ext>
            </a:extLst>
          </p:cNvPr>
          <p:cNvCxnSpPr>
            <a:cxnSpLocks/>
          </p:cNvCxnSpPr>
          <p:nvPr/>
        </p:nvCxnSpPr>
        <p:spPr>
          <a:xfrm flipH="1">
            <a:off x="4728902" y="4613129"/>
            <a:ext cx="4784801" cy="0"/>
          </a:xfrm>
          <a:prstGeom prst="line">
            <a:avLst/>
          </a:prstGeom>
          <a:ln>
            <a:gradFill flip="none" rotWithShape="1">
              <a:gsLst>
                <a:gs pos="4700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34362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pic>
        <p:nvPicPr>
          <p:cNvPr id="3" name="图片 2" descr="人抱着狗&#10;&#10;描述已自动生成">
            <a:extLst>
              <a:ext uri="{FF2B5EF4-FFF2-40B4-BE49-F238E27FC236}">
                <a16:creationId xmlns:a16="http://schemas.microsoft.com/office/drawing/2014/main" id="{7CC26E46-4F61-3EC8-C139-F07E422A7DE2}"/>
              </a:ext>
            </a:extLst>
          </p:cNvPr>
          <p:cNvPicPr>
            <a:picLocks/>
          </p:cNvPicPr>
          <p:nvPr/>
        </p:nvPicPr>
        <p:blipFill>
          <a:blip r:embed="rId3" cstate="screen">
            <a:extLst>
              <a:ext uri="{28A0092B-C50C-407E-A947-70E740481C1C}">
                <a14:useLocalDpi xmlns:a14="http://schemas.microsoft.com/office/drawing/2010/main"/>
              </a:ext>
            </a:extLst>
          </a:blip>
          <a:stretch>
            <a:fill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en-US" altLang="zh-CN" sz="2800" dirty="0">
                <a:gradFill>
                  <a:gsLst>
                    <a:gs pos="0">
                      <a:schemeClr val="bg1"/>
                    </a:gs>
                    <a:gs pos="100000">
                      <a:srgbClr val="00FFFF"/>
                    </a:gs>
                  </a:gsLst>
                  <a:lin ang="2700000" scaled="1"/>
                </a:gradFill>
                <a:latin typeface="+mj-ea"/>
                <a:ea typeface="+mj-ea"/>
              </a:rPr>
              <a:t>Yuki</a:t>
            </a:r>
            <a:endParaRPr lang="zh-CN" altLang="en-US" sz="2800" dirty="0">
              <a:gradFill>
                <a:gsLst>
                  <a:gs pos="0">
                    <a:schemeClr val="bg1"/>
                  </a:gs>
                  <a:gs pos="100000">
                    <a:srgbClr val="00FFFF"/>
                  </a:gs>
                </a:gsLst>
                <a:lin ang="2700000" scaled="1"/>
              </a:gradFill>
              <a:latin typeface="+mj-ea"/>
              <a:ea typeface="+mj-ea"/>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227011"/>
            <a:ext cx="2833499"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坐标深圳，爱好</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和猫</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219800"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Yuki-</a:t>
            </a:r>
            <a:r>
              <a:rPr lang="en-US" altLang="zh-CN" sz="1400" spc="100" dirty="0" err="1">
                <a:solidFill>
                  <a:srgbClr val="00FFFF"/>
                </a:solidFill>
                <a:latin typeface="+mj-ea"/>
                <a:ea typeface="+mj-ea"/>
              </a:rPr>
              <a:t>Sakuya</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0759322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B6ED01C-5A15-09CB-D573-B2088AFD555A}"/>
              </a:ext>
            </a:extLst>
          </p:cNvPr>
          <p:cNvSpPr/>
          <p:nvPr/>
        </p:nvSpPr>
        <p:spPr>
          <a:xfrm>
            <a:off x="695325" y="5110052"/>
            <a:ext cx="4070345" cy="933332"/>
          </a:xfrm>
          <a:prstGeom prst="rect">
            <a:avLst/>
          </a:prstGeom>
        </p:spPr>
        <p:txBody>
          <a:bodyPr wrap="none">
            <a:spAutoFit/>
          </a:bodyPr>
          <a:lstStyle/>
          <a:p>
            <a:r>
              <a:rPr lang="en-US" altLang="zh-CN"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Yuki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8D5260BB-A27F-0803-F41B-DB45F292096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20936490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5A7CC2BA-D209-EF6E-27C1-2E6CFF12AA81}"/>
              </a:ext>
            </a:extLst>
          </p:cNvPr>
          <p:cNvGrpSpPr/>
          <p:nvPr/>
        </p:nvGrpSpPr>
        <p:grpSpPr>
          <a:xfrm>
            <a:off x="8928800" y="-196289"/>
            <a:ext cx="3179505" cy="7195848"/>
            <a:chOff x="8928800" y="-196289"/>
            <a:chExt cx="3179505" cy="7195848"/>
          </a:xfrm>
        </p:grpSpPr>
        <p:sp>
          <p:nvSpPr>
            <p:cNvPr id="94" name="任意多边形: 形状 93">
              <a:extLst>
                <a:ext uri="{FF2B5EF4-FFF2-40B4-BE49-F238E27FC236}">
                  <a16:creationId xmlns:a16="http://schemas.microsoft.com/office/drawing/2014/main" id="{E5DCE207-5C74-9AC2-CF56-165F6B0994C3}"/>
                </a:ext>
              </a:extLst>
            </p:cNvPr>
            <p:cNvSpPr>
              <a:spLocks/>
            </p:cNvSpPr>
            <p:nvPr/>
          </p:nvSpPr>
          <p:spPr>
            <a:xfrm rot="272822">
              <a:off x="8928800" y="-196289"/>
              <a:ext cx="3141100" cy="7117330"/>
            </a:xfrm>
            <a:custGeom>
              <a:avLst/>
              <a:gdLst>
                <a:gd name="connsiteX0" fmla="*/ 1628946 w 3141100"/>
                <a:gd name="connsiteY0" fmla="*/ 108130 h 7117330"/>
                <a:gd name="connsiteX1" fmla="*/ 2988599 w 3141100"/>
                <a:gd name="connsiteY1" fmla="*/ 0 h 7117330"/>
                <a:gd name="connsiteX2" fmla="*/ 3088901 w 3141100"/>
                <a:gd name="connsiteY2" fmla="*/ 0 h 7117330"/>
                <a:gd name="connsiteX3" fmla="*/ 3141100 w 3141100"/>
                <a:gd name="connsiteY3" fmla="*/ 656369 h 7117330"/>
                <a:gd name="connsiteX4" fmla="*/ 1670439 w 3141100"/>
                <a:gd name="connsiteY4" fmla="*/ 6984483 h 7117330"/>
                <a:gd name="connsiteX5" fmla="*/ 0 w 3141100"/>
                <a:gd name="connsiteY5" fmla="*/ 7117330 h 7117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41100" h="7117330">
                  <a:moveTo>
                    <a:pt x="1628946" y="108130"/>
                  </a:moveTo>
                  <a:lnTo>
                    <a:pt x="2988599" y="0"/>
                  </a:lnTo>
                  <a:lnTo>
                    <a:pt x="3088901" y="0"/>
                  </a:lnTo>
                  <a:lnTo>
                    <a:pt x="3141100" y="656369"/>
                  </a:lnTo>
                  <a:lnTo>
                    <a:pt x="1670439" y="6984483"/>
                  </a:lnTo>
                  <a:lnTo>
                    <a:pt x="0" y="7117330"/>
                  </a:lnTo>
                  <a:close/>
                </a:path>
              </a:pathLst>
            </a:custGeom>
            <a:gradFill>
              <a:gsLst>
                <a:gs pos="0">
                  <a:schemeClr val="accent4">
                    <a:alpha val="60000"/>
                  </a:schemeClr>
                </a:gs>
                <a:gs pos="6400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5" name="任意多边形: 形状 94">
              <a:extLst>
                <a:ext uri="{FF2B5EF4-FFF2-40B4-BE49-F238E27FC236}">
                  <a16:creationId xmlns:a16="http://schemas.microsoft.com/office/drawing/2014/main" id="{49B637BD-11B1-DCEF-6179-4F42B396B911}"/>
                </a:ext>
              </a:extLst>
            </p:cNvPr>
            <p:cNvSpPr>
              <a:spLocks/>
            </p:cNvSpPr>
            <p:nvPr/>
          </p:nvSpPr>
          <p:spPr>
            <a:xfrm rot="688049">
              <a:off x="10952116" y="-125977"/>
              <a:ext cx="708580" cy="7125536"/>
            </a:xfrm>
            <a:custGeom>
              <a:avLst/>
              <a:gdLst>
                <a:gd name="connsiteX0" fmla="*/ 629717 w 708580"/>
                <a:gd name="connsiteY0" fmla="*/ 101 h 7125536"/>
                <a:gd name="connsiteX1" fmla="*/ 630214 w 708580"/>
                <a:gd name="connsiteY1" fmla="*/ 0 h 7125536"/>
                <a:gd name="connsiteX2" fmla="*/ 708580 w 708580"/>
                <a:gd name="connsiteY2" fmla="*/ 386303 h 7125536"/>
                <a:gd name="connsiteX3" fmla="*/ 115057 w 708580"/>
                <a:gd name="connsiteY3" fmla="*/ 7102195 h 7125536"/>
                <a:gd name="connsiteX4" fmla="*/ 0 w 708580"/>
                <a:gd name="connsiteY4" fmla="*/ 7125536 h 7125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580" h="7125536">
                  <a:moveTo>
                    <a:pt x="629717" y="101"/>
                  </a:moveTo>
                  <a:lnTo>
                    <a:pt x="630214" y="0"/>
                  </a:lnTo>
                  <a:lnTo>
                    <a:pt x="708580" y="386303"/>
                  </a:lnTo>
                  <a:lnTo>
                    <a:pt x="115057" y="7102195"/>
                  </a:lnTo>
                  <a:lnTo>
                    <a:pt x="0" y="7125536"/>
                  </a:lnTo>
                  <a:close/>
                </a:path>
              </a:pathLst>
            </a:custGeom>
            <a:gradFill flip="none" rotWithShape="1">
              <a:gsLst>
                <a:gs pos="0">
                  <a:schemeClr val="accent1"/>
                </a:gs>
                <a:gs pos="37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96" name="任意多边形: 形状 95">
              <a:extLst>
                <a:ext uri="{FF2B5EF4-FFF2-40B4-BE49-F238E27FC236}">
                  <a16:creationId xmlns:a16="http://schemas.microsoft.com/office/drawing/2014/main" id="{2EB0A63F-D1D5-A448-A2C8-7345D078F8AF}"/>
                </a:ext>
              </a:extLst>
            </p:cNvPr>
            <p:cNvSpPr>
              <a:spLocks/>
            </p:cNvSpPr>
            <p:nvPr/>
          </p:nvSpPr>
          <p:spPr>
            <a:xfrm>
              <a:off x="9391328" y="0"/>
              <a:ext cx="2716977" cy="6858000"/>
            </a:xfrm>
            <a:custGeom>
              <a:avLst/>
              <a:gdLst>
                <a:gd name="connsiteX0" fmla="*/ 2360224 w 2716977"/>
                <a:gd name="connsiteY0" fmla="*/ 0 h 6858000"/>
                <a:gd name="connsiteX1" fmla="*/ 2716977 w 2716977"/>
                <a:gd name="connsiteY1" fmla="*/ 0 h 6858000"/>
                <a:gd name="connsiteX2" fmla="*/ 356753 w 2716977"/>
                <a:gd name="connsiteY2" fmla="*/ 6858000 h 6858000"/>
                <a:gd name="connsiteX3" fmla="*/ 0 w 271697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716977" h="6858000">
                  <a:moveTo>
                    <a:pt x="2360224" y="0"/>
                  </a:moveTo>
                  <a:lnTo>
                    <a:pt x="2716977" y="0"/>
                  </a:lnTo>
                  <a:lnTo>
                    <a:pt x="356753" y="6858000"/>
                  </a:lnTo>
                  <a:lnTo>
                    <a:pt x="0" y="6858000"/>
                  </a:lnTo>
                  <a:close/>
                </a:path>
              </a:pathLst>
            </a:custGeom>
            <a:gradFill flip="none" rotWithShape="1">
              <a:gsLst>
                <a:gs pos="0">
                  <a:schemeClr val="accent4"/>
                </a:gs>
                <a:gs pos="37000">
                  <a:schemeClr val="accent4">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cxnSp>
          <p:nvCxnSpPr>
            <p:cNvPr id="102" name="直接连接符 101">
              <a:extLst>
                <a:ext uri="{FF2B5EF4-FFF2-40B4-BE49-F238E27FC236}">
                  <a16:creationId xmlns:a16="http://schemas.microsoft.com/office/drawing/2014/main" id="{49838BF0-B90C-2399-016C-F00A93BBD115}"/>
                </a:ext>
              </a:extLst>
            </p:cNvPr>
            <p:cNvCxnSpPr>
              <a:cxnSpLocks/>
            </p:cNvCxnSpPr>
            <p:nvPr/>
          </p:nvCxnSpPr>
          <p:spPr>
            <a:xfrm flipH="1">
              <a:off x="10482303" y="542656"/>
              <a:ext cx="759627" cy="218456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a16="http://schemas.microsoft.com/office/drawing/2014/main" id="{B3E071B8-65D0-F483-BAB7-DA2D558DAB8B}"/>
              </a:ext>
            </a:extLst>
          </p:cNvPr>
          <p:cNvGrpSpPr>
            <a:grpSpLocks/>
          </p:cNvGrpSpPr>
          <p:nvPr/>
        </p:nvGrpSpPr>
        <p:grpSpPr>
          <a:xfrm>
            <a:off x="10933668" y="5754366"/>
            <a:ext cx="497425" cy="211276"/>
            <a:chOff x="2456748" y="-468435"/>
            <a:chExt cx="565008" cy="239982"/>
          </a:xfrm>
          <a:gradFill flip="none" rotWithShape="1">
            <a:gsLst>
              <a:gs pos="0">
                <a:schemeClr val="bg1">
                  <a:alpha val="0"/>
                </a:schemeClr>
              </a:gs>
              <a:gs pos="100000">
                <a:schemeClr val="bg1"/>
              </a:gs>
            </a:gsLst>
            <a:lin ang="0" scaled="1"/>
            <a:tileRect/>
          </a:gradFill>
        </p:grpSpPr>
        <p:sp>
          <p:nvSpPr>
            <p:cNvPr id="25" name="L 形 24">
              <a:extLst>
                <a:ext uri="{FF2B5EF4-FFF2-40B4-BE49-F238E27FC236}">
                  <a16:creationId xmlns:a16="http://schemas.microsoft.com/office/drawing/2014/main" id="{58C52119-D1AE-9159-CA83-7515AB6EF2F1}"/>
                </a:ext>
              </a:extLst>
            </p:cNvPr>
            <p:cNvSpPr>
              <a:spLocks/>
            </p:cNvSpPr>
            <p:nvPr/>
          </p:nvSpPr>
          <p:spPr>
            <a:xfrm rot="13500000">
              <a:off x="2456748" y="-468435"/>
              <a:ext cx="239982" cy="239982"/>
            </a:xfrm>
            <a:prstGeom prst="corner">
              <a:avLst>
                <a:gd name="adj1" fmla="val 30015"/>
                <a:gd name="adj2" fmla="val 309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8" name="L 形 37">
              <a:extLst>
                <a:ext uri="{FF2B5EF4-FFF2-40B4-BE49-F238E27FC236}">
                  <a16:creationId xmlns:a16="http://schemas.microsoft.com/office/drawing/2014/main" id="{AA46FE75-B199-87F2-1A49-57BC0C1EBBA3}"/>
                </a:ext>
              </a:extLst>
            </p:cNvPr>
            <p:cNvSpPr>
              <a:spLocks/>
            </p:cNvSpPr>
            <p:nvPr/>
          </p:nvSpPr>
          <p:spPr>
            <a:xfrm rot="13500000">
              <a:off x="2619261"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39" name="L 形 38">
              <a:extLst>
                <a:ext uri="{FF2B5EF4-FFF2-40B4-BE49-F238E27FC236}">
                  <a16:creationId xmlns:a16="http://schemas.microsoft.com/office/drawing/2014/main" id="{57234863-82F1-C542-0B53-015C069D0535}"/>
                </a:ext>
              </a:extLst>
            </p:cNvPr>
            <p:cNvSpPr>
              <a:spLocks/>
            </p:cNvSpPr>
            <p:nvPr/>
          </p:nvSpPr>
          <p:spPr>
            <a:xfrm rot="13500000">
              <a:off x="2781774"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grpSp>
      <p:grpSp>
        <p:nvGrpSpPr>
          <p:cNvPr id="4" name="组合 3">
            <a:extLst>
              <a:ext uri="{FF2B5EF4-FFF2-40B4-BE49-F238E27FC236}">
                <a16:creationId xmlns:a16="http://schemas.microsoft.com/office/drawing/2014/main" id="{B5416C3C-C35A-16CA-C4E5-849CB961ED09}"/>
              </a:ext>
            </a:extLst>
          </p:cNvPr>
          <p:cNvGrpSpPr>
            <a:grpSpLocks/>
          </p:cNvGrpSpPr>
          <p:nvPr/>
        </p:nvGrpSpPr>
        <p:grpSpPr>
          <a:xfrm>
            <a:off x="8772959" y="2164685"/>
            <a:ext cx="459962" cy="446966"/>
            <a:chOff x="1713689" y="1310533"/>
            <a:chExt cx="459962" cy="446966"/>
          </a:xfrm>
        </p:grpSpPr>
        <p:sp>
          <p:nvSpPr>
            <p:cNvPr id="69" name="椭圆 68">
              <a:extLst>
                <a:ext uri="{FF2B5EF4-FFF2-40B4-BE49-F238E27FC236}">
                  <a16:creationId xmlns:a16="http://schemas.microsoft.com/office/drawing/2014/main" id="{170E8DCE-B97C-F7BC-BB44-3C26530F8DC5}"/>
                </a:ext>
              </a:extLst>
            </p:cNvPr>
            <p:cNvSpPr>
              <a:spLocks/>
            </p:cNvSpPr>
            <p:nvPr/>
          </p:nvSpPr>
          <p:spPr>
            <a:xfrm flipH="1" flipV="1">
              <a:off x="1713689" y="1310533"/>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0" name="椭圆 69">
              <a:extLst>
                <a:ext uri="{FF2B5EF4-FFF2-40B4-BE49-F238E27FC236}">
                  <a16:creationId xmlns:a16="http://schemas.microsoft.com/office/drawing/2014/main" id="{41BC7837-FB34-6FA7-A877-AF59B19799D4}"/>
                </a:ext>
              </a:extLst>
            </p:cNvPr>
            <p:cNvSpPr>
              <a:spLocks/>
            </p:cNvSpPr>
            <p:nvPr/>
          </p:nvSpPr>
          <p:spPr>
            <a:xfrm flipH="1" flipV="1">
              <a:off x="1713689" y="1503756"/>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71" name="椭圆 70">
              <a:extLst>
                <a:ext uri="{FF2B5EF4-FFF2-40B4-BE49-F238E27FC236}">
                  <a16:creationId xmlns:a16="http://schemas.microsoft.com/office/drawing/2014/main" id="{E3F8EDB6-C920-BA0C-FBEA-A9E02F81C851}"/>
                </a:ext>
              </a:extLst>
            </p:cNvPr>
            <p:cNvSpPr>
              <a:spLocks/>
            </p:cNvSpPr>
            <p:nvPr/>
          </p:nvSpPr>
          <p:spPr>
            <a:xfrm flipH="1" flipV="1">
              <a:off x="1713689" y="1696978"/>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74" name="椭圆 73">
              <a:extLst>
                <a:ext uri="{FF2B5EF4-FFF2-40B4-BE49-F238E27FC236}">
                  <a16:creationId xmlns:a16="http://schemas.microsoft.com/office/drawing/2014/main" id="{33AEC78B-ED6D-F65C-EE5D-1A6380C80420}"/>
                </a:ext>
              </a:extLst>
            </p:cNvPr>
            <p:cNvSpPr>
              <a:spLocks/>
            </p:cNvSpPr>
            <p:nvPr/>
          </p:nvSpPr>
          <p:spPr>
            <a:xfrm flipH="1" flipV="1">
              <a:off x="1846836" y="1310533"/>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5" name="椭圆 74">
              <a:extLst>
                <a:ext uri="{FF2B5EF4-FFF2-40B4-BE49-F238E27FC236}">
                  <a16:creationId xmlns:a16="http://schemas.microsoft.com/office/drawing/2014/main" id="{24030AC4-50BA-E1CA-317D-E57098D53B01}"/>
                </a:ext>
              </a:extLst>
            </p:cNvPr>
            <p:cNvSpPr>
              <a:spLocks/>
            </p:cNvSpPr>
            <p:nvPr/>
          </p:nvSpPr>
          <p:spPr>
            <a:xfrm flipH="1" flipV="1">
              <a:off x="1846836" y="1503756"/>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76" name="椭圆 75">
              <a:extLst>
                <a:ext uri="{FF2B5EF4-FFF2-40B4-BE49-F238E27FC236}">
                  <a16:creationId xmlns:a16="http://schemas.microsoft.com/office/drawing/2014/main" id="{CA40D29B-9F5D-F52C-30FA-1ECC13B491A1}"/>
                </a:ext>
              </a:extLst>
            </p:cNvPr>
            <p:cNvSpPr>
              <a:spLocks/>
            </p:cNvSpPr>
            <p:nvPr/>
          </p:nvSpPr>
          <p:spPr>
            <a:xfrm flipH="1" flipV="1">
              <a:off x="1846836" y="1696978"/>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79" name="椭圆 78">
              <a:extLst>
                <a:ext uri="{FF2B5EF4-FFF2-40B4-BE49-F238E27FC236}">
                  <a16:creationId xmlns:a16="http://schemas.microsoft.com/office/drawing/2014/main" id="{99558EA6-7C7B-4484-B279-211CCC5955FC}"/>
                </a:ext>
              </a:extLst>
            </p:cNvPr>
            <p:cNvSpPr>
              <a:spLocks/>
            </p:cNvSpPr>
            <p:nvPr/>
          </p:nvSpPr>
          <p:spPr>
            <a:xfrm flipH="1" flipV="1">
              <a:off x="1979983" y="1310533"/>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0" name="椭圆 79">
              <a:extLst>
                <a:ext uri="{FF2B5EF4-FFF2-40B4-BE49-F238E27FC236}">
                  <a16:creationId xmlns:a16="http://schemas.microsoft.com/office/drawing/2014/main" id="{CF6222CD-957E-8CC0-4945-DF56D7552426}"/>
                </a:ext>
              </a:extLst>
            </p:cNvPr>
            <p:cNvSpPr>
              <a:spLocks/>
            </p:cNvSpPr>
            <p:nvPr/>
          </p:nvSpPr>
          <p:spPr>
            <a:xfrm flipH="1" flipV="1">
              <a:off x="1979983" y="1503756"/>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81" name="椭圆 80">
              <a:extLst>
                <a:ext uri="{FF2B5EF4-FFF2-40B4-BE49-F238E27FC236}">
                  <a16:creationId xmlns:a16="http://schemas.microsoft.com/office/drawing/2014/main" id="{6B168A40-CF7D-286D-65A6-92C0BBDA56FA}"/>
                </a:ext>
              </a:extLst>
            </p:cNvPr>
            <p:cNvSpPr>
              <a:spLocks/>
            </p:cNvSpPr>
            <p:nvPr/>
          </p:nvSpPr>
          <p:spPr>
            <a:xfrm flipH="1" flipV="1">
              <a:off x="1979983" y="1696978"/>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84" name="椭圆 83">
              <a:extLst>
                <a:ext uri="{FF2B5EF4-FFF2-40B4-BE49-F238E27FC236}">
                  <a16:creationId xmlns:a16="http://schemas.microsoft.com/office/drawing/2014/main" id="{04AFA2C0-7A49-8279-8629-76C2AA227BF2}"/>
                </a:ext>
              </a:extLst>
            </p:cNvPr>
            <p:cNvSpPr>
              <a:spLocks/>
            </p:cNvSpPr>
            <p:nvPr/>
          </p:nvSpPr>
          <p:spPr>
            <a:xfrm flipH="1" flipV="1">
              <a:off x="2113130" y="1310533"/>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5" name="椭圆 84">
              <a:extLst>
                <a:ext uri="{FF2B5EF4-FFF2-40B4-BE49-F238E27FC236}">
                  <a16:creationId xmlns:a16="http://schemas.microsoft.com/office/drawing/2014/main" id="{35DCB18F-BEE6-E260-41DB-5382D7A299E3}"/>
                </a:ext>
              </a:extLst>
            </p:cNvPr>
            <p:cNvSpPr>
              <a:spLocks/>
            </p:cNvSpPr>
            <p:nvPr/>
          </p:nvSpPr>
          <p:spPr>
            <a:xfrm flipH="1" flipV="1">
              <a:off x="2113130" y="1503756"/>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86" name="椭圆 85">
              <a:extLst>
                <a:ext uri="{FF2B5EF4-FFF2-40B4-BE49-F238E27FC236}">
                  <a16:creationId xmlns:a16="http://schemas.microsoft.com/office/drawing/2014/main" id="{DD937D41-DD22-FFA3-BE6E-A97DF1992B5C}"/>
                </a:ext>
              </a:extLst>
            </p:cNvPr>
            <p:cNvSpPr>
              <a:spLocks/>
            </p:cNvSpPr>
            <p:nvPr/>
          </p:nvSpPr>
          <p:spPr>
            <a:xfrm flipH="1" flipV="1">
              <a:off x="2113130" y="1696978"/>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grpSp>
      <p:sp>
        <p:nvSpPr>
          <p:cNvPr id="100" name="平行四边形 99">
            <a:extLst>
              <a:ext uri="{FF2B5EF4-FFF2-40B4-BE49-F238E27FC236}">
                <a16:creationId xmlns:a16="http://schemas.microsoft.com/office/drawing/2014/main" id="{8204C524-F593-400B-0578-D36888DC8299}"/>
              </a:ext>
            </a:extLst>
          </p:cNvPr>
          <p:cNvSpPr>
            <a:spLocks/>
          </p:cNvSpPr>
          <p:nvPr/>
        </p:nvSpPr>
        <p:spPr>
          <a:xfrm rot="11193767">
            <a:off x="10735625" y="-4042657"/>
            <a:ext cx="2912749" cy="10759802"/>
          </a:xfrm>
          <a:prstGeom prst="parallelogram">
            <a:avLst>
              <a:gd name="adj" fmla="val 79162"/>
            </a:avLst>
          </a:prstGeom>
          <a:gradFill flip="none" rotWithShape="1">
            <a:gsLst>
              <a:gs pos="0">
                <a:schemeClr val="accent1"/>
              </a:gs>
              <a:gs pos="37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04" name="任意多边形: 形状 103">
            <a:extLst>
              <a:ext uri="{FF2B5EF4-FFF2-40B4-BE49-F238E27FC236}">
                <a16:creationId xmlns:a16="http://schemas.microsoft.com/office/drawing/2014/main" id="{34247EF8-F48C-00FD-23B5-43E963EC745A}"/>
              </a:ext>
            </a:extLst>
          </p:cNvPr>
          <p:cNvSpPr>
            <a:spLocks/>
          </p:cNvSpPr>
          <p:nvPr/>
        </p:nvSpPr>
        <p:spPr>
          <a:xfrm>
            <a:off x="7197271" y="0"/>
            <a:ext cx="2722418" cy="6858000"/>
          </a:xfrm>
          <a:custGeom>
            <a:avLst/>
            <a:gdLst>
              <a:gd name="connsiteX0" fmla="*/ 2294623 w 2722418"/>
              <a:gd name="connsiteY0" fmla="*/ 0 h 6858000"/>
              <a:gd name="connsiteX1" fmla="*/ 2722418 w 2722418"/>
              <a:gd name="connsiteY1" fmla="*/ 0 h 6858000"/>
              <a:gd name="connsiteX2" fmla="*/ 427795 w 2722418"/>
              <a:gd name="connsiteY2" fmla="*/ 6858000 h 6858000"/>
              <a:gd name="connsiteX3" fmla="*/ 0 w 272241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722418" h="6858000">
                <a:moveTo>
                  <a:pt x="2294623" y="0"/>
                </a:moveTo>
                <a:lnTo>
                  <a:pt x="2722418" y="0"/>
                </a:lnTo>
                <a:lnTo>
                  <a:pt x="427795" y="6858000"/>
                </a:lnTo>
                <a:lnTo>
                  <a:pt x="0" y="6858000"/>
                </a:lnTo>
                <a:close/>
              </a:path>
            </a:pathLst>
          </a:custGeom>
          <a:gradFill flip="none" rotWithShape="1">
            <a:gsLst>
              <a:gs pos="0">
                <a:schemeClr val="accent1">
                  <a:alpha val="53000"/>
                </a:schemeClr>
              </a:gs>
              <a:gs pos="37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106" name="图片 105">
            <a:extLst>
              <a:ext uri="{FF2B5EF4-FFF2-40B4-BE49-F238E27FC236}">
                <a16:creationId xmlns:a16="http://schemas.microsoft.com/office/drawing/2014/main" id="{69FF2B2F-7E6B-0E32-180D-2239803FDFBE}"/>
              </a:ext>
            </a:extLst>
          </p:cNvPr>
          <p:cNvPicPr>
            <a:picLocks noChangeAspect="1"/>
          </p:cNvPicPr>
          <p:nvPr/>
        </p:nvPicPr>
        <p:blipFill>
          <a:blip r:embed="rId3" cstate="screen">
            <a:extLst>
              <a:ext uri="{BEBA8EAE-BF5A-486C-A8C5-ECC9F3942E4B}">
                <a14:imgProps xmlns:a14="http://schemas.microsoft.com/office/drawing/2010/main">
                  <a14:imgLayer r:embed="rId4">
                    <a14:imgEffect>
                      <a14:backgroundRemoval t="3743" b="100000" l="5094" r="89276">
                        <a14:foregroundMark x1="35523" y1="3743" x2="32976" y2="13770"/>
                        <a14:foregroundMark x1="28954" y1="69652" x2="38874" y2="99866"/>
                        <a14:foregroundMark x1="27480" y1="85963" x2="27614" y2="88102"/>
                        <a14:foregroundMark x1="27078" y1="80615" x2="27346" y2="84225"/>
                        <a14:foregroundMark x1="26944" y1="78209" x2="27078" y2="79412"/>
                        <a14:backgroundMark x1="40483" y1="60428" x2="41019" y2="62032"/>
                        <a14:backgroundMark x1="40751" y1="58957" x2="40751" y2="59492"/>
                        <a14:backgroundMark x1="30295" y1="88369" x2="29893" y2="88102"/>
                        <a14:backgroundMark x1="28284" y1="79278" x2="28418" y2="80481"/>
                        <a14:backgroundMark x1="28418" y1="83957" x2="28820" y2="85695"/>
                      </a14:backgroundRemoval>
                    </a14:imgEffect>
                  </a14:imgLayer>
                </a14:imgProps>
              </a:ext>
              <a:ext uri="{28A0092B-C50C-407E-A947-70E740481C1C}">
                <a14:useLocalDpi xmlns:a14="http://schemas.microsoft.com/office/drawing/2010/main"/>
              </a:ext>
            </a:extLst>
          </a:blip>
          <a:srcRect/>
          <a:stretch>
            <a:fillRect/>
          </a:stretch>
        </p:blipFill>
        <p:spPr>
          <a:xfrm flipH="1">
            <a:off x="6347606" y="998128"/>
            <a:ext cx="5844395" cy="5859872"/>
          </a:xfrm>
          <a:custGeom>
            <a:avLst/>
            <a:gdLst>
              <a:gd name="connsiteX0" fmla="*/ 5844395 w 5844395"/>
              <a:gd name="connsiteY0" fmla="*/ 0 h 5859872"/>
              <a:gd name="connsiteX1" fmla="*/ 0 w 5844395"/>
              <a:gd name="connsiteY1" fmla="*/ 0 h 5859872"/>
              <a:gd name="connsiteX2" fmla="*/ 0 w 5844395"/>
              <a:gd name="connsiteY2" fmla="*/ 5859872 h 5859872"/>
              <a:gd name="connsiteX3" fmla="*/ 5844395 w 5844395"/>
              <a:gd name="connsiteY3" fmla="*/ 5859872 h 5859872"/>
            </a:gdLst>
            <a:ahLst/>
            <a:cxnLst>
              <a:cxn ang="0">
                <a:pos x="connsiteX0" y="connsiteY0"/>
              </a:cxn>
              <a:cxn ang="0">
                <a:pos x="connsiteX1" y="connsiteY1"/>
              </a:cxn>
              <a:cxn ang="0">
                <a:pos x="connsiteX2" y="connsiteY2"/>
              </a:cxn>
              <a:cxn ang="0">
                <a:pos x="connsiteX3" y="connsiteY3"/>
              </a:cxn>
            </a:cxnLst>
            <a:rect l="l" t="t" r="r" b="b"/>
            <a:pathLst>
              <a:path w="5844395" h="5859872">
                <a:moveTo>
                  <a:pt x="5844395" y="0"/>
                </a:moveTo>
                <a:lnTo>
                  <a:pt x="0" y="0"/>
                </a:lnTo>
                <a:lnTo>
                  <a:pt x="0" y="5859872"/>
                </a:lnTo>
                <a:lnTo>
                  <a:pt x="5844395" y="5859872"/>
                </a:lnTo>
                <a:close/>
              </a:path>
            </a:pathLst>
          </a:custGeom>
          <a:effectLst>
            <a:outerShdw blurRad="304800" dist="38100" algn="l" rotWithShape="0">
              <a:prstClr val="black">
                <a:alpha val="40000"/>
              </a:prstClr>
            </a:outerShdw>
          </a:effectLst>
        </p:spPr>
      </p:pic>
      <p:grpSp>
        <p:nvGrpSpPr>
          <p:cNvPr id="83" name="组合 82">
            <a:extLst>
              <a:ext uri="{FF2B5EF4-FFF2-40B4-BE49-F238E27FC236}">
                <a16:creationId xmlns:a16="http://schemas.microsoft.com/office/drawing/2014/main" id="{A3FF4C50-0648-0E15-655E-E895EE6F44EB}"/>
              </a:ext>
            </a:extLst>
          </p:cNvPr>
          <p:cNvGrpSpPr/>
          <p:nvPr/>
        </p:nvGrpSpPr>
        <p:grpSpPr>
          <a:xfrm>
            <a:off x="660400" y="4470397"/>
            <a:ext cx="3698316" cy="1642729"/>
            <a:chOff x="3478697" y="3086992"/>
            <a:chExt cx="2583180" cy="3148709"/>
          </a:xfrm>
        </p:grpSpPr>
        <p:sp>
          <p:nvSpPr>
            <p:cNvPr id="87" name="矩形 86">
              <a:extLst>
                <a:ext uri="{FF2B5EF4-FFF2-40B4-BE49-F238E27FC236}">
                  <a16:creationId xmlns:a16="http://schemas.microsoft.com/office/drawing/2014/main" id="{78D68594-776E-BD7E-655E-9D43DC91AA13}"/>
                </a:ext>
              </a:extLst>
            </p:cNvPr>
            <p:cNvSpPr/>
            <p:nvPr/>
          </p:nvSpPr>
          <p:spPr>
            <a:xfrm>
              <a:off x="3478697" y="3090675"/>
              <a:ext cx="2583180" cy="3145026"/>
            </a:xfrm>
            <a:prstGeom prst="rect">
              <a:avLst/>
            </a:prstGeom>
            <a:solidFill>
              <a:schemeClr val="accent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90" name="直接连接符 89">
              <a:extLst>
                <a:ext uri="{FF2B5EF4-FFF2-40B4-BE49-F238E27FC236}">
                  <a16:creationId xmlns:a16="http://schemas.microsoft.com/office/drawing/2014/main" id="{C775D9DE-59BB-2D00-0EEF-946A0463BC3F}"/>
                </a:ext>
              </a:extLst>
            </p:cNvPr>
            <p:cNvCxnSpPr>
              <a:cxnSpLocks/>
            </p:cNvCxnSpPr>
            <p:nvPr/>
          </p:nvCxnSpPr>
          <p:spPr>
            <a:xfrm>
              <a:off x="3478697" y="6235700"/>
              <a:ext cx="258318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47CE52C1-F5A4-23B5-1F81-C8BAEB319BCD}"/>
                </a:ext>
              </a:extLst>
            </p:cNvPr>
            <p:cNvCxnSpPr>
              <a:cxnSpLocks/>
            </p:cNvCxnSpPr>
            <p:nvPr/>
          </p:nvCxnSpPr>
          <p:spPr>
            <a:xfrm>
              <a:off x="3478697" y="3086992"/>
              <a:ext cx="2583180" cy="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59" name="组合 58">
            <a:extLst>
              <a:ext uri="{FF2B5EF4-FFF2-40B4-BE49-F238E27FC236}">
                <a16:creationId xmlns:a16="http://schemas.microsoft.com/office/drawing/2014/main" id="{324C85F3-681F-FDCB-BF63-3EC8C8AADE04}"/>
              </a:ext>
            </a:extLst>
          </p:cNvPr>
          <p:cNvGrpSpPr/>
          <p:nvPr/>
        </p:nvGrpSpPr>
        <p:grpSpPr>
          <a:xfrm>
            <a:off x="4592920" y="2626417"/>
            <a:ext cx="3698316" cy="1642729"/>
            <a:chOff x="3478697" y="3086992"/>
            <a:chExt cx="2583180" cy="3148709"/>
          </a:xfrm>
        </p:grpSpPr>
        <p:sp>
          <p:nvSpPr>
            <p:cNvPr id="60" name="矩形 59">
              <a:extLst>
                <a:ext uri="{FF2B5EF4-FFF2-40B4-BE49-F238E27FC236}">
                  <a16:creationId xmlns:a16="http://schemas.microsoft.com/office/drawing/2014/main" id="{114A1F96-A424-C12D-1DFD-C113549CE6ED}"/>
                </a:ext>
              </a:extLst>
            </p:cNvPr>
            <p:cNvSpPr/>
            <p:nvPr/>
          </p:nvSpPr>
          <p:spPr>
            <a:xfrm>
              <a:off x="3478697" y="3090675"/>
              <a:ext cx="2583180" cy="3145026"/>
            </a:xfrm>
            <a:prstGeom prst="rect">
              <a:avLst/>
            </a:prstGeom>
            <a:solidFill>
              <a:schemeClr val="accent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61" name="直接连接符 60">
              <a:extLst>
                <a:ext uri="{FF2B5EF4-FFF2-40B4-BE49-F238E27FC236}">
                  <a16:creationId xmlns:a16="http://schemas.microsoft.com/office/drawing/2014/main" id="{3868D2DA-4118-84ED-6119-696829B14B1A}"/>
                </a:ext>
              </a:extLst>
            </p:cNvPr>
            <p:cNvCxnSpPr>
              <a:cxnSpLocks/>
            </p:cNvCxnSpPr>
            <p:nvPr/>
          </p:nvCxnSpPr>
          <p:spPr>
            <a:xfrm>
              <a:off x="3478697" y="6235700"/>
              <a:ext cx="258318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18C0345F-E98A-0BEF-41CB-D2CB98F8EF37}"/>
                </a:ext>
              </a:extLst>
            </p:cNvPr>
            <p:cNvCxnSpPr>
              <a:cxnSpLocks/>
            </p:cNvCxnSpPr>
            <p:nvPr/>
          </p:nvCxnSpPr>
          <p:spPr>
            <a:xfrm>
              <a:off x="3478697" y="3086992"/>
              <a:ext cx="2583180" cy="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51" name="组合 50">
            <a:extLst>
              <a:ext uri="{FF2B5EF4-FFF2-40B4-BE49-F238E27FC236}">
                <a16:creationId xmlns:a16="http://schemas.microsoft.com/office/drawing/2014/main" id="{CB142485-2EBE-5B5B-26FC-448438BB86A8}"/>
              </a:ext>
            </a:extLst>
          </p:cNvPr>
          <p:cNvGrpSpPr/>
          <p:nvPr/>
        </p:nvGrpSpPr>
        <p:grpSpPr>
          <a:xfrm>
            <a:off x="652566" y="2612223"/>
            <a:ext cx="3698316" cy="1642729"/>
            <a:chOff x="3478697" y="3086992"/>
            <a:chExt cx="2583180" cy="3148709"/>
          </a:xfrm>
        </p:grpSpPr>
        <p:sp>
          <p:nvSpPr>
            <p:cNvPr id="56" name="矩形 55">
              <a:extLst>
                <a:ext uri="{FF2B5EF4-FFF2-40B4-BE49-F238E27FC236}">
                  <a16:creationId xmlns:a16="http://schemas.microsoft.com/office/drawing/2014/main" id="{18058A65-ED62-C2C5-58E1-24B3E71B48CF}"/>
                </a:ext>
              </a:extLst>
            </p:cNvPr>
            <p:cNvSpPr/>
            <p:nvPr/>
          </p:nvSpPr>
          <p:spPr>
            <a:xfrm>
              <a:off x="3478697" y="3090675"/>
              <a:ext cx="2583180" cy="3145026"/>
            </a:xfrm>
            <a:prstGeom prst="rect">
              <a:avLst/>
            </a:prstGeom>
            <a:solidFill>
              <a:schemeClr val="accent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57" name="直接连接符 56">
              <a:extLst>
                <a:ext uri="{FF2B5EF4-FFF2-40B4-BE49-F238E27FC236}">
                  <a16:creationId xmlns:a16="http://schemas.microsoft.com/office/drawing/2014/main" id="{52B2E08F-80A5-C95A-C217-AE5E5E25420D}"/>
                </a:ext>
              </a:extLst>
            </p:cNvPr>
            <p:cNvCxnSpPr>
              <a:cxnSpLocks/>
            </p:cNvCxnSpPr>
            <p:nvPr/>
          </p:nvCxnSpPr>
          <p:spPr>
            <a:xfrm>
              <a:off x="3478697" y="6235700"/>
              <a:ext cx="258318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8E504A0E-91A0-6E5F-34E0-783AB64183D5}"/>
                </a:ext>
              </a:extLst>
            </p:cNvPr>
            <p:cNvCxnSpPr>
              <a:cxnSpLocks/>
            </p:cNvCxnSpPr>
            <p:nvPr/>
          </p:nvCxnSpPr>
          <p:spPr>
            <a:xfrm>
              <a:off x="3478697" y="3086992"/>
              <a:ext cx="2583180" cy="0"/>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249" name="图形 12" descr="肌肉发达的手臂 轮廓">
            <a:extLst>
              <a:ext uri="{FF2B5EF4-FFF2-40B4-BE49-F238E27FC236}">
                <a16:creationId xmlns:a16="http://schemas.microsoft.com/office/drawing/2014/main" id="{0A21EB7F-8B12-8F4A-3FDE-D70F70F58859}"/>
              </a:ext>
            </a:extLst>
          </p:cNvPr>
          <p:cNvSpPr/>
          <p:nvPr/>
        </p:nvSpPr>
        <p:spPr>
          <a:xfrm>
            <a:off x="3131598" y="4728505"/>
            <a:ext cx="653851" cy="758555"/>
          </a:xfrm>
          <a:custGeom>
            <a:avLst/>
            <a:gdLst>
              <a:gd name="connsiteX0" fmla="*/ 484165 w 653851"/>
              <a:gd name="connsiteY0" fmla="*/ 57563 h 758555"/>
              <a:gd name="connsiteX1" fmla="*/ 271043 w 653851"/>
              <a:gd name="connsiteY1" fmla="*/ 8509 h 758555"/>
              <a:gd name="connsiteX2" fmla="*/ 242278 w 653851"/>
              <a:gd name="connsiteY2" fmla="*/ 102950 h 758555"/>
              <a:gd name="connsiteX3" fmla="*/ 259261 w 653851"/>
              <a:gd name="connsiteY3" fmla="*/ 138030 h 758555"/>
              <a:gd name="connsiteX4" fmla="*/ 413413 w 653851"/>
              <a:gd name="connsiteY4" fmla="*/ 170777 h 758555"/>
              <a:gd name="connsiteX5" fmla="*/ 433140 w 653851"/>
              <a:gd name="connsiteY5" fmla="*/ 254854 h 758555"/>
              <a:gd name="connsiteX6" fmla="*/ 423920 w 653851"/>
              <a:gd name="connsiteY6" fmla="*/ 283572 h 758555"/>
              <a:gd name="connsiteX7" fmla="*/ 406155 w 653851"/>
              <a:gd name="connsiteY7" fmla="*/ 360401 h 758555"/>
              <a:gd name="connsiteX8" fmla="*/ 412823 w 653851"/>
              <a:gd name="connsiteY8" fmla="*/ 417103 h 758555"/>
              <a:gd name="connsiteX9" fmla="*/ 327003 w 653851"/>
              <a:gd name="connsiteY9" fmla="*/ 396653 h 758555"/>
              <a:gd name="connsiteX10" fmla="*/ 233858 w 653851"/>
              <a:gd name="connsiteY10" fmla="*/ 437268 h 758555"/>
              <a:gd name="connsiteX11" fmla="*/ 222999 w 653851"/>
              <a:gd name="connsiteY11" fmla="*/ 446440 h 758555"/>
              <a:gd name="connsiteX12" fmla="*/ 206807 w 653851"/>
              <a:gd name="connsiteY12" fmla="*/ 438992 h 758555"/>
              <a:gd name="connsiteX13" fmla="*/ 124892 w 653851"/>
              <a:gd name="connsiteY13" fmla="*/ 415455 h 758555"/>
              <a:gd name="connsiteX14" fmla="*/ 1276 w 653851"/>
              <a:gd name="connsiteY14" fmla="*/ 494513 h 758555"/>
              <a:gd name="connsiteX15" fmla="*/ 4772 w 653851"/>
              <a:gd name="connsiteY15" fmla="*/ 507534 h 758555"/>
              <a:gd name="connsiteX16" fmla="*/ 17793 w 653851"/>
              <a:gd name="connsiteY16" fmla="*/ 504038 h 758555"/>
              <a:gd name="connsiteX17" fmla="*/ 124892 w 653851"/>
              <a:gd name="connsiteY17" fmla="*/ 434505 h 758555"/>
              <a:gd name="connsiteX18" fmla="*/ 197024 w 653851"/>
              <a:gd name="connsiteY18" fmla="*/ 455337 h 758555"/>
              <a:gd name="connsiteX19" fmla="*/ 222980 w 653851"/>
              <a:gd name="connsiteY19" fmla="*/ 465490 h 758555"/>
              <a:gd name="connsiteX20" fmla="*/ 246469 w 653851"/>
              <a:gd name="connsiteY20" fmla="*/ 451527 h 758555"/>
              <a:gd name="connsiteX21" fmla="*/ 326984 w 653851"/>
              <a:gd name="connsiteY21" fmla="*/ 415703 h 758555"/>
              <a:gd name="connsiteX22" fmla="*/ 407365 w 653851"/>
              <a:gd name="connsiteY22" fmla="*/ 435601 h 758555"/>
              <a:gd name="connsiteX23" fmla="*/ 423243 w 653851"/>
              <a:gd name="connsiteY23" fmla="*/ 442630 h 758555"/>
              <a:gd name="connsiteX24" fmla="*/ 444579 w 653851"/>
              <a:gd name="connsiteY24" fmla="*/ 477187 h 758555"/>
              <a:gd name="connsiteX25" fmla="*/ 457852 w 653851"/>
              <a:gd name="connsiteY25" fmla="*/ 479481 h 758555"/>
              <a:gd name="connsiteX26" fmla="*/ 460148 w 653851"/>
              <a:gd name="connsiteY26" fmla="*/ 466208 h 758555"/>
              <a:gd name="connsiteX27" fmla="*/ 459876 w 653851"/>
              <a:gd name="connsiteY27" fmla="*/ 465843 h 758555"/>
              <a:gd name="connsiteX28" fmla="*/ 438521 w 653851"/>
              <a:gd name="connsiteY28" fmla="*/ 430514 h 758555"/>
              <a:gd name="connsiteX29" fmla="*/ 438121 w 653851"/>
              <a:gd name="connsiteY29" fmla="*/ 429657 h 758555"/>
              <a:gd name="connsiteX30" fmla="*/ 425196 w 653851"/>
              <a:gd name="connsiteY30" fmla="*/ 361506 h 758555"/>
              <a:gd name="connsiteX31" fmla="*/ 441988 w 653851"/>
              <a:gd name="connsiteY31" fmla="*/ 289811 h 758555"/>
              <a:gd name="connsiteX32" fmla="*/ 451609 w 653851"/>
              <a:gd name="connsiteY32" fmla="*/ 259845 h 758555"/>
              <a:gd name="connsiteX33" fmla="*/ 430654 w 653851"/>
              <a:gd name="connsiteY33" fmla="*/ 161814 h 758555"/>
              <a:gd name="connsiteX34" fmla="*/ 446065 w 653851"/>
              <a:gd name="connsiteY34" fmla="*/ 150546 h 758555"/>
              <a:gd name="connsiteX35" fmla="*/ 447905 w 653851"/>
              <a:gd name="connsiteY35" fmla="*/ 137202 h 758555"/>
              <a:gd name="connsiteX36" fmla="*/ 434561 w 653851"/>
              <a:gd name="connsiteY36" fmla="*/ 135361 h 758555"/>
              <a:gd name="connsiteX37" fmla="*/ 433683 w 653851"/>
              <a:gd name="connsiteY37" fmla="*/ 136116 h 758555"/>
              <a:gd name="connsiteX38" fmla="*/ 269434 w 653851"/>
              <a:gd name="connsiteY38" fmla="*/ 121876 h 758555"/>
              <a:gd name="connsiteX39" fmla="*/ 261261 w 653851"/>
              <a:gd name="connsiteY39" fmla="*/ 101378 h 758555"/>
              <a:gd name="connsiteX40" fmla="*/ 283635 w 653851"/>
              <a:gd name="connsiteY40" fmla="*/ 22797 h 758555"/>
              <a:gd name="connsiteX41" fmla="*/ 470563 w 653851"/>
              <a:gd name="connsiteY41" fmla="*/ 70927 h 758555"/>
              <a:gd name="connsiteX42" fmla="*/ 601770 w 653851"/>
              <a:gd name="connsiteY42" fmla="*/ 331016 h 758555"/>
              <a:gd name="connsiteX43" fmla="*/ 627564 w 653851"/>
              <a:gd name="connsiteY43" fmla="*/ 545462 h 758555"/>
              <a:gd name="connsiteX44" fmla="*/ 566271 w 653851"/>
              <a:gd name="connsiteY44" fmla="*/ 585801 h 758555"/>
              <a:gd name="connsiteX45" fmla="*/ 517045 w 653851"/>
              <a:gd name="connsiteY45" fmla="*/ 616023 h 758555"/>
              <a:gd name="connsiteX46" fmla="*/ 490375 w 653851"/>
              <a:gd name="connsiteY46" fmla="*/ 634769 h 758555"/>
              <a:gd name="connsiteX47" fmla="*/ 345243 w 653851"/>
              <a:gd name="connsiteY47" fmla="*/ 708521 h 758555"/>
              <a:gd name="connsiteX48" fmla="*/ 288007 w 653851"/>
              <a:gd name="connsiteY48" fmla="*/ 705901 h 758555"/>
              <a:gd name="connsiteX49" fmla="*/ 242802 w 653851"/>
              <a:gd name="connsiteY49" fmla="*/ 703320 h 758555"/>
              <a:gd name="connsiteX50" fmla="*/ 208235 w 653851"/>
              <a:gd name="connsiteY50" fmla="*/ 716693 h 758555"/>
              <a:gd name="connsiteX51" fmla="*/ 132902 w 653851"/>
              <a:gd name="connsiteY51" fmla="*/ 739553 h 758555"/>
              <a:gd name="connsiteX52" fmla="*/ 16345 w 653851"/>
              <a:gd name="connsiteY52" fmla="*/ 686165 h 758555"/>
              <a:gd name="connsiteX53" fmla="*/ 2881 w 653851"/>
              <a:gd name="connsiteY53" fmla="*/ 686586 h 758555"/>
              <a:gd name="connsiteX54" fmla="*/ 2762 w 653851"/>
              <a:gd name="connsiteY54" fmla="*/ 699500 h 758555"/>
              <a:gd name="connsiteX55" fmla="*/ 132902 w 653851"/>
              <a:gd name="connsiteY55" fmla="*/ 758555 h 758555"/>
              <a:gd name="connsiteX56" fmla="*/ 216541 w 653851"/>
              <a:gd name="connsiteY56" fmla="*/ 733790 h 758555"/>
              <a:gd name="connsiteX57" fmla="*/ 245545 w 653851"/>
              <a:gd name="connsiteY57" fmla="*/ 722094 h 758555"/>
              <a:gd name="connsiteX58" fmla="*/ 285550 w 653851"/>
              <a:gd name="connsiteY58" fmla="*/ 724732 h 758555"/>
              <a:gd name="connsiteX59" fmla="*/ 348339 w 653851"/>
              <a:gd name="connsiteY59" fmla="*/ 727247 h 758555"/>
              <a:gd name="connsiteX60" fmla="*/ 501491 w 653851"/>
              <a:gd name="connsiteY60" fmla="*/ 650142 h 758555"/>
              <a:gd name="connsiteX61" fmla="*/ 527485 w 653851"/>
              <a:gd name="connsiteY61" fmla="*/ 631873 h 758555"/>
              <a:gd name="connsiteX62" fmla="*/ 575986 w 653851"/>
              <a:gd name="connsiteY62" fmla="*/ 602117 h 758555"/>
              <a:gd name="connsiteX63" fmla="*/ 641709 w 653851"/>
              <a:gd name="connsiteY63" fmla="*/ 558159 h 758555"/>
              <a:gd name="connsiteX64" fmla="*/ 619658 w 653851"/>
              <a:gd name="connsiteY64" fmla="*/ 324358 h 758555"/>
              <a:gd name="connsiteX65" fmla="*/ 484165 w 653851"/>
              <a:gd name="connsiteY65" fmla="*/ 57563 h 758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53851" h="758555">
                <a:moveTo>
                  <a:pt x="484165" y="57563"/>
                </a:moveTo>
                <a:cubicBezTo>
                  <a:pt x="440083" y="12557"/>
                  <a:pt x="297532" y="-14827"/>
                  <a:pt x="271043" y="8509"/>
                </a:cubicBezTo>
                <a:cubicBezTo>
                  <a:pt x="253898" y="23645"/>
                  <a:pt x="239611" y="70422"/>
                  <a:pt x="242278" y="102950"/>
                </a:cubicBezTo>
                <a:cubicBezTo>
                  <a:pt x="244030" y="124276"/>
                  <a:pt x="252479" y="133801"/>
                  <a:pt x="259261" y="138030"/>
                </a:cubicBezTo>
                <a:cubicBezTo>
                  <a:pt x="304276" y="166148"/>
                  <a:pt x="360264" y="192818"/>
                  <a:pt x="413413" y="170777"/>
                </a:cubicBezTo>
                <a:cubicBezTo>
                  <a:pt x="426120" y="184912"/>
                  <a:pt x="441379" y="224508"/>
                  <a:pt x="433140" y="254854"/>
                </a:cubicBezTo>
                <a:cubicBezTo>
                  <a:pt x="430530" y="264494"/>
                  <a:pt x="427310" y="273761"/>
                  <a:pt x="423920" y="283572"/>
                </a:cubicBezTo>
                <a:cubicBezTo>
                  <a:pt x="414249" y="308168"/>
                  <a:pt x="408263" y="334057"/>
                  <a:pt x="406155" y="360401"/>
                </a:cubicBezTo>
                <a:cubicBezTo>
                  <a:pt x="404911" y="379550"/>
                  <a:pt x="407170" y="398766"/>
                  <a:pt x="412823" y="417103"/>
                </a:cubicBezTo>
                <a:cubicBezTo>
                  <a:pt x="386308" y="403400"/>
                  <a:pt x="356848" y="396380"/>
                  <a:pt x="327003" y="396653"/>
                </a:cubicBezTo>
                <a:cubicBezTo>
                  <a:pt x="279692" y="396653"/>
                  <a:pt x="250993" y="422075"/>
                  <a:pt x="233858" y="437268"/>
                </a:cubicBezTo>
                <a:cubicBezTo>
                  <a:pt x="229524" y="441078"/>
                  <a:pt x="224133" y="445840"/>
                  <a:pt x="222999" y="446440"/>
                </a:cubicBezTo>
                <a:cubicBezTo>
                  <a:pt x="217131" y="445144"/>
                  <a:pt x="211609" y="442604"/>
                  <a:pt x="206807" y="438992"/>
                </a:cubicBezTo>
                <a:cubicBezTo>
                  <a:pt x="182497" y="423072"/>
                  <a:pt x="153945" y="414868"/>
                  <a:pt x="124892" y="415455"/>
                </a:cubicBezTo>
                <a:cubicBezTo>
                  <a:pt x="47606" y="415455"/>
                  <a:pt x="3134" y="491322"/>
                  <a:pt x="1276" y="494513"/>
                </a:cubicBezTo>
                <a:cubicBezTo>
                  <a:pt x="-1354" y="499073"/>
                  <a:pt x="211" y="504904"/>
                  <a:pt x="4772" y="507534"/>
                </a:cubicBezTo>
                <a:cubicBezTo>
                  <a:pt x="9332" y="510163"/>
                  <a:pt x="15163" y="508598"/>
                  <a:pt x="17793" y="504038"/>
                </a:cubicBezTo>
                <a:cubicBezTo>
                  <a:pt x="18193" y="503352"/>
                  <a:pt x="58750" y="434505"/>
                  <a:pt x="124892" y="434505"/>
                </a:cubicBezTo>
                <a:cubicBezTo>
                  <a:pt x="150498" y="433927"/>
                  <a:pt x="175668" y="441196"/>
                  <a:pt x="197024" y="455337"/>
                </a:cubicBezTo>
                <a:cubicBezTo>
                  <a:pt x="204595" y="461013"/>
                  <a:pt x="213568" y="464522"/>
                  <a:pt x="222980" y="465490"/>
                </a:cubicBezTo>
                <a:cubicBezTo>
                  <a:pt x="230714" y="465490"/>
                  <a:pt x="237325" y="459632"/>
                  <a:pt x="246469" y="451527"/>
                </a:cubicBezTo>
                <a:cubicBezTo>
                  <a:pt x="262566" y="437239"/>
                  <a:pt x="286893" y="415703"/>
                  <a:pt x="326984" y="415703"/>
                </a:cubicBezTo>
                <a:cubicBezTo>
                  <a:pt x="355024" y="415469"/>
                  <a:pt x="382672" y="422312"/>
                  <a:pt x="407365" y="435601"/>
                </a:cubicBezTo>
                <a:cubicBezTo>
                  <a:pt x="412520" y="438244"/>
                  <a:pt x="417821" y="440591"/>
                  <a:pt x="423243" y="442630"/>
                </a:cubicBezTo>
                <a:cubicBezTo>
                  <a:pt x="429329" y="454752"/>
                  <a:pt x="436468" y="466316"/>
                  <a:pt x="444579" y="477187"/>
                </a:cubicBezTo>
                <a:cubicBezTo>
                  <a:pt x="447611" y="481486"/>
                  <a:pt x="453554" y="482513"/>
                  <a:pt x="457852" y="479481"/>
                </a:cubicBezTo>
                <a:cubicBezTo>
                  <a:pt x="462152" y="476450"/>
                  <a:pt x="463179" y="470507"/>
                  <a:pt x="460148" y="466208"/>
                </a:cubicBezTo>
                <a:cubicBezTo>
                  <a:pt x="460060" y="466085"/>
                  <a:pt x="459970" y="465963"/>
                  <a:pt x="459876" y="465843"/>
                </a:cubicBezTo>
                <a:cubicBezTo>
                  <a:pt x="451593" y="454811"/>
                  <a:pt x="444439" y="442976"/>
                  <a:pt x="438521" y="430514"/>
                </a:cubicBezTo>
                <a:cubicBezTo>
                  <a:pt x="438378" y="430229"/>
                  <a:pt x="438293" y="429933"/>
                  <a:pt x="438121" y="429657"/>
                </a:cubicBezTo>
                <a:cubicBezTo>
                  <a:pt x="428010" y="408435"/>
                  <a:pt x="423558" y="384957"/>
                  <a:pt x="425196" y="361506"/>
                </a:cubicBezTo>
                <a:cubicBezTo>
                  <a:pt x="427269" y="336917"/>
                  <a:pt x="432925" y="312763"/>
                  <a:pt x="441988" y="289811"/>
                </a:cubicBezTo>
                <a:cubicBezTo>
                  <a:pt x="445351" y="280124"/>
                  <a:pt x="448818" y="270113"/>
                  <a:pt x="451609" y="259845"/>
                </a:cubicBezTo>
                <a:cubicBezTo>
                  <a:pt x="460867" y="225717"/>
                  <a:pt x="446941" y="183188"/>
                  <a:pt x="430654" y="161814"/>
                </a:cubicBezTo>
                <a:cubicBezTo>
                  <a:pt x="436061" y="158442"/>
                  <a:pt x="441212" y="154676"/>
                  <a:pt x="446065" y="150546"/>
                </a:cubicBezTo>
                <a:cubicBezTo>
                  <a:pt x="450258" y="147370"/>
                  <a:pt x="451082" y="141395"/>
                  <a:pt x="447905" y="137202"/>
                </a:cubicBezTo>
                <a:cubicBezTo>
                  <a:pt x="444729" y="133009"/>
                  <a:pt x="438755" y="132185"/>
                  <a:pt x="434561" y="135361"/>
                </a:cubicBezTo>
                <a:cubicBezTo>
                  <a:pt x="434253" y="135595"/>
                  <a:pt x="433960" y="135847"/>
                  <a:pt x="433683" y="136116"/>
                </a:cubicBezTo>
                <a:cubicBezTo>
                  <a:pt x="392030" y="171996"/>
                  <a:pt x="342909" y="167739"/>
                  <a:pt x="269434" y="121876"/>
                </a:cubicBezTo>
                <a:cubicBezTo>
                  <a:pt x="263878" y="116544"/>
                  <a:pt x="260898" y="109070"/>
                  <a:pt x="261261" y="101378"/>
                </a:cubicBezTo>
                <a:cubicBezTo>
                  <a:pt x="258937" y="73098"/>
                  <a:pt x="271891" y="33141"/>
                  <a:pt x="283635" y="22797"/>
                </a:cubicBezTo>
                <a:cubicBezTo>
                  <a:pt x="299237" y="9081"/>
                  <a:pt x="430111" y="29607"/>
                  <a:pt x="470563" y="70927"/>
                </a:cubicBezTo>
                <a:cubicBezTo>
                  <a:pt x="507139" y="108284"/>
                  <a:pt x="553736" y="200648"/>
                  <a:pt x="601770" y="331016"/>
                </a:cubicBezTo>
                <a:cubicBezTo>
                  <a:pt x="643509" y="444278"/>
                  <a:pt x="637251" y="534699"/>
                  <a:pt x="627564" y="545462"/>
                </a:cubicBezTo>
                <a:cubicBezTo>
                  <a:pt x="619944" y="553854"/>
                  <a:pt x="592674" y="570094"/>
                  <a:pt x="566271" y="585801"/>
                </a:cubicBezTo>
                <a:cubicBezTo>
                  <a:pt x="549345" y="595878"/>
                  <a:pt x="531838" y="606289"/>
                  <a:pt x="517045" y="616023"/>
                </a:cubicBezTo>
                <a:cubicBezTo>
                  <a:pt x="509025" y="621291"/>
                  <a:pt x="499967" y="627834"/>
                  <a:pt x="490375" y="634769"/>
                </a:cubicBezTo>
                <a:cubicBezTo>
                  <a:pt x="452733" y="661934"/>
                  <a:pt x="401164" y="699148"/>
                  <a:pt x="345243" y="708521"/>
                </a:cubicBezTo>
                <a:cubicBezTo>
                  <a:pt x="326132" y="710141"/>
                  <a:pt x="306891" y="709261"/>
                  <a:pt x="288007" y="705901"/>
                </a:cubicBezTo>
                <a:cubicBezTo>
                  <a:pt x="273097" y="703230"/>
                  <a:pt x="257919" y="702364"/>
                  <a:pt x="242802" y="703320"/>
                </a:cubicBezTo>
                <a:cubicBezTo>
                  <a:pt x="230712" y="706141"/>
                  <a:pt x="219076" y="710643"/>
                  <a:pt x="208235" y="716693"/>
                </a:cubicBezTo>
                <a:cubicBezTo>
                  <a:pt x="187233" y="726885"/>
                  <a:pt x="161096" y="739553"/>
                  <a:pt x="132902" y="739553"/>
                </a:cubicBezTo>
                <a:cubicBezTo>
                  <a:pt x="69713" y="739553"/>
                  <a:pt x="16869" y="686699"/>
                  <a:pt x="16345" y="686165"/>
                </a:cubicBezTo>
                <a:cubicBezTo>
                  <a:pt x="12511" y="682563"/>
                  <a:pt x="6483" y="682752"/>
                  <a:pt x="2881" y="686586"/>
                </a:cubicBezTo>
                <a:cubicBezTo>
                  <a:pt x="-517" y="690202"/>
                  <a:pt x="-569" y="695822"/>
                  <a:pt x="2762" y="699500"/>
                </a:cubicBezTo>
                <a:cubicBezTo>
                  <a:pt x="5124" y="701910"/>
                  <a:pt x="61608" y="758555"/>
                  <a:pt x="132902" y="758555"/>
                </a:cubicBezTo>
                <a:cubicBezTo>
                  <a:pt x="165468" y="758555"/>
                  <a:pt x="193786" y="744839"/>
                  <a:pt x="216541" y="733790"/>
                </a:cubicBezTo>
                <a:cubicBezTo>
                  <a:pt x="225683" y="728697"/>
                  <a:pt x="235426" y="724767"/>
                  <a:pt x="245545" y="722094"/>
                </a:cubicBezTo>
                <a:cubicBezTo>
                  <a:pt x="258936" y="721503"/>
                  <a:pt x="272352" y="722388"/>
                  <a:pt x="285550" y="724732"/>
                </a:cubicBezTo>
                <a:cubicBezTo>
                  <a:pt x="306269" y="728412"/>
                  <a:pt x="327392" y="729257"/>
                  <a:pt x="348339" y="727247"/>
                </a:cubicBezTo>
                <a:cubicBezTo>
                  <a:pt x="408670" y="717131"/>
                  <a:pt x="462315" y="678412"/>
                  <a:pt x="501491" y="650142"/>
                </a:cubicBezTo>
                <a:cubicBezTo>
                  <a:pt x="510911" y="643341"/>
                  <a:pt x="519808" y="636912"/>
                  <a:pt x="527485" y="631873"/>
                </a:cubicBezTo>
                <a:cubicBezTo>
                  <a:pt x="541925" y="622348"/>
                  <a:pt x="559241" y="612080"/>
                  <a:pt x="575986" y="602117"/>
                </a:cubicBezTo>
                <a:cubicBezTo>
                  <a:pt x="606123" y="584181"/>
                  <a:pt x="632184" y="568694"/>
                  <a:pt x="641709" y="558159"/>
                </a:cubicBezTo>
                <a:cubicBezTo>
                  <a:pt x="660273" y="537614"/>
                  <a:pt x="660911" y="436315"/>
                  <a:pt x="619658" y="324358"/>
                </a:cubicBezTo>
                <a:cubicBezTo>
                  <a:pt x="591302" y="247501"/>
                  <a:pt x="536010" y="110532"/>
                  <a:pt x="484165" y="57563"/>
                </a:cubicBezTo>
                <a:close/>
              </a:path>
            </a:pathLst>
          </a:custGeom>
          <a:gradFill>
            <a:gsLst>
              <a:gs pos="0">
                <a:schemeClr val="bg1">
                  <a:alpha val="36000"/>
                </a:schemeClr>
              </a:gs>
              <a:gs pos="66000">
                <a:schemeClr val="bg1">
                  <a:alpha val="0"/>
                </a:schemeClr>
              </a:gs>
            </a:gsLst>
            <a:lin ang="5400000" scaled="0"/>
          </a:gradFill>
          <a:ln w="9525" cap="flat">
            <a:noFill/>
            <a:prstDash val="solid"/>
            <a:miter/>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endParaRPr lang="zh-CN" altLang="en-US" dirty="0"/>
          </a:p>
        </p:txBody>
      </p:sp>
      <p:sp>
        <p:nvSpPr>
          <p:cNvPr id="254" name="图形 252" descr="搏动的心 轮廓">
            <a:extLst>
              <a:ext uri="{FF2B5EF4-FFF2-40B4-BE49-F238E27FC236}">
                <a16:creationId xmlns:a16="http://schemas.microsoft.com/office/drawing/2014/main" id="{A0B6FFA0-7C29-FB33-DAC9-ABE239975178}"/>
              </a:ext>
            </a:extLst>
          </p:cNvPr>
          <p:cNvSpPr/>
          <p:nvPr/>
        </p:nvSpPr>
        <p:spPr>
          <a:xfrm>
            <a:off x="3011678" y="2864389"/>
            <a:ext cx="865058" cy="820535"/>
          </a:xfrm>
          <a:custGeom>
            <a:avLst/>
            <a:gdLst>
              <a:gd name="connsiteX0" fmla="*/ 638813 w 647074"/>
              <a:gd name="connsiteY0" fmla="*/ 118186 h 613771"/>
              <a:gd name="connsiteX1" fmla="*/ 497557 w 647074"/>
              <a:gd name="connsiteY1" fmla="*/ 648 h 613771"/>
              <a:gd name="connsiteX2" fmla="*/ 484537 w 647074"/>
              <a:gd name="connsiteY2" fmla="*/ 0 h 613771"/>
              <a:gd name="connsiteX3" fmla="*/ 323326 w 647074"/>
              <a:gd name="connsiteY3" fmla="*/ 127740 h 613771"/>
              <a:gd name="connsiteX4" fmla="*/ 323174 w 647074"/>
              <a:gd name="connsiteY4" fmla="*/ 127740 h 613771"/>
              <a:gd name="connsiteX5" fmla="*/ 169040 w 647074"/>
              <a:gd name="connsiteY5" fmla="*/ 267 h 613771"/>
              <a:gd name="connsiteX6" fmla="*/ 161087 w 647074"/>
              <a:gd name="connsiteY6" fmla="*/ 19 h 613771"/>
              <a:gd name="connsiteX7" fmla="*/ 15878 w 647074"/>
              <a:gd name="connsiteY7" fmla="*/ 98565 h 613771"/>
              <a:gd name="connsiteX8" fmla="*/ 46167 w 647074"/>
              <a:gd name="connsiteY8" fmla="*/ 313639 h 613771"/>
              <a:gd name="connsiteX9" fmla="*/ 188471 w 647074"/>
              <a:gd name="connsiteY9" fmla="*/ 493090 h 613771"/>
              <a:gd name="connsiteX10" fmla="*/ 323250 w 647074"/>
              <a:gd name="connsiteY10" fmla="*/ 613772 h 613771"/>
              <a:gd name="connsiteX11" fmla="*/ 325917 w 647074"/>
              <a:gd name="connsiteY11" fmla="*/ 611676 h 613771"/>
              <a:gd name="connsiteX12" fmla="*/ 445265 w 647074"/>
              <a:gd name="connsiteY12" fmla="*/ 505854 h 613771"/>
              <a:gd name="connsiteX13" fmla="*/ 589378 w 647074"/>
              <a:gd name="connsiteY13" fmla="*/ 331927 h 613771"/>
              <a:gd name="connsiteX14" fmla="*/ 638813 w 647074"/>
              <a:gd name="connsiteY14" fmla="*/ 118186 h 613771"/>
              <a:gd name="connsiteX15" fmla="*/ 431835 w 647074"/>
              <a:gd name="connsiteY15" fmla="*/ 492347 h 613771"/>
              <a:gd name="connsiteX16" fmla="*/ 323250 w 647074"/>
              <a:gd name="connsiteY16" fmla="*/ 589464 h 613771"/>
              <a:gd name="connsiteX17" fmla="*/ 202025 w 647074"/>
              <a:gd name="connsiteY17" fmla="*/ 479708 h 613771"/>
              <a:gd name="connsiteX18" fmla="*/ 70028 w 647074"/>
              <a:gd name="connsiteY18" fmla="*/ 316401 h 613771"/>
              <a:gd name="connsiteX19" fmla="*/ 184670 w 647074"/>
              <a:gd name="connsiteY19" fmla="*/ 316401 h 613771"/>
              <a:gd name="connsiteX20" fmla="*/ 193672 w 647074"/>
              <a:gd name="connsiteY20" fmla="*/ 309963 h 613771"/>
              <a:gd name="connsiteX21" fmla="*/ 236248 w 647074"/>
              <a:gd name="connsiteY21" fmla="*/ 185604 h 613771"/>
              <a:gd name="connsiteX22" fmla="*/ 236429 w 647074"/>
              <a:gd name="connsiteY22" fmla="*/ 185604 h 613771"/>
              <a:gd name="connsiteX23" fmla="*/ 290550 w 647074"/>
              <a:gd name="connsiteY23" fmla="*/ 467258 h 613771"/>
              <a:gd name="connsiteX24" fmla="*/ 299123 w 647074"/>
              <a:gd name="connsiteY24" fmla="*/ 474945 h 613771"/>
              <a:gd name="connsiteX25" fmla="*/ 299952 w 647074"/>
              <a:gd name="connsiteY25" fmla="*/ 474945 h 613771"/>
              <a:gd name="connsiteX26" fmla="*/ 308848 w 647074"/>
              <a:gd name="connsiteY26" fmla="*/ 468811 h 613771"/>
              <a:gd name="connsiteX27" fmla="*/ 392925 w 647074"/>
              <a:gd name="connsiteY27" fmla="*/ 248450 h 613771"/>
              <a:gd name="connsiteX28" fmla="*/ 393106 w 647074"/>
              <a:gd name="connsiteY28" fmla="*/ 248450 h 613771"/>
              <a:gd name="connsiteX29" fmla="*/ 432254 w 647074"/>
              <a:gd name="connsiteY29" fmla="*/ 383296 h 613771"/>
              <a:gd name="connsiteX30" fmla="*/ 444077 w 647074"/>
              <a:gd name="connsiteY30" fmla="*/ 389751 h 613771"/>
              <a:gd name="connsiteX31" fmla="*/ 448361 w 647074"/>
              <a:gd name="connsiteY31" fmla="*/ 387106 h 613771"/>
              <a:gd name="connsiteX32" fmla="*/ 514550 w 647074"/>
              <a:gd name="connsiteY32" fmla="*/ 316401 h 613771"/>
              <a:gd name="connsiteX33" fmla="*/ 576462 w 647074"/>
              <a:gd name="connsiteY33" fmla="*/ 316401 h 613771"/>
              <a:gd name="connsiteX34" fmla="*/ 576558 w 647074"/>
              <a:gd name="connsiteY34" fmla="*/ 316582 h 613771"/>
              <a:gd name="connsiteX35" fmla="*/ 431835 w 647074"/>
              <a:gd name="connsiteY35" fmla="*/ 492347 h 613771"/>
              <a:gd name="connsiteX36" fmla="*/ 587588 w 647074"/>
              <a:gd name="connsiteY36" fmla="*/ 297351 h 613771"/>
              <a:gd name="connsiteX37" fmla="*/ 510435 w 647074"/>
              <a:gd name="connsiteY37" fmla="*/ 297351 h 613771"/>
              <a:gd name="connsiteX38" fmla="*/ 503482 w 647074"/>
              <a:gd name="connsiteY38" fmla="*/ 300371 h 613771"/>
              <a:gd name="connsiteX39" fmla="*/ 445979 w 647074"/>
              <a:gd name="connsiteY39" fmla="*/ 361845 h 613771"/>
              <a:gd name="connsiteX40" fmla="*/ 445817 w 647074"/>
              <a:gd name="connsiteY40" fmla="*/ 361845 h 613771"/>
              <a:gd name="connsiteX41" fmla="*/ 403355 w 647074"/>
              <a:gd name="connsiteY41" fmla="*/ 215637 h 613771"/>
              <a:gd name="connsiteX42" fmla="*/ 391543 w 647074"/>
              <a:gd name="connsiteY42" fmla="*/ 209161 h 613771"/>
              <a:gd name="connsiteX43" fmla="*/ 385315 w 647074"/>
              <a:gd name="connsiteY43" fmla="*/ 214903 h 613771"/>
              <a:gd name="connsiteX44" fmla="*/ 303066 w 647074"/>
              <a:gd name="connsiteY44" fmla="*/ 430473 h 613771"/>
              <a:gd name="connsiteX45" fmla="*/ 302885 w 647074"/>
              <a:gd name="connsiteY45" fmla="*/ 430473 h 613771"/>
              <a:gd name="connsiteX46" fmla="*/ 248317 w 647074"/>
              <a:gd name="connsiteY46" fmla="*/ 146485 h 613771"/>
              <a:gd name="connsiteX47" fmla="*/ 239630 w 647074"/>
              <a:gd name="connsiteY47" fmla="*/ 138789 h 613771"/>
              <a:gd name="connsiteX48" fmla="*/ 229943 w 647074"/>
              <a:gd name="connsiteY48" fmla="*/ 145199 h 613771"/>
              <a:gd name="connsiteX49" fmla="*/ 177851 w 647074"/>
              <a:gd name="connsiteY49" fmla="*/ 297351 h 613771"/>
              <a:gd name="connsiteX50" fmla="*/ 58931 w 647074"/>
              <a:gd name="connsiteY50" fmla="*/ 297351 h 613771"/>
              <a:gd name="connsiteX51" fmla="*/ 32966 w 647074"/>
              <a:gd name="connsiteY51" fmla="*/ 106985 h 613771"/>
              <a:gd name="connsiteX52" fmla="*/ 161087 w 647074"/>
              <a:gd name="connsiteY52" fmla="*/ 19069 h 613771"/>
              <a:gd name="connsiteX53" fmla="*/ 167849 w 647074"/>
              <a:gd name="connsiteY53" fmla="*/ 19279 h 613771"/>
              <a:gd name="connsiteX54" fmla="*/ 306248 w 647074"/>
              <a:gd name="connsiteY54" fmla="*/ 136484 h 613771"/>
              <a:gd name="connsiteX55" fmla="*/ 323164 w 647074"/>
              <a:gd name="connsiteY55" fmla="*/ 170002 h 613771"/>
              <a:gd name="connsiteX56" fmla="*/ 323326 w 647074"/>
              <a:gd name="connsiteY56" fmla="*/ 170002 h 613771"/>
              <a:gd name="connsiteX57" fmla="*/ 340252 w 647074"/>
              <a:gd name="connsiteY57" fmla="*/ 136493 h 613771"/>
              <a:gd name="connsiteX58" fmla="*/ 484537 w 647074"/>
              <a:gd name="connsiteY58" fmla="*/ 19050 h 613771"/>
              <a:gd name="connsiteX59" fmla="*/ 495738 w 647074"/>
              <a:gd name="connsiteY59" fmla="*/ 19612 h 613771"/>
              <a:gd name="connsiteX60" fmla="*/ 620801 w 647074"/>
              <a:gd name="connsiteY60" fmla="*/ 124387 h 613771"/>
              <a:gd name="connsiteX61" fmla="*/ 587588 w 647074"/>
              <a:gd name="connsiteY61" fmla="*/ 297351 h 613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647074" h="613771">
                <a:moveTo>
                  <a:pt x="638813" y="118186"/>
                </a:moveTo>
                <a:cubicBezTo>
                  <a:pt x="618525" y="57988"/>
                  <a:pt x="562232" y="6839"/>
                  <a:pt x="497557" y="648"/>
                </a:cubicBezTo>
                <a:cubicBezTo>
                  <a:pt x="493157" y="210"/>
                  <a:pt x="488804" y="0"/>
                  <a:pt x="484537" y="0"/>
                </a:cubicBezTo>
                <a:cubicBezTo>
                  <a:pt x="409594" y="0"/>
                  <a:pt x="354997" y="65161"/>
                  <a:pt x="323326" y="127740"/>
                </a:cubicBezTo>
                <a:cubicBezTo>
                  <a:pt x="323326" y="127835"/>
                  <a:pt x="323212" y="127835"/>
                  <a:pt x="323174" y="127740"/>
                </a:cubicBezTo>
                <a:cubicBezTo>
                  <a:pt x="292589" y="67218"/>
                  <a:pt x="242030" y="4867"/>
                  <a:pt x="169040" y="267"/>
                </a:cubicBezTo>
                <a:cubicBezTo>
                  <a:pt x="166385" y="102"/>
                  <a:pt x="163735" y="19"/>
                  <a:pt x="161087" y="19"/>
                </a:cubicBezTo>
                <a:cubicBezTo>
                  <a:pt x="99279" y="19"/>
                  <a:pt x="42643" y="44215"/>
                  <a:pt x="15878" y="98565"/>
                </a:cubicBezTo>
                <a:cubicBezTo>
                  <a:pt x="-19079" y="169716"/>
                  <a:pt x="9401" y="249726"/>
                  <a:pt x="46167" y="313639"/>
                </a:cubicBezTo>
                <a:cubicBezTo>
                  <a:pt x="85628" y="379368"/>
                  <a:pt x="133463" y="439690"/>
                  <a:pt x="188471" y="493090"/>
                </a:cubicBezTo>
                <a:cubicBezTo>
                  <a:pt x="230668" y="536265"/>
                  <a:pt x="275694" y="576582"/>
                  <a:pt x="323250" y="613772"/>
                </a:cubicBezTo>
                <a:lnTo>
                  <a:pt x="325917" y="611676"/>
                </a:lnTo>
                <a:cubicBezTo>
                  <a:pt x="367681" y="578703"/>
                  <a:pt x="407529" y="543371"/>
                  <a:pt x="445265" y="505854"/>
                </a:cubicBezTo>
                <a:cubicBezTo>
                  <a:pt x="499965" y="453738"/>
                  <a:pt x="548336" y="395360"/>
                  <a:pt x="589378" y="331927"/>
                </a:cubicBezTo>
                <a:cubicBezTo>
                  <a:pt x="627478" y="270586"/>
                  <a:pt x="663864" y="190957"/>
                  <a:pt x="638813" y="118186"/>
                </a:cubicBezTo>
                <a:close/>
                <a:moveTo>
                  <a:pt x="431835" y="492347"/>
                </a:moveTo>
                <a:cubicBezTo>
                  <a:pt x="397366" y="526599"/>
                  <a:pt x="361121" y="559017"/>
                  <a:pt x="323250" y="589464"/>
                </a:cubicBezTo>
                <a:cubicBezTo>
                  <a:pt x="280656" y="555368"/>
                  <a:pt x="240174" y="518714"/>
                  <a:pt x="202025" y="479708"/>
                </a:cubicBezTo>
                <a:cubicBezTo>
                  <a:pt x="151721" y="430685"/>
                  <a:pt x="107411" y="375867"/>
                  <a:pt x="70028" y="316401"/>
                </a:cubicBezTo>
                <a:lnTo>
                  <a:pt x="184670" y="316401"/>
                </a:lnTo>
                <a:cubicBezTo>
                  <a:pt x="188677" y="316213"/>
                  <a:pt x="192199" y="313693"/>
                  <a:pt x="193672" y="309963"/>
                </a:cubicBezTo>
                <a:lnTo>
                  <a:pt x="236248" y="185604"/>
                </a:lnTo>
                <a:cubicBezTo>
                  <a:pt x="236306" y="185414"/>
                  <a:pt x="236391" y="185423"/>
                  <a:pt x="236429" y="185604"/>
                </a:cubicBezTo>
                <a:lnTo>
                  <a:pt x="290550" y="467258"/>
                </a:lnTo>
                <a:cubicBezTo>
                  <a:pt x="291361" y="471453"/>
                  <a:pt x="294865" y="474596"/>
                  <a:pt x="299123" y="474945"/>
                </a:cubicBezTo>
                <a:cubicBezTo>
                  <a:pt x="299399" y="474959"/>
                  <a:pt x="299675" y="474959"/>
                  <a:pt x="299952" y="474945"/>
                </a:cubicBezTo>
                <a:cubicBezTo>
                  <a:pt x="303903" y="474943"/>
                  <a:pt x="307442" y="472503"/>
                  <a:pt x="308848" y="468811"/>
                </a:cubicBezTo>
                <a:lnTo>
                  <a:pt x="392925" y="248450"/>
                </a:lnTo>
                <a:cubicBezTo>
                  <a:pt x="392982" y="248307"/>
                  <a:pt x="393058" y="248307"/>
                  <a:pt x="393106" y="248450"/>
                </a:cubicBezTo>
                <a:lnTo>
                  <a:pt x="432254" y="383296"/>
                </a:lnTo>
                <a:cubicBezTo>
                  <a:pt x="433736" y="388343"/>
                  <a:pt x="439030" y="391233"/>
                  <a:pt x="444077" y="389751"/>
                </a:cubicBezTo>
                <a:cubicBezTo>
                  <a:pt x="445716" y="389269"/>
                  <a:pt x="447196" y="388355"/>
                  <a:pt x="448361" y="387106"/>
                </a:cubicBezTo>
                <a:lnTo>
                  <a:pt x="514550" y="316401"/>
                </a:lnTo>
                <a:lnTo>
                  <a:pt x="576462" y="316401"/>
                </a:lnTo>
                <a:lnTo>
                  <a:pt x="576558" y="316582"/>
                </a:lnTo>
                <a:cubicBezTo>
                  <a:pt x="535572" y="380786"/>
                  <a:pt x="486979" y="439802"/>
                  <a:pt x="431835" y="492347"/>
                </a:cubicBezTo>
                <a:close/>
                <a:moveTo>
                  <a:pt x="587588" y="297351"/>
                </a:moveTo>
                <a:lnTo>
                  <a:pt x="510435" y="297351"/>
                </a:lnTo>
                <a:cubicBezTo>
                  <a:pt x="507832" y="297498"/>
                  <a:pt x="505367" y="298569"/>
                  <a:pt x="503482" y="300371"/>
                </a:cubicBezTo>
                <a:lnTo>
                  <a:pt x="445979" y="361845"/>
                </a:lnTo>
                <a:cubicBezTo>
                  <a:pt x="445913" y="361912"/>
                  <a:pt x="445846" y="361893"/>
                  <a:pt x="445817" y="361845"/>
                </a:cubicBezTo>
                <a:lnTo>
                  <a:pt x="403355" y="215637"/>
                </a:lnTo>
                <a:cubicBezTo>
                  <a:pt x="401881" y="210586"/>
                  <a:pt x="396593" y="207688"/>
                  <a:pt x="391543" y="209161"/>
                </a:cubicBezTo>
                <a:cubicBezTo>
                  <a:pt x="388684" y="209996"/>
                  <a:pt x="386379" y="212121"/>
                  <a:pt x="385315" y="214903"/>
                </a:cubicBezTo>
                <a:lnTo>
                  <a:pt x="303066" y="430473"/>
                </a:lnTo>
                <a:cubicBezTo>
                  <a:pt x="303000" y="430644"/>
                  <a:pt x="302914" y="430644"/>
                  <a:pt x="302885" y="430473"/>
                </a:cubicBezTo>
                <a:lnTo>
                  <a:pt x="248317" y="146485"/>
                </a:lnTo>
                <a:cubicBezTo>
                  <a:pt x="247498" y="142248"/>
                  <a:pt x="243934" y="139091"/>
                  <a:pt x="239630" y="138789"/>
                </a:cubicBezTo>
                <a:cubicBezTo>
                  <a:pt x="235290" y="138364"/>
                  <a:pt x="231248" y="141039"/>
                  <a:pt x="229943" y="145199"/>
                </a:cubicBezTo>
                <a:lnTo>
                  <a:pt x="177851" y="297351"/>
                </a:lnTo>
                <a:lnTo>
                  <a:pt x="58931" y="297351"/>
                </a:lnTo>
                <a:cubicBezTo>
                  <a:pt x="16935" y="221590"/>
                  <a:pt x="8125" y="157543"/>
                  <a:pt x="32966" y="106985"/>
                </a:cubicBezTo>
                <a:cubicBezTo>
                  <a:pt x="58864" y="54397"/>
                  <a:pt x="110347" y="19069"/>
                  <a:pt x="161087" y="19069"/>
                </a:cubicBezTo>
                <a:cubicBezTo>
                  <a:pt x="163344" y="19069"/>
                  <a:pt x="165601" y="19145"/>
                  <a:pt x="167849" y="19279"/>
                </a:cubicBezTo>
                <a:cubicBezTo>
                  <a:pt x="235477" y="23508"/>
                  <a:pt x="280435" y="85354"/>
                  <a:pt x="306248" y="136484"/>
                </a:cubicBezTo>
                <a:lnTo>
                  <a:pt x="323164" y="170002"/>
                </a:lnTo>
                <a:cubicBezTo>
                  <a:pt x="323164" y="170097"/>
                  <a:pt x="323288" y="170097"/>
                  <a:pt x="323326" y="170002"/>
                </a:cubicBezTo>
                <a:lnTo>
                  <a:pt x="340252" y="136493"/>
                </a:lnTo>
                <a:cubicBezTo>
                  <a:pt x="358083" y="101184"/>
                  <a:pt x="407879" y="19050"/>
                  <a:pt x="484537" y="19050"/>
                </a:cubicBezTo>
                <a:cubicBezTo>
                  <a:pt x="488204" y="19050"/>
                  <a:pt x="491956" y="19241"/>
                  <a:pt x="495738" y="19612"/>
                </a:cubicBezTo>
                <a:cubicBezTo>
                  <a:pt x="550345" y="24841"/>
                  <a:pt x="601751" y="67875"/>
                  <a:pt x="620801" y="124387"/>
                </a:cubicBezTo>
                <a:cubicBezTo>
                  <a:pt x="636956" y="171326"/>
                  <a:pt x="625992" y="228190"/>
                  <a:pt x="587588" y="297351"/>
                </a:cubicBezTo>
                <a:close/>
              </a:path>
            </a:pathLst>
          </a:custGeom>
          <a:gradFill>
            <a:gsLst>
              <a:gs pos="0">
                <a:schemeClr val="bg1">
                  <a:alpha val="36000"/>
                </a:schemeClr>
              </a:gs>
              <a:gs pos="66000">
                <a:schemeClr val="bg1">
                  <a:alpha val="0"/>
                </a:schemeClr>
              </a:gs>
            </a:gsLst>
            <a:lin ang="5400000" scaled="0"/>
          </a:gradFill>
          <a:ln w="9525" cap="flat">
            <a:noFill/>
            <a:prstDash val="solid"/>
            <a:miter/>
          </a:ln>
        </p:spPr>
        <p:txBody>
          <a:bodyPr wrap="none" lIns="0" tIns="0" rIns="0" bIns="0" rtlCol="0" anchor="ctr">
            <a:noAutofit/>
          </a:bodyPr>
          <a:lstStyle/>
          <a:p>
            <a:endParaRPr lang="zh-CN" altLang="en-US" dirty="0"/>
          </a:p>
        </p:txBody>
      </p:sp>
      <p:cxnSp>
        <p:nvCxnSpPr>
          <p:cNvPr id="262" name="直接连接符 261">
            <a:extLst>
              <a:ext uri="{FF2B5EF4-FFF2-40B4-BE49-F238E27FC236}">
                <a16:creationId xmlns:a16="http://schemas.microsoft.com/office/drawing/2014/main" id="{7F57BA1A-24B6-C4C1-B8AA-D882177E9576}"/>
              </a:ext>
            </a:extLst>
          </p:cNvPr>
          <p:cNvCxnSpPr>
            <a:cxnSpLocks/>
          </p:cNvCxnSpPr>
          <p:nvPr/>
        </p:nvCxnSpPr>
        <p:spPr>
          <a:xfrm>
            <a:off x="792865" y="3296630"/>
            <a:ext cx="18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id="{146C8489-E050-3C9C-53EE-1FCB011E3E13}"/>
              </a:ext>
            </a:extLst>
          </p:cNvPr>
          <p:cNvSpPr txBox="1"/>
          <p:nvPr/>
        </p:nvSpPr>
        <p:spPr>
          <a:xfrm>
            <a:off x="749628" y="2954550"/>
            <a:ext cx="1894814" cy="485005"/>
          </a:xfrm>
          <a:prstGeom prst="rect">
            <a:avLst/>
          </a:prstGeom>
          <a:noFill/>
        </p:spPr>
        <p:txBody>
          <a:bodyPr wrap="none" lIns="0" tIns="0" rIns="0" bIns="0" rtlCol="0">
            <a:noAutofit/>
          </a:bodyPr>
          <a:lstStyle/>
          <a:p>
            <a:pPr algn="r">
              <a:lnSpc>
                <a:spcPts val="1800"/>
              </a:lnSpc>
            </a:pPr>
            <a:r>
              <a:rPr lang="zh-CN" altLang="zh-CN" sz="2400" b="1" kern="0" dirty="0">
                <a:solidFill>
                  <a:schemeClr val="accent1"/>
                </a:solidFill>
                <a:effectLst>
                  <a:outerShdw blurRad="50800" dist="38100" dir="10800000" algn="r" rotWithShape="0">
                    <a:prstClr val="black">
                      <a:alpha val="40000"/>
                    </a:prstClr>
                  </a:outerShdw>
                </a:effectLst>
                <a:latin typeface="+mn-ea"/>
                <a:cs typeface="Helvetica" panose="020B0604020202020204" pitchFamily="34" charset="0"/>
              </a:rPr>
              <a:t>提高心肺功能</a:t>
            </a:r>
            <a:endParaRPr lang="zh-CN" altLang="zh-CN" sz="2400" b="1" kern="100" dirty="0">
              <a:solidFill>
                <a:schemeClr val="accent1"/>
              </a:solidFill>
              <a:effectLst>
                <a:outerShdw blurRad="50800" dist="38100" dir="10800000" algn="r" rotWithShape="0">
                  <a:prstClr val="black">
                    <a:alpha val="40000"/>
                  </a:prstClr>
                </a:outerShdw>
              </a:effectLst>
              <a:latin typeface="+mn-ea"/>
              <a:cs typeface="Times New Roman" panose="02020603050405020304" pitchFamily="18" charset="0"/>
            </a:endParaRPr>
          </a:p>
          <a:p>
            <a:pPr algn="r">
              <a:lnSpc>
                <a:spcPts val="1800"/>
              </a:lnSpc>
            </a:pPr>
            <a:endParaRPr lang="zh-CN" altLang="zh-CN" sz="2400" b="1" kern="100" dirty="0">
              <a:solidFill>
                <a:schemeClr val="accent1"/>
              </a:solidFill>
              <a:effectLst>
                <a:outerShdw blurRad="50800" dist="38100" dir="10800000" algn="r" rotWithShape="0">
                  <a:prstClr val="black">
                    <a:alpha val="40000"/>
                  </a:prstClr>
                </a:outerShdw>
              </a:effectLst>
              <a:latin typeface="+mn-ea"/>
              <a:cs typeface="Times New Roman" panose="02020603050405020304" pitchFamily="18" charset="0"/>
            </a:endParaRPr>
          </a:p>
        </p:txBody>
      </p:sp>
      <p:sp>
        <p:nvSpPr>
          <p:cNvPr id="282" name="文本框 281">
            <a:extLst>
              <a:ext uri="{FF2B5EF4-FFF2-40B4-BE49-F238E27FC236}">
                <a16:creationId xmlns:a16="http://schemas.microsoft.com/office/drawing/2014/main" id="{544A220B-EDA1-4706-E5CA-996629C49B76}"/>
              </a:ext>
            </a:extLst>
          </p:cNvPr>
          <p:cNvSpPr txBox="1"/>
          <p:nvPr/>
        </p:nvSpPr>
        <p:spPr>
          <a:xfrm>
            <a:off x="792866" y="3412379"/>
            <a:ext cx="3384196" cy="592598"/>
          </a:xfrm>
          <a:prstGeom prst="rect">
            <a:avLst/>
          </a:prstGeom>
          <a:noFill/>
        </p:spPr>
        <p:txBody>
          <a:bodyPr wrap="square" lIns="0" tIns="0" rIns="0" bIns="0">
            <a:noAutofit/>
          </a:bodyPr>
          <a:lstStyle/>
          <a:p>
            <a:pPr algn="l">
              <a:lnSpc>
                <a:spcPct val="125000"/>
              </a:lnSpc>
            </a:pPr>
            <a:r>
              <a:rPr lang="zh-CN" altLang="en-US" sz="1600" kern="0" dirty="0">
                <a:solidFill>
                  <a:schemeClr val="bg1"/>
                </a:solidFill>
                <a:effectLst/>
                <a:latin typeface="+mn-ea"/>
                <a:cs typeface="Helvetica" panose="020B0604020202020204" pitchFamily="34" charset="0"/>
              </a:rPr>
              <a:t>有规律的运动可以</a:t>
            </a:r>
            <a:r>
              <a:rPr lang="zh-CN" altLang="zh-CN" sz="1600" kern="0" dirty="0">
                <a:solidFill>
                  <a:schemeClr val="bg1"/>
                </a:solidFill>
                <a:effectLst/>
                <a:latin typeface="+mn-ea"/>
                <a:cs typeface="Helvetica" panose="020B0604020202020204" pitchFamily="34" charset="0"/>
              </a:rPr>
              <a:t>提高心脏收缩力量和肺活量，调节血压，改善血脂</a:t>
            </a:r>
            <a:r>
              <a:rPr lang="zh-CN" altLang="en-US" sz="1600" kern="0" dirty="0">
                <a:solidFill>
                  <a:schemeClr val="bg1"/>
                </a:solidFill>
                <a:latin typeface="+mn-ea"/>
                <a:cs typeface="Helvetica" panose="020B0604020202020204" pitchFamily="34" charset="0"/>
              </a:rPr>
              <a:t>。</a:t>
            </a:r>
            <a:endParaRPr lang="zh-CN" altLang="zh-CN" sz="1600" kern="100" dirty="0">
              <a:solidFill>
                <a:schemeClr val="bg1"/>
              </a:solidFill>
              <a:effectLst/>
              <a:latin typeface="+mn-ea"/>
              <a:cs typeface="Times New Roman" panose="02020603050405020304" pitchFamily="18" charset="0"/>
            </a:endParaRPr>
          </a:p>
        </p:txBody>
      </p:sp>
      <p:sp>
        <p:nvSpPr>
          <p:cNvPr id="32" name="文本框 31">
            <a:extLst>
              <a:ext uri="{FF2B5EF4-FFF2-40B4-BE49-F238E27FC236}">
                <a16:creationId xmlns:a16="http://schemas.microsoft.com/office/drawing/2014/main" id="{6A5D3777-56A0-1BD2-CDFA-BB4DCD8760DF}"/>
              </a:ext>
            </a:extLst>
          </p:cNvPr>
          <p:cNvSpPr txBox="1"/>
          <p:nvPr/>
        </p:nvSpPr>
        <p:spPr>
          <a:xfrm>
            <a:off x="776266" y="4827225"/>
            <a:ext cx="1894814" cy="485005"/>
          </a:xfrm>
          <a:prstGeom prst="rect">
            <a:avLst/>
          </a:prstGeom>
          <a:noFill/>
        </p:spPr>
        <p:txBody>
          <a:bodyPr wrap="none" lIns="0" tIns="0" rIns="0" bIns="0" rtlCol="0">
            <a:noAutofit/>
          </a:bodyPr>
          <a:lstStyle/>
          <a:p>
            <a:pPr algn="r">
              <a:lnSpc>
                <a:spcPts val="1800"/>
              </a:lnSpc>
            </a:pPr>
            <a:r>
              <a:rPr lang="zh-CN" altLang="zh-CN" sz="2400" b="1" kern="0" dirty="0">
                <a:solidFill>
                  <a:schemeClr val="accent1"/>
                </a:solidFill>
                <a:effectLst>
                  <a:outerShdw blurRad="50800" dist="38100" dir="10800000" algn="r" rotWithShape="0">
                    <a:prstClr val="black">
                      <a:alpha val="40000"/>
                    </a:prstClr>
                  </a:outerShdw>
                </a:effectLst>
                <a:latin typeface="+mn-ea"/>
                <a:cs typeface="Helvetica" panose="020B0604020202020204" pitchFamily="34" charset="0"/>
              </a:rPr>
              <a:t>增加肌肉力量</a:t>
            </a:r>
            <a:endParaRPr lang="zh-CN" altLang="zh-CN" sz="2400" b="1" kern="100" dirty="0">
              <a:solidFill>
                <a:schemeClr val="accent1"/>
              </a:solidFill>
              <a:effectLst>
                <a:outerShdw blurRad="50800" dist="38100" dir="10800000" algn="r" rotWithShape="0">
                  <a:prstClr val="black">
                    <a:alpha val="40000"/>
                  </a:prstClr>
                </a:outerShdw>
              </a:effectLst>
              <a:latin typeface="+mn-ea"/>
              <a:cs typeface="Times New Roman" panose="02020603050405020304" pitchFamily="18" charset="0"/>
            </a:endParaRPr>
          </a:p>
          <a:p>
            <a:pPr algn="r">
              <a:lnSpc>
                <a:spcPts val="1800"/>
              </a:lnSpc>
            </a:pPr>
            <a:endParaRPr lang="zh-CN" altLang="zh-CN" sz="2400" b="1" kern="100" dirty="0">
              <a:solidFill>
                <a:schemeClr val="accent1"/>
              </a:solidFill>
              <a:effectLst>
                <a:outerShdw blurRad="50800" dist="38100" dir="10800000" algn="r" rotWithShape="0">
                  <a:prstClr val="black">
                    <a:alpha val="40000"/>
                  </a:prstClr>
                </a:outerShdw>
              </a:effectLst>
              <a:latin typeface="+mn-ea"/>
              <a:cs typeface="Times New Roman" panose="02020603050405020304" pitchFamily="18" charset="0"/>
            </a:endParaRPr>
          </a:p>
        </p:txBody>
      </p:sp>
      <p:sp>
        <p:nvSpPr>
          <p:cNvPr id="286" name="文本框 285">
            <a:extLst>
              <a:ext uri="{FF2B5EF4-FFF2-40B4-BE49-F238E27FC236}">
                <a16:creationId xmlns:a16="http://schemas.microsoft.com/office/drawing/2014/main" id="{69F8EB21-B536-DDE3-E4A7-34B351E0C9DC}"/>
              </a:ext>
            </a:extLst>
          </p:cNvPr>
          <p:cNvSpPr txBox="1"/>
          <p:nvPr/>
        </p:nvSpPr>
        <p:spPr>
          <a:xfrm>
            <a:off x="776265" y="5285054"/>
            <a:ext cx="3231855" cy="592598"/>
          </a:xfrm>
          <a:prstGeom prst="rect">
            <a:avLst/>
          </a:prstGeom>
          <a:noFill/>
        </p:spPr>
        <p:txBody>
          <a:bodyPr wrap="square" lIns="0" tIns="0" rIns="0" bIns="0">
            <a:noAutofit/>
          </a:bodyPr>
          <a:lstStyle>
            <a:defPPr>
              <a:defRPr lang="zh-CN"/>
            </a:defPPr>
            <a:lvl1pPr>
              <a:lnSpc>
                <a:spcPct val="125000"/>
              </a:lnSpc>
              <a:defRPr sz="1400" kern="0">
                <a:solidFill>
                  <a:schemeClr val="bg1"/>
                </a:solidFill>
                <a:effectLst/>
                <a:latin typeface="+mn-ea"/>
                <a:cs typeface="Helvetica" panose="020B0604020202020204" pitchFamily="34" charset="0"/>
              </a:defRPr>
            </a:lvl1pPr>
          </a:lstStyle>
          <a:p>
            <a:r>
              <a:rPr lang="zh-CN" altLang="zh-CN" sz="1600" dirty="0"/>
              <a:t>预防因肌肉力量衰减出现的腰疼、肩颈痛等症状，提高身体平衡能力</a:t>
            </a:r>
            <a:r>
              <a:rPr lang="zh-CN" altLang="en-US" sz="1600" dirty="0"/>
              <a:t>。</a:t>
            </a:r>
            <a:endParaRPr lang="zh-CN" altLang="zh-CN" sz="1600" dirty="0"/>
          </a:p>
        </p:txBody>
      </p:sp>
      <p:grpSp>
        <p:nvGrpSpPr>
          <p:cNvPr id="2" name="组合 1">
            <a:extLst>
              <a:ext uri="{FF2B5EF4-FFF2-40B4-BE49-F238E27FC236}">
                <a16:creationId xmlns:a16="http://schemas.microsoft.com/office/drawing/2014/main" id="{4F4915DB-BA26-9DFB-B77B-B16E5E2D9A16}"/>
              </a:ext>
            </a:extLst>
          </p:cNvPr>
          <p:cNvGrpSpPr/>
          <p:nvPr/>
        </p:nvGrpSpPr>
        <p:grpSpPr>
          <a:xfrm>
            <a:off x="-2326810" y="1373129"/>
            <a:ext cx="13369621" cy="1552836"/>
            <a:chOff x="-686455" y="1179075"/>
            <a:chExt cx="13369621" cy="1552836"/>
          </a:xfrm>
        </p:grpSpPr>
        <p:sp>
          <p:nvSpPr>
            <p:cNvPr id="256" name="平行四边形 255">
              <a:extLst>
                <a:ext uri="{FF2B5EF4-FFF2-40B4-BE49-F238E27FC236}">
                  <a16:creationId xmlns:a16="http://schemas.microsoft.com/office/drawing/2014/main" id="{BB74BFD7-9B40-0CD8-48C8-C449608AAC0E}"/>
                </a:ext>
              </a:extLst>
            </p:cNvPr>
            <p:cNvSpPr>
              <a:spLocks/>
            </p:cNvSpPr>
            <p:nvPr/>
          </p:nvSpPr>
          <p:spPr>
            <a:xfrm rot="15777237">
              <a:off x="6809280" y="-3141976"/>
              <a:ext cx="1404622" cy="10343151"/>
            </a:xfrm>
            <a:prstGeom prst="parallelogram">
              <a:avLst>
                <a:gd name="adj" fmla="val 85313"/>
              </a:avLst>
            </a:prstGeom>
            <a:gradFill flip="none" rotWithShape="1">
              <a:gsLst>
                <a:gs pos="0">
                  <a:schemeClr val="accent1"/>
                </a:gs>
                <a:gs pos="47000">
                  <a:schemeClr val="accent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57" name="平行四边形 256">
              <a:extLst>
                <a:ext uri="{FF2B5EF4-FFF2-40B4-BE49-F238E27FC236}">
                  <a16:creationId xmlns:a16="http://schemas.microsoft.com/office/drawing/2014/main" id="{1772A629-5550-E39A-436B-BA102BA5E9AB}"/>
                </a:ext>
              </a:extLst>
            </p:cNvPr>
            <p:cNvSpPr>
              <a:spLocks/>
            </p:cNvSpPr>
            <p:nvPr/>
          </p:nvSpPr>
          <p:spPr>
            <a:xfrm rot="4984160">
              <a:off x="3782810" y="-3189045"/>
              <a:ext cx="1404622" cy="10343151"/>
            </a:xfrm>
            <a:prstGeom prst="parallelogram">
              <a:avLst>
                <a:gd name="adj" fmla="val 85313"/>
              </a:avLst>
            </a:prstGeom>
            <a:gradFill flip="none" rotWithShape="1">
              <a:gsLst>
                <a:gs pos="0">
                  <a:schemeClr val="accent1">
                    <a:alpha val="73000"/>
                  </a:schemeClr>
                </a:gs>
                <a:gs pos="60000">
                  <a:schemeClr val="accent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72" name="文本框 71">
              <a:extLst>
                <a:ext uri="{FF2B5EF4-FFF2-40B4-BE49-F238E27FC236}">
                  <a16:creationId xmlns:a16="http://schemas.microsoft.com/office/drawing/2014/main" id="{E5BD292A-36B6-9CF0-2CFA-5FF641E5ACA3}"/>
                </a:ext>
              </a:extLst>
            </p:cNvPr>
            <p:cNvSpPr txBox="1"/>
            <p:nvPr/>
          </p:nvSpPr>
          <p:spPr>
            <a:xfrm>
              <a:off x="2395759" y="1209297"/>
              <a:ext cx="2834109" cy="923330"/>
            </a:xfrm>
            <a:prstGeom prst="rect">
              <a:avLst/>
            </a:prstGeom>
            <a:noFill/>
          </p:spPr>
          <p:txBody>
            <a:bodyPr wrap="none" lIns="0" tIns="0" rIns="0" bIns="0" rtlCol="0">
              <a:noAutofit/>
            </a:bodyPr>
            <a:lstStyle/>
            <a:p>
              <a:r>
                <a:rPr lang="zh-CN" altLang="en-US" sz="6000" dirty="0">
                  <a:solidFill>
                    <a:schemeClr val="bg1"/>
                  </a:solidFill>
                  <a:effectLst>
                    <a:outerShdw blurRad="50800" dist="38100" dir="5400000" algn="t" rotWithShape="0">
                      <a:prstClr val="black">
                        <a:alpha val="40000"/>
                      </a:prstClr>
                    </a:outerShdw>
                  </a:effectLst>
                  <a:latin typeface="+mj-ea"/>
                  <a:ea typeface="+mj-ea"/>
                </a:rPr>
                <a:t>增强体质</a:t>
              </a:r>
            </a:p>
          </p:txBody>
        </p:sp>
        <p:sp>
          <p:nvSpPr>
            <p:cNvPr id="73" name="文本框 72">
              <a:extLst>
                <a:ext uri="{FF2B5EF4-FFF2-40B4-BE49-F238E27FC236}">
                  <a16:creationId xmlns:a16="http://schemas.microsoft.com/office/drawing/2014/main" id="{34AB3A12-23F9-59E9-8059-DAF5CBD44D24}"/>
                </a:ext>
              </a:extLst>
            </p:cNvPr>
            <p:cNvSpPr txBox="1"/>
            <p:nvPr/>
          </p:nvSpPr>
          <p:spPr>
            <a:xfrm>
              <a:off x="5299724" y="1179075"/>
              <a:ext cx="4251164" cy="923330"/>
            </a:xfrm>
            <a:prstGeom prst="rect">
              <a:avLst/>
            </a:prstGeom>
            <a:noFill/>
          </p:spPr>
          <p:txBody>
            <a:bodyPr wrap="none" lIns="0" tIns="0" rIns="0" bIns="0" rtlCol="0">
              <a:noAutofit/>
            </a:bodyPr>
            <a:lstStyle/>
            <a:p>
              <a:r>
                <a:rPr lang="zh-CN" altLang="en-US" sz="6000" dirty="0">
                  <a:solidFill>
                    <a:schemeClr val="bg1"/>
                  </a:solidFill>
                  <a:effectLst>
                    <a:outerShdw blurRad="50800" dist="38100" dir="5400000" algn="t" rotWithShape="0">
                      <a:prstClr val="black">
                        <a:alpha val="40000"/>
                      </a:prstClr>
                    </a:outerShdw>
                  </a:effectLst>
                  <a:latin typeface="+mj-ea"/>
                  <a:ea typeface="+mj-ea"/>
                </a:rPr>
                <a:t>提高健康水平</a:t>
              </a:r>
            </a:p>
          </p:txBody>
        </p:sp>
      </p:grpSp>
      <p:sp>
        <p:nvSpPr>
          <p:cNvPr id="250" name="图形 22" descr="DNA 轮廓">
            <a:extLst>
              <a:ext uri="{FF2B5EF4-FFF2-40B4-BE49-F238E27FC236}">
                <a16:creationId xmlns:a16="http://schemas.microsoft.com/office/drawing/2014/main" id="{DC40101F-6616-EBCB-32F0-285D103DB249}"/>
              </a:ext>
            </a:extLst>
          </p:cNvPr>
          <p:cNvSpPr/>
          <p:nvPr/>
        </p:nvSpPr>
        <p:spPr>
          <a:xfrm rot="5400000" flipH="1">
            <a:off x="7038584" y="2648852"/>
            <a:ext cx="445952" cy="981098"/>
          </a:xfrm>
          <a:custGeom>
            <a:avLst/>
            <a:gdLst>
              <a:gd name="connsiteX0" fmla="*/ 381000 w 381000"/>
              <a:gd name="connsiteY0" fmla="*/ 419100 h 838200"/>
              <a:gd name="connsiteX1" fmla="*/ 210903 w 381000"/>
              <a:gd name="connsiteY1" fmla="*/ 209550 h 838200"/>
              <a:gd name="connsiteX2" fmla="*/ 381000 w 381000"/>
              <a:gd name="connsiteY2" fmla="*/ 0 h 838200"/>
              <a:gd name="connsiteX3" fmla="*/ 361950 w 381000"/>
              <a:gd name="connsiteY3" fmla="*/ 0 h 838200"/>
              <a:gd name="connsiteX4" fmla="*/ 348729 w 381000"/>
              <a:gd name="connsiteY4" fmla="*/ 66675 h 838200"/>
              <a:gd name="connsiteX5" fmla="*/ 32271 w 381000"/>
              <a:gd name="connsiteY5" fmla="*/ 66675 h 838200"/>
              <a:gd name="connsiteX6" fmla="*/ 19050 w 381000"/>
              <a:gd name="connsiteY6" fmla="*/ 0 h 838200"/>
              <a:gd name="connsiteX7" fmla="*/ 0 w 381000"/>
              <a:gd name="connsiteY7" fmla="*/ 0 h 838200"/>
              <a:gd name="connsiteX8" fmla="*/ 170097 w 381000"/>
              <a:gd name="connsiteY8" fmla="*/ 209550 h 838200"/>
              <a:gd name="connsiteX9" fmla="*/ 0 w 381000"/>
              <a:gd name="connsiteY9" fmla="*/ 419100 h 838200"/>
              <a:gd name="connsiteX10" fmla="*/ 170097 w 381000"/>
              <a:gd name="connsiteY10" fmla="*/ 628650 h 838200"/>
              <a:gd name="connsiteX11" fmla="*/ 0 w 381000"/>
              <a:gd name="connsiteY11" fmla="*/ 838200 h 838200"/>
              <a:gd name="connsiteX12" fmla="*/ 19050 w 381000"/>
              <a:gd name="connsiteY12" fmla="*/ 838200 h 838200"/>
              <a:gd name="connsiteX13" fmla="*/ 32271 w 381000"/>
              <a:gd name="connsiteY13" fmla="*/ 771525 h 838200"/>
              <a:gd name="connsiteX14" fmla="*/ 348729 w 381000"/>
              <a:gd name="connsiteY14" fmla="*/ 771525 h 838200"/>
              <a:gd name="connsiteX15" fmla="*/ 361950 w 381000"/>
              <a:gd name="connsiteY15" fmla="*/ 838200 h 838200"/>
              <a:gd name="connsiteX16" fmla="*/ 381000 w 381000"/>
              <a:gd name="connsiteY16" fmla="*/ 838200 h 838200"/>
              <a:gd name="connsiteX17" fmla="*/ 210903 w 381000"/>
              <a:gd name="connsiteY17" fmla="*/ 628650 h 838200"/>
              <a:gd name="connsiteX18" fmla="*/ 381000 w 381000"/>
              <a:gd name="connsiteY18" fmla="*/ 419100 h 838200"/>
              <a:gd name="connsiteX19" fmla="*/ 42005 w 381000"/>
              <a:gd name="connsiteY19" fmla="*/ 85725 h 838200"/>
              <a:gd name="connsiteX20" fmla="*/ 338995 w 381000"/>
              <a:gd name="connsiteY20" fmla="*/ 85725 h 838200"/>
              <a:gd name="connsiteX21" fmla="*/ 190500 w 381000"/>
              <a:gd name="connsiteY21" fmla="*/ 198777 h 838200"/>
              <a:gd name="connsiteX22" fmla="*/ 42005 w 381000"/>
              <a:gd name="connsiteY22" fmla="*/ 85725 h 838200"/>
              <a:gd name="connsiteX23" fmla="*/ 190500 w 381000"/>
              <a:gd name="connsiteY23" fmla="*/ 220323 h 838200"/>
              <a:gd name="connsiteX24" fmla="*/ 338995 w 381000"/>
              <a:gd name="connsiteY24" fmla="*/ 333375 h 838200"/>
              <a:gd name="connsiteX25" fmla="*/ 42005 w 381000"/>
              <a:gd name="connsiteY25" fmla="*/ 333375 h 838200"/>
              <a:gd name="connsiteX26" fmla="*/ 190500 w 381000"/>
              <a:gd name="connsiteY26" fmla="*/ 220323 h 838200"/>
              <a:gd name="connsiteX27" fmla="*/ 32271 w 381000"/>
              <a:gd name="connsiteY27" fmla="*/ 352425 h 838200"/>
              <a:gd name="connsiteX28" fmla="*/ 348729 w 381000"/>
              <a:gd name="connsiteY28" fmla="*/ 352425 h 838200"/>
              <a:gd name="connsiteX29" fmla="*/ 348729 w 381000"/>
              <a:gd name="connsiteY29" fmla="*/ 485775 h 838200"/>
              <a:gd name="connsiteX30" fmla="*/ 32271 w 381000"/>
              <a:gd name="connsiteY30" fmla="*/ 485775 h 838200"/>
              <a:gd name="connsiteX31" fmla="*/ 32271 w 381000"/>
              <a:gd name="connsiteY31" fmla="*/ 352425 h 838200"/>
              <a:gd name="connsiteX32" fmla="*/ 338976 w 381000"/>
              <a:gd name="connsiteY32" fmla="*/ 752475 h 838200"/>
              <a:gd name="connsiteX33" fmla="*/ 42005 w 381000"/>
              <a:gd name="connsiteY33" fmla="*/ 752475 h 838200"/>
              <a:gd name="connsiteX34" fmla="*/ 190500 w 381000"/>
              <a:gd name="connsiteY34" fmla="*/ 639423 h 838200"/>
              <a:gd name="connsiteX35" fmla="*/ 338995 w 381000"/>
              <a:gd name="connsiteY35" fmla="*/ 752475 h 838200"/>
              <a:gd name="connsiteX36" fmla="*/ 190500 w 381000"/>
              <a:gd name="connsiteY36" fmla="*/ 617877 h 838200"/>
              <a:gd name="connsiteX37" fmla="*/ 42005 w 381000"/>
              <a:gd name="connsiteY37" fmla="*/ 504825 h 838200"/>
              <a:gd name="connsiteX38" fmla="*/ 338995 w 381000"/>
              <a:gd name="connsiteY38" fmla="*/ 504825 h 838200"/>
              <a:gd name="connsiteX39" fmla="*/ 190500 w 381000"/>
              <a:gd name="connsiteY39" fmla="*/ 617877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1000" h="838200">
                <a:moveTo>
                  <a:pt x="381000" y="419100"/>
                </a:moveTo>
                <a:cubicBezTo>
                  <a:pt x="381000" y="306029"/>
                  <a:pt x="297085" y="255270"/>
                  <a:pt x="210903" y="209550"/>
                </a:cubicBezTo>
                <a:cubicBezTo>
                  <a:pt x="297085" y="163830"/>
                  <a:pt x="381000" y="113071"/>
                  <a:pt x="381000" y="0"/>
                </a:cubicBezTo>
                <a:lnTo>
                  <a:pt x="361950" y="0"/>
                </a:lnTo>
                <a:cubicBezTo>
                  <a:pt x="362212" y="22901"/>
                  <a:pt x="357710" y="45607"/>
                  <a:pt x="348729" y="66675"/>
                </a:cubicBezTo>
                <a:lnTo>
                  <a:pt x="32271" y="66675"/>
                </a:lnTo>
                <a:cubicBezTo>
                  <a:pt x="23291" y="45607"/>
                  <a:pt x="18788" y="22901"/>
                  <a:pt x="19050" y="0"/>
                </a:cubicBezTo>
                <a:lnTo>
                  <a:pt x="0" y="0"/>
                </a:lnTo>
                <a:cubicBezTo>
                  <a:pt x="0" y="113071"/>
                  <a:pt x="83915" y="163830"/>
                  <a:pt x="170097" y="209550"/>
                </a:cubicBezTo>
                <a:cubicBezTo>
                  <a:pt x="83915" y="255270"/>
                  <a:pt x="0" y="306029"/>
                  <a:pt x="0" y="419100"/>
                </a:cubicBezTo>
                <a:cubicBezTo>
                  <a:pt x="0" y="532171"/>
                  <a:pt x="83915" y="582930"/>
                  <a:pt x="170097" y="628650"/>
                </a:cubicBezTo>
                <a:cubicBezTo>
                  <a:pt x="83915" y="674370"/>
                  <a:pt x="0" y="725129"/>
                  <a:pt x="0" y="838200"/>
                </a:cubicBezTo>
                <a:lnTo>
                  <a:pt x="19050" y="838200"/>
                </a:lnTo>
                <a:cubicBezTo>
                  <a:pt x="18788" y="815299"/>
                  <a:pt x="23291" y="792593"/>
                  <a:pt x="32271" y="771525"/>
                </a:cubicBezTo>
                <a:lnTo>
                  <a:pt x="348729" y="771525"/>
                </a:lnTo>
                <a:cubicBezTo>
                  <a:pt x="357710" y="792593"/>
                  <a:pt x="362212" y="815299"/>
                  <a:pt x="361950" y="838200"/>
                </a:cubicBezTo>
                <a:lnTo>
                  <a:pt x="381000" y="838200"/>
                </a:lnTo>
                <a:cubicBezTo>
                  <a:pt x="381000" y="725129"/>
                  <a:pt x="297085" y="674370"/>
                  <a:pt x="210903" y="628650"/>
                </a:cubicBezTo>
                <a:cubicBezTo>
                  <a:pt x="297085" y="582930"/>
                  <a:pt x="381000" y="532171"/>
                  <a:pt x="381000" y="419100"/>
                </a:cubicBezTo>
                <a:close/>
                <a:moveTo>
                  <a:pt x="42005" y="85725"/>
                </a:moveTo>
                <a:lnTo>
                  <a:pt x="338995" y="85725"/>
                </a:lnTo>
                <a:cubicBezTo>
                  <a:pt x="308334" y="135903"/>
                  <a:pt x="250841" y="167002"/>
                  <a:pt x="190500" y="198777"/>
                </a:cubicBezTo>
                <a:cubicBezTo>
                  <a:pt x="130159" y="167002"/>
                  <a:pt x="72666" y="135903"/>
                  <a:pt x="42005" y="85725"/>
                </a:cubicBezTo>
                <a:close/>
                <a:moveTo>
                  <a:pt x="190500" y="220323"/>
                </a:moveTo>
                <a:cubicBezTo>
                  <a:pt x="250841" y="252098"/>
                  <a:pt x="308334" y="283188"/>
                  <a:pt x="338995" y="333375"/>
                </a:cubicBezTo>
                <a:lnTo>
                  <a:pt x="42005" y="333375"/>
                </a:lnTo>
                <a:cubicBezTo>
                  <a:pt x="72666" y="283197"/>
                  <a:pt x="130159" y="252098"/>
                  <a:pt x="190500" y="220323"/>
                </a:cubicBezTo>
                <a:close/>
                <a:moveTo>
                  <a:pt x="32271" y="352425"/>
                </a:moveTo>
                <a:lnTo>
                  <a:pt x="348729" y="352425"/>
                </a:lnTo>
                <a:cubicBezTo>
                  <a:pt x="366357" y="395127"/>
                  <a:pt x="366357" y="443073"/>
                  <a:pt x="348729" y="485775"/>
                </a:cubicBezTo>
                <a:lnTo>
                  <a:pt x="32271" y="485775"/>
                </a:lnTo>
                <a:cubicBezTo>
                  <a:pt x="14643" y="443073"/>
                  <a:pt x="14643" y="395127"/>
                  <a:pt x="32271" y="352425"/>
                </a:cubicBezTo>
                <a:close/>
                <a:moveTo>
                  <a:pt x="338976" y="752475"/>
                </a:moveTo>
                <a:lnTo>
                  <a:pt x="42005" y="752475"/>
                </a:lnTo>
                <a:cubicBezTo>
                  <a:pt x="72666" y="702297"/>
                  <a:pt x="130159" y="671198"/>
                  <a:pt x="190500" y="639423"/>
                </a:cubicBezTo>
                <a:cubicBezTo>
                  <a:pt x="250841" y="671198"/>
                  <a:pt x="308334" y="702297"/>
                  <a:pt x="338995" y="752475"/>
                </a:cubicBezTo>
                <a:close/>
                <a:moveTo>
                  <a:pt x="190500" y="617877"/>
                </a:moveTo>
                <a:cubicBezTo>
                  <a:pt x="130159" y="586102"/>
                  <a:pt x="72666" y="555003"/>
                  <a:pt x="42005" y="504825"/>
                </a:cubicBezTo>
                <a:lnTo>
                  <a:pt x="338995" y="504825"/>
                </a:lnTo>
                <a:cubicBezTo>
                  <a:pt x="308334" y="555003"/>
                  <a:pt x="250841" y="586102"/>
                  <a:pt x="190500" y="617877"/>
                </a:cubicBezTo>
                <a:close/>
              </a:path>
            </a:pathLst>
          </a:custGeom>
          <a:gradFill>
            <a:gsLst>
              <a:gs pos="0">
                <a:schemeClr val="bg1">
                  <a:alpha val="36000"/>
                </a:schemeClr>
              </a:gs>
              <a:gs pos="92000">
                <a:schemeClr val="bg1">
                  <a:alpha val="0"/>
                </a:schemeClr>
              </a:gs>
            </a:gsLst>
            <a:lin ang="10800000" scaled="0"/>
          </a:gradFill>
          <a:ln w="9525" cap="flat">
            <a:noFill/>
            <a:prstDash val="solid"/>
            <a:miter/>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endParaRPr lang="zh-CN" altLang="en-US"/>
          </a:p>
        </p:txBody>
      </p:sp>
      <p:sp>
        <p:nvSpPr>
          <p:cNvPr id="30" name="文本框 29">
            <a:extLst>
              <a:ext uri="{FF2B5EF4-FFF2-40B4-BE49-F238E27FC236}">
                <a16:creationId xmlns:a16="http://schemas.microsoft.com/office/drawing/2014/main" id="{2B579989-9A76-887A-0D11-DD3F0DF11965}"/>
              </a:ext>
            </a:extLst>
          </p:cNvPr>
          <p:cNvSpPr txBox="1"/>
          <p:nvPr/>
        </p:nvSpPr>
        <p:spPr>
          <a:xfrm>
            <a:off x="4735898" y="2954550"/>
            <a:ext cx="1894814" cy="485005"/>
          </a:xfrm>
          <a:prstGeom prst="rect">
            <a:avLst/>
          </a:prstGeom>
          <a:noFill/>
        </p:spPr>
        <p:txBody>
          <a:bodyPr wrap="none" lIns="0" tIns="0" rIns="0" bIns="0" rtlCol="0">
            <a:noAutofit/>
          </a:bodyPr>
          <a:lstStyle/>
          <a:p>
            <a:pPr algn="r">
              <a:lnSpc>
                <a:spcPts val="1800"/>
              </a:lnSpc>
            </a:pPr>
            <a:r>
              <a:rPr lang="zh-CN" altLang="zh-CN" sz="2400" b="1" kern="0" dirty="0">
                <a:solidFill>
                  <a:schemeClr val="accent1"/>
                </a:solidFill>
                <a:effectLst>
                  <a:outerShdw blurRad="50800" dist="38100" dir="10800000" algn="r" rotWithShape="0">
                    <a:prstClr val="black">
                      <a:alpha val="40000"/>
                    </a:prstClr>
                  </a:outerShdw>
                </a:effectLst>
                <a:latin typeface="+mn-ea"/>
                <a:cs typeface="Helvetica" panose="020B0604020202020204" pitchFamily="34" charset="0"/>
              </a:rPr>
              <a:t>改善身体成分</a:t>
            </a:r>
            <a:endParaRPr lang="zh-CN" altLang="zh-CN" sz="2400" b="1" kern="100" dirty="0">
              <a:solidFill>
                <a:schemeClr val="accent1"/>
              </a:solidFill>
              <a:effectLst>
                <a:outerShdw blurRad="50800" dist="38100" dir="10800000" algn="r" rotWithShape="0">
                  <a:prstClr val="black">
                    <a:alpha val="40000"/>
                  </a:prstClr>
                </a:outerShdw>
              </a:effectLst>
              <a:latin typeface="+mn-ea"/>
              <a:cs typeface="Times New Roman" panose="02020603050405020304" pitchFamily="18" charset="0"/>
            </a:endParaRPr>
          </a:p>
          <a:p>
            <a:pPr algn="r">
              <a:lnSpc>
                <a:spcPts val="1800"/>
              </a:lnSpc>
            </a:pPr>
            <a:endParaRPr lang="zh-CN" altLang="zh-CN" sz="2400" b="1" kern="100" dirty="0">
              <a:solidFill>
                <a:schemeClr val="accent1"/>
              </a:solidFill>
              <a:effectLst>
                <a:outerShdw blurRad="50800" dist="38100" dir="10800000" algn="r" rotWithShape="0">
                  <a:prstClr val="black">
                    <a:alpha val="40000"/>
                  </a:prstClr>
                </a:outerShdw>
              </a:effectLst>
              <a:latin typeface="+mn-ea"/>
              <a:cs typeface="Times New Roman" panose="02020603050405020304" pitchFamily="18" charset="0"/>
            </a:endParaRPr>
          </a:p>
        </p:txBody>
      </p:sp>
      <p:sp>
        <p:nvSpPr>
          <p:cNvPr id="284" name="文本框 283">
            <a:extLst>
              <a:ext uri="{FF2B5EF4-FFF2-40B4-BE49-F238E27FC236}">
                <a16:creationId xmlns:a16="http://schemas.microsoft.com/office/drawing/2014/main" id="{80A8198E-C7D3-CCB2-2574-727D62E4ADC4}"/>
              </a:ext>
            </a:extLst>
          </p:cNvPr>
          <p:cNvSpPr txBox="1"/>
          <p:nvPr/>
        </p:nvSpPr>
        <p:spPr>
          <a:xfrm>
            <a:off x="4735898" y="3412379"/>
            <a:ext cx="3438056" cy="592598"/>
          </a:xfrm>
          <a:prstGeom prst="rect">
            <a:avLst/>
          </a:prstGeom>
          <a:noFill/>
        </p:spPr>
        <p:txBody>
          <a:bodyPr wrap="square" lIns="0" tIns="0" rIns="0" bIns="0">
            <a:noAutofit/>
          </a:bodyPr>
          <a:lstStyle>
            <a:defPPr>
              <a:defRPr lang="zh-CN"/>
            </a:defPPr>
            <a:lvl1pPr>
              <a:lnSpc>
                <a:spcPct val="125000"/>
              </a:lnSpc>
              <a:defRPr sz="1400" kern="0">
                <a:solidFill>
                  <a:schemeClr val="bg1"/>
                </a:solidFill>
                <a:effectLst/>
                <a:latin typeface="+mn-ea"/>
                <a:cs typeface="Helvetica" panose="020B0604020202020204" pitchFamily="34" charset="0"/>
              </a:defRPr>
            </a:lvl1pPr>
          </a:lstStyle>
          <a:p>
            <a:r>
              <a:rPr lang="zh-CN" altLang="zh-CN" sz="1600" dirty="0"/>
              <a:t>增加脂肪消耗，降低身体脂肪含量，增加肌肉重量，改善身体成分。</a:t>
            </a:r>
          </a:p>
        </p:txBody>
      </p:sp>
      <p:cxnSp>
        <p:nvCxnSpPr>
          <p:cNvPr id="78" name="直接连接符 77">
            <a:extLst>
              <a:ext uri="{FF2B5EF4-FFF2-40B4-BE49-F238E27FC236}">
                <a16:creationId xmlns:a16="http://schemas.microsoft.com/office/drawing/2014/main" id="{6B85C0C6-B34E-4D99-42DA-1EE992E84B58}"/>
              </a:ext>
            </a:extLst>
          </p:cNvPr>
          <p:cNvCxnSpPr>
            <a:cxnSpLocks/>
          </p:cNvCxnSpPr>
          <p:nvPr/>
        </p:nvCxnSpPr>
        <p:spPr>
          <a:xfrm>
            <a:off x="4782337" y="3296630"/>
            <a:ext cx="18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59BB744D-2EF7-4A26-3EC2-C81406B13248}"/>
              </a:ext>
            </a:extLst>
          </p:cNvPr>
          <p:cNvCxnSpPr>
            <a:cxnSpLocks/>
          </p:cNvCxnSpPr>
          <p:nvPr/>
        </p:nvCxnSpPr>
        <p:spPr>
          <a:xfrm>
            <a:off x="776266" y="5169305"/>
            <a:ext cx="18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2" name="文本框 51">
            <a:extLst>
              <a:ext uri="{FF2B5EF4-FFF2-40B4-BE49-F238E27FC236}">
                <a16:creationId xmlns:a16="http://schemas.microsoft.com/office/drawing/2014/main" id="{2D708124-7357-E17C-08B2-38B48F04392C}"/>
              </a:ext>
            </a:extLst>
          </p:cNvPr>
          <p:cNvSpPr txBox="1"/>
          <p:nvPr/>
        </p:nvSpPr>
        <p:spPr>
          <a:xfrm>
            <a:off x="660400" y="642441"/>
            <a:ext cx="4724400" cy="430887"/>
          </a:xfrm>
          <a:prstGeom prst="rect">
            <a:avLst/>
          </a:prstGeom>
          <a:noFill/>
        </p:spPr>
        <p:txBody>
          <a:bodyPr wrap="none" lIns="0" tIns="0" rIns="0" bIns="0" rtlCol="0" anchor="b" anchorCtr="0">
            <a:noAutofit/>
          </a:bodyPr>
          <a:lstStyle/>
          <a:p>
            <a:r>
              <a:rPr lang="zh-CN" altLang="en-US" sz="3200" dirty="0">
                <a:solidFill>
                  <a:schemeClr val="bg1"/>
                </a:solidFill>
                <a:latin typeface="+mj-ea"/>
                <a:ea typeface="+mj-ea"/>
              </a:rPr>
              <a:t>运动健身对身体有什么益处</a:t>
            </a:r>
            <a:r>
              <a:rPr lang="en-US" altLang="zh-CN" sz="3200" dirty="0">
                <a:solidFill>
                  <a:schemeClr val="bg1"/>
                </a:solidFill>
                <a:latin typeface="+mj-ea"/>
                <a:ea typeface="+mj-ea"/>
              </a:rPr>
              <a:t>?</a:t>
            </a:r>
          </a:p>
        </p:txBody>
      </p:sp>
      <p:sp>
        <p:nvSpPr>
          <p:cNvPr id="105" name="任意多边形: 形状 104">
            <a:extLst>
              <a:ext uri="{FF2B5EF4-FFF2-40B4-BE49-F238E27FC236}">
                <a16:creationId xmlns:a16="http://schemas.microsoft.com/office/drawing/2014/main" id="{68FD8962-FE53-32CD-CA46-EEBDAE42BBB5}"/>
              </a:ext>
            </a:extLst>
          </p:cNvPr>
          <p:cNvSpPr>
            <a:spLocks/>
          </p:cNvSpPr>
          <p:nvPr/>
        </p:nvSpPr>
        <p:spPr>
          <a:xfrm>
            <a:off x="7020676" y="5788812"/>
            <a:ext cx="1126505" cy="1069188"/>
          </a:xfrm>
          <a:custGeom>
            <a:avLst/>
            <a:gdLst>
              <a:gd name="connsiteX0" fmla="*/ 519546 w 1126505"/>
              <a:gd name="connsiteY0" fmla="*/ 0 h 1069188"/>
              <a:gd name="connsiteX1" fmla="*/ 1126505 w 1126505"/>
              <a:gd name="connsiteY1" fmla="*/ 0 h 1069188"/>
              <a:gd name="connsiteX2" fmla="*/ 606959 w 1126505"/>
              <a:gd name="connsiteY2" fmla="*/ 1069188 h 1069188"/>
              <a:gd name="connsiteX3" fmla="*/ 0 w 1126505"/>
              <a:gd name="connsiteY3" fmla="*/ 1069188 h 1069188"/>
            </a:gdLst>
            <a:ahLst/>
            <a:cxnLst>
              <a:cxn ang="0">
                <a:pos x="connsiteX0" y="connsiteY0"/>
              </a:cxn>
              <a:cxn ang="0">
                <a:pos x="connsiteX1" y="connsiteY1"/>
              </a:cxn>
              <a:cxn ang="0">
                <a:pos x="connsiteX2" y="connsiteY2"/>
              </a:cxn>
              <a:cxn ang="0">
                <a:pos x="connsiteX3" y="connsiteY3"/>
              </a:cxn>
            </a:cxnLst>
            <a:rect l="l" t="t" r="r" b="b"/>
            <a:pathLst>
              <a:path w="1126505" h="1069188">
                <a:moveTo>
                  <a:pt x="519546" y="0"/>
                </a:moveTo>
                <a:lnTo>
                  <a:pt x="1126505" y="0"/>
                </a:lnTo>
                <a:lnTo>
                  <a:pt x="606959" y="1069188"/>
                </a:lnTo>
                <a:lnTo>
                  <a:pt x="0" y="1069188"/>
                </a:lnTo>
                <a:close/>
              </a:path>
            </a:pathLst>
          </a:custGeom>
          <a:gradFill flip="none" rotWithShape="1">
            <a:gsLst>
              <a:gs pos="7000">
                <a:schemeClr val="accent1"/>
              </a:gs>
              <a:gs pos="64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67" name="组合 66">
            <a:extLst>
              <a:ext uri="{FF2B5EF4-FFF2-40B4-BE49-F238E27FC236}">
                <a16:creationId xmlns:a16="http://schemas.microsoft.com/office/drawing/2014/main" id="{7269F818-AC5C-1C59-BA9D-5F0C9748720A}"/>
              </a:ext>
            </a:extLst>
          </p:cNvPr>
          <p:cNvGrpSpPr/>
          <p:nvPr/>
        </p:nvGrpSpPr>
        <p:grpSpPr>
          <a:xfrm>
            <a:off x="4592920" y="4470397"/>
            <a:ext cx="3698316" cy="1642729"/>
            <a:chOff x="3478697" y="3086992"/>
            <a:chExt cx="2583180" cy="3148709"/>
          </a:xfrm>
        </p:grpSpPr>
        <p:sp>
          <p:nvSpPr>
            <p:cNvPr id="68" name="矩形 67">
              <a:extLst>
                <a:ext uri="{FF2B5EF4-FFF2-40B4-BE49-F238E27FC236}">
                  <a16:creationId xmlns:a16="http://schemas.microsoft.com/office/drawing/2014/main" id="{256196DA-8CFF-3AAA-BC78-5370D0AF3F42}"/>
                </a:ext>
              </a:extLst>
            </p:cNvPr>
            <p:cNvSpPr/>
            <p:nvPr/>
          </p:nvSpPr>
          <p:spPr>
            <a:xfrm>
              <a:off x="3478697" y="3090675"/>
              <a:ext cx="2583180" cy="3145026"/>
            </a:xfrm>
            <a:prstGeom prst="rect">
              <a:avLst/>
            </a:prstGeom>
            <a:solidFill>
              <a:schemeClr val="accent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77" name="直接连接符 76">
              <a:extLst>
                <a:ext uri="{FF2B5EF4-FFF2-40B4-BE49-F238E27FC236}">
                  <a16:creationId xmlns:a16="http://schemas.microsoft.com/office/drawing/2014/main" id="{AE317B1C-6159-393F-4CE0-C9CDD66641F4}"/>
                </a:ext>
              </a:extLst>
            </p:cNvPr>
            <p:cNvCxnSpPr>
              <a:cxnSpLocks/>
            </p:cNvCxnSpPr>
            <p:nvPr/>
          </p:nvCxnSpPr>
          <p:spPr>
            <a:xfrm>
              <a:off x="3478697" y="6235700"/>
              <a:ext cx="258318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AFC126AC-3C46-A991-79E4-3A5A82B39C5E}"/>
                </a:ext>
              </a:extLst>
            </p:cNvPr>
            <p:cNvCxnSpPr>
              <a:cxnSpLocks/>
            </p:cNvCxnSpPr>
            <p:nvPr/>
          </p:nvCxnSpPr>
          <p:spPr>
            <a:xfrm>
              <a:off x="3478697" y="3086992"/>
              <a:ext cx="2583180" cy="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246" name="图形 16" descr="家 1 轮廓">
            <a:extLst>
              <a:ext uri="{FF2B5EF4-FFF2-40B4-BE49-F238E27FC236}">
                <a16:creationId xmlns:a16="http://schemas.microsoft.com/office/drawing/2014/main" id="{81A90D0B-3A92-09DC-B52E-E37D1CF65B5A}"/>
              </a:ext>
            </a:extLst>
          </p:cNvPr>
          <p:cNvGrpSpPr/>
          <p:nvPr/>
        </p:nvGrpSpPr>
        <p:grpSpPr>
          <a:xfrm>
            <a:off x="6924990" y="4646586"/>
            <a:ext cx="789298" cy="699134"/>
            <a:chOff x="7072168" y="3291694"/>
            <a:chExt cx="789298" cy="699134"/>
          </a:xfrm>
          <a:solidFill>
            <a:srgbClr val="000000"/>
          </a:solidFill>
        </p:grpSpPr>
        <p:sp>
          <p:nvSpPr>
            <p:cNvPr id="247" name="任意多边形: 形状 246">
              <a:extLst>
                <a:ext uri="{FF2B5EF4-FFF2-40B4-BE49-F238E27FC236}">
                  <a16:creationId xmlns:a16="http://schemas.microsoft.com/office/drawing/2014/main" id="{31E2591A-210A-7699-E7F2-571CA56264BD}"/>
                </a:ext>
              </a:extLst>
            </p:cNvPr>
            <p:cNvSpPr/>
            <p:nvPr/>
          </p:nvSpPr>
          <p:spPr>
            <a:xfrm>
              <a:off x="7323943" y="3638476"/>
              <a:ext cx="285588" cy="274009"/>
            </a:xfrm>
            <a:custGeom>
              <a:avLst/>
              <a:gdLst>
                <a:gd name="connsiteX0" fmla="*/ 61017 w 285588"/>
                <a:gd name="connsiteY0" fmla="*/ 1747 h 274009"/>
                <a:gd name="connsiteX1" fmla="*/ 0 w 285588"/>
                <a:gd name="connsiteY1" fmla="*/ 77794 h 274009"/>
                <a:gd name="connsiteX2" fmla="*/ 137008 w 285588"/>
                <a:gd name="connsiteY2" fmla="*/ 269580 h 274009"/>
                <a:gd name="connsiteX3" fmla="*/ 142789 w 285588"/>
                <a:gd name="connsiteY3" fmla="*/ 274009 h 274009"/>
                <a:gd name="connsiteX4" fmla="*/ 148580 w 285588"/>
                <a:gd name="connsiteY4" fmla="*/ 269580 h 274009"/>
                <a:gd name="connsiteX5" fmla="*/ 285588 w 285588"/>
                <a:gd name="connsiteY5" fmla="*/ 77794 h 274009"/>
                <a:gd name="connsiteX6" fmla="*/ 224628 w 285588"/>
                <a:gd name="connsiteY6" fmla="*/ 1727 h 274009"/>
                <a:gd name="connsiteX7" fmla="*/ 142818 w 285588"/>
                <a:gd name="connsiteY7" fmla="*/ 42818 h 274009"/>
                <a:gd name="connsiteX8" fmla="*/ 61017 w 285588"/>
                <a:gd name="connsiteY8" fmla="*/ 1747 h 274009"/>
                <a:gd name="connsiteX9" fmla="*/ 220189 w 285588"/>
                <a:gd name="connsiteY9" fmla="*/ 20254 h 274009"/>
                <a:gd name="connsiteX10" fmla="*/ 266538 w 285588"/>
                <a:gd name="connsiteY10" fmla="*/ 77794 h 274009"/>
                <a:gd name="connsiteX11" fmla="*/ 142789 w 285588"/>
                <a:gd name="connsiteY11" fmla="*/ 249835 h 274009"/>
                <a:gd name="connsiteX12" fmla="*/ 19050 w 285588"/>
                <a:gd name="connsiteY12" fmla="*/ 77794 h 274009"/>
                <a:gd name="connsiteX13" fmla="*/ 65427 w 285588"/>
                <a:gd name="connsiteY13" fmla="*/ 20282 h 274009"/>
                <a:gd name="connsiteX14" fmla="*/ 76295 w 285588"/>
                <a:gd name="connsiteY14" fmla="*/ 18977 h 274009"/>
                <a:gd name="connsiteX15" fmla="*/ 134293 w 285588"/>
                <a:gd name="connsiteY15" fmla="*/ 66374 h 274009"/>
                <a:gd name="connsiteX16" fmla="*/ 142713 w 285588"/>
                <a:gd name="connsiteY16" fmla="*/ 83080 h 274009"/>
                <a:gd name="connsiteX17" fmla="*/ 142823 w 285588"/>
                <a:gd name="connsiteY17" fmla="*/ 83133 h 274009"/>
                <a:gd name="connsiteX18" fmla="*/ 142875 w 285588"/>
                <a:gd name="connsiteY18" fmla="*/ 83080 h 274009"/>
                <a:gd name="connsiteX19" fmla="*/ 151295 w 285588"/>
                <a:gd name="connsiteY19" fmla="*/ 66374 h 274009"/>
                <a:gd name="connsiteX20" fmla="*/ 220189 w 285588"/>
                <a:gd name="connsiteY20" fmla="*/ 20254 h 274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588" h="274009">
                  <a:moveTo>
                    <a:pt x="61017" y="1747"/>
                  </a:moveTo>
                  <a:cubicBezTo>
                    <a:pt x="26289" y="11106"/>
                    <a:pt x="1611" y="41863"/>
                    <a:pt x="0" y="77794"/>
                  </a:cubicBezTo>
                  <a:cubicBezTo>
                    <a:pt x="0" y="163757"/>
                    <a:pt x="131445" y="265294"/>
                    <a:pt x="137008" y="269580"/>
                  </a:cubicBezTo>
                  <a:lnTo>
                    <a:pt x="142789" y="274009"/>
                  </a:lnTo>
                  <a:lnTo>
                    <a:pt x="148580" y="269580"/>
                  </a:lnTo>
                  <a:cubicBezTo>
                    <a:pt x="154181" y="265294"/>
                    <a:pt x="285588" y="163767"/>
                    <a:pt x="285588" y="77794"/>
                  </a:cubicBezTo>
                  <a:cubicBezTo>
                    <a:pt x="283993" y="41872"/>
                    <a:pt x="259340" y="11110"/>
                    <a:pt x="224628" y="1727"/>
                  </a:cubicBezTo>
                  <a:cubicBezTo>
                    <a:pt x="209388" y="-1892"/>
                    <a:pt x="173031" y="-4264"/>
                    <a:pt x="142818" y="42818"/>
                  </a:cubicBezTo>
                  <a:cubicBezTo>
                    <a:pt x="112605" y="-4226"/>
                    <a:pt x="76200" y="-1854"/>
                    <a:pt x="61017" y="1747"/>
                  </a:cubicBezTo>
                  <a:close/>
                  <a:moveTo>
                    <a:pt x="220189" y="20254"/>
                  </a:moveTo>
                  <a:cubicBezTo>
                    <a:pt x="246364" y="27535"/>
                    <a:pt x="264999" y="50670"/>
                    <a:pt x="266538" y="77794"/>
                  </a:cubicBezTo>
                  <a:cubicBezTo>
                    <a:pt x="266538" y="144945"/>
                    <a:pt x="167973" y="229365"/>
                    <a:pt x="142789" y="249835"/>
                  </a:cubicBezTo>
                  <a:cubicBezTo>
                    <a:pt x="117615" y="229365"/>
                    <a:pt x="19050" y="144945"/>
                    <a:pt x="19050" y="77794"/>
                  </a:cubicBezTo>
                  <a:cubicBezTo>
                    <a:pt x="20602" y="50672"/>
                    <a:pt x="39250" y="27547"/>
                    <a:pt x="65427" y="20282"/>
                  </a:cubicBezTo>
                  <a:cubicBezTo>
                    <a:pt x="68987" y="19427"/>
                    <a:pt x="72634" y="18989"/>
                    <a:pt x="76295" y="18977"/>
                  </a:cubicBezTo>
                  <a:cubicBezTo>
                    <a:pt x="98384" y="18977"/>
                    <a:pt x="118681" y="35427"/>
                    <a:pt x="134293" y="66374"/>
                  </a:cubicBezTo>
                  <a:lnTo>
                    <a:pt x="142713" y="83080"/>
                  </a:lnTo>
                  <a:cubicBezTo>
                    <a:pt x="142728" y="83125"/>
                    <a:pt x="142778" y="83149"/>
                    <a:pt x="142823" y="83133"/>
                  </a:cubicBezTo>
                  <a:cubicBezTo>
                    <a:pt x="142847" y="83124"/>
                    <a:pt x="142866" y="83105"/>
                    <a:pt x="142875" y="83080"/>
                  </a:cubicBezTo>
                  <a:lnTo>
                    <a:pt x="151295" y="66374"/>
                  </a:lnTo>
                  <a:cubicBezTo>
                    <a:pt x="169450" y="30407"/>
                    <a:pt x="193881" y="14015"/>
                    <a:pt x="220189" y="20254"/>
                  </a:cubicBezTo>
                  <a:close/>
                </a:path>
              </a:pathLst>
            </a:custGeom>
            <a:gradFill>
              <a:gsLst>
                <a:gs pos="0">
                  <a:schemeClr val="bg1">
                    <a:alpha val="36000"/>
                  </a:schemeClr>
                </a:gs>
                <a:gs pos="66000">
                  <a:schemeClr val="bg1">
                    <a:alpha val="0"/>
                  </a:schemeClr>
                </a:gs>
              </a:gsLst>
              <a:lin ang="5400000" scaled="0"/>
            </a:gradFill>
            <a:ln w="9525" cap="flat">
              <a:noFill/>
              <a:prstDash val="solid"/>
              <a:miter/>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endParaRPr lang="zh-CN" altLang="en-US" dirty="0"/>
            </a:p>
          </p:txBody>
        </p:sp>
        <p:sp>
          <p:nvSpPr>
            <p:cNvPr id="248" name="任意多边形: 形状 247">
              <a:extLst>
                <a:ext uri="{FF2B5EF4-FFF2-40B4-BE49-F238E27FC236}">
                  <a16:creationId xmlns:a16="http://schemas.microsoft.com/office/drawing/2014/main" id="{557976DE-6EDA-A0B2-692B-42FF8FBB3D05}"/>
                </a:ext>
              </a:extLst>
            </p:cNvPr>
            <p:cNvSpPr/>
            <p:nvPr/>
          </p:nvSpPr>
          <p:spPr>
            <a:xfrm>
              <a:off x="7072168" y="3291694"/>
              <a:ext cx="789298" cy="699134"/>
            </a:xfrm>
            <a:custGeom>
              <a:avLst/>
              <a:gdLst>
                <a:gd name="connsiteX0" fmla="*/ 108899 w 789298"/>
                <a:gd name="connsiteY0" fmla="*/ 392087 h 699134"/>
                <a:gd name="connsiteX1" fmla="*/ 108899 w 789298"/>
                <a:gd name="connsiteY1" fmla="*/ 698906 h 699134"/>
                <a:gd name="connsiteX2" fmla="*/ 680399 w 789298"/>
                <a:gd name="connsiteY2" fmla="*/ 699135 h 699134"/>
                <a:gd name="connsiteX3" fmla="*/ 680399 w 789298"/>
                <a:gd name="connsiteY3" fmla="*/ 391687 h 699134"/>
                <a:gd name="connsiteX4" fmla="*/ 727729 w 789298"/>
                <a:gd name="connsiteY4" fmla="*/ 436455 h 699134"/>
                <a:gd name="connsiteX5" fmla="*/ 789299 w 789298"/>
                <a:gd name="connsiteY5" fmla="*/ 374894 h 699134"/>
                <a:gd name="connsiteX6" fmla="*/ 394649 w 789298"/>
                <a:gd name="connsiteY6" fmla="*/ 0 h 699134"/>
                <a:gd name="connsiteX7" fmla="*/ 0 w 789298"/>
                <a:gd name="connsiteY7" fmla="*/ 374885 h 699134"/>
                <a:gd name="connsiteX8" fmla="*/ 61808 w 789298"/>
                <a:gd name="connsiteY8" fmla="*/ 436683 h 699134"/>
                <a:gd name="connsiteX9" fmla="*/ 661349 w 789298"/>
                <a:gd name="connsiteY9" fmla="*/ 680085 h 699134"/>
                <a:gd name="connsiteX10" fmla="*/ 127949 w 789298"/>
                <a:gd name="connsiteY10" fmla="*/ 679866 h 699134"/>
                <a:gd name="connsiteX11" fmla="*/ 127949 w 789298"/>
                <a:gd name="connsiteY11" fmla="*/ 374047 h 699134"/>
                <a:gd name="connsiteX12" fmla="*/ 394649 w 789298"/>
                <a:gd name="connsiteY12" fmla="*/ 121482 h 699134"/>
                <a:gd name="connsiteX13" fmla="*/ 661349 w 789298"/>
                <a:gd name="connsiteY13" fmla="*/ 373675 h 699134"/>
                <a:gd name="connsiteX14" fmla="*/ 62160 w 789298"/>
                <a:gd name="connsiteY14" fmla="*/ 410108 h 699134"/>
                <a:gd name="connsiteX15" fmla="*/ 27299 w 789298"/>
                <a:gd name="connsiteY15" fmla="*/ 375285 h 699134"/>
                <a:gd name="connsiteX16" fmla="*/ 394649 w 789298"/>
                <a:gd name="connsiteY16" fmla="*/ 26251 h 699134"/>
                <a:gd name="connsiteX17" fmla="*/ 762000 w 789298"/>
                <a:gd name="connsiteY17" fmla="*/ 375285 h 699134"/>
                <a:gd name="connsiteX18" fmla="*/ 727358 w 789298"/>
                <a:gd name="connsiteY18" fmla="*/ 409880 h 699134"/>
                <a:gd name="connsiteX19" fmla="*/ 394649 w 789298"/>
                <a:gd name="connsiteY19" fmla="*/ 95250 h 699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89298" h="699134">
                  <a:moveTo>
                    <a:pt x="108899" y="392087"/>
                  </a:moveTo>
                  <a:lnTo>
                    <a:pt x="108899" y="698906"/>
                  </a:lnTo>
                  <a:lnTo>
                    <a:pt x="680399" y="699135"/>
                  </a:lnTo>
                  <a:lnTo>
                    <a:pt x="680399" y="391687"/>
                  </a:lnTo>
                  <a:lnTo>
                    <a:pt x="727729" y="436455"/>
                  </a:lnTo>
                  <a:lnTo>
                    <a:pt x="789299" y="374894"/>
                  </a:lnTo>
                  <a:lnTo>
                    <a:pt x="394649" y="0"/>
                  </a:lnTo>
                  <a:lnTo>
                    <a:pt x="0" y="374885"/>
                  </a:lnTo>
                  <a:lnTo>
                    <a:pt x="61808" y="436683"/>
                  </a:lnTo>
                  <a:close/>
                  <a:moveTo>
                    <a:pt x="661349" y="680085"/>
                  </a:moveTo>
                  <a:lnTo>
                    <a:pt x="127949" y="679866"/>
                  </a:lnTo>
                  <a:lnTo>
                    <a:pt x="127949" y="374047"/>
                  </a:lnTo>
                  <a:lnTo>
                    <a:pt x="394649" y="121482"/>
                  </a:lnTo>
                  <a:lnTo>
                    <a:pt x="661349" y="373675"/>
                  </a:lnTo>
                  <a:close/>
                  <a:moveTo>
                    <a:pt x="62160" y="410108"/>
                  </a:moveTo>
                  <a:lnTo>
                    <a:pt x="27299" y="375285"/>
                  </a:lnTo>
                  <a:lnTo>
                    <a:pt x="394649" y="26251"/>
                  </a:lnTo>
                  <a:lnTo>
                    <a:pt x="762000" y="375285"/>
                  </a:lnTo>
                  <a:lnTo>
                    <a:pt x="727358" y="409880"/>
                  </a:lnTo>
                  <a:lnTo>
                    <a:pt x="394649" y="95250"/>
                  </a:lnTo>
                  <a:close/>
                </a:path>
              </a:pathLst>
            </a:custGeom>
            <a:gradFill>
              <a:gsLst>
                <a:gs pos="0">
                  <a:schemeClr val="bg1">
                    <a:alpha val="36000"/>
                  </a:schemeClr>
                </a:gs>
                <a:gs pos="66000">
                  <a:schemeClr val="bg1">
                    <a:alpha val="0"/>
                  </a:schemeClr>
                </a:gs>
              </a:gsLst>
              <a:lin ang="5400000" scaled="0"/>
            </a:gradFill>
            <a:ln w="9525" cap="flat">
              <a:noFill/>
              <a:prstDash val="solid"/>
              <a:miter/>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endParaRPr lang="zh-CN" altLang="en-US"/>
            </a:p>
          </p:txBody>
        </p:sp>
      </p:grpSp>
      <p:sp>
        <p:nvSpPr>
          <p:cNvPr id="34" name="文本框 33">
            <a:extLst>
              <a:ext uri="{FF2B5EF4-FFF2-40B4-BE49-F238E27FC236}">
                <a16:creationId xmlns:a16="http://schemas.microsoft.com/office/drawing/2014/main" id="{151B06BA-7DAF-DC03-ECE6-683450387A14}"/>
              </a:ext>
            </a:extLst>
          </p:cNvPr>
          <p:cNvSpPr txBox="1"/>
          <p:nvPr/>
        </p:nvSpPr>
        <p:spPr>
          <a:xfrm>
            <a:off x="4808277" y="4809445"/>
            <a:ext cx="1894814" cy="485005"/>
          </a:xfrm>
          <a:prstGeom prst="rect">
            <a:avLst/>
          </a:prstGeom>
          <a:noFill/>
        </p:spPr>
        <p:txBody>
          <a:bodyPr wrap="none" lIns="0" tIns="0" rIns="0" bIns="0" rtlCol="0">
            <a:noAutofit/>
          </a:bodyPr>
          <a:lstStyle/>
          <a:p>
            <a:pPr algn="r">
              <a:lnSpc>
                <a:spcPts val="1800"/>
              </a:lnSpc>
            </a:pPr>
            <a:r>
              <a:rPr lang="zh-CN" altLang="zh-CN" sz="2400" b="1" kern="0" dirty="0">
                <a:solidFill>
                  <a:schemeClr val="accent1"/>
                </a:solidFill>
                <a:effectLst>
                  <a:outerShdw blurRad="50800" dist="38100" dir="10800000" algn="r" rotWithShape="0">
                    <a:prstClr val="black">
                      <a:alpha val="40000"/>
                    </a:prstClr>
                  </a:outerShdw>
                </a:effectLst>
                <a:latin typeface="+mn-ea"/>
                <a:cs typeface="Helvetica" panose="020B0604020202020204" pitchFamily="34" charset="0"/>
              </a:rPr>
              <a:t>提高幸福指数</a:t>
            </a:r>
            <a:endParaRPr lang="zh-CN" altLang="zh-CN" sz="2400" b="1" kern="100" dirty="0">
              <a:solidFill>
                <a:schemeClr val="accent1"/>
              </a:solidFill>
              <a:effectLst>
                <a:outerShdw blurRad="50800" dist="38100" dir="10800000" algn="r" rotWithShape="0">
                  <a:prstClr val="black">
                    <a:alpha val="40000"/>
                  </a:prstClr>
                </a:outerShdw>
              </a:effectLst>
              <a:latin typeface="+mn-ea"/>
              <a:cs typeface="Times New Roman" panose="02020603050405020304" pitchFamily="18" charset="0"/>
            </a:endParaRPr>
          </a:p>
          <a:p>
            <a:pPr algn="r">
              <a:lnSpc>
                <a:spcPts val="1800"/>
              </a:lnSpc>
            </a:pPr>
            <a:endParaRPr lang="zh-CN" altLang="zh-CN" sz="2400" b="1" kern="100" dirty="0">
              <a:solidFill>
                <a:schemeClr val="accent1"/>
              </a:solidFill>
              <a:effectLst>
                <a:outerShdw blurRad="50800" dist="38100" dir="10800000" algn="r" rotWithShape="0">
                  <a:prstClr val="black">
                    <a:alpha val="40000"/>
                  </a:prstClr>
                </a:outerShdw>
              </a:effectLst>
              <a:latin typeface="+mn-ea"/>
              <a:cs typeface="Times New Roman" panose="02020603050405020304" pitchFamily="18" charset="0"/>
            </a:endParaRPr>
          </a:p>
        </p:txBody>
      </p:sp>
      <p:sp>
        <p:nvSpPr>
          <p:cNvPr id="290" name="文本框 289">
            <a:extLst>
              <a:ext uri="{FF2B5EF4-FFF2-40B4-BE49-F238E27FC236}">
                <a16:creationId xmlns:a16="http://schemas.microsoft.com/office/drawing/2014/main" id="{9010CC8B-3C1C-EA74-C01D-8DA7F57715E1}"/>
              </a:ext>
            </a:extLst>
          </p:cNvPr>
          <p:cNvSpPr txBox="1"/>
          <p:nvPr/>
        </p:nvSpPr>
        <p:spPr>
          <a:xfrm>
            <a:off x="4808276" y="5267274"/>
            <a:ext cx="3086056" cy="592598"/>
          </a:xfrm>
          <a:prstGeom prst="rect">
            <a:avLst/>
          </a:prstGeom>
          <a:noFill/>
        </p:spPr>
        <p:txBody>
          <a:bodyPr wrap="square" lIns="0" tIns="0" rIns="0" bIns="0">
            <a:noAutofit/>
          </a:bodyPr>
          <a:lstStyle>
            <a:defPPr>
              <a:defRPr lang="zh-CN"/>
            </a:defPPr>
            <a:lvl1pPr>
              <a:lnSpc>
                <a:spcPct val="125000"/>
              </a:lnSpc>
              <a:defRPr sz="1400" kern="0">
                <a:solidFill>
                  <a:schemeClr val="bg1"/>
                </a:solidFill>
                <a:effectLst/>
                <a:latin typeface="+mn-ea"/>
                <a:cs typeface="Helvetica" panose="020B0604020202020204" pitchFamily="34" charset="0"/>
              </a:defRPr>
            </a:lvl1pPr>
          </a:lstStyle>
          <a:p>
            <a:r>
              <a:rPr lang="zh-CN" altLang="zh-CN" sz="1600" dirty="0"/>
              <a:t>增加人体愉悦感，使人精神放松，缓解压力，形成良好心理状态</a:t>
            </a:r>
            <a:r>
              <a:rPr lang="zh-CN" altLang="en-US" sz="1600" dirty="0"/>
              <a:t>。</a:t>
            </a:r>
          </a:p>
        </p:txBody>
      </p:sp>
      <p:cxnSp>
        <p:nvCxnSpPr>
          <p:cNvPr id="89" name="直接连接符 88">
            <a:extLst>
              <a:ext uri="{FF2B5EF4-FFF2-40B4-BE49-F238E27FC236}">
                <a16:creationId xmlns:a16="http://schemas.microsoft.com/office/drawing/2014/main" id="{953DF141-A9B3-91A9-8A7E-5BD9D8FE8B6D}"/>
              </a:ext>
            </a:extLst>
          </p:cNvPr>
          <p:cNvCxnSpPr>
            <a:cxnSpLocks/>
          </p:cNvCxnSpPr>
          <p:nvPr/>
        </p:nvCxnSpPr>
        <p:spPr>
          <a:xfrm>
            <a:off x="4834386" y="5151525"/>
            <a:ext cx="18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78463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平行四边形 70">
            <a:extLst>
              <a:ext uri="{FF2B5EF4-FFF2-40B4-BE49-F238E27FC236}">
                <a16:creationId xmlns:a16="http://schemas.microsoft.com/office/drawing/2014/main" id="{3B7F5C8F-A900-83B3-E7A2-723A8E40F4DF}"/>
              </a:ext>
            </a:extLst>
          </p:cNvPr>
          <p:cNvSpPr/>
          <p:nvPr/>
        </p:nvSpPr>
        <p:spPr>
          <a:xfrm rot="10740000">
            <a:off x="870496" y="3613153"/>
            <a:ext cx="864428" cy="1786869"/>
          </a:xfrm>
          <a:prstGeom prst="parallelogram">
            <a:avLst>
              <a:gd name="adj" fmla="val 52914"/>
            </a:avLst>
          </a:prstGeom>
          <a:gradFill>
            <a:gsLst>
              <a:gs pos="0">
                <a:schemeClr val="accent1">
                  <a:alpha val="91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2" name="平行四边形 51">
            <a:extLst>
              <a:ext uri="{FF2B5EF4-FFF2-40B4-BE49-F238E27FC236}">
                <a16:creationId xmlns:a16="http://schemas.microsoft.com/office/drawing/2014/main" id="{1DBD9D25-A21F-0944-1389-C8667144BB75}"/>
              </a:ext>
            </a:extLst>
          </p:cNvPr>
          <p:cNvSpPr/>
          <p:nvPr/>
        </p:nvSpPr>
        <p:spPr>
          <a:xfrm>
            <a:off x="1068534" y="3699144"/>
            <a:ext cx="2615879" cy="1695045"/>
          </a:xfrm>
          <a:prstGeom prst="parallelogram">
            <a:avLst/>
          </a:prstGeom>
          <a:blipFill dpi="0" rotWithShape="1">
            <a:blip r:embed="rId3"/>
            <a:srcRect/>
            <a:tile tx="0" ty="-1905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5" name="平行四边形 44">
            <a:extLst>
              <a:ext uri="{FF2B5EF4-FFF2-40B4-BE49-F238E27FC236}">
                <a16:creationId xmlns:a16="http://schemas.microsoft.com/office/drawing/2014/main" id="{1BC8588A-C32A-6695-2CF3-EDB3CDE5C657}"/>
              </a:ext>
            </a:extLst>
          </p:cNvPr>
          <p:cNvSpPr/>
          <p:nvPr/>
        </p:nvSpPr>
        <p:spPr>
          <a:xfrm>
            <a:off x="1239144" y="4201984"/>
            <a:ext cx="2332268" cy="505160"/>
          </a:xfrm>
          <a:prstGeom prst="parallelogram">
            <a:avLst>
              <a:gd name="adj" fmla="val 24701"/>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平行四边形 50">
            <a:extLst>
              <a:ext uri="{FF2B5EF4-FFF2-40B4-BE49-F238E27FC236}">
                <a16:creationId xmlns:a16="http://schemas.microsoft.com/office/drawing/2014/main" id="{0F5D8E8F-F40B-F740-5BC5-F587EACD6AF2}"/>
              </a:ext>
            </a:extLst>
          </p:cNvPr>
          <p:cNvSpPr>
            <a:spLocks/>
          </p:cNvSpPr>
          <p:nvPr/>
        </p:nvSpPr>
        <p:spPr>
          <a:xfrm>
            <a:off x="3412125" y="3699144"/>
            <a:ext cx="2615879" cy="1695045"/>
          </a:xfrm>
          <a:prstGeom prst="parallelogram">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4" name="平行四边形 43">
            <a:extLst>
              <a:ext uri="{FF2B5EF4-FFF2-40B4-BE49-F238E27FC236}">
                <a16:creationId xmlns:a16="http://schemas.microsoft.com/office/drawing/2014/main" id="{54D05D97-C8CF-7CA6-6CC9-D44BC2E6DF9D}"/>
              </a:ext>
            </a:extLst>
          </p:cNvPr>
          <p:cNvSpPr/>
          <p:nvPr/>
        </p:nvSpPr>
        <p:spPr>
          <a:xfrm>
            <a:off x="3586243" y="4201984"/>
            <a:ext cx="2332268" cy="505160"/>
          </a:xfrm>
          <a:prstGeom prst="parallelogram">
            <a:avLst>
              <a:gd name="adj" fmla="val 24701"/>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平行四边形 49">
            <a:extLst>
              <a:ext uri="{FF2B5EF4-FFF2-40B4-BE49-F238E27FC236}">
                <a16:creationId xmlns:a16="http://schemas.microsoft.com/office/drawing/2014/main" id="{FFD81AC5-E425-66C2-88EA-1D06A0AEF0F0}"/>
              </a:ext>
            </a:extLst>
          </p:cNvPr>
          <p:cNvSpPr/>
          <p:nvPr/>
        </p:nvSpPr>
        <p:spPr>
          <a:xfrm>
            <a:off x="5745556" y="3699144"/>
            <a:ext cx="2615879" cy="1695045"/>
          </a:xfrm>
          <a:prstGeom prst="parallelogram">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2" name="平行四边形 41">
            <a:extLst>
              <a:ext uri="{FF2B5EF4-FFF2-40B4-BE49-F238E27FC236}">
                <a16:creationId xmlns:a16="http://schemas.microsoft.com/office/drawing/2014/main" id="{A11A529D-FDC9-93F8-1557-73C1D08A5599}"/>
              </a:ext>
            </a:extLst>
          </p:cNvPr>
          <p:cNvSpPr/>
          <p:nvPr/>
        </p:nvSpPr>
        <p:spPr>
          <a:xfrm>
            <a:off x="5909340" y="4201984"/>
            <a:ext cx="2332268" cy="505160"/>
          </a:xfrm>
          <a:prstGeom prst="parallelogram">
            <a:avLst>
              <a:gd name="adj" fmla="val 24701"/>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平行四边形 77">
            <a:extLst>
              <a:ext uri="{FF2B5EF4-FFF2-40B4-BE49-F238E27FC236}">
                <a16:creationId xmlns:a16="http://schemas.microsoft.com/office/drawing/2014/main" id="{B4EB3D31-E472-D996-4881-01CA8CB0EBF8}"/>
              </a:ext>
            </a:extLst>
          </p:cNvPr>
          <p:cNvSpPr/>
          <p:nvPr/>
        </p:nvSpPr>
        <p:spPr>
          <a:xfrm rot="10800000">
            <a:off x="-3055407" y="1908054"/>
            <a:ext cx="4333918" cy="5343503"/>
          </a:xfrm>
          <a:prstGeom prst="parallelogram">
            <a:avLst>
              <a:gd name="adj" fmla="val 35426"/>
            </a:avLst>
          </a:prstGeom>
          <a:noFill/>
          <a:ln>
            <a:gradFill flip="none" rotWithShape="1">
              <a:gsLst>
                <a:gs pos="0">
                  <a:schemeClr val="bg1"/>
                </a:gs>
                <a:gs pos="100000">
                  <a:schemeClr val="bg1"/>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 name="文本框 11">
            <a:extLst>
              <a:ext uri="{FF2B5EF4-FFF2-40B4-BE49-F238E27FC236}">
                <a16:creationId xmlns:a16="http://schemas.microsoft.com/office/drawing/2014/main" id="{A8EC975C-5196-5BE5-C7E1-B87CC353D0E1}"/>
              </a:ext>
            </a:extLst>
          </p:cNvPr>
          <p:cNvSpPr txBox="1"/>
          <p:nvPr/>
        </p:nvSpPr>
        <p:spPr>
          <a:xfrm>
            <a:off x="660400" y="642441"/>
            <a:ext cx="4724400" cy="430887"/>
          </a:xfrm>
          <a:prstGeom prst="rect">
            <a:avLst/>
          </a:prstGeom>
          <a:noFill/>
        </p:spPr>
        <p:txBody>
          <a:bodyPr wrap="none" lIns="0" tIns="0" rIns="0" bIns="0" rtlCol="0" anchor="b" anchorCtr="0">
            <a:noAutofit/>
          </a:bodyPr>
          <a:lstStyle/>
          <a:p>
            <a:r>
              <a:rPr lang="zh-CN" altLang="en-US" sz="3200" dirty="0">
                <a:solidFill>
                  <a:schemeClr val="bg1"/>
                </a:solidFill>
                <a:latin typeface="+mj-ea"/>
                <a:ea typeface="+mj-ea"/>
              </a:rPr>
              <a:t>运动健身对身体有什么益处</a:t>
            </a:r>
            <a:r>
              <a:rPr lang="en-US" altLang="zh-CN" sz="3200" dirty="0">
                <a:solidFill>
                  <a:schemeClr val="bg1"/>
                </a:solidFill>
                <a:latin typeface="+mj-ea"/>
                <a:ea typeface="+mj-ea"/>
              </a:rPr>
              <a:t>?</a:t>
            </a:r>
          </a:p>
        </p:txBody>
      </p:sp>
      <p:sp>
        <p:nvSpPr>
          <p:cNvPr id="70" name="平行四边形 69">
            <a:extLst>
              <a:ext uri="{FF2B5EF4-FFF2-40B4-BE49-F238E27FC236}">
                <a16:creationId xmlns:a16="http://schemas.microsoft.com/office/drawing/2014/main" id="{BA551809-BF57-FE1E-0128-FF2EAFB71335}"/>
              </a:ext>
            </a:extLst>
          </p:cNvPr>
          <p:cNvSpPr/>
          <p:nvPr/>
        </p:nvSpPr>
        <p:spPr>
          <a:xfrm>
            <a:off x="10432735" y="1875994"/>
            <a:ext cx="864428" cy="2420773"/>
          </a:xfrm>
          <a:prstGeom prst="parallelogram">
            <a:avLst>
              <a:gd name="adj" fmla="val 72065"/>
            </a:avLst>
          </a:prstGeom>
          <a:gradFill>
            <a:gsLst>
              <a:gs pos="0">
                <a:schemeClr val="accent1">
                  <a:alpha val="91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8" name="组合 7">
            <a:extLst>
              <a:ext uri="{FF2B5EF4-FFF2-40B4-BE49-F238E27FC236}">
                <a16:creationId xmlns:a16="http://schemas.microsoft.com/office/drawing/2014/main" id="{440CD237-01CD-C833-6C8C-A5416280E3BF}"/>
              </a:ext>
            </a:extLst>
          </p:cNvPr>
          <p:cNvGrpSpPr/>
          <p:nvPr/>
        </p:nvGrpSpPr>
        <p:grpSpPr>
          <a:xfrm>
            <a:off x="1477683" y="3054610"/>
            <a:ext cx="4634212" cy="473026"/>
            <a:chOff x="1477683" y="3054610"/>
            <a:chExt cx="4634212" cy="473026"/>
          </a:xfrm>
        </p:grpSpPr>
        <p:sp>
          <p:nvSpPr>
            <p:cNvPr id="55" name="平行四边形 54">
              <a:extLst>
                <a:ext uri="{FF2B5EF4-FFF2-40B4-BE49-F238E27FC236}">
                  <a16:creationId xmlns:a16="http://schemas.microsoft.com/office/drawing/2014/main" id="{69AE049D-10BE-D151-5C59-C45558282E94}"/>
                </a:ext>
              </a:extLst>
            </p:cNvPr>
            <p:cNvSpPr/>
            <p:nvPr/>
          </p:nvSpPr>
          <p:spPr>
            <a:xfrm rot="10800000">
              <a:off x="1477683" y="3306033"/>
              <a:ext cx="4559756" cy="221603"/>
            </a:xfrm>
            <a:prstGeom prst="parallelogram">
              <a:avLst>
                <a:gd name="adj" fmla="val 28528"/>
              </a:avLst>
            </a:prstGeom>
            <a:gradFill>
              <a:gsLst>
                <a:gs pos="73000">
                  <a:schemeClr val="accent1">
                    <a:alpha val="0"/>
                  </a:schemeClr>
                </a:gs>
                <a:gs pos="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4" name="平行四边形 53">
              <a:extLst>
                <a:ext uri="{FF2B5EF4-FFF2-40B4-BE49-F238E27FC236}">
                  <a16:creationId xmlns:a16="http://schemas.microsoft.com/office/drawing/2014/main" id="{CF7BE1BE-5D43-C6AB-E2F7-5A5FF6FDF375}"/>
                </a:ext>
              </a:extLst>
            </p:cNvPr>
            <p:cNvSpPr/>
            <p:nvPr/>
          </p:nvSpPr>
          <p:spPr>
            <a:xfrm>
              <a:off x="1552139" y="3054610"/>
              <a:ext cx="4559756" cy="281863"/>
            </a:xfrm>
            <a:prstGeom prst="parallelogram">
              <a:avLst>
                <a:gd name="adj" fmla="val 25731"/>
              </a:avLst>
            </a:prstGeom>
            <a:gradFill>
              <a:gsLst>
                <a:gs pos="63000">
                  <a:schemeClr val="accent1">
                    <a:alpha val="0"/>
                  </a:schemeClr>
                </a:gs>
                <a:gs pos="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49" name="平行四边形 48">
            <a:extLst>
              <a:ext uri="{FF2B5EF4-FFF2-40B4-BE49-F238E27FC236}">
                <a16:creationId xmlns:a16="http://schemas.microsoft.com/office/drawing/2014/main" id="{F8141811-E9BA-E015-308A-59890E8CC87B}"/>
              </a:ext>
            </a:extLst>
          </p:cNvPr>
          <p:cNvSpPr>
            <a:spLocks/>
          </p:cNvSpPr>
          <p:nvPr/>
        </p:nvSpPr>
        <p:spPr>
          <a:xfrm>
            <a:off x="8068827" y="3699144"/>
            <a:ext cx="2615879" cy="1695045"/>
          </a:xfrm>
          <a:prstGeom prst="parallelogram">
            <a:avLst>
              <a:gd name="adj" fmla="val 26349"/>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8" name="平行四边形 47">
            <a:extLst>
              <a:ext uri="{FF2B5EF4-FFF2-40B4-BE49-F238E27FC236}">
                <a16:creationId xmlns:a16="http://schemas.microsoft.com/office/drawing/2014/main" id="{A228259F-597E-3971-9B63-832BC584AEAE}"/>
              </a:ext>
            </a:extLst>
          </p:cNvPr>
          <p:cNvSpPr>
            <a:spLocks/>
          </p:cNvSpPr>
          <p:nvPr/>
        </p:nvSpPr>
        <p:spPr>
          <a:xfrm>
            <a:off x="8519740" y="1871408"/>
            <a:ext cx="2615879" cy="1695045"/>
          </a:xfrm>
          <a:prstGeom prst="parallelogram">
            <a:avLst/>
          </a:prstGeom>
          <a:blipFill>
            <a:blip r:embed="rId7"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6" name="文本框 25">
            <a:extLst>
              <a:ext uri="{FF2B5EF4-FFF2-40B4-BE49-F238E27FC236}">
                <a16:creationId xmlns:a16="http://schemas.microsoft.com/office/drawing/2014/main" id="{B76B1E57-4836-A3B8-40E0-906E02DD3264}"/>
              </a:ext>
            </a:extLst>
          </p:cNvPr>
          <p:cNvSpPr txBox="1"/>
          <p:nvPr/>
        </p:nvSpPr>
        <p:spPr>
          <a:xfrm>
            <a:off x="1687759" y="1768112"/>
            <a:ext cx="4623307" cy="1015663"/>
          </a:xfrm>
          <a:prstGeom prst="rect">
            <a:avLst/>
          </a:prstGeom>
          <a:noFill/>
        </p:spPr>
        <p:txBody>
          <a:bodyPr wrap="square" rtlCol="0">
            <a:noAutofit/>
          </a:bodyPr>
          <a:lstStyle/>
          <a:p>
            <a:r>
              <a:rPr lang="zh-CN" altLang="en-US" sz="6000" dirty="0">
                <a:solidFill>
                  <a:schemeClr val="bg1"/>
                </a:solidFill>
                <a:latin typeface="+mj-ea"/>
                <a:ea typeface="+mj-ea"/>
              </a:rPr>
              <a:t>预</a:t>
            </a:r>
            <a:r>
              <a:rPr lang="zh-CN" altLang="zh-CN" sz="6000" dirty="0">
                <a:solidFill>
                  <a:schemeClr val="bg1"/>
                </a:solidFill>
                <a:latin typeface="+mj-ea"/>
                <a:ea typeface="+mj-ea"/>
              </a:rPr>
              <a:t>防</a:t>
            </a:r>
            <a:r>
              <a:rPr lang="zh-CN" altLang="en-US" sz="6000" dirty="0">
                <a:solidFill>
                  <a:schemeClr val="bg1"/>
                </a:solidFill>
                <a:latin typeface="+mj-ea"/>
                <a:ea typeface="+mj-ea"/>
              </a:rPr>
              <a:t>慢性</a:t>
            </a:r>
            <a:r>
              <a:rPr lang="zh-CN" altLang="zh-CN" sz="6000" dirty="0">
                <a:solidFill>
                  <a:schemeClr val="bg1"/>
                </a:solidFill>
                <a:latin typeface="+mj-ea"/>
                <a:ea typeface="+mj-ea"/>
              </a:rPr>
              <a:t>疾病</a:t>
            </a:r>
            <a:endParaRPr lang="zh-CN" altLang="en-US" sz="6000" dirty="0">
              <a:solidFill>
                <a:schemeClr val="bg1"/>
              </a:solidFill>
              <a:latin typeface="+mj-ea"/>
              <a:ea typeface="+mj-ea"/>
            </a:endParaRPr>
          </a:p>
        </p:txBody>
      </p:sp>
      <p:sp>
        <p:nvSpPr>
          <p:cNvPr id="27" name="文本框 26">
            <a:extLst>
              <a:ext uri="{FF2B5EF4-FFF2-40B4-BE49-F238E27FC236}">
                <a16:creationId xmlns:a16="http://schemas.microsoft.com/office/drawing/2014/main" id="{56628772-55EE-0B02-D651-82EC5982CC4C}"/>
              </a:ext>
            </a:extLst>
          </p:cNvPr>
          <p:cNvSpPr txBox="1"/>
          <p:nvPr/>
        </p:nvSpPr>
        <p:spPr>
          <a:xfrm>
            <a:off x="1552481" y="2429295"/>
            <a:ext cx="5135982" cy="1015663"/>
          </a:xfrm>
          <a:prstGeom prst="rect">
            <a:avLst/>
          </a:prstGeom>
          <a:noFill/>
        </p:spPr>
        <p:txBody>
          <a:bodyPr wrap="square" rtlCol="0">
            <a:noAutofit/>
          </a:bodyPr>
          <a:lstStyle/>
          <a:p>
            <a:r>
              <a:rPr lang="zh-CN" altLang="en-US" sz="6000" dirty="0">
                <a:solidFill>
                  <a:schemeClr val="bg1"/>
                </a:solidFill>
                <a:latin typeface="+mj-ea"/>
                <a:ea typeface="+mj-ea"/>
              </a:rPr>
              <a:t>提高生活质量</a:t>
            </a:r>
          </a:p>
        </p:txBody>
      </p:sp>
      <p:sp>
        <p:nvSpPr>
          <p:cNvPr id="21" name="平行四边形 20">
            <a:extLst>
              <a:ext uri="{FF2B5EF4-FFF2-40B4-BE49-F238E27FC236}">
                <a16:creationId xmlns:a16="http://schemas.microsoft.com/office/drawing/2014/main" id="{27BBBDDB-79AC-F4FE-4DA3-B49511905E2F}"/>
              </a:ext>
            </a:extLst>
          </p:cNvPr>
          <p:cNvSpPr/>
          <p:nvPr/>
        </p:nvSpPr>
        <p:spPr>
          <a:xfrm>
            <a:off x="6196469" y="1871408"/>
            <a:ext cx="2615879" cy="1695045"/>
          </a:xfrm>
          <a:prstGeom prst="parallelogram">
            <a:avLst/>
          </a:prstGeom>
          <a:blipFill>
            <a:blip r:embed="rId8"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35" name="组合 34">
            <a:extLst>
              <a:ext uri="{FF2B5EF4-FFF2-40B4-BE49-F238E27FC236}">
                <a16:creationId xmlns:a16="http://schemas.microsoft.com/office/drawing/2014/main" id="{A9D137AC-B1EC-FE32-DAB6-A087160927B2}"/>
              </a:ext>
            </a:extLst>
          </p:cNvPr>
          <p:cNvGrpSpPr/>
          <p:nvPr/>
        </p:nvGrpSpPr>
        <p:grpSpPr>
          <a:xfrm flipV="1">
            <a:off x="5475288" y="1522351"/>
            <a:ext cx="447580" cy="190104"/>
            <a:chOff x="2456748" y="-468435"/>
            <a:chExt cx="565008" cy="239982"/>
          </a:xfrm>
          <a:gradFill flip="none" rotWithShape="1">
            <a:gsLst>
              <a:gs pos="0">
                <a:schemeClr val="bg1">
                  <a:alpha val="0"/>
                </a:schemeClr>
              </a:gs>
              <a:gs pos="100000">
                <a:schemeClr val="bg1"/>
              </a:gs>
            </a:gsLst>
            <a:lin ang="0" scaled="1"/>
            <a:tileRect/>
          </a:gradFill>
        </p:grpSpPr>
        <p:sp>
          <p:nvSpPr>
            <p:cNvPr id="36" name="L 形 35">
              <a:extLst>
                <a:ext uri="{FF2B5EF4-FFF2-40B4-BE49-F238E27FC236}">
                  <a16:creationId xmlns:a16="http://schemas.microsoft.com/office/drawing/2014/main" id="{ADBE1C43-1BF2-C7A9-4885-D10150634633}"/>
                </a:ext>
              </a:extLst>
            </p:cNvPr>
            <p:cNvSpPr/>
            <p:nvPr/>
          </p:nvSpPr>
          <p:spPr>
            <a:xfrm rot="13500000">
              <a:off x="2456748" y="-468435"/>
              <a:ext cx="239982" cy="239982"/>
            </a:xfrm>
            <a:prstGeom prst="corner">
              <a:avLst>
                <a:gd name="adj1" fmla="val 30015"/>
                <a:gd name="adj2" fmla="val 309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7" name="L 形 36">
              <a:extLst>
                <a:ext uri="{FF2B5EF4-FFF2-40B4-BE49-F238E27FC236}">
                  <a16:creationId xmlns:a16="http://schemas.microsoft.com/office/drawing/2014/main" id="{26C9FA11-6263-434F-3495-B7FF43931DD3}"/>
                </a:ext>
              </a:extLst>
            </p:cNvPr>
            <p:cNvSpPr/>
            <p:nvPr/>
          </p:nvSpPr>
          <p:spPr>
            <a:xfrm rot="13500000">
              <a:off x="2619261"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38" name="L 形 37">
              <a:extLst>
                <a:ext uri="{FF2B5EF4-FFF2-40B4-BE49-F238E27FC236}">
                  <a16:creationId xmlns:a16="http://schemas.microsoft.com/office/drawing/2014/main" id="{ECE47698-A92C-0D74-F1DF-21AA14C13B96}"/>
                </a:ext>
              </a:extLst>
            </p:cNvPr>
            <p:cNvSpPr/>
            <p:nvPr/>
          </p:nvSpPr>
          <p:spPr>
            <a:xfrm rot="13500000">
              <a:off x="2781774"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grpSp>
      <p:sp>
        <p:nvSpPr>
          <p:cNvPr id="4" name="平行四边形 3">
            <a:extLst>
              <a:ext uri="{FF2B5EF4-FFF2-40B4-BE49-F238E27FC236}">
                <a16:creationId xmlns:a16="http://schemas.microsoft.com/office/drawing/2014/main" id="{661D285A-137F-A610-4E37-4EFA8F4F3571}"/>
              </a:ext>
            </a:extLst>
          </p:cNvPr>
          <p:cNvSpPr/>
          <p:nvPr/>
        </p:nvSpPr>
        <p:spPr>
          <a:xfrm>
            <a:off x="6640443" y="1562359"/>
            <a:ext cx="4559756" cy="172762"/>
          </a:xfrm>
          <a:prstGeom prst="parallelogram">
            <a:avLst/>
          </a:prstGeom>
          <a:gradFill>
            <a:gsLst>
              <a:gs pos="100000">
                <a:schemeClr val="accent1">
                  <a:alpha val="0"/>
                </a:schemeClr>
              </a:gs>
              <a:gs pos="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6" name="平行四边形 55">
            <a:extLst>
              <a:ext uri="{FF2B5EF4-FFF2-40B4-BE49-F238E27FC236}">
                <a16:creationId xmlns:a16="http://schemas.microsoft.com/office/drawing/2014/main" id="{0D9A8D07-055D-F051-B1E9-187E164DFA3F}"/>
              </a:ext>
            </a:extLst>
          </p:cNvPr>
          <p:cNvSpPr/>
          <p:nvPr/>
        </p:nvSpPr>
        <p:spPr>
          <a:xfrm rot="15894229" flipH="1" flipV="1">
            <a:off x="2216567" y="-1816552"/>
            <a:ext cx="588743" cy="5718029"/>
          </a:xfrm>
          <a:prstGeom prst="parallelogram">
            <a:avLst>
              <a:gd name="adj" fmla="val 87319"/>
            </a:avLst>
          </a:prstGeom>
          <a:gradFill>
            <a:gsLst>
              <a:gs pos="0">
                <a:schemeClr val="accent1">
                  <a:alpha val="91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72" name="组合 71">
            <a:extLst>
              <a:ext uri="{FF2B5EF4-FFF2-40B4-BE49-F238E27FC236}">
                <a16:creationId xmlns:a16="http://schemas.microsoft.com/office/drawing/2014/main" id="{FC9B6D00-0A55-4086-B641-916B64893240}"/>
              </a:ext>
            </a:extLst>
          </p:cNvPr>
          <p:cNvGrpSpPr/>
          <p:nvPr/>
        </p:nvGrpSpPr>
        <p:grpSpPr>
          <a:xfrm>
            <a:off x="10495304" y="-872966"/>
            <a:ext cx="2721935" cy="10064343"/>
            <a:chOff x="-246768" y="-867000"/>
            <a:chExt cx="2721935" cy="10064343"/>
          </a:xfrm>
        </p:grpSpPr>
        <p:grpSp>
          <p:nvGrpSpPr>
            <p:cNvPr id="73" name="组合 72">
              <a:extLst>
                <a:ext uri="{FF2B5EF4-FFF2-40B4-BE49-F238E27FC236}">
                  <a16:creationId xmlns:a16="http://schemas.microsoft.com/office/drawing/2014/main" id="{CFDAAE20-E789-88C8-05D6-606301B5CA4D}"/>
                </a:ext>
              </a:extLst>
            </p:cNvPr>
            <p:cNvGrpSpPr/>
            <p:nvPr/>
          </p:nvGrpSpPr>
          <p:grpSpPr>
            <a:xfrm rot="21340250">
              <a:off x="-246768" y="-867000"/>
              <a:ext cx="2721935" cy="10064343"/>
              <a:chOff x="-2218215" y="1464349"/>
              <a:chExt cx="2721935" cy="10064343"/>
            </a:xfrm>
          </p:grpSpPr>
          <p:sp>
            <p:nvSpPr>
              <p:cNvPr id="75" name="平行四边形 74">
                <a:extLst>
                  <a:ext uri="{FF2B5EF4-FFF2-40B4-BE49-F238E27FC236}">
                    <a16:creationId xmlns:a16="http://schemas.microsoft.com/office/drawing/2014/main" id="{7D2A67E4-25A1-6DC7-5FBB-A72A653D1BE2}"/>
                  </a:ext>
                </a:extLst>
              </p:cNvPr>
              <p:cNvSpPr>
                <a:spLocks/>
              </p:cNvSpPr>
              <p:nvPr/>
            </p:nvSpPr>
            <p:spPr>
              <a:xfrm rot="532572">
                <a:off x="-1737659" y="1464349"/>
                <a:ext cx="2241379" cy="8409731"/>
              </a:xfrm>
              <a:prstGeom prst="parallelogram">
                <a:avLst>
                  <a:gd name="adj" fmla="val 51853"/>
                </a:avLst>
              </a:prstGeom>
              <a:gradFill>
                <a:gsLst>
                  <a:gs pos="0">
                    <a:schemeClr val="accent1">
                      <a:alpha val="67000"/>
                    </a:schemeClr>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6" name="平行四边形 75">
                <a:extLst>
                  <a:ext uri="{FF2B5EF4-FFF2-40B4-BE49-F238E27FC236}">
                    <a16:creationId xmlns:a16="http://schemas.microsoft.com/office/drawing/2014/main" id="{587C3809-788F-818E-C232-D852A60CF495}"/>
                  </a:ext>
                </a:extLst>
              </p:cNvPr>
              <p:cNvSpPr>
                <a:spLocks/>
              </p:cNvSpPr>
              <p:nvPr/>
            </p:nvSpPr>
            <p:spPr>
              <a:xfrm rot="199750">
                <a:off x="-2218215" y="3118961"/>
                <a:ext cx="2499400" cy="8409731"/>
              </a:xfrm>
              <a:prstGeom prst="parallelogram">
                <a:avLst>
                  <a:gd name="adj" fmla="val 85313"/>
                </a:avLst>
              </a:prstGeom>
              <a:gradFill>
                <a:gsLst>
                  <a:gs pos="0">
                    <a:schemeClr val="accent1">
                      <a:alpha val="80000"/>
                    </a:schemeClr>
                  </a:gs>
                  <a:gs pos="100000">
                    <a:schemeClr val="accent1">
                      <a:alpha val="6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cxnSp>
          <p:nvCxnSpPr>
            <p:cNvPr id="74" name="直接连接符 73">
              <a:extLst>
                <a:ext uri="{FF2B5EF4-FFF2-40B4-BE49-F238E27FC236}">
                  <a16:creationId xmlns:a16="http://schemas.microsoft.com/office/drawing/2014/main" id="{D0D7CBB1-7459-B375-3A82-B8215BFAD116}"/>
                </a:ext>
              </a:extLst>
            </p:cNvPr>
            <p:cNvCxnSpPr>
              <a:cxnSpLocks/>
            </p:cNvCxnSpPr>
            <p:nvPr/>
          </p:nvCxnSpPr>
          <p:spPr>
            <a:xfrm flipH="1">
              <a:off x="183475" y="1568325"/>
              <a:ext cx="852653" cy="3437680"/>
            </a:xfrm>
            <a:prstGeom prst="line">
              <a:avLst/>
            </a:prstGeom>
            <a:ln>
              <a:gradFill>
                <a:gsLst>
                  <a:gs pos="0">
                    <a:schemeClr val="bg1"/>
                  </a:gs>
                  <a:gs pos="79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pic>
        <p:nvPicPr>
          <p:cNvPr id="79" name="图片 78">
            <a:extLst>
              <a:ext uri="{FF2B5EF4-FFF2-40B4-BE49-F238E27FC236}">
                <a16:creationId xmlns:a16="http://schemas.microsoft.com/office/drawing/2014/main" id="{D335C852-3FB0-CA8B-F96D-49B513B98868}"/>
              </a:ext>
            </a:extLst>
          </p:cNvPr>
          <p:cNvPicPr>
            <a:picLocks noChangeAspect="1"/>
          </p:cNvPicPr>
          <p:nvPr/>
        </p:nvPicPr>
        <p:blipFill>
          <a:blip r:embed="rId9" cstate="screen">
            <a:alphaModFix amt="19000"/>
            <a:extLst>
              <a:ext uri="{28A0092B-C50C-407E-A947-70E740481C1C}">
                <a14:useLocalDpi xmlns:a14="http://schemas.microsoft.com/office/drawing/2010/main"/>
              </a:ext>
            </a:extLst>
          </a:blip>
          <a:stretch>
            <a:fillRect/>
          </a:stretch>
        </p:blipFill>
        <p:spPr>
          <a:xfrm>
            <a:off x="-1583533" y="1330020"/>
            <a:ext cx="2266629" cy="3430387"/>
          </a:xfrm>
          <a:prstGeom prst="parallelogram">
            <a:avLst>
              <a:gd name="adj" fmla="val 37892"/>
            </a:avLst>
          </a:prstGeom>
        </p:spPr>
      </p:pic>
      <p:sp>
        <p:nvSpPr>
          <p:cNvPr id="80" name="平行四边形 79">
            <a:extLst>
              <a:ext uri="{FF2B5EF4-FFF2-40B4-BE49-F238E27FC236}">
                <a16:creationId xmlns:a16="http://schemas.microsoft.com/office/drawing/2014/main" id="{D8F7E091-EBCB-7D38-C591-556CAC6F021E}"/>
              </a:ext>
            </a:extLst>
          </p:cNvPr>
          <p:cNvSpPr>
            <a:spLocks/>
          </p:cNvSpPr>
          <p:nvPr/>
        </p:nvSpPr>
        <p:spPr>
          <a:xfrm>
            <a:off x="-1327391" y="1688581"/>
            <a:ext cx="2499400" cy="8220373"/>
          </a:xfrm>
          <a:prstGeom prst="parallelogram">
            <a:avLst>
              <a:gd name="adj" fmla="val 84052"/>
            </a:avLst>
          </a:prstGeom>
          <a:gradFill flip="none" rotWithShape="1">
            <a:gsLst>
              <a:gs pos="0">
                <a:schemeClr val="accent1">
                  <a:alpha val="53000"/>
                </a:schemeClr>
              </a:gs>
              <a:gs pos="37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cxnSp>
        <p:nvCxnSpPr>
          <p:cNvPr id="81" name="直接连接符 80">
            <a:extLst>
              <a:ext uri="{FF2B5EF4-FFF2-40B4-BE49-F238E27FC236}">
                <a16:creationId xmlns:a16="http://schemas.microsoft.com/office/drawing/2014/main" id="{7C3DAF4A-10FC-68D1-A09D-C20E59438B47}"/>
              </a:ext>
            </a:extLst>
          </p:cNvPr>
          <p:cNvCxnSpPr>
            <a:cxnSpLocks/>
          </p:cNvCxnSpPr>
          <p:nvPr/>
        </p:nvCxnSpPr>
        <p:spPr>
          <a:xfrm flipV="1">
            <a:off x="110837" y="1785254"/>
            <a:ext cx="862385" cy="2921890"/>
          </a:xfrm>
          <a:prstGeom prst="line">
            <a:avLst/>
          </a:prstGeom>
          <a:ln>
            <a:gradFill>
              <a:gsLst>
                <a:gs pos="0">
                  <a:schemeClr val="bg1"/>
                </a:gs>
                <a:gs pos="79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9" name="平行四边形 38">
            <a:extLst>
              <a:ext uri="{FF2B5EF4-FFF2-40B4-BE49-F238E27FC236}">
                <a16:creationId xmlns:a16="http://schemas.microsoft.com/office/drawing/2014/main" id="{A24EB8FC-92BF-911A-AC9B-AE0477E4B2D3}"/>
              </a:ext>
            </a:extLst>
          </p:cNvPr>
          <p:cNvSpPr/>
          <p:nvPr/>
        </p:nvSpPr>
        <p:spPr>
          <a:xfrm>
            <a:off x="6258924" y="2448309"/>
            <a:ext cx="2416050" cy="505160"/>
          </a:xfrm>
          <a:prstGeom prst="parallelogram">
            <a:avLst>
              <a:gd name="adj" fmla="val 21684"/>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文本框 28">
            <a:extLst>
              <a:ext uri="{FF2B5EF4-FFF2-40B4-BE49-F238E27FC236}">
                <a16:creationId xmlns:a16="http://schemas.microsoft.com/office/drawing/2014/main" id="{8D8983E4-92D4-B4E7-EE2A-B5A9BB6EECC7}"/>
              </a:ext>
            </a:extLst>
          </p:cNvPr>
          <p:cNvSpPr txBox="1"/>
          <p:nvPr/>
        </p:nvSpPr>
        <p:spPr>
          <a:xfrm>
            <a:off x="7029478" y="2592408"/>
            <a:ext cx="874942" cy="275944"/>
          </a:xfrm>
          <a:prstGeom prst="rect">
            <a:avLst/>
          </a:prstGeom>
          <a:noFill/>
        </p:spPr>
        <p:txBody>
          <a:bodyPr wrap="none" lIns="0" tIns="0" rIns="0" bIns="0">
            <a:noAutofit/>
          </a:bodyPr>
          <a:lstStyle/>
          <a:p>
            <a:pPr>
              <a:lnSpc>
                <a:spcPts val="1800"/>
              </a:lnSpc>
            </a:pPr>
            <a:r>
              <a:rPr lang="zh-CN" altLang="zh-CN" sz="1800" kern="0" dirty="0">
                <a:solidFill>
                  <a:schemeClr val="bg1"/>
                </a:solidFill>
                <a:effectLst/>
                <a:latin typeface="+mn-ea"/>
                <a:cs typeface="Helvetica" panose="020B0604020202020204" pitchFamily="34" charset="0"/>
              </a:rPr>
              <a:t>心血管病</a:t>
            </a:r>
            <a:endParaRPr lang="zh-CN" altLang="zh-CN" sz="1800" kern="100" dirty="0">
              <a:solidFill>
                <a:schemeClr val="bg1"/>
              </a:solidFill>
              <a:effectLst/>
              <a:latin typeface="+mn-ea"/>
              <a:cs typeface="Times New Roman" panose="02020603050405020304" pitchFamily="18" charset="0"/>
            </a:endParaRPr>
          </a:p>
        </p:txBody>
      </p:sp>
      <p:sp>
        <p:nvSpPr>
          <p:cNvPr id="30" name="文本框 29">
            <a:extLst>
              <a:ext uri="{FF2B5EF4-FFF2-40B4-BE49-F238E27FC236}">
                <a16:creationId xmlns:a16="http://schemas.microsoft.com/office/drawing/2014/main" id="{68A0DEA9-CAF0-4308-20AD-F24DF366604B}"/>
              </a:ext>
            </a:extLst>
          </p:cNvPr>
          <p:cNvSpPr txBox="1"/>
          <p:nvPr/>
        </p:nvSpPr>
        <p:spPr>
          <a:xfrm>
            <a:off x="2139994" y="4352452"/>
            <a:ext cx="656206" cy="275944"/>
          </a:xfrm>
          <a:prstGeom prst="rect">
            <a:avLst/>
          </a:prstGeom>
          <a:noFill/>
        </p:spPr>
        <p:txBody>
          <a:bodyPr wrap="none" lIns="0" tIns="0" rIns="0" bIns="0">
            <a:noAutofit/>
          </a:bodyPr>
          <a:lstStyle/>
          <a:p>
            <a:pPr>
              <a:lnSpc>
                <a:spcPts val="1800"/>
              </a:lnSpc>
            </a:pPr>
            <a:r>
              <a:rPr lang="zh-CN" altLang="zh-CN" sz="1800" kern="0" dirty="0">
                <a:solidFill>
                  <a:schemeClr val="bg1"/>
                </a:solidFill>
                <a:effectLst/>
                <a:latin typeface="+mn-ea"/>
                <a:cs typeface="Helvetica" panose="020B0604020202020204" pitchFamily="34" charset="0"/>
              </a:rPr>
              <a:t>糖尿病</a:t>
            </a:r>
            <a:endParaRPr lang="zh-CN" altLang="zh-CN" sz="1800" kern="100" dirty="0">
              <a:solidFill>
                <a:schemeClr val="bg1"/>
              </a:solidFill>
              <a:effectLst/>
              <a:latin typeface="+mn-ea"/>
              <a:cs typeface="Times New Roman" panose="02020603050405020304" pitchFamily="18" charset="0"/>
            </a:endParaRPr>
          </a:p>
        </p:txBody>
      </p:sp>
      <p:sp>
        <p:nvSpPr>
          <p:cNvPr id="32" name="文本框 31">
            <a:extLst>
              <a:ext uri="{FF2B5EF4-FFF2-40B4-BE49-F238E27FC236}">
                <a16:creationId xmlns:a16="http://schemas.microsoft.com/office/drawing/2014/main" id="{F9F73A47-23F8-9232-5558-31295D943317}"/>
              </a:ext>
            </a:extLst>
          </p:cNvPr>
          <p:cNvSpPr txBox="1"/>
          <p:nvPr/>
        </p:nvSpPr>
        <p:spPr>
          <a:xfrm>
            <a:off x="4163058" y="4337641"/>
            <a:ext cx="923330" cy="233847"/>
          </a:xfrm>
          <a:prstGeom prst="rect">
            <a:avLst/>
          </a:prstGeom>
          <a:noFill/>
        </p:spPr>
        <p:txBody>
          <a:bodyPr wrap="none" lIns="0" tIns="0" rIns="0" bIns="0">
            <a:noAutofit/>
          </a:bodyPr>
          <a:lstStyle/>
          <a:p>
            <a:pPr>
              <a:lnSpc>
                <a:spcPts val="1800"/>
              </a:lnSpc>
            </a:pPr>
            <a:r>
              <a:rPr lang="zh-CN" altLang="en-US" sz="1800" kern="0" dirty="0">
                <a:solidFill>
                  <a:schemeClr val="bg1"/>
                </a:solidFill>
                <a:effectLst/>
                <a:latin typeface="+mn-ea"/>
                <a:cs typeface="Helvetica" panose="020B0604020202020204" pitchFamily="34" charset="0"/>
              </a:rPr>
              <a:t>骨质疏松</a:t>
            </a:r>
            <a:endParaRPr lang="zh-CN" altLang="zh-CN" sz="1800" kern="100" dirty="0">
              <a:solidFill>
                <a:schemeClr val="bg1"/>
              </a:solidFill>
              <a:effectLst/>
              <a:latin typeface="+mn-ea"/>
              <a:cs typeface="Times New Roman" panose="02020603050405020304" pitchFamily="18" charset="0"/>
            </a:endParaRPr>
          </a:p>
        </p:txBody>
      </p:sp>
      <p:sp>
        <p:nvSpPr>
          <p:cNvPr id="34" name="文本框 33">
            <a:extLst>
              <a:ext uri="{FF2B5EF4-FFF2-40B4-BE49-F238E27FC236}">
                <a16:creationId xmlns:a16="http://schemas.microsoft.com/office/drawing/2014/main" id="{37BDDDB4-2F70-9874-A45D-292BED45C2E0}"/>
              </a:ext>
            </a:extLst>
          </p:cNvPr>
          <p:cNvSpPr txBox="1"/>
          <p:nvPr/>
        </p:nvSpPr>
        <p:spPr>
          <a:xfrm>
            <a:off x="6819681" y="4355571"/>
            <a:ext cx="692497" cy="233847"/>
          </a:xfrm>
          <a:prstGeom prst="rect">
            <a:avLst/>
          </a:prstGeom>
          <a:noFill/>
        </p:spPr>
        <p:txBody>
          <a:bodyPr wrap="none" lIns="0" tIns="0" rIns="0" bIns="0">
            <a:noAutofit/>
          </a:bodyPr>
          <a:lstStyle/>
          <a:p>
            <a:pPr>
              <a:lnSpc>
                <a:spcPts val="1800"/>
              </a:lnSpc>
            </a:pPr>
            <a:r>
              <a:rPr lang="zh-CN" altLang="zh-CN" sz="1800" kern="0" dirty="0">
                <a:solidFill>
                  <a:schemeClr val="bg1"/>
                </a:solidFill>
                <a:effectLst/>
                <a:latin typeface="+mn-ea"/>
                <a:cs typeface="Helvetica" panose="020B0604020202020204" pitchFamily="34" charset="0"/>
              </a:rPr>
              <a:t>抑郁症</a:t>
            </a:r>
            <a:endParaRPr lang="zh-CN" altLang="zh-CN" sz="1800" kern="100" dirty="0">
              <a:solidFill>
                <a:schemeClr val="bg1"/>
              </a:solidFill>
              <a:effectLst/>
              <a:latin typeface="+mn-ea"/>
              <a:cs typeface="Times New Roman" panose="02020603050405020304" pitchFamily="18" charset="0"/>
            </a:endParaRPr>
          </a:p>
        </p:txBody>
      </p:sp>
      <p:sp>
        <p:nvSpPr>
          <p:cNvPr id="40" name="平行四边形 39">
            <a:extLst>
              <a:ext uri="{FF2B5EF4-FFF2-40B4-BE49-F238E27FC236}">
                <a16:creationId xmlns:a16="http://schemas.microsoft.com/office/drawing/2014/main" id="{05C72E07-E060-8F08-7C31-297428409C0B}"/>
              </a:ext>
            </a:extLst>
          </p:cNvPr>
          <p:cNvSpPr/>
          <p:nvPr/>
        </p:nvSpPr>
        <p:spPr>
          <a:xfrm>
            <a:off x="8682635" y="2448309"/>
            <a:ext cx="2306495" cy="505160"/>
          </a:xfrm>
          <a:prstGeom prst="parallelogram">
            <a:avLst>
              <a:gd name="adj" fmla="val 24701"/>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文本框 30">
            <a:extLst>
              <a:ext uri="{FF2B5EF4-FFF2-40B4-BE49-F238E27FC236}">
                <a16:creationId xmlns:a16="http://schemas.microsoft.com/office/drawing/2014/main" id="{1F3A574E-C3EB-350F-BC93-3C381B256A19}"/>
              </a:ext>
            </a:extLst>
          </p:cNvPr>
          <p:cNvSpPr txBox="1"/>
          <p:nvPr/>
        </p:nvSpPr>
        <p:spPr>
          <a:xfrm>
            <a:off x="9258801" y="2583966"/>
            <a:ext cx="1154162" cy="233847"/>
          </a:xfrm>
          <a:prstGeom prst="rect">
            <a:avLst/>
          </a:prstGeom>
          <a:noFill/>
        </p:spPr>
        <p:txBody>
          <a:bodyPr wrap="none" lIns="0" tIns="0" rIns="0" bIns="0">
            <a:noAutofit/>
          </a:bodyPr>
          <a:lstStyle/>
          <a:p>
            <a:pPr>
              <a:lnSpc>
                <a:spcPts val="1800"/>
              </a:lnSpc>
            </a:pPr>
            <a:r>
              <a:rPr lang="zh-CN" altLang="zh-CN" sz="1800" kern="0" dirty="0">
                <a:solidFill>
                  <a:schemeClr val="bg1"/>
                </a:solidFill>
                <a:effectLst/>
                <a:latin typeface="+mn-ea"/>
                <a:cs typeface="Helvetica" panose="020B0604020202020204" pitchFamily="34" charset="0"/>
              </a:rPr>
              <a:t>超重肥胖</a:t>
            </a:r>
            <a:endParaRPr lang="zh-CN" altLang="zh-CN" sz="1800" kern="100" dirty="0">
              <a:solidFill>
                <a:schemeClr val="bg1"/>
              </a:solidFill>
              <a:effectLst/>
              <a:latin typeface="+mn-ea"/>
              <a:cs typeface="Times New Roman" panose="02020603050405020304" pitchFamily="18" charset="0"/>
            </a:endParaRPr>
          </a:p>
        </p:txBody>
      </p:sp>
      <p:sp>
        <p:nvSpPr>
          <p:cNvPr id="41" name="平行四边形 40">
            <a:extLst>
              <a:ext uri="{FF2B5EF4-FFF2-40B4-BE49-F238E27FC236}">
                <a16:creationId xmlns:a16="http://schemas.microsoft.com/office/drawing/2014/main" id="{3392188D-83E7-595C-8F78-59B70B6A74B5}"/>
              </a:ext>
            </a:extLst>
          </p:cNvPr>
          <p:cNvSpPr/>
          <p:nvPr/>
        </p:nvSpPr>
        <p:spPr>
          <a:xfrm>
            <a:off x="8254931" y="4201984"/>
            <a:ext cx="2284370" cy="505160"/>
          </a:xfrm>
          <a:prstGeom prst="parallelogram">
            <a:avLst>
              <a:gd name="adj" fmla="val 24701"/>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文本框 32">
            <a:extLst>
              <a:ext uri="{FF2B5EF4-FFF2-40B4-BE49-F238E27FC236}">
                <a16:creationId xmlns:a16="http://schemas.microsoft.com/office/drawing/2014/main" id="{B103DD85-A881-CFC5-E771-06F45F62C45F}"/>
              </a:ext>
            </a:extLst>
          </p:cNvPr>
          <p:cNvSpPr txBox="1"/>
          <p:nvPr/>
        </p:nvSpPr>
        <p:spPr>
          <a:xfrm>
            <a:off x="9132410" y="4305519"/>
            <a:ext cx="461665" cy="233847"/>
          </a:xfrm>
          <a:prstGeom prst="rect">
            <a:avLst/>
          </a:prstGeom>
          <a:noFill/>
        </p:spPr>
        <p:txBody>
          <a:bodyPr wrap="none" lIns="0" tIns="0" rIns="0" bIns="0">
            <a:noAutofit/>
          </a:bodyPr>
          <a:lstStyle/>
          <a:p>
            <a:pPr>
              <a:lnSpc>
                <a:spcPts val="1800"/>
              </a:lnSpc>
            </a:pPr>
            <a:r>
              <a:rPr lang="zh-CN" altLang="zh-CN" sz="1800" kern="0" dirty="0">
                <a:solidFill>
                  <a:schemeClr val="bg1"/>
                </a:solidFill>
                <a:effectLst/>
                <a:latin typeface="+mn-ea"/>
                <a:cs typeface="Helvetica" panose="020B0604020202020204" pitchFamily="34" charset="0"/>
              </a:rPr>
              <a:t>癌症</a:t>
            </a:r>
            <a:endParaRPr lang="en-US" altLang="zh-CN" sz="1800" kern="0" dirty="0">
              <a:solidFill>
                <a:schemeClr val="bg1"/>
              </a:solidFill>
              <a:effectLst/>
              <a:latin typeface="+mn-ea"/>
              <a:cs typeface="Helvetica" panose="020B0604020202020204" pitchFamily="34" charset="0"/>
            </a:endParaRPr>
          </a:p>
          <a:p>
            <a:pPr>
              <a:lnSpc>
                <a:spcPts val="1800"/>
              </a:lnSpc>
            </a:pPr>
            <a:r>
              <a:rPr lang="en-US" altLang="zh-CN" sz="1800" kern="0" dirty="0">
                <a:solidFill>
                  <a:schemeClr val="bg1"/>
                </a:solidFill>
                <a:effectLst/>
                <a:latin typeface="+mn-ea"/>
                <a:cs typeface="Helvetica" panose="020B0604020202020204" pitchFamily="34" charset="0"/>
              </a:rPr>
              <a:t>…</a:t>
            </a:r>
            <a:endParaRPr lang="zh-CN" altLang="zh-CN" sz="1800" kern="100" dirty="0">
              <a:solidFill>
                <a:schemeClr val="bg1"/>
              </a:solidFill>
              <a:effectLst/>
              <a:latin typeface="+mn-ea"/>
              <a:cs typeface="Times New Roman" panose="02020603050405020304" pitchFamily="18" charset="0"/>
            </a:endParaRPr>
          </a:p>
        </p:txBody>
      </p:sp>
      <p:grpSp>
        <p:nvGrpSpPr>
          <p:cNvPr id="46" name="组合 45">
            <a:extLst>
              <a:ext uri="{FF2B5EF4-FFF2-40B4-BE49-F238E27FC236}">
                <a16:creationId xmlns:a16="http://schemas.microsoft.com/office/drawing/2014/main" id="{D905BF62-C0B8-A509-1D69-A7A395587A07}"/>
              </a:ext>
            </a:extLst>
          </p:cNvPr>
          <p:cNvGrpSpPr/>
          <p:nvPr/>
        </p:nvGrpSpPr>
        <p:grpSpPr>
          <a:xfrm>
            <a:off x="683096" y="5816065"/>
            <a:ext cx="14838348" cy="379834"/>
            <a:chOff x="1280038" y="5817341"/>
            <a:chExt cx="14838348" cy="379834"/>
          </a:xfrm>
        </p:grpSpPr>
        <p:sp>
          <p:nvSpPr>
            <p:cNvPr id="47" name="平行四边形 46">
              <a:extLst>
                <a:ext uri="{FF2B5EF4-FFF2-40B4-BE49-F238E27FC236}">
                  <a16:creationId xmlns:a16="http://schemas.microsoft.com/office/drawing/2014/main" id="{F7DE5856-092E-E7A9-E61D-230A269BA31D}"/>
                </a:ext>
              </a:extLst>
            </p:cNvPr>
            <p:cNvSpPr/>
            <p:nvPr/>
          </p:nvSpPr>
          <p:spPr>
            <a:xfrm>
              <a:off x="1280038" y="5817341"/>
              <a:ext cx="14838348" cy="379834"/>
            </a:xfrm>
            <a:prstGeom prst="parallelogram">
              <a:avLst>
                <a:gd name="adj" fmla="val 29305"/>
              </a:avLst>
            </a:prstGeom>
            <a:gradFill>
              <a:gsLst>
                <a:gs pos="0">
                  <a:schemeClr val="accent1">
                    <a:alpha val="91000"/>
                  </a:schemeClr>
                </a:gs>
                <a:gs pos="6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53" name="直接连接符 52">
              <a:extLst>
                <a:ext uri="{FF2B5EF4-FFF2-40B4-BE49-F238E27FC236}">
                  <a16:creationId xmlns:a16="http://schemas.microsoft.com/office/drawing/2014/main" id="{E5F3F2EE-0013-FAF3-0E8B-8DCE2F85E9B3}"/>
                </a:ext>
              </a:extLst>
            </p:cNvPr>
            <p:cNvCxnSpPr>
              <a:cxnSpLocks/>
            </p:cNvCxnSpPr>
            <p:nvPr/>
          </p:nvCxnSpPr>
          <p:spPr>
            <a:xfrm>
              <a:off x="3964492" y="5964099"/>
              <a:ext cx="4348284" cy="0"/>
            </a:xfrm>
            <a:prstGeom prst="line">
              <a:avLst/>
            </a:prstGeom>
            <a:ln>
              <a:gradFill>
                <a:gsLst>
                  <a:gs pos="0">
                    <a:schemeClr val="bg1">
                      <a:alpha val="0"/>
                    </a:schemeClr>
                  </a:gs>
                  <a:gs pos="100000">
                    <a:schemeClr val="bg1"/>
                  </a:gs>
                </a:gsLst>
                <a:lin ang="10800000" scaled="0"/>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714528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5A84F1B7-057C-8899-C9D5-04542C7D7366}"/>
              </a:ext>
            </a:extLst>
          </p:cNvPr>
          <p:cNvGrpSpPr/>
          <p:nvPr/>
        </p:nvGrpSpPr>
        <p:grpSpPr>
          <a:xfrm>
            <a:off x="684111" y="2589997"/>
            <a:ext cx="3170260" cy="3625561"/>
            <a:chOff x="692675" y="2505904"/>
            <a:chExt cx="5739505" cy="1743266"/>
          </a:xfrm>
        </p:grpSpPr>
        <p:sp>
          <p:nvSpPr>
            <p:cNvPr id="37" name="矩形 36">
              <a:extLst>
                <a:ext uri="{FF2B5EF4-FFF2-40B4-BE49-F238E27FC236}">
                  <a16:creationId xmlns:a16="http://schemas.microsoft.com/office/drawing/2014/main" id="{A88A628F-C748-505B-4B62-B0D2A0616062}"/>
                </a:ext>
              </a:extLst>
            </p:cNvPr>
            <p:cNvSpPr/>
            <p:nvPr/>
          </p:nvSpPr>
          <p:spPr>
            <a:xfrm rot="5400000">
              <a:off x="2690795" y="507784"/>
              <a:ext cx="1743266" cy="5739505"/>
            </a:xfrm>
            <a:prstGeom prst="rect">
              <a:avLst/>
            </a:prstGeom>
            <a:solidFill>
              <a:schemeClr val="accent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38" name="直接连接符 37">
              <a:extLst>
                <a:ext uri="{FF2B5EF4-FFF2-40B4-BE49-F238E27FC236}">
                  <a16:creationId xmlns:a16="http://schemas.microsoft.com/office/drawing/2014/main" id="{BBB0D931-4B67-56E4-62E7-3EDF49769482}"/>
                </a:ext>
              </a:extLst>
            </p:cNvPr>
            <p:cNvCxnSpPr>
              <a:cxnSpLocks/>
            </p:cNvCxnSpPr>
            <p:nvPr/>
          </p:nvCxnSpPr>
          <p:spPr>
            <a:xfrm flipH="1">
              <a:off x="4221480" y="4205326"/>
              <a:ext cx="2195461"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D0ACB01A-D1BA-8C11-B125-550FBA161599}"/>
                </a:ext>
              </a:extLst>
            </p:cNvPr>
            <p:cNvCxnSpPr>
              <a:cxnSpLocks/>
            </p:cNvCxnSpPr>
            <p:nvPr/>
          </p:nvCxnSpPr>
          <p:spPr>
            <a:xfrm rot="10800000">
              <a:off x="701189" y="2515113"/>
              <a:ext cx="1743266" cy="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74" name="组合 73">
            <a:extLst>
              <a:ext uri="{FF2B5EF4-FFF2-40B4-BE49-F238E27FC236}">
                <a16:creationId xmlns:a16="http://schemas.microsoft.com/office/drawing/2014/main" id="{CBBC317C-B34C-944C-775C-77FD186C9942}"/>
              </a:ext>
            </a:extLst>
          </p:cNvPr>
          <p:cNvGrpSpPr/>
          <p:nvPr/>
        </p:nvGrpSpPr>
        <p:grpSpPr>
          <a:xfrm>
            <a:off x="477795" y="2027997"/>
            <a:ext cx="6173387" cy="370890"/>
            <a:chOff x="1497089" y="3054610"/>
            <a:chExt cx="4614806" cy="370890"/>
          </a:xfrm>
        </p:grpSpPr>
        <p:sp>
          <p:nvSpPr>
            <p:cNvPr id="75" name="平行四边形 74">
              <a:extLst>
                <a:ext uri="{FF2B5EF4-FFF2-40B4-BE49-F238E27FC236}">
                  <a16:creationId xmlns:a16="http://schemas.microsoft.com/office/drawing/2014/main" id="{9BF5FDED-0458-7C62-7522-03406E7CD846}"/>
                </a:ext>
              </a:extLst>
            </p:cNvPr>
            <p:cNvSpPr/>
            <p:nvPr/>
          </p:nvSpPr>
          <p:spPr>
            <a:xfrm rot="10800000">
              <a:off x="1497089" y="3203897"/>
              <a:ext cx="4559756" cy="221603"/>
            </a:xfrm>
            <a:prstGeom prst="parallelogram">
              <a:avLst>
                <a:gd name="adj" fmla="val 28528"/>
              </a:avLst>
            </a:prstGeom>
            <a:gradFill>
              <a:gsLst>
                <a:gs pos="73000">
                  <a:schemeClr val="accent1">
                    <a:alpha val="0"/>
                  </a:schemeClr>
                </a:gs>
                <a:gs pos="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6" name="平行四边形 75">
              <a:extLst>
                <a:ext uri="{FF2B5EF4-FFF2-40B4-BE49-F238E27FC236}">
                  <a16:creationId xmlns:a16="http://schemas.microsoft.com/office/drawing/2014/main" id="{6400081C-CF9B-3667-3B2D-C7FD28435E56}"/>
                </a:ext>
              </a:extLst>
            </p:cNvPr>
            <p:cNvSpPr/>
            <p:nvPr/>
          </p:nvSpPr>
          <p:spPr>
            <a:xfrm>
              <a:off x="1552139" y="3054610"/>
              <a:ext cx="4559756" cy="281863"/>
            </a:xfrm>
            <a:prstGeom prst="parallelogram">
              <a:avLst>
                <a:gd name="adj" fmla="val 25731"/>
              </a:avLst>
            </a:prstGeom>
            <a:gradFill>
              <a:gsLst>
                <a:gs pos="63000">
                  <a:schemeClr val="accent1">
                    <a:alpha val="0"/>
                  </a:schemeClr>
                </a:gs>
                <a:gs pos="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35" name="文本框 34">
            <a:extLst>
              <a:ext uri="{FF2B5EF4-FFF2-40B4-BE49-F238E27FC236}">
                <a16:creationId xmlns:a16="http://schemas.microsoft.com/office/drawing/2014/main" id="{AE641494-EE45-488D-379F-3BB7950D9F87}"/>
              </a:ext>
            </a:extLst>
          </p:cNvPr>
          <p:cNvSpPr txBox="1"/>
          <p:nvPr/>
        </p:nvSpPr>
        <p:spPr>
          <a:xfrm flipH="1">
            <a:off x="660400" y="642441"/>
            <a:ext cx="4724400" cy="430887"/>
          </a:xfrm>
          <a:prstGeom prst="rect">
            <a:avLst/>
          </a:prstGeom>
          <a:noFill/>
        </p:spPr>
        <p:txBody>
          <a:bodyPr wrap="none" lIns="0" tIns="0" rIns="0" bIns="0" rtlCol="0" anchor="b" anchorCtr="0">
            <a:noAutofit/>
          </a:bodyPr>
          <a:lstStyle/>
          <a:p>
            <a:r>
              <a:rPr lang="zh-CN" altLang="en-US" sz="3200" dirty="0">
                <a:solidFill>
                  <a:schemeClr val="bg1"/>
                </a:solidFill>
                <a:latin typeface="+mj-ea"/>
                <a:ea typeface="+mj-ea"/>
              </a:rPr>
              <a:t>运动健身对身体有什么益处</a:t>
            </a:r>
            <a:r>
              <a:rPr lang="en-US" altLang="zh-CN" sz="3200" dirty="0">
                <a:solidFill>
                  <a:schemeClr val="bg1"/>
                </a:solidFill>
                <a:latin typeface="+mj-ea"/>
                <a:ea typeface="+mj-ea"/>
              </a:rPr>
              <a:t>?</a:t>
            </a:r>
          </a:p>
        </p:txBody>
      </p:sp>
      <p:sp>
        <p:nvSpPr>
          <p:cNvPr id="2" name="文本框 1">
            <a:extLst>
              <a:ext uri="{FF2B5EF4-FFF2-40B4-BE49-F238E27FC236}">
                <a16:creationId xmlns:a16="http://schemas.microsoft.com/office/drawing/2014/main" id="{B40E6FC2-EAA6-7289-09E0-CF07FDDEF14B}"/>
              </a:ext>
            </a:extLst>
          </p:cNvPr>
          <p:cNvSpPr txBox="1"/>
          <p:nvPr/>
        </p:nvSpPr>
        <p:spPr>
          <a:xfrm>
            <a:off x="799425" y="2862300"/>
            <a:ext cx="2801884" cy="2498097"/>
          </a:xfrm>
          <a:prstGeom prst="rect">
            <a:avLst/>
          </a:prstGeom>
          <a:noFill/>
        </p:spPr>
        <p:txBody>
          <a:bodyPr wrap="square" rtlCol="0">
            <a:noAutofit/>
          </a:bodyPr>
          <a:lstStyle/>
          <a:p>
            <a:pPr>
              <a:lnSpc>
                <a:spcPct val="125000"/>
              </a:lnSpc>
            </a:pPr>
            <a:r>
              <a:rPr lang="zh-CN" altLang="en-US" dirty="0">
                <a:solidFill>
                  <a:schemeClr val="bg1"/>
                </a:solidFill>
              </a:rPr>
              <a:t>有规律的运动可使人集中精力、减少抑制性神经递质的释放，延缓中枢疲劳，对神经系统产生良好影响，有助于提高学习效率和学习成绩，延长有效工作时间，提高工作效率。</a:t>
            </a:r>
          </a:p>
        </p:txBody>
      </p:sp>
      <p:sp>
        <p:nvSpPr>
          <p:cNvPr id="71" name="文本框 70">
            <a:extLst>
              <a:ext uri="{FF2B5EF4-FFF2-40B4-BE49-F238E27FC236}">
                <a16:creationId xmlns:a16="http://schemas.microsoft.com/office/drawing/2014/main" id="{D3E0FDCA-B8C9-7C12-D3D1-E9F87123D5A7}"/>
              </a:ext>
            </a:extLst>
          </p:cNvPr>
          <p:cNvSpPr txBox="1"/>
          <p:nvPr/>
        </p:nvSpPr>
        <p:spPr>
          <a:xfrm>
            <a:off x="701189" y="1433285"/>
            <a:ext cx="2834109" cy="923330"/>
          </a:xfrm>
          <a:prstGeom prst="rect">
            <a:avLst/>
          </a:prstGeom>
          <a:noFill/>
        </p:spPr>
        <p:txBody>
          <a:bodyPr wrap="square" lIns="0" tIns="0" rIns="0" bIns="0" rtlCol="0">
            <a:noAutofit/>
          </a:bodyPr>
          <a:lstStyle/>
          <a:p>
            <a:r>
              <a:rPr lang="zh-CN" altLang="en-US" sz="6000" dirty="0">
                <a:solidFill>
                  <a:schemeClr val="bg1"/>
                </a:solidFill>
                <a:effectLst>
                  <a:outerShdw blurRad="50800" dist="38100" dir="5400000" algn="t" rotWithShape="0">
                    <a:prstClr val="black">
                      <a:alpha val="40000"/>
                    </a:prstClr>
                  </a:outerShdw>
                </a:effectLst>
                <a:latin typeface="+mj-ea"/>
                <a:ea typeface="+mj-ea"/>
              </a:rPr>
              <a:t>提高工作</a:t>
            </a:r>
          </a:p>
        </p:txBody>
      </p:sp>
      <p:sp>
        <p:nvSpPr>
          <p:cNvPr id="72" name="文本框 71">
            <a:extLst>
              <a:ext uri="{FF2B5EF4-FFF2-40B4-BE49-F238E27FC236}">
                <a16:creationId xmlns:a16="http://schemas.microsoft.com/office/drawing/2014/main" id="{F52238CA-D4E6-A4BD-C9F6-9EE4AD0EBDD0}"/>
              </a:ext>
            </a:extLst>
          </p:cNvPr>
          <p:cNvSpPr txBox="1"/>
          <p:nvPr/>
        </p:nvSpPr>
        <p:spPr>
          <a:xfrm>
            <a:off x="3682218" y="1475557"/>
            <a:ext cx="2834109" cy="923330"/>
          </a:xfrm>
          <a:prstGeom prst="rect">
            <a:avLst/>
          </a:prstGeom>
          <a:noFill/>
        </p:spPr>
        <p:txBody>
          <a:bodyPr wrap="square" lIns="0" tIns="0" rIns="0" bIns="0" rtlCol="0">
            <a:noAutofit/>
          </a:bodyPr>
          <a:lstStyle/>
          <a:p>
            <a:r>
              <a:rPr lang="zh-CN" altLang="en-US" sz="6000" dirty="0">
                <a:solidFill>
                  <a:schemeClr val="bg1"/>
                </a:solidFill>
                <a:effectLst>
                  <a:outerShdw blurRad="50800" dist="38100" dir="5400000" algn="t" rotWithShape="0">
                    <a:prstClr val="black">
                      <a:alpha val="40000"/>
                    </a:prstClr>
                  </a:outerShdw>
                </a:effectLst>
                <a:latin typeface="+mj-ea"/>
                <a:ea typeface="+mj-ea"/>
              </a:rPr>
              <a:t>学习效率</a:t>
            </a:r>
          </a:p>
        </p:txBody>
      </p:sp>
      <p:grpSp>
        <p:nvGrpSpPr>
          <p:cNvPr id="90" name="组合 89">
            <a:extLst>
              <a:ext uri="{FF2B5EF4-FFF2-40B4-BE49-F238E27FC236}">
                <a16:creationId xmlns:a16="http://schemas.microsoft.com/office/drawing/2014/main" id="{EA63EEAF-B13A-8B24-B69A-3F3DE366D29E}"/>
              </a:ext>
            </a:extLst>
          </p:cNvPr>
          <p:cNvGrpSpPr/>
          <p:nvPr/>
        </p:nvGrpSpPr>
        <p:grpSpPr>
          <a:xfrm flipV="1">
            <a:off x="636418" y="5849255"/>
            <a:ext cx="447580" cy="190104"/>
            <a:chOff x="2456748" y="-468435"/>
            <a:chExt cx="565008" cy="239982"/>
          </a:xfrm>
          <a:gradFill flip="none" rotWithShape="1">
            <a:gsLst>
              <a:gs pos="0">
                <a:schemeClr val="bg1">
                  <a:alpha val="0"/>
                </a:schemeClr>
              </a:gs>
              <a:gs pos="100000">
                <a:schemeClr val="bg1"/>
              </a:gs>
            </a:gsLst>
            <a:lin ang="0" scaled="1"/>
            <a:tileRect/>
          </a:gradFill>
        </p:grpSpPr>
        <p:sp>
          <p:nvSpPr>
            <p:cNvPr id="91" name="L 形 90">
              <a:extLst>
                <a:ext uri="{FF2B5EF4-FFF2-40B4-BE49-F238E27FC236}">
                  <a16:creationId xmlns:a16="http://schemas.microsoft.com/office/drawing/2014/main" id="{EFC2E39D-5DF5-A603-1A22-5954BE8C1735}"/>
                </a:ext>
              </a:extLst>
            </p:cNvPr>
            <p:cNvSpPr/>
            <p:nvPr/>
          </p:nvSpPr>
          <p:spPr>
            <a:xfrm rot="13500000">
              <a:off x="2456748" y="-468435"/>
              <a:ext cx="239982" cy="239982"/>
            </a:xfrm>
            <a:prstGeom prst="corner">
              <a:avLst>
                <a:gd name="adj1" fmla="val 30015"/>
                <a:gd name="adj2" fmla="val 309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2" name="L 形 91">
              <a:extLst>
                <a:ext uri="{FF2B5EF4-FFF2-40B4-BE49-F238E27FC236}">
                  <a16:creationId xmlns:a16="http://schemas.microsoft.com/office/drawing/2014/main" id="{3837607F-F815-340B-B124-98E9C74F5367}"/>
                </a:ext>
              </a:extLst>
            </p:cNvPr>
            <p:cNvSpPr/>
            <p:nvPr/>
          </p:nvSpPr>
          <p:spPr>
            <a:xfrm rot="13500000">
              <a:off x="2619261"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93" name="L 形 92">
              <a:extLst>
                <a:ext uri="{FF2B5EF4-FFF2-40B4-BE49-F238E27FC236}">
                  <a16:creationId xmlns:a16="http://schemas.microsoft.com/office/drawing/2014/main" id="{254A0C44-13A4-ACD6-03F5-81345A0096D3}"/>
                </a:ext>
              </a:extLst>
            </p:cNvPr>
            <p:cNvSpPr/>
            <p:nvPr/>
          </p:nvSpPr>
          <p:spPr>
            <a:xfrm rot="13500000">
              <a:off x="2781774"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grpSp>
      <p:grpSp>
        <p:nvGrpSpPr>
          <p:cNvPr id="26" name="组合 25">
            <a:extLst>
              <a:ext uri="{FF2B5EF4-FFF2-40B4-BE49-F238E27FC236}">
                <a16:creationId xmlns:a16="http://schemas.microsoft.com/office/drawing/2014/main" id="{6A740D6F-BB5E-8946-D113-F9FDFDB10027}"/>
              </a:ext>
            </a:extLst>
          </p:cNvPr>
          <p:cNvGrpSpPr/>
          <p:nvPr/>
        </p:nvGrpSpPr>
        <p:grpSpPr>
          <a:xfrm>
            <a:off x="4305007" y="2589997"/>
            <a:ext cx="3170260" cy="3625561"/>
            <a:chOff x="692675" y="2505904"/>
            <a:chExt cx="5739505" cy="1743266"/>
          </a:xfrm>
        </p:grpSpPr>
        <p:sp>
          <p:nvSpPr>
            <p:cNvPr id="27" name="矩形 26">
              <a:extLst>
                <a:ext uri="{FF2B5EF4-FFF2-40B4-BE49-F238E27FC236}">
                  <a16:creationId xmlns:a16="http://schemas.microsoft.com/office/drawing/2014/main" id="{446FFE8F-04AC-F064-E6D9-E394E1740CFC}"/>
                </a:ext>
              </a:extLst>
            </p:cNvPr>
            <p:cNvSpPr/>
            <p:nvPr/>
          </p:nvSpPr>
          <p:spPr>
            <a:xfrm rot="5400000">
              <a:off x="2690795" y="507784"/>
              <a:ext cx="1743266" cy="5739505"/>
            </a:xfrm>
            <a:prstGeom prst="rect">
              <a:avLst/>
            </a:prstGeom>
            <a:solidFill>
              <a:schemeClr val="accent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8" name="直接连接符 27">
              <a:extLst>
                <a:ext uri="{FF2B5EF4-FFF2-40B4-BE49-F238E27FC236}">
                  <a16:creationId xmlns:a16="http://schemas.microsoft.com/office/drawing/2014/main" id="{C34E107A-E042-D006-6957-CAD7D96D18BF}"/>
                </a:ext>
              </a:extLst>
            </p:cNvPr>
            <p:cNvCxnSpPr>
              <a:cxnSpLocks/>
            </p:cNvCxnSpPr>
            <p:nvPr/>
          </p:nvCxnSpPr>
          <p:spPr>
            <a:xfrm flipH="1">
              <a:off x="4221480" y="4205326"/>
              <a:ext cx="2195461"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DE82DAFA-C16B-4933-2D6A-9C78AA3B593E}"/>
                </a:ext>
              </a:extLst>
            </p:cNvPr>
            <p:cNvCxnSpPr>
              <a:cxnSpLocks/>
            </p:cNvCxnSpPr>
            <p:nvPr/>
          </p:nvCxnSpPr>
          <p:spPr>
            <a:xfrm rot="10800000">
              <a:off x="701189" y="2515113"/>
              <a:ext cx="1743266" cy="0"/>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30" name="文本框 29">
            <a:extLst>
              <a:ext uri="{FF2B5EF4-FFF2-40B4-BE49-F238E27FC236}">
                <a16:creationId xmlns:a16="http://schemas.microsoft.com/office/drawing/2014/main" id="{5F24306D-FB54-171C-DF45-FB4BB0584A0E}"/>
              </a:ext>
            </a:extLst>
          </p:cNvPr>
          <p:cNvSpPr txBox="1"/>
          <p:nvPr/>
        </p:nvSpPr>
        <p:spPr>
          <a:xfrm>
            <a:off x="4420321" y="2862300"/>
            <a:ext cx="2801884" cy="2498097"/>
          </a:xfrm>
          <a:prstGeom prst="rect">
            <a:avLst/>
          </a:prstGeom>
          <a:noFill/>
        </p:spPr>
        <p:txBody>
          <a:bodyPr wrap="square" rtlCol="0">
            <a:noAutofit/>
          </a:bodyPr>
          <a:lstStyle/>
          <a:p>
            <a:pPr>
              <a:lnSpc>
                <a:spcPct val="125000"/>
              </a:lnSpc>
            </a:pPr>
            <a:r>
              <a:rPr lang="zh-CN" altLang="en-US" dirty="0">
                <a:solidFill>
                  <a:schemeClr val="bg1"/>
                </a:solidFill>
              </a:rPr>
              <a:t>有规律的运动可使人集中精力、减少抑制性神经递质的释放，延缓中枢疲劳，对神经系统产生良好影响，有助于提高学习效率和学习成绩，延长有效工作时间，提高工作效率。</a:t>
            </a:r>
          </a:p>
        </p:txBody>
      </p:sp>
      <p:grpSp>
        <p:nvGrpSpPr>
          <p:cNvPr id="31" name="组合 30">
            <a:extLst>
              <a:ext uri="{FF2B5EF4-FFF2-40B4-BE49-F238E27FC236}">
                <a16:creationId xmlns:a16="http://schemas.microsoft.com/office/drawing/2014/main" id="{13253291-8DAB-CD9F-566B-A5CB2EB6DAB1}"/>
              </a:ext>
            </a:extLst>
          </p:cNvPr>
          <p:cNvGrpSpPr/>
          <p:nvPr/>
        </p:nvGrpSpPr>
        <p:grpSpPr>
          <a:xfrm flipV="1">
            <a:off x="4257314" y="5849255"/>
            <a:ext cx="447580" cy="190104"/>
            <a:chOff x="2456748" y="-468435"/>
            <a:chExt cx="565008" cy="239982"/>
          </a:xfrm>
          <a:gradFill flip="none" rotWithShape="1">
            <a:gsLst>
              <a:gs pos="0">
                <a:schemeClr val="bg1">
                  <a:alpha val="0"/>
                </a:schemeClr>
              </a:gs>
              <a:gs pos="100000">
                <a:schemeClr val="bg1"/>
              </a:gs>
            </a:gsLst>
            <a:lin ang="0" scaled="1"/>
            <a:tileRect/>
          </a:gradFill>
        </p:grpSpPr>
        <p:sp>
          <p:nvSpPr>
            <p:cNvPr id="32" name="L 形 31">
              <a:extLst>
                <a:ext uri="{FF2B5EF4-FFF2-40B4-BE49-F238E27FC236}">
                  <a16:creationId xmlns:a16="http://schemas.microsoft.com/office/drawing/2014/main" id="{8F5FC5E2-2156-A8EB-1453-F9D6478AF25B}"/>
                </a:ext>
              </a:extLst>
            </p:cNvPr>
            <p:cNvSpPr/>
            <p:nvPr/>
          </p:nvSpPr>
          <p:spPr>
            <a:xfrm rot="13500000">
              <a:off x="2456748" y="-468435"/>
              <a:ext cx="239982" cy="239982"/>
            </a:xfrm>
            <a:prstGeom prst="corner">
              <a:avLst>
                <a:gd name="adj1" fmla="val 30015"/>
                <a:gd name="adj2" fmla="val 309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4" name="L 形 33">
              <a:extLst>
                <a:ext uri="{FF2B5EF4-FFF2-40B4-BE49-F238E27FC236}">
                  <a16:creationId xmlns:a16="http://schemas.microsoft.com/office/drawing/2014/main" id="{3EFA4B5C-EE18-4B46-42DC-7176DFDD048A}"/>
                </a:ext>
              </a:extLst>
            </p:cNvPr>
            <p:cNvSpPr/>
            <p:nvPr/>
          </p:nvSpPr>
          <p:spPr>
            <a:xfrm rot="13500000">
              <a:off x="2619261"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36" name="L 形 35">
              <a:extLst>
                <a:ext uri="{FF2B5EF4-FFF2-40B4-BE49-F238E27FC236}">
                  <a16:creationId xmlns:a16="http://schemas.microsoft.com/office/drawing/2014/main" id="{E83A6334-A959-DB36-7A34-71969466F32C}"/>
                </a:ext>
              </a:extLst>
            </p:cNvPr>
            <p:cNvSpPr/>
            <p:nvPr/>
          </p:nvSpPr>
          <p:spPr>
            <a:xfrm rot="13500000">
              <a:off x="2781774"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grpSp>
      <p:grpSp>
        <p:nvGrpSpPr>
          <p:cNvPr id="40" name="组合 39">
            <a:extLst>
              <a:ext uri="{FF2B5EF4-FFF2-40B4-BE49-F238E27FC236}">
                <a16:creationId xmlns:a16="http://schemas.microsoft.com/office/drawing/2014/main" id="{1F1C31FD-A33D-8DAB-D008-389E8F787B81}"/>
              </a:ext>
            </a:extLst>
          </p:cNvPr>
          <p:cNvGrpSpPr/>
          <p:nvPr/>
        </p:nvGrpSpPr>
        <p:grpSpPr>
          <a:xfrm>
            <a:off x="7973596" y="2589997"/>
            <a:ext cx="3170260" cy="3625561"/>
            <a:chOff x="692675" y="2505904"/>
            <a:chExt cx="5739505" cy="1743266"/>
          </a:xfrm>
        </p:grpSpPr>
        <p:sp>
          <p:nvSpPr>
            <p:cNvPr id="41" name="矩形 40">
              <a:extLst>
                <a:ext uri="{FF2B5EF4-FFF2-40B4-BE49-F238E27FC236}">
                  <a16:creationId xmlns:a16="http://schemas.microsoft.com/office/drawing/2014/main" id="{544E86E0-FCFF-0440-B749-EA14AC8DC94B}"/>
                </a:ext>
              </a:extLst>
            </p:cNvPr>
            <p:cNvSpPr/>
            <p:nvPr/>
          </p:nvSpPr>
          <p:spPr>
            <a:xfrm rot="5400000">
              <a:off x="2690795" y="507784"/>
              <a:ext cx="1743266" cy="5739505"/>
            </a:xfrm>
            <a:prstGeom prst="rect">
              <a:avLst/>
            </a:prstGeom>
            <a:solidFill>
              <a:schemeClr val="accent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42" name="直接连接符 41">
              <a:extLst>
                <a:ext uri="{FF2B5EF4-FFF2-40B4-BE49-F238E27FC236}">
                  <a16:creationId xmlns:a16="http://schemas.microsoft.com/office/drawing/2014/main" id="{B75B6DA8-BE7E-0D0C-94C1-E7A80C5AB000}"/>
                </a:ext>
              </a:extLst>
            </p:cNvPr>
            <p:cNvCxnSpPr>
              <a:cxnSpLocks/>
            </p:cNvCxnSpPr>
            <p:nvPr/>
          </p:nvCxnSpPr>
          <p:spPr>
            <a:xfrm flipH="1">
              <a:off x="4221480" y="4205326"/>
              <a:ext cx="2195461"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E5E54300-BCC5-E2F4-8CF3-4A717C633CA2}"/>
                </a:ext>
              </a:extLst>
            </p:cNvPr>
            <p:cNvCxnSpPr>
              <a:cxnSpLocks/>
            </p:cNvCxnSpPr>
            <p:nvPr/>
          </p:nvCxnSpPr>
          <p:spPr>
            <a:xfrm rot="10800000">
              <a:off x="701189" y="2515113"/>
              <a:ext cx="1743266" cy="0"/>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44" name="文本框 43">
            <a:extLst>
              <a:ext uri="{FF2B5EF4-FFF2-40B4-BE49-F238E27FC236}">
                <a16:creationId xmlns:a16="http://schemas.microsoft.com/office/drawing/2014/main" id="{C54178F5-F766-E130-F68A-3E3BFCB2372C}"/>
              </a:ext>
            </a:extLst>
          </p:cNvPr>
          <p:cNvSpPr txBox="1"/>
          <p:nvPr/>
        </p:nvSpPr>
        <p:spPr>
          <a:xfrm>
            <a:off x="8088910" y="2862300"/>
            <a:ext cx="2801884" cy="2498097"/>
          </a:xfrm>
          <a:prstGeom prst="rect">
            <a:avLst/>
          </a:prstGeom>
          <a:noFill/>
        </p:spPr>
        <p:txBody>
          <a:bodyPr wrap="square" rtlCol="0">
            <a:noAutofit/>
          </a:bodyPr>
          <a:lstStyle/>
          <a:p>
            <a:pPr>
              <a:lnSpc>
                <a:spcPct val="125000"/>
              </a:lnSpc>
            </a:pPr>
            <a:r>
              <a:rPr lang="zh-CN" altLang="en-US" dirty="0">
                <a:solidFill>
                  <a:schemeClr val="bg1"/>
                </a:solidFill>
              </a:rPr>
              <a:t>有规律的运动可使人集中精力、减少抑制性神经递质的释放，延缓中枢疲劳，对神经系统产生良好影响，有助于提高学习效率和学习成绩，延长有效工作时间，提高工作效率。</a:t>
            </a:r>
          </a:p>
        </p:txBody>
      </p:sp>
      <p:grpSp>
        <p:nvGrpSpPr>
          <p:cNvPr id="45" name="组合 44">
            <a:extLst>
              <a:ext uri="{FF2B5EF4-FFF2-40B4-BE49-F238E27FC236}">
                <a16:creationId xmlns:a16="http://schemas.microsoft.com/office/drawing/2014/main" id="{9167CA35-B9B2-F9EF-5C6E-4DE6C9124A95}"/>
              </a:ext>
            </a:extLst>
          </p:cNvPr>
          <p:cNvGrpSpPr/>
          <p:nvPr/>
        </p:nvGrpSpPr>
        <p:grpSpPr>
          <a:xfrm flipV="1">
            <a:off x="7925903" y="5849255"/>
            <a:ext cx="447580" cy="190104"/>
            <a:chOff x="2456748" y="-468435"/>
            <a:chExt cx="565008" cy="239982"/>
          </a:xfrm>
          <a:gradFill flip="none" rotWithShape="1">
            <a:gsLst>
              <a:gs pos="0">
                <a:schemeClr val="bg1">
                  <a:alpha val="0"/>
                </a:schemeClr>
              </a:gs>
              <a:gs pos="100000">
                <a:schemeClr val="bg1"/>
              </a:gs>
            </a:gsLst>
            <a:lin ang="0" scaled="1"/>
            <a:tileRect/>
          </a:gradFill>
        </p:grpSpPr>
        <p:sp>
          <p:nvSpPr>
            <p:cNvPr id="46" name="L 形 45">
              <a:extLst>
                <a:ext uri="{FF2B5EF4-FFF2-40B4-BE49-F238E27FC236}">
                  <a16:creationId xmlns:a16="http://schemas.microsoft.com/office/drawing/2014/main" id="{DA5817B3-6816-92A2-3D90-4CE14E43E364}"/>
                </a:ext>
              </a:extLst>
            </p:cNvPr>
            <p:cNvSpPr/>
            <p:nvPr/>
          </p:nvSpPr>
          <p:spPr>
            <a:xfrm rot="13500000">
              <a:off x="2456748" y="-468435"/>
              <a:ext cx="239982" cy="239982"/>
            </a:xfrm>
            <a:prstGeom prst="corner">
              <a:avLst>
                <a:gd name="adj1" fmla="val 30015"/>
                <a:gd name="adj2" fmla="val 309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7" name="L 形 46">
              <a:extLst>
                <a:ext uri="{FF2B5EF4-FFF2-40B4-BE49-F238E27FC236}">
                  <a16:creationId xmlns:a16="http://schemas.microsoft.com/office/drawing/2014/main" id="{39A9569B-4688-36FD-038A-66BEA973FAFD}"/>
                </a:ext>
              </a:extLst>
            </p:cNvPr>
            <p:cNvSpPr/>
            <p:nvPr/>
          </p:nvSpPr>
          <p:spPr>
            <a:xfrm rot="13500000">
              <a:off x="2619261"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48" name="L 形 47">
              <a:extLst>
                <a:ext uri="{FF2B5EF4-FFF2-40B4-BE49-F238E27FC236}">
                  <a16:creationId xmlns:a16="http://schemas.microsoft.com/office/drawing/2014/main" id="{E65BD12B-2CF9-03A5-9D67-D91EE18EDEF9}"/>
                </a:ext>
              </a:extLst>
            </p:cNvPr>
            <p:cNvSpPr/>
            <p:nvPr/>
          </p:nvSpPr>
          <p:spPr>
            <a:xfrm rot="13500000">
              <a:off x="2781774"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grpSp>
    </p:spTree>
    <p:extLst>
      <p:ext uri="{BB962C8B-B14F-4D97-AF65-F5344CB8AC3E}">
        <p14:creationId xmlns:p14="http://schemas.microsoft.com/office/powerpoint/2010/main" val="6280561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a:extLst>
              <a:ext uri="{FF2B5EF4-FFF2-40B4-BE49-F238E27FC236}">
                <a16:creationId xmlns:a16="http://schemas.microsoft.com/office/drawing/2014/main" id="{6E3AABBA-4AF4-72C2-B59A-08805C84574D}"/>
              </a:ext>
            </a:extLst>
          </p:cNvPr>
          <p:cNvGrpSpPr/>
          <p:nvPr/>
        </p:nvGrpSpPr>
        <p:grpSpPr>
          <a:xfrm>
            <a:off x="396240" y="2424298"/>
            <a:ext cx="5506720" cy="3816558"/>
            <a:chOff x="6096000" y="2424298"/>
            <a:chExt cx="5506720" cy="3816558"/>
          </a:xfrm>
        </p:grpSpPr>
        <p:sp>
          <p:nvSpPr>
            <p:cNvPr id="26" name="矩形 25">
              <a:extLst>
                <a:ext uri="{FF2B5EF4-FFF2-40B4-BE49-F238E27FC236}">
                  <a16:creationId xmlns:a16="http://schemas.microsoft.com/office/drawing/2014/main" id="{7164A520-194D-53DF-31A4-A1D10DB5A13B}"/>
                </a:ext>
              </a:extLst>
            </p:cNvPr>
            <p:cNvSpPr/>
            <p:nvPr/>
          </p:nvSpPr>
          <p:spPr>
            <a:xfrm>
              <a:off x="6329680" y="2424298"/>
              <a:ext cx="5039360" cy="3816558"/>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a:extLst>
                <a:ext uri="{FF2B5EF4-FFF2-40B4-BE49-F238E27FC236}">
                  <a16:creationId xmlns:a16="http://schemas.microsoft.com/office/drawing/2014/main" id="{A62D6D81-744E-2134-037E-3DB2CE238136}"/>
                </a:ext>
              </a:extLst>
            </p:cNvPr>
            <p:cNvCxnSpPr>
              <a:cxnSpLocks/>
            </p:cNvCxnSpPr>
            <p:nvPr/>
          </p:nvCxnSpPr>
          <p:spPr>
            <a:xfrm>
              <a:off x="6096000" y="2430440"/>
              <a:ext cx="5273040" cy="0"/>
            </a:xfrm>
            <a:prstGeom prst="line">
              <a:avLst/>
            </a:prstGeom>
            <a:ln w="25400">
              <a:gradFill>
                <a:gsLst>
                  <a:gs pos="100000">
                    <a:schemeClr val="bg1"/>
                  </a:gs>
                  <a:gs pos="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5CB713E6-97EE-7C28-A179-D872842BA109}"/>
                </a:ext>
              </a:extLst>
            </p:cNvPr>
            <p:cNvCxnSpPr>
              <a:cxnSpLocks/>
            </p:cNvCxnSpPr>
            <p:nvPr/>
          </p:nvCxnSpPr>
          <p:spPr>
            <a:xfrm flipH="1">
              <a:off x="6329680" y="6240856"/>
              <a:ext cx="5273040" cy="0"/>
            </a:xfrm>
            <a:prstGeom prst="line">
              <a:avLst/>
            </a:prstGeom>
            <a:ln w="25400">
              <a:gradFill>
                <a:gsLst>
                  <a:gs pos="100000">
                    <a:schemeClr val="bg1"/>
                  </a:gs>
                  <a:gs pos="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1FDCF455-8AC5-B19E-4DBF-50649203FCFE}"/>
              </a:ext>
            </a:extLst>
          </p:cNvPr>
          <p:cNvGrpSpPr/>
          <p:nvPr/>
        </p:nvGrpSpPr>
        <p:grpSpPr>
          <a:xfrm>
            <a:off x="6096000" y="2424298"/>
            <a:ext cx="5506720" cy="3816558"/>
            <a:chOff x="6096000" y="2424298"/>
            <a:chExt cx="5506720" cy="3816558"/>
          </a:xfrm>
        </p:grpSpPr>
        <p:sp>
          <p:nvSpPr>
            <p:cNvPr id="2" name="矩形 1">
              <a:extLst>
                <a:ext uri="{FF2B5EF4-FFF2-40B4-BE49-F238E27FC236}">
                  <a16:creationId xmlns:a16="http://schemas.microsoft.com/office/drawing/2014/main" id="{E898E57A-B1BE-8757-C234-A322107A65C9}"/>
                </a:ext>
              </a:extLst>
            </p:cNvPr>
            <p:cNvSpPr/>
            <p:nvPr/>
          </p:nvSpPr>
          <p:spPr>
            <a:xfrm>
              <a:off x="6329680" y="2424298"/>
              <a:ext cx="5039360" cy="3816558"/>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92F03541-05C3-BD90-59A3-E94C88289708}"/>
                </a:ext>
              </a:extLst>
            </p:cNvPr>
            <p:cNvCxnSpPr>
              <a:cxnSpLocks/>
            </p:cNvCxnSpPr>
            <p:nvPr/>
          </p:nvCxnSpPr>
          <p:spPr>
            <a:xfrm>
              <a:off x="6096000" y="2430440"/>
              <a:ext cx="5273040" cy="0"/>
            </a:xfrm>
            <a:prstGeom prst="line">
              <a:avLst/>
            </a:prstGeom>
            <a:ln w="25400">
              <a:gradFill>
                <a:gsLst>
                  <a:gs pos="100000">
                    <a:schemeClr val="bg1"/>
                  </a:gs>
                  <a:gs pos="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FD215E7A-D11C-E3F2-2951-030459D938CB}"/>
                </a:ext>
              </a:extLst>
            </p:cNvPr>
            <p:cNvCxnSpPr>
              <a:cxnSpLocks/>
            </p:cNvCxnSpPr>
            <p:nvPr/>
          </p:nvCxnSpPr>
          <p:spPr>
            <a:xfrm flipH="1">
              <a:off x="6329680" y="6240856"/>
              <a:ext cx="5273040" cy="0"/>
            </a:xfrm>
            <a:prstGeom prst="line">
              <a:avLst/>
            </a:prstGeom>
            <a:ln w="25400">
              <a:gradFill>
                <a:gsLst>
                  <a:gs pos="100000">
                    <a:schemeClr val="bg1"/>
                  </a:gs>
                  <a:gs pos="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12" name="图表 11">
            <a:extLst>
              <a:ext uri="{FF2B5EF4-FFF2-40B4-BE49-F238E27FC236}">
                <a16:creationId xmlns:a16="http://schemas.microsoft.com/office/drawing/2014/main" id="{82DDFDBB-D587-2EC0-AEBB-7E23960BA0A1}"/>
              </a:ext>
            </a:extLst>
          </p:cNvPr>
          <p:cNvGraphicFramePr/>
          <p:nvPr>
            <p:extLst>
              <p:ext uri="{D42A27DB-BD31-4B8C-83A1-F6EECF244321}">
                <p14:modId xmlns:p14="http://schemas.microsoft.com/office/powerpoint/2010/main" val="2712578781"/>
              </p:ext>
            </p:extLst>
          </p:nvPr>
        </p:nvGraphicFramePr>
        <p:xfrm>
          <a:off x="871953" y="2175298"/>
          <a:ext cx="4512847" cy="395047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图表 14">
            <a:extLst>
              <a:ext uri="{FF2B5EF4-FFF2-40B4-BE49-F238E27FC236}">
                <a16:creationId xmlns:a16="http://schemas.microsoft.com/office/drawing/2014/main" id="{65F98141-1E43-7254-7C9D-D39ACE32D322}"/>
              </a:ext>
            </a:extLst>
          </p:cNvPr>
          <p:cNvGraphicFramePr/>
          <p:nvPr>
            <p:extLst>
              <p:ext uri="{D42A27DB-BD31-4B8C-83A1-F6EECF244321}">
                <p14:modId xmlns:p14="http://schemas.microsoft.com/office/powerpoint/2010/main" val="759253383"/>
              </p:ext>
            </p:extLst>
          </p:nvPr>
        </p:nvGraphicFramePr>
        <p:xfrm>
          <a:off x="6644842" y="2424298"/>
          <a:ext cx="4858482" cy="3816558"/>
        </p:xfrm>
        <a:graphic>
          <a:graphicData uri="http://schemas.openxmlformats.org/drawingml/2006/chart">
            <c:chart xmlns:c="http://schemas.openxmlformats.org/drawingml/2006/chart" xmlns:r="http://schemas.openxmlformats.org/officeDocument/2006/relationships" r:id="rId4"/>
          </a:graphicData>
        </a:graphic>
      </p:graphicFrame>
      <p:sp>
        <p:nvSpPr>
          <p:cNvPr id="21" name="文本框 20">
            <a:extLst>
              <a:ext uri="{FF2B5EF4-FFF2-40B4-BE49-F238E27FC236}">
                <a16:creationId xmlns:a16="http://schemas.microsoft.com/office/drawing/2014/main" id="{F62F1F0F-48FD-AF30-F6C6-B3D51D2D84CE}"/>
              </a:ext>
            </a:extLst>
          </p:cNvPr>
          <p:cNvSpPr txBox="1"/>
          <p:nvPr/>
        </p:nvSpPr>
        <p:spPr>
          <a:xfrm>
            <a:off x="688676" y="1356770"/>
            <a:ext cx="4426212" cy="707886"/>
          </a:xfrm>
          <a:prstGeom prst="rect">
            <a:avLst/>
          </a:prstGeom>
          <a:noFill/>
        </p:spPr>
        <p:txBody>
          <a:bodyPr wrap="square" rtlCol="0">
            <a:noAutofit/>
          </a:bodyPr>
          <a:lstStyle/>
          <a:p>
            <a:pPr algn="l"/>
            <a:r>
              <a:rPr lang="zh-CN" altLang="en-US" sz="2400" b="1" dirty="0">
                <a:solidFill>
                  <a:schemeClr val="bg1"/>
                </a:solidFill>
                <a:latin typeface="+mn-ea"/>
              </a:rPr>
              <a:t>全面健身的浪潮之下</a:t>
            </a:r>
            <a:endParaRPr lang="en-US" altLang="zh-CN" sz="2400" b="1" dirty="0">
              <a:solidFill>
                <a:schemeClr val="bg1"/>
              </a:solidFill>
              <a:latin typeface="+mn-ea"/>
            </a:endParaRPr>
          </a:p>
        </p:txBody>
      </p:sp>
      <p:sp>
        <p:nvSpPr>
          <p:cNvPr id="22" name="文本框 21">
            <a:extLst>
              <a:ext uri="{FF2B5EF4-FFF2-40B4-BE49-F238E27FC236}">
                <a16:creationId xmlns:a16="http://schemas.microsoft.com/office/drawing/2014/main" id="{1338A707-3F44-7858-83DC-D58A68022263}"/>
              </a:ext>
            </a:extLst>
          </p:cNvPr>
          <p:cNvSpPr txBox="1"/>
          <p:nvPr/>
        </p:nvSpPr>
        <p:spPr>
          <a:xfrm>
            <a:off x="688676" y="1771267"/>
            <a:ext cx="7688794" cy="707886"/>
          </a:xfrm>
          <a:prstGeom prst="rect">
            <a:avLst/>
          </a:prstGeom>
          <a:noFill/>
        </p:spPr>
        <p:txBody>
          <a:bodyPr wrap="square" rtlCol="0">
            <a:noAutofit/>
          </a:bodyPr>
          <a:lstStyle/>
          <a:p>
            <a:pPr algn="l"/>
            <a:r>
              <a:rPr lang="zh-CN" altLang="en-US" sz="2400" b="1" dirty="0">
                <a:solidFill>
                  <a:schemeClr val="accent1"/>
                </a:solidFill>
                <a:latin typeface="+mn-ea"/>
              </a:rPr>
              <a:t>了解运动健身的知识至关重要</a:t>
            </a:r>
            <a:endParaRPr lang="en-US" altLang="zh-CN" sz="2400" b="1" dirty="0">
              <a:solidFill>
                <a:schemeClr val="accent1"/>
              </a:solidFill>
              <a:latin typeface="+mn-ea"/>
            </a:endParaRPr>
          </a:p>
        </p:txBody>
      </p:sp>
      <p:sp>
        <p:nvSpPr>
          <p:cNvPr id="13" name="文本占位符 12">
            <a:extLst>
              <a:ext uri="{FF2B5EF4-FFF2-40B4-BE49-F238E27FC236}">
                <a16:creationId xmlns:a16="http://schemas.microsoft.com/office/drawing/2014/main" id="{54DBE1D2-A368-F93C-9324-CEFB13B99F5E}"/>
              </a:ext>
            </a:extLst>
          </p:cNvPr>
          <p:cNvSpPr>
            <a:spLocks noGrp="1"/>
          </p:cNvSpPr>
          <p:nvPr>
            <p:ph type="body" sz="quarter" idx="10"/>
          </p:nvPr>
        </p:nvSpPr>
        <p:spPr/>
        <p:txBody>
          <a:bodyPr/>
          <a:lstStyle/>
          <a:p>
            <a:r>
              <a:rPr lang="zh-CN" altLang="en-US" dirty="0"/>
              <a:t>越来越多的人注重健康问题</a:t>
            </a:r>
          </a:p>
        </p:txBody>
      </p:sp>
      <p:cxnSp>
        <p:nvCxnSpPr>
          <p:cNvPr id="29" name="直接连接符 28">
            <a:extLst>
              <a:ext uri="{FF2B5EF4-FFF2-40B4-BE49-F238E27FC236}">
                <a16:creationId xmlns:a16="http://schemas.microsoft.com/office/drawing/2014/main" id="{15F5FB7D-8D8F-9723-7BCD-F546D2DCB198}"/>
              </a:ext>
            </a:extLst>
          </p:cNvPr>
          <p:cNvCxnSpPr>
            <a:cxnSpLocks/>
          </p:cNvCxnSpPr>
          <p:nvPr/>
        </p:nvCxnSpPr>
        <p:spPr>
          <a:xfrm>
            <a:off x="660399" y="1301914"/>
            <a:ext cx="0" cy="938704"/>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87868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a:extLst>
              <a:ext uri="{FF2B5EF4-FFF2-40B4-BE49-F238E27FC236}">
                <a16:creationId xmlns:a16="http://schemas.microsoft.com/office/drawing/2014/main" id="{900F12B0-6931-FF9A-59D3-C4A59646C4BB}"/>
              </a:ext>
            </a:extLst>
          </p:cNvPr>
          <p:cNvSpPr txBox="1"/>
          <p:nvPr/>
        </p:nvSpPr>
        <p:spPr>
          <a:xfrm>
            <a:off x="943935" y="387674"/>
            <a:ext cx="3770263" cy="3077766"/>
          </a:xfrm>
          <a:prstGeom prst="rect">
            <a:avLst/>
          </a:prstGeom>
          <a:noFill/>
        </p:spPr>
        <p:txBody>
          <a:bodyPr wrap="none" lIns="0" tIns="0" rIns="0" bIns="0">
            <a:noAutofit/>
          </a:bodyPr>
          <a:lstStyle/>
          <a:p>
            <a:r>
              <a:rPr lang="en-US" altLang="zh-CN" sz="20000" dirty="0">
                <a:gradFill>
                  <a:gsLst>
                    <a:gs pos="43000">
                      <a:schemeClr val="bg1"/>
                    </a:gs>
                    <a:gs pos="88000">
                      <a:schemeClr val="bg1">
                        <a:alpha val="0"/>
                      </a:schemeClr>
                    </a:gs>
                  </a:gsLst>
                  <a:lin ang="5400000" scaled="1"/>
                </a:gradFill>
                <a:latin typeface="+mj-ea"/>
                <a:ea typeface="+mj-ea"/>
              </a:rPr>
              <a:t>02</a:t>
            </a:r>
            <a:endParaRPr lang="zh-CN" altLang="en-US" sz="20000" dirty="0">
              <a:gradFill>
                <a:gsLst>
                  <a:gs pos="43000">
                    <a:schemeClr val="bg1"/>
                  </a:gs>
                  <a:gs pos="88000">
                    <a:schemeClr val="bg1">
                      <a:alpha val="0"/>
                    </a:schemeClr>
                  </a:gs>
                </a:gsLst>
                <a:lin ang="5400000" scaled="1"/>
              </a:gradFill>
              <a:latin typeface="+mj-ea"/>
              <a:ea typeface="+mj-ea"/>
            </a:endParaRPr>
          </a:p>
        </p:txBody>
      </p:sp>
      <p:sp>
        <p:nvSpPr>
          <p:cNvPr id="4096" name="平行四边形 4095">
            <a:extLst>
              <a:ext uri="{FF2B5EF4-FFF2-40B4-BE49-F238E27FC236}">
                <a16:creationId xmlns:a16="http://schemas.microsoft.com/office/drawing/2014/main" id="{268F9346-CC99-4DEC-2839-D7D78E618526}"/>
              </a:ext>
            </a:extLst>
          </p:cNvPr>
          <p:cNvSpPr/>
          <p:nvPr/>
        </p:nvSpPr>
        <p:spPr>
          <a:xfrm>
            <a:off x="-135864" y="2287086"/>
            <a:ext cx="9649015" cy="2399418"/>
          </a:xfrm>
          <a:prstGeom prst="parallelogram">
            <a:avLst/>
          </a:prstGeom>
          <a:ln>
            <a:noFill/>
          </a:ln>
          <a:effectLst>
            <a:outerShdw blurRad="127000" dist="38100" dir="2700000" algn="tl" rotWithShape="0">
              <a:schemeClr val="tx1">
                <a:lumMod val="85000"/>
                <a:lumOff val="1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8" name="文本框 27">
            <a:extLst>
              <a:ext uri="{FF2B5EF4-FFF2-40B4-BE49-F238E27FC236}">
                <a16:creationId xmlns:a16="http://schemas.microsoft.com/office/drawing/2014/main" id="{A5072777-4C95-47B5-1825-28789DE00974}"/>
              </a:ext>
            </a:extLst>
          </p:cNvPr>
          <p:cNvSpPr txBox="1"/>
          <p:nvPr/>
        </p:nvSpPr>
        <p:spPr>
          <a:xfrm>
            <a:off x="803899" y="2500118"/>
            <a:ext cx="6905897" cy="1200329"/>
          </a:xfrm>
          <a:prstGeom prst="rect">
            <a:avLst/>
          </a:prstGeom>
          <a:noFill/>
        </p:spPr>
        <p:txBody>
          <a:bodyPr wrap="square" rtlCol="0">
            <a:noAutofit/>
          </a:bodyPr>
          <a:lstStyle/>
          <a:p>
            <a:r>
              <a:rPr lang="zh-CN" altLang="en-US" sz="7200" dirty="0">
                <a:solidFill>
                  <a:schemeClr val="bg1"/>
                </a:solidFill>
                <a:effectLst>
                  <a:outerShdw blurRad="101600" dist="38100" dir="5400000" algn="t" rotWithShape="0">
                    <a:schemeClr val="accent3">
                      <a:alpha val="37000"/>
                    </a:schemeClr>
                  </a:outerShdw>
                </a:effectLst>
                <a:latin typeface="+mj-ea"/>
                <a:ea typeface="+mj-ea"/>
              </a:rPr>
              <a:t>是什么</a:t>
            </a:r>
            <a:endParaRPr lang="en-US" altLang="zh-CN" sz="7200" dirty="0">
              <a:solidFill>
                <a:schemeClr val="bg1"/>
              </a:solidFill>
              <a:effectLst>
                <a:outerShdw blurRad="101600" dist="38100" dir="5400000" algn="t" rotWithShape="0">
                  <a:schemeClr val="accent3">
                    <a:alpha val="37000"/>
                  </a:schemeClr>
                </a:outerShdw>
              </a:effectLst>
              <a:latin typeface="+mj-ea"/>
              <a:ea typeface="+mj-ea"/>
            </a:endParaRPr>
          </a:p>
        </p:txBody>
      </p:sp>
      <p:sp>
        <p:nvSpPr>
          <p:cNvPr id="29" name="文本框 28">
            <a:extLst>
              <a:ext uri="{FF2B5EF4-FFF2-40B4-BE49-F238E27FC236}">
                <a16:creationId xmlns:a16="http://schemas.microsoft.com/office/drawing/2014/main" id="{F204FCDB-283B-35A2-8854-7DAE56C1A08E}"/>
              </a:ext>
            </a:extLst>
          </p:cNvPr>
          <p:cNvSpPr txBox="1"/>
          <p:nvPr/>
        </p:nvSpPr>
        <p:spPr>
          <a:xfrm>
            <a:off x="636861" y="3366771"/>
            <a:ext cx="8479626" cy="1323439"/>
          </a:xfrm>
          <a:prstGeom prst="rect">
            <a:avLst/>
          </a:prstGeom>
          <a:noFill/>
        </p:spPr>
        <p:txBody>
          <a:bodyPr wrap="square" rtlCol="0">
            <a:noAutofit/>
          </a:bodyPr>
          <a:lstStyle/>
          <a:p>
            <a:r>
              <a:rPr lang="zh-CN" altLang="en-US" sz="8000" dirty="0">
                <a:solidFill>
                  <a:schemeClr val="bg1"/>
                </a:solidFill>
                <a:effectLst>
                  <a:outerShdw blurRad="101600" dist="38100" dir="5400000" algn="t" rotWithShape="0">
                    <a:schemeClr val="accent3">
                      <a:alpha val="37000"/>
                    </a:schemeClr>
                  </a:outerShdw>
                </a:effectLst>
                <a:latin typeface="+mj-ea"/>
                <a:ea typeface="+mj-ea"/>
              </a:rPr>
              <a:t>在阻碍我们变瘦？</a:t>
            </a:r>
            <a:endParaRPr lang="en-US" altLang="zh-CN" sz="8000" dirty="0">
              <a:solidFill>
                <a:schemeClr val="bg1"/>
              </a:solidFill>
              <a:effectLst>
                <a:outerShdw blurRad="101600" dist="38100" dir="5400000" algn="t" rotWithShape="0">
                  <a:schemeClr val="accent3">
                    <a:alpha val="37000"/>
                  </a:schemeClr>
                </a:outerShdw>
              </a:effectLst>
              <a:latin typeface="+mj-ea"/>
              <a:ea typeface="+mj-ea"/>
            </a:endParaRPr>
          </a:p>
        </p:txBody>
      </p:sp>
      <p:sp>
        <p:nvSpPr>
          <p:cNvPr id="31" name="文本框 30">
            <a:extLst>
              <a:ext uri="{FF2B5EF4-FFF2-40B4-BE49-F238E27FC236}">
                <a16:creationId xmlns:a16="http://schemas.microsoft.com/office/drawing/2014/main" id="{0AD43FF7-4755-CE9F-DA93-C2D1E820A7AF}"/>
              </a:ext>
            </a:extLst>
          </p:cNvPr>
          <p:cNvSpPr txBox="1"/>
          <p:nvPr/>
        </p:nvSpPr>
        <p:spPr>
          <a:xfrm>
            <a:off x="4799000" y="2592450"/>
            <a:ext cx="6232475" cy="1015663"/>
          </a:xfrm>
          <a:prstGeom prst="rect">
            <a:avLst/>
          </a:prstGeom>
          <a:noFill/>
        </p:spPr>
        <p:txBody>
          <a:bodyPr wrap="none" lIns="0" tIns="0" rIns="0" bIns="0" rtlCol="0" anchor="ctr" anchorCtr="0">
            <a:noAutofit/>
          </a:bodyPr>
          <a:lstStyle>
            <a:defPPr>
              <a:defRPr lang="zh-CN"/>
            </a:defPPr>
            <a:lvl1pPr>
              <a:defRPr sz="8000">
                <a:ln>
                  <a:gradFill>
                    <a:gsLst>
                      <a:gs pos="0">
                        <a:schemeClr val="bg1"/>
                      </a:gs>
                      <a:gs pos="100000">
                        <a:schemeClr val="bg1"/>
                      </a:gs>
                    </a:gsLst>
                    <a:lin ang="5400000" scaled="1"/>
                  </a:gradFill>
                </a:ln>
                <a:noFill/>
                <a:latin typeface="优设标题黑" panose="00000500000000000000" pitchFamily="2" charset="-122"/>
                <a:ea typeface="优设标题黑" panose="00000500000000000000" pitchFamily="2" charset="-122"/>
              </a:defRPr>
            </a:lvl1pPr>
          </a:lstStyle>
          <a:p>
            <a:r>
              <a:rPr lang="en-US" altLang="zh-CN" sz="6600" dirty="0">
                <a:ln>
                  <a:gradFill>
                    <a:gsLst>
                      <a:gs pos="0">
                        <a:schemeClr val="accent1">
                          <a:lumMod val="5000"/>
                          <a:lumOff val="95000"/>
                        </a:schemeClr>
                      </a:gs>
                      <a:gs pos="81000">
                        <a:schemeClr val="bg1">
                          <a:alpha val="0"/>
                        </a:schemeClr>
                      </a:gs>
                    </a:gsLst>
                    <a:lin ang="5400000" scaled="1"/>
                  </a:gradFill>
                </a:ln>
              </a:rPr>
              <a:t>HINDER</a:t>
            </a:r>
            <a:endParaRPr lang="zh-CN" altLang="en-US" sz="6600" dirty="0">
              <a:ln>
                <a:gradFill>
                  <a:gsLst>
                    <a:gs pos="0">
                      <a:schemeClr val="accent1">
                        <a:lumMod val="5000"/>
                        <a:lumOff val="95000"/>
                      </a:schemeClr>
                    </a:gs>
                    <a:gs pos="81000">
                      <a:schemeClr val="bg1">
                        <a:alpha val="0"/>
                      </a:schemeClr>
                    </a:gs>
                  </a:gsLst>
                  <a:lin ang="5400000" scaled="1"/>
                </a:gradFill>
              </a:ln>
            </a:endParaRPr>
          </a:p>
        </p:txBody>
      </p:sp>
      <p:sp>
        <p:nvSpPr>
          <p:cNvPr id="68" name="平行四边形 67">
            <a:extLst>
              <a:ext uri="{FF2B5EF4-FFF2-40B4-BE49-F238E27FC236}">
                <a16:creationId xmlns:a16="http://schemas.microsoft.com/office/drawing/2014/main" id="{DA04049D-E149-DD94-6319-9F4E5FA85185}"/>
              </a:ext>
            </a:extLst>
          </p:cNvPr>
          <p:cNvSpPr>
            <a:spLocks/>
          </p:cNvSpPr>
          <p:nvPr/>
        </p:nvSpPr>
        <p:spPr>
          <a:xfrm rot="20542389">
            <a:off x="9920409" y="1887594"/>
            <a:ext cx="2499400" cy="4131625"/>
          </a:xfrm>
          <a:prstGeom prst="parallelogram">
            <a:avLst>
              <a:gd name="adj" fmla="val 85313"/>
            </a:avLst>
          </a:prstGeom>
          <a:gradFill>
            <a:gsLst>
              <a:gs pos="61000">
                <a:schemeClr val="accent1">
                  <a:alpha val="80000"/>
                </a:schemeClr>
              </a:gs>
              <a:gs pos="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nvGrpSpPr>
          <p:cNvPr id="70" name="组合 69">
            <a:extLst>
              <a:ext uri="{FF2B5EF4-FFF2-40B4-BE49-F238E27FC236}">
                <a16:creationId xmlns:a16="http://schemas.microsoft.com/office/drawing/2014/main" id="{1F52C42E-4A77-9624-443A-E879155E8CF8}"/>
              </a:ext>
            </a:extLst>
          </p:cNvPr>
          <p:cNvGrpSpPr/>
          <p:nvPr/>
        </p:nvGrpSpPr>
        <p:grpSpPr>
          <a:xfrm rot="21322783">
            <a:off x="10665963" y="1720415"/>
            <a:ext cx="563812" cy="456704"/>
            <a:chOff x="2688631" y="1564298"/>
            <a:chExt cx="563812" cy="456704"/>
          </a:xfrm>
        </p:grpSpPr>
        <p:sp>
          <p:nvSpPr>
            <p:cNvPr id="71" name="椭圆 70">
              <a:extLst>
                <a:ext uri="{FF2B5EF4-FFF2-40B4-BE49-F238E27FC236}">
                  <a16:creationId xmlns:a16="http://schemas.microsoft.com/office/drawing/2014/main" id="{AB5BC2EF-890D-0298-4C29-07FC5C8EF1A4}"/>
                </a:ext>
              </a:extLst>
            </p:cNvPr>
            <p:cNvSpPr/>
            <p:nvPr/>
          </p:nvSpPr>
          <p:spPr>
            <a:xfrm rot="286328" flipH="1" flipV="1">
              <a:off x="2726477" y="1745775"/>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72" name="椭圆 71">
              <a:extLst>
                <a:ext uri="{FF2B5EF4-FFF2-40B4-BE49-F238E27FC236}">
                  <a16:creationId xmlns:a16="http://schemas.microsoft.com/office/drawing/2014/main" id="{7B1DC956-E194-2D9E-4239-AFCD02D8D25A}"/>
                </a:ext>
              </a:extLst>
            </p:cNvPr>
            <p:cNvSpPr/>
            <p:nvPr/>
          </p:nvSpPr>
          <p:spPr>
            <a:xfrm rot="286328" flipH="1" flipV="1">
              <a:off x="2688631" y="1938327"/>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73" name="椭圆 72">
              <a:extLst>
                <a:ext uri="{FF2B5EF4-FFF2-40B4-BE49-F238E27FC236}">
                  <a16:creationId xmlns:a16="http://schemas.microsoft.com/office/drawing/2014/main" id="{8B85E15E-C24A-BA5D-57F4-61632E55F609}"/>
                </a:ext>
              </a:extLst>
            </p:cNvPr>
            <p:cNvSpPr/>
            <p:nvPr/>
          </p:nvSpPr>
          <p:spPr>
            <a:xfrm rot="286328" flipH="1" flipV="1">
              <a:off x="2788150" y="1564298"/>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74" name="椭圆 73">
              <a:extLst>
                <a:ext uri="{FF2B5EF4-FFF2-40B4-BE49-F238E27FC236}">
                  <a16:creationId xmlns:a16="http://schemas.microsoft.com/office/drawing/2014/main" id="{A951E9EA-8969-06EF-2740-FCBF8CE7A02C}"/>
                </a:ext>
              </a:extLst>
            </p:cNvPr>
            <p:cNvSpPr/>
            <p:nvPr/>
          </p:nvSpPr>
          <p:spPr>
            <a:xfrm rot="286328" flipH="1" flipV="1">
              <a:off x="2859163" y="1756852"/>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75" name="椭圆 74">
              <a:extLst>
                <a:ext uri="{FF2B5EF4-FFF2-40B4-BE49-F238E27FC236}">
                  <a16:creationId xmlns:a16="http://schemas.microsoft.com/office/drawing/2014/main" id="{FCFBA477-C718-1B17-6753-F69D9EAB3C6B}"/>
                </a:ext>
              </a:extLst>
            </p:cNvPr>
            <p:cNvSpPr/>
            <p:nvPr/>
          </p:nvSpPr>
          <p:spPr>
            <a:xfrm rot="286328" flipH="1" flipV="1">
              <a:off x="2821316" y="1949404"/>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76" name="椭圆 75">
              <a:extLst>
                <a:ext uri="{FF2B5EF4-FFF2-40B4-BE49-F238E27FC236}">
                  <a16:creationId xmlns:a16="http://schemas.microsoft.com/office/drawing/2014/main" id="{396B520D-BDE7-1DF4-91C5-8DB41C49AC70}"/>
                </a:ext>
              </a:extLst>
            </p:cNvPr>
            <p:cNvSpPr/>
            <p:nvPr/>
          </p:nvSpPr>
          <p:spPr>
            <a:xfrm rot="286328" flipH="1" flipV="1">
              <a:off x="2920835" y="1575375"/>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77" name="椭圆 76">
              <a:extLst>
                <a:ext uri="{FF2B5EF4-FFF2-40B4-BE49-F238E27FC236}">
                  <a16:creationId xmlns:a16="http://schemas.microsoft.com/office/drawing/2014/main" id="{BE68D83E-9558-527B-8A19-2FB3DB0315F4}"/>
                </a:ext>
              </a:extLst>
            </p:cNvPr>
            <p:cNvSpPr/>
            <p:nvPr/>
          </p:nvSpPr>
          <p:spPr>
            <a:xfrm rot="17100000" flipH="1" flipV="1">
              <a:off x="3013620" y="1767928"/>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78" name="椭圆 77">
              <a:extLst>
                <a:ext uri="{FF2B5EF4-FFF2-40B4-BE49-F238E27FC236}">
                  <a16:creationId xmlns:a16="http://schemas.microsoft.com/office/drawing/2014/main" id="{7B8CB2E0-DB08-7E00-6EDD-8114DD61F27E}"/>
                </a:ext>
              </a:extLst>
            </p:cNvPr>
            <p:cNvSpPr/>
            <p:nvPr/>
          </p:nvSpPr>
          <p:spPr>
            <a:xfrm rot="17100000" flipH="1" flipV="1">
              <a:off x="2954001" y="1960481"/>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79" name="椭圆 78">
              <a:extLst>
                <a:ext uri="{FF2B5EF4-FFF2-40B4-BE49-F238E27FC236}">
                  <a16:creationId xmlns:a16="http://schemas.microsoft.com/office/drawing/2014/main" id="{510074C1-BD57-0801-7923-CD31D0A7ABF2}"/>
                </a:ext>
              </a:extLst>
            </p:cNvPr>
            <p:cNvSpPr/>
            <p:nvPr/>
          </p:nvSpPr>
          <p:spPr>
            <a:xfrm rot="17100000" flipH="1" flipV="1">
              <a:off x="3053520" y="1586452"/>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80" name="椭圆 79">
              <a:extLst>
                <a:ext uri="{FF2B5EF4-FFF2-40B4-BE49-F238E27FC236}">
                  <a16:creationId xmlns:a16="http://schemas.microsoft.com/office/drawing/2014/main" id="{99C4C637-36BD-82E9-0A35-AFC8E06AF3D3}"/>
                </a:ext>
              </a:extLst>
            </p:cNvPr>
            <p:cNvSpPr/>
            <p:nvPr/>
          </p:nvSpPr>
          <p:spPr>
            <a:xfrm rot="17100000" flipH="1" flipV="1">
              <a:off x="3152022" y="1767928"/>
              <a:ext cx="60521" cy="60521"/>
            </a:xfrm>
            <a:prstGeom prst="ellipse">
              <a:avLst/>
            </a:prstGeom>
            <a:solidFill>
              <a:schemeClr val="bg1">
                <a:alpha val="9375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81" name="椭圆 80">
              <a:extLst>
                <a:ext uri="{FF2B5EF4-FFF2-40B4-BE49-F238E27FC236}">
                  <a16:creationId xmlns:a16="http://schemas.microsoft.com/office/drawing/2014/main" id="{2EAD3B7C-9B64-D756-AE25-37B7D37C4582}"/>
                </a:ext>
              </a:extLst>
            </p:cNvPr>
            <p:cNvSpPr/>
            <p:nvPr/>
          </p:nvSpPr>
          <p:spPr>
            <a:xfrm rot="17100000" flipH="1" flipV="1">
              <a:off x="3092403" y="1960481"/>
              <a:ext cx="60521" cy="60521"/>
            </a:xfrm>
            <a:prstGeom prst="ellipse">
              <a:avLst/>
            </a:prstGeom>
            <a:solidFill>
              <a:schemeClr val="bg1">
                <a:alpha val="8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sp>
          <p:nvSpPr>
            <p:cNvPr id="82" name="椭圆 81">
              <a:extLst>
                <a:ext uri="{FF2B5EF4-FFF2-40B4-BE49-F238E27FC236}">
                  <a16:creationId xmlns:a16="http://schemas.microsoft.com/office/drawing/2014/main" id="{DBE4DED4-1B79-41A0-AB89-1A6A2C55AAEA}"/>
                </a:ext>
              </a:extLst>
            </p:cNvPr>
            <p:cNvSpPr/>
            <p:nvPr/>
          </p:nvSpPr>
          <p:spPr>
            <a:xfrm rot="17100000" flipH="1" flipV="1">
              <a:off x="3191922" y="1586452"/>
              <a:ext cx="60521" cy="60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lumMod val="5000"/>
                        <a:lumOff val="95000"/>
                      </a:schemeClr>
                    </a:gs>
                    <a:gs pos="100000">
                      <a:schemeClr val="bg1">
                        <a:alpha val="0"/>
                      </a:schemeClr>
                    </a:gs>
                  </a:gsLst>
                  <a:lin ang="5400000" scaled="1"/>
                </a:gradFill>
              </a:endParaRPr>
            </a:p>
          </p:txBody>
        </p:sp>
      </p:grpSp>
      <p:pic>
        <p:nvPicPr>
          <p:cNvPr id="83" name="图片 82">
            <a:extLst>
              <a:ext uri="{FF2B5EF4-FFF2-40B4-BE49-F238E27FC236}">
                <a16:creationId xmlns:a16="http://schemas.microsoft.com/office/drawing/2014/main" id="{9ED66CA0-9091-41D3-A1F5-58FED24C22F2}"/>
              </a:ext>
            </a:extLst>
          </p:cNvPr>
          <p:cNvPicPr>
            <a:picLocks noChangeAspect="1"/>
          </p:cNvPicPr>
          <p:nvPr/>
        </p:nvPicPr>
        <p:blipFill>
          <a:blip r:embed="rId3" cstate="screen">
            <a:alphaModFix amt="19000"/>
            <a:extLst>
              <a:ext uri="{28A0092B-C50C-407E-A947-70E740481C1C}">
                <a14:useLocalDpi xmlns:a14="http://schemas.microsoft.com/office/drawing/2010/main"/>
              </a:ext>
            </a:extLst>
          </a:blip>
          <a:stretch>
            <a:fillRect/>
          </a:stretch>
        </p:blipFill>
        <p:spPr>
          <a:xfrm rot="421174">
            <a:off x="400216" y="4978206"/>
            <a:ext cx="2266629" cy="3430387"/>
          </a:xfrm>
          <a:prstGeom prst="parallelogram">
            <a:avLst>
              <a:gd name="adj" fmla="val 37892"/>
            </a:avLst>
          </a:prstGeom>
        </p:spPr>
      </p:pic>
      <p:grpSp>
        <p:nvGrpSpPr>
          <p:cNvPr id="4101" name="组合 4100">
            <a:extLst>
              <a:ext uri="{FF2B5EF4-FFF2-40B4-BE49-F238E27FC236}">
                <a16:creationId xmlns:a16="http://schemas.microsoft.com/office/drawing/2014/main" id="{5A5A3240-85B7-4123-9019-2108C501627A}"/>
              </a:ext>
            </a:extLst>
          </p:cNvPr>
          <p:cNvGrpSpPr/>
          <p:nvPr/>
        </p:nvGrpSpPr>
        <p:grpSpPr>
          <a:xfrm>
            <a:off x="6307802" y="5758370"/>
            <a:ext cx="476998" cy="202600"/>
            <a:chOff x="2456748" y="-468435"/>
            <a:chExt cx="565008" cy="239982"/>
          </a:xfrm>
          <a:gradFill flip="none" rotWithShape="1">
            <a:gsLst>
              <a:gs pos="0">
                <a:schemeClr val="bg1">
                  <a:alpha val="0"/>
                </a:schemeClr>
              </a:gs>
              <a:gs pos="100000">
                <a:schemeClr val="bg1"/>
              </a:gs>
            </a:gsLst>
            <a:lin ang="0" scaled="1"/>
            <a:tileRect/>
          </a:gradFill>
        </p:grpSpPr>
        <p:sp>
          <p:nvSpPr>
            <p:cNvPr id="4099" name="L 形 4098">
              <a:extLst>
                <a:ext uri="{FF2B5EF4-FFF2-40B4-BE49-F238E27FC236}">
                  <a16:creationId xmlns:a16="http://schemas.microsoft.com/office/drawing/2014/main" id="{6C8E8CF8-4255-698C-C5DD-FA7AE3106312}"/>
                </a:ext>
              </a:extLst>
            </p:cNvPr>
            <p:cNvSpPr/>
            <p:nvPr/>
          </p:nvSpPr>
          <p:spPr>
            <a:xfrm rot="13500000">
              <a:off x="2456748" y="-468435"/>
              <a:ext cx="239982" cy="239982"/>
            </a:xfrm>
            <a:prstGeom prst="corner">
              <a:avLst>
                <a:gd name="adj1" fmla="val 30015"/>
                <a:gd name="adj2" fmla="val 309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1" name="L 形 90">
              <a:extLst>
                <a:ext uri="{FF2B5EF4-FFF2-40B4-BE49-F238E27FC236}">
                  <a16:creationId xmlns:a16="http://schemas.microsoft.com/office/drawing/2014/main" id="{3167A94D-29E7-4199-3380-6DE8310B2619}"/>
                </a:ext>
              </a:extLst>
            </p:cNvPr>
            <p:cNvSpPr/>
            <p:nvPr/>
          </p:nvSpPr>
          <p:spPr>
            <a:xfrm rot="13500000">
              <a:off x="2619261"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86" name="L 形 85">
              <a:extLst>
                <a:ext uri="{FF2B5EF4-FFF2-40B4-BE49-F238E27FC236}">
                  <a16:creationId xmlns:a16="http://schemas.microsoft.com/office/drawing/2014/main" id="{38A54283-EEA8-5864-8378-AADB1431A831}"/>
                </a:ext>
              </a:extLst>
            </p:cNvPr>
            <p:cNvSpPr/>
            <p:nvPr/>
          </p:nvSpPr>
          <p:spPr>
            <a:xfrm rot="13500000">
              <a:off x="2781774" y="-468435"/>
              <a:ext cx="239982" cy="239982"/>
            </a:xfrm>
            <a:prstGeom prst="corner">
              <a:avLst>
                <a:gd name="adj1" fmla="val 30015"/>
                <a:gd name="adj2" fmla="val 3090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grpSp>
      <p:sp>
        <p:nvSpPr>
          <p:cNvPr id="4" name="平行四边形 3">
            <a:extLst>
              <a:ext uri="{FF2B5EF4-FFF2-40B4-BE49-F238E27FC236}">
                <a16:creationId xmlns:a16="http://schemas.microsoft.com/office/drawing/2014/main" id="{B8B988CB-C158-9AF4-A461-25A806EA4991}"/>
              </a:ext>
            </a:extLst>
          </p:cNvPr>
          <p:cNvSpPr/>
          <p:nvPr/>
        </p:nvSpPr>
        <p:spPr>
          <a:xfrm>
            <a:off x="8793769" y="2287086"/>
            <a:ext cx="864428" cy="2420773"/>
          </a:xfrm>
          <a:prstGeom prst="parallelogram">
            <a:avLst>
              <a:gd name="adj" fmla="val 77942"/>
            </a:avLst>
          </a:prstGeom>
          <a:gradFill>
            <a:gsLst>
              <a:gs pos="0">
                <a:schemeClr val="accent1">
                  <a:alpha val="91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Tree>
    <p:extLst>
      <p:ext uri="{BB962C8B-B14F-4D97-AF65-F5344CB8AC3E}">
        <p14:creationId xmlns:p14="http://schemas.microsoft.com/office/powerpoint/2010/main" val="5037130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07D7DB4A-C37A-B608-09F0-C0980A9671C5}"/>
              </a:ext>
            </a:extLst>
          </p:cNvPr>
          <p:cNvSpPr>
            <a:spLocks noGrp="1"/>
          </p:cNvSpPr>
          <p:nvPr>
            <p:ph type="body" sz="quarter" idx="10"/>
          </p:nvPr>
        </p:nvSpPr>
        <p:spPr/>
        <p:txBody>
          <a:bodyPr>
            <a:noAutofit/>
          </a:bodyPr>
          <a:lstStyle/>
          <a:p>
            <a:r>
              <a:rPr lang="zh-CN" altLang="en-US" dirty="0"/>
              <a:t>与运动相关的体内激素</a:t>
            </a:r>
          </a:p>
        </p:txBody>
      </p:sp>
      <p:grpSp>
        <p:nvGrpSpPr>
          <p:cNvPr id="98" name="组合 97">
            <a:extLst>
              <a:ext uri="{FF2B5EF4-FFF2-40B4-BE49-F238E27FC236}">
                <a16:creationId xmlns:a16="http://schemas.microsoft.com/office/drawing/2014/main" id="{0BB5CB7D-B429-BDF8-7110-4FC2223C1E7F}"/>
              </a:ext>
            </a:extLst>
          </p:cNvPr>
          <p:cNvGrpSpPr/>
          <p:nvPr/>
        </p:nvGrpSpPr>
        <p:grpSpPr>
          <a:xfrm>
            <a:off x="7901316" y="3920812"/>
            <a:ext cx="2687084" cy="2306319"/>
            <a:chOff x="4521200" y="1367790"/>
            <a:chExt cx="2687084" cy="2306319"/>
          </a:xfrm>
        </p:grpSpPr>
        <p:sp>
          <p:nvSpPr>
            <p:cNvPr id="99" name="矩形 98">
              <a:extLst>
                <a:ext uri="{FF2B5EF4-FFF2-40B4-BE49-F238E27FC236}">
                  <a16:creationId xmlns:a16="http://schemas.microsoft.com/office/drawing/2014/main" id="{3622F444-27F8-2A13-B2F3-209D2D0AA44F}"/>
                </a:ext>
              </a:extLst>
            </p:cNvPr>
            <p:cNvSpPr/>
            <p:nvPr/>
          </p:nvSpPr>
          <p:spPr>
            <a:xfrm>
              <a:off x="4521200" y="1367790"/>
              <a:ext cx="2687084" cy="2303622"/>
            </a:xfrm>
            <a:prstGeom prst="rect">
              <a:avLst/>
            </a:prstGeom>
            <a:solidFill>
              <a:schemeClr val="bg1">
                <a:alpha val="10000"/>
              </a:schemeClr>
            </a:solidFill>
            <a:ln>
              <a:noFill/>
            </a:ln>
            <a:effectLst>
              <a:outerShdw blurRad="304800" dist="165100" dir="2700000" algn="tl" rotWithShape="0">
                <a:schemeClr val="accent2">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00" name="直接连接符 99">
              <a:extLst>
                <a:ext uri="{FF2B5EF4-FFF2-40B4-BE49-F238E27FC236}">
                  <a16:creationId xmlns:a16="http://schemas.microsoft.com/office/drawing/2014/main" id="{DB35E0CE-056C-0DE9-7BCB-3CDB59180FD2}"/>
                </a:ext>
              </a:extLst>
            </p:cNvPr>
            <p:cNvCxnSpPr>
              <a:cxnSpLocks/>
            </p:cNvCxnSpPr>
            <p:nvPr/>
          </p:nvCxnSpPr>
          <p:spPr>
            <a:xfrm>
              <a:off x="4521200" y="3674109"/>
              <a:ext cx="268708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id="{920569B0-9044-CEBE-0C0A-E691257C45E9}"/>
                </a:ext>
              </a:extLst>
            </p:cNvPr>
            <p:cNvCxnSpPr>
              <a:cxnSpLocks/>
            </p:cNvCxnSpPr>
            <p:nvPr/>
          </p:nvCxnSpPr>
          <p:spPr>
            <a:xfrm>
              <a:off x="4521200" y="1367790"/>
              <a:ext cx="268708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2" name="文本框 111">
            <a:extLst>
              <a:ext uri="{FF2B5EF4-FFF2-40B4-BE49-F238E27FC236}">
                <a16:creationId xmlns:a16="http://schemas.microsoft.com/office/drawing/2014/main" id="{CC0DF645-81A0-36E6-46F6-76B277DAF164}"/>
              </a:ext>
            </a:extLst>
          </p:cNvPr>
          <p:cNvSpPr txBox="1"/>
          <p:nvPr/>
        </p:nvSpPr>
        <p:spPr>
          <a:xfrm>
            <a:off x="8074861" y="4797405"/>
            <a:ext cx="2237652" cy="1333621"/>
          </a:xfrm>
          <a:prstGeom prst="rect">
            <a:avLst/>
          </a:prstGeom>
          <a:noFill/>
        </p:spPr>
        <p:txBody>
          <a:bodyPr wrap="square" lIns="0" tIns="0" rIns="0" bIns="0" rtlCol="0">
            <a:noAutofit/>
          </a:bodyPr>
          <a:lstStyle/>
          <a:p>
            <a:pPr algn="l">
              <a:lnSpc>
                <a:spcPct val="125000"/>
              </a:lnSpc>
            </a:pPr>
            <a:r>
              <a:rPr lang="zh-CN" altLang="en-US" sz="1600" dirty="0">
                <a:solidFill>
                  <a:schemeClr val="bg1"/>
                </a:solidFill>
              </a:rPr>
              <a:t>会被高强度运动刺激分泌。包括大重量力量训练，爆发力训练或者大于等于乳酸阈的心肺训练。</a:t>
            </a:r>
            <a:endParaRPr lang="en-US" altLang="zh-CN" sz="1600" dirty="0">
              <a:solidFill>
                <a:schemeClr val="bg1"/>
              </a:solidFill>
            </a:endParaRPr>
          </a:p>
        </p:txBody>
      </p:sp>
      <p:sp>
        <p:nvSpPr>
          <p:cNvPr id="116" name="文本框 115">
            <a:extLst>
              <a:ext uri="{FF2B5EF4-FFF2-40B4-BE49-F238E27FC236}">
                <a16:creationId xmlns:a16="http://schemas.microsoft.com/office/drawing/2014/main" id="{0DFC4754-530B-A5E1-AEBB-15642B04921B}"/>
              </a:ext>
            </a:extLst>
          </p:cNvPr>
          <p:cNvSpPr txBox="1"/>
          <p:nvPr/>
        </p:nvSpPr>
        <p:spPr>
          <a:xfrm>
            <a:off x="8074859" y="4151414"/>
            <a:ext cx="1846659" cy="476938"/>
          </a:xfrm>
          <a:prstGeom prst="rect">
            <a:avLst/>
          </a:prstGeom>
          <a:noFill/>
          <a:effectLst>
            <a:outerShdw blurRad="50800" dist="38100" dir="2700000" algn="tl" rotWithShape="0">
              <a:prstClr val="black">
                <a:alpha val="40000"/>
              </a:prstClr>
            </a:outerShdw>
          </a:effectLst>
        </p:spPr>
        <p:txBody>
          <a:bodyPr wrap="none" lIns="0" tIns="0" rIns="0" bIns="0">
            <a:noAutofit/>
          </a:bodyPr>
          <a:lstStyle/>
          <a:p>
            <a:pPr>
              <a:lnSpc>
                <a:spcPct val="125000"/>
              </a:lnSpc>
            </a:pPr>
            <a:r>
              <a:rPr lang="zh-CN" altLang="en-US" sz="2400" dirty="0">
                <a:solidFill>
                  <a:schemeClr val="bg1"/>
                </a:solidFill>
              </a:rPr>
              <a:t>人类生长激素</a:t>
            </a:r>
            <a:endParaRPr lang="en-US" altLang="zh-CN" sz="2400" dirty="0">
              <a:solidFill>
                <a:schemeClr val="bg1"/>
              </a:solidFill>
            </a:endParaRPr>
          </a:p>
        </p:txBody>
      </p:sp>
      <p:grpSp>
        <p:nvGrpSpPr>
          <p:cNvPr id="5" name="组合 4">
            <a:extLst>
              <a:ext uri="{FF2B5EF4-FFF2-40B4-BE49-F238E27FC236}">
                <a16:creationId xmlns:a16="http://schemas.microsoft.com/office/drawing/2014/main" id="{0598D3BF-9A1E-BEB9-146C-AFEB6FB0C659}"/>
              </a:ext>
            </a:extLst>
          </p:cNvPr>
          <p:cNvGrpSpPr/>
          <p:nvPr/>
        </p:nvGrpSpPr>
        <p:grpSpPr>
          <a:xfrm>
            <a:off x="1629862" y="1551909"/>
            <a:ext cx="2687084" cy="2178716"/>
            <a:chOff x="4343640" y="1453484"/>
            <a:chExt cx="2687084" cy="2178716"/>
          </a:xfrm>
        </p:grpSpPr>
        <p:grpSp>
          <p:nvGrpSpPr>
            <p:cNvPr id="2" name="组合 1">
              <a:extLst>
                <a:ext uri="{FF2B5EF4-FFF2-40B4-BE49-F238E27FC236}">
                  <a16:creationId xmlns:a16="http://schemas.microsoft.com/office/drawing/2014/main" id="{8994E5B6-7D7E-1245-208B-2C970B164259}"/>
                </a:ext>
              </a:extLst>
            </p:cNvPr>
            <p:cNvGrpSpPr/>
            <p:nvPr/>
          </p:nvGrpSpPr>
          <p:grpSpPr>
            <a:xfrm>
              <a:off x="4343640" y="1453484"/>
              <a:ext cx="2687084" cy="2178716"/>
              <a:chOff x="4521200" y="1367790"/>
              <a:chExt cx="2687084" cy="2306319"/>
            </a:xfrm>
          </p:grpSpPr>
          <p:sp>
            <p:nvSpPr>
              <p:cNvPr id="57" name="矩形 56">
                <a:extLst>
                  <a:ext uri="{FF2B5EF4-FFF2-40B4-BE49-F238E27FC236}">
                    <a16:creationId xmlns:a16="http://schemas.microsoft.com/office/drawing/2014/main" id="{EFA65676-E218-27F9-F038-3C95179FB307}"/>
                  </a:ext>
                </a:extLst>
              </p:cNvPr>
              <p:cNvSpPr/>
              <p:nvPr/>
            </p:nvSpPr>
            <p:spPr>
              <a:xfrm>
                <a:off x="4521200" y="1367790"/>
                <a:ext cx="2687084" cy="2303622"/>
              </a:xfrm>
              <a:prstGeom prst="rect">
                <a:avLst/>
              </a:prstGeom>
              <a:solidFill>
                <a:schemeClr val="bg1">
                  <a:alpha val="10000"/>
                </a:schemeClr>
              </a:solidFill>
              <a:ln>
                <a:noFill/>
              </a:ln>
              <a:effectLst>
                <a:outerShdw blurRad="304800" dist="165100" dir="2700000" algn="tl" rotWithShape="0">
                  <a:schemeClr val="accent2">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cxnSp>
            <p:nvCxnSpPr>
              <p:cNvPr id="58" name="直接连接符 57">
                <a:extLst>
                  <a:ext uri="{FF2B5EF4-FFF2-40B4-BE49-F238E27FC236}">
                    <a16:creationId xmlns:a16="http://schemas.microsoft.com/office/drawing/2014/main" id="{3BA6EDDB-1CF3-AF9A-6868-04E7541B8C21}"/>
                  </a:ext>
                </a:extLst>
              </p:cNvPr>
              <p:cNvCxnSpPr>
                <a:cxnSpLocks/>
              </p:cNvCxnSpPr>
              <p:nvPr/>
            </p:nvCxnSpPr>
            <p:spPr>
              <a:xfrm>
                <a:off x="4521200" y="3674109"/>
                <a:ext cx="268708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F8FB6F49-1D4A-DC66-978E-662008AFCCAF}"/>
                  </a:ext>
                </a:extLst>
              </p:cNvPr>
              <p:cNvCxnSpPr>
                <a:cxnSpLocks/>
              </p:cNvCxnSpPr>
              <p:nvPr/>
            </p:nvCxnSpPr>
            <p:spPr>
              <a:xfrm>
                <a:off x="4521200" y="1367790"/>
                <a:ext cx="268708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8" name="文本框 107">
              <a:extLst>
                <a:ext uri="{FF2B5EF4-FFF2-40B4-BE49-F238E27FC236}">
                  <a16:creationId xmlns:a16="http://schemas.microsoft.com/office/drawing/2014/main" id="{42C2F137-08D2-3C50-D419-B4C63D7C6347}"/>
                </a:ext>
              </a:extLst>
            </p:cNvPr>
            <p:cNvSpPr txBox="1"/>
            <p:nvPr/>
          </p:nvSpPr>
          <p:spPr>
            <a:xfrm>
              <a:off x="4546622" y="2242665"/>
              <a:ext cx="2281120" cy="1212383"/>
            </a:xfrm>
            <a:prstGeom prst="rect">
              <a:avLst/>
            </a:prstGeom>
            <a:noFill/>
          </p:spPr>
          <p:txBody>
            <a:bodyPr wrap="square" lIns="0" tIns="0" rIns="0" bIns="0" rtlCol="0">
              <a:noAutofit/>
            </a:bodyPr>
            <a:lstStyle/>
            <a:p>
              <a:pPr>
                <a:lnSpc>
                  <a:spcPct val="125000"/>
                </a:lnSpc>
              </a:pPr>
              <a:r>
                <a:rPr lang="zh-CN" altLang="en-US" sz="1600" dirty="0">
                  <a:solidFill>
                    <a:schemeClr val="bg1"/>
                  </a:solidFill>
                </a:rPr>
                <a:t>在运动前避免摄入含有大量糖的食物或饮料，防止血糖水平提高导致在运动中无法使用储存的糖原。</a:t>
              </a:r>
            </a:p>
          </p:txBody>
        </p:sp>
        <p:sp>
          <p:nvSpPr>
            <p:cNvPr id="113" name="文本框 112">
              <a:extLst>
                <a:ext uri="{FF2B5EF4-FFF2-40B4-BE49-F238E27FC236}">
                  <a16:creationId xmlns:a16="http://schemas.microsoft.com/office/drawing/2014/main" id="{6F65D1F9-755F-7E1C-4731-6D2C265EEA9C}"/>
                </a:ext>
              </a:extLst>
            </p:cNvPr>
            <p:cNvSpPr txBox="1"/>
            <p:nvPr/>
          </p:nvSpPr>
          <p:spPr>
            <a:xfrm>
              <a:off x="4533336" y="1630130"/>
              <a:ext cx="923330" cy="433580"/>
            </a:xfrm>
            <a:prstGeom prst="rect">
              <a:avLst/>
            </a:prstGeom>
            <a:noFill/>
            <a:effectLst>
              <a:outerShdw blurRad="50800" dist="38100" dir="2700000" algn="tl" rotWithShape="0">
                <a:prstClr val="black">
                  <a:alpha val="40000"/>
                </a:prstClr>
              </a:outerShdw>
            </a:effectLst>
          </p:spPr>
          <p:txBody>
            <a:bodyPr wrap="none" lIns="0" tIns="0" rIns="0" bIns="0">
              <a:noAutofit/>
            </a:bodyPr>
            <a:lstStyle/>
            <a:p>
              <a:pPr algn="l">
                <a:lnSpc>
                  <a:spcPct val="125000"/>
                </a:lnSpc>
              </a:pPr>
              <a:r>
                <a:rPr lang="zh-CN" altLang="en-US" sz="2400" dirty="0">
                  <a:solidFill>
                    <a:schemeClr val="bg1"/>
                  </a:solidFill>
                </a:rPr>
                <a:t>胰岛素</a:t>
              </a:r>
              <a:endParaRPr lang="en-US" altLang="zh-CN" sz="2400" dirty="0">
                <a:solidFill>
                  <a:schemeClr val="bg1"/>
                </a:solidFill>
              </a:endParaRPr>
            </a:p>
          </p:txBody>
        </p:sp>
        <p:cxnSp>
          <p:nvCxnSpPr>
            <p:cNvPr id="118" name="直接连接符 117">
              <a:extLst>
                <a:ext uri="{FF2B5EF4-FFF2-40B4-BE49-F238E27FC236}">
                  <a16:creationId xmlns:a16="http://schemas.microsoft.com/office/drawing/2014/main" id="{DC6783C5-83AD-B718-7A30-3046DCBCF93F}"/>
                </a:ext>
              </a:extLst>
            </p:cNvPr>
            <p:cNvCxnSpPr>
              <a:cxnSpLocks/>
            </p:cNvCxnSpPr>
            <p:nvPr/>
          </p:nvCxnSpPr>
          <p:spPr>
            <a:xfrm>
              <a:off x="4546622" y="2133600"/>
              <a:ext cx="2311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id="{48BEE716-3B22-A40F-F6A5-07EF8BDDFE47}"/>
              </a:ext>
            </a:extLst>
          </p:cNvPr>
          <p:cNvGrpSpPr/>
          <p:nvPr/>
        </p:nvGrpSpPr>
        <p:grpSpPr>
          <a:xfrm>
            <a:off x="7901316" y="1527983"/>
            <a:ext cx="2687084" cy="2178716"/>
            <a:chOff x="7925213" y="1429558"/>
            <a:chExt cx="2687084" cy="2178716"/>
          </a:xfrm>
        </p:grpSpPr>
        <p:grpSp>
          <p:nvGrpSpPr>
            <p:cNvPr id="90" name="组合 89">
              <a:extLst>
                <a:ext uri="{FF2B5EF4-FFF2-40B4-BE49-F238E27FC236}">
                  <a16:creationId xmlns:a16="http://schemas.microsoft.com/office/drawing/2014/main" id="{77DA3E63-C4C4-39B4-F979-A08888640B62}"/>
                </a:ext>
              </a:extLst>
            </p:cNvPr>
            <p:cNvGrpSpPr/>
            <p:nvPr/>
          </p:nvGrpSpPr>
          <p:grpSpPr>
            <a:xfrm>
              <a:off x="7925213" y="1429558"/>
              <a:ext cx="2687084" cy="2178716"/>
              <a:chOff x="4521200" y="1367790"/>
              <a:chExt cx="2687084" cy="2306319"/>
            </a:xfrm>
          </p:grpSpPr>
          <p:sp>
            <p:nvSpPr>
              <p:cNvPr id="91" name="矩形 90">
                <a:extLst>
                  <a:ext uri="{FF2B5EF4-FFF2-40B4-BE49-F238E27FC236}">
                    <a16:creationId xmlns:a16="http://schemas.microsoft.com/office/drawing/2014/main" id="{B643F554-D58E-6C34-45FE-F304B9BEE27A}"/>
                  </a:ext>
                </a:extLst>
              </p:cNvPr>
              <p:cNvSpPr/>
              <p:nvPr/>
            </p:nvSpPr>
            <p:spPr>
              <a:xfrm>
                <a:off x="4521200" y="1367790"/>
                <a:ext cx="2687084" cy="2303622"/>
              </a:xfrm>
              <a:prstGeom prst="rect">
                <a:avLst/>
              </a:prstGeom>
              <a:solidFill>
                <a:schemeClr val="bg1">
                  <a:alpha val="10000"/>
                </a:schemeClr>
              </a:solidFill>
              <a:ln>
                <a:noFill/>
              </a:ln>
              <a:effectLst>
                <a:outerShdw blurRad="304800" dist="165100" dir="2700000" algn="tl" rotWithShape="0">
                  <a:schemeClr val="accent2">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cxnSp>
            <p:nvCxnSpPr>
              <p:cNvPr id="92" name="直接连接符 91">
                <a:extLst>
                  <a:ext uri="{FF2B5EF4-FFF2-40B4-BE49-F238E27FC236}">
                    <a16:creationId xmlns:a16="http://schemas.microsoft.com/office/drawing/2014/main" id="{D8847F2E-3806-123B-20D8-981B63947493}"/>
                  </a:ext>
                </a:extLst>
              </p:cNvPr>
              <p:cNvCxnSpPr>
                <a:cxnSpLocks/>
              </p:cNvCxnSpPr>
              <p:nvPr/>
            </p:nvCxnSpPr>
            <p:spPr>
              <a:xfrm>
                <a:off x="4521200" y="3674109"/>
                <a:ext cx="268708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7D76BC21-E7BF-BE1E-CD13-38B3DF03739A}"/>
                  </a:ext>
                </a:extLst>
              </p:cNvPr>
              <p:cNvCxnSpPr>
                <a:cxnSpLocks/>
              </p:cNvCxnSpPr>
              <p:nvPr/>
            </p:nvCxnSpPr>
            <p:spPr>
              <a:xfrm>
                <a:off x="4521200" y="1367790"/>
                <a:ext cx="268708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9" name="文本框 108">
              <a:extLst>
                <a:ext uri="{FF2B5EF4-FFF2-40B4-BE49-F238E27FC236}">
                  <a16:creationId xmlns:a16="http://schemas.microsoft.com/office/drawing/2014/main" id="{A4A68EE6-C9BF-5467-44BE-EB9681DC439E}"/>
                </a:ext>
              </a:extLst>
            </p:cNvPr>
            <p:cNvSpPr txBox="1">
              <a:spLocks/>
            </p:cNvSpPr>
            <p:nvPr/>
          </p:nvSpPr>
          <p:spPr>
            <a:xfrm>
              <a:off x="8127390" y="2218739"/>
              <a:ext cx="2375723" cy="1212383"/>
            </a:xfrm>
            <a:prstGeom prst="rect">
              <a:avLst/>
            </a:prstGeom>
            <a:noFill/>
          </p:spPr>
          <p:txBody>
            <a:bodyPr wrap="square" lIns="0" tIns="0" rIns="0" bIns="0" rtlCol="0">
              <a:noAutofit/>
            </a:bodyPr>
            <a:lstStyle/>
            <a:p>
              <a:pPr algn="l">
                <a:lnSpc>
                  <a:spcPct val="125000"/>
                </a:lnSpc>
              </a:pPr>
              <a:r>
                <a:rPr lang="zh-CN" altLang="en-US" sz="1600" dirty="0">
                  <a:solidFill>
                    <a:schemeClr val="bg1"/>
                  </a:solidFill>
                </a:rPr>
                <a:t>刺激游离脂肪酸从脂肪组织释放并提高血糖水平，为运动提供能量；帮助释放储存在肝脏中的糖原。</a:t>
              </a:r>
            </a:p>
          </p:txBody>
        </p:sp>
        <p:sp>
          <p:nvSpPr>
            <p:cNvPr id="117" name="文本框 116">
              <a:extLst>
                <a:ext uri="{FF2B5EF4-FFF2-40B4-BE49-F238E27FC236}">
                  <a16:creationId xmlns:a16="http://schemas.microsoft.com/office/drawing/2014/main" id="{DD39F163-42E7-2DEB-4BAA-0C9C66E2F2D5}"/>
                </a:ext>
              </a:extLst>
            </p:cNvPr>
            <p:cNvSpPr txBox="1">
              <a:spLocks/>
            </p:cNvSpPr>
            <p:nvPr/>
          </p:nvSpPr>
          <p:spPr>
            <a:xfrm>
              <a:off x="8127390" y="1588083"/>
              <a:ext cx="1538883" cy="433580"/>
            </a:xfrm>
            <a:prstGeom prst="rect">
              <a:avLst/>
            </a:prstGeom>
            <a:noFill/>
            <a:effectLst>
              <a:outerShdw blurRad="50800" dist="38100" dir="2700000" algn="tl" rotWithShape="0">
                <a:prstClr val="black">
                  <a:alpha val="40000"/>
                </a:prstClr>
              </a:outerShdw>
            </a:effectLst>
          </p:spPr>
          <p:txBody>
            <a:bodyPr wrap="none" lIns="0" tIns="0" rIns="0" bIns="0">
              <a:noAutofit/>
            </a:bodyPr>
            <a:lstStyle/>
            <a:p>
              <a:pPr>
                <a:lnSpc>
                  <a:spcPct val="125000"/>
                </a:lnSpc>
              </a:pPr>
              <a:r>
                <a:rPr lang="zh-CN" altLang="en-US" sz="2400" dirty="0">
                  <a:solidFill>
                    <a:schemeClr val="bg1"/>
                  </a:solidFill>
                </a:rPr>
                <a:t>胰高血糖素</a:t>
              </a:r>
              <a:endParaRPr lang="en-US" altLang="zh-CN" sz="2400" dirty="0">
                <a:solidFill>
                  <a:schemeClr val="bg1"/>
                </a:solidFill>
              </a:endParaRPr>
            </a:p>
          </p:txBody>
        </p:sp>
        <p:cxnSp>
          <p:nvCxnSpPr>
            <p:cNvPr id="119" name="直接连接符 118">
              <a:extLst>
                <a:ext uri="{FF2B5EF4-FFF2-40B4-BE49-F238E27FC236}">
                  <a16:creationId xmlns:a16="http://schemas.microsoft.com/office/drawing/2014/main" id="{4D733A4A-4FA1-FBF0-DBAA-395255059B2E}"/>
                </a:ext>
              </a:extLst>
            </p:cNvPr>
            <p:cNvCxnSpPr>
              <a:cxnSpLocks/>
            </p:cNvCxnSpPr>
            <p:nvPr/>
          </p:nvCxnSpPr>
          <p:spPr>
            <a:xfrm>
              <a:off x="8141256" y="2109674"/>
              <a:ext cx="2311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a16="http://schemas.microsoft.com/office/drawing/2014/main" id="{8052BF3F-AD8D-F6C2-5CD7-9B59ED3583E0}"/>
              </a:ext>
            </a:extLst>
          </p:cNvPr>
          <p:cNvGrpSpPr/>
          <p:nvPr/>
        </p:nvGrpSpPr>
        <p:grpSpPr>
          <a:xfrm>
            <a:off x="1629862" y="3926206"/>
            <a:ext cx="2687084" cy="2306319"/>
            <a:chOff x="2143224" y="3827781"/>
            <a:chExt cx="2687084" cy="2306319"/>
          </a:xfrm>
        </p:grpSpPr>
        <p:grpSp>
          <p:nvGrpSpPr>
            <p:cNvPr id="102" name="组合 101">
              <a:extLst>
                <a:ext uri="{FF2B5EF4-FFF2-40B4-BE49-F238E27FC236}">
                  <a16:creationId xmlns:a16="http://schemas.microsoft.com/office/drawing/2014/main" id="{3A4D16C9-9A9D-72A9-3D18-1F66CF3A5B8E}"/>
                </a:ext>
              </a:extLst>
            </p:cNvPr>
            <p:cNvGrpSpPr/>
            <p:nvPr/>
          </p:nvGrpSpPr>
          <p:grpSpPr>
            <a:xfrm>
              <a:off x="2143224" y="3827781"/>
              <a:ext cx="2687084" cy="2306319"/>
              <a:chOff x="4521200" y="1367790"/>
              <a:chExt cx="2687084" cy="2306319"/>
            </a:xfrm>
          </p:grpSpPr>
          <p:sp>
            <p:nvSpPr>
              <p:cNvPr id="103" name="矩形 102">
                <a:extLst>
                  <a:ext uri="{FF2B5EF4-FFF2-40B4-BE49-F238E27FC236}">
                    <a16:creationId xmlns:a16="http://schemas.microsoft.com/office/drawing/2014/main" id="{1FDDA963-DE3A-BDF1-15FE-75596D1C94C2}"/>
                  </a:ext>
                </a:extLst>
              </p:cNvPr>
              <p:cNvSpPr/>
              <p:nvPr/>
            </p:nvSpPr>
            <p:spPr>
              <a:xfrm>
                <a:off x="4521200" y="1367790"/>
                <a:ext cx="2687084" cy="2303622"/>
              </a:xfrm>
              <a:prstGeom prst="rect">
                <a:avLst/>
              </a:prstGeom>
              <a:solidFill>
                <a:schemeClr val="bg1">
                  <a:alpha val="10000"/>
                </a:schemeClr>
              </a:solidFill>
              <a:ln>
                <a:noFill/>
              </a:ln>
              <a:effectLst>
                <a:outerShdw blurRad="304800" dist="165100" dir="2700000" algn="tl" rotWithShape="0">
                  <a:schemeClr val="accent2">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cxnSp>
            <p:nvCxnSpPr>
              <p:cNvPr id="104" name="直接连接符 103">
                <a:extLst>
                  <a:ext uri="{FF2B5EF4-FFF2-40B4-BE49-F238E27FC236}">
                    <a16:creationId xmlns:a16="http://schemas.microsoft.com/office/drawing/2014/main" id="{4A2824E4-AE4B-630A-FA54-824285164642}"/>
                  </a:ext>
                </a:extLst>
              </p:cNvPr>
              <p:cNvCxnSpPr>
                <a:cxnSpLocks/>
              </p:cNvCxnSpPr>
              <p:nvPr/>
            </p:nvCxnSpPr>
            <p:spPr>
              <a:xfrm>
                <a:off x="4521200" y="3674109"/>
                <a:ext cx="268708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id="{04777977-E388-ED95-41D2-E850F5E50C3A}"/>
                  </a:ext>
                </a:extLst>
              </p:cNvPr>
              <p:cNvCxnSpPr>
                <a:cxnSpLocks/>
              </p:cNvCxnSpPr>
              <p:nvPr/>
            </p:nvCxnSpPr>
            <p:spPr>
              <a:xfrm>
                <a:off x="4521200" y="1367790"/>
                <a:ext cx="268708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0" name="文本框 109">
              <a:extLst>
                <a:ext uri="{FF2B5EF4-FFF2-40B4-BE49-F238E27FC236}">
                  <a16:creationId xmlns:a16="http://schemas.microsoft.com/office/drawing/2014/main" id="{5AFB2CEB-264B-F9BE-A0AD-59AF82AD73AA}"/>
                </a:ext>
              </a:extLst>
            </p:cNvPr>
            <p:cNvSpPr txBox="1"/>
            <p:nvPr/>
          </p:nvSpPr>
          <p:spPr>
            <a:xfrm>
              <a:off x="2334334" y="4687463"/>
              <a:ext cx="2288465" cy="904607"/>
            </a:xfrm>
            <a:prstGeom prst="rect">
              <a:avLst/>
            </a:prstGeom>
            <a:noFill/>
          </p:spPr>
          <p:txBody>
            <a:bodyPr wrap="square" lIns="0" tIns="0" rIns="0" bIns="0" rtlCol="0">
              <a:noAutofit/>
            </a:bodyPr>
            <a:lstStyle/>
            <a:p>
              <a:pPr algn="l">
                <a:lnSpc>
                  <a:spcPct val="125000"/>
                </a:lnSpc>
              </a:pPr>
              <a:r>
                <a:rPr lang="zh-CN" altLang="en-US" sz="1600" dirty="0">
                  <a:solidFill>
                    <a:schemeClr val="bg1"/>
                  </a:solidFill>
                </a:rPr>
                <a:t>促进糖原分解和支持脂肪代谢的作用；增加未参与身体运动的血管的压力。</a:t>
              </a:r>
              <a:endParaRPr lang="en-US" altLang="zh-CN" sz="1600" dirty="0">
                <a:solidFill>
                  <a:schemeClr val="bg1"/>
                </a:solidFill>
              </a:endParaRPr>
            </a:p>
          </p:txBody>
        </p:sp>
        <p:sp>
          <p:nvSpPr>
            <p:cNvPr id="114" name="文本框 113">
              <a:extLst>
                <a:ext uri="{FF2B5EF4-FFF2-40B4-BE49-F238E27FC236}">
                  <a16:creationId xmlns:a16="http://schemas.microsoft.com/office/drawing/2014/main" id="{7C7D0141-88FA-C3F6-2E92-2654EE4EF7A8}"/>
                </a:ext>
              </a:extLst>
            </p:cNvPr>
            <p:cNvSpPr txBox="1">
              <a:spLocks/>
            </p:cNvSpPr>
            <p:nvPr/>
          </p:nvSpPr>
          <p:spPr>
            <a:xfrm>
              <a:off x="2334334" y="4099873"/>
              <a:ext cx="1231106" cy="433580"/>
            </a:xfrm>
            <a:prstGeom prst="rect">
              <a:avLst/>
            </a:prstGeom>
            <a:noFill/>
            <a:effectLst>
              <a:outerShdw blurRad="50800" dist="38100" dir="2700000" algn="tl" rotWithShape="0">
                <a:prstClr val="black">
                  <a:alpha val="40000"/>
                </a:prstClr>
              </a:outerShdw>
            </a:effectLst>
          </p:spPr>
          <p:txBody>
            <a:bodyPr wrap="none" lIns="0" tIns="0" rIns="0" bIns="0">
              <a:noAutofit/>
            </a:bodyPr>
            <a:lstStyle/>
            <a:p>
              <a:pPr algn="l">
                <a:lnSpc>
                  <a:spcPct val="125000"/>
                </a:lnSpc>
              </a:pPr>
              <a:r>
                <a:rPr lang="zh-CN" altLang="en-US" sz="2400" dirty="0">
                  <a:solidFill>
                    <a:schemeClr val="bg1"/>
                  </a:solidFill>
                </a:rPr>
                <a:t>肾上腺素</a:t>
              </a:r>
              <a:endParaRPr lang="en-US" altLang="zh-CN" sz="2400" dirty="0">
                <a:solidFill>
                  <a:schemeClr val="bg1"/>
                </a:solidFill>
              </a:endParaRPr>
            </a:p>
          </p:txBody>
        </p:sp>
        <p:cxnSp>
          <p:nvCxnSpPr>
            <p:cNvPr id="124" name="直接连接符 123">
              <a:extLst>
                <a:ext uri="{FF2B5EF4-FFF2-40B4-BE49-F238E27FC236}">
                  <a16:creationId xmlns:a16="http://schemas.microsoft.com/office/drawing/2014/main" id="{5AF5193C-B97A-E0FE-C06D-ECA7D6A8B38C}"/>
                </a:ext>
              </a:extLst>
            </p:cNvPr>
            <p:cNvCxnSpPr>
              <a:cxnSpLocks/>
            </p:cNvCxnSpPr>
            <p:nvPr/>
          </p:nvCxnSpPr>
          <p:spPr>
            <a:xfrm flipV="1">
              <a:off x="2384068" y="4590125"/>
              <a:ext cx="232591" cy="364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7AB9A10B-C6FC-50CC-913D-1356F03E9C0E}"/>
              </a:ext>
            </a:extLst>
          </p:cNvPr>
          <p:cNvGrpSpPr/>
          <p:nvPr/>
        </p:nvGrpSpPr>
        <p:grpSpPr>
          <a:xfrm>
            <a:off x="4765589" y="3923509"/>
            <a:ext cx="2687084" cy="2306319"/>
            <a:chOff x="5037960" y="3923509"/>
            <a:chExt cx="2687084" cy="2306319"/>
          </a:xfrm>
        </p:grpSpPr>
        <p:grpSp>
          <p:nvGrpSpPr>
            <p:cNvPr id="94" name="组合 93">
              <a:extLst>
                <a:ext uri="{FF2B5EF4-FFF2-40B4-BE49-F238E27FC236}">
                  <a16:creationId xmlns:a16="http://schemas.microsoft.com/office/drawing/2014/main" id="{71F345C9-4798-3D39-8725-198280CCDF25}"/>
                </a:ext>
              </a:extLst>
            </p:cNvPr>
            <p:cNvGrpSpPr/>
            <p:nvPr/>
          </p:nvGrpSpPr>
          <p:grpSpPr>
            <a:xfrm>
              <a:off x="5037960" y="3923509"/>
              <a:ext cx="2687084" cy="2306319"/>
              <a:chOff x="4521200" y="1367790"/>
              <a:chExt cx="2687084" cy="2306319"/>
            </a:xfrm>
          </p:grpSpPr>
          <p:sp>
            <p:nvSpPr>
              <p:cNvPr id="95" name="矩形 94">
                <a:extLst>
                  <a:ext uri="{FF2B5EF4-FFF2-40B4-BE49-F238E27FC236}">
                    <a16:creationId xmlns:a16="http://schemas.microsoft.com/office/drawing/2014/main" id="{A3E89DA2-23FE-B931-1257-57CD6CE41DC4}"/>
                  </a:ext>
                </a:extLst>
              </p:cNvPr>
              <p:cNvSpPr/>
              <p:nvPr/>
            </p:nvSpPr>
            <p:spPr>
              <a:xfrm>
                <a:off x="4521200" y="1367790"/>
                <a:ext cx="2687084" cy="2303622"/>
              </a:xfrm>
              <a:prstGeom prst="rect">
                <a:avLst/>
              </a:prstGeom>
              <a:solidFill>
                <a:schemeClr val="bg1">
                  <a:alpha val="10000"/>
                </a:schemeClr>
              </a:solidFill>
              <a:ln>
                <a:noFill/>
              </a:ln>
              <a:effectLst>
                <a:outerShdw blurRad="304800" dist="165100" dir="2700000" algn="tl" rotWithShape="0">
                  <a:schemeClr val="accent2">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cxnSp>
            <p:nvCxnSpPr>
              <p:cNvPr id="96" name="直接连接符 95">
                <a:extLst>
                  <a:ext uri="{FF2B5EF4-FFF2-40B4-BE49-F238E27FC236}">
                    <a16:creationId xmlns:a16="http://schemas.microsoft.com/office/drawing/2014/main" id="{90C4A9F5-DB8C-8B80-A318-EFD352C46A91}"/>
                  </a:ext>
                </a:extLst>
              </p:cNvPr>
              <p:cNvCxnSpPr>
                <a:cxnSpLocks/>
              </p:cNvCxnSpPr>
              <p:nvPr/>
            </p:nvCxnSpPr>
            <p:spPr>
              <a:xfrm>
                <a:off x="4521200" y="3674109"/>
                <a:ext cx="268708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id="{92A6260D-9ABE-69B3-4356-3E57B92B73D1}"/>
                  </a:ext>
                </a:extLst>
              </p:cNvPr>
              <p:cNvCxnSpPr>
                <a:cxnSpLocks/>
              </p:cNvCxnSpPr>
              <p:nvPr/>
            </p:nvCxnSpPr>
            <p:spPr>
              <a:xfrm>
                <a:off x="4521200" y="1367790"/>
                <a:ext cx="268708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1" name="文本框 110">
              <a:extLst>
                <a:ext uri="{FF2B5EF4-FFF2-40B4-BE49-F238E27FC236}">
                  <a16:creationId xmlns:a16="http://schemas.microsoft.com/office/drawing/2014/main" id="{2EE9FE06-F17B-5206-B109-78B5480336ED}"/>
                </a:ext>
              </a:extLst>
            </p:cNvPr>
            <p:cNvSpPr txBox="1"/>
            <p:nvPr/>
          </p:nvSpPr>
          <p:spPr>
            <a:xfrm>
              <a:off x="5218166" y="4785888"/>
              <a:ext cx="2352935" cy="1212383"/>
            </a:xfrm>
            <a:prstGeom prst="rect">
              <a:avLst/>
            </a:prstGeom>
            <a:noFill/>
          </p:spPr>
          <p:txBody>
            <a:bodyPr wrap="square" lIns="0" tIns="0" rIns="0" bIns="0" rtlCol="0">
              <a:noAutofit/>
            </a:bodyPr>
            <a:lstStyle/>
            <a:p>
              <a:pPr algn="l">
                <a:lnSpc>
                  <a:spcPct val="125000"/>
                </a:lnSpc>
              </a:pPr>
              <a:r>
                <a:rPr lang="zh-CN" altLang="en-US" sz="1600" dirty="0">
                  <a:solidFill>
                    <a:schemeClr val="bg1"/>
                  </a:solidFill>
                </a:rPr>
                <a:t>参与肌肉蛋白质的在合成以及运动损伤造成的肌蛋白修复，在骨骼肌的生长中有重要作用。</a:t>
              </a:r>
              <a:endParaRPr lang="en-US" altLang="zh-CN" sz="1600" dirty="0">
                <a:solidFill>
                  <a:schemeClr val="bg1"/>
                </a:solidFill>
              </a:endParaRPr>
            </a:p>
          </p:txBody>
        </p:sp>
        <p:sp>
          <p:nvSpPr>
            <p:cNvPr id="115" name="文本框 114">
              <a:extLst>
                <a:ext uri="{FF2B5EF4-FFF2-40B4-BE49-F238E27FC236}">
                  <a16:creationId xmlns:a16="http://schemas.microsoft.com/office/drawing/2014/main" id="{CFE03576-6BE2-109A-11E5-0300B17BC352}"/>
                </a:ext>
              </a:extLst>
            </p:cNvPr>
            <p:cNvSpPr txBox="1"/>
            <p:nvPr/>
          </p:nvSpPr>
          <p:spPr>
            <a:xfrm>
              <a:off x="5218166" y="4125863"/>
              <a:ext cx="615553" cy="433580"/>
            </a:xfrm>
            <a:prstGeom prst="rect">
              <a:avLst/>
            </a:prstGeom>
            <a:noFill/>
            <a:effectLst>
              <a:outerShdw blurRad="50800" dist="38100" dir="2700000" algn="tl" rotWithShape="0">
                <a:prstClr val="black">
                  <a:alpha val="40000"/>
                </a:prstClr>
              </a:outerShdw>
            </a:effectLst>
          </p:spPr>
          <p:txBody>
            <a:bodyPr wrap="square" lIns="0" tIns="0" rIns="0" bIns="0">
              <a:noAutofit/>
            </a:bodyPr>
            <a:lstStyle/>
            <a:p>
              <a:pPr algn="l">
                <a:lnSpc>
                  <a:spcPct val="125000"/>
                </a:lnSpc>
              </a:pPr>
              <a:r>
                <a:rPr lang="zh-CN" altLang="en-US" sz="2400" dirty="0">
                  <a:solidFill>
                    <a:schemeClr val="bg1"/>
                  </a:solidFill>
                </a:rPr>
                <a:t>睾酮</a:t>
              </a:r>
              <a:endParaRPr lang="en-US" altLang="zh-CN" sz="2400" dirty="0">
                <a:solidFill>
                  <a:schemeClr val="bg1"/>
                </a:solidFill>
              </a:endParaRPr>
            </a:p>
          </p:txBody>
        </p:sp>
        <p:cxnSp>
          <p:nvCxnSpPr>
            <p:cNvPr id="125" name="直接连接符 124">
              <a:extLst>
                <a:ext uri="{FF2B5EF4-FFF2-40B4-BE49-F238E27FC236}">
                  <a16:creationId xmlns:a16="http://schemas.microsoft.com/office/drawing/2014/main" id="{743DC6C6-6AD9-AA70-C34D-DA3EE49FD7FB}"/>
                </a:ext>
              </a:extLst>
            </p:cNvPr>
            <p:cNvCxnSpPr>
              <a:cxnSpLocks/>
            </p:cNvCxnSpPr>
            <p:nvPr/>
          </p:nvCxnSpPr>
          <p:spPr>
            <a:xfrm flipV="1">
              <a:off x="5293351" y="4688550"/>
              <a:ext cx="232591" cy="364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126" name="直接连接符 125">
            <a:extLst>
              <a:ext uri="{FF2B5EF4-FFF2-40B4-BE49-F238E27FC236}">
                <a16:creationId xmlns:a16="http://schemas.microsoft.com/office/drawing/2014/main" id="{DECC92F1-4DE8-07EF-10F8-89C31A160CB2}"/>
              </a:ext>
            </a:extLst>
          </p:cNvPr>
          <p:cNvCxnSpPr>
            <a:cxnSpLocks/>
          </p:cNvCxnSpPr>
          <p:nvPr/>
        </p:nvCxnSpPr>
        <p:spPr>
          <a:xfrm flipV="1">
            <a:off x="8088668" y="4688550"/>
            <a:ext cx="232591" cy="364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A872D558-569D-EBFA-5D56-4AC53A58F1A5}"/>
              </a:ext>
            </a:extLst>
          </p:cNvPr>
          <p:cNvGrpSpPr/>
          <p:nvPr/>
        </p:nvGrpSpPr>
        <p:grpSpPr>
          <a:xfrm>
            <a:off x="4664919" y="1424291"/>
            <a:ext cx="2888424" cy="2607880"/>
            <a:chOff x="1260928" y="1453484"/>
            <a:chExt cx="2888424" cy="2607880"/>
          </a:xfrm>
        </p:grpSpPr>
        <p:grpSp>
          <p:nvGrpSpPr>
            <p:cNvPr id="52" name="组合 51">
              <a:extLst>
                <a:ext uri="{FF2B5EF4-FFF2-40B4-BE49-F238E27FC236}">
                  <a16:creationId xmlns:a16="http://schemas.microsoft.com/office/drawing/2014/main" id="{5FCE97D3-AAE7-1628-6767-5183ED984E6C}"/>
                </a:ext>
              </a:extLst>
            </p:cNvPr>
            <p:cNvGrpSpPr/>
            <p:nvPr/>
          </p:nvGrpSpPr>
          <p:grpSpPr>
            <a:xfrm>
              <a:off x="1260928" y="1453484"/>
              <a:ext cx="2888424" cy="2607880"/>
              <a:chOff x="665717" y="3086992"/>
              <a:chExt cx="2583180" cy="3148708"/>
            </a:xfrm>
          </p:grpSpPr>
          <p:sp>
            <p:nvSpPr>
              <p:cNvPr id="53" name="矩形 52">
                <a:extLst>
                  <a:ext uri="{FF2B5EF4-FFF2-40B4-BE49-F238E27FC236}">
                    <a16:creationId xmlns:a16="http://schemas.microsoft.com/office/drawing/2014/main" id="{9BB955C5-5AA7-07A4-5CF4-5EBF3F547464}"/>
                  </a:ext>
                </a:extLst>
              </p:cNvPr>
              <p:cNvSpPr/>
              <p:nvPr/>
            </p:nvSpPr>
            <p:spPr>
              <a:xfrm>
                <a:off x="665717" y="3086992"/>
                <a:ext cx="2583180" cy="3145026"/>
              </a:xfrm>
              <a:prstGeom prst="rect">
                <a:avLst/>
              </a:prstGeom>
              <a:solidFill>
                <a:schemeClr val="accent3"/>
              </a:solidFill>
              <a:ln>
                <a:noFill/>
              </a:ln>
              <a:effectLst>
                <a:outerShdw blurRad="304800" dist="165100" dir="2700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cxnSp>
            <p:nvCxnSpPr>
              <p:cNvPr id="54" name="直接连接符 53">
                <a:extLst>
                  <a:ext uri="{FF2B5EF4-FFF2-40B4-BE49-F238E27FC236}">
                    <a16:creationId xmlns:a16="http://schemas.microsoft.com/office/drawing/2014/main" id="{F0C89F6D-3459-B829-1358-4F224183AD4A}"/>
                  </a:ext>
                </a:extLst>
              </p:cNvPr>
              <p:cNvCxnSpPr>
                <a:cxnSpLocks/>
              </p:cNvCxnSpPr>
              <p:nvPr/>
            </p:nvCxnSpPr>
            <p:spPr>
              <a:xfrm>
                <a:off x="665717" y="6235700"/>
                <a:ext cx="258318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A2A8B33F-D588-3784-0F7C-DDF9A1EC1971}"/>
                  </a:ext>
                </a:extLst>
              </p:cNvPr>
              <p:cNvCxnSpPr>
                <a:cxnSpLocks/>
              </p:cNvCxnSpPr>
              <p:nvPr/>
            </p:nvCxnSpPr>
            <p:spPr>
              <a:xfrm>
                <a:off x="665717" y="3086992"/>
                <a:ext cx="2583180" cy="0"/>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106" name="文本框 105">
              <a:extLst>
                <a:ext uri="{FF2B5EF4-FFF2-40B4-BE49-F238E27FC236}">
                  <a16:creationId xmlns:a16="http://schemas.microsoft.com/office/drawing/2014/main" id="{E5A333D2-54B2-1EDE-92CC-15367D03F825}"/>
                </a:ext>
              </a:extLst>
            </p:cNvPr>
            <p:cNvSpPr txBox="1">
              <a:spLocks/>
            </p:cNvSpPr>
            <p:nvPr/>
          </p:nvSpPr>
          <p:spPr>
            <a:xfrm>
              <a:off x="1460738" y="2242665"/>
              <a:ext cx="2488804" cy="1520160"/>
            </a:xfrm>
            <a:prstGeom prst="rect">
              <a:avLst/>
            </a:prstGeom>
            <a:noFill/>
          </p:spPr>
          <p:txBody>
            <a:bodyPr wrap="square" lIns="0" tIns="0" rIns="0" bIns="0" rtlCol="0">
              <a:noAutofit/>
            </a:bodyPr>
            <a:lstStyle/>
            <a:p>
              <a:pPr algn="l">
                <a:lnSpc>
                  <a:spcPct val="125000"/>
                </a:lnSpc>
              </a:pPr>
              <a:r>
                <a:rPr lang="zh-CN" altLang="en-US" sz="1600" dirty="0">
                  <a:solidFill>
                    <a:schemeClr val="bg1"/>
                  </a:solidFill>
                </a:rPr>
                <a:t>长时间处在过高的压力下使皮质醇水平过高，肌肉中的蛋白质被作为燃料分解，导致增肌困难及出现其他影响运动效果的情况出现。</a:t>
              </a:r>
            </a:p>
          </p:txBody>
        </p:sp>
        <p:sp>
          <p:nvSpPr>
            <p:cNvPr id="107" name="文本框 106">
              <a:extLst>
                <a:ext uri="{FF2B5EF4-FFF2-40B4-BE49-F238E27FC236}">
                  <a16:creationId xmlns:a16="http://schemas.microsoft.com/office/drawing/2014/main" id="{4AECD030-9160-2D29-3EC2-245912537D66}"/>
                </a:ext>
              </a:extLst>
            </p:cNvPr>
            <p:cNvSpPr txBox="1"/>
            <p:nvPr/>
          </p:nvSpPr>
          <p:spPr>
            <a:xfrm>
              <a:off x="1460738" y="1630130"/>
              <a:ext cx="923330" cy="433580"/>
            </a:xfrm>
            <a:prstGeom prst="rect">
              <a:avLst/>
            </a:prstGeom>
            <a:noFill/>
            <a:effectLst>
              <a:outerShdw blurRad="50800" dist="38100" dir="2700000" algn="tl" rotWithShape="0">
                <a:prstClr val="black">
                  <a:alpha val="40000"/>
                </a:prstClr>
              </a:outerShdw>
            </a:effectLst>
          </p:spPr>
          <p:txBody>
            <a:bodyPr wrap="none" lIns="0" tIns="0" rIns="0" bIns="0">
              <a:noAutofit/>
            </a:bodyPr>
            <a:lstStyle/>
            <a:p>
              <a:pPr algn="l">
                <a:lnSpc>
                  <a:spcPct val="125000"/>
                </a:lnSpc>
              </a:pPr>
              <a:r>
                <a:rPr lang="zh-CN" altLang="en-US" sz="2400" dirty="0">
                  <a:solidFill>
                    <a:schemeClr val="bg1"/>
                  </a:solidFill>
                </a:rPr>
                <a:t>皮质醇</a:t>
              </a:r>
              <a:endParaRPr lang="en-US" altLang="zh-CN" sz="2400" dirty="0">
                <a:solidFill>
                  <a:schemeClr val="bg1"/>
                </a:solidFill>
              </a:endParaRPr>
            </a:p>
          </p:txBody>
        </p:sp>
        <p:cxnSp>
          <p:nvCxnSpPr>
            <p:cNvPr id="11" name="直接连接符 10">
              <a:extLst>
                <a:ext uri="{FF2B5EF4-FFF2-40B4-BE49-F238E27FC236}">
                  <a16:creationId xmlns:a16="http://schemas.microsoft.com/office/drawing/2014/main" id="{9F0CC445-558B-552D-A6AD-6026ACEADB67}"/>
                </a:ext>
              </a:extLst>
            </p:cNvPr>
            <p:cNvCxnSpPr>
              <a:cxnSpLocks/>
            </p:cNvCxnSpPr>
            <p:nvPr/>
          </p:nvCxnSpPr>
          <p:spPr>
            <a:xfrm>
              <a:off x="1482509" y="2133600"/>
              <a:ext cx="2311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4661220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P界达人（Yuki）">
  <a:themeElements>
    <a:clrScheme name="Office">
      <a:dk1>
        <a:srgbClr val="000000"/>
      </a:dk1>
      <a:lt1>
        <a:srgbClr val="FFFFFF"/>
      </a:lt1>
      <a:dk2>
        <a:srgbClr val="44546A"/>
      </a:dk2>
      <a:lt2>
        <a:srgbClr val="E7E6E6"/>
      </a:lt2>
      <a:accent1>
        <a:srgbClr val="1CD250"/>
      </a:accent1>
      <a:accent2>
        <a:srgbClr val="000000"/>
      </a:accent2>
      <a:accent3>
        <a:srgbClr val="0F6627"/>
      </a:accent3>
      <a:accent4>
        <a:srgbClr val="CCD6CE"/>
      </a:accent4>
      <a:accent5>
        <a:srgbClr val="636A64"/>
      </a:accent5>
      <a:accent6>
        <a:srgbClr val="70AD47"/>
      </a:accent6>
      <a:hlink>
        <a:srgbClr val="0563C1"/>
      </a:hlink>
      <a:folHlink>
        <a:srgbClr val="954F72"/>
      </a:folHlink>
    </a:clrScheme>
    <a:fontScheme name="微软模板">
      <a:majorFont>
        <a:latin typeface="OPPOSans L"/>
        <a:ea typeface="优设标题黑"/>
        <a:cs typeface=""/>
      </a:majorFont>
      <a:minorFont>
        <a:latin typeface="OPPOSans 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a:spAutoFit/>
      </a:bodyPr>
      <a:lstStyle>
        <a:defPPr algn="l">
          <a:defRPr dirty="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1CD250"/>
    </a:accent1>
    <a:accent2>
      <a:srgbClr val="000000"/>
    </a:accent2>
    <a:accent3>
      <a:srgbClr val="0F6627"/>
    </a:accent3>
    <a:accent4>
      <a:srgbClr val="CCD6CE"/>
    </a:accent4>
    <a:accent5>
      <a:srgbClr val="636A6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4450</TotalTime>
  <Words>2526</Words>
  <Application>Microsoft Office PowerPoint</Application>
  <PresentationFormat>宽屏</PresentationFormat>
  <Paragraphs>387</Paragraphs>
  <Slides>32</Slides>
  <Notes>32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32</vt:i4>
      </vt:variant>
    </vt:vector>
  </HeadingPairs>
  <TitlesOfParts>
    <vt:vector size="45" baseType="lpstr">
      <vt:lpstr>阿里巴巴普惠体 2.0 55 Regular</vt:lpstr>
      <vt:lpstr>思源黑体 CN Light</vt:lpstr>
      <vt:lpstr>思源黑体 CN Regular</vt:lpstr>
      <vt:lpstr>Segoe UI Light</vt:lpstr>
      <vt:lpstr>汉仪雅酷黑 45W</vt:lpstr>
      <vt:lpstr>Arial</vt:lpstr>
      <vt:lpstr>微软雅黑</vt:lpstr>
      <vt:lpstr>OPPOSans L</vt:lpstr>
      <vt:lpstr>思源黑体 CN Bold</vt:lpstr>
      <vt:lpstr>Calibri</vt:lpstr>
      <vt:lpstr>优设标题黑</vt:lpstr>
      <vt:lpstr>阿里巴巴普惠体 B</vt:lpstr>
      <vt:lpstr>P界达人（Yuki）</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黑绿色运动健身知识科普ppt模板</dc:title>
  <dc:creator>Yuki</dc:creator>
  <cp:keywords>P界达人</cp:keywords>
  <dc:description>www.51pptmoban.com</dc:description>
  <cp:lastModifiedBy>Win user</cp:lastModifiedBy>
  <cp:revision>460</cp:revision>
  <dcterms:created xsi:type="dcterms:W3CDTF">2022-05-31T07:11:07Z</dcterms:created>
  <dcterms:modified xsi:type="dcterms:W3CDTF">2022-10-25T14:09:30Z</dcterms:modified>
</cp:coreProperties>
</file>