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3" r:id="rId5"/>
    <p:sldId id="264" r:id="rId6"/>
    <p:sldId id="265" r:id="rId7"/>
    <p:sldId id="276" r:id="rId8"/>
    <p:sldId id="266" r:id="rId9"/>
    <p:sldId id="267" r:id="rId10"/>
    <p:sldId id="277" r:id="rId11"/>
    <p:sldId id="268" r:id="rId12"/>
    <p:sldId id="269" r:id="rId13"/>
    <p:sldId id="270" r:id="rId14"/>
    <p:sldId id="278" r:id="rId15"/>
    <p:sldId id="271" r:id="rId16"/>
    <p:sldId id="272" r:id="rId17"/>
    <p:sldId id="279" r:id="rId18"/>
    <p:sldId id="273" r:id="rId19"/>
    <p:sldId id="274" r:id="rId20"/>
    <p:sldId id="275" r:id="rId21"/>
    <p:sldId id="280" r:id="rId22"/>
    <p:sldId id="281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326" userDrawn="1">
          <p15:clr>
            <a:srgbClr val="A4A3A4"/>
          </p15:clr>
        </p15:guide>
        <p15:guide id="2" orient="horz" pos="1094">
          <p15:clr>
            <a:srgbClr val="A4A3A4"/>
          </p15:clr>
        </p15:guide>
        <p15:guide id="3" orient="horz" pos="4060" userDrawn="1">
          <p15:clr>
            <a:srgbClr val="A4A3A4"/>
          </p15:clr>
        </p15:guide>
        <p15:guide id="4" pos="3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2622"/>
    <a:srgbClr val="E8EBEE"/>
    <a:srgbClr val="E9ECEF"/>
    <a:srgbClr val="E4E5E8"/>
    <a:srgbClr val="DFE0E3"/>
    <a:srgbClr val="D7D9DD"/>
    <a:srgbClr val="E97F67"/>
    <a:srgbClr val="EEF0F2"/>
    <a:srgbClr val="FAFAFA"/>
    <a:srgbClr val="D81D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70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14" y="264"/>
      </p:cViewPr>
      <p:guideLst>
        <p:guide pos="7326"/>
        <p:guide orient="horz" pos="1094"/>
        <p:guide orient="horz" pos="4060"/>
        <p:guide pos="3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E97F67"/>
                  </a:gs>
                  <a:gs pos="27000">
                    <a:srgbClr val="CD2622"/>
                  </a:gs>
                </a:gsLst>
                <a:path path="circle">
                  <a:fillToRect l="100000" t="100000"/>
                </a:path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17-4080-8190-7ED4B09863F0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17-4080-8190-7ED4B09863F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17-4080-8190-7ED4B09863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E97F67"/>
                  </a:gs>
                  <a:gs pos="27000">
                    <a:srgbClr val="CD2622"/>
                  </a:gs>
                </a:gsLst>
                <a:path path="circle">
                  <a:fillToRect l="100000" t="100000"/>
                </a:path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4D3-4103-AA42-98C4C2707DE0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4D3-4103-AA42-98C4C2707DE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D3-4103-AA42-98C4C2707D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E97F67"/>
                  </a:gs>
                  <a:gs pos="27000">
                    <a:srgbClr val="CD2622"/>
                  </a:gs>
                </a:gsLst>
                <a:path path="circle">
                  <a:fillToRect l="100000" t="100000"/>
                </a:path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4E-4CDB-9A48-9ED7E4388D64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4E-4CDB-9A48-9ED7E4388D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4E-4CDB-9A48-9ED7E4388D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D262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第1季度</c:v>
                </c:pt>
                <c:pt idx="1">
                  <c:v>第2季度</c:v>
                </c:pt>
                <c:pt idx="2">
                  <c:v>第3季度</c:v>
                </c:pt>
                <c:pt idx="3">
                  <c:v>第4季度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2E-48DA-AC8E-44D2366087B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第1季度</c:v>
                </c:pt>
                <c:pt idx="1">
                  <c:v>第2季度</c:v>
                </c:pt>
                <c:pt idx="2">
                  <c:v>第3季度</c:v>
                </c:pt>
                <c:pt idx="3">
                  <c:v>第4季度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2E-48DA-AC8E-44D2366087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71314351"/>
        <c:axId val="1071306447"/>
      </c:barChart>
      <c:catAx>
        <c:axId val="1071314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1306447"/>
        <c:crosses val="autoZero"/>
        <c:auto val="1"/>
        <c:lblAlgn val="ctr"/>
        <c:lblOffset val="100"/>
        <c:noMultiLvlLbl val="0"/>
      </c:catAx>
      <c:valAx>
        <c:axId val="1071306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1314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064A7-A0C0-41CE-B913-9956590572A4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CFB09-0CDF-4E81-9F64-B855D547A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791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60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79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80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649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84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9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0709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31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099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2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666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005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188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220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32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041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50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804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0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556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8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CFB09-0CDF-4E81-9F64-B855D547AE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402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E733-BE98-47EA-8D7D-AFFA60BC9D93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9FE8-B94A-45E8-936D-BB00A5FB87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8E733-BE98-47EA-8D7D-AFFA60BC9D93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C9FE8-B94A-45E8-936D-BB00A5FB87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5E9A8C0-5165-FD5B-13B1-3193C6385D4E}"/>
              </a:ext>
            </a:extLst>
          </p:cNvPr>
          <p:cNvSpPr/>
          <p:nvPr/>
        </p:nvSpPr>
        <p:spPr>
          <a:xfrm>
            <a:off x="6702136" y="0"/>
            <a:ext cx="5489865" cy="6858000"/>
          </a:xfrm>
          <a:custGeom>
            <a:avLst/>
            <a:gdLst>
              <a:gd name="connsiteX0" fmla="*/ 1705798 w 5489865"/>
              <a:gd name="connsiteY0" fmla="*/ 0 h 6858000"/>
              <a:gd name="connsiteX1" fmla="*/ 5489865 w 5489865"/>
              <a:gd name="connsiteY1" fmla="*/ 0 h 6858000"/>
              <a:gd name="connsiteX2" fmla="*/ 5489865 w 5489865"/>
              <a:gd name="connsiteY2" fmla="*/ 6858000 h 6858000"/>
              <a:gd name="connsiteX3" fmla="*/ 1705797 w 5489865"/>
              <a:gd name="connsiteY3" fmla="*/ 6858000 h 6858000"/>
              <a:gd name="connsiteX4" fmla="*/ 1626410 w 5489865"/>
              <a:gd name="connsiteY4" fmla="*/ 6798818 h 6858000"/>
              <a:gd name="connsiteX5" fmla="*/ 0 w 5489865"/>
              <a:gd name="connsiteY5" fmla="*/ 3429000 h 6858000"/>
              <a:gd name="connsiteX6" fmla="*/ 1626410 w 5489865"/>
              <a:gd name="connsiteY6" fmla="*/ 59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9865" h="6858000">
                <a:moveTo>
                  <a:pt x="1705798" y="0"/>
                </a:moveTo>
                <a:lnTo>
                  <a:pt x="5489865" y="0"/>
                </a:lnTo>
                <a:lnTo>
                  <a:pt x="5489865" y="6858000"/>
                </a:lnTo>
                <a:lnTo>
                  <a:pt x="1705797" y="6858000"/>
                </a:lnTo>
                <a:lnTo>
                  <a:pt x="1626410" y="6798818"/>
                </a:lnTo>
                <a:cubicBezTo>
                  <a:pt x="635342" y="6010348"/>
                  <a:pt x="0" y="4793870"/>
                  <a:pt x="0" y="3429000"/>
                </a:cubicBezTo>
                <a:cubicBezTo>
                  <a:pt x="0" y="2064131"/>
                  <a:pt x="635342" y="847654"/>
                  <a:pt x="1626410" y="59184"/>
                </a:cubicBezTo>
                <a:close/>
              </a:path>
            </a:pathLst>
          </a:custGeom>
          <a:solidFill>
            <a:srgbClr val="CD2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圆: 空心 45"/>
          <p:cNvSpPr/>
          <p:nvPr/>
        </p:nvSpPr>
        <p:spPr>
          <a:xfrm flipH="1" flipV="1">
            <a:off x="4240234" y="2237982"/>
            <a:ext cx="224405" cy="224405"/>
          </a:xfrm>
          <a:prstGeom prst="donut">
            <a:avLst>
              <a:gd name="adj" fmla="val 20582"/>
            </a:avLst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6907638" y="0"/>
            <a:ext cx="5284363" cy="6858000"/>
          </a:xfrm>
          <a:custGeom>
            <a:avLst/>
            <a:gdLst>
              <a:gd name="connsiteX0" fmla="*/ 1946766 w 5284363"/>
              <a:gd name="connsiteY0" fmla="*/ 0 h 6858000"/>
              <a:gd name="connsiteX1" fmla="*/ 5284363 w 5284363"/>
              <a:gd name="connsiteY1" fmla="*/ 0 h 6858000"/>
              <a:gd name="connsiteX2" fmla="*/ 5284363 w 5284363"/>
              <a:gd name="connsiteY2" fmla="*/ 6858000 h 6858000"/>
              <a:gd name="connsiteX3" fmla="*/ 1946766 w 5284363"/>
              <a:gd name="connsiteY3" fmla="*/ 6858000 h 6858000"/>
              <a:gd name="connsiteX4" fmla="*/ 1922582 w 5284363"/>
              <a:gd name="connsiteY4" fmla="*/ 6844095 h 6858000"/>
              <a:gd name="connsiteX5" fmla="*/ 0 w 5284363"/>
              <a:gd name="connsiteY5" fmla="*/ 3429000 h 6858000"/>
              <a:gd name="connsiteX6" fmla="*/ 1922582 w 5284363"/>
              <a:gd name="connsiteY6" fmla="*/ 1390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4363" h="6858000">
                <a:moveTo>
                  <a:pt x="1946766" y="0"/>
                </a:moveTo>
                <a:lnTo>
                  <a:pt x="5284363" y="0"/>
                </a:lnTo>
                <a:lnTo>
                  <a:pt x="5284363" y="6858000"/>
                </a:lnTo>
                <a:lnTo>
                  <a:pt x="1946766" y="6858000"/>
                </a:lnTo>
                <a:lnTo>
                  <a:pt x="1922582" y="6844095"/>
                </a:lnTo>
                <a:cubicBezTo>
                  <a:pt x="769949" y="6143738"/>
                  <a:pt x="0" y="4876285"/>
                  <a:pt x="0" y="3429000"/>
                </a:cubicBezTo>
                <a:cubicBezTo>
                  <a:pt x="0" y="1981716"/>
                  <a:pt x="769949" y="714263"/>
                  <a:pt x="1922582" y="13906"/>
                </a:cubicBezTo>
                <a:close/>
              </a:path>
            </a:pathLst>
          </a:custGeom>
          <a:blipFill dpi="0" rotWithShape="1">
            <a:blip r:embed="rId4"/>
            <a:srcRect/>
            <a:tile tx="-8382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" y="5040820"/>
            <a:ext cx="1943963" cy="1817180"/>
          </a:xfrm>
          <a:custGeom>
            <a:avLst/>
            <a:gdLst>
              <a:gd name="connsiteX0" fmla="*/ 97277 w 1943963"/>
              <a:gd name="connsiteY0" fmla="*/ 0 h 1817180"/>
              <a:gd name="connsiteX1" fmla="*/ 1935990 w 1943963"/>
              <a:gd name="connsiteY1" fmla="*/ 1659282 h 1817180"/>
              <a:gd name="connsiteX2" fmla="*/ 1943963 w 1943963"/>
              <a:gd name="connsiteY2" fmla="*/ 1817180 h 1817180"/>
              <a:gd name="connsiteX3" fmla="*/ 1218402 w 1943963"/>
              <a:gd name="connsiteY3" fmla="*/ 1817180 h 1817180"/>
              <a:gd name="connsiteX4" fmla="*/ 1198693 w 1943963"/>
              <a:gd name="connsiteY4" fmla="*/ 1621678 h 1817180"/>
              <a:gd name="connsiteX5" fmla="*/ 97277 w 1943963"/>
              <a:gd name="connsiteY5" fmla="*/ 723998 h 1817180"/>
              <a:gd name="connsiteX6" fmla="*/ 0 w 1943963"/>
              <a:gd name="connsiteY6" fmla="*/ 728910 h 1817180"/>
              <a:gd name="connsiteX7" fmla="*/ 0 w 1943963"/>
              <a:gd name="connsiteY7" fmla="*/ 4912 h 181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963" h="1817180">
                <a:moveTo>
                  <a:pt x="97277" y="0"/>
                </a:moveTo>
                <a:cubicBezTo>
                  <a:pt x="1054243" y="0"/>
                  <a:pt x="1841341" y="727288"/>
                  <a:pt x="1935990" y="1659282"/>
                </a:cubicBezTo>
                <a:lnTo>
                  <a:pt x="1943963" y="1817180"/>
                </a:lnTo>
                <a:lnTo>
                  <a:pt x="1218402" y="1817180"/>
                </a:lnTo>
                <a:lnTo>
                  <a:pt x="1198693" y="1621678"/>
                </a:lnTo>
                <a:cubicBezTo>
                  <a:pt x="1093861" y="1109373"/>
                  <a:pt x="640574" y="723998"/>
                  <a:pt x="97277" y="723998"/>
                </a:cubicBezTo>
                <a:lnTo>
                  <a:pt x="0" y="728910"/>
                </a:lnTo>
                <a:lnTo>
                  <a:pt x="0" y="4912"/>
                </a:lnTo>
                <a:close/>
              </a:path>
            </a:pathLst>
          </a:custGeom>
          <a:gradFill>
            <a:gsLst>
              <a:gs pos="15000">
                <a:srgbClr val="E97F67"/>
              </a:gs>
              <a:gs pos="56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3571" y="4560422"/>
            <a:ext cx="2020896" cy="2020896"/>
          </a:xfrm>
          <a:prstGeom prst="ellipse">
            <a:avLst/>
          </a:prstGeom>
          <a:blipFill dpi="0" rotWithShape="1">
            <a:blip r:embed="rId5"/>
            <a:srcRect/>
            <a:tile tx="-527050" ty="-127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 flipV="1">
            <a:off x="5556349" y="4111242"/>
            <a:ext cx="539651" cy="539651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6972" y="1516426"/>
            <a:ext cx="1729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20XX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440040" y="2101995"/>
            <a:ext cx="41088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atin typeface="+mj-ea"/>
                <a:ea typeface="+mj-ea"/>
              </a:rPr>
              <a:t>电商营销策划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50927" y="3098698"/>
            <a:ext cx="4026412" cy="2539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050" spc="300">
                <a:solidFill>
                  <a:srgbClr val="959595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E-COMMERCE MARKETING PLANNING</a:t>
            </a:r>
            <a:endParaRPr lang="zh-CN" altLang="en-US" sz="1050" spc="300">
              <a:solidFill>
                <a:srgbClr val="959595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46046" y="3962945"/>
            <a:ext cx="1510951" cy="307777"/>
            <a:chOff x="639180" y="3408738"/>
            <a:chExt cx="1510951" cy="307777"/>
          </a:xfrm>
        </p:grpSpPr>
        <p:sp>
          <p:nvSpPr>
            <p:cNvPr id="11" name="圆: 空心 10"/>
            <p:cNvSpPr/>
            <p:nvPr/>
          </p:nvSpPr>
          <p:spPr>
            <a:xfrm>
              <a:off x="639180" y="3467035"/>
              <a:ext cx="180000" cy="180000"/>
            </a:xfrm>
            <a:prstGeom prst="donut">
              <a:avLst>
                <a:gd name="adj" fmla="val 18305"/>
              </a:avLst>
            </a:prstGeom>
            <a:solidFill>
              <a:srgbClr val="EA4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2449" y="3408738"/>
              <a:ext cx="13676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/>
                <a:t>汇报人：朝  阳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37607" y="3962945"/>
            <a:ext cx="1718169" cy="307777"/>
            <a:chOff x="2994807" y="3408738"/>
            <a:chExt cx="1718169" cy="307777"/>
          </a:xfrm>
        </p:grpSpPr>
        <p:sp>
          <p:nvSpPr>
            <p:cNvPr id="37" name="文本框 36"/>
            <p:cNvSpPr txBox="1"/>
            <p:nvPr/>
          </p:nvSpPr>
          <p:spPr>
            <a:xfrm>
              <a:off x="3124079" y="3408738"/>
              <a:ext cx="1588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/>
                <a:t>汇报日期：</a:t>
              </a:r>
              <a:r>
                <a:rPr lang="en-US" altLang="zh-CN" sz="1400"/>
                <a:t>1</a:t>
              </a:r>
              <a:r>
                <a:rPr lang="zh-CN" altLang="en-US" sz="1400"/>
                <a:t>月</a:t>
              </a:r>
              <a:r>
                <a:rPr lang="en-US" altLang="zh-CN" sz="1400"/>
                <a:t>1</a:t>
              </a:r>
              <a:r>
                <a:rPr lang="zh-CN" altLang="en-US" sz="1400"/>
                <a:t>日</a:t>
              </a:r>
            </a:p>
          </p:txBody>
        </p:sp>
        <p:sp>
          <p:nvSpPr>
            <p:cNvPr id="38" name="圆: 空心 37"/>
            <p:cNvSpPr/>
            <p:nvPr/>
          </p:nvSpPr>
          <p:spPr>
            <a:xfrm>
              <a:off x="2994807" y="3467035"/>
              <a:ext cx="180000" cy="180000"/>
            </a:xfrm>
            <a:prstGeom prst="donut">
              <a:avLst>
                <a:gd name="adj" fmla="val 18305"/>
              </a:avLst>
            </a:prstGeom>
            <a:solidFill>
              <a:srgbClr val="EA4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平行四边形 40"/>
          <p:cNvSpPr/>
          <p:nvPr/>
        </p:nvSpPr>
        <p:spPr>
          <a:xfrm>
            <a:off x="552002" y="1481306"/>
            <a:ext cx="456378" cy="56405"/>
          </a:xfrm>
          <a:prstGeom prst="parallelogram">
            <a:avLst>
              <a:gd name="adj" fmla="val 43940"/>
            </a:avLst>
          </a:prstGeom>
          <a:solidFill>
            <a:srgbClr val="EA4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50762" y="3407370"/>
            <a:ext cx="2802037" cy="369332"/>
            <a:chOff x="2623182" y="1593786"/>
            <a:chExt cx="2802037" cy="369332"/>
          </a:xfrm>
        </p:grpSpPr>
        <p:sp>
          <p:nvSpPr>
            <p:cNvPr id="49" name="矩形: 圆角 48"/>
            <p:cNvSpPr/>
            <p:nvPr/>
          </p:nvSpPr>
          <p:spPr>
            <a:xfrm>
              <a:off x="2623182" y="1608306"/>
              <a:ext cx="2802037" cy="334794"/>
            </a:xfrm>
            <a:prstGeom prst="roundRect">
              <a:avLst>
                <a:gd name="adj" fmla="val 50000"/>
              </a:avLst>
            </a:prstGeom>
            <a:gradFill>
              <a:gsLst>
                <a:gs pos="15000">
                  <a:srgbClr val="E97F67"/>
                </a:gs>
                <a:gs pos="60000">
                  <a:srgbClr val="D9473C"/>
                </a:gs>
                <a:gs pos="100000">
                  <a:srgbClr val="CD262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20717" y="1593786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2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金山办公软件有限公司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4-mask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60592" y="1973179"/>
            <a:ext cx="2911642" cy="2911642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9125" y="2372351"/>
            <a:ext cx="21900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3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03</a:t>
            </a:r>
            <a:endParaRPr lang="zh-CN" altLang="en-US" sz="11500" spc="30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100" y="470636"/>
            <a:ext cx="781049" cy="177800"/>
            <a:chOff x="3454400" y="-3149600"/>
            <a:chExt cx="781049" cy="177800"/>
          </a:xfrm>
        </p:grpSpPr>
        <p:sp>
          <p:nvSpPr>
            <p:cNvPr id="7" name="椭圆 6"/>
            <p:cNvSpPr/>
            <p:nvPr/>
          </p:nvSpPr>
          <p:spPr>
            <a:xfrm>
              <a:off x="3454400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757083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057649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9823" y="2116361"/>
            <a:ext cx="5308120" cy="2625279"/>
            <a:chOff x="4856423" y="2014975"/>
            <a:chExt cx="5308120" cy="2625279"/>
          </a:xfrm>
        </p:grpSpPr>
        <p:sp>
          <p:nvSpPr>
            <p:cNvPr id="11" name="文本框 10"/>
            <p:cNvSpPr txBox="1"/>
            <p:nvPr/>
          </p:nvSpPr>
          <p:spPr>
            <a:xfrm>
              <a:off x="4880557" y="2014975"/>
              <a:ext cx="3298595" cy="120032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zh-CN" altLang="en-US" sz="7020">
                  <a:latin typeface="+mj-ea"/>
                  <a:ea typeface="+mj-ea"/>
                  <a:cs typeface="OPPOSans B" panose="00020600040101010101" pitchFamily="18" charset="-122"/>
                </a:rPr>
                <a:t>营销方案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68121" y="3163792"/>
              <a:ext cx="3135089" cy="440120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en-US" altLang="zh-CN" sz="2080">
                  <a:latin typeface="+mj-ea"/>
                  <a:ea typeface="+mj-ea"/>
                  <a:cs typeface="OPPOSans B" panose="00020600040101010101" pitchFamily="18" charset="-122"/>
                </a:rPr>
                <a:t>MARKETING PROGRAM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56423" y="3864375"/>
              <a:ext cx="5308120" cy="77587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请在此处输入任意内容请在此处输入任意内容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</a:t>
              </a: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985801" y="3642813"/>
              <a:ext cx="756021" cy="59435"/>
            </a:xfrm>
            <a:prstGeom prst="parallelogram">
              <a:avLst>
                <a:gd name="adj" fmla="val 5178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29192" y="6097758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20XX</a:t>
            </a:r>
            <a:endParaRPr lang="zh-CN" altLang="en-US" sz="24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8965" y="402100"/>
            <a:ext cx="294422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E-COMMERCE MARKETING </a:t>
            </a:r>
          </a:p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PLANNING</a:t>
            </a:r>
            <a:endParaRPr lang="zh-CN" altLang="en-US" sz="1200" spc="11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Oval 2+"/>
          <p:cNvSpPr/>
          <p:nvPr/>
        </p:nvSpPr>
        <p:spPr>
          <a:xfrm>
            <a:off x="1308205" y="1520792"/>
            <a:ext cx="3816416" cy="3816416"/>
          </a:xfrm>
          <a:prstGeom prst="ellipse">
            <a:avLst/>
          </a:prstGeom>
          <a:noFill/>
          <a:ln w="22225">
            <a:solidFill>
              <a:srgbClr val="CD2622"/>
            </a:solidFill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62451" y="2021306"/>
            <a:ext cx="360076" cy="360076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172" y="4855362"/>
            <a:ext cx="602154" cy="602154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33996" y="1899018"/>
            <a:ext cx="794228" cy="794228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4A5F24B-58F3-8E66-D3C9-6CF6FC8F366E}"/>
              </a:ext>
            </a:extLst>
          </p:cNvPr>
          <p:cNvGrpSpPr/>
          <p:nvPr/>
        </p:nvGrpSpPr>
        <p:grpSpPr>
          <a:xfrm>
            <a:off x="10090680" y="6264212"/>
            <a:ext cx="1512267" cy="151680"/>
            <a:chOff x="10071630" y="6249921"/>
            <a:chExt cx="1512267" cy="151680"/>
          </a:xfrm>
          <a:solidFill>
            <a:srgbClr val="CD2622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520997E-3BD1-B47D-E4B1-198A1BF3BE54}"/>
                </a:ext>
              </a:extLst>
            </p:cNvPr>
            <p:cNvSpPr/>
            <p:nvPr/>
          </p:nvSpPr>
          <p:spPr>
            <a:xfrm rot="2700000">
              <a:off x="11432217" y="6249921"/>
              <a:ext cx="151680" cy="151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06FC8E9-8BDA-F915-267D-78053847F70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1630" y="6324173"/>
              <a:ext cx="1344083" cy="2829"/>
            </a:xfrm>
            <a:prstGeom prst="line">
              <a:avLst/>
            </a:prstGeom>
            <a:grpFill/>
            <a:ln w="25400">
              <a:solidFill>
                <a:srgbClr val="CD26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52500" cy="6858000"/>
          </a:xfrm>
          <a:prstGeom prst="rect">
            <a:avLst/>
          </a:prstGeom>
          <a:solidFill>
            <a:srgbClr val="CD2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500" y="469900"/>
            <a:ext cx="4622800" cy="5969000"/>
          </a:xfrm>
          <a:prstGeom prst="rect">
            <a:avLst/>
          </a:prstGeom>
          <a:blipFill dpi="0" rotWithShape="1">
            <a:blip r:embed="rId3"/>
            <a:srcRect/>
            <a:tile tx="-241300" ty="11430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FCF5105-043E-6FC2-759A-F3E936C044AB}"/>
              </a:ext>
            </a:extLst>
          </p:cNvPr>
          <p:cNvSpPr/>
          <p:nvPr/>
        </p:nvSpPr>
        <p:spPr>
          <a:xfrm>
            <a:off x="5537201" y="1560344"/>
            <a:ext cx="6654799" cy="2152650"/>
          </a:xfrm>
          <a:custGeom>
            <a:avLst/>
            <a:gdLst>
              <a:gd name="connsiteX0" fmla="*/ 1076324 w 6654799"/>
              <a:gd name="connsiteY0" fmla="*/ 0 h 2152650"/>
              <a:gd name="connsiteX1" fmla="*/ 6654799 w 6654799"/>
              <a:gd name="connsiteY1" fmla="*/ 0 h 2152650"/>
              <a:gd name="connsiteX2" fmla="*/ 6654799 w 6654799"/>
              <a:gd name="connsiteY2" fmla="*/ 2152650 h 2152650"/>
              <a:gd name="connsiteX3" fmla="*/ 1076324 w 6654799"/>
              <a:gd name="connsiteY3" fmla="*/ 2152650 h 2152650"/>
              <a:gd name="connsiteX4" fmla="*/ 0 w 6654799"/>
              <a:gd name="connsiteY4" fmla="*/ 1076325 h 2152650"/>
              <a:gd name="connsiteX5" fmla="*/ 1076324 w 6654799"/>
              <a:gd name="connsiteY5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4799" h="2152650">
                <a:moveTo>
                  <a:pt x="1076324" y="0"/>
                </a:moveTo>
                <a:lnTo>
                  <a:pt x="6654799" y="0"/>
                </a:lnTo>
                <a:lnTo>
                  <a:pt x="6654799" y="2152650"/>
                </a:lnTo>
                <a:lnTo>
                  <a:pt x="1076324" y="2152650"/>
                </a:lnTo>
                <a:cubicBezTo>
                  <a:pt x="481887" y="2152650"/>
                  <a:pt x="0" y="1670763"/>
                  <a:pt x="0" y="1076325"/>
                </a:cubicBezTo>
                <a:cubicBezTo>
                  <a:pt x="0" y="481887"/>
                  <a:pt x="481887" y="0"/>
                  <a:pt x="1076324" y="0"/>
                </a:cubicBezTo>
                <a:close/>
              </a:path>
            </a:pathLst>
          </a:custGeom>
          <a:gradFill>
            <a:gsLst>
              <a:gs pos="22000">
                <a:srgbClr val="E97F67"/>
              </a:gs>
              <a:gs pos="93000">
                <a:srgbClr val="CD2622"/>
              </a:gs>
              <a:gs pos="58000">
                <a:srgbClr val="D81D18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04AE2A6-A288-889E-79FE-B3A32DFFBE49}"/>
              </a:ext>
            </a:extLst>
          </p:cNvPr>
          <p:cNvSpPr/>
          <p:nvPr/>
        </p:nvSpPr>
        <p:spPr>
          <a:xfrm>
            <a:off x="5537201" y="4214644"/>
            <a:ext cx="6654799" cy="2152650"/>
          </a:xfrm>
          <a:custGeom>
            <a:avLst/>
            <a:gdLst>
              <a:gd name="connsiteX0" fmla="*/ 1076324 w 6654799"/>
              <a:gd name="connsiteY0" fmla="*/ 0 h 2152650"/>
              <a:gd name="connsiteX1" fmla="*/ 6654799 w 6654799"/>
              <a:gd name="connsiteY1" fmla="*/ 0 h 2152650"/>
              <a:gd name="connsiteX2" fmla="*/ 6654799 w 6654799"/>
              <a:gd name="connsiteY2" fmla="*/ 2152650 h 2152650"/>
              <a:gd name="connsiteX3" fmla="*/ 1076324 w 6654799"/>
              <a:gd name="connsiteY3" fmla="*/ 2152650 h 2152650"/>
              <a:gd name="connsiteX4" fmla="*/ 0 w 6654799"/>
              <a:gd name="connsiteY4" fmla="*/ 1076325 h 2152650"/>
              <a:gd name="connsiteX5" fmla="*/ 1076324 w 6654799"/>
              <a:gd name="connsiteY5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4799" h="2152650">
                <a:moveTo>
                  <a:pt x="1076324" y="0"/>
                </a:moveTo>
                <a:lnTo>
                  <a:pt x="6654799" y="0"/>
                </a:lnTo>
                <a:lnTo>
                  <a:pt x="6654799" y="2152650"/>
                </a:lnTo>
                <a:lnTo>
                  <a:pt x="1076324" y="2152650"/>
                </a:lnTo>
                <a:cubicBezTo>
                  <a:pt x="481887" y="2152650"/>
                  <a:pt x="0" y="1670763"/>
                  <a:pt x="0" y="1076325"/>
                </a:cubicBezTo>
                <a:cubicBezTo>
                  <a:pt x="0" y="481887"/>
                  <a:pt x="481887" y="0"/>
                  <a:pt x="1076324" y="0"/>
                </a:cubicBezTo>
                <a:close/>
              </a:path>
            </a:pathLst>
          </a:custGeom>
          <a:gradFill>
            <a:gsLst>
              <a:gs pos="22000">
                <a:srgbClr val="E97F67"/>
              </a:gs>
              <a:gs pos="93000">
                <a:srgbClr val="CD2622"/>
              </a:gs>
              <a:gs pos="58000">
                <a:srgbClr val="D81D18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686425" y="1693694"/>
            <a:ext cx="1885950" cy="1885950"/>
          </a:xfrm>
          <a:prstGeom prst="ellipse">
            <a:avLst/>
          </a:prstGeom>
          <a:blipFill dpi="0" rotWithShape="1">
            <a:blip r:embed="rId4"/>
            <a:srcRect/>
            <a:tile tx="-514350" ty="1143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21271" y="18759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737278" y="2320717"/>
            <a:ext cx="307975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310093" y="2062251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0215" y="2361870"/>
            <a:ext cx="307975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21271" y="44733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737278" y="4918100"/>
            <a:ext cx="307975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9310093" y="4659634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0215" y="4959253"/>
            <a:ext cx="307975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48134" y="406401"/>
            <a:ext cx="327746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chemeClr val="tx1">
                    <a:alpha val="6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MARKETING PROGRAM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845479" y="306958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营销方案</a:t>
            </a:r>
          </a:p>
        </p:txBody>
      </p:sp>
      <p:sp>
        <p:nvSpPr>
          <p:cNvPr id="26" name="椭圆 25"/>
          <p:cNvSpPr/>
          <p:nvPr/>
        </p:nvSpPr>
        <p:spPr>
          <a:xfrm>
            <a:off x="5686425" y="4354681"/>
            <a:ext cx="1885950" cy="1885950"/>
          </a:xfrm>
          <a:prstGeom prst="ellipse">
            <a:avLst/>
          </a:prstGeom>
          <a:blipFill dpi="0" rotWithShape="1">
            <a:blip r:embed="rId5"/>
            <a:srcRect/>
            <a:tile tx="-260350" ty="-31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470400" y="2387600"/>
            <a:ext cx="3232185" cy="4000500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15000">
                <a:srgbClr val="E97F67"/>
              </a:gs>
              <a:gs pos="90000">
                <a:srgbClr val="CD262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546100" y="2413000"/>
            <a:ext cx="3232185" cy="4000500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0">
                <a:srgbClr val="FAFAFA"/>
              </a:gs>
              <a:gs pos="74000">
                <a:srgbClr val="EEF0F2"/>
              </a:gs>
              <a:gs pos="98000">
                <a:srgbClr val="D7D9D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8394700" y="2400300"/>
            <a:ext cx="3232185" cy="4000500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0">
                <a:srgbClr val="FAFAFA"/>
              </a:gs>
              <a:gs pos="74000">
                <a:srgbClr val="EEF0F2"/>
              </a:gs>
              <a:gs pos="98000">
                <a:srgbClr val="D7D9D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营销方案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MARKETING PROGRAM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1402" y="26242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营销方案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37409" y="3068985"/>
            <a:ext cx="285669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33995" y="3637188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18" name="平行四边形 17"/>
          <p:cNvSpPr/>
          <p:nvPr/>
        </p:nvSpPr>
        <p:spPr>
          <a:xfrm>
            <a:off x="681039" y="3446699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rgbClr val="CD2622">
                  <a:alpha val="0"/>
                </a:srgbClr>
              </a:gs>
              <a:gs pos="98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1402" y="32208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31097" y="3596640"/>
            <a:ext cx="223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33995" y="4975100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22" name="平行四边形 21"/>
          <p:cNvSpPr/>
          <p:nvPr/>
        </p:nvSpPr>
        <p:spPr>
          <a:xfrm>
            <a:off x="681039" y="4784611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rgbClr val="CD2622">
                  <a:alpha val="0"/>
                </a:srgbClr>
              </a:gs>
              <a:gs pos="98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21402" y="45587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31097" y="4934552"/>
            <a:ext cx="223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584302" y="26242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营销方案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700309" y="3068985"/>
            <a:ext cx="285669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596895" y="3637188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29" name="平行四边形 28"/>
          <p:cNvSpPr/>
          <p:nvPr/>
        </p:nvSpPr>
        <p:spPr>
          <a:xfrm>
            <a:off x="8643939" y="3446699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rgbClr val="CD2622">
                  <a:alpha val="0"/>
                </a:srgbClr>
              </a:gs>
              <a:gs pos="98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584302" y="32208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8693997" y="3596640"/>
            <a:ext cx="223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596895" y="4975100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33" name="平行四边形 32"/>
          <p:cNvSpPr/>
          <p:nvPr/>
        </p:nvSpPr>
        <p:spPr>
          <a:xfrm>
            <a:off x="8643939" y="4784611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rgbClr val="CD2622">
                  <a:alpha val="0"/>
                </a:srgbClr>
              </a:gs>
              <a:gs pos="98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584302" y="45587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8693997" y="4934552"/>
            <a:ext cx="223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80294" y="26242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品牌介绍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4696301" y="3068985"/>
            <a:ext cx="285669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592887" y="3637188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</p:txBody>
      </p:sp>
      <p:sp>
        <p:nvSpPr>
          <p:cNvPr id="40" name="平行四边形 39"/>
          <p:cNvSpPr/>
          <p:nvPr/>
        </p:nvSpPr>
        <p:spPr>
          <a:xfrm>
            <a:off x="4639931" y="3446699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8000">
                <a:schemeClr val="bg1">
                  <a:alpha val="9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80294" y="32208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4689989" y="3596640"/>
            <a:ext cx="22352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592887" y="4975100"/>
            <a:ext cx="317681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请输入任意内容请输入任意内容</a:t>
            </a:r>
          </a:p>
        </p:txBody>
      </p:sp>
      <p:sp>
        <p:nvSpPr>
          <p:cNvPr id="44" name="平行四边形 43"/>
          <p:cNvSpPr/>
          <p:nvPr/>
        </p:nvSpPr>
        <p:spPr>
          <a:xfrm>
            <a:off x="4639931" y="4784611"/>
            <a:ext cx="1103311" cy="99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8000">
                <a:schemeClr val="bg1">
                  <a:alpha val="9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80294" y="45587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4689989" y="4934552"/>
            <a:ext cx="22352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1246379" y="477838"/>
            <a:ext cx="382057" cy="363537"/>
            <a:chOff x="11246379" y="477838"/>
            <a:chExt cx="382057" cy="363537"/>
          </a:xfrm>
        </p:grpSpPr>
        <p:sp>
          <p:nvSpPr>
            <p:cNvPr id="49" name="矩形 48"/>
            <p:cNvSpPr/>
            <p:nvPr/>
          </p:nvSpPr>
          <p:spPr>
            <a:xfrm>
              <a:off x="11318874" y="477838"/>
              <a:ext cx="309562" cy="309562"/>
            </a:xfrm>
            <a:prstGeom prst="rect">
              <a:avLst/>
            </a:prstGeom>
            <a:noFill/>
            <a:ln w="19050"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1246379" y="588963"/>
              <a:ext cx="252412" cy="252412"/>
            </a:xfrm>
            <a:prstGeom prst="rect">
              <a:avLst/>
            </a:prstGeom>
            <a:solidFill>
              <a:srgbClr val="D81D18"/>
            </a:solidFill>
            <a:ln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图片 79" descr="32313538313534373b32313538313532363bb7d6cef6">
            <a:extLst>
              <a:ext uri="{FF2B5EF4-FFF2-40B4-BE49-F238E27FC236}">
                <a16:creationId xmlns:a16="http://schemas.microsoft.com/office/drawing/2014/main" id="{69C3FFA5-D85D-6758-47B5-7BCD39355B45}"/>
              </a:ext>
            </a:extLst>
          </p:cNvPr>
          <p:cNvGrpSpPr/>
          <p:nvPr/>
        </p:nvGrpSpPr>
        <p:grpSpPr>
          <a:xfrm>
            <a:off x="3250847" y="2686092"/>
            <a:ext cx="337132" cy="337027"/>
            <a:chOff x="6056703" y="2266169"/>
            <a:chExt cx="914399" cy="914117"/>
          </a:xfrm>
          <a:solidFill>
            <a:schemeClr val="tx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21399ED-A0E2-C95F-0FCE-C3E8D19EFA6D}"/>
                </a:ext>
              </a:extLst>
            </p:cNvPr>
            <p:cNvSpPr/>
            <p:nvPr/>
          </p:nvSpPr>
          <p:spPr>
            <a:xfrm>
              <a:off x="6056703" y="2266169"/>
              <a:ext cx="914399" cy="914117"/>
            </a:xfrm>
            <a:custGeom>
              <a:avLst/>
              <a:gdLst>
                <a:gd name="connsiteX0" fmla="*/ 885939 w 914399"/>
                <a:gd name="connsiteY0" fmla="*/ 738565 h 914117"/>
                <a:gd name="connsiteX1" fmla="*/ 795072 w 914399"/>
                <a:gd name="connsiteY1" fmla="*/ 648076 h 914117"/>
                <a:gd name="connsiteX2" fmla="*/ 795072 w 914399"/>
                <a:gd name="connsiteY2" fmla="*/ 648076 h 914117"/>
                <a:gd name="connsiteX3" fmla="*/ 731359 w 914399"/>
                <a:gd name="connsiteY3" fmla="*/ 584363 h 914117"/>
                <a:gd name="connsiteX4" fmla="*/ 711821 w 914399"/>
                <a:gd name="connsiteY4" fmla="*/ 584363 h 914117"/>
                <a:gd name="connsiteX5" fmla="*/ 695150 w 914399"/>
                <a:gd name="connsiteY5" fmla="*/ 601209 h 914117"/>
                <a:gd name="connsiteX6" fmla="*/ 655484 w 914399"/>
                <a:gd name="connsiteY6" fmla="*/ 561711 h 914117"/>
                <a:gd name="connsiteX7" fmla="*/ 612911 w 914399"/>
                <a:gd name="connsiteY7" fmla="*/ 104885 h 914117"/>
                <a:gd name="connsiteX8" fmla="*/ 359005 w 914399"/>
                <a:gd name="connsiteY8" fmla="*/ -383 h 914117"/>
                <a:gd name="connsiteX9" fmla="*/ 104885 w 914399"/>
                <a:gd name="connsiteY9" fmla="*/ 104886 h 914117"/>
                <a:gd name="connsiteX10" fmla="*/ -384 w 914399"/>
                <a:gd name="connsiteY10" fmla="*/ 358585 h 914117"/>
                <a:gd name="connsiteX11" fmla="*/ 104885 w 914399"/>
                <a:gd name="connsiteY11" fmla="*/ 612705 h 914117"/>
                <a:gd name="connsiteX12" fmla="*/ 359594 w 914399"/>
                <a:gd name="connsiteY12" fmla="*/ 717594 h 914117"/>
                <a:gd name="connsiteX13" fmla="*/ 561710 w 914399"/>
                <a:gd name="connsiteY13" fmla="*/ 655483 h 914117"/>
                <a:gd name="connsiteX14" fmla="*/ 601208 w 914399"/>
                <a:gd name="connsiteY14" fmla="*/ 694979 h 914117"/>
                <a:gd name="connsiteX15" fmla="*/ 584323 w 914399"/>
                <a:gd name="connsiteY15" fmla="*/ 711822 h 914117"/>
                <a:gd name="connsiteX16" fmla="*/ 580450 w 914399"/>
                <a:gd name="connsiteY16" fmla="*/ 721676 h 914117"/>
                <a:gd name="connsiteX17" fmla="*/ 584323 w 914399"/>
                <a:gd name="connsiteY17" fmla="*/ 731150 h 914117"/>
                <a:gd name="connsiteX18" fmla="*/ 738943 w 914399"/>
                <a:gd name="connsiteY18" fmla="*/ 885772 h 914117"/>
                <a:gd name="connsiteX19" fmla="*/ 806820 w 914399"/>
                <a:gd name="connsiteY19" fmla="*/ 913732 h 914117"/>
                <a:gd name="connsiteX20" fmla="*/ 874655 w 914399"/>
                <a:gd name="connsiteY20" fmla="*/ 885772 h 914117"/>
                <a:gd name="connsiteX21" fmla="*/ 885939 w 914399"/>
                <a:gd name="connsiteY21" fmla="*/ 874234 h 914117"/>
                <a:gd name="connsiteX22" fmla="*/ 885939 w 914399"/>
                <a:gd name="connsiteY22" fmla="*/ 738565 h 914117"/>
                <a:gd name="connsiteX23" fmla="*/ 555138 w 914399"/>
                <a:gd name="connsiteY23" fmla="*/ 626305 h 914117"/>
                <a:gd name="connsiteX24" fmla="*/ 124377 w 914399"/>
                <a:gd name="connsiteY24" fmla="*/ 593376 h 914117"/>
                <a:gd name="connsiteX25" fmla="*/ 27149 w 914399"/>
                <a:gd name="connsiteY25" fmla="*/ 358582 h 914117"/>
                <a:gd name="connsiteX26" fmla="*/ 124377 w 914399"/>
                <a:gd name="connsiteY26" fmla="*/ 124210 h 914117"/>
                <a:gd name="connsiteX27" fmla="*/ 359001 w 914399"/>
                <a:gd name="connsiteY27" fmla="*/ 27152 h 914117"/>
                <a:gd name="connsiteX28" fmla="*/ 593373 w 914399"/>
                <a:gd name="connsiteY28" fmla="*/ 124210 h 914117"/>
                <a:gd name="connsiteX29" fmla="*/ 626471 w 914399"/>
                <a:gd name="connsiteY29" fmla="*/ 554722 h 914117"/>
                <a:gd name="connsiteX30" fmla="*/ 627736 w 914399"/>
                <a:gd name="connsiteY30" fmla="*/ 572829 h 914117"/>
                <a:gd name="connsiteX31" fmla="*/ 675612 w 914399"/>
                <a:gd name="connsiteY31" fmla="*/ 620536 h 914117"/>
                <a:gd name="connsiteX32" fmla="*/ 620748 w 914399"/>
                <a:gd name="connsiteY32" fmla="*/ 675235 h 914117"/>
                <a:gd name="connsiteX33" fmla="*/ 573041 w 914399"/>
                <a:gd name="connsiteY33" fmla="*/ 627526 h 914117"/>
                <a:gd name="connsiteX34" fmla="*/ 555138 w 914399"/>
                <a:gd name="connsiteY34" fmla="*/ 626305 h 914117"/>
                <a:gd name="connsiteX35" fmla="*/ 721675 w 914399"/>
                <a:gd name="connsiteY35" fmla="*/ 613545 h 914117"/>
                <a:gd name="connsiteX36" fmla="*/ 765891 w 914399"/>
                <a:gd name="connsiteY36" fmla="*/ 657548 h 914117"/>
                <a:gd name="connsiteX37" fmla="*/ 657715 w 914399"/>
                <a:gd name="connsiteY37" fmla="*/ 765681 h 914117"/>
                <a:gd name="connsiteX38" fmla="*/ 613755 w 914399"/>
                <a:gd name="connsiteY38" fmla="*/ 721679 h 914117"/>
                <a:gd name="connsiteX39" fmla="*/ 866440 w 914399"/>
                <a:gd name="connsiteY39" fmla="*/ 854907 h 914117"/>
                <a:gd name="connsiteX40" fmla="*/ 855121 w 914399"/>
                <a:gd name="connsiteY40" fmla="*/ 866025 h 914117"/>
                <a:gd name="connsiteX41" fmla="*/ 758621 w 914399"/>
                <a:gd name="connsiteY41" fmla="*/ 866162 h 914117"/>
                <a:gd name="connsiteX42" fmla="*/ 758483 w 914399"/>
                <a:gd name="connsiteY42" fmla="*/ 866025 h 914117"/>
                <a:gd name="connsiteX43" fmla="*/ 677258 w 914399"/>
                <a:gd name="connsiteY43" fmla="*/ 785007 h 914117"/>
                <a:gd name="connsiteX44" fmla="*/ 785219 w 914399"/>
                <a:gd name="connsiteY44" fmla="*/ 677298 h 914117"/>
                <a:gd name="connsiteX45" fmla="*/ 866444 w 914399"/>
                <a:gd name="connsiteY45" fmla="*/ 758270 h 914117"/>
                <a:gd name="connsiteX46" fmla="*/ 866472 w 914399"/>
                <a:gd name="connsiteY46" fmla="*/ 854880 h 914117"/>
                <a:gd name="connsiteX47" fmla="*/ 866444 w 914399"/>
                <a:gd name="connsiteY47" fmla="*/ 854907 h 9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14399" h="914117">
                  <a:moveTo>
                    <a:pt x="885939" y="738565"/>
                  </a:moveTo>
                  <a:lnTo>
                    <a:pt x="795072" y="648076"/>
                  </a:lnTo>
                  <a:lnTo>
                    <a:pt x="795072" y="648076"/>
                  </a:lnTo>
                  <a:lnTo>
                    <a:pt x="731359" y="584363"/>
                  </a:lnTo>
                  <a:cubicBezTo>
                    <a:pt x="725944" y="579015"/>
                    <a:pt x="717236" y="579015"/>
                    <a:pt x="711821" y="584363"/>
                  </a:cubicBezTo>
                  <a:lnTo>
                    <a:pt x="695150" y="601209"/>
                  </a:lnTo>
                  <a:lnTo>
                    <a:pt x="655484" y="561711"/>
                  </a:lnTo>
                  <a:cubicBezTo>
                    <a:pt x="752122" y="420692"/>
                    <a:pt x="734647" y="226198"/>
                    <a:pt x="612911" y="104885"/>
                  </a:cubicBezTo>
                  <a:cubicBezTo>
                    <a:pt x="545078" y="37051"/>
                    <a:pt x="454799" y="-383"/>
                    <a:pt x="359005" y="-383"/>
                  </a:cubicBezTo>
                  <a:cubicBezTo>
                    <a:pt x="263639" y="-638"/>
                    <a:pt x="172134" y="37268"/>
                    <a:pt x="104885" y="104886"/>
                  </a:cubicBezTo>
                  <a:cubicBezTo>
                    <a:pt x="37007" y="172719"/>
                    <a:pt x="-384" y="262788"/>
                    <a:pt x="-384" y="358585"/>
                  </a:cubicBezTo>
                  <a:cubicBezTo>
                    <a:pt x="-384" y="454801"/>
                    <a:pt x="37007" y="544870"/>
                    <a:pt x="104885" y="612705"/>
                  </a:cubicBezTo>
                  <a:cubicBezTo>
                    <a:pt x="173942" y="681803"/>
                    <a:pt x="266660" y="717594"/>
                    <a:pt x="359594" y="717594"/>
                  </a:cubicBezTo>
                  <a:cubicBezTo>
                    <a:pt x="431680" y="717692"/>
                    <a:pt x="502119" y="696045"/>
                    <a:pt x="561710" y="655483"/>
                  </a:cubicBezTo>
                  <a:lnTo>
                    <a:pt x="601208" y="694979"/>
                  </a:lnTo>
                  <a:lnTo>
                    <a:pt x="584323" y="711822"/>
                  </a:lnTo>
                  <a:cubicBezTo>
                    <a:pt x="581814" y="714487"/>
                    <a:pt x="580427" y="718015"/>
                    <a:pt x="580450" y="721676"/>
                  </a:cubicBezTo>
                  <a:cubicBezTo>
                    <a:pt x="580429" y="725223"/>
                    <a:pt x="581823" y="728633"/>
                    <a:pt x="584323" y="731150"/>
                  </a:cubicBezTo>
                  <a:lnTo>
                    <a:pt x="738943" y="885772"/>
                  </a:lnTo>
                  <a:cubicBezTo>
                    <a:pt x="757680" y="904679"/>
                    <a:pt x="782145" y="913732"/>
                    <a:pt x="806820" y="913732"/>
                  </a:cubicBezTo>
                  <a:cubicBezTo>
                    <a:pt x="832267" y="913890"/>
                    <a:pt x="856710" y="903815"/>
                    <a:pt x="874655" y="885772"/>
                  </a:cubicBezTo>
                  <a:lnTo>
                    <a:pt x="885939" y="874234"/>
                  </a:lnTo>
                  <a:cubicBezTo>
                    <a:pt x="923375" y="837221"/>
                    <a:pt x="923375" y="776377"/>
                    <a:pt x="885939" y="738565"/>
                  </a:cubicBezTo>
                  <a:close/>
                  <a:moveTo>
                    <a:pt x="555138" y="626305"/>
                  </a:moveTo>
                  <a:cubicBezTo>
                    <a:pt x="424352" y="722100"/>
                    <a:pt x="239326" y="708121"/>
                    <a:pt x="124377" y="593376"/>
                  </a:cubicBezTo>
                  <a:cubicBezTo>
                    <a:pt x="61679" y="530468"/>
                    <a:pt x="27149" y="447432"/>
                    <a:pt x="27149" y="358582"/>
                  </a:cubicBezTo>
                  <a:cubicBezTo>
                    <a:pt x="26927" y="270602"/>
                    <a:pt x="61942" y="186197"/>
                    <a:pt x="124377" y="124210"/>
                  </a:cubicBezTo>
                  <a:cubicBezTo>
                    <a:pt x="187118" y="61677"/>
                    <a:pt x="270365" y="27152"/>
                    <a:pt x="359001" y="27152"/>
                  </a:cubicBezTo>
                  <a:cubicBezTo>
                    <a:pt x="446952" y="26904"/>
                    <a:pt x="531347" y="61854"/>
                    <a:pt x="593373" y="124210"/>
                  </a:cubicBezTo>
                  <a:cubicBezTo>
                    <a:pt x="708331" y="239336"/>
                    <a:pt x="722520" y="424399"/>
                    <a:pt x="626471" y="554722"/>
                  </a:cubicBezTo>
                  <a:cubicBezTo>
                    <a:pt x="622407" y="560254"/>
                    <a:pt x="622942" y="567915"/>
                    <a:pt x="627736" y="572829"/>
                  </a:cubicBezTo>
                  <a:lnTo>
                    <a:pt x="675612" y="620536"/>
                  </a:lnTo>
                  <a:lnTo>
                    <a:pt x="620748" y="675235"/>
                  </a:lnTo>
                  <a:lnTo>
                    <a:pt x="573041" y="627526"/>
                  </a:lnTo>
                  <a:cubicBezTo>
                    <a:pt x="568279" y="623021"/>
                    <a:pt x="560489" y="622177"/>
                    <a:pt x="555138" y="626305"/>
                  </a:cubicBezTo>
                  <a:close/>
                  <a:moveTo>
                    <a:pt x="721675" y="613545"/>
                  </a:moveTo>
                  <a:lnTo>
                    <a:pt x="765891" y="657548"/>
                  </a:lnTo>
                  <a:lnTo>
                    <a:pt x="657715" y="765681"/>
                  </a:lnTo>
                  <a:lnTo>
                    <a:pt x="613755" y="721679"/>
                  </a:lnTo>
                  <a:close/>
                  <a:moveTo>
                    <a:pt x="866440" y="854907"/>
                  </a:moveTo>
                  <a:lnTo>
                    <a:pt x="855121" y="866025"/>
                  </a:lnTo>
                  <a:cubicBezTo>
                    <a:pt x="828511" y="892710"/>
                    <a:pt x="785306" y="892772"/>
                    <a:pt x="758621" y="866162"/>
                  </a:cubicBezTo>
                  <a:cubicBezTo>
                    <a:pt x="758575" y="866116"/>
                    <a:pt x="758529" y="866071"/>
                    <a:pt x="758483" y="866025"/>
                  </a:cubicBezTo>
                  <a:lnTo>
                    <a:pt x="677258" y="785007"/>
                  </a:lnTo>
                  <a:lnTo>
                    <a:pt x="785219" y="677298"/>
                  </a:lnTo>
                  <a:lnTo>
                    <a:pt x="866444" y="758270"/>
                  </a:lnTo>
                  <a:cubicBezTo>
                    <a:pt x="893130" y="784941"/>
                    <a:pt x="893142" y="828194"/>
                    <a:pt x="866472" y="854880"/>
                  </a:cubicBezTo>
                  <a:cubicBezTo>
                    <a:pt x="866463" y="854889"/>
                    <a:pt x="866453" y="854898"/>
                    <a:pt x="866444" y="85490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CEB9DC7-1B2D-DBBF-BEF8-249777B751EE}"/>
                </a:ext>
              </a:extLst>
            </p:cNvPr>
            <p:cNvSpPr/>
            <p:nvPr/>
          </p:nvSpPr>
          <p:spPr>
            <a:xfrm>
              <a:off x="6153835" y="2363227"/>
              <a:ext cx="524345" cy="524294"/>
            </a:xfrm>
            <a:custGeom>
              <a:avLst/>
              <a:gdLst>
                <a:gd name="connsiteX0" fmla="*/ 447388 w 524345"/>
                <a:gd name="connsiteY0" fmla="*/ 76157 h 524294"/>
                <a:gd name="connsiteX1" fmla="*/ 425198 w 524345"/>
                <a:gd name="connsiteY1" fmla="*/ 56828 h 524294"/>
                <a:gd name="connsiteX2" fmla="*/ 424775 w 524345"/>
                <a:gd name="connsiteY2" fmla="*/ 55987 h 524294"/>
                <a:gd name="connsiteX3" fmla="*/ 423934 w 524345"/>
                <a:gd name="connsiteY3" fmla="*/ 55607 h 524294"/>
                <a:gd name="connsiteX4" fmla="*/ 261945 w 524345"/>
                <a:gd name="connsiteY4" fmla="*/ -311 h 524294"/>
                <a:gd name="connsiteX5" fmla="*/ 76461 w 524345"/>
                <a:gd name="connsiteY5" fmla="*/ 76157 h 524294"/>
                <a:gd name="connsiteX6" fmla="*/ 76461 w 524345"/>
                <a:gd name="connsiteY6" fmla="*/ 447083 h 524294"/>
                <a:gd name="connsiteX7" fmla="*/ 167372 w 524345"/>
                <a:gd name="connsiteY7" fmla="*/ 506287 h 524294"/>
                <a:gd name="connsiteX8" fmla="*/ 168383 w 524345"/>
                <a:gd name="connsiteY8" fmla="*/ 506708 h 524294"/>
                <a:gd name="connsiteX9" fmla="*/ 170024 w 524345"/>
                <a:gd name="connsiteY9" fmla="*/ 507087 h 524294"/>
                <a:gd name="connsiteX10" fmla="*/ 447392 w 524345"/>
                <a:gd name="connsiteY10" fmla="*/ 447085 h 524294"/>
                <a:gd name="connsiteX11" fmla="*/ 447388 w 524345"/>
                <a:gd name="connsiteY11" fmla="*/ 76157 h 524294"/>
                <a:gd name="connsiteX12" fmla="*/ 495728 w 524345"/>
                <a:gd name="connsiteY12" fmla="*/ 248039 h 524294"/>
                <a:gd name="connsiteX13" fmla="*/ 378289 w 524345"/>
                <a:gd name="connsiteY13" fmla="*/ 248039 h 524294"/>
                <a:gd name="connsiteX14" fmla="*/ 344983 w 524345"/>
                <a:gd name="connsiteY14" fmla="*/ 178941 h 524294"/>
                <a:gd name="connsiteX15" fmla="*/ 417996 w 524345"/>
                <a:gd name="connsiteY15" fmla="*/ 86851 h 524294"/>
                <a:gd name="connsiteX16" fmla="*/ 427850 w 524345"/>
                <a:gd name="connsiteY16" fmla="*/ 95903 h 524294"/>
                <a:gd name="connsiteX17" fmla="*/ 495728 w 524345"/>
                <a:gd name="connsiteY17" fmla="*/ 248039 h 524294"/>
                <a:gd name="connsiteX18" fmla="*/ 325277 w 524345"/>
                <a:gd name="connsiteY18" fmla="*/ 325349 h 524294"/>
                <a:gd name="connsiteX19" fmla="*/ 198405 w 524345"/>
                <a:gd name="connsiteY19" fmla="*/ 325349 h 524294"/>
                <a:gd name="connsiteX20" fmla="*/ 198405 w 524345"/>
                <a:gd name="connsiteY20" fmla="*/ 198268 h 524294"/>
                <a:gd name="connsiteX21" fmla="*/ 325136 w 524345"/>
                <a:gd name="connsiteY21" fmla="*/ 198127 h 524294"/>
                <a:gd name="connsiteX22" fmla="*/ 325277 w 524345"/>
                <a:gd name="connsiteY22" fmla="*/ 198268 h 524294"/>
                <a:gd name="connsiteX23" fmla="*/ 325277 w 524345"/>
                <a:gd name="connsiteY23" fmla="*/ 325349 h 524294"/>
                <a:gd name="connsiteX24" fmla="*/ 323424 w 524345"/>
                <a:gd name="connsiteY24" fmla="*/ 162098 h 524294"/>
                <a:gd name="connsiteX25" fmla="*/ 275714 w 524345"/>
                <a:gd name="connsiteY25" fmla="*/ 145254 h 524294"/>
                <a:gd name="connsiteX26" fmla="*/ 275714 w 524345"/>
                <a:gd name="connsiteY26" fmla="*/ 27647 h 524294"/>
                <a:gd name="connsiteX27" fmla="*/ 396397 w 524345"/>
                <a:gd name="connsiteY27" fmla="*/ 69587 h 524294"/>
                <a:gd name="connsiteX28" fmla="*/ 95789 w 524345"/>
                <a:gd name="connsiteY28" fmla="*/ 95903 h 524294"/>
                <a:gd name="connsiteX29" fmla="*/ 248176 w 524345"/>
                <a:gd name="connsiteY29" fmla="*/ 27647 h 524294"/>
                <a:gd name="connsiteX30" fmla="*/ 248176 w 524345"/>
                <a:gd name="connsiteY30" fmla="*/ 145254 h 524294"/>
                <a:gd name="connsiteX31" fmla="*/ 178868 w 524345"/>
                <a:gd name="connsiteY31" fmla="*/ 178941 h 524294"/>
                <a:gd name="connsiteX32" fmla="*/ 178868 w 524345"/>
                <a:gd name="connsiteY32" fmla="*/ 344677 h 524294"/>
                <a:gd name="connsiteX33" fmla="*/ 207455 w 524345"/>
                <a:gd name="connsiteY33" fmla="*/ 365646 h 524294"/>
                <a:gd name="connsiteX34" fmla="*/ 165519 w 524345"/>
                <a:gd name="connsiteY34" fmla="*/ 475422 h 524294"/>
                <a:gd name="connsiteX35" fmla="*/ 95789 w 524345"/>
                <a:gd name="connsiteY35" fmla="*/ 427755 h 524294"/>
                <a:gd name="connsiteX36" fmla="*/ 95789 w 524345"/>
                <a:gd name="connsiteY36" fmla="*/ 95903 h 524294"/>
                <a:gd name="connsiteX37" fmla="*/ 427850 w 524345"/>
                <a:gd name="connsiteY37" fmla="*/ 427755 h 524294"/>
                <a:gd name="connsiteX38" fmla="*/ 191205 w 524345"/>
                <a:gd name="connsiteY38" fmla="*/ 485315 h 524294"/>
                <a:gd name="connsiteX39" fmla="*/ 233355 w 524345"/>
                <a:gd name="connsiteY39" fmla="*/ 375500 h 524294"/>
                <a:gd name="connsiteX40" fmla="*/ 261945 w 524345"/>
                <a:gd name="connsiteY40" fmla="*/ 379204 h 524294"/>
                <a:gd name="connsiteX41" fmla="*/ 378289 w 524345"/>
                <a:gd name="connsiteY41" fmla="*/ 275579 h 524294"/>
                <a:gd name="connsiteX42" fmla="*/ 495728 w 524345"/>
                <a:gd name="connsiteY42" fmla="*/ 275579 h 524294"/>
                <a:gd name="connsiteX43" fmla="*/ 427850 w 524345"/>
                <a:gd name="connsiteY43" fmla="*/ 427755 h 52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4345" h="524294">
                  <a:moveTo>
                    <a:pt x="447388" y="76157"/>
                  </a:moveTo>
                  <a:cubicBezTo>
                    <a:pt x="440187" y="69166"/>
                    <a:pt x="432777" y="62975"/>
                    <a:pt x="425198" y="56828"/>
                  </a:cubicBezTo>
                  <a:lnTo>
                    <a:pt x="424775" y="55987"/>
                  </a:lnTo>
                  <a:cubicBezTo>
                    <a:pt x="424775" y="55987"/>
                    <a:pt x="424145" y="55987"/>
                    <a:pt x="423934" y="55607"/>
                  </a:cubicBezTo>
                  <a:cubicBezTo>
                    <a:pt x="377776" y="19256"/>
                    <a:pt x="320698" y="-447"/>
                    <a:pt x="261945" y="-311"/>
                  </a:cubicBezTo>
                  <a:cubicBezTo>
                    <a:pt x="191835" y="-311"/>
                    <a:pt x="125812" y="26806"/>
                    <a:pt x="76461" y="76157"/>
                  </a:cubicBezTo>
                  <a:cubicBezTo>
                    <a:pt x="-25903" y="178561"/>
                    <a:pt x="-25903" y="345097"/>
                    <a:pt x="76461" y="447083"/>
                  </a:cubicBezTo>
                  <a:cubicBezTo>
                    <a:pt x="102261" y="472995"/>
                    <a:pt x="133240" y="493169"/>
                    <a:pt x="167372" y="506287"/>
                  </a:cubicBezTo>
                  <a:cubicBezTo>
                    <a:pt x="167604" y="506604"/>
                    <a:pt x="167994" y="506766"/>
                    <a:pt x="168383" y="506708"/>
                  </a:cubicBezTo>
                  <a:cubicBezTo>
                    <a:pt x="168873" y="507011"/>
                    <a:pt x="169450" y="507145"/>
                    <a:pt x="170024" y="507087"/>
                  </a:cubicBezTo>
                  <a:cubicBezTo>
                    <a:pt x="266226" y="543483"/>
                    <a:pt x="374834" y="519989"/>
                    <a:pt x="447392" y="447085"/>
                  </a:cubicBezTo>
                  <a:cubicBezTo>
                    <a:pt x="549582" y="345097"/>
                    <a:pt x="549582" y="178561"/>
                    <a:pt x="447388" y="76157"/>
                  </a:cubicBezTo>
                  <a:close/>
                  <a:moveTo>
                    <a:pt x="495728" y="248039"/>
                  </a:moveTo>
                  <a:lnTo>
                    <a:pt x="378289" y="248039"/>
                  </a:lnTo>
                  <a:cubicBezTo>
                    <a:pt x="375224" y="221930"/>
                    <a:pt x="363497" y="197602"/>
                    <a:pt x="344983" y="178941"/>
                  </a:cubicBezTo>
                  <a:lnTo>
                    <a:pt x="417996" y="86851"/>
                  </a:lnTo>
                  <a:cubicBezTo>
                    <a:pt x="421280" y="89714"/>
                    <a:pt x="424566" y="92620"/>
                    <a:pt x="427850" y="95903"/>
                  </a:cubicBezTo>
                  <a:cubicBezTo>
                    <a:pt x="468430" y="136532"/>
                    <a:pt x="492599" y="190701"/>
                    <a:pt x="495728" y="248039"/>
                  </a:cubicBezTo>
                  <a:close/>
                  <a:moveTo>
                    <a:pt x="325277" y="325349"/>
                  </a:moveTo>
                  <a:cubicBezTo>
                    <a:pt x="290207" y="360298"/>
                    <a:pt x="233475" y="360298"/>
                    <a:pt x="198405" y="325349"/>
                  </a:cubicBezTo>
                  <a:cubicBezTo>
                    <a:pt x="163457" y="290400"/>
                    <a:pt x="163457" y="233221"/>
                    <a:pt x="198405" y="198268"/>
                  </a:cubicBezTo>
                  <a:cubicBezTo>
                    <a:pt x="233362" y="163233"/>
                    <a:pt x="290101" y="163170"/>
                    <a:pt x="325136" y="198127"/>
                  </a:cubicBezTo>
                  <a:cubicBezTo>
                    <a:pt x="325183" y="198174"/>
                    <a:pt x="325230" y="198221"/>
                    <a:pt x="325277" y="198268"/>
                  </a:cubicBezTo>
                  <a:cubicBezTo>
                    <a:pt x="360225" y="233218"/>
                    <a:pt x="360225" y="290400"/>
                    <a:pt x="325277" y="325349"/>
                  </a:cubicBezTo>
                  <a:close/>
                  <a:moveTo>
                    <a:pt x="323424" y="162098"/>
                  </a:moveTo>
                  <a:cubicBezTo>
                    <a:pt x="308907" y="153138"/>
                    <a:pt x="292639" y="147395"/>
                    <a:pt x="275714" y="145254"/>
                  </a:cubicBezTo>
                  <a:lnTo>
                    <a:pt x="275714" y="27647"/>
                  </a:lnTo>
                  <a:cubicBezTo>
                    <a:pt x="319020" y="30329"/>
                    <a:pt x="360761" y="44835"/>
                    <a:pt x="396397" y="69587"/>
                  </a:cubicBezTo>
                  <a:close/>
                  <a:moveTo>
                    <a:pt x="95789" y="95903"/>
                  </a:moveTo>
                  <a:cubicBezTo>
                    <a:pt x="136929" y="54766"/>
                    <a:pt x="190572" y="31310"/>
                    <a:pt x="248176" y="27647"/>
                  </a:cubicBezTo>
                  <a:lnTo>
                    <a:pt x="248176" y="145254"/>
                  </a:lnTo>
                  <a:cubicBezTo>
                    <a:pt x="221983" y="148508"/>
                    <a:pt x="197609" y="160355"/>
                    <a:pt x="178868" y="178941"/>
                  </a:cubicBezTo>
                  <a:cubicBezTo>
                    <a:pt x="133222" y="224586"/>
                    <a:pt x="133222" y="299032"/>
                    <a:pt x="178868" y="344677"/>
                  </a:cubicBezTo>
                  <a:cubicBezTo>
                    <a:pt x="187270" y="353085"/>
                    <a:pt x="196911" y="360157"/>
                    <a:pt x="207455" y="365646"/>
                  </a:cubicBezTo>
                  <a:lnTo>
                    <a:pt x="165519" y="475422"/>
                  </a:lnTo>
                  <a:cubicBezTo>
                    <a:pt x="139548" y="463946"/>
                    <a:pt x="115911" y="447788"/>
                    <a:pt x="95789" y="427755"/>
                  </a:cubicBezTo>
                  <a:cubicBezTo>
                    <a:pt x="4500" y="336465"/>
                    <a:pt x="4500" y="187573"/>
                    <a:pt x="95789" y="95903"/>
                  </a:cubicBezTo>
                  <a:close/>
                  <a:moveTo>
                    <a:pt x="427850" y="427755"/>
                  </a:moveTo>
                  <a:cubicBezTo>
                    <a:pt x="363931" y="491468"/>
                    <a:pt x="272219" y="510790"/>
                    <a:pt x="191205" y="485315"/>
                  </a:cubicBezTo>
                  <a:lnTo>
                    <a:pt x="233355" y="375500"/>
                  </a:lnTo>
                  <a:cubicBezTo>
                    <a:pt x="242619" y="377565"/>
                    <a:pt x="252261" y="379204"/>
                    <a:pt x="261945" y="379204"/>
                  </a:cubicBezTo>
                  <a:cubicBezTo>
                    <a:pt x="321347" y="379041"/>
                    <a:pt x="371281" y="334566"/>
                    <a:pt x="378289" y="275579"/>
                  </a:cubicBezTo>
                  <a:lnTo>
                    <a:pt x="495728" y="275579"/>
                  </a:lnTo>
                  <a:cubicBezTo>
                    <a:pt x="492608" y="332931"/>
                    <a:pt x="468438" y="387116"/>
                    <a:pt x="427850" y="4277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图片 80" descr="32313538313534373b32313538313533303bcdbcb1ea">
            <a:extLst>
              <a:ext uri="{FF2B5EF4-FFF2-40B4-BE49-F238E27FC236}">
                <a16:creationId xmlns:a16="http://schemas.microsoft.com/office/drawing/2014/main" id="{D1834AB1-16BB-D0D7-CC34-5E9BF4E58A9A}"/>
              </a:ext>
            </a:extLst>
          </p:cNvPr>
          <p:cNvGrpSpPr/>
          <p:nvPr/>
        </p:nvGrpSpPr>
        <p:grpSpPr>
          <a:xfrm>
            <a:off x="7211822" y="2686050"/>
            <a:ext cx="337068" cy="337132"/>
            <a:chOff x="7313762" y="2266028"/>
            <a:chExt cx="914227" cy="914400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D88470C-9542-9E29-395E-1C39C502B1D9}"/>
                </a:ext>
              </a:extLst>
            </p:cNvPr>
            <p:cNvSpPr/>
            <p:nvPr/>
          </p:nvSpPr>
          <p:spPr>
            <a:xfrm>
              <a:off x="7313762" y="2266028"/>
              <a:ext cx="914227" cy="914400"/>
            </a:xfrm>
            <a:custGeom>
              <a:avLst/>
              <a:gdLst>
                <a:gd name="connsiteX0" fmla="*/ 900077 w 914227"/>
                <a:gd name="connsiteY0" fmla="*/ -384 h 914400"/>
                <a:gd name="connsiteX1" fmla="*/ 13382 w 914227"/>
                <a:gd name="connsiteY1" fmla="*/ -384 h 914400"/>
                <a:gd name="connsiteX2" fmla="*/ -384 w 914227"/>
                <a:gd name="connsiteY2" fmla="*/ 13433 h 914400"/>
                <a:gd name="connsiteX3" fmla="*/ -383 w 914227"/>
                <a:gd name="connsiteY3" fmla="*/ 13595 h 914400"/>
                <a:gd name="connsiteX4" fmla="*/ -383 w 914227"/>
                <a:gd name="connsiteY4" fmla="*/ 900038 h 914400"/>
                <a:gd name="connsiteX5" fmla="*/ 13382 w 914227"/>
                <a:gd name="connsiteY5" fmla="*/ 914016 h 914400"/>
                <a:gd name="connsiteX6" fmla="*/ 900077 w 914227"/>
                <a:gd name="connsiteY6" fmla="*/ 914016 h 914400"/>
                <a:gd name="connsiteX7" fmla="*/ 913842 w 914227"/>
                <a:gd name="connsiteY7" fmla="*/ 900038 h 914400"/>
                <a:gd name="connsiteX8" fmla="*/ 913842 w 914227"/>
                <a:gd name="connsiteY8" fmla="*/ 13595 h 914400"/>
                <a:gd name="connsiteX9" fmla="*/ 900181 w 914227"/>
                <a:gd name="connsiteY9" fmla="*/ -383 h 914400"/>
                <a:gd name="connsiteX10" fmla="*/ 900077 w 914227"/>
                <a:gd name="connsiteY10" fmla="*/ -384 h 914400"/>
                <a:gd name="connsiteX11" fmla="*/ 27366 w 914227"/>
                <a:gd name="connsiteY11" fmla="*/ 27146 h 914400"/>
                <a:gd name="connsiteX12" fmla="*/ 886312 w 914227"/>
                <a:gd name="connsiteY12" fmla="*/ 27146 h 914400"/>
                <a:gd name="connsiteX13" fmla="*/ 886312 w 914227"/>
                <a:gd name="connsiteY13" fmla="*/ 137759 h 914400"/>
                <a:gd name="connsiteX14" fmla="*/ 27361 w 914227"/>
                <a:gd name="connsiteY14" fmla="*/ 137759 h 914400"/>
                <a:gd name="connsiteX15" fmla="*/ 886312 w 914227"/>
                <a:gd name="connsiteY15" fmla="*/ 886054 h 914400"/>
                <a:gd name="connsiteX16" fmla="*/ 27361 w 914227"/>
                <a:gd name="connsiteY16" fmla="*/ 886054 h 914400"/>
                <a:gd name="connsiteX17" fmla="*/ 27361 w 914227"/>
                <a:gd name="connsiteY17" fmla="*/ 807111 h 914400"/>
                <a:gd name="connsiteX18" fmla="*/ 55948 w 914227"/>
                <a:gd name="connsiteY18" fmla="*/ 807111 h 914400"/>
                <a:gd name="connsiteX19" fmla="*/ 69713 w 914227"/>
                <a:gd name="connsiteY19" fmla="*/ 793132 h 914400"/>
                <a:gd name="connsiteX20" fmla="*/ 56052 w 914227"/>
                <a:gd name="connsiteY20" fmla="*/ 779155 h 914400"/>
                <a:gd name="connsiteX21" fmla="*/ 55948 w 914227"/>
                <a:gd name="connsiteY21" fmla="*/ 779154 h 914400"/>
                <a:gd name="connsiteX22" fmla="*/ 27361 w 914227"/>
                <a:gd name="connsiteY22" fmla="*/ 779154 h 914400"/>
                <a:gd name="connsiteX23" fmla="*/ 27361 w 914227"/>
                <a:gd name="connsiteY23" fmla="*/ 700211 h 914400"/>
                <a:gd name="connsiteX24" fmla="*/ 55948 w 914227"/>
                <a:gd name="connsiteY24" fmla="*/ 700211 h 914400"/>
                <a:gd name="connsiteX25" fmla="*/ 69713 w 914227"/>
                <a:gd name="connsiteY25" fmla="*/ 686232 h 914400"/>
                <a:gd name="connsiteX26" fmla="*/ 56052 w 914227"/>
                <a:gd name="connsiteY26" fmla="*/ 672254 h 914400"/>
                <a:gd name="connsiteX27" fmla="*/ 55948 w 914227"/>
                <a:gd name="connsiteY27" fmla="*/ 672254 h 914400"/>
                <a:gd name="connsiteX28" fmla="*/ 27361 w 914227"/>
                <a:gd name="connsiteY28" fmla="*/ 672254 h 914400"/>
                <a:gd name="connsiteX29" fmla="*/ 27361 w 914227"/>
                <a:gd name="connsiteY29" fmla="*/ 592895 h 914400"/>
                <a:gd name="connsiteX30" fmla="*/ 55948 w 914227"/>
                <a:gd name="connsiteY30" fmla="*/ 592895 h 914400"/>
                <a:gd name="connsiteX31" fmla="*/ 69713 w 914227"/>
                <a:gd name="connsiteY31" fmla="*/ 579129 h 914400"/>
                <a:gd name="connsiteX32" fmla="*/ 55948 w 914227"/>
                <a:gd name="connsiteY32" fmla="*/ 565364 h 914400"/>
                <a:gd name="connsiteX33" fmla="*/ 27361 w 914227"/>
                <a:gd name="connsiteY33" fmla="*/ 565364 h 914400"/>
                <a:gd name="connsiteX34" fmla="*/ 27361 w 914227"/>
                <a:gd name="connsiteY34" fmla="*/ 486411 h 914400"/>
                <a:gd name="connsiteX35" fmla="*/ 55948 w 914227"/>
                <a:gd name="connsiteY35" fmla="*/ 486411 h 914400"/>
                <a:gd name="connsiteX36" fmla="*/ 69692 w 914227"/>
                <a:gd name="connsiteY36" fmla="*/ 472198 h 914400"/>
                <a:gd name="connsiteX37" fmla="*/ 55948 w 914227"/>
                <a:gd name="connsiteY37" fmla="*/ 458454 h 914400"/>
                <a:gd name="connsiteX38" fmla="*/ 27361 w 914227"/>
                <a:gd name="connsiteY38" fmla="*/ 458454 h 914400"/>
                <a:gd name="connsiteX39" fmla="*/ 27361 w 914227"/>
                <a:gd name="connsiteY39" fmla="*/ 379515 h 914400"/>
                <a:gd name="connsiteX40" fmla="*/ 55948 w 914227"/>
                <a:gd name="connsiteY40" fmla="*/ 379515 h 914400"/>
                <a:gd name="connsiteX41" fmla="*/ 69717 w 914227"/>
                <a:gd name="connsiteY41" fmla="*/ 365746 h 914400"/>
                <a:gd name="connsiteX42" fmla="*/ 55948 w 914227"/>
                <a:gd name="connsiteY42" fmla="*/ 351978 h 914400"/>
                <a:gd name="connsiteX43" fmla="*/ 27361 w 914227"/>
                <a:gd name="connsiteY43" fmla="*/ 351978 h 914400"/>
                <a:gd name="connsiteX44" fmla="*/ 27361 w 914227"/>
                <a:gd name="connsiteY44" fmla="*/ 272615 h 914400"/>
                <a:gd name="connsiteX45" fmla="*/ 55948 w 914227"/>
                <a:gd name="connsiteY45" fmla="*/ 272615 h 914400"/>
                <a:gd name="connsiteX46" fmla="*/ 69714 w 914227"/>
                <a:gd name="connsiteY46" fmla="*/ 258738 h 914400"/>
                <a:gd name="connsiteX47" fmla="*/ 69713 w 914227"/>
                <a:gd name="connsiteY47" fmla="*/ 258636 h 914400"/>
                <a:gd name="connsiteX48" fmla="*/ 55948 w 914227"/>
                <a:gd name="connsiteY48" fmla="*/ 244657 h 914400"/>
                <a:gd name="connsiteX49" fmla="*/ 27361 w 914227"/>
                <a:gd name="connsiteY49" fmla="*/ 244657 h 914400"/>
                <a:gd name="connsiteX50" fmla="*/ 27361 w 914227"/>
                <a:gd name="connsiteY50" fmla="*/ 165714 h 914400"/>
                <a:gd name="connsiteX51" fmla="*/ 886307 w 914227"/>
                <a:gd name="connsiteY51" fmla="*/ 16571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227" h="914400">
                  <a:moveTo>
                    <a:pt x="900077" y="-384"/>
                  </a:moveTo>
                  <a:lnTo>
                    <a:pt x="13382" y="-384"/>
                  </a:lnTo>
                  <a:cubicBezTo>
                    <a:pt x="5765" y="-370"/>
                    <a:pt x="-398" y="5816"/>
                    <a:pt x="-384" y="13433"/>
                  </a:cubicBezTo>
                  <a:cubicBezTo>
                    <a:pt x="-384" y="13487"/>
                    <a:pt x="-383" y="13541"/>
                    <a:pt x="-383" y="13595"/>
                  </a:cubicBezTo>
                  <a:lnTo>
                    <a:pt x="-383" y="900038"/>
                  </a:lnTo>
                  <a:cubicBezTo>
                    <a:pt x="-340" y="907657"/>
                    <a:pt x="5764" y="913856"/>
                    <a:pt x="13382" y="914016"/>
                  </a:cubicBezTo>
                  <a:lnTo>
                    <a:pt x="900077" y="914016"/>
                  </a:lnTo>
                  <a:cubicBezTo>
                    <a:pt x="907688" y="913838"/>
                    <a:pt x="913782" y="907650"/>
                    <a:pt x="913842" y="900038"/>
                  </a:cubicBezTo>
                  <a:lnTo>
                    <a:pt x="913842" y="13595"/>
                  </a:lnTo>
                  <a:cubicBezTo>
                    <a:pt x="913930" y="5962"/>
                    <a:pt x="907814" y="-296"/>
                    <a:pt x="900181" y="-383"/>
                  </a:cubicBezTo>
                  <a:cubicBezTo>
                    <a:pt x="900147" y="-384"/>
                    <a:pt x="900112" y="-384"/>
                    <a:pt x="900077" y="-384"/>
                  </a:cubicBezTo>
                  <a:close/>
                  <a:moveTo>
                    <a:pt x="27366" y="27146"/>
                  </a:moveTo>
                  <a:lnTo>
                    <a:pt x="886312" y="27146"/>
                  </a:lnTo>
                  <a:lnTo>
                    <a:pt x="886312" y="137759"/>
                  </a:lnTo>
                  <a:lnTo>
                    <a:pt x="27361" y="137759"/>
                  </a:lnTo>
                  <a:close/>
                  <a:moveTo>
                    <a:pt x="886312" y="886054"/>
                  </a:moveTo>
                  <a:lnTo>
                    <a:pt x="27361" y="886054"/>
                  </a:lnTo>
                  <a:lnTo>
                    <a:pt x="27361" y="807111"/>
                  </a:lnTo>
                  <a:lnTo>
                    <a:pt x="55948" y="807111"/>
                  </a:lnTo>
                  <a:cubicBezTo>
                    <a:pt x="63565" y="806948"/>
                    <a:pt x="69668" y="800751"/>
                    <a:pt x="69713" y="793132"/>
                  </a:cubicBezTo>
                  <a:cubicBezTo>
                    <a:pt x="69801" y="785500"/>
                    <a:pt x="63685" y="779242"/>
                    <a:pt x="56052" y="779155"/>
                  </a:cubicBezTo>
                  <a:cubicBezTo>
                    <a:pt x="56018" y="779154"/>
                    <a:pt x="55983" y="779154"/>
                    <a:pt x="55948" y="779154"/>
                  </a:cubicBezTo>
                  <a:lnTo>
                    <a:pt x="27361" y="779154"/>
                  </a:lnTo>
                  <a:lnTo>
                    <a:pt x="27361" y="700211"/>
                  </a:lnTo>
                  <a:lnTo>
                    <a:pt x="55948" y="700211"/>
                  </a:lnTo>
                  <a:cubicBezTo>
                    <a:pt x="63565" y="700048"/>
                    <a:pt x="69668" y="693851"/>
                    <a:pt x="69713" y="686232"/>
                  </a:cubicBezTo>
                  <a:cubicBezTo>
                    <a:pt x="69801" y="678600"/>
                    <a:pt x="63685" y="672342"/>
                    <a:pt x="56052" y="672254"/>
                  </a:cubicBezTo>
                  <a:cubicBezTo>
                    <a:pt x="56018" y="672254"/>
                    <a:pt x="55983" y="672254"/>
                    <a:pt x="55948" y="672254"/>
                  </a:cubicBezTo>
                  <a:lnTo>
                    <a:pt x="27361" y="672254"/>
                  </a:lnTo>
                  <a:lnTo>
                    <a:pt x="27361" y="592895"/>
                  </a:lnTo>
                  <a:lnTo>
                    <a:pt x="55948" y="592895"/>
                  </a:lnTo>
                  <a:cubicBezTo>
                    <a:pt x="63551" y="592895"/>
                    <a:pt x="69713" y="586732"/>
                    <a:pt x="69713" y="579129"/>
                  </a:cubicBezTo>
                  <a:cubicBezTo>
                    <a:pt x="69713" y="571527"/>
                    <a:pt x="63551" y="565364"/>
                    <a:pt x="55948" y="565364"/>
                  </a:cubicBezTo>
                  <a:lnTo>
                    <a:pt x="27361" y="565364"/>
                  </a:lnTo>
                  <a:lnTo>
                    <a:pt x="27361" y="486411"/>
                  </a:lnTo>
                  <a:lnTo>
                    <a:pt x="55948" y="486411"/>
                  </a:lnTo>
                  <a:cubicBezTo>
                    <a:pt x="63668" y="486282"/>
                    <a:pt x="69822" y="479918"/>
                    <a:pt x="69692" y="472198"/>
                  </a:cubicBezTo>
                  <a:cubicBezTo>
                    <a:pt x="69566" y="464660"/>
                    <a:pt x="63486" y="458580"/>
                    <a:pt x="55948" y="458454"/>
                  </a:cubicBezTo>
                  <a:lnTo>
                    <a:pt x="27361" y="458454"/>
                  </a:lnTo>
                  <a:lnTo>
                    <a:pt x="27361" y="379515"/>
                  </a:lnTo>
                  <a:lnTo>
                    <a:pt x="55948" y="379515"/>
                  </a:lnTo>
                  <a:cubicBezTo>
                    <a:pt x="63552" y="379515"/>
                    <a:pt x="69717" y="373350"/>
                    <a:pt x="69717" y="365746"/>
                  </a:cubicBezTo>
                  <a:cubicBezTo>
                    <a:pt x="69717" y="358142"/>
                    <a:pt x="63552" y="351978"/>
                    <a:pt x="55948" y="351978"/>
                  </a:cubicBezTo>
                  <a:lnTo>
                    <a:pt x="27361" y="351978"/>
                  </a:lnTo>
                  <a:lnTo>
                    <a:pt x="27361" y="272615"/>
                  </a:lnTo>
                  <a:lnTo>
                    <a:pt x="55948" y="272615"/>
                  </a:lnTo>
                  <a:cubicBezTo>
                    <a:pt x="63581" y="272584"/>
                    <a:pt x="69745" y="266371"/>
                    <a:pt x="69714" y="258738"/>
                  </a:cubicBezTo>
                  <a:cubicBezTo>
                    <a:pt x="69714" y="258704"/>
                    <a:pt x="69714" y="258670"/>
                    <a:pt x="69713" y="258636"/>
                  </a:cubicBezTo>
                  <a:cubicBezTo>
                    <a:pt x="69668" y="251018"/>
                    <a:pt x="63565" y="244820"/>
                    <a:pt x="55948" y="244657"/>
                  </a:cubicBezTo>
                  <a:lnTo>
                    <a:pt x="27361" y="244657"/>
                  </a:lnTo>
                  <a:lnTo>
                    <a:pt x="27361" y="165714"/>
                  </a:lnTo>
                  <a:lnTo>
                    <a:pt x="886307" y="16571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1E3AA98-4CE8-506F-5BFC-051A61D84A0C}"/>
                </a:ext>
              </a:extLst>
            </p:cNvPr>
            <p:cNvSpPr/>
            <p:nvPr/>
          </p:nvSpPr>
          <p:spPr>
            <a:xfrm>
              <a:off x="8127655" y="2335508"/>
              <a:ext cx="27538" cy="27524"/>
            </a:xfrm>
            <a:custGeom>
              <a:avLst/>
              <a:gdLst>
                <a:gd name="connsiteX0" fmla="*/ 13115 w 27538"/>
                <a:gd name="connsiteY0" fmla="*/ 27416 h 27524"/>
                <a:gd name="connsiteX1" fmla="*/ 26881 w 27538"/>
                <a:gd name="connsiteY1" fmla="*/ 13437 h 27524"/>
                <a:gd name="connsiteX2" fmla="*/ 23006 w 27538"/>
                <a:gd name="connsiteY2" fmla="*/ 3585 h 27524"/>
                <a:gd name="connsiteX3" fmla="*/ 3259 w 27538"/>
                <a:gd name="connsiteY3" fmla="*/ 3585 h 27524"/>
                <a:gd name="connsiteX4" fmla="*/ -657 w 27538"/>
                <a:gd name="connsiteY4" fmla="*/ 13437 h 27524"/>
                <a:gd name="connsiteX5" fmla="*/ 3259 w 27538"/>
                <a:gd name="connsiteY5" fmla="*/ 23332 h 27524"/>
                <a:gd name="connsiteX6" fmla="*/ 13116 w 27538"/>
                <a:gd name="connsiteY6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8" h="27524">
                  <a:moveTo>
                    <a:pt x="13115" y="27416"/>
                  </a:moveTo>
                  <a:cubicBezTo>
                    <a:pt x="20760" y="27317"/>
                    <a:pt x="26900" y="21082"/>
                    <a:pt x="26881" y="13437"/>
                  </a:cubicBezTo>
                  <a:cubicBezTo>
                    <a:pt x="26910" y="9776"/>
                    <a:pt x="25522" y="6245"/>
                    <a:pt x="23006" y="3585"/>
                  </a:cubicBezTo>
                  <a:cubicBezTo>
                    <a:pt x="17827" y="-1340"/>
                    <a:pt x="8606" y="-1340"/>
                    <a:pt x="3259" y="3585"/>
                  </a:cubicBezTo>
                  <a:cubicBezTo>
                    <a:pt x="715" y="6231"/>
                    <a:pt x="-691" y="9768"/>
                    <a:pt x="-657" y="13437"/>
                  </a:cubicBezTo>
                  <a:cubicBezTo>
                    <a:pt x="-606" y="17104"/>
                    <a:pt x="787" y="20624"/>
                    <a:pt x="3259" y="23332"/>
                  </a:cubicBezTo>
                  <a:cubicBezTo>
                    <a:pt x="5943" y="25840"/>
                    <a:pt x="9444" y="27291"/>
                    <a:pt x="13116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FCF2D1E-40C3-BD85-C9FC-9FDF3041FFE6}"/>
                </a:ext>
              </a:extLst>
            </p:cNvPr>
            <p:cNvSpPr/>
            <p:nvPr/>
          </p:nvSpPr>
          <p:spPr>
            <a:xfrm>
              <a:off x="8051412" y="2335077"/>
              <a:ext cx="27722" cy="27955"/>
            </a:xfrm>
            <a:custGeom>
              <a:avLst/>
              <a:gdLst>
                <a:gd name="connsiteX0" fmla="*/ 13377 w 27722"/>
                <a:gd name="connsiteY0" fmla="*/ 27847 h 27955"/>
                <a:gd name="connsiteX1" fmla="*/ 27120 w 27722"/>
                <a:gd name="connsiteY1" fmla="*/ 13635 h 27955"/>
                <a:gd name="connsiteX2" fmla="*/ 13377 w 27722"/>
                <a:gd name="connsiteY2" fmla="*/ -108 h 27955"/>
                <a:gd name="connsiteX3" fmla="*/ -601 w 27722"/>
                <a:gd name="connsiteY3" fmla="*/ 13869 h 27955"/>
                <a:gd name="connsiteX4" fmla="*/ 13377 w 27722"/>
                <a:gd name="connsiteY4" fmla="*/ 27847 h 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2" h="27955">
                  <a:moveTo>
                    <a:pt x="13377" y="27847"/>
                  </a:moveTo>
                  <a:cubicBezTo>
                    <a:pt x="21096" y="27717"/>
                    <a:pt x="27249" y="21354"/>
                    <a:pt x="27120" y="13635"/>
                  </a:cubicBezTo>
                  <a:cubicBezTo>
                    <a:pt x="26993" y="6098"/>
                    <a:pt x="20914" y="18"/>
                    <a:pt x="13377" y="-108"/>
                  </a:cubicBezTo>
                  <a:cubicBezTo>
                    <a:pt x="5657" y="-108"/>
                    <a:pt x="-601" y="6150"/>
                    <a:pt x="-601" y="13869"/>
                  </a:cubicBezTo>
                  <a:cubicBezTo>
                    <a:pt x="-601" y="21589"/>
                    <a:pt x="5657" y="27847"/>
                    <a:pt x="13377" y="278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6F1981F-CFB9-2FE9-E0E3-D78A6C29FA28}"/>
                </a:ext>
              </a:extLst>
            </p:cNvPr>
            <p:cNvSpPr/>
            <p:nvPr/>
          </p:nvSpPr>
          <p:spPr>
            <a:xfrm>
              <a:off x="7975115" y="2335508"/>
              <a:ext cx="27750" cy="27524"/>
            </a:xfrm>
            <a:custGeom>
              <a:avLst/>
              <a:gdLst>
                <a:gd name="connsiteX0" fmla="*/ 13438 w 27750"/>
                <a:gd name="connsiteY0" fmla="*/ 27416 h 27524"/>
                <a:gd name="connsiteX1" fmla="*/ 23290 w 27750"/>
                <a:gd name="connsiteY1" fmla="*/ 23333 h 27524"/>
                <a:gd name="connsiteX2" fmla="*/ 27205 w 27750"/>
                <a:gd name="connsiteY2" fmla="*/ 13437 h 27524"/>
                <a:gd name="connsiteX3" fmla="*/ 23290 w 27750"/>
                <a:gd name="connsiteY3" fmla="*/ 3585 h 27524"/>
                <a:gd name="connsiteX4" fmla="*/ 3585 w 27750"/>
                <a:gd name="connsiteY4" fmla="*/ 3585 h 27524"/>
                <a:gd name="connsiteX5" fmla="*/ -545 w 27750"/>
                <a:gd name="connsiteY5" fmla="*/ 13437 h 27524"/>
                <a:gd name="connsiteX6" fmla="*/ 3585 w 27750"/>
                <a:gd name="connsiteY6" fmla="*/ 23333 h 27524"/>
                <a:gd name="connsiteX7" fmla="*/ 13438 w 27750"/>
                <a:gd name="connsiteY7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50" h="27524">
                  <a:moveTo>
                    <a:pt x="13438" y="27416"/>
                  </a:moveTo>
                  <a:cubicBezTo>
                    <a:pt x="17116" y="27331"/>
                    <a:pt x="20630" y="25875"/>
                    <a:pt x="23290" y="23333"/>
                  </a:cubicBezTo>
                  <a:cubicBezTo>
                    <a:pt x="25762" y="20625"/>
                    <a:pt x="27155" y="17104"/>
                    <a:pt x="27205" y="13437"/>
                  </a:cubicBezTo>
                  <a:cubicBezTo>
                    <a:pt x="27240" y="9768"/>
                    <a:pt x="25834" y="6230"/>
                    <a:pt x="23290" y="3585"/>
                  </a:cubicBezTo>
                  <a:cubicBezTo>
                    <a:pt x="17645" y="-1340"/>
                    <a:pt x="9230" y="-1340"/>
                    <a:pt x="3585" y="3585"/>
                  </a:cubicBezTo>
                  <a:cubicBezTo>
                    <a:pt x="979" y="6207"/>
                    <a:pt x="-503" y="9741"/>
                    <a:pt x="-545" y="13437"/>
                  </a:cubicBezTo>
                  <a:cubicBezTo>
                    <a:pt x="-545" y="17143"/>
                    <a:pt x="1097" y="20427"/>
                    <a:pt x="3585" y="23333"/>
                  </a:cubicBezTo>
                  <a:cubicBezTo>
                    <a:pt x="6245" y="25874"/>
                    <a:pt x="9759" y="27330"/>
                    <a:pt x="13438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90564F6-8C4C-B280-E67F-07D621E5C37F}"/>
                </a:ext>
              </a:extLst>
            </p:cNvPr>
            <p:cNvSpPr/>
            <p:nvPr/>
          </p:nvSpPr>
          <p:spPr>
            <a:xfrm>
              <a:off x="7454976" y="2665670"/>
              <a:ext cx="112667" cy="407857"/>
            </a:xfrm>
            <a:custGeom>
              <a:avLst/>
              <a:gdLst>
                <a:gd name="connsiteX0" fmla="*/ 13784 w 112667"/>
                <a:gd name="connsiteY0" fmla="*/ 407365 h 407857"/>
                <a:gd name="connsiteX1" fmla="*/ 98710 w 112667"/>
                <a:gd name="connsiteY1" fmla="*/ 407365 h 407857"/>
                <a:gd name="connsiteX2" fmla="*/ 112475 w 112667"/>
                <a:gd name="connsiteY2" fmla="*/ 393387 h 407857"/>
                <a:gd name="connsiteX3" fmla="*/ 112475 w 112667"/>
                <a:gd name="connsiteY3" fmla="*/ 13067 h 407857"/>
                <a:gd name="connsiteX4" fmla="*/ 98710 w 112667"/>
                <a:gd name="connsiteY4" fmla="*/ -490 h 407857"/>
                <a:gd name="connsiteX5" fmla="*/ 13784 w 112667"/>
                <a:gd name="connsiteY5" fmla="*/ -490 h 407857"/>
                <a:gd name="connsiteX6" fmla="*/ -193 w 112667"/>
                <a:gd name="connsiteY6" fmla="*/ 13067 h 407857"/>
                <a:gd name="connsiteX7" fmla="*/ -193 w 112667"/>
                <a:gd name="connsiteY7" fmla="*/ 393387 h 407857"/>
                <a:gd name="connsiteX8" fmla="*/ 13784 w 112667"/>
                <a:gd name="connsiteY8" fmla="*/ 407365 h 407857"/>
                <a:gd name="connsiteX9" fmla="*/ 84730 w 112667"/>
                <a:gd name="connsiteY9" fmla="*/ 379408 h 407857"/>
                <a:gd name="connsiteX10" fmla="*/ 27594 w 112667"/>
                <a:gd name="connsiteY10" fmla="*/ 379408 h 407857"/>
                <a:gd name="connsiteX11" fmla="*/ 27594 w 112667"/>
                <a:gd name="connsiteY11" fmla="*/ 154492 h 407857"/>
                <a:gd name="connsiteX12" fmla="*/ 84730 w 112667"/>
                <a:gd name="connsiteY12" fmla="*/ 154492 h 407857"/>
                <a:gd name="connsiteX13" fmla="*/ 27594 w 112667"/>
                <a:gd name="connsiteY13" fmla="*/ 27046 h 407857"/>
                <a:gd name="connsiteX14" fmla="*/ 84730 w 112667"/>
                <a:gd name="connsiteY14" fmla="*/ 27046 h 407857"/>
                <a:gd name="connsiteX15" fmla="*/ 84730 w 112667"/>
                <a:gd name="connsiteY15" fmla="*/ 126536 h 407857"/>
                <a:gd name="connsiteX16" fmla="*/ 27594 w 112667"/>
                <a:gd name="connsiteY16" fmla="*/ 126536 h 40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7" h="407857">
                  <a:moveTo>
                    <a:pt x="13784" y="407365"/>
                  </a:moveTo>
                  <a:lnTo>
                    <a:pt x="98710" y="407365"/>
                  </a:lnTo>
                  <a:cubicBezTo>
                    <a:pt x="106327" y="407203"/>
                    <a:pt x="112429" y="401005"/>
                    <a:pt x="112475" y="393387"/>
                  </a:cubicBezTo>
                  <a:lnTo>
                    <a:pt x="112475" y="13067"/>
                  </a:lnTo>
                  <a:cubicBezTo>
                    <a:pt x="112395" y="5532"/>
                    <a:pt x="106246" y="-524"/>
                    <a:pt x="98710" y="-490"/>
                  </a:cubicBezTo>
                  <a:lnTo>
                    <a:pt x="13784" y="-490"/>
                  </a:lnTo>
                  <a:cubicBezTo>
                    <a:pt x="6183" y="-601"/>
                    <a:pt x="-72" y="5466"/>
                    <a:pt x="-193" y="13067"/>
                  </a:cubicBezTo>
                  <a:lnTo>
                    <a:pt x="-193" y="393387"/>
                  </a:lnTo>
                  <a:cubicBezTo>
                    <a:pt x="-109" y="401071"/>
                    <a:pt x="6100" y="407280"/>
                    <a:pt x="13784" y="407365"/>
                  </a:cubicBezTo>
                  <a:close/>
                  <a:moveTo>
                    <a:pt x="84730" y="379408"/>
                  </a:moveTo>
                  <a:lnTo>
                    <a:pt x="27594" y="379408"/>
                  </a:lnTo>
                  <a:lnTo>
                    <a:pt x="27594" y="154492"/>
                  </a:lnTo>
                  <a:lnTo>
                    <a:pt x="84730" y="154492"/>
                  </a:lnTo>
                  <a:close/>
                  <a:moveTo>
                    <a:pt x="27594" y="27046"/>
                  </a:moveTo>
                  <a:lnTo>
                    <a:pt x="84730" y="27046"/>
                  </a:lnTo>
                  <a:lnTo>
                    <a:pt x="84730" y="126536"/>
                  </a:lnTo>
                  <a:lnTo>
                    <a:pt x="27594" y="12653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DB833EE-9931-31E3-2BFC-D498910F1B17}"/>
                </a:ext>
              </a:extLst>
            </p:cNvPr>
            <p:cNvSpPr/>
            <p:nvPr/>
          </p:nvSpPr>
          <p:spPr>
            <a:xfrm>
              <a:off x="8005557" y="2608116"/>
              <a:ext cx="112625" cy="465411"/>
            </a:xfrm>
            <a:custGeom>
              <a:avLst/>
              <a:gdLst>
                <a:gd name="connsiteX0" fmla="*/ 13379 w 112625"/>
                <a:gd name="connsiteY0" fmla="*/ 464941 h 465411"/>
                <a:gd name="connsiteX1" fmla="*/ 98261 w 112625"/>
                <a:gd name="connsiteY1" fmla="*/ 464941 h 465411"/>
                <a:gd name="connsiteX2" fmla="*/ 112026 w 112625"/>
                <a:gd name="connsiteY2" fmla="*/ 450962 h 465411"/>
                <a:gd name="connsiteX3" fmla="*/ 112026 w 112625"/>
                <a:gd name="connsiteY3" fmla="*/ 13510 h 465411"/>
                <a:gd name="connsiteX4" fmla="*/ 98419 w 112625"/>
                <a:gd name="connsiteY4" fmla="*/ -469 h 465411"/>
                <a:gd name="connsiteX5" fmla="*/ 98261 w 112625"/>
                <a:gd name="connsiteY5" fmla="*/ -470 h 465411"/>
                <a:gd name="connsiteX6" fmla="*/ 13379 w 112625"/>
                <a:gd name="connsiteY6" fmla="*/ -470 h 465411"/>
                <a:gd name="connsiteX7" fmla="*/ -598 w 112625"/>
                <a:gd name="connsiteY7" fmla="*/ 13228 h 465411"/>
                <a:gd name="connsiteX8" fmla="*/ -598 w 112625"/>
                <a:gd name="connsiteY8" fmla="*/ 13510 h 465411"/>
                <a:gd name="connsiteX9" fmla="*/ -598 w 112625"/>
                <a:gd name="connsiteY9" fmla="*/ 450962 h 465411"/>
                <a:gd name="connsiteX10" fmla="*/ 13379 w 112625"/>
                <a:gd name="connsiteY10" fmla="*/ 464941 h 465411"/>
                <a:gd name="connsiteX11" fmla="*/ 84282 w 112625"/>
                <a:gd name="connsiteY11" fmla="*/ 436984 h 465411"/>
                <a:gd name="connsiteX12" fmla="*/ 27151 w 112625"/>
                <a:gd name="connsiteY12" fmla="*/ 436984 h 465411"/>
                <a:gd name="connsiteX13" fmla="*/ 27151 w 112625"/>
                <a:gd name="connsiteY13" fmla="*/ 162343 h 465411"/>
                <a:gd name="connsiteX14" fmla="*/ 84285 w 112625"/>
                <a:gd name="connsiteY14" fmla="*/ 162343 h 465411"/>
                <a:gd name="connsiteX15" fmla="*/ 27151 w 112625"/>
                <a:gd name="connsiteY15" fmla="*/ 27065 h 465411"/>
                <a:gd name="connsiteX16" fmla="*/ 84285 w 112625"/>
                <a:gd name="connsiteY16" fmla="*/ 27065 h 465411"/>
                <a:gd name="connsiteX17" fmla="*/ 84285 w 112625"/>
                <a:gd name="connsiteY17" fmla="*/ 134766 h 465411"/>
                <a:gd name="connsiteX18" fmla="*/ 27151 w 112625"/>
                <a:gd name="connsiteY18" fmla="*/ 134766 h 46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625" h="465411">
                  <a:moveTo>
                    <a:pt x="13379" y="464941"/>
                  </a:moveTo>
                  <a:lnTo>
                    <a:pt x="98261" y="464941"/>
                  </a:lnTo>
                  <a:cubicBezTo>
                    <a:pt x="105877" y="464778"/>
                    <a:pt x="111980" y="458581"/>
                    <a:pt x="112026" y="450962"/>
                  </a:cubicBezTo>
                  <a:lnTo>
                    <a:pt x="112026" y="13510"/>
                  </a:lnTo>
                  <a:cubicBezTo>
                    <a:pt x="112128" y="5892"/>
                    <a:pt x="106037" y="-366"/>
                    <a:pt x="98419" y="-469"/>
                  </a:cubicBezTo>
                  <a:cubicBezTo>
                    <a:pt x="98366" y="-469"/>
                    <a:pt x="98314" y="-470"/>
                    <a:pt x="98261" y="-470"/>
                  </a:cubicBezTo>
                  <a:lnTo>
                    <a:pt x="13379" y="-470"/>
                  </a:lnTo>
                  <a:cubicBezTo>
                    <a:pt x="5737" y="-547"/>
                    <a:pt x="-521" y="5586"/>
                    <a:pt x="-598" y="13228"/>
                  </a:cubicBezTo>
                  <a:cubicBezTo>
                    <a:pt x="-599" y="13322"/>
                    <a:pt x="-599" y="13416"/>
                    <a:pt x="-598" y="13510"/>
                  </a:cubicBezTo>
                  <a:lnTo>
                    <a:pt x="-598" y="450962"/>
                  </a:lnTo>
                  <a:cubicBezTo>
                    <a:pt x="-528" y="458653"/>
                    <a:pt x="5688" y="464871"/>
                    <a:pt x="13379" y="464941"/>
                  </a:cubicBezTo>
                  <a:close/>
                  <a:moveTo>
                    <a:pt x="84282" y="436984"/>
                  </a:moveTo>
                  <a:lnTo>
                    <a:pt x="27151" y="436984"/>
                  </a:lnTo>
                  <a:lnTo>
                    <a:pt x="27151" y="162343"/>
                  </a:lnTo>
                  <a:lnTo>
                    <a:pt x="84285" y="162343"/>
                  </a:lnTo>
                  <a:close/>
                  <a:moveTo>
                    <a:pt x="27151" y="27065"/>
                  </a:moveTo>
                  <a:lnTo>
                    <a:pt x="84285" y="27065"/>
                  </a:lnTo>
                  <a:lnTo>
                    <a:pt x="84285" y="134766"/>
                  </a:lnTo>
                  <a:lnTo>
                    <a:pt x="27151" y="13476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FB434D4-9696-51E8-F0D7-FCF94E4C07B6}"/>
                </a:ext>
              </a:extLst>
            </p:cNvPr>
            <p:cNvSpPr/>
            <p:nvPr/>
          </p:nvSpPr>
          <p:spPr>
            <a:xfrm>
              <a:off x="7821946" y="2738848"/>
              <a:ext cx="112666" cy="334679"/>
            </a:xfrm>
            <a:custGeom>
              <a:avLst/>
              <a:gdLst>
                <a:gd name="connsiteX0" fmla="*/ 13515 w 112666"/>
                <a:gd name="connsiteY0" fmla="*/ 334161 h 334679"/>
                <a:gd name="connsiteX1" fmla="*/ 98439 w 112666"/>
                <a:gd name="connsiteY1" fmla="*/ 334161 h 334679"/>
                <a:gd name="connsiteX2" fmla="*/ 112204 w 112666"/>
                <a:gd name="connsiteY2" fmla="*/ 320182 h 334679"/>
                <a:gd name="connsiteX3" fmla="*/ 112204 w 112666"/>
                <a:gd name="connsiteY3" fmla="*/ 13037 h 334679"/>
                <a:gd name="connsiteX4" fmla="*/ 98439 w 112666"/>
                <a:gd name="connsiteY4" fmla="*/ -519 h 334679"/>
                <a:gd name="connsiteX5" fmla="*/ 13515 w 112666"/>
                <a:gd name="connsiteY5" fmla="*/ -519 h 334679"/>
                <a:gd name="connsiteX6" fmla="*/ -463 w 112666"/>
                <a:gd name="connsiteY6" fmla="*/ 13037 h 334679"/>
                <a:gd name="connsiteX7" fmla="*/ -463 w 112666"/>
                <a:gd name="connsiteY7" fmla="*/ 320182 h 334679"/>
                <a:gd name="connsiteX8" fmla="*/ 13515 w 112666"/>
                <a:gd name="connsiteY8" fmla="*/ 334161 h 334679"/>
                <a:gd name="connsiteX9" fmla="*/ 84670 w 112666"/>
                <a:gd name="connsiteY9" fmla="*/ 306203 h 334679"/>
                <a:gd name="connsiteX10" fmla="*/ 27283 w 112666"/>
                <a:gd name="connsiteY10" fmla="*/ 306203 h 334679"/>
                <a:gd name="connsiteX11" fmla="*/ 27283 w 112666"/>
                <a:gd name="connsiteY11" fmla="*/ 117874 h 334679"/>
                <a:gd name="connsiteX12" fmla="*/ 84670 w 112666"/>
                <a:gd name="connsiteY12" fmla="*/ 117874 h 334679"/>
                <a:gd name="connsiteX13" fmla="*/ 27283 w 112666"/>
                <a:gd name="connsiteY13" fmla="*/ 27016 h 334679"/>
                <a:gd name="connsiteX14" fmla="*/ 84670 w 112666"/>
                <a:gd name="connsiteY14" fmla="*/ 27016 h 334679"/>
                <a:gd name="connsiteX15" fmla="*/ 84670 w 112666"/>
                <a:gd name="connsiteY15" fmla="*/ 89917 h 334679"/>
                <a:gd name="connsiteX16" fmla="*/ 27283 w 112666"/>
                <a:gd name="connsiteY16" fmla="*/ 89917 h 33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6" h="334679">
                  <a:moveTo>
                    <a:pt x="13515" y="334161"/>
                  </a:moveTo>
                  <a:lnTo>
                    <a:pt x="98439" y="334161"/>
                  </a:lnTo>
                  <a:cubicBezTo>
                    <a:pt x="106057" y="334001"/>
                    <a:pt x="112161" y="327802"/>
                    <a:pt x="112204" y="320182"/>
                  </a:cubicBezTo>
                  <a:lnTo>
                    <a:pt x="112204" y="13037"/>
                  </a:lnTo>
                  <a:cubicBezTo>
                    <a:pt x="112124" y="5502"/>
                    <a:pt x="105974" y="-554"/>
                    <a:pt x="98439" y="-519"/>
                  </a:cubicBezTo>
                  <a:lnTo>
                    <a:pt x="13515" y="-519"/>
                  </a:lnTo>
                  <a:cubicBezTo>
                    <a:pt x="5938" y="-519"/>
                    <a:pt x="-463" y="5627"/>
                    <a:pt x="-463" y="13037"/>
                  </a:cubicBezTo>
                  <a:lnTo>
                    <a:pt x="-463" y="320182"/>
                  </a:lnTo>
                  <a:cubicBezTo>
                    <a:pt x="-304" y="327835"/>
                    <a:pt x="5862" y="334001"/>
                    <a:pt x="13515" y="334161"/>
                  </a:cubicBezTo>
                  <a:close/>
                  <a:moveTo>
                    <a:pt x="84670" y="306203"/>
                  </a:moveTo>
                  <a:lnTo>
                    <a:pt x="27283" y="306203"/>
                  </a:lnTo>
                  <a:lnTo>
                    <a:pt x="27283" y="117874"/>
                  </a:lnTo>
                  <a:lnTo>
                    <a:pt x="84670" y="117874"/>
                  </a:lnTo>
                  <a:close/>
                  <a:moveTo>
                    <a:pt x="27283" y="27016"/>
                  </a:moveTo>
                  <a:lnTo>
                    <a:pt x="84670" y="27016"/>
                  </a:lnTo>
                  <a:lnTo>
                    <a:pt x="84670" y="89917"/>
                  </a:lnTo>
                  <a:lnTo>
                    <a:pt x="27283" y="899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978BCC5-D2FF-7440-4EC8-DFF33BA72197}"/>
                </a:ext>
              </a:extLst>
            </p:cNvPr>
            <p:cNvSpPr/>
            <p:nvPr/>
          </p:nvSpPr>
          <p:spPr>
            <a:xfrm>
              <a:off x="7638591" y="2511069"/>
              <a:ext cx="112665" cy="562458"/>
            </a:xfrm>
            <a:custGeom>
              <a:avLst/>
              <a:gdLst>
                <a:gd name="connsiteX0" fmla="*/ 13437 w 112665"/>
                <a:gd name="connsiteY0" fmla="*/ 562023 h 562458"/>
                <a:gd name="connsiteX1" fmla="*/ 98359 w 112665"/>
                <a:gd name="connsiteY1" fmla="*/ 562023 h 562458"/>
                <a:gd name="connsiteX2" fmla="*/ 112338 w 112665"/>
                <a:gd name="connsiteY2" fmla="*/ 548045 h 562458"/>
                <a:gd name="connsiteX3" fmla="*/ 112338 w 112665"/>
                <a:gd name="connsiteY3" fmla="*/ 13544 h 562458"/>
                <a:gd name="connsiteX4" fmla="*/ 98359 w 112665"/>
                <a:gd name="connsiteY4" fmla="*/ -435 h 562458"/>
                <a:gd name="connsiteX5" fmla="*/ 13437 w 112665"/>
                <a:gd name="connsiteY5" fmla="*/ -435 h 562458"/>
                <a:gd name="connsiteX6" fmla="*/ -328 w 112665"/>
                <a:gd name="connsiteY6" fmla="*/ 13544 h 562458"/>
                <a:gd name="connsiteX7" fmla="*/ -328 w 112665"/>
                <a:gd name="connsiteY7" fmla="*/ 548045 h 562458"/>
                <a:gd name="connsiteX8" fmla="*/ 13437 w 112665"/>
                <a:gd name="connsiteY8" fmla="*/ 562023 h 562458"/>
                <a:gd name="connsiteX9" fmla="*/ 84550 w 112665"/>
                <a:gd name="connsiteY9" fmla="*/ 534066 h 562458"/>
                <a:gd name="connsiteX10" fmla="*/ 27204 w 112665"/>
                <a:gd name="connsiteY10" fmla="*/ 534066 h 562458"/>
                <a:gd name="connsiteX11" fmla="*/ 27204 w 112665"/>
                <a:gd name="connsiteY11" fmla="*/ 200613 h 562458"/>
                <a:gd name="connsiteX12" fmla="*/ 84550 w 112665"/>
                <a:gd name="connsiteY12" fmla="*/ 200613 h 562458"/>
                <a:gd name="connsiteX13" fmla="*/ 27204 w 112665"/>
                <a:gd name="connsiteY13" fmla="*/ 27522 h 562458"/>
                <a:gd name="connsiteX14" fmla="*/ 84550 w 112665"/>
                <a:gd name="connsiteY14" fmla="*/ 27522 h 562458"/>
                <a:gd name="connsiteX15" fmla="*/ 84550 w 112665"/>
                <a:gd name="connsiteY15" fmla="*/ 172646 h 562458"/>
                <a:gd name="connsiteX16" fmla="*/ 27204 w 112665"/>
                <a:gd name="connsiteY16" fmla="*/ 172646 h 56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5" h="562458">
                  <a:moveTo>
                    <a:pt x="13437" y="562023"/>
                  </a:moveTo>
                  <a:lnTo>
                    <a:pt x="98359" y="562023"/>
                  </a:lnTo>
                  <a:cubicBezTo>
                    <a:pt x="106044" y="561938"/>
                    <a:pt x="112253" y="555729"/>
                    <a:pt x="112338" y="548045"/>
                  </a:cubicBezTo>
                  <a:lnTo>
                    <a:pt x="112338" y="13544"/>
                  </a:lnTo>
                  <a:cubicBezTo>
                    <a:pt x="112253" y="5859"/>
                    <a:pt x="106044" y="-350"/>
                    <a:pt x="98359" y="-435"/>
                  </a:cubicBezTo>
                  <a:lnTo>
                    <a:pt x="13437" y="-435"/>
                  </a:lnTo>
                  <a:cubicBezTo>
                    <a:pt x="5819" y="-275"/>
                    <a:pt x="-285" y="5924"/>
                    <a:pt x="-328" y="13544"/>
                  </a:cubicBezTo>
                  <a:lnTo>
                    <a:pt x="-328" y="548045"/>
                  </a:lnTo>
                  <a:cubicBezTo>
                    <a:pt x="-285" y="555665"/>
                    <a:pt x="5819" y="561864"/>
                    <a:pt x="13437" y="562023"/>
                  </a:cubicBezTo>
                  <a:close/>
                  <a:moveTo>
                    <a:pt x="84550" y="534066"/>
                  </a:moveTo>
                  <a:lnTo>
                    <a:pt x="27204" y="534066"/>
                  </a:lnTo>
                  <a:lnTo>
                    <a:pt x="27204" y="200613"/>
                  </a:lnTo>
                  <a:lnTo>
                    <a:pt x="84550" y="200613"/>
                  </a:lnTo>
                  <a:close/>
                  <a:moveTo>
                    <a:pt x="27204" y="27522"/>
                  </a:moveTo>
                  <a:lnTo>
                    <a:pt x="84550" y="27522"/>
                  </a:lnTo>
                  <a:lnTo>
                    <a:pt x="84550" y="172646"/>
                  </a:lnTo>
                  <a:lnTo>
                    <a:pt x="27204" y="17264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图片 81" descr="32313538313534373b32313538313533343bb9a4d7f7bcc6bbae">
            <a:extLst>
              <a:ext uri="{FF2B5EF4-FFF2-40B4-BE49-F238E27FC236}">
                <a16:creationId xmlns:a16="http://schemas.microsoft.com/office/drawing/2014/main" id="{763182F1-1CF0-E066-5AC2-B5B051B81E93}"/>
              </a:ext>
            </a:extLst>
          </p:cNvPr>
          <p:cNvGrpSpPr/>
          <p:nvPr/>
        </p:nvGrpSpPr>
        <p:grpSpPr>
          <a:xfrm>
            <a:off x="11189357" y="2686050"/>
            <a:ext cx="335933" cy="337132"/>
            <a:chOff x="8572269" y="2266028"/>
            <a:chExt cx="911156" cy="914400"/>
          </a:xfrm>
          <a:solidFill>
            <a:schemeClr val="tx1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8F3BF3E-94D8-3032-88A4-79CAB21889EB}"/>
                </a:ext>
              </a:extLst>
            </p:cNvPr>
            <p:cNvSpPr/>
            <p:nvPr/>
          </p:nvSpPr>
          <p:spPr>
            <a:xfrm>
              <a:off x="8572269" y="2266028"/>
              <a:ext cx="642661" cy="914400"/>
            </a:xfrm>
            <a:custGeom>
              <a:avLst/>
              <a:gdLst>
                <a:gd name="connsiteX0" fmla="*/ 641537 w 642661"/>
                <a:gd name="connsiteY0" fmla="*/ 181756 h 914400"/>
                <a:gd name="connsiteX1" fmla="*/ 640947 w 642661"/>
                <a:gd name="connsiteY1" fmla="*/ 180492 h 914400"/>
                <a:gd name="connsiteX2" fmla="*/ 638463 w 642661"/>
                <a:gd name="connsiteY2" fmla="*/ 176408 h 914400"/>
                <a:gd name="connsiteX3" fmla="*/ 638251 w 642661"/>
                <a:gd name="connsiteY3" fmla="*/ 176408 h 914400"/>
                <a:gd name="connsiteX4" fmla="*/ 465755 w 642661"/>
                <a:gd name="connsiteY4" fmla="*/ 3700 h 914400"/>
                <a:gd name="connsiteX5" fmla="*/ 465587 w 642661"/>
                <a:gd name="connsiteY5" fmla="*/ 3700 h 914400"/>
                <a:gd name="connsiteX6" fmla="*/ 461672 w 642661"/>
                <a:gd name="connsiteY6" fmla="*/ 1258 h 914400"/>
                <a:gd name="connsiteX7" fmla="*/ 460451 w 642661"/>
                <a:gd name="connsiteY7" fmla="*/ 837 h 914400"/>
                <a:gd name="connsiteX8" fmla="*/ 456747 w 642661"/>
                <a:gd name="connsiteY8" fmla="*/ -6 h 914400"/>
                <a:gd name="connsiteX9" fmla="*/ 455903 w 642661"/>
                <a:gd name="connsiteY9" fmla="*/ -384 h 914400"/>
                <a:gd name="connsiteX10" fmla="*/ 13481 w 642661"/>
                <a:gd name="connsiteY10" fmla="*/ -384 h 914400"/>
                <a:gd name="connsiteX11" fmla="*/ -285 w 642661"/>
                <a:gd name="connsiteY11" fmla="*/ 13486 h 914400"/>
                <a:gd name="connsiteX12" fmla="*/ -284 w 642661"/>
                <a:gd name="connsiteY12" fmla="*/ 13595 h 914400"/>
                <a:gd name="connsiteX13" fmla="*/ -284 w 642661"/>
                <a:gd name="connsiteY13" fmla="*/ 900039 h 914400"/>
                <a:gd name="connsiteX14" fmla="*/ 13375 w 642661"/>
                <a:gd name="connsiteY14" fmla="*/ 914015 h 914400"/>
                <a:gd name="connsiteX15" fmla="*/ 13481 w 642661"/>
                <a:gd name="connsiteY15" fmla="*/ 914016 h 914400"/>
                <a:gd name="connsiteX16" fmla="*/ 628611 w 642661"/>
                <a:gd name="connsiteY16" fmla="*/ 914016 h 914400"/>
                <a:gd name="connsiteX17" fmla="*/ 642377 w 642661"/>
                <a:gd name="connsiteY17" fmla="*/ 900144 h 914400"/>
                <a:gd name="connsiteX18" fmla="*/ 642376 w 642661"/>
                <a:gd name="connsiteY18" fmla="*/ 900039 h 914400"/>
                <a:gd name="connsiteX19" fmla="*/ 642376 w 642661"/>
                <a:gd name="connsiteY19" fmla="*/ 186260 h 914400"/>
                <a:gd name="connsiteX20" fmla="*/ 642166 w 642661"/>
                <a:gd name="connsiteY20" fmla="*/ 185459 h 914400"/>
                <a:gd name="connsiteX21" fmla="*/ 641537 w 642661"/>
                <a:gd name="connsiteY21" fmla="*/ 181756 h 914400"/>
                <a:gd name="connsiteX22" fmla="*/ 595096 w 642661"/>
                <a:gd name="connsiteY22" fmla="*/ 172281 h 914400"/>
                <a:gd name="connsiteX23" fmla="*/ 469670 w 642661"/>
                <a:gd name="connsiteY23" fmla="*/ 172281 h 914400"/>
                <a:gd name="connsiteX24" fmla="*/ 469670 w 642661"/>
                <a:gd name="connsiteY24" fmla="*/ 46897 h 914400"/>
                <a:gd name="connsiteX25" fmla="*/ 614632 w 642661"/>
                <a:gd name="connsiteY25" fmla="*/ 886061 h 914400"/>
                <a:gd name="connsiteX26" fmla="*/ 27460 w 642661"/>
                <a:gd name="connsiteY26" fmla="*/ 886061 h 914400"/>
                <a:gd name="connsiteX27" fmla="*/ 27460 w 642661"/>
                <a:gd name="connsiteY27" fmla="*/ 27573 h 914400"/>
                <a:gd name="connsiteX28" fmla="*/ 442136 w 642661"/>
                <a:gd name="connsiteY28" fmla="*/ 27573 h 914400"/>
                <a:gd name="connsiteX29" fmla="*/ 442136 w 642661"/>
                <a:gd name="connsiteY29" fmla="*/ 186260 h 914400"/>
                <a:gd name="connsiteX30" fmla="*/ 455901 w 642661"/>
                <a:gd name="connsiteY30" fmla="*/ 200238 h 914400"/>
                <a:gd name="connsiteX31" fmla="*/ 614632 w 642661"/>
                <a:gd name="connsiteY31" fmla="*/ 20023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42661" h="914400">
                  <a:moveTo>
                    <a:pt x="641537" y="181756"/>
                  </a:moveTo>
                  <a:cubicBezTo>
                    <a:pt x="641326" y="181335"/>
                    <a:pt x="641158" y="180912"/>
                    <a:pt x="640947" y="180492"/>
                  </a:cubicBezTo>
                  <a:cubicBezTo>
                    <a:pt x="640356" y="179000"/>
                    <a:pt x="639516" y="177619"/>
                    <a:pt x="638463" y="176408"/>
                  </a:cubicBezTo>
                  <a:lnTo>
                    <a:pt x="638251" y="176408"/>
                  </a:lnTo>
                  <a:lnTo>
                    <a:pt x="465755" y="3700"/>
                  </a:lnTo>
                  <a:lnTo>
                    <a:pt x="465587" y="3700"/>
                  </a:lnTo>
                  <a:cubicBezTo>
                    <a:pt x="464553" y="2516"/>
                    <a:pt x="463190" y="1666"/>
                    <a:pt x="461672" y="1258"/>
                  </a:cubicBezTo>
                  <a:cubicBezTo>
                    <a:pt x="461251" y="1258"/>
                    <a:pt x="460830" y="837"/>
                    <a:pt x="460451" y="837"/>
                  </a:cubicBezTo>
                  <a:cubicBezTo>
                    <a:pt x="459268" y="363"/>
                    <a:pt x="458018" y="78"/>
                    <a:pt x="456747" y="-6"/>
                  </a:cubicBezTo>
                  <a:cubicBezTo>
                    <a:pt x="456535" y="-6"/>
                    <a:pt x="456115" y="-384"/>
                    <a:pt x="455903" y="-384"/>
                  </a:cubicBezTo>
                  <a:lnTo>
                    <a:pt x="13481" y="-384"/>
                  </a:lnTo>
                  <a:cubicBezTo>
                    <a:pt x="5849" y="-355"/>
                    <a:pt x="-314" y="5855"/>
                    <a:pt x="-285" y="13486"/>
                  </a:cubicBezTo>
                  <a:cubicBezTo>
                    <a:pt x="-285" y="13522"/>
                    <a:pt x="-285" y="13558"/>
                    <a:pt x="-284" y="13595"/>
                  </a:cubicBezTo>
                  <a:lnTo>
                    <a:pt x="-284" y="900039"/>
                  </a:lnTo>
                  <a:cubicBezTo>
                    <a:pt x="-372" y="907671"/>
                    <a:pt x="5744" y="913928"/>
                    <a:pt x="13375" y="914015"/>
                  </a:cubicBezTo>
                  <a:cubicBezTo>
                    <a:pt x="13410" y="914016"/>
                    <a:pt x="13446" y="914016"/>
                    <a:pt x="13481" y="914016"/>
                  </a:cubicBezTo>
                  <a:lnTo>
                    <a:pt x="628611" y="914016"/>
                  </a:lnTo>
                  <a:cubicBezTo>
                    <a:pt x="636243" y="913987"/>
                    <a:pt x="642406" y="907776"/>
                    <a:pt x="642377" y="900144"/>
                  </a:cubicBezTo>
                  <a:cubicBezTo>
                    <a:pt x="642377" y="900109"/>
                    <a:pt x="642376" y="900074"/>
                    <a:pt x="642376" y="900039"/>
                  </a:cubicBezTo>
                  <a:lnTo>
                    <a:pt x="642376" y="186260"/>
                  </a:lnTo>
                  <a:cubicBezTo>
                    <a:pt x="642376" y="185840"/>
                    <a:pt x="642166" y="185840"/>
                    <a:pt x="642166" y="185459"/>
                  </a:cubicBezTo>
                  <a:cubicBezTo>
                    <a:pt x="642166" y="184198"/>
                    <a:pt x="641953" y="182946"/>
                    <a:pt x="641537" y="181756"/>
                  </a:cubicBezTo>
                  <a:close/>
                  <a:moveTo>
                    <a:pt x="595096" y="172281"/>
                  </a:moveTo>
                  <a:lnTo>
                    <a:pt x="469670" y="172281"/>
                  </a:lnTo>
                  <a:lnTo>
                    <a:pt x="469670" y="46897"/>
                  </a:lnTo>
                  <a:close/>
                  <a:moveTo>
                    <a:pt x="614632" y="886061"/>
                  </a:moveTo>
                  <a:lnTo>
                    <a:pt x="27460" y="886061"/>
                  </a:lnTo>
                  <a:lnTo>
                    <a:pt x="27460" y="27573"/>
                  </a:lnTo>
                  <a:lnTo>
                    <a:pt x="442136" y="27573"/>
                  </a:lnTo>
                  <a:lnTo>
                    <a:pt x="442136" y="186260"/>
                  </a:lnTo>
                  <a:cubicBezTo>
                    <a:pt x="442179" y="193880"/>
                    <a:pt x="448283" y="200079"/>
                    <a:pt x="455901" y="200238"/>
                  </a:cubicBezTo>
                  <a:lnTo>
                    <a:pt x="614632" y="200238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F82A840-5AF4-267C-2383-CA0CC1B2A3EF}"/>
                </a:ext>
              </a:extLst>
            </p:cNvPr>
            <p:cNvSpPr/>
            <p:nvPr/>
          </p:nvSpPr>
          <p:spPr>
            <a:xfrm>
              <a:off x="9286044" y="2271258"/>
              <a:ext cx="197381" cy="909169"/>
            </a:xfrm>
            <a:custGeom>
              <a:avLst/>
              <a:gdLst>
                <a:gd name="connsiteX0" fmla="*/ 123140 w 197381"/>
                <a:gd name="connsiteY0" fmla="*/ 89748 h 909169"/>
                <a:gd name="connsiteX1" fmla="*/ 108320 w 197381"/>
                <a:gd name="connsiteY1" fmla="*/ 82338 h 909169"/>
                <a:gd name="connsiteX2" fmla="*/ 108320 w 197381"/>
                <a:gd name="connsiteY2" fmla="*/ 22719 h 909169"/>
                <a:gd name="connsiteX3" fmla="*/ 100741 w 197381"/>
                <a:gd name="connsiteY3" fmla="*/ 10382 h 909169"/>
                <a:gd name="connsiteX4" fmla="*/ 91058 w 197381"/>
                <a:gd name="connsiteY4" fmla="*/ 5457 h 909169"/>
                <a:gd name="connsiteX5" fmla="*/ 41291 w 197381"/>
                <a:gd name="connsiteY5" fmla="*/ 5457 h 909169"/>
                <a:gd name="connsiteX6" fmla="*/ 31649 w 197381"/>
                <a:gd name="connsiteY6" fmla="*/ 10382 h 909169"/>
                <a:gd name="connsiteX7" fmla="*/ 24029 w 197381"/>
                <a:gd name="connsiteY7" fmla="*/ 22719 h 909169"/>
                <a:gd name="connsiteX8" fmla="*/ 24029 w 197381"/>
                <a:gd name="connsiteY8" fmla="*/ 82338 h 909169"/>
                <a:gd name="connsiteX9" fmla="*/ 6556 w 197381"/>
                <a:gd name="connsiteY9" fmla="*/ 91390 h 909169"/>
                <a:gd name="connsiteX10" fmla="*/ -644 w 197381"/>
                <a:gd name="connsiteY10" fmla="*/ 103726 h 909169"/>
                <a:gd name="connsiteX11" fmla="*/ -644 w 197381"/>
                <a:gd name="connsiteY11" fmla="*/ 745175 h 909169"/>
                <a:gd name="connsiteX12" fmla="*/ -13 w 197381"/>
                <a:gd name="connsiteY12" fmla="*/ 749258 h 909169"/>
                <a:gd name="connsiteX13" fmla="*/ 198 w 197381"/>
                <a:gd name="connsiteY13" fmla="*/ 749679 h 909169"/>
                <a:gd name="connsiteX14" fmla="*/ 53248 w 197381"/>
                <a:gd name="connsiteY14" fmla="*/ 899735 h 909169"/>
                <a:gd name="connsiteX15" fmla="*/ 66174 w 197381"/>
                <a:gd name="connsiteY15" fmla="*/ 908784 h 909169"/>
                <a:gd name="connsiteX16" fmla="*/ 79349 w 197381"/>
                <a:gd name="connsiteY16" fmla="*/ 899732 h 909169"/>
                <a:gd name="connsiteX17" fmla="*/ 132188 w 197381"/>
                <a:gd name="connsiteY17" fmla="*/ 749676 h 909169"/>
                <a:gd name="connsiteX18" fmla="*/ 132357 w 197381"/>
                <a:gd name="connsiteY18" fmla="*/ 749255 h 909169"/>
                <a:gd name="connsiteX19" fmla="*/ 132988 w 197381"/>
                <a:gd name="connsiteY19" fmla="*/ 745172 h 909169"/>
                <a:gd name="connsiteX20" fmla="*/ 132988 w 197381"/>
                <a:gd name="connsiteY20" fmla="*/ 119768 h 909169"/>
                <a:gd name="connsiteX21" fmla="*/ 169154 w 197381"/>
                <a:gd name="connsiteY21" fmla="*/ 167470 h 909169"/>
                <a:gd name="connsiteX22" fmla="*/ 169154 w 197381"/>
                <a:gd name="connsiteY22" fmla="*/ 410449 h 909169"/>
                <a:gd name="connsiteX23" fmla="*/ 182779 w 197381"/>
                <a:gd name="connsiteY23" fmla="*/ 424404 h 909169"/>
                <a:gd name="connsiteX24" fmla="*/ 196733 w 197381"/>
                <a:gd name="connsiteY24" fmla="*/ 410779 h 909169"/>
                <a:gd name="connsiteX25" fmla="*/ 196733 w 197381"/>
                <a:gd name="connsiteY25" fmla="*/ 410449 h 909169"/>
                <a:gd name="connsiteX26" fmla="*/ 196733 w 197381"/>
                <a:gd name="connsiteY26" fmla="*/ 167470 h 909169"/>
                <a:gd name="connsiteX27" fmla="*/ 123140 w 197381"/>
                <a:gd name="connsiteY27" fmla="*/ 89748 h 909169"/>
                <a:gd name="connsiteX28" fmla="*/ 26932 w 197381"/>
                <a:gd name="connsiteY28" fmla="*/ 722140 h 909169"/>
                <a:gd name="connsiteX29" fmla="*/ 26932 w 197381"/>
                <a:gd name="connsiteY29" fmla="*/ 533811 h 909169"/>
                <a:gd name="connsiteX30" fmla="*/ 53036 w 197381"/>
                <a:gd name="connsiteY30" fmla="*/ 519834 h 909169"/>
                <a:gd name="connsiteX31" fmla="*/ 79352 w 197381"/>
                <a:gd name="connsiteY31" fmla="*/ 519834 h 909169"/>
                <a:gd name="connsiteX32" fmla="*/ 105457 w 197381"/>
                <a:gd name="connsiteY32" fmla="*/ 533811 h 909169"/>
                <a:gd name="connsiteX33" fmla="*/ 105457 w 197381"/>
                <a:gd name="connsiteY33" fmla="*/ 722140 h 909169"/>
                <a:gd name="connsiteX34" fmla="*/ 92281 w 197381"/>
                <a:gd name="connsiteY34" fmla="*/ 715150 h 909169"/>
                <a:gd name="connsiteX35" fmla="*/ 40072 w 197381"/>
                <a:gd name="connsiteY35" fmla="*/ 715150 h 909169"/>
                <a:gd name="connsiteX36" fmla="*/ 92276 w 197381"/>
                <a:gd name="connsiteY36" fmla="*/ 495583 h 909169"/>
                <a:gd name="connsiteX37" fmla="*/ 40067 w 197381"/>
                <a:gd name="connsiteY37" fmla="*/ 495583 h 909169"/>
                <a:gd name="connsiteX38" fmla="*/ 26930 w 197381"/>
                <a:gd name="connsiteY38" fmla="*/ 502571 h 909169"/>
                <a:gd name="connsiteX39" fmla="*/ 26930 w 197381"/>
                <a:gd name="connsiteY39" fmla="*/ 111977 h 909169"/>
                <a:gd name="connsiteX40" fmla="*/ 53036 w 197381"/>
                <a:gd name="connsiteY40" fmla="*/ 97958 h 909169"/>
                <a:gd name="connsiteX41" fmla="*/ 79352 w 197381"/>
                <a:gd name="connsiteY41" fmla="*/ 97958 h 909169"/>
                <a:gd name="connsiteX42" fmla="*/ 105457 w 197381"/>
                <a:gd name="connsiteY42" fmla="*/ 111977 h 909169"/>
                <a:gd name="connsiteX43" fmla="*/ 105457 w 197381"/>
                <a:gd name="connsiteY43" fmla="*/ 502571 h 909169"/>
                <a:gd name="connsiteX44" fmla="*/ 53626 w 197381"/>
                <a:gd name="connsiteY44" fmla="*/ 30129 h 909169"/>
                <a:gd name="connsiteX45" fmla="*/ 78720 w 197381"/>
                <a:gd name="connsiteY45" fmla="*/ 30129 h 909169"/>
                <a:gd name="connsiteX46" fmla="*/ 80573 w 197381"/>
                <a:gd name="connsiteY46" fmla="*/ 31350 h 909169"/>
                <a:gd name="connsiteX47" fmla="*/ 80573 w 197381"/>
                <a:gd name="connsiteY47" fmla="*/ 69204 h 909169"/>
                <a:gd name="connsiteX48" fmla="*/ 51774 w 197381"/>
                <a:gd name="connsiteY48" fmla="*/ 69204 h 909169"/>
                <a:gd name="connsiteX49" fmla="*/ 51774 w 197381"/>
                <a:gd name="connsiteY49" fmla="*/ 31353 h 909169"/>
                <a:gd name="connsiteX50" fmla="*/ 66174 w 197381"/>
                <a:gd name="connsiteY50" fmla="*/ 853291 h 909169"/>
                <a:gd name="connsiteX51" fmla="*/ 30217 w 197381"/>
                <a:gd name="connsiteY51" fmla="*/ 751739 h 909169"/>
                <a:gd name="connsiteX52" fmla="*/ 53036 w 197381"/>
                <a:gd name="connsiteY52" fmla="*/ 739403 h 909169"/>
                <a:gd name="connsiteX53" fmla="*/ 79352 w 197381"/>
                <a:gd name="connsiteY53" fmla="*/ 739403 h 909169"/>
                <a:gd name="connsiteX54" fmla="*/ 102171 w 197381"/>
                <a:gd name="connsiteY54" fmla="*/ 751739 h 90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97381" h="909169">
                  <a:moveTo>
                    <a:pt x="123140" y="89748"/>
                  </a:moveTo>
                  <a:lnTo>
                    <a:pt x="108320" y="82338"/>
                  </a:lnTo>
                  <a:lnTo>
                    <a:pt x="108320" y="22719"/>
                  </a:lnTo>
                  <a:cubicBezTo>
                    <a:pt x="108461" y="17468"/>
                    <a:pt x="105489" y="12629"/>
                    <a:pt x="100741" y="10382"/>
                  </a:cubicBezTo>
                  <a:lnTo>
                    <a:pt x="91058" y="5457"/>
                  </a:lnTo>
                  <a:cubicBezTo>
                    <a:pt x="75384" y="-2333"/>
                    <a:pt x="56966" y="-2333"/>
                    <a:pt x="41291" y="5457"/>
                  </a:cubicBezTo>
                  <a:lnTo>
                    <a:pt x="31649" y="10382"/>
                  </a:lnTo>
                  <a:cubicBezTo>
                    <a:pt x="26891" y="12624"/>
                    <a:pt x="23904" y="17461"/>
                    <a:pt x="24029" y="22719"/>
                  </a:cubicBezTo>
                  <a:lnTo>
                    <a:pt x="24029" y="82338"/>
                  </a:lnTo>
                  <a:lnTo>
                    <a:pt x="6556" y="91390"/>
                  </a:lnTo>
                  <a:cubicBezTo>
                    <a:pt x="2118" y="93914"/>
                    <a:pt x="-629" y="98621"/>
                    <a:pt x="-644" y="103726"/>
                  </a:cubicBezTo>
                  <a:lnTo>
                    <a:pt x="-644" y="745175"/>
                  </a:lnTo>
                  <a:cubicBezTo>
                    <a:pt x="-674" y="746562"/>
                    <a:pt x="-460" y="747944"/>
                    <a:pt x="-13" y="749258"/>
                  </a:cubicBezTo>
                  <a:cubicBezTo>
                    <a:pt x="198" y="749679"/>
                    <a:pt x="-13" y="749679"/>
                    <a:pt x="198" y="749679"/>
                  </a:cubicBezTo>
                  <a:lnTo>
                    <a:pt x="53248" y="899735"/>
                  </a:lnTo>
                  <a:cubicBezTo>
                    <a:pt x="55229" y="905166"/>
                    <a:pt x="60393" y="908781"/>
                    <a:pt x="66174" y="908784"/>
                  </a:cubicBezTo>
                  <a:cubicBezTo>
                    <a:pt x="72016" y="908787"/>
                    <a:pt x="77256" y="905187"/>
                    <a:pt x="79349" y="899732"/>
                  </a:cubicBezTo>
                  <a:lnTo>
                    <a:pt x="132188" y="749676"/>
                  </a:lnTo>
                  <a:cubicBezTo>
                    <a:pt x="132357" y="749676"/>
                    <a:pt x="132357" y="749676"/>
                    <a:pt x="132357" y="749255"/>
                  </a:cubicBezTo>
                  <a:cubicBezTo>
                    <a:pt x="132803" y="747941"/>
                    <a:pt x="133017" y="746559"/>
                    <a:pt x="132988" y="745172"/>
                  </a:cubicBezTo>
                  <a:lnTo>
                    <a:pt x="132988" y="119768"/>
                  </a:lnTo>
                  <a:cubicBezTo>
                    <a:pt x="153745" y="125956"/>
                    <a:pt x="169154" y="144861"/>
                    <a:pt x="169154" y="167470"/>
                  </a:cubicBezTo>
                  <a:lnTo>
                    <a:pt x="169154" y="410449"/>
                  </a:lnTo>
                  <a:cubicBezTo>
                    <a:pt x="169063" y="418065"/>
                    <a:pt x="175163" y="424313"/>
                    <a:pt x="182779" y="424404"/>
                  </a:cubicBezTo>
                  <a:cubicBezTo>
                    <a:pt x="190395" y="424495"/>
                    <a:pt x="196642" y="418395"/>
                    <a:pt x="196733" y="410779"/>
                  </a:cubicBezTo>
                  <a:cubicBezTo>
                    <a:pt x="196735" y="410669"/>
                    <a:pt x="196735" y="410559"/>
                    <a:pt x="196733" y="410449"/>
                  </a:cubicBezTo>
                  <a:lnTo>
                    <a:pt x="196733" y="167470"/>
                  </a:lnTo>
                  <a:cubicBezTo>
                    <a:pt x="196736" y="125956"/>
                    <a:pt x="164020" y="92232"/>
                    <a:pt x="123140" y="89748"/>
                  </a:cubicBezTo>
                  <a:close/>
                  <a:moveTo>
                    <a:pt x="26932" y="722140"/>
                  </a:moveTo>
                  <a:lnTo>
                    <a:pt x="26932" y="533811"/>
                  </a:lnTo>
                  <a:lnTo>
                    <a:pt x="53036" y="519834"/>
                  </a:lnTo>
                  <a:cubicBezTo>
                    <a:pt x="61323" y="515708"/>
                    <a:pt x="71065" y="515708"/>
                    <a:pt x="79352" y="519834"/>
                  </a:cubicBezTo>
                  <a:lnTo>
                    <a:pt x="105457" y="533811"/>
                  </a:lnTo>
                  <a:lnTo>
                    <a:pt x="105457" y="722140"/>
                  </a:lnTo>
                  <a:lnTo>
                    <a:pt x="92281" y="715150"/>
                  </a:lnTo>
                  <a:cubicBezTo>
                    <a:pt x="76055" y="706099"/>
                    <a:pt x="56298" y="706099"/>
                    <a:pt x="40072" y="715150"/>
                  </a:cubicBezTo>
                  <a:close/>
                  <a:moveTo>
                    <a:pt x="92276" y="495583"/>
                  </a:moveTo>
                  <a:cubicBezTo>
                    <a:pt x="75944" y="486950"/>
                    <a:pt x="56399" y="486950"/>
                    <a:pt x="40067" y="495583"/>
                  </a:cubicBezTo>
                  <a:lnTo>
                    <a:pt x="26930" y="502571"/>
                  </a:lnTo>
                  <a:lnTo>
                    <a:pt x="26930" y="111977"/>
                  </a:lnTo>
                  <a:lnTo>
                    <a:pt x="53036" y="97958"/>
                  </a:lnTo>
                  <a:cubicBezTo>
                    <a:pt x="61230" y="93453"/>
                    <a:pt x="71158" y="93453"/>
                    <a:pt x="79352" y="97958"/>
                  </a:cubicBezTo>
                  <a:lnTo>
                    <a:pt x="105457" y="111977"/>
                  </a:lnTo>
                  <a:lnTo>
                    <a:pt x="105457" y="502571"/>
                  </a:lnTo>
                  <a:close/>
                  <a:moveTo>
                    <a:pt x="53626" y="30129"/>
                  </a:moveTo>
                  <a:cubicBezTo>
                    <a:pt x="61580" y="26425"/>
                    <a:pt x="70765" y="26425"/>
                    <a:pt x="78720" y="30129"/>
                  </a:cubicBezTo>
                  <a:lnTo>
                    <a:pt x="80573" y="31350"/>
                  </a:lnTo>
                  <a:lnTo>
                    <a:pt x="80573" y="69204"/>
                  </a:lnTo>
                  <a:cubicBezTo>
                    <a:pt x="71187" y="66339"/>
                    <a:pt x="61160" y="66339"/>
                    <a:pt x="51774" y="69204"/>
                  </a:cubicBezTo>
                  <a:lnTo>
                    <a:pt x="51774" y="31353"/>
                  </a:lnTo>
                  <a:close/>
                  <a:moveTo>
                    <a:pt x="66174" y="853291"/>
                  </a:moveTo>
                  <a:lnTo>
                    <a:pt x="30217" y="751739"/>
                  </a:lnTo>
                  <a:lnTo>
                    <a:pt x="53036" y="739403"/>
                  </a:lnTo>
                  <a:cubicBezTo>
                    <a:pt x="61219" y="734857"/>
                    <a:pt x="71169" y="734857"/>
                    <a:pt x="79352" y="739403"/>
                  </a:cubicBezTo>
                  <a:lnTo>
                    <a:pt x="102171" y="75173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279E1E2-AFDD-1D07-2479-B908C2B98D12}"/>
                </a:ext>
              </a:extLst>
            </p:cNvPr>
            <p:cNvSpPr/>
            <p:nvPr/>
          </p:nvSpPr>
          <p:spPr>
            <a:xfrm>
              <a:off x="8671970" y="2604791"/>
              <a:ext cx="443262" cy="343352"/>
            </a:xfrm>
            <a:custGeom>
              <a:avLst/>
              <a:gdLst>
                <a:gd name="connsiteX0" fmla="*/ 429211 w 443262"/>
                <a:gd name="connsiteY0" fmla="*/ -423 h 343352"/>
                <a:gd name="connsiteX1" fmla="*/ 13481 w 443262"/>
                <a:gd name="connsiteY1" fmla="*/ -423 h 343352"/>
                <a:gd name="connsiteX2" fmla="*/ -284 w 443262"/>
                <a:gd name="connsiteY2" fmla="*/ 13556 h 343352"/>
                <a:gd name="connsiteX3" fmla="*/ -284 w 443262"/>
                <a:gd name="connsiteY3" fmla="*/ 328953 h 343352"/>
                <a:gd name="connsiteX4" fmla="*/ 13428 w 443262"/>
                <a:gd name="connsiteY4" fmla="*/ 342929 h 343352"/>
                <a:gd name="connsiteX5" fmla="*/ 13481 w 443262"/>
                <a:gd name="connsiteY5" fmla="*/ 342929 h 343352"/>
                <a:gd name="connsiteX6" fmla="*/ 429211 w 443262"/>
                <a:gd name="connsiteY6" fmla="*/ 342929 h 343352"/>
                <a:gd name="connsiteX7" fmla="*/ 442977 w 443262"/>
                <a:gd name="connsiteY7" fmla="*/ 329005 h 343352"/>
                <a:gd name="connsiteX8" fmla="*/ 442976 w 443262"/>
                <a:gd name="connsiteY8" fmla="*/ 328952 h 343352"/>
                <a:gd name="connsiteX9" fmla="*/ 442976 w 443262"/>
                <a:gd name="connsiteY9" fmla="*/ 13556 h 343352"/>
                <a:gd name="connsiteX10" fmla="*/ 429211 w 443262"/>
                <a:gd name="connsiteY10" fmla="*/ -423 h 343352"/>
                <a:gd name="connsiteX11" fmla="*/ 27459 w 443262"/>
                <a:gd name="connsiteY11" fmla="*/ 108162 h 343352"/>
                <a:gd name="connsiteX12" fmla="*/ 113818 w 443262"/>
                <a:gd name="connsiteY12" fmla="*/ 108162 h 343352"/>
                <a:gd name="connsiteX13" fmla="*/ 113818 w 443262"/>
                <a:gd name="connsiteY13" fmla="*/ 196537 h 343352"/>
                <a:gd name="connsiteX14" fmla="*/ 27459 w 443262"/>
                <a:gd name="connsiteY14" fmla="*/ 196537 h 343352"/>
                <a:gd name="connsiteX15" fmla="*/ 141392 w 443262"/>
                <a:gd name="connsiteY15" fmla="*/ 108162 h 343352"/>
                <a:gd name="connsiteX16" fmla="*/ 415189 w 443262"/>
                <a:gd name="connsiteY16" fmla="*/ 108162 h 343352"/>
                <a:gd name="connsiteX17" fmla="*/ 415189 w 443262"/>
                <a:gd name="connsiteY17" fmla="*/ 196537 h 343352"/>
                <a:gd name="connsiteX18" fmla="*/ 141392 w 443262"/>
                <a:gd name="connsiteY18" fmla="*/ 196537 h 343352"/>
                <a:gd name="connsiteX19" fmla="*/ 415189 w 443262"/>
                <a:gd name="connsiteY19" fmla="*/ 80585 h 343352"/>
                <a:gd name="connsiteX20" fmla="*/ 141392 w 443262"/>
                <a:gd name="connsiteY20" fmla="*/ 80585 h 343352"/>
                <a:gd name="connsiteX21" fmla="*/ 141392 w 443262"/>
                <a:gd name="connsiteY21" fmla="*/ 27533 h 343352"/>
                <a:gd name="connsiteX22" fmla="*/ 415189 w 443262"/>
                <a:gd name="connsiteY22" fmla="*/ 27533 h 343352"/>
                <a:gd name="connsiteX23" fmla="*/ 113818 w 443262"/>
                <a:gd name="connsiteY23" fmla="*/ 27533 h 343352"/>
                <a:gd name="connsiteX24" fmla="*/ 113818 w 443262"/>
                <a:gd name="connsiteY24" fmla="*/ 80585 h 343352"/>
                <a:gd name="connsiteX25" fmla="*/ 27459 w 443262"/>
                <a:gd name="connsiteY25" fmla="*/ 80585 h 343352"/>
                <a:gd name="connsiteX26" fmla="*/ 27459 w 443262"/>
                <a:gd name="connsiteY26" fmla="*/ 27533 h 343352"/>
                <a:gd name="connsiteX27" fmla="*/ 27459 w 443262"/>
                <a:gd name="connsiteY27" fmla="*/ 314974 h 343352"/>
                <a:gd name="connsiteX28" fmla="*/ 27459 w 443262"/>
                <a:gd name="connsiteY28" fmla="*/ 226561 h 343352"/>
                <a:gd name="connsiteX29" fmla="*/ 113818 w 443262"/>
                <a:gd name="connsiteY29" fmla="*/ 226561 h 343352"/>
                <a:gd name="connsiteX30" fmla="*/ 113818 w 443262"/>
                <a:gd name="connsiteY30" fmla="*/ 314979 h 343352"/>
                <a:gd name="connsiteX31" fmla="*/ 415189 w 443262"/>
                <a:gd name="connsiteY31" fmla="*/ 314974 h 343352"/>
                <a:gd name="connsiteX32" fmla="*/ 141392 w 443262"/>
                <a:gd name="connsiteY32" fmla="*/ 314974 h 343352"/>
                <a:gd name="connsiteX33" fmla="*/ 141392 w 443262"/>
                <a:gd name="connsiteY33" fmla="*/ 226561 h 343352"/>
                <a:gd name="connsiteX34" fmla="*/ 415189 w 443262"/>
                <a:gd name="connsiteY34" fmla="*/ 226561 h 34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3262" h="343352">
                  <a:moveTo>
                    <a:pt x="429211" y="-423"/>
                  </a:moveTo>
                  <a:lnTo>
                    <a:pt x="13481" y="-423"/>
                  </a:lnTo>
                  <a:cubicBezTo>
                    <a:pt x="5902" y="-423"/>
                    <a:pt x="-284" y="6187"/>
                    <a:pt x="-284" y="13556"/>
                  </a:cubicBezTo>
                  <a:lnTo>
                    <a:pt x="-284" y="328953"/>
                  </a:lnTo>
                  <a:cubicBezTo>
                    <a:pt x="-357" y="336598"/>
                    <a:pt x="5782" y="342856"/>
                    <a:pt x="13428" y="342929"/>
                  </a:cubicBezTo>
                  <a:cubicBezTo>
                    <a:pt x="13445" y="342929"/>
                    <a:pt x="13463" y="342929"/>
                    <a:pt x="13481" y="342929"/>
                  </a:cubicBezTo>
                  <a:lnTo>
                    <a:pt x="429211" y="342929"/>
                  </a:lnTo>
                  <a:cubicBezTo>
                    <a:pt x="436857" y="342885"/>
                    <a:pt x="443020" y="336652"/>
                    <a:pt x="442977" y="329005"/>
                  </a:cubicBezTo>
                  <a:cubicBezTo>
                    <a:pt x="442977" y="328988"/>
                    <a:pt x="442977" y="328970"/>
                    <a:pt x="442976" y="328952"/>
                  </a:cubicBezTo>
                  <a:lnTo>
                    <a:pt x="442976" y="13556"/>
                  </a:lnTo>
                  <a:cubicBezTo>
                    <a:pt x="442978" y="6187"/>
                    <a:pt x="436790" y="-423"/>
                    <a:pt x="429211" y="-423"/>
                  </a:cubicBezTo>
                  <a:close/>
                  <a:moveTo>
                    <a:pt x="27459" y="108162"/>
                  </a:moveTo>
                  <a:lnTo>
                    <a:pt x="113818" y="108162"/>
                  </a:lnTo>
                  <a:lnTo>
                    <a:pt x="113818" y="196537"/>
                  </a:lnTo>
                  <a:lnTo>
                    <a:pt x="27459" y="196537"/>
                  </a:lnTo>
                  <a:close/>
                  <a:moveTo>
                    <a:pt x="141392" y="108162"/>
                  </a:moveTo>
                  <a:lnTo>
                    <a:pt x="415189" y="108162"/>
                  </a:lnTo>
                  <a:lnTo>
                    <a:pt x="415189" y="196537"/>
                  </a:lnTo>
                  <a:lnTo>
                    <a:pt x="141392" y="196537"/>
                  </a:lnTo>
                  <a:close/>
                  <a:moveTo>
                    <a:pt x="415189" y="80585"/>
                  </a:moveTo>
                  <a:lnTo>
                    <a:pt x="141392" y="80585"/>
                  </a:lnTo>
                  <a:lnTo>
                    <a:pt x="141392" y="27533"/>
                  </a:lnTo>
                  <a:lnTo>
                    <a:pt x="415189" y="27533"/>
                  </a:lnTo>
                  <a:close/>
                  <a:moveTo>
                    <a:pt x="113818" y="27533"/>
                  </a:moveTo>
                  <a:lnTo>
                    <a:pt x="113818" y="80585"/>
                  </a:lnTo>
                  <a:lnTo>
                    <a:pt x="27459" y="80585"/>
                  </a:lnTo>
                  <a:lnTo>
                    <a:pt x="27459" y="27533"/>
                  </a:lnTo>
                  <a:close/>
                  <a:moveTo>
                    <a:pt x="27459" y="314974"/>
                  </a:moveTo>
                  <a:lnTo>
                    <a:pt x="27459" y="226561"/>
                  </a:lnTo>
                  <a:lnTo>
                    <a:pt x="113818" y="226561"/>
                  </a:lnTo>
                  <a:lnTo>
                    <a:pt x="113818" y="314979"/>
                  </a:lnTo>
                  <a:close/>
                  <a:moveTo>
                    <a:pt x="415189" y="314974"/>
                  </a:moveTo>
                  <a:lnTo>
                    <a:pt x="141392" y="314974"/>
                  </a:lnTo>
                  <a:lnTo>
                    <a:pt x="141392" y="226561"/>
                  </a:lnTo>
                  <a:lnTo>
                    <a:pt x="415189" y="22656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51D2285-0D88-3FD7-E611-6B506C8C7C87}"/>
                </a:ext>
              </a:extLst>
            </p:cNvPr>
            <p:cNvSpPr/>
            <p:nvPr/>
          </p:nvSpPr>
          <p:spPr>
            <a:xfrm>
              <a:off x="8671968" y="2521763"/>
              <a:ext cx="443264" cy="27957"/>
            </a:xfrm>
            <a:custGeom>
              <a:avLst/>
              <a:gdLst>
                <a:gd name="connsiteX0" fmla="*/ -284 w 443264"/>
                <a:gd name="connsiteY0" fmla="*/ 13733 h 27957"/>
                <a:gd name="connsiteX1" fmla="*/ 13426 w 443264"/>
                <a:gd name="connsiteY1" fmla="*/ 27711 h 27957"/>
                <a:gd name="connsiteX2" fmla="*/ 13481 w 443264"/>
                <a:gd name="connsiteY2" fmla="*/ 27711 h 27957"/>
                <a:gd name="connsiteX3" fmla="*/ 429213 w 443264"/>
                <a:gd name="connsiteY3" fmla="*/ 27711 h 27957"/>
                <a:gd name="connsiteX4" fmla="*/ 442979 w 443264"/>
                <a:gd name="connsiteY4" fmla="*/ 13788 h 27957"/>
                <a:gd name="connsiteX5" fmla="*/ 442978 w 443264"/>
                <a:gd name="connsiteY5" fmla="*/ 13733 h 27957"/>
                <a:gd name="connsiteX6" fmla="*/ 429213 w 443264"/>
                <a:gd name="connsiteY6" fmla="*/ -246 h 27957"/>
                <a:gd name="connsiteX7" fmla="*/ 13483 w 443264"/>
                <a:gd name="connsiteY7" fmla="*/ -246 h 27957"/>
                <a:gd name="connsiteX8" fmla="*/ -284 w 443264"/>
                <a:gd name="connsiteY8" fmla="*/ 13733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264" h="27957">
                  <a:moveTo>
                    <a:pt x="-284" y="13733"/>
                  </a:moveTo>
                  <a:cubicBezTo>
                    <a:pt x="-358" y="21379"/>
                    <a:pt x="5780" y="27637"/>
                    <a:pt x="13426" y="27711"/>
                  </a:cubicBezTo>
                  <a:cubicBezTo>
                    <a:pt x="13444" y="27711"/>
                    <a:pt x="13462" y="27711"/>
                    <a:pt x="13481" y="27711"/>
                  </a:cubicBezTo>
                  <a:lnTo>
                    <a:pt x="429213" y="27711"/>
                  </a:lnTo>
                  <a:cubicBezTo>
                    <a:pt x="436859" y="27668"/>
                    <a:pt x="443022" y="21434"/>
                    <a:pt x="442979" y="13788"/>
                  </a:cubicBezTo>
                  <a:cubicBezTo>
                    <a:pt x="442979" y="13769"/>
                    <a:pt x="442979" y="13751"/>
                    <a:pt x="442978" y="13733"/>
                  </a:cubicBezTo>
                  <a:cubicBezTo>
                    <a:pt x="442918" y="6120"/>
                    <a:pt x="436824" y="-69"/>
                    <a:pt x="429213" y="-246"/>
                  </a:cubicBezTo>
                  <a:lnTo>
                    <a:pt x="13483" y="-246"/>
                  </a:lnTo>
                  <a:cubicBezTo>
                    <a:pt x="5871" y="-70"/>
                    <a:pt x="-224" y="6120"/>
                    <a:pt x="-284" y="1373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1B3D4BB-2A5C-0CBD-6892-DF9B8D9879E8}"/>
                </a:ext>
              </a:extLst>
            </p:cNvPr>
            <p:cNvSpPr/>
            <p:nvPr/>
          </p:nvSpPr>
          <p:spPr>
            <a:xfrm>
              <a:off x="8671989" y="3003215"/>
              <a:ext cx="209254" cy="27957"/>
            </a:xfrm>
            <a:custGeom>
              <a:avLst/>
              <a:gdLst>
                <a:gd name="connsiteX0" fmla="*/ 195309 w 209254"/>
                <a:gd name="connsiteY0" fmla="*/ -601 h 27957"/>
                <a:gd name="connsiteX1" fmla="*/ 13547 w 209254"/>
                <a:gd name="connsiteY1" fmla="*/ -601 h 27957"/>
                <a:gd name="connsiteX2" fmla="*/ -197 w 209254"/>
                <a:gd name="connsiteY2" fmla="*/ 13612 h 27957"/>
                <a:gd name="connsiteX3" fmla="*/ 13547 w 209254"/>
                <a:gd name="connsiteY3" fmla="*/ 27356 h 27957"/>
                <a:gd name="connsiteX4" fmla="*/ 195309 w 209254"/>
                <a:gd name="connsiteY4" fmla="*/ 27356 h 27957"/>
                <a:gd name="connsiteX5" fmla="*/ 209053 w 209254"/>
                <a:gd name="connsiteY5" fmla="*/ 13143 h 27957"/>
                <a:gd name="connsiteX6" fmla="*/ 195309 w 209254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54" h="27957">
                  <a:moveTo>
                    <a:pt x="195309" y="-601"/>
                  </a:moveTo>
                  <a:lnTo>
                    <a:pt x="13547" y="-601"/>
                  </a:lnTo>
                  <a:cubicBezTo>
                    <a:pt x="5827" y="-471"/>
                    <a:pt x="-326" y="5892"/>
                    <a:pt x="-197" y="13612"/>
                  </a:cubicBezTo>
                  <a:cubicBezTo>
                    <a:pt x="-70" y="21150"/>
                    <a:pt x="6010" y="27230"/>
                    <a:pt x="13547" y="27356"/>
                  </a:cubicBezTo>
                  <a:lnTo>
                    <a:pt x="195309" y="27356"/>
                  </a:lnTo>
                  <a:cubicBezTo>
                    <a:pt x="203029" y="27227"/>
                    <a:pt x="209183" y="20864"/>
                    <a:pt x="209053" y="13143"/>
                  </a:cubicBezTo>
                  <a:cubicBezTo>
                    <a:pt x="208927" y="5606"/>
                    <a:pt x="202847" y="-474"/>
                    <a:pt x="195309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804FBE6-EE0B-B6A5-DA6D-C5FFA25C5A0B}"/>
                </a:ext>
              </a:extLst>
            </p:cNvPr>
            <p:cNvSpPr/>
            <p:nvPr/>
          </p:nvSpPr>
          <p:spPr>
            <a:xfrm>
              <a:off x="9016773" y="3003215"/>
              <a:ext cx="98438" cy="27957"/>
            </a:xfrm>
            <a:custGeom>
              <a:avLst/>
              <a:gdLst>
                <a:gd name="connsiteX0" fmla="*/ 84281 w 98438"/>
                <a:gd name="connsiteY0" fmla="*/ -601 h 27957"/>
                <a:gd name="connsiteX1" fmla="*/ 13334 w 98438"/>
                <a:gd name="connsiteY1" fmla="*/ -601 h 27957"/>
                <a:gd name="connsiteX2" fmla="*/ -410 w 98438"/>
                <a:gd name="connsiteY2" fmla="*/ 13612 h 27957"/>
                <a:gd name="connsiteX3" fmla="*/ 13334 w 98438"/>
                <a:gd name="connsiteY3" fmla="*/ 27356 h 27957"/>
                <a:gd name="connsiteX4" fmla="*/ 84281 w 98438"/>
                <a:gd name="connsiteY4" fmla="*/ 27356 h 27957"/>
                <a:gd name="connsiteX5" fmla="*/ 98025 w 98438"/>
                <a:gd name="connsiteY5" fmla="*/ 13143 h 27957"/>
                <a:gd name="connsiteX6" fmla="*/ 84281 w 98438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8" h="27957">
                  <a:moveTo>
                    <a:pt x="84281" y="-601"/>
                  </a:moveTo>
                  <a:lnTo>
                    <a:pt x="13334" y="-601"/>
                  </a:lnTo>
                  <a:cubicBezTo>
                    <a:pt x="5614" y="-471"/>
                    <a:pt x="-540" y="5892"/>
                    <a:pt x="-410" y="13612"/>
                  </a:cubicBezTo>
                  <a:cubicBezTo>
                    <a:pt x="-284" y="21150"/>
                    <a:pt x="5796" y="27230"/>
                    <a:pt x="13334" y="27356"/>
                  </a:cubicBezTo>
                  <a:lnTo>
                    <a:pt x="84281" y="27356"/>
                  </a:lnTo>
                  <a:cubicBezTo>
                    <a:pt x="92001" y="27227"/>
                    <a:pt x="98154" y="20864"/>
                    <a:pt x="98025" y="13143"/>
                  </a:cubicBezTo>
                  <a:cubicBezTo>
                    <a:pt x="97898" y="5606"/>
                    <a:pt x="91818" y="-474"/>
                    <a:pt x="84281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C02D980-03D2-55B6-80C9-F603295E5548}"/>
                </a:ext>
              </a:extLst>
            </p:cNvPr>
            <p:cNvSpPr/>
            <p:nvPr/>
          </p:nvSpPr>
          <p:spPr>
            <a:xfrm>
              <a:off x="8671970" y="2438693"/>
              <a:ext cx="276911" cy="27957"/>
            </a:xfrm>
            <a:custGeom>
              <a:avLst/>
              <a:gdLst>
                <a:gd name="connsiteX0" fmla="*/ 13542 w 276911"/>
                <a:gd name="connsiteY0" fmla="*/ 27772 h 27957"/>
                <a:gd name="connsiteX1" fmla="*/ 262922 w 276911"/>
                <a:gd name="connsiteY1" fmla="*/ 27772 h 27957"/>
                <a:gd name="connsiteX2" fmla="*/ 276687 w 276911"/>
                <a:gd name="connsiteY2" fmla="*/ 13794 h 27957"/>
                <a:gd name="connsiteX3" fmla="*/ 263026 w 276911"/>
                <a:gd name="connsiteY3" fmla="*/ -184 h 27957"/>
                <a:gd name="connsiteX4" fmla="*/ 262922 w 276911"/>
                <a:gd name="connsiteY4" fmla="*/ -185 h 27957"/>
                <a:gd name="connsiteX5" fmla="*/ 13542 w 276911"/>
                <a:gd name="connsiteY5" fmla="*/ -185 h 27957"/>
                <a:gd name="connsiteX6" fmla="*/ -224 w 276911"/>
                <a:gd name="connsiteY6" fmla="*/ 13741 h 27957"/>
                <a:gd name="connsiteX7" fmla="*/ -223 w 276911"/>
                <a:gd name="connsiteY7" fmla="*/ 13794 h 27957"/>
                <a:gd name="connsiteX8" fmla="*/ 13542 w 276911"/>
                <a:gd name="connsiteY8" fmla="*/ 27772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11" h="27957">
                  <a:moveTo>
                    <a:pt x="13542" y="27772"/>
                  </a:moveTo>
                  <a:lnTo>
                    <a:pt x="262922" y="27772"/>
                  </a:lnTo>
                  <a:cubicBezTo>
                    <a:pt x="270539" y="27610"/>
                    <a:pt x="276642" y="21413"/>
                    <a:pt x="276687" y="13794"/>
                  </a:cubicBezTo>
                  <a:cubicBezTo>
                    <a:pt x="276774" y="6162"/>
                    <a:pt x="270658" y="-96"/>
                    <a:pt x="263026" y="-184"/>
                  </a:cubicBezTo>
                  <a:cubicBezTo>
                    <a:pt x="262991" y="-184"/>
                    <a:pt x="262956" y="-184"/>
                    <a:pt x="262922" y="-185"/>
                  </a:cubicBezTo>
                  <a:lnTo>
                    <a:pt x="13542" y="-185"/>
                  </a:lnTo>
                  <a:cubicBezTo>
                    <a:pt x="5895" y="-140"/>
                    <a:pt x="-268" y="6094"/>
                    <a:pt x="-224" y="13741"/>
                  </a:cubicBezTo>
                  <a:cubicBezTo>
                    <a:pt x="-223" y="13759"/>
                    <a:pt x="-223" y="13776"/>
                    <a:pt x="-223" y="13794"/>
                  </a:cubicBezTo>
                  <a:cubicBezTo>
                    <a:pt x="-164" y="21407"/>
                    <a:pt x="5931" y="27596"/>
                    <a:pt x="13542" y="2777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29129" y="2413000"/>
            <a:ext cx="2514734" cy="3006023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0">
                <a:srgbClr val="FAFAFA"/>
              </a:gs>
              <a:gs pos="62000">
                <a:srgbClr val="EEF0F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4762195" y="2413000"/>
            <a:ext cx="2514734" cy="3006023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0">
                <a:srgbClr val="FAFAFA"/>
              </a:gs>
              <a:gs pos="62000">
                <a:srgbClr val="EEF0F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8695261" y="2413000"/>
            <a:ext cx="2514734" cy="3006023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0">
                <a:srgbClr val="FAFAFA"/>
              </a:gs>
              <a:gs pos="62000">
                <a:srgbClr val="EEF0F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896929" y="2525888"/>
          <a:ext cx="2379133" cy="1586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776153" y="3149655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rgbClr val="CD262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72%</a:t>
            </a:r>
            <a:endParaRPr lang="zh-CN" altLang="en-US" sz="1600">
              <a:solidFill>
                <a:srgbClr val="CD2622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3714" y="4405664"/>
            <a:ext cx="211588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任意内容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81200" y="39817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978539" y="4381705"/>
            <a:ext cx="2159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714202522"/>
              </p:ext>
            </p:extLst>
          </p:nvPr>
        </p:nvGraphicFramePr>
        <p:xfrm>
          <a:off x="4829995" y="2525888"/>
          <a:ext cx="2379133" cy="1586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5709219" y="3149655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rgbClr val="CD262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72%</a:t>
            </a:r>
            <a:endParaRPr lang="zh-CN" altLang="en-US" sz="1600">
              <a:solidFill>
                <a:srgbClr val="CD2622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66780" y="4405664"/>
            <a:ext cx="211588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任意内容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414266" y="39817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911605" y="4381705"/>
            <a:ext cx="2159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图表 30"/>
          <p:cNvGraphicFramePr/>
          <p:nvPr/>
        </p:nvGraphicFramePr>
        <p:xfrm>
          <a:off x="8763061" y="2525888"/>
          <a:ext cx="2379133" cy="1586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9642285" y="3149655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rgbClr val="CD262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72%</a:t>
            </a:r>
            <a:endParaRPr lang="zh-CN" altLang="en-US" sz="1600">
              <a:solidFill>
                <a:srgbClr val="CD2622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99846" y="4405664"/>
            <a:ext cx="211588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请输入任意内容请输入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任意内容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347332" y="39817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营销方案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9844671" y="4381705"/>
            <a:ext cx="2159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营销方案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MARKETING PROGRAM</a:t>
            </a:r>
          </a:p>
        </p:txBody>
      </p:sp>
      <p:sp>
        <p:nvSpPr>
          <p:cNvPr id="47" name="任意多边形: 形状 46"/>
          <p:cNvSpPr/>
          <p:nvPr/>
        </p:nvSpPr>
        <p:spPr>
          <a:xfrm flipH="1" flipV="1">
            <a:off x="0" y="5492582"/>
            <a:ext cx="1274988" cy="1365419"/>
          </a:xfrm>
          <a:custGeom>
            <a:avLst/>
            <a:gdLst>
              <a:gd name="connsiteX0" fmla="*/ 1067556 w 1274988"/>
              <a:gd name="connsiteY0" fmla="*/ 1365419 h 1365419"/>
              <a:gd name="connsiteX1" fmla="*/ 0 w 1274988"/>
              <a:gd name="connsiteY1" fmla="*/ 297861 h 1365419"/>
              <a:gd name="connsiteX2" fmla="*/ 21689 w 1274988"/>
              <a:gd name="connsiteY2" fmla="*/ 82711 h 1365419"/>
              <a:gd name="connsiteX3" fmla="*/ 47364 w 1274988"/>
              <a:gd name="connsiteY3" fmla="*/ 0 h 1365419"/>
              <a:gd name="connsiteX4" fmla="*/ 1274988 w 1274988"/>
              <a:gd name="connsiteY4" fmla="*/ 0 h 1365419"/>
              <a:gd name="connsiteX5" fmla="*/ 1274988 w 1274988"/>
              <a:gd name="connsiteY5" fmla="*/ 1344908 h 1365419"/>
              <a:gd name="connsiteX6" fmla="*/ 1176707 w 1274988"/>
              <a:gd name="connsiteY6" fmla="*/ 1359908 h 1365419"/>
              <a:gd name="connsiteX7" fmla="*/ 1067556 w 1274988"/>
              <a:gd name="connsiteY7" fmla="*/ 1365419 h 1365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4988" h="1365419">
                <a:moveTo>
                  <a:pt x="1067556" y="1365419"/>
                </a:moveTo>
                <a:cubicBezTo>
                  <a:pt x="477961" y="1365419"/>
                  <a:pt x="0" y="887457"/>
                  <a:pt x="0" y="297861"/>
                </a:cubicBezTo>
                <a:cubicBezTo>
                  <a:pt x="0" y="224162"/>
                  <a:pt x="7468" y="152207"/>
                  <a:pt x="21689" y="82711"/>
                </a:cubicBezTo>
                <a:lnTo>
                  <a:pt x="47364" y="0"/>
                </a:lnTo>
                <a:lnTo>
                  <a:pt x="1274988" y="0"/>
                </a:lnTo>
                <a:lnTo>
                  <a:pt x="1274988" y="1344908"/>
                </a:lnTo>
                <a:lnTo>
                  <a:pt x="1176707" y="1359908"/>
                </a:lnTo>
                <a:cubicBezTo>
                  <a:pt x="1140819" y="1363552"/>
                  <a:pt x="1104406" y="1365419"/>
                  <a:pt x="1067556" y="1365419"/>
                </a:cubicBezTo>
                <a:close/>
              </a:path>
            </a:pathLst>
          </a:cu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246379" y="477838"/>
            <a:ext cx="382057" cy="363537"/>
            <a:chOff x="11246379" y="477838"/>
            <a:chExt cx="382057" cy="363537"/>
          </a:xfrm>
        </p:grpSpPr>
        <p:sp>
          <p:nvSpPr>
            <p:cNvPr id="41" name="矩形 40"/>
            <p:cNvSpPr/>
            <p:nvPr/>
          </p:nvSpPr>
          <p:spPr>
            <a:xfrm>
              <a:off x="11318874" y="477838"/>
              <a:ext cx="309562" cy="309562"/>
            </a:xfrm>
            <a:prstGeom prst="rect">
              <a:avLst/>
            </a:prstGeom>
            <a:noFill/>
            <a:ln w="19050"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6379" y="588963"/>
              <a:ext cx="252412" cy="252412"/>
            </a:xfrm>
            <a:prstGeom prst="rect">
              <a:avLst/>
            </a:prstGeom>
            <a:solidFill>
              <a:srgbClr val="D81D18"/>
            </a:solidFill>
            <a:ln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042649" y="6298045"/>
            <a:ext cx="587711" cy="141383"/>
            <a:chOff x="5307980" y="78059"/>
            <a:chExt cx="788020" cy="189571"/>
          </a:xfrm>
        </p:grpSpPr>
        <p:sp>
          <p:nvSpPr>
            <p:cNvPr id="44" name="椭圆 43"/>
            <p:cNvSpPr/>
            <p:nvPr/>
          </p:nvSpPr>
          <p:spPr>
            <a:xfrm>
              <a:off x="5307980" y="78059"/>
              <a:ext cx="189571" cy="189571"/>
            </a:xfrm>
            <a:prstGeom prst="ellipse">
              <a:avLst/>
            </a:prstGeom>
            <a:solidFill>
              <a:srgbClr val="D81D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607205" y="78059"/>
              <a:ext cx="189571" cy="189571"/>
            </a:xfrm>
            <a:prstGeom prst="ellipse">
              <a:avLst/>
            </a:prstGeom>
            <a:solidFill>
              <a:srgbClr val="D81D1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906429" y="78059"/>
              <a:ext cx="189571" cy="189571"/>
            </a:xfrm>
            <a:prstGeom prst="ellipse">
              <a:avLst/>
            </a:prstGeom>
            <a:solidFill>
              <a:srgbClr val="D81D18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4-mask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60592" y="1973179"/>
            <a:ext cx="2911642" cy="2911642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9125" y="2372351"/>
            <a:ext cx="22060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3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04</a:t>
            </a:r>
            <a:endParaRPr lang="zh-CN" altLang="en-US" sz="11500" spc="30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100" y="470636"/>
            <a:ext cx="781049" cy="177800"/>
            <a:chOff x="3454400" y="-3149600"/>
            <a:chExt cx="781049" cy="177800"/>
          </a:xfrm>
        </p:grpSpPr>
        <p:sp>
          <p:nvSpPr>
            <p:cNvPr id="7" name="椭圆 6"/>
            <p:cNvSpPr/>
            <p:nvPr/>
          </p:nvSpPr>
          <p:spPr>
            <a:xfrm>
              <a:off x="3454400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757083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057649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9823" y="2116361"/>
            <a:ext cx="5308120" cy="2625279"/>
            <a:chOff x="4856423" y="2014975"/>
            <a:chExt cx="5308120" cy="2625279"/>
          </a:xfrm>
        </p:grpSpPr>
        <p:sp>
          <p:nvSpPr>
            <p:cNvPr id="11" name="文本框 10"/>
            <p:cNvSpPr txBox="1"/>
            <p:nvPr/>
          </p:nvSpPr>
          <p:spPr>
            <a:xfrm>
              <a:off x="4880557" y="2014975"/>
              <a:ext cx="3298595" cy="120032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zh-CN" altLang="en-US" sz="7020">
                  <a:latin typeface="+mj-ea"/>
                  <a:ea typeface="+mj-ea"/>
                  <a:cs typeface="OPPOSans B" panose="00020600040101010101" pitchFamily="18" charset="-122"/>
                </a:rPr>
                <a:t>推广活动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68121" y="3163792"/>
              <a:ext cx="3260123" cy="440120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en-US" altLang="zh-CN" sz="2080">
                  <a:latin typeface="+mj-ea"/>
                  <a:ea typeface="+mj-ea"/>
                  <a:cs typeface="OPPOSans B" panose="00020600040101010101" pitchFamily="18" charset="-122"/>
                </a:rPr>
                <a:t>PROMOTION ACTIVITIES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56423" y="3864375"/>
              <a:ext cx="5308120" cy="77587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请在此处输入任意内容请在此处输入任意内容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</a:t>
              </a: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985801" y="3642813"/>
              <a:ext cx="756021" cy="59435"/>
            </a:xfrm>
            <a:prstGeom prst="parallelogram">
              <a:avLst>
                <a:gd name="adj" fmla="val 5178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29192" y="6097758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20XX</a:t>
            </a:r>
            <a:endParaRPr lang="zh-CN" altLang="en-US" sz="24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8965" y="402100"/>
            <a:ext cx="294422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E-COMMERCE MARKETING </a:t>
            </a:r>
          </a:p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PLANNING</a:t>
            </a:r>
            <a:endParaRPr lang="zh-CN" altLang="en-US" sz="1200" spc="11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Oval 2+"/>
          <p:cNvSpPr/>
          <p:nvPr/>
        </p:nvSpPr>
        <p:spPr>
          <a:xfrm>
            <a:off x="1308205" y="1520792"/>
            <a:ext cx="3816416" cy="3816416"/>
          </a:xfrm>
          <a:prstGeom prst="ellipse">
            <a:avLst/>
          </a:prstGeom>
          <a:noFill/>
          <a:ln w="22225">
            <a:solidFill>
              <a:srgbClr val="CD2622"/>
            </a:solidFill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62451" y="2021306"/>
            <a:ext cx="360076" cy="360076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172" y="4855362"/>
            <a:ext cx="602154" cy="602154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33996" y="1899018"/>
            <a:ext cx="794228" cy="794228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578E356-8436-CB41-9753-E207D1531A27}"/>
              </a:ext>
            </a:extLst>
          </p:cNvPr>
          <p:cNvGrpSpPr/>
          <p:nvPr/>
        </p:nvGrpSpPr>
        <p:grpSpPr>
          <a:xfrm>
            <a:off x="10090680" y="6264212"/>
            <a:ext cx="1512267" cy="151680"/>
            <a:chOff x="10071630" y="6249921"/>
            <a:chExt cx="1512267" cy="151680"/>
          </a:xfrm>
          <a:solidFill>
            <a:srgbClr val="CD2622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23546CB-12F6-5702-4DB8-5B32E1EB644D}"/>
                </a:ext>
              </a:extLst>
            </p:cNvPr>
            <p:cNvSpPr/>
            <p:nvPr/>
          </p:nvSpPr>
          <p:spPr>
            <a:xfrm rot="2700000">
              <a:off x="11432217" y="6249921"/>
              <a:ext cx="151680" cy="151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A3265E6-8CCF-FB8C-C68F-F7E2E558933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1630" y="6324173"/>
              <a:ext cx="1344083" cy="2829"/>
            </a:xfrm>
            <a:prstGeom prst="line">
              <a:avLst/>
            </a:prstGeom>
            <a:grpFill/>
            <a:ln w="25400">
              <a:solidFill>
                <a:srgbClr val="CD26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/>
          <p:cNvSpPr/>
          <p:nvPr/>
        </p:nvSpPr>
        <p:spPr>
          <a:xfrm flipH="1" flipV="1">
            <a:off x="9885596" y="0"/>
            <a:ext cx="2306405" cy="2593268"/>
          </a:xfrm>
          <a:custGeom>
            <a:avLst/>
            <a:gdLst>
              <a:gd name="connsiteX0" fmla="*/ 2120668 w 2306405"/>
              <a:gd name="connsiteY0" fmla="*/ 2593268 h 2593268"/>
              <a:gd name="connsiteX1" fmla="*/ 0 w 2306405"/>
              <a:gd name="connsiteY1" fmla="*/ 2593268 h 2593268"/>
              <a:gd name="connsiteX2" fmla="*/ 0 w 2306405"/>
              <a:gd name="connsiteY2" fmla="*/ 73341 h 2593268"/>
              <a:gd name="connsiteX3" fmla="*/ 142962 w 2306405"/>
              <a:gd name="connsiteY3" fmla="*/ 36581 h 2593268"/>
              <a:gd name="connsiteX4" fmla="*/ 505839 w 2306405"/>
              <a:gd name="connsiteY4" fmla="*/ 0 h 2593268"/>
              <a:gd name="connsiteX5" fmla="*/ 2306405 w 2306405"/>
              <a:gd name="connsiteY5" fmla="*/ 1800570 h 2593268"/>
              <a:gd name="connsiteX6" fmla="*/ 2164908 w 2306405"/>
              <a:gd name="connsiteY6" fmla="*/ 2501433 h 259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6405" h="2593268">
                <a:moveTo>
                  <a:pt x="2120668" y="2593268"/>
                </a:moveTo>
                <a:lnTo>
                  <a:pt x="0" y="2593268"/>
                </a:lnTo>
                <a:lnTo>
                  <a:pt x="0" y="73341"/>
                </a:lnTo>
                <a:lnTo>
                  <a:pt x="142962" y="36581"/>
                </a:lnTo>
                <a:cubicBezTo>
                  <a:pt x="260175" y="12596"/>
                  <a:pt x="381536" y="0"/>
                  <a:pt x="505839" y="0"/>
                </a:cubicBezTo>
                <a:cubicBezTo>
                  <a:pt x="1500264" y="0"/>
                  <a:pt x="2306405" y="806143"/>
                  <a:pt x="2306405" y="1800570"/>
                </a:cubicBezTo>
                <a:cubicBezTo>
                  <a:pt x="2306405" y="2049177"/>
                  <a:pt x="2256021" y="2286016"/>
                  <a:pt x="2164908" y="2501433"/>
                </a:cubicBezTo>
                <a:close/>
              </a:path>
            </a:pathLst>
          </a:cu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100" y="1698171"/>
            <a:ext cx="11087100" cy="2529116"/>
          </a:xfrm>
          <a:prstGeom prst="rect">
            <a:avLst/>
          </a:prstGeom>
          <a:blipFill dpi="0" rotWithShape="1">
            <a:blip r:embed="rId3"/>
            <a:srcRect/>
            <a:tile tx="-82550" ty="-26670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44007" y="3617686"/>
            <a:ext cx="1168400" cy="1168400"/>
            <a:chOff x="1328058" y="3683000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1328058" y="3683000"/>
              <a:ext cx="1168400" cy="116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Oval 4+"/>
            <p:cNvSpPr/>
            <p:nvPr/>
          </p:nvSpPr>
          <p:spPr>
            <a:xfrm>
              <a:off x="1553756" y="3908698"/>
              <a:ext cx="717004" cy="717004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67679" y="3617686"/>
            <a:ext cx="1168400" cy="1168400"/>
            <a:chOff x="1328058" y="3683000"/>
            <a:chExt cx="1168400" cy="1168400"/>
          </a:xfrm>
        </p:grpSpPr>
        <p:sp>
          <p:nvSpPr>
            <p:cNvPr id="10" name="椭圆 9"/>
            <p:cNvSpPr/>
            <p:nvPr/>
          </p:nvSpPr>
          <p:spPr>
            <a:xfrm>
              <a:off x="1328058" y="3683000"/>
              <a:ext cx="1168400" cy="116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4+"/>
            <p:cNvSpPr/>
            <p:nvPr/>
          </p:nvSpPr>
          <p:spPr>
            <a:xfrm>
              <a:off x="1553756" y="3908698"/>
              <a:ext cx="717004" cy="717004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06558" y="3617686"/>
            <a:ext cx="1168400" cy="1168400"/>
            <a:chOff x="1328058" y="3683000"/>
            <a:chExt cx="1168400" cy="1168400"/>
          </a:xfrm>
        </p:grpSpPr>
        <p:sp>
          <p:nvSpPr>
            <p:cNvPr id="14" name="椭圆 13"/>
            <p:cNvSpPr/>
            <p:nvPr/>
          </p:nvSpPr>
          <p:spPr>
            <a:xfrm>
              <a:off x="1328058" y="3683000"/>
              <a:ext cx="1168400" cy="116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Oval 4+"/>
            <p:cNvSpPr/>
            <p:nvPr/>
          </p:nvSpPr>
          <p:spPr>
            <a:xfrm>
              <a:off x="1553756" y="3908698"/>
              <a:ext cx="717004" cy="717004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70264" y="4674251"/>
            <a:ext cx="2115886" cy="1279254"/>
            <a:chOff x="1370264" y="4735937"/>
            <a:chExt cx="2115886" cy="1279254"/>
          </a:xfrm>
        </p:grpSpPr>
        <p:sp>
          <p:nvSpPr>
            <p:cNvPr id="17" name="文本框 16"/>
            <p:cNvSpPr txBox="1"/>
            <p:nvPr/>
          </p:nvSpPr>
          <p:spPr>
            <a:xfrm>
              <a:off x="1370264" y="5159829"/>
              <a:ext cx="2115886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任意内容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17750" y="47359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推广活动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315089" y="5135870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093936" y="4674251"/>
            <a:ext cx="2115886" cy="1279254"/>
            <a:chOff x="1370264" y="4735937"/>
            <a:chExt cx="2115886" cy="1279254"/>
          </a:xfrm>
        </p:grpSpPr>
        <p:sp>
          <p:nvSpPr>
            <p:cNvPr id="22" name="文本框 21"/>
            <p:cNvSpPr txBox="1"/>
            <p:nvPr/>
          </p:nvSpPr>
          <p:spPr>
            <a:xfrm>
              <a:off x="1370264" y="5159829"/>
              <a:ext cx="2115886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任意内容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17750" y="47359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推广活动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315089" y="5135870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832815" y="4674251"/>
            <a:ext cx="2115886" cy="1279254"/>
            <a:chOff x="1370264" y="4735937"/>
            <a:chExt cx="2115886" cy="1279254"/>
          </a:xfrm>
        </p:grpSpPr>
        <p:sp>
          <p:nvSpPr>
            <p:cNvPr id="26" name="文本框 25"/>
            <p:cNvSpPr txBox="1"/>
            <p:nvPr/>
          </p:nvSpPr>
          <p:spPr>
            <a:xfrm>
              <a:off x="1370264" y="5159829"/>
              <a:ext cx="2115886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任意内容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17750" y="47359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推广活动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5089" y="5135870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推广活动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PROMOTION ACTIVITIES</a:t>
            </a:r>
          </a:p>
        </p:txBody>
      </p:sp>
      <p:grpSp>
        <p:nvGrpSpPr>
          <p:cNvPr id="32" name="图片 79" descr="32313538313534373b32313538313532363bb7d6cef6">
            <a:extLst>
              <a:ext uri="{FF2B5EF4-FFF2-40B4-BE49-F238E27FC236}">
                <a16:creationId xmlns:a16="http://schemas.microsoft.com/office/drawing/2014/main" id="{4B981AEC-26B6-0BB2-8256-A476C6ADBE63}"/>
              </a:ext>
            </a:extLst>
          </p:cNvPr>
          <p:cNvGrpSpPr/>
          <p:nvPr/>
        </p:nvGrpSpPr>
        <p:grpSpPr>
          <a:xfrm>
            <a:off x="2264833" y="4018987"/>
            <a:ext cx="359760" cy="359648"/>
            <a:chOff x="6056703" y="2266169"/>
            <a:chExt cx="914399" cy="914117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8099C07-7D0E-F014-E47A-9B64E0FD3677}"/>
                </a:ext>
              </a:extLst>
            </p:cNvPr>
            <p:cNvSpPr/>
            <p:nvPr/>
          </p:nvSpPr>
          <p:spPr>
            <a:xfrm>
              <a:off x="6056703" y="2266169"/>
              <a:ext cx="914399" cy="914117"/>
            </a:xfrm>
            <a:custGeom>
              <a:avLst/>
              <a:gdLst>
                <a:gd name="connsiteX0" fmla="*/ 885939 w 914399"/>
                <a:gd name="connsiteY0" fmla="*/ 738565 h 914117"/>
                <a:gd name="connsiteX1" fmla="*/ 795072 w 914399"/>
                <a:gd name="connsiteY1" fmla="*/ 648076 h 914117"/>
                <a:gd name="connsiteX2" fmla="*/ 795072 w 914399"/>
                <a:gd name="connsiteY2" fmla="*/ 648076 h 914117"/>
                <a:gd name="connsiteX3" fmla="*/ 731359 w 914399"/>
                <a:gd name="connsiteY3" fmla="*/ 584363 h 914117"/>
                <a:gd name="connsiteX4" fmla="*/ 711821 w 914399"/>
                <a:gd name="connsiteY4" fmla="*/ 584363 h 914117"/>
                <a:gd name="connsiteX5" fmla="*/ 695150 w 914399"/>
                <a:gd name="connsiteY5" fmla="*/ 601209 h 914117"/>
                <a:gd name="connsiteX6" fmla="*/ 655484 w 914399"/>
                <a:gd name="connsiteY6" fmla="*/ 561711 h 914117"/>
                <a:gd name="connsiteX7" fmla="*/ 612911 w 914399"/>
                <a:gd name="connsiteY7" fmla="*/ 104885 h 914117"/>
                <a:gd name="connsiteX8" fmla="*/ 359005 w 914399"/>
                <a:gd name="connsiteY8" fmla="*/ -383 h 914117"/>
                <a:gd name="connsiteX9" fmla="*/ 104885 w 914399"/>
                <a:gd name="connsiteY9" fmla="*/ 104886 h 914117"/>
                <a:gd name="connsiteX10" fmla="*/ -384 w 914399"/>
                <a:gd name="connsiteY10" fmla="*/ 358585 h 914117"/>
                <a:gd name="connsiteX11" fmla="*/ 104885 w 914399"/>
                <a:gd name="connsiteY11" fmla="*/ 612705 h 914117"/>
                <a:gd name="connsiteX12" fmla="*/ 359594 w 914399"/>
                <a:gd name="connsiteY12" fmla="*/ 717594 h 914117"/>
                <a:gd name="connsiteX13" fmla="*/ 561710 w 914399"/>
                <a:gd name="connsiteY13" fmla="*/ 655483 h 914117"/>
                <a:gd name="connsiteX14" fmla="*/ 601208 w 914399"/>
                <a:gd name="connsiteY14" fmla="*/ 694979 h 914117"/>
                <a:gd name="connsiteX15" fmla="*/ 584323 w 914399"/>
                <a:gd name="connsiteY15" fmla="*/ 711822 h 914117"/>
                <a:gd name="connsiteX16" fmla="*/ 580450 w 914399"/>
                <a:gd name="connsiteY16" fmla="*/ 721676 h 914117"/>
                <a:gd name="connsiteX17" fmla="*/ 584323 w 914399"/>
                <a:gd name="connsiteY17" fmla="*/ 731150 h 914117"/>
                <a:gd name="connsiteX18" fmla="*/ 738943 w 914399"/>
                <a:gd name="connsiteY18" fmla="*/ 885772 h 914117"/>
                <a:gd name="connsiteX19" fmla="*/ 806820 w 914399"/>
                <a:gd name="connsiteY19" fmla="*/ 913732 h 914117"/>
                <a:gd name="connsiteX20" fmla="*/ 874655 w 914399"/>
                <a:gd name="connsiteY20" fmla="*/ 885772 h 914117"/>
                <a:gd name="connsiteX21" fmla="*/ 885939 w 914399"/>
                <a:gd name="connsiteY21" fmla="*/ 874234 h 914117"/>
                <a:gd name="connsiteX22" fmla="*/ 885939 w 914399"/>
                <a:gd name="connsiteY22" fmla="*/ 738565 h 914117"/>
                <a:gd name="connsiteX23" fmla="*/ 555138 w 914399"/>
                <a:gd name="connsiteY23" fmla="*/ 626305 h 914117"/>
                <a:gd name="connsiteX24" fmla="*/ 124377 w 914399"/>
                <a:gd name="connsiteY24" fmla="*/ 593376 h 914117"/>
                <a:gd name="connsiteX25" fmla="*/ 27149 w 914399"/>
                <a:gd name="connsiteY25" fmla="*/ 358582 h 914117"/>
                <a:gd name="connsiteX26" fmla="*/ 124377 w 914399"/>
                <a:gd name="connsiteY26" fmla="*/ 124210 h 914117"/>
                <a:gd name="connsiteX27" fmla="*/ 359001 w 914399"/>
                <a:gd name="connsiteY27" fmla="*/ 27152 h 914117"/>
                <a:gd name="connsiteX28" fmla="*/ 593373 w 914399"/>
                <a:gd name="connsiteY28" fmla="*/ 124210 h 914117"/>
                <a:gd name="connsiteX29" fmla="*/ 626471 w 914399"/>
                <a:gd name="connsiteY29" fmla="*/ 554722 h 914117"/>
                <a:gd name="connsiteX30" fmla="*/ 627736 w 914399"/>
                <a:gd name="connsiteY30" fmla="*/ 572829 h 914117"/>
                <a:gd name="connsiteX31" fmla="*/ 675612 w 914399"/>
                <a:gd name="connsiteY31" fmla="*/ 620536 h 914117"/>
                <a:gd name="connsiteX32" fmla="*/ 620748 w 914399"/>
                <a:gd name="connsiteY32" fmla="*/ 675235 h 914117"/>
                <a:gd name="connsiteX33" fmla="*/ 573041 w 914399"/>
                <a:gd name="connsiteY33" fmla="*/ 627526 h 914117"/>
                <a:gd name="connsiteX34" fmla="*/ 555138 w 914399"/>
                <a:gd name="connsiteY34" fmla="*/ 626305 h 914117"/>
                <a:gd name="connsiteX35" fmla="*/ 721675 w 914399"/>
                <a:gd name="connsiteY35" fmla="*/ 613545 h 914117"/>
                <a:gd name="connsiteX36" fmla="*/ 765891 w 914399"/>
                <a:gd name="connsiteY36" fmla="*/ 657548 h 914117"/>
                <a:gd name="connsiteX37" fmla="*/ 657715 w 914399"/>
                <a:gd name="connsiteY37" fmla="*/ 765681 h 914117"/>
                <a:gd name="connsiteX38" fmla="*/ 613755 w 914399"/>
                <a:gd name="connsiteY38" fmla="*/ 721679 h 914117"/>
                <a:gd name="connsiteX39" fmla="*/ 866440 w 914399"/>
                <a:gd name="connsiteY39" fmla="*/ 854907 h 914117"/>
                <a:gd name="connsiteX40" fmla="*/ 855121 w 914399"/>
                <a:gd name="connsiteY40" fmla="*/ 866025 h 914117"/>
                <a:gd name="connsiteX41" fmla="*/ 758621 w 914399"/>
                <a:gd name="connsiteY41" fmla="*/ 866162 h 914117"/>
                <a:gd name="connsiteX42" fmla="*/ 758483 w 914399"/>
                <a:gd name="connsiteY42" fmla="*/ 866025 h 914117"/>
                <a:gd name="connsiteX43" fmla="*/ 677258 w 914399"/>
                <a:gd name="connsiteY43" fmla="*/ 785007 h 914117"/>
                <a:gd name="connsiteX44" fmla="*/ 785219 w 914399"/>
                <a:gd name="connsiteY44" fmla="*/ 677298 h 914117"/>
                <a:gd name="connsiteX45" fmla="*/ 866444 w 914399"/>
                <a:gd name="connsiteY45" fmla="*/ 758270 h 914117"/>
                <a:gd name="connsiteX46" fmla="*/ 866472 w 914399"/>
                <a:gd name="connsiteY46" fmla="*/ 854880 h 914117"/>
                <a:gd name="connsiteX47" fmla="*/ 866444 w 914399"/>
                <a:gd name="connsiteY47" fmla="*/ 854907 h 9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14399" h="914117">
                  <a:moveTo>
                    <a:pt x="885939" y="738565"/>
                  </a:moveTo>
                  <a:lnTo>
                    <a:pt x="795072" y="648076"/>
                  </a:lnTo>
                  <a:lnTo>
                    <a:pt x="795072" y="648076"/>
                  </a:lnTo>
                  <a:lnTo>
                    <a:pt x="731359" y="584363"/>
                  </a:lnTo>
                  <a:cubicBezTo>
                    <a:pt x="725944" y="579015"/>
                    <a:pt x="717236" y="579015"/>
                    <a:pt x="711821" y="584363"/>
                  </a:cubicBezTo>
                  <a:lnTo>
                    <a:pt x="695150" y="601209"/>
                  </a:lnTo>
                  <a:lnTo>
                    <a:pt x="655484" y="561711"/>
                  </a:lnTo>
                  <a:cubicBezTo>
                    <a:pt x="752122" y="420692"/>
                    <a:pt x="734647" y="226198"/>
                    <a:pt x="612911" y="104885"/>
                  </a:cubicBezTo>
                  <a:cubicBezTo>
                    <a:pt x="545078" y="37051"/>
                    <a:pt x="454799" y="-383"/>
                    <a:pt x="359005" y="-383"/>
                  </a:cubicBezTo>
                  <a:cubicBezTo>
                    <a:pt x="263639" y="-638"/>
                    <a:pt x="172134" y="37268"/>
                    <a:pt x="104885" y="104886"/>
                  </a:cubicBezTo>
                  <a:cubicBezTo>
                    <a:pt x="37007" y="172719"/>
                    <a:pt x="-384" y="262788"/>
                    <a:pt x="-384" y="358585"/>
                  </a:cubicBezTo>
                  <a:cubicBezTo>
                    <a:pt x="-384" y="454801"/>
                    <a:pt x="37007" y="544870"/>
                    <a:pt x="104885" y="612705"/>
                  </a:cubicBezTo>
                  <a:cubicBezTo>
                    <a:pt x="173942" y="681803"/>
                    <a:pt x="266660" y="717594"/>
                    <a:pt x="359594" y="717594"/>
                  </a:cubicBezTo>
                  <a:cubicBezTo>
                    <a:pt x="431680" y="717692"/>
                    <a:pt x="502119" y="696045"/>
                    <a:pt x="561710" y="655483"/>
                  </a:cubicBezTo>
                  <a:lnTo>
                    <a:pt x="601208" y="694979"/>
                  </a:lnTo>
                  <a:lnTo>
                    <a:pt x="584323" y="711822"/>
                  </a:lnTo>
                  <a:cubicBezTo>
                    <a:pt x="581814" y="714487"/>
                    <a:pt x="580427" y="718015"/>
                    <a:pt x="580450" y="721676"/>
                  </a:cubicBezTo>
                  <a:cubicBezTo>
                    <a:pt x="580429" y="725223"/>
                    <a:pt x="581823" y="728633"/>
                    <a:pt x="584323" y="731150"/>
                  </a:cubicBezTo>
                  <a:lnTo>
                    <a:pt x="738943" y="885772"/>
                  </a:lnTo>
                  <a:cubicBezTo>
                    <a:pt x="757680" y="904679"/>
                    <a:pt x="782145" y="913732"/>
                    <a:pt x="806820" y="913732"/>
                  </a:cubicBezTo>
                  <a:cubicBezTo>
                    <a:pt x="832267" y="913890"/>
                    <a:pt x="856710" y="903815"/>
                    <a:pt x="874655" y="885772"/>
                  </a:cubicBezTo>
                  <a:lnTo>
                    <a:pt x="885939" y="874234"/>
                  </a:lnTo>
                  <a:cubicBezTo>
                    <a:pt x="923375" y="837221"/>
                    <a:pt x="923375" y="776377"/>
                    <a:pt x="885939" y="738565"/>
                  </a:cubicBezTo>
                  <a:close/>
                  <a:moveTo>
                    <a:pt x="555138" y="626305"/>
                  </a:moveTo>
                  <a:cubicBezTo>
                    <a:pt x="424352" y="722100"/>
                    <a:pt x="239326" y="708121"/>
                    <a:pt x="124377" y="593376"/>
                  </a:cubicBezTo>
                  <a:cubicBezTo>
                    <a:pt x="61679" y="530468"/>
                    <a:pt x="27149" y="447432"/>
                    <a:pt x="27149" y="358582"/>
                  </a:cubicBezTo>
                  <a:cubicBezTo>
                    <a:pt x="26927" y="270602"/>
                    <a:pt x="61942" y="186197"/>
                    <a:pt x="124377" y="124210"/>
                  </a:cubicBezTo>
                  <a:cubicBezTo>
                    <a:pt x="187118" y="61677"/>
                    <a:pt x="270365" y="27152"/>
                    <a:pt x="359001" y="27152"/>
                  </a:cubicBezTo>
                  <a:cubicBezTo>
                    <a:pt x="446952" y="26904"/>
                    <a:pt x="531347" y="61854"/>
                    <a:pt x="593373" y="124210"/>
                  </a:cubicBezTo>
                  <a:cubicBezTo>
                    <a:pt x="708331" y="239336"/>
                    <a:pt x="722520" y="424399"/>
                    <a:pt x="626471" y="554722"/>
                  </a:cubicBezTo>
                  <a:cubicBezTo>
                    <a:pt x="622407" y="560254"/>
                    <a:pt x="622942" y="567915"/>
                    <a:pt x="627736" y="572829"/>
                  </a:cubicBezTo>
                  <a:lnTo>
                    <a:pt x="675612" y="620536"/>
                  </a:lnTo>
                  <a:lnTo>
                    <a:pt x="620748" y="675235"/>
                  </a:lnTo>
                  <a:lnTo>
                    <a:pt x="573041" y="627526"/>
                  </a:lnTo>
                  <a:cubicBezTo>
                    <a:pt x="568279" y="623021"/>
                    <a:pt x="560489" y="622177"/>
                    <a:pt x="555138" y="626305"/>
                  </a:cubicBezTo>
                  <a:close/>
                  <a:moveTo>
                    <a:pt x="721675" y="613545"/>
                  </a:moveTo>
                  <a:lnTo>
                    <a:pt x="765891" y="657548"/>
                  </a:lnTo>
                  <a:lnTo>
                    <a:pt x="657715" y="765681"/>
                  </a:lnTo>
                  <a:lnTo>
                    <a:pt x="613755" y="721679"/>
                  </a:lnTo>
                  <a:close/>
                  <a:moveTo>
                    <a:pt x="866440" y="854907"/>
                  </a:moveTo>
                  <a:lnTo>
                    <a:pt x="855121" y="866025"/>
                  </a:lnTo>
                  <a:cubicBezTo>
                    <a:pt x="828511" y="892710"/>
                    <a:pt x="785306" y="892772"/>
                    <a:pt x="758621" y="866162"/>
                  </a:cubicBezTo>
                  <a:cubicBezTo>
                    <a:pt x="758575" y="866116"/>
                    <a:pt x="758529" y="866071"/>
                    <a:pt x="758483" y="866025"/>
                  </a:cubicBezTo>
                  <a:lnTo>
                    <a:pt x="677258" y="785007"/>
                  </a:lnTo>
                  <a:lnTo>
                    <a:pt x="785219" y="677298"/>
                  </a:lnTo>
                  <a:lnTo>
                    <a:pt x="866444" y="758270"/>
                  </a:lnTo>
                  <a:cubicBezTo>
                    <a:pt x="893130" y="784941"/>
                    <a:pt x="893142" y="828194"/>
                    <a:pt x="866472" y="854880"/>
                  </a:cubicBezTo>
                  <a:cubicBezTo>
                    <a:pt x="866463" y="854889"/>
                    <a:pt x="866453" y="854898"/>
                    <a:pt x="866444" y="854907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C9FB824-EED5-3681-6008-8A7C5AA4953F}"/>
                </a:ext>
              </a:extLst>
            </p:cNvPr>
            <p:cNvSpPr/>
            <p:nvPr/>
          </p:nvSpPr>
          <p:spPr>
            <a:xfrm>
              <a:off x="6153835" y="2363227"/>
              <a:ext cx="524345" cy="524294"/>
            </a:xfrm>
            <a:custGeom>
              <a:avLst/>
              <a:gdLst>
                <a:gd name="connsiteX0" fmla="*/ 447388 w 524345"/>
                <a:gd name="connsiteY0" fmla="*/ 76157 h 524294"/>
                <a:gd name="connsiteX1" fmla="*/ 425198 w 524345"/>
                <a:gd name="connsiteY1" fmla="*/ 56828 h 524294"/>
                <a:gd name="connsiteX2" fmla="*/ 424775 w 524345"/>
                <a:gd name="connsiteY2" fmla="*/ 55987 h 524294"/>
                <a:gd name="connsiteX3" fmla="*/ 423934 w 524345"/>
                <a:gd name="connsiteY3" fmla="*/ 55607 h 524294"/>
                <a:gd name="connsiteX4" fmla="*/ 261945 w 524345"/>
                <a:gd name="connsiteY4" fmla="*/ -311 h 524294"/>
                <a:gd name="connsiteX5" fmla="*/ 76461 w 524345"/>
                <a:gd name="connsiteY5" fmla="*/ 76157 h 524294"/>
                <a:gd name="connsiteX6" fmla="*/ 76461 w 524345"/>
                <a:gd name="connsiteY6" fmla="*/ 447083 h 524294"/>
                <a:gd name="connsiteX7" fmla="*/ 167372 w 524345"/>
                <a:gd name="connsiteY7" fmla="*/ 506287 h 524294"/>
                <a:gd name="connsiteX8" fmla="*/ 168383 w 524345"/>
                <a:gd name="connsiteY8" fmla="*/ 506708 h 524294"/>
                <a:gd name="connsiteX9" fmla="*/ 170024 w 524345"/>
                <a:gd name="connsiteY9" fmla="*/ 507087 h 524294"/>
                <a:gd name="connsiteX10" fmla="*/ 447392 w 524345"/>
                <a:gd name="connsiteY10" fmla="*/ 447085 h 524294"/>
                <a:gd name="connsiteX11" fmla="*/ 447388 w 524345"/>
                <a:gd name="connsiteY11" fmla="*/ 76157 h 524294"/>
                <a:gd name="connsiteX12" fmla="*/ 495728 w 524345"/>
                <a:gd name="connsiteY12" fmla="*/ 248039 h 524294"/>
                <a:gd name="connsiteX13" fmla="*/ 378289 w 524345"/>
                <a:gd name="connsiteY13" fmla="*/ 248039 h 524294"/>
                <a:gd name="connsiteX14" fmla="*/ 344983 w 524345"/>
                <a:gd name="connsiteY14" fmla="*/ 178941 h 524294"/>
                <a:gd name="connsiteX15" fmla="*/ 417996 w 524345"/>
                <a:gd name="connsiteY15" fmla="*/ 86851 h 524294"/>
                <a:gd name="connsiteX16" fmla="*/ 427850 w 524345"/>
                <a:gd name="connsiteY16" fmla="*/ 95903 h 524294"/>
                <a:gd name="connsiteX17" fmla="*/ 495728 w 524345"/>
                <a:gd name="connsiteY17" fmla="*/ 248039 h 524294"/>
                <a:gd name="connsiteX18" fmla="*/ 325277 w 524345"/>
                <a:gd name="connsiteY18" fmla="*/ 325349 h 524294"/>
                <a:gd name="connsiteX19" fmla="*/ 198405 w 524345"/>
                <a:gd name="connsiteY19" fmla="*/ 325349 h 524294"/>
                <a:gd name="connsiteX20" fmla="*/ 198405 w 524345"/>
                <a:gd name="connsiteY20" fmla="*/ 198268 h 524294"/>
                <a:gd name="connsiteX21" fmla="*/ 325136 w 524345"/>
                <a:gd name="connsiteY21" fmla="*/ 198127 h 524294"/>
                <a:gd name="connsiteX22" fmla="*/ 325277 w 524345"/>
                <a:gd name="connsiteY22" fmla="*/ 198268 h 524294"/>
                <a:gd name="connsiteX23" fmla="*/ 325277 w 524345"/>
                <a:gd name="connsiteY23" fmla="*/ 325349 h 524294"/>
                <a:gd name="connsiteX24" fmla="*/ 323424 w 524345"/>
                <a:gd name="connsiteY24" fmla="*/ 162098 h 524294"/>
                <a:gd name="connsiteX25" fmla="*/ 275714 w 524345"/>
                <a:gd name="connsiteY25" fmla="*/ 145254 h 524294"/>
                <a:gd name="connsiteX26" fmla="*/ 275714 w 524345"/>
                <a:gd name="connsiteY26" fmla="*/ 27647 h 524294"/>
                <a:gd name="connsiteX27" fmla="*/ 396397 w 524345"/>
                <a:gd name="connsiteY27" fmla="*/ 69587 h 524294"/>
                <a:gd name="connsiteX28" fmla="*/ 95789 w 524345"/>
                <a:gd name="connsiteY28" fmla="*/ 95903 h 524294"/>
                <a:gd name="connsiteX29" fmla="*/ 248176 w 524345"/>
                <a:gd name="connsiteY29" fmla="*/ 27647 h 524294"/>
                <a:gd name="connsiteX30" fmla="*/ 248176 w 524345"/>
                <a:gd name="connsiteY30" fmla="*/ 145254 h 524294"/>
                <a:gd name="connsiteX31" fmla="*/ 178868 w 524345"/>
                <a:gd name="connsiteY31" fmla="*/ 178941 h 524294"/>
                <a:gd name="connsiteX32" fmla="*/ 178868 w 524345"/>
                <a:gd name="connsiteY32" fmla="*/ 344677 h 524294"/>
                <a:gd name="connsiteX33" fmla="*/ 207455 w 524345"/>
                <a:gd name="connsiteY33" fmla="*/ 365646 h 524294"/>
                <a:gd name="connsiteX34" fmla="*/ 165519 w 524345"/>
                <a:gd name="connsiteY34" fmla="*/ 475422 h 524294"/>
                <a:gd name="connsiteX35" fmla="*/ 95789 w 524345"/>
                <a:gd name="connsiteY35" fmla="*/ 427755 h 524294"/>
                <a:gd name="connsiteX36" fmla="*/ 95789 w 524345"/>
                <a:gd name="connsiteY36" fmla="*/ 95903 h 524294"/>
                <a:gd name="connsiteX37" fmla="*/ 427850 w 524345"/>
                <a:gd name="connsiteY37" fmla="*/ 427755 h 524294"/>
                <a:gd name="connsiteX38" fmla="*/ 191205 w 524345"/>
                <a:gd name="connsiteY38" fmla="*/ 485315 h 524294"/>
                <a:gd name="connsiteX39" fmla="*/ 233355 w 524345"/>
                <a:gd name="connsiteY39" fmla="*/ 375500 h 524294"/>
                <a:gd name="connsiteX40" fmla="*/ 261945 w 524345"/>
                <a:gd name="connsiteY40" fmla="*/ 379204 h 524294"/>
                <a:gd name="connsiteX41" fmla="*/ 378289 w 524345"/>
                <a:gd name="connsiteY41" fmla="*/ 275579 h 524294"/>
                <a:gd name="connsiteX42" fmla="*/ 495728 w 524345"/>
                <a:gd name="connsiteY42" fmla="*/ 275579 h 524294"/>
                <a:gd name="connsiteX43" fmla="*/ 427850 w 524345"/>
                <a:gd name="connsiteY43" fmla="*/ 427755 h 52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4345" h="524294">
                  <a:moveTo>
                    <a:pt x="447388" y="76157"/>
                  </a:moveTo>
                  <a:cubicBezTo>
                    <a:pt x="440187" y="69166"/>
                    <a:pt x="432777" y="62975"/>
                    <a:pt x="425198" y="56828"/>
                  </a:cubicBezTo>
                  <a:lnTo>
                    <a:pt x="424775" y="55987"/>
                  </a:lnTo>
                  <a:cubicBezTo>
                    <a:pt x="424775" y="55987"/>
                    <a:pt x="424145" y="55987"/>
                    <a:pt x="423934" y="55607"/>
                  </a:cubicBezTo>
                  <a:cubicBezTo>
                    <a:pt x="377776" y="19256"/>
                    <a:pt x="320698" y="-447"/>
                    <a:pt x="261945" y="-311"/>
                  </a:cubicBezTo>
                  <a:cubicBezTo>
                    <a:pt x="191835" y="-311"/>
                    <a:pt x="125812" y="26806"/>
                    <a:pt x="76461" y="76157"/>
                  </a:cubicBezTo>
                  <a:cubicBezTo>
                    <a:pt x="-25903" y="178561"/>
                    <a:pt x="-25903" y="345097"/>
                    <a:pt x="76461" y="447083"/>
                  </a:cubicBezTo>
                  <a:cubicBezTo>
                    <a:pt x="102261" y="472995"/>
                    <a:pt x="133240" y="493169"/>
                    <a:pt x="167372" y="506287"/>
                  </a:cubicBezTo>
                  <a:cubicBezTo>
                    <a:pt x="167604" y="506604"/>
                    <a:pt x="167994" y="506766"/>
                    <a:pt x="168383" y="506708"/>
                  </a:cubicBezTo>
                  <a:cubicBezTo>
                    <a:pt x="168873" y="507011"/>
                    <a:pt x="169450" y="507145"/>
                    <a:pt x="170024" y="507087"/>
                  </a:cubicBezTo>
                  <a:cubicBezTo>
                    <a:pt x="266226" y="543483"/>
                    <a:pt x="374834" y="519989"/>
                    <a:pt x="447392" y="447085"/>
                  </a:cubicBezTo>
                  <a:cubicBezTo>
                    <a:pt x="549582" y="345097"/>
                    <a:pt x="549582" y="178561"/>
                    <a:pt x="447388" y="76157"/>
                  </a:cubicBezTo>
                  <a:close/>
                  <a:moveTo>
                    <a:pt x="495728" y="248039"/>
                  </a:moveTo>
                  <a:lnTo>
                    <a:pt x="378289" y="248039"/>
                  </a:lnTo>
                  <a:cubicBezTo>
                    <a:pt x="375224" y="221930"/>
                    <a:pt x="363497" y="197602"/>
                    <a:pt x="344983" y="178941"/>
                  </a:cubicBezTo>
                  <a:lnTo>
                    <a:pt x="417996" y="86851"/>
                  </a:lnTo>
                  <a:cubicBezTo>
                    <a:pt x="421280" y="89714"/>
                    <a:pt x="424566" y="92620"/>
                    <a:pt x="427850" y="95903"/>
                  </a:cubicBezTo>
                  <a:cubicBezTo>
                    <a:pt x="468430" y="136532"/>
                    <a:pt x="492599" y="190701"/>
                    <a:pt x="495728" y="248039"/>
                  </a:cubicBezTo>
                  <a:close/>
                  <a:moveTo>
                    <a:pt x="325277" y="325349"/>
                  </a:moveTo>
                  <a:cubicBezTo>
                    <a:pt x="290207" y="360298"/>
                    <a:pt x="233475" y="360298"/>
                    <a:pt x="198405" y="325349"/>
                  </a:cubicBezTo>
                  <a:cubicBezTo>
                    <a:pt x="163457" y="290400"/>
                    <a:pt x="163457" y="233221"/>
                    <a:pt x="198405" y="198268"/>
                  </a:cubicBezTo>
                  <a:cubicBezTo>
                    <a:pt x="233362" y="163233"/>
                    <a:pt x="290101" y="163170"/>
                    <a:pt x="325136" y="198127"/>
                  </a:cubicBezTo>
                  <a:cubicBezTo>
                    <a:pt x="325183" y="198174"/>
                    <a:pt x="325230" y="198221"/>
                    <a:pt x="325277" y="198268"/>
                  </a:cubicBezTo>
                  <a:cubicBezTo>
                    <a:pt x="360225" y="233218"/>
                    <a:pt x="360225" y="290400"/>
                    <a:pt x="325277" y="325349"/>
                  </a:cubicBezTo>
                  <a:close/>
                  <a:moveTo>
                    <a:pt x="323424" y="162098"/>
                  </a:moveTo>
                  <a:cubicBezTo>
                    <a:pt x="308907" y="153138"/>
                    <a:pt x="292639" y="147395"/>
                    <a:pt x="275714" y="145254"/>
                  </a:cubicBezTo>
                  <a:lnTo>
                    <a:pt x="275714" y="27647"/>
                  </a:lnTo>
                  <a:cubicBezTo>
                    <a:pt x="319020" y="30329"/>
                    <a:pt x="360761" y="44835"/>
                    <a:pt x="396397" y="69587"/>
                  </a:cubicBezTo>
                  <a:close/>
                  <a:moveTo>
                    <a:pt x="95789" y="95903"/>
                  </a:moveTo>
                  <a:cubicBezTo>
                    <a:pt x="136929" y="54766"/>
                    <a:pt x="190572" y="31310"/>
                    <a:pt x="248176" y="27647"/>
                  </a:cubicBezTo>
                  <a:lnTo>
                    <a:pt x="248176" y="145254"/>
                  </a:lnTo>
                  <a:cubicBezTo>
                    <a:pt x="221983" y="148508"/>
                    <a:pt x="197609" y="160355"/>
                    <a:pt x="178868" y="178941"/>
                  </a:cubicBezTo>
                  <a:cubicBezTo>
                    <a:pt x="133222" y="224586"/>
                    <a:pt x="133222" y="299032"/>
                    <a:pt x="178868" y="344677"/>
                  </a:cubicBezTo>
                  <a:cubicBezTo>
                    <a:pt x="187270" y="353085"/>
                    <a:pt x="196911" y="360157"/>
                    <a:pt x="207455" y="365646"/>
                  </a:cubicBezTo>
                  <a:lnTo>
                    <a:pt x="165519" y="475422"/>
                  </a:lnTo>
                  <a:cubicBezTo>
                    <a:pt x="139548" y="463946"/>
                    <a:pt x="115911" y="447788"/>
                    <a:pt x="95789" y="427755"/>
                  </a:cubicBezTo>
                  <a:cubicBezTo>
                    <a:pt x="4500" y="336465"/>
                    <a:pt x="4500" y="187573"/>
                    <a:pt x="95789" y="95903"/>
                  </a:cubicBezTo>
                  <a:close/>
                  <a:moveTo>
                    <a:pt x="427850" y="427755"/>
                  </a:moveTo>
                  <a:cubicBezTo>
                    <a:pt x="363931" y="491468"/>
                    <a:pt x="272219" y="510790"/>
                    <a:pt x="191205" y="485315"/>
                  </a:cubicBezTo>
                  <a:lnTo>
                    <a:pt x="233355" y="375500"/>
                  </a:lnTo>
                  <a:cubicBezTo>
                    <a:pt x="242619" y="377565"/>
                    <a:pt x="252261" y="379204"/>
                    <a:pt x="261945" y="379204"/>
                  </a:cubicBezTo>
                  <a:cubicBezTo>
                    <a:pt x="321347" y="379041"/>
                    <a:pt x="371281" y="334566"/>
                    <a:pt x="378289" y="275579"/>
                  </a:cubicBezTo>
                  <a:lnTo>
                    <a:pt x="495728" y="275579"/>
                  </a:lnTo>
                  <a:cubicBezTo>
                    <a:pt x="492608" y="332931"/>
                    <a:pt x="468438" y="387116"/>
                    <a:pt x="427850" y="427755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片 80" descr="32313538313534373b32313538313533303bcdbcb1ea">
            <a:extLst>
              <a:ext uri="{FF2B5EF4-FFF2-40B4-BE49-F238E27FC236}">
                <a16:creationId xmlns:a16="http://schemas.microsoft.com/office/drawing/2014/main" id="{CE68B729-B11D-A138-ACC2-FD04F580834B}"/>
              </a:ext>
            </a:extLst>
          </p:cNvPr>
          <p:cNvGrpSpPr/>
          <p:nvPr/>
        </p:nvGrpSpPr>
        <p:grpSpPr>
          <a:xfrm>
            <a:off x="5971812" y="4018945"/>
            <a:ext cx="359692" cy="359760"/>
            <a:chOff x="7313762" y="2266028"/>
            <a:chExt cx="914227" cy="914400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597742-0E76-03E3-490F-393D4F0E3F4E}"/>
                </a:ext>
              </a:extLst>
            </p:cNvPr>
            <p:cNvSpPr/>
            <p:nvPr/>
          </p:nvSpPr>
          <p:spPr>
            <a:xfrm>
              <a:off x="7313762" y="2266028"/>
              <a:ext cx="914227" cy="914400"/>
            </a:xfrm>
            <a:custGeom>
              <a:avLst/>
              <a:gdLst>
                <a:gd name="connsiteX0" fmla="*/ 900077 w 914227"/>
                <a:gd name="connsiteY0" fmla="*/ -384 h 914400"/>
                <a:gd name="connsiteX1" fmla="*/ 13382 w 914227"/>
                <a:gd name="connsiteY1" fmla="*/ -384 h 914400"/>
                <a:gd name="connsiteX2" fmla="*/ -384 w 914227"/>
                <a:gd name="connsiteY2" fmla="*/ 13433 h 914400"/>
                <a:gd name="connsiteX3" fmla="*/ -383 w 914227"/>
                <a:gd name="connsiteY3" fmla="*/ 13595 h 914400"/>
                <a:gd name="connsiteX4" fmla="*/ -383 w 914227"/>
                <a:gd name="connsiteY4" fmla="*/ 900038 h 914400"/>
                <a:gd name="connsiteX5" fmla="*/ 13382 w 914227"/>
                <a:gd name="connsiteY5" fmla="*/ 914016 h 914400"/>
                <a:gd name="connsiteX6" fmla="*/ 900077 w 914227"/>
                <a:gd name="connsiteY6" fmla="*/ 914016 h 914400"/>
                <a:gd name="connsiteX7" fmla="*/ 913842 w 914227"/>
                <a:gd name="connsiteY7" fmla="*/ 900038 h 914400"/>
                <a:gd name="connsiteX8" fmla="*/ 913842 w 914227"/>
                <a:gd name="connsiteY8" fmla="*/ 13595 h 914400"/>
                <a:gd name="connsiteX9" fmla="*/ 900181 w 914227"/>
                <a:gd name="connsiteY9" fmla="*/ -383 h 914400"/>
                <a:gd name="connsiteX10" fmla="*/ 900077 w 914227"/>
                <a:gd name="connsiteY10" fmla="*/ -384 h 914400"/>
                <a:gd name="connsiteX11" fmla="*/ 27366 w 914227"/>
                <a:gd name="connsiteY11" fmla="*/ 27146 h 914400"/>
                <a:gd name="connsiteX12" fmla="*/ 886312 w 914227"/>
                <a:gd name="connsiteY12" fmla="*/ 27146 h 914400"/>
                <a:gd name="connsiteX13" fmla="*/ 886312 w 914227"/>
                <a:gd name="connsiteY13" fmla="*/ 137759 h 914400"/>
                <a:gd name="connsiteX14" fmla="*/ 27361 w 914227"/>
                <a:gd name="connsiteY14" fmla="*/ 137759 h 914400"/>
                <a:gd name="connsiteX15" fmla="*/ 886312 w 914227"/>
                <a:gd name="connsiteY15" fmla="*/ 886054 h 914400"/>
                <a:gd name="connsiteX16" fmla="*/ 27361 w 914227"/>
                <a:gd name="connsiteY16" fmla="*/ 886054 h 914400"/>
                <a:gd name="connsiteX17" fmla="*/ 27361 w 914227"/>
                <a:gd name="connsiteY17" fmla="*/ 807111 h 914400"/>
                <a:gd name="connsiteX18" fmla="*/ 55948 w 914227"/>
                <a:gd name="connsiteY18" fmla="*/ 807111 h 914400"/>
                <a:gd name="connsiteX19" fmla="*/ 69713 w 914227"/>
                <a:gd name="connsiteY19" fmla="*/ 793132 h 914400"/>
                <a:gd name="connsiteX20" fmla="*/ 56052 w 914227"/>
                <a:gd name="connsiteY20" fmla="*/ 779155 h 914400"/>
                <a:gd name="connsiteX21" fmla="*/ 55948 w 914227"/>
                <a:gd name="connsiteY21" fmla="*/ 779154 h 914400"/>
                <a:gd name="connsiteX22" fmla="*/ 27361 w 914227"/>
                <a:gd name="connsiteY22" fmla="*/ 779154 h 914400"/>
                <a:gd name="connsiteX23" fmla="*/ 27361 w 914227"/>
                <a:gd name="connsiteY23" fmla="*/ 700211 h 914400"/>
                <a:gd name="connsiteX24" fmla="*/ 55948 w 914227"/>
                <a:gd name="connsiteY24" fmla="*/ 700211 h 914400"/>
                <a:gd name="connsiteX25" fmla="*/ 69713 w 914227"/>
                <a:gd name="connsiteY25" fmla="*/ 686232 h 914400"/>
                <a:gd name="connsiteX26" fmla="*/ 56052 w 914227"/>
                <a:gd name="connsiteY26" fmla="*/ 672254 h 914400"/>
                <a:gd name="connsiteX27" fmla="*/ 55948 w 914227"/>
                <a:gd name="connsiteY27" fmla="*/ 672254 h 914400"/>
                <a:gd name="connsiteX28" fmla="*/ 27361 w 914227"/>
                <a:gd name="connsiteY28" fmla="*/ 672254 h 914400"/>
                <a:gd name="connsiteX29" fmla="*/ 27361 w 914227"/>
                <a:gd name="connsiteY29" fmla="*/ 592895 h 914400"/>
                <a:gd name="connsiteX30" fmla="*/ 55948 w 914227"/>
                <a:gd name="connsiteY30" fmla="*/ 592895 h 914400"/>
                <a:gd name="connsiteX31" fmla="*/ 69713 w 914227"/>
                <a:gd name="connsiteY31" fmla="*/ 579129 h 914400"/>
                <a:gd name="connsiteX32" fmla="*/ 55948 w 914227"/>
                <a:gd name="connsiteY32" fmla="*/ 565364 h 914400"/>
                <a:gd name="connsiteX33" fmla="*/ 27361 w 914227"/>
                <a:gd name="connsiteY33" fmla="*/ 565364 h 914400"/>
                <a:gd name="connsiteX34" fmla="*/ 27361 w 914227"/>
                <a:gd name="connsiteY34" fmla="*/ 486411 h 914400"/>
                <a:gd name="connsiteX35" fmla="*/ 55948 w 914227"/>
                <a:gd name="connsiteY35" fmla="*/ 486411 h 914400"/>
                <a:gd name="connsiteX36" fmla="*/ 69692 w 914227"/>
                <a:gd name="connsiteY36" fmla="*/ 472198 h 914400"/>
                <a:gd name="connsiteX37" fmla="*/ 55948 w 914227"/>
                <a:gd name="connsiteY37" fmla="*/ 458454 h 914400"/>
                <a:gd name="connsiteX38" fmla="*/ 27361 w 914227"/>
                <a:gd name="connsiteY38" fmla="*/ 458454 h 914400"/>
                <a:gd name="connsiteX39" fmla="*/ 27361 w 914227"/>
                <a:gd name="connsiteY39" fmla="*/ 379515 h 914400"/>
                <a:gd name="connsiteX40" fmla="*/ 55948 w 914227"/>
                <a:gd name="connsiteY40" fmla="*/ 379515 h 914400"/>
                <a:gd name="connsiteX41" fmla="*/ 69717 w 914227"/>
                <a:gd name="connsiteY41" fmla="*/ 365746 h 914400"/>
                <a:gd name="connsiteX42" fmla="*/ 55948 w 914227"/>
                <a:gd name="connsiteY42" fmla="*/ 351978 h 914400"/>
                <a:gd name="connsiteX43" fmla="*/ 27361 w 914227"/>
                <a:gd name="connsiteY43" fmla="*/ 351978 h 914400"/>
                <a:gd name="connsiteX44" fmla="*/ 27361 w 914227"/>
                <a:gd name="connsiteY44" fmla="*/ 272615 h 914400"/>
                <a:gd name="connsiteX45" fmla="*/ 55948 w 914227"/>
                <a:gd name="connsiteY45" fmla="*/ 272615 h 914400"/>
                <a:gd name="connsiteX46" fmla="*/ 69714 w 914227"/>
                <a:gd name="connsiteY46" fmla="*/ 258738 h 914400"/>
                <a:gd name="connsiteX47" fmla="*/ 69713 w 914227"/>
                <a:gd name="connsiteY47" fmla="*/ 258636 h 914400"/>
                <a:gd name="connsiteX48" fmla="*/ 55948 w 914227"/>
                <a:gd name="connsiteY48" fmla="*/ 244657 h 914400"/>
                <a:gd name="connsiteX49" fmla="*/ 27361 w 914227"/>
                <a:gd name="connsiteY49" fmla="*/ 244657 h 914400"/>
                <a:gd name="connsiteX50" fmla="*/ 27361 w 914227"/>
                <a:gd name="connsiteY50" fmla="*/ 165714 h 914400"/>
                <a:gd name="connsiteX51" fmla="*/ 886307 w 914227"/>
                <a:gd name="connsiteY51" fmla="*/ 16571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227" h="914400">
                  <a:moveTo>
                    <a:pt x="900077" y="-384"/>
                  </a:moveTo>
                  <a:lnTo>
                    <a:pt x="13382" y="-384"/>
                  </a:lnTo>
                  <a:cubicBezTo>
                    <a:pt x="5765" y="-370"/>
                    <a:pt x="-398" y="5816"/>
                    <a:pt x="-384" y="13433"/>
                  </a:cubicBezTo>
                  <a:cubicBezTo>
                    <a:pt x="-384" y="13487"/>
                    <a:pt x="-383" y="13541"/>
                    <a:pt x="-383" y="13595"/>
                  </a:cubicBezTo>
                  <a:lnTo>
                    <a:pt x="-383" y="900038"/>
                  </a:lnTo>
                  <a:cubicBezTo>
                    <a:pt x="-340" y="907657"/>
                    <a:pt x="5764" y="913856"/>
                    <a:pt x="13382" y="914016"/>
                  </a:cubicBezTo>
                  <a:lnTo>
                    <a:pt x="900077" y="914016"/>
                  </a:lnTo>
                  <a:cubicBezTo>
                    <a:pt x="907688" y="913838"/>
                    <a:pt x="913782" y="907650"/>
                    <a:pt x="913842" y="900038"/>
                  </a:cubicBezTo>
                  <a:lnTo>
                    <a:pt x="913842" y="13595"/>
                  </a:lnTo>
                  <a:cubicBezTo>
                    <a:pt x="913930" y="5962"/>
                    <a:pt x="907814" y="-296"/>
                    <a:pt x="900181" y="-383"/>
                  </a:cubicBezTo>
                  <a:cubicBezTo>
                    <a:pt x="900147" y="-384"/>
                    <a:pt x="900112" y="-384"/>
                    <a:pt x="900077" y="-384"/>
                  </a:cubicBezTo>
                  <a:close/>
                  <a:moveTo>
                    <a:pt x="27366" y="27146"/>
                  </a:moveTo>
                  <a:lnTo>
                    <a:pt x="886312" y="27146"/>
                  </a:lnTo>
                  <a:lnTo>
                    <a:pt x="886312" y="137759"/>
                  </a:lnTo>
                  <a:lnTo>
                    <a:pt x="27361" y="137759"/>
                  </a:lnTo>
                  <a:close/>
                  <a:moveTo>
                    <a:pt x="886312" y="886054"/>
                  </a:moveTo>
                  <a:lnTo>
                    <a:pt x="27361" y="886054"/>
                  </a:lnTo>
                  <a:lnTo>
                    <a:pt x="27361" y="807111"/>
                  </a:lnTo>
                  <a:lnTo>
                    <a:pt x="55948" y="807111"/>
                  </a:lnTo>
                  <a:cubicBezTo>
                    <a:pt x="63565" y="806948"/>
                    <a:pt x="69668" y="800751"/>
                    <a:pt x="69713" y="793132"/>
                  </a:cubicBezTo>
                  <a:cubicBezTo>
                    <a:pt x="69801" y="785500"/>
                    <a:pt x="63685" y="779242"/>
                    <a:pt x="56052" y="779155"/>
                  </a:cubicBezTo>
                  <a:cubicBezTo>
                    <a:pt x="56018" y="779154"/>
                    <a:pt x="55983" y="779154"/>
                    <a:pt x="55948" y="779154"/>
                  </a:cubicBezTo>
                  <a:lnTo>
                    <a:pt x="27361" y="779154"/>
                  </a:lnTo>
                  <a:lnTo>
                    <a:pt x="27361" y="700211"/>
                  </a:lnTo>
                  <a:lnTo>
                    <a:pt x="55948" y="700211"/>
                  </a:lnTo>
                  <a:cubicBezTo>
                    <a:pt x="63565" y="700048"/>
                    <a:pt x="69668" y="693851"/>
                    <a:pt x="69713" y="686232"/>
                  </a:cubicBezTo>
                  <a:cubicBezTo>
                    <a:pt x="69801" y="678600"/>
                    <a:pt x="63685" y="672342"/>
                    <a:pt x="56052" y="672254"/>
                  </a:cubicBezTo>
                  <a:cubicBezTo>
                    <a:pt x="56018" y="672254"/>
                    <a:pt x="55983" y="672254"/>
                    <a:pt x="55948" y="672254"/>
                  </a:cubicBezTo>
                  <a:lnTo>
                    <a:pt x="27361" y="672254"/>
                  </a:lnTo>
                  <a:lnTo>
                    <a:pt x="27361" y="592895"/>
                  </a:lnTo>
                  <a:lnTo>
                    <a:pt x="55948" y="592895"/>
                  </a:lnTo>
                  <a:cubicBezTo>
                    <a:pt x="63551" y="592895"/>
                    <a:pt x="69713" y="586732"/>
                    <a:pt x="69713" y="579129"/>
                  </a:cubicBezTo>
                  <a:cubicBezTo>
                    <a:pt x="69713" y="571527"/>
                    <a:pt x="63551" y="565364"/>
                    <a:pt x="55948" y="565364"/>
                  </a:cubicBezTo>
                  <a:lnTo>
                    <a:pt x="27361" y="565364"/>
                  </a:lnTo>
                  <a:lnTo>
                    <a:pt x="27361" y="486411"/>
                  </a:lnTo>
                  <a:lnTo>
                    <a:pt x="55948" y="486411"/>
                  </a:lnTo>
                  <a:cubicBezTo>
                    <a:pt x="63668" y="486282"/>
                    <a:pt x="69822" y="479918"/>
                    <a:pt x="69692" y="472198"/>
                  </a:cubicBezTo>
                  <a:cubicBezTo>
                    <a:pt x="69566" y="464660"/>
                    <a:pt x="63486" y="458580"/>
                    <a:pt x="55948" y="458454"/>
                  </a:cubicBezTo>
                  <a:lnTo>
                    <a:pt x="27361" y="458454"/>
                  </a:lnTo>
                  <a:lnTo>
                    <a:pt x="27361" y="379515"/>
                  </a:lnTo>
                  <a:lnTo>
                    <a:pt x="55948" y="379515"/>
                  </a:lnTo>
                  <a:cubicBezTo>
                    <a:pt x="63552" y="379515"/>
                    <a:pt x="69717" y="373350"/>
                    <a:pt x="69717" y="365746"/>
                  </a:cubicBezTo>
                  <a:cubicBezTo>
                    <a:pt x="69717" y="358142"/>
                    <a:pt x="63552" y="351978"/>
                    <a:pt x="55948" y="351978"/>
                  </a:cubicBezTo>
                  <a:lnTo>
                    <a:pt x="27361" y="351978"/>
                  </a:lnTo>
                  <a:lnTo>
                    <a:pt x="27361" y="272615"/>
                  </a:lnTo>
                  <a:lnTo>
                    <a:pt x="55948" y="272615"/>
                  </a:lnTo>
                  <a:cubicBezTo>
                    <a:pt x="63581" y="272584"/>
                    <a:pt x="69745" y="266371"/>
                    <a:pt x="69714" y="258738"/>
                  </a:cubicBezTo>
                  <a:cubicBezTo>
                    <a:pt x="69714" y="258704"/>
                    <a:pt x="69714" y="258670"/>
                    <a:pt x="69713" y="258636"/>
                  </a:cubicBezTo>
                  <a:cubicBezTo>
                    <a:pt x="69668" y="251018"/>
                    <a:pt x="63565" y="244820"/>
                    <a:pt x="55948" y="244657"/>
                  </a:cubicBezTo>
                  <a:lnTo>
                    <a:pt x="27361" y="244657"/>
                  </a:lnTo>
                  <a:lnTo>
                    <a:pt x="27361" y="165714"/>
                  </a:lnTo>
                  <a:lnTo>
                    <a:pt x="886307" y="165714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78136DB-1DBC-14D2-875C-8A3AC8971374}"/>
                </a:ext>
              </a:extLst>
            </p:cNvPr>
            <p:cNvSpPr/>
            <p:nvPr/>
          </p:nvSpPr>
          <p:spPr>
            <a:xfrm>
              <a:off x="8127655" y="2335508"/>
              <a:ext cx="27538" cy="27524"/>
            </a:xfrm>
            <a:custGeom>
              <a:avLst/>
              <a:gdLst>
                <a:gd name="connsiteX0" fmla="*/ 13115 w 27538"/>
                <a:gd name="connsiteY0" fmla="*/ 27416 h 27524"/>
                <a:gd name="connsiteX1" fmla="*/ 26881 w 27538"/>
                <a:gd name="connsiteY1" fmla="*/ 13437 h 27524"/>
                <a:gd name="connsiteX2" fmla="*/ 23006 w 27538"/>
                <a:gd name="connsiteY2" fmla="*/ 3585 h 27524"/>
                <a:gd name="connsiteX3" fmla="*/ 3259 w 27538"/>
                <a:gd name="connsiteY3" fmla="*/ 3585 h 27524"/>
                <a:gd name="connsiteX4" fmla="*/ -657 w 27538"/>
                <a:gd name="connsiteY4" fmla="*/ 13437 h 27524"/>
                <a:gd name="connsiteX5" fmla="*/ 3259 w 27538"/>
                <a:gd name="connsiteY5" fmla="*/ 23332 h 27524"/>
                <a:gd name="connsiteX6" fmla="*/ 13116 w 27538"/>
                <a:gd name="connsiteY6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8" h="27524">
                  <a:moveTo>
                    <a:pt x="13115" y="27416"/>
                  </a:moveTo>
                  <a:cubicBezTo>
                    <a:pt x="20760" y="27317"/>
                    <a:pt x="26900" y="21082"/>
                    <a:pt x="26881" y="13437"/>
                  </a:cubicBezTo>
                  <a:cubicBezTo>
                    <a:pt x="26910" y="9776"/>
                    <a:pt x="25522" y="6245"/>
                    <a:pt x="23006" y="3585"/>
                  </a:cubicBezTo>
                  <a:cubicBezTo>
                    <a:pt x="17827" y="-1340"/>
                    <a:pt x="8606" y="-1340"/>
                    <a:pt x="3259" y="3585"/>
                  </a:cubicBezTo>
                  <a:cubicBezTo>
                    <a:pt x="715" y="6231"/>
                    <a:pt x="-691" y="9768"/>
                    <a:pt x="-657" y="13437"/>
                  </a:cubicBezTo>
                  <a:cubicBezTo>
                    <a:pt x="-606" y="17104"/>
                    <a:pt x="787" y="20624"/>
                    <a:pt x="3259" y="23332"/>
                  </a:cubicBezTo>
                  <a:cubicBezTo>
                    <a:pt x="5943" y="25840"/>
                    <a:pt x="9444" y="27291"/>
                    <a:pt x="13116" y="27416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62DE250-FA45-EB88-22FC-F368F0C7005B}"/>
                </a:ext>
              </a:extLst>
            </p:cNvPr>
            <p:cNvSpPr/>
            <p:nvPr/>
          </p:nvSpPr>
          <p:spPr>
            <a:xfrm>
              <a:off x="8051412" y="2335077"/>
              <a:ext cx="27722" cy="27955"/>
            </a:xfrm>
            <a:custGeom>
              <a:avLst/>
              <a:gdLst>
                <a:gd name="connsiteX0" fmla="*/ 13377 w 27722"/>
                <a:gd name="connsiteY0" fmla="*/ 27847 h 27955"/>
                <a:gd name="connsiteX1" fmla="*/ 27120 w 27722"/>
                <a:gd name="connsiteY1" fmla="*/ 13635 h 27955"/>
                <a:gd name="connsiteX2" fmla="*/ 13377 w 27722"/>
                <a:gd name="connsiteY2" fmla="*/ -108 h 27955"/>
                <a:gd name="connsiteX3" fmla="*/ -601 w 27722"/>
                <a:gd name="connsiteY3" fmla="*/ 13869 h 27955"/>
                <a:gd name="connsiteX4" fmla="*/ 13377 w 27722"/>
                <a:gd name="connsiteY4" fmla="*/ 27847 h 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2" h="27955">
                  <a:moveTo>
                    <a:pt x="13377" y="27847"/>
                  </a:moveTo>
                  <a:cubicBezTo>
                    <a:pt x="21096" y="27717"/>
                    <a:pt x="27249" y="21354"/>
                    <a:pt x="27120" y="13635"/>
                  </a:cubicBezTo>
                  <a:cubicBezTo>
                    <a:pt x="26993" y="6098"/>
                    <a:pt x="20914" y="18"/>
                    <a:pt x="13377" y="-108"/>
                  </a:cubicBezTo>
                  <a:cubicBezTo>
                    <a:pt x="5657" y="-108"/>
                    <a:pt x="-601" y="6150"/>
                    <a:pt x="-601" y="13869"/>
                  </a:cubicBezTo>
                  <a:cubicBezTo>
                    <a:pt x="-601" y="21589"/>
                    <a:pt x="5657" y="27847"/>
                    <a:pt x="13377" y="27847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EAEA638-F213-82C8-044B-84E09361BA80}"/>
                </a:ext>
              </a:extLst>
            </p:cNvPr>
            <p:cNvSpPr/>
            <p:nvPr/>
          </p:nvSpPr>
          <p:spPr>
            <a:xfrm>
              <a:off x="7975115" y="2335508"/>
              <a:ext cx="27750" cy="27524"/>
            </a:xfrm>
            <a:custGeom>
              <a:avLst/>
              <a:gdLst>
                <a:gd name="connsiteX0" fmla="*/ 13438 w 27750"/>
                <a:gd name="connsiteY0" fmla="*/ 27416 h 27524"/>
                <a:gd name="connsiteX1" fmla="*/ 23290 w 27750"/>
                <a:gd name="connsiteY1" fmla="*/ 23333 h 27524"/>
                <a:gd name="connsiteX2" fmla="*/ 27205 w 27750"/>
                <a:gd name="connsiteY2" fmla="*/ 13437 h 27524"/>
                <a:gd name="connsiteX3" fmla="*/ 23290 w 27750"/>
                <a:gd name="connsiteY3" fmla="*/ 3585 h 27524"/>
                <a:gd name="connsiteX4" fmla="*/ 3585 w 27750"/>
                <a:gd name="connsiteY4" fmla="*/ 3585 h 27524"/>
                <a:gd name="connsiteX5" fmla="*/ -545 w 27750"/>
                <a:gd name="connsiteY5" fmla="*/ 13437 h 27524"/>
                <a:gd name="connsiteX6" fmla="*/ 3585 w 27750"/>
                <a:gd name="connsiteY6" fmla="*/ 23333 h 27524"/>
                <a:gd name="connsiteX7" fmla="*/ 13438 w 27750"/>
                <a:gd name="connsiteY7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50" h="27524">
                  <a:moveTo>
                    <a:pt x="13438" y="27416"/>
                  </a:moveTo>
                  <a:cubicBezTo>
                    <a:pt x="17116" y="27331"/>
                    <a:pt x="20630" y="25875"/>
                    <a:pt x="23290" y="23333"/>
                  </a:cubicBezTo>
                  <a:cubicBezTo>
                    <a:pt x="25762" y="20625"/>
                    <a:pt x="27155" y="17104"/>
                    <a:pt x="27205" y="13437"/>
                  </a:cubicBezTo>
                  <a:cubicBezTo>
                    <a:pt x="27240" y="9768"/>
                    <a:pt x="25834" y="6230"/>
                    <a:pt x="23290" y="3585"/>
                  </a:cubicBezTo>
                  <a:cubicBezTo>
                    <a:pt x="17645" y="-1340"/>
                    <a:pt x="9230" y="-1340"/>
                    <a:pt x="3585" y="3585"/>
                  </a:cubicBezTo>
                  <a:cubicBezTo>
                    <a:pt x="979" y="6207"/>
                    <a:pt x="-503" y="9741"/>
                    <a:pt x="-545" y="13437"/>
                  </a:cubicBezTo>
                  <a:cubicBezTo>
                    <a:pt x="-545" y="17143"/>
                    <a:pt x="1097" y="20427"/>
                    <a:pt x="3585" y="23333"/>
                  </a:cubicBezTo>
                  <a:cubicBezTo>
                    <a:pt x="6245" y="25874"/>
                    <a:pt x="9759" y="27330"/>
                    <a:pt x="13438" y="27416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1E810A1-45FF-3E17-A411-114B7D992786}"/>
                </a:ext>
              </a:extLst>
            </p:cNvPr>
            <p:cNvSpPr/>
            <p:nvPr/>
          </p:nvSpPr>
          <p:spPr>
            <a:xfrm>
              <a:off x="7454976" y="2665670"/>
              <a:ext cx="112667" cy="407857"/>
            </a:xfrm>
            <a:custGeom>
              <a:avLst/>
              <a:gdLst>
                <a:gd name="connsiteX0" fmla="*/ 13784 w 112667"/>
                <a:gd name="connsiteY0" fmla="*/ 407365 h 407857"/>
                <a:gd name="connsiteX1" fmla="*/ 98710 w 112667"/>
                <a:gd name="connsiteY1" fmla="*/ 407365 h 407857"/>
                <a:gd name="connsiteX2" fmla="*/ 112475 w 112667"/>
                <a:gd name="connsiteY2" fmla="*/ 393387 h 407857"/>
                <a:gd name="connsiteX3" fmla="*/ 112475 w 112667"/>
                <a:gd name="connsiteY3" fmla="*/ 13067 h 407857"/>
                <a:gd name="connsiteX4" fmla="*/ 98710 w 112667"/>
                <a:gd name="connsiteY4" fmla="*/ -490 h 407857"/>
                <a:gd name="connsiteX5" fmla="*/ 13784 w 112667"/>
                <a:gd name="connsiteY5" fmla="*/ -490 h 407857"/>
                <a:gd name="connsiteX6" fmla="*/ -193 w 112667"/>
                <a:gd name="connsiteY6" fmla="*/ 13067 h 407857"/>
                <a:gd name="connsiteX7" fmla="*/ -193 w 112667"/>
                <a:gd name="connsiteY7" fmla="*/ 393387 h 407857"/>
                <a:gd name="connsiteX8" fmla="*/ 13784 w 112667"/>
                <a:gd name="connsiteY8" fmla="*/ 407365 h 407857"/>
                <a:gd name="connsiteX9" fmla="*/ 84730 w 112667"/>
                <a:gd name="connsiteY9" fmla="*/ 379408 h 407857"/>
                <a:gd name="connsiteX10" fmla="*/ 27594 w 112667"/>
                <a:gd name="connsiteY10" fmla="*/ 379408 h 407857"/>
                <a:gd name="connsiteX11" fmla="*/ 27594 w 112667"/>
                <a:gd name="connsiteY11" fmla="*/ 154492 h 407857"/>
                <a:gd name="connsiteX12" fmla="*/ 84730 w 112667"/>
                <a:gd name="connsiteY12" fmla="*/ 154492 h 407857"/>
                <a:gd name="connsiteX13" fmla="*/ 27594 w 112667"/>
                <a:gd name="connsiteY13" fmla="*/ 27046 h 407857"/>
                <a:gd name="connsiteX14" fmla="*/ 84730 w 112667"/>
                <a:gd name="connsiteY14" fmla="*/ 27046 h 407857"/>
                <a:gd name="connsiteX15" fmla="*/ 84730 w 112667"/>
                <a:gd name="connsiteY15" fmla="*/ 126536 h 407857"/>
                <a:gd name="connsiteX16" fmla="*/ 27594 w 112667"/>
                <a:gd name="connsiteY16" fmla="*/ 126536 h 40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7" h="407857">
                  <a:moveTo>
                    <a:pt x="13784" y="407365"/>
                  </a:moveTo>
                  <a:lnTo>
                    <a:pt x="98710" y="407365"/>
                  </a:lnTo>
                  <a:cubicBezTo>
                    <a:pt x="106327" y="407203"/>
                    <a:pt x="112429" y="401005"/>
                    <a:pt x="112475" y="393387"/>
                  </a:cubicBezTo>
                  <a:lnTo>
                    <a:pt x="112475" y="13067"/>
                  </a:lnTo>
                  <a:cubicBezTo>
                    <a:pt x="112395" y="5532"/>
                    <a:pt x="106246" y="-524"/>
                    <a:pt x="98710" y="-490"/>
                  </a:cubicBezTo>
                  <a:lnTo>
                    <a:pt x="13784" y="-490"/>
                  </a:lnTo>
                  <a:cubicBezTo>
                    <a:pt x="6183" y="-601"/>
                    <a:pt x="-72" y="5466"/>
                    <a:pt x="-193" y="13067"/>
                  </a:cubicBezTo>
                  <a:lnTo>
                    <a:pt x="-193" y="393387"/>
                  </a:lnTo>
                  <a:cubicBezTo>
                    <a:pt x="-109" y="401071"/>
                    <a:pt x="6100" y="407280"/>
                    <a:pt x="13784" y="407365"/>
                  </a:cubicBezTo>
                  <a:close/>
                  <a:moveTo>
                    <a:pt x="84730" y="379408"/>
                  </a:moveTo>
                  <a:lnTo>
                    <a:pt x="27594" y="379408"/>
                  </a:lnTo>
                  <a:lnTo>
                    <a:pt x="27594" y="154492"/>
                  </a:lnTo>
                  <a:lnTo>
                    <a:pt x="84730" y="154492"/>
                  </a:lnTo>
                  <a:close/>
                  <a:moveTo>
                    <a:pt x="27594" y="27046"/>
                  </a:moveTo>
                  <a:lnTo>
                    <a:pt x="84730" y="27046"/>
                  </a:lnTo>
                  <a:lnTo>
                    <a:pt x="84730" y="126536"/>
                  </a:lnTo>
                  <a:lnTo>
                    <a:pt x="27594" y="126536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9F2F7EE-BA03-E155-225E-4B658FCD3BBD}"/>
                </a:ext>
              </a:extLst>
            </p:cNvPr>
            <p:cNvSpPr/>
            <p:nvPr/>
          </p:nvSpPr>
          <p:spPr>
            <a:xfrm>
              <a:off x="8005557" y="2608116"/>
              <a:ext cx="112625" cy="465411"/>
            </a:xfrm>
            <a:custGeom>
              <a:avLst/>
              <a:gdLst>
                <a:gd name="connsiteX0" fmla="*/ 13379 w 112625"/>
                <a:gd name="connsiteY0" fmla="*/ 464941 h 465411"/>
                <a:gd name="connsiteX1" fmla="*/ 98261 w 112625"/>
                <a:gd name="connsiteY1" fmla="*/ 464941 h 465411"/>
                <a:gd name="connsiteX2" fmla="*/ 112026 w 112625"/>
                <a:gd name="connsiteY2" fmla="*/ 450962 h 465411"/>
                <a:gd name="connsiteX3" fmla="*/ 112026 w 112625"/>
                <a:gd name="connsiteY3" fmla="*/ 13510 h 465411"/>
                <a:gd name="connsiteX4" fmla="*/ 98419 w 112625"/>
                <a:gd name="connsiteY4" fmla="*/ -469 h 465411"/>
                <a:gd name="connsiteX5" fmla="*/ 98261 w 112625"/>
                <a:gd name="connsiteY5" fmla="*/ -470 h 465411"/>
                <a:gd name="connsiteX6" fmla="*/ 13379 w 112625"/>
                <a:gd name="connsiteY6" fmla="*/ -470 h 465411"/>
                <a:gd name="connsiteX7" fmla="*/ -598 w 112625"/>
                <a:gd name="connsiteY7" fmla="*/ 13228 h 465411"/>
                <a:gd name="connsiteX8" fmla="*/ -598 w 112625"/>
                <a:gd name="connsiteY8" fmla="*/ 13510 h 465411"/>
                <a:gd name="connsiteX9" fmla="*/ -598 w 112625"/>
                <a:gd name="connsiteY9" fmla="*/ 450962 h 465411"/>
                <a:gd name="connsiteX10" fmla="*/ 13379 w 112625"/>
                <a:gd name="connsiteY10" fmla="*/ 464941 h 465411"/>
                <a:gd name="connsiteX11" fmla="*/ 84282 w 112625"/>
                <a:gd name="connsiteY11" fmla="*/ 436984 h 465411"/>
                <a:gd name="connsiteX12" fmla="*/ 27151 w 112625"/>
                <a:gd name="connsiteY12" fmla="*/ 436984 h 465411"/>
                <a:gd name="connsiteX13" fmla="*/ 27151 w 112625"/>
                <a:gd name="connsiteY13" fmla="*/ 162343 h 465411"/>
                <a:gd name="connsiteX14" fmla="*/ 84285 w 112625"/>
                <a:gd name="connsiteY14" fmla="*/ 162343 h 465411"/>
                <a:gd name="connsiteX15" fmla="*/ 27151 w 112625"/>
                <a:gd name="connsiteY15" fmla="*/ 27065 h 465411"/>
                <a:gd name="connsiteX16" fmla="*/ 84285 w 112625"/>
                <a:gd name="connsiteY16" fmla="*/ 27065 h 465411"/>
                <a:gd name="connsiteX17" fmla="*/ 84285 w 112625"/>
                <a:gd name="connsiteY17" fmla="*/ 134766 h 465411"/>
                <a:gd name="connsiteX18" fmla="*/ 27151 w 112625"/>
                <a:gd name="connsiteY18" fmla="*/ 134766 h 46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625" h="465411">
                  <a:moveTo>
                    <a:pt x="13379" y="464941"/>
                  </a:moveTo>
                  <a:lnTo>
                    <a:pt x="98261" y="464941"/>
                  </a:lnTo>
                  <a:cubicBezTo>
                    <a:pt x="105877" y="464778"/>
                    <a:pt x="111980" y="458581"/>
                    <a:pt x="112026" y="450962"/>
                  </a:cubicBezTo>
                  <a:lnTo>
                    <a:pt x="112026" y="13510"/>
                  </a:lnTo>
                  <a:cubicBezTo>
                    <a:pt x="112128" y="5892"/>
                    <a:pt x="106037" y="-366"/>
                    <a:pt x="98419" y="-469"/>
                  </a:cubicBezTo>
                  <a:cubicBezTo>
                    <a:pt x="98366" y="-469"/>
                    <a:pt x="98314" y="-470"/>
                    <a:pt x="98261" y="-470"/>
                  </a:cubicBezTo>
                  <a:lnTo>
                    <a:pt x="13379" y="-470"/>
                  </a:lnTo>
                  <a:cubicBezTo>
                    <a:pt x="5737" y="-547"/>
                    <a:pt x="-521" y="5586"/>
                    <a:pt x="-598" y="13228"/>
                  </a:cubicBezTo>
                  <a:cubicBezTo>
                    <a:pt x="-599" y="13322"/>
                    <a:pt x="-599" y="13416"/>
                    <a:pt x="-598" y="13510"/>
                  </a:cubicBezTo>
                  <a:lnTo>
                    <a:pt x="-598" y="450962"/>
                  </a:lnTo>
                  <a:cubicBezTo>
                    <a:pt x="-528" y="458653"/>
                    <a:pt x="5688" y="464871"/>
                    <a:pt x="13379" y="464941"/>
                  </a:cubicBezTo>
                  <a:close/>
                  <a:moveTo>
                    <a:pt x="84282" y="436984"/>
                  </a:moveTo>
                  <a:lnTo>
                    <a:pt x="27151" y="436984"/>
                  </a:lnTo>
                  <a:lnTo>
                    <a:pt x="27151" y="162343"/>
                  </a:lnTo>
                  <a:lnTo>
                    <a:pt x="84285" y="162343"/>
                  </a:lnTo>
                  <a:close/>
                  <a:moveTo>
                    <a:pt x="27151" y="27065"/>
                  </a:moveTo>
                  <a:lnTo>
                    <a:pt x="84285" y="27065"/>
                  </a:lnTo>
                  <a:lnTo>
                    <a:pt x="84285" y="134766"/>
                  </a:lnTo>
                  <a:lnTo>
                    <a:pt x="27151" y="134766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92AE49C-D0F1-C734-3569-58AFF49F35C2}"/>
                </a:ext>
              </a:extLst>
            </p:cNvPr>
            <p:cNvSpPr/>
            <p:nvPr/>
          </p:nvSpPr>
          <p:spPr>
            <a:xfrm>
              <a:off x="7821946" y="2738848"/>
              <a:ext cx="112666" cy="334679"/>
            </a:xfrm>
            <a:custGeom>
              <a:avLst/>
              <a:gdLst>
                <a:gd name="connsiteX0" fmla="*/ 13515 w 112666"/>
                <a:gd name="connsiteY0" fmla="*/ 334161 h 334679"/>
                <a:gd name="connsiteX1" fmla="*/ 98439 w 112666"/>
                <a:gd name="connsiteY1" fmla="*/ 334161 h 334679"/>
                <a:gd name="connsiteX2" fmla="*/ 112204 w 112666"/>
                <a:gd name="connsiteY2" fmla="*/ 320182 h 334679"/>
                <a:gd name="connsiteX3" fmla="*/ 112204 w 112666"/>
                <a:gd name="connsiteY3" fmla="*/ 13037 h 334679"/>
                <a:gd name="connsiteX4" fmla="*/ 98439 w 112666"/>
                <a:gd name="connsiteY4" fmla="*/ -519 h 334679"/>
                <a:gd name="connsiteX5" fmla="*/ 13515 w 112666"/>
                <a:gd name="connsiteY5" fmla="*/ -519 h 334679"/>
                <a:gd name="connsiteX6" fmla="*/ -463 w 112666"/>
                <a:gd name="connsiteY6" fmla="*/ 13037 h 334679"/>
                <a:gd name="connsiteX7" fmla="*/ -463 w 112666"/>
                <a:gd name="connsiteY7" fmla="*/ 320182 h 334679"/>
                <a:gd name="connsiteX8" fmla="*/ 13515 w 112666"/>
                <a:gd name="connsiteY8" fmla="*/ 334161 h 334679"/>
                <a:gd name="connsiteX9" fmla="*/ 84670 w 112666"/>
                <a:gd name="connsiteY9" fmla="*/ 306203 h 334679"/>
                <a:gd name="connsiteX10" fmla="*/ 27283 w 112666"/>
                <a:gd name="connsiteY10" fmla="*/ 306203 h 334679"/>
                <a:gd name="connsiteX11" fmla="*/ 27283 w 112666"/>
                <a:gd name="connsiteY11" fmla="*/ 117874 h 334679"/>
                <a:gd name="connsiteX12" fmla="*/ 84670 w 112666"/>
                <a:gd name="connsiteY12" fmla="*/ 117874 h 334679"/>
                <a:gd name="connsiteX13" fmla="*/ 27283 w 112666"/>
                <a:gd name="connsiteY13" fmla="*/ 27016 h 334679"/>
                <a:gd name="connsiteX14" fmla="*/ 84670 w 112666"/>
                <a:gd name="connsiteY14" fmla="*/ 27016 h 334679"/>
                <a:gd name="connsiteX15" fmla="*/ 84670 w 112666"/>
                <a:gd name="connsiteY15" fmla="*/ 89917 h 334679"/>
                <a:gd name="connsiteX16" fmla="*/ 27283 w 112666"/>
                <a:gd name="connsiteY16" fmla="*/ 89917 h 33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6" h="334679">
                  <a:moveTo>
                    <a:pt x="13515" y="334161"/>
                  </a:moveTo>
                  <a:lnTo>
                    <a:pt x="98439" y="334161"/>
                  </a:lnTo>
                  <a:cubicBezTo>
                    <a:pt x="106057" y="334001"/>
                    <a:pt x="112161" y="327802"/>
                    <a:pt x="112204" y="320182"/>
                  </a:cubicBezTo>
                  <a:lnTo>
                    <a:pt x="112204" y="13037"/>
                  </a:lnTo>
                  <a:cubicBezTo>
                    <a:pt x="112124" y="5502"/>
                    <a:pt x="105974" y="-554"/>
                    <a:pt x="98439" y="-519"/>
                  </a:cubicBezTo>
                  <a:lnTo>
                    <a:pt x="13515" y="-519"/>
                  </a:lnTo>
                  <a:cubicBezTo>
                    <a:pt x="5938" y="-519"/>
                    <a:pt x="-463" y="5627"/>
                    <a:pt x="-463" y="13037"/>
                  </a:cubicBezTo>
                  <a:lnTo>
                    <a:pt x="-463" y="320182"/>
                  </a:lnTo>
                  <a:cubicBezTo>
                    <a:pt x="-304" y="327835"/>
                    <a:pt x="5862" y="334001"/>
                    <a:pt x="13515" y="334161"/>
                  </a:cubicBezTo>
                  <a:close/>
                  <a:moveTo>
                    <a:pt x="84670" y="306203"/>
                  </a:moveTo>
                  <a:lnTo>
                    <a:pt x="27283" y="306203"/>
                  </a:lnTo>
                  <a:lnTo>
                    <a:pt x="27283" y="117874"/>
                  </a:lnTo>
                  <a:lnTo>
                    <a:pt x="84670" y="117874"/>
                  </a:lnTo>
                  <a:close/>
                  <a:moveTo>
                    <a:pt x="27283" y="27016"/>
                  </a:moveTo>
                  <a:lnTo>
                    <a:pt x="84670" y="27016"/>
                  </a:lnTo>
                  <a:lnTo>
                    <a:pt x="84670" y="89917"/>
                  </a:lnTo>
                  <a:lnTo>
                    <a:pt x="27283" y="89917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74ACB3D-3119-FE95-E19F-4B71B69B4E7C}"/>
                </a:ext>
              </a:extLst>
            </p:cNvPr>
            <p:cNvSpPr/>
            <p:nvPr/>
          </p:nvSpPr>
          <p:spPr>
            <a:xfrm>
              <a:off x="7638591" y="2511069"/>
              <a:ext cx="112665" cy="562458"/>
            </a:xfrm>
            <a:custGeom>
              <a:avLst/>
              <a:gdLst>
                <a:gd name="connsiteX0" fmla="*/ 13437 w 112665"/>
                <a:gd name="connsiteY0" fmla="*/ 562023 h 562458"/>
                <a:gd name="connsiteX1" fmla="*/ 98359 w 112665"/>
                <a:gd name="connsiteY1" fmla="*/ 562023 h 562458"/>
                <a:gd name="connsiteX2" fmla="*/ 112338 w 112665"/>
                <a:gd name="connsiteY2" fmla="*/ 548045 h 562458"/>
                <a:gd name="connsiteX3" fmla="*/ 112338 w 112665"/>
                <a:gd name="connsiteY3" fmla="*/ 13544 h 562458"/>
                <a:gd name="connsiteX4" fmla="*/ 98359 w 112665"/>
                <a:gd name="connsiteY4" fmla="*/ -435 h 562458"/>
                <a:gd name="connsiteX5" fmla="*/ 13437 w 112665"/>
                <a:gd name="connsiteY5" fmla="*/ -435 h 562458"/>
                <a:gd name="connsiteX6" fmla="*/ -328 w 112665"/>
                <a:gd name="connsiteY6" fmla="*/ 13544 h 562458"/>
                <a:gd name="connsiteX7" fmla="*/ -328 w 112665"/>
                <a:gd name="connsiteY7" fmla="*/ 548045 h 562458"/>
                <a:gd name="connsiteX8" fmla="*/ 13437 w 112665"/>
                <a:gd name="connsiteY8" fmla="*/ 562023 h 562458"/>
                <a:gd name="connsiteX9" fmla="*/ 84550 w 112665"/>
                <a:gd name="connsiteY9" fmla="*/ 534066 h 562458"/>
                <a:gd name="connsiteX10" fmla="*/ 27204 w 112665"/>
                <a:gd name="connsiteY10" fmla="*/ 534066 h 562458"/>
                <a:gd name="connsiteX11" fmla="*/ 27204 w 112665"/>
                <a:gd name="connsiteY11" fmla="*/ 200613 h 562458"/>
                <a:gd name="connsiteX12" fmla="*/ 84550 w 112665"/>
                <a:gd name="connsiteY12" fmla="*/ 200613 h 562458"/>
                <a:gd name="connsiteX13" fmla="*/ 27204 w 112665"/>
                <a:gd name="connsiteY13" fmla="*/ 27522 h 562458"/>
                <a:gd name="connsiteX14" fmla="*/ 84550 w 112665"/>
                <a:gd name="connsiteY14" fmla="*/ 27522 h 562458"/>
                <a:gd name="connsiteX15" fmla="*/ 84550 w 112665"/>
                <a:gd name="connsiteY15" fmla="*/ 172646 h 562458"/>
                <a:gd name="connsiteX16" fmla="*/ 27204 w 112665"/>
                <a:gd name="connsiteY16" fmla="*/ 172646 h 56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5" h="562458">
                  <a:moveTo>
                    <a:pt x="13437" y="562023"/>
                  </a:moveTo>
                  <a:lnTo>
                    <a:pt x="98359" y="562023"/>
                  </a:lnTo>
                  <a:cubicBezTo>
                    <a:pt x="106044" y="561938"/>
                    <a:pt x="112253" y="555729"/>
                    <a:pt x="112338" y="548045"/>
                  </a:cubicBezTo>
                  <a:lnTo>
                    <a:pt x="112338" y="13544"/>
                  </a:lnTo>
                  <a:cubicBezTo>
                    <a:pt x="112253" y="5859"/>
                    <a:pt x="106044" y="-350"/>
                    <a:pt x="98359" y="-435"/>
                  </a:cubicBezTo>
                  <a:lnTo>
                    <a:pt x="13437" y="-435"/>
                  </a:lnTo>
                  <a:cubicBezTo>
                    <a:pt x="5819" y="-275"/>
                    <a:pt x="-285" y="5924"/>
                    <a:pt x="-328" y="13544"/>
                  </a:cubicBezTo>
                  <a:lnTo>
                    <a:pt x="-328" y="548045"/>
                  </a:lnTo>
                  <a:cubicBezTo>
                    <a:pt x="-285" y="555665"/>
                    <a:pt x="5819" y="561864"/>
                    <a:pt x="13437" y="562023"/>
                  </a:cubicBezTo>
                  <a:close/>
                  <a:moveTo>
                    <a:pt x="84550" y="534066"/>
                  </a:moveTo>
                  <a:lnTo>
                    <a:pt x="27204" y="534066"/>
                  </a:lnTo>
                  <a:lnTo>
                    <a:pt x="27204" y="200613"/>
                  </a:lnTo>
                  <a:lnTo>
                    <a:pt x="84550" y="200613"/>
                  </a:lnTo>
                  <a:close/>
                  <a:moveTo>
                    <a:pt x="27204" y="27522"/>
                  </a:moveTo>
                  <a:lnTo>
                    <a:pt x="84550" y="27522"/>
                  </a:lnTo>
                  <a:lnTo>
                    <a:pt x="84550" y="172646"/>
                  </a:lnTo>
                  <a:lnTo>
                    <a:pt x="27204" y="172646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片 81" descr="32313538313534373b32313538313533343bb9a4d7f7bcc6bbae">
            <a:extLst>
              <a:ext uri="{FF2B5EF4-FFF2-40B4-BE49-F238E27FC236}">
                <a16:creationId xmlns:a16="http://schemas.microsoft.com/office/drawing/2014/main" id="{54DE9D9C-B3F5-6CBC-A18E-6E74AB18D835}"/>
              </a:ext>
            </a:extLst>
          </p:cNvPr>
          <p:cNvGrpSpPr/>
          <p:nvPr/>
        </p:nvGrpSpPr>
        <p:grpSpPr>
          <a:xfrm>
            <a:off x="9736063" y="4018945"/>
            <a:ext cx="358481" cy="359760"/>
            <a:chOff x="8572269" y="2266028"/>
            <a:chExt cx="911156" cy="914400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71CABEB-D2F2-6E6E-E5BF-2676039D48A0}"/>
                </a:ext>
              </a:extLst>
            </p:cNvPr>
            <p:cNvSpPr/>
            <p:nvPr/>
          </p:nvSpPr>
          <p:spPr>
            <a:xfrm>
              <a:off x="8572269" y="2266028"/>
              <a:ext cx="642661" cy="914400"/>
            </a:xfrm>
            <a:custGeom>
              <a:avLst/>
              <a:gdLst>
                <a:gd name="connsiteX0" fmla="*/ 641537 w 642661"/>
                <a:gd name="connsiteY0" fmla="*/ 181756 h 914400"/>
                <a:gd name="connsiteX1" fmla="*/ 640947 w 642661"/>
                <a:gd name="connsiteY1" fmla="*/ 180492 h 914400"/>
                <a:gd name="connsiteX2" fmla="*/ 638463 w 642661"/>
                <a:gd name="connsiteY2" fmla="*/ 176408 h 914400"/>
                <a:gd name="connsiteX3" fmla="*/ 638251 w 642661"/>
                <a:gd name="connsiteY3" fmla="*/ 176408 h 914400"/>
                <a:gd name="connsiteX4" fmla="*/ 465755 w 642661"/>
                <a:gd name="connsiteY4" fmla="*/ 3700 h 914400"/>
                <a:gd name="connsiteX5" fmla="*/ 465587 w 642661"/>
                <a:gd name="connsiteY5" fmla="*/ 3700 h 914400"/>
                <a:gd name="connsiteX6" fmla="*/ 461672 w 642661"/>
                <a:gd name="connsiteY6" fmla="*/ 1258 h 914400"/>
                <a:gd name="connsiteX7" fmla="*/ 460451 w 642661"/>
                <a:gd name="connsiteY7" fmla="*/ 837 h 914400"/>
                <a:gd name="connsiteX8" fmla="*/ 456747 w 642661"/>
                <a:gd name="connsiteY8" fmla="*/ -6 h 914400"/>
                <a:gd name="connsiteX9" fmla="*/ 455903 w 642661"/>
                <a:gd name="connsiteY9" fmla="*/ -384 h 914400"/>
                <a:gd name="connsiteX10" fmla="*/ 13481 w 642661"/>
                <a:gd name="connsiteY10" fmla="*/ -384 h 914400"/>
                <a:gd name="connsiteX11" fmla="*/ -285 w 642661"/>
                <a:gd name="connsiteY11" fmla="*/ 13486 h 914400"/>
                <a:gd name="connsiteX12" fmla="*/ -284 w 642661"/>
                <a:gd name="connsiteY12" fmla="*/ 13595 h 914400"/>
                <a:gd name="connsiteX13" fmla="*/ -284 w 642661"/>
                <a:gd name="connsiteY13" fmla="*/ 900039 h 914400"/>
                <a:gd name="connsiteX14" fmla="*/ 13375 w 642661"/>
                <a:gd name="connsiteY14" fmla="*/ 914015 h 914400"/>
                <a:gd name="connsiteX15" fmla="*/ 13481 w 642661"/>
                <a:gd name="connsiteY15" fmla="*/ 914016 h 914400"/>
                <a:gd name="connsiteX16" fmla="*/ 628611 w 642661"/>
                <a:gd name="connsiteY16" fmla="*/ 914016 h 914400"/>
                <a:gd name="connsiteX17" fmla="*/ 642377 w 642661"/>
                <a:gd name="connsiteY17" fmla="*/ 900144 h 914400"/>
                <a:gd name="connsiteX18" fmla="*/ 642376 w 642661"/>
                <a:gd name="connsiteY18" fmla="*/ 900039 h 914400"/>
                <a:gd name="connsiteX19" fmla="*/ 642376 w 642661"/>
                <a:gd name="connsiteY19" fmla="*/ 186260 h 914400"/>
                <a:gd name="connsiteX20" fmla="*/ 642166 w 642661"/>
                <a:gd name="connsiteY20" fmla="*/ 185459 h 914400"/>
                <a:gd name="connsiteX21" fmla="*/ 641537 w 642661"/>
                <a:gd name="connsiteY21" fmla="*/ 181756 h 914400"/>
                <a:gd name="connsiteX22" fmla="*/ 595096 w 642661"/>
                <a:gd name="connsiteY22" fmla="*/ 172281 h 914400"/>
                <a:gd name="connsiteX23" fmla="*/ 469670 w 642661"/>
                <a:gd name="connsiteY23" fmla="*/ 172281 h 914400"/>
                <a:gd name="connsiteX24" fmla="*/ 469670 w 642661"/>
                <a:gd name="connsiteY24" fmla="*/ 46897 h 914400"/>
                <a:gd name="connsiteX25" fmla="*/ 614632 w 642661"/>
                <a:gd name="connsiteY25" fmla="*/ 886061 h 914400"/>
                <a:gd name="connsiteX26" fmla="*/ 27460 w 642661"/>
                <a:gd name="connsiteY26" fmla="*/ 886061 h 914400"/>
                <a:gd name="connsiteX27" fmla="*/ 27460 w 642661"/>
                <a:gd name="connsiteY27" fmla="*/ 27573 h 914400"/>
                <a:gd name="connsiteX28" fmla="*/ 442136 w 642661"/>
                <a:gd name="connsiteY28" fmla="*/ 27573 h 914400"/>
                <a:gd name="connsiteX29" fmla="*/ 442136 w 642661"/>
                <a:gd name="connsiteY29" fmla="*/ 186260 h 914400"/>
                <a:gd name="connsiteX30" fmla="*/ 455901 w 642661"/>
                <a:gd name="connsiteY30" fmla="*/ 200238 h 914400"/>
                <a:gd name="connsiteX31" fmla="*/ 614632 w 642661"/>
                <a:gd name="connsiteY31" fmla="*/ 20023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42661" h="914400">
                  <a:moveTo>
                    <a:pt x="641537" y="181756"/>
                  </a:moveTo>
                  <a:cubicBezTo>
                    <a:pt x="641326" y="181335"/>
                    <a:pt x="641158" y="180912"/>
                    <a:pt x="640947" y="180492"/>
                  </a:cubicBezTo>
                  <a:cubicBezTo>
                    <a:pt x="640356" y="179000"/>
                    <a:pt x="639516" y="177619"/>
                    <a:pt x="638463" y="176408"/>
                  </a:cubicBezTo>
                  <a:lnTo>
                    <a:pt x="638251" y="176408"/>
                  </a:lnTo>
                  <a:lnTo>
                    <a:pt x="465755" y="3700"/>
                  </a:lnTo>
                  <a:lnTo>
                    <a:pt x="465587" y="3700"/>
                  </a:lnTo>
                  <a:cubicBezTo>
                    <a:pt x="464553" y="2516"/>
                    <a:pt x="463190" y="1666"/>
                    <a:pt x="461672" y="1258"/>
                  </a:cubicBezTo>
                  <a:cubicBezTo>
                    <a:pt x="461251" y="1258"/>
                    <a:pt x="460830" y="837"/>
                    <a:pt x="460451" y="837"/>
                  </a:cubicBezTo>
                  <a:cubicBezTo>
                    <a:pt x="459268" y="363"/>
                    <a:pt x="458018" y="78"/>
                    <a:pt x="456747" y="-6"/>
                  </a:cubicBezTo>
                  <a:cubicBezTo>
                    <a:pt x="456535" y="-6"/>
                    <a:pt x="456115" y="-384"/>
                    <a:pt x="455903" y="-384"/>
                  </a:cubicBezTo>
                  <a:lnTo>
                    <a:pt x="13481" y="-384"/>
                  </a:lnTo>
                  <a:cubicBezTo>
                    <a:pt x="5849" y="-355"/>
                    <a:pt x="-314" y="5855"/>
                    <a:pt x="-285" y="13486"/>
                  </a:cubicBezTo>
                  <a:cubicBezTo>
                    <a:pt x="-285" y="13522"/>
                    <a:pt x="-285" y="13558"/>
                    <a:pt x="-284" y="13595"/>
                  </a:cubicBezTo>
                  <a:lnTo>
                    <a:pt x="-284" y="900039"/>
                  </a:lnTo>
                  <a:cubicBezTo>
                    <a:pt x="-372" y="907671"/>
                    <a:pt x="5744" y="913928"/>
                    <a:pt x="13375" y="914015"/>
                  </a:cubicBezTo>
                  <a:cubicBezTo>
                    <a:pt x="13410" y="914016"/>
                    <a:pt x="13446" y="914016"/>
                    <a:pt x="13481" y="914016"/>
                  </a:cubicBezTo>
                  <a:lnTo>
                    <a:pt x="628611" y="914016"/>
                  </a:lnTo>
                  <a:cubicBezTo>
                    <a:pt x="636243" y="913987"/>
                    <a:pt x="642406" y="907776"/>
                    <a:pt x="642377" y="900144"/>
                  </a:cubicBezTo>
                  <a:cubicBezTo>
                    <a:pt x="642377" y="900109"/>
                    <a:pt x="642376" y="900074"/>
                    <a:pt x="642376" y="900039"/>
                  </a:cubicBezTo>
                  <a:lnTo>
                    <a:pt x="642376" y="186260"/>
                  </a:lnTo>
                  <a:cubicBezTo>
                    <a:pt x="642376" y="185840"/>
                    <a:pt x="642166" y="185840"/>
                    <a:pt x="642166" y="185459"/>
                  </a:cubicBezTo>
                  <a:cubicBezTo>
                    <a:pt x="642166" y="184198"/>
                    <a:pt x="641953" y="182946"/>
                    <a:pt x="641537" y="181756"/>
                  </a:cubicBezTo>
                  <a:close/>
                  <a:moveTo>
                    <a:pt x="595096" y="172281"/>
                  </a:moveTo>
                  <a:lnTo>
                    <a:pt x="469670" y="172281"/>
                  </a:lnTo>
                  <a:lnTo>
                    <a:pt x="469670" y="46897"/>
                  </a:lnTo>
                  <a:close/>
                  <a:moveTo>
                    <a:pt x="614632" y="886061"/>
                  </a:moveTo>
                  <a:lnTo>
                    <a:pt x="27460" y="886061"/>
                  </a:lnTo>
                  <a:lnTo>
                    <a:pt x="27460" y="27573"/>
                  </a:lnTo>
                  <a:lnTo>
                    <a:pt x="442136" y="27573"/>
                  </a:lnTo>
                  <a:lnTo>
                    <a:pt x="442136" y="186260"/>
                  </a:lnTo>
                  <a:cubicBezTo>
                    <a:pt x="442179" y="193880"/>
                    <a:pt x="448283" y="200079"/>
                    <a:pt x="455901" y="200238"/>
                  </a:cubicBezTo>
                  <a:lnTo>
                    <a:pt x="614632" y="200238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B97C691-94F8-0A2C-60C6-F466E977233A}"/>
                </a:ext>
              </a:extLst>
            </p:cNvPr>
            <p:cNvSpPr/>
            <p:nvPr/>
          </p:nvSpPr>
          <p:spPr>
            <a:xfrm>
              <a:off x="9286044" y="2271258"/>
              <a:ext cx="197381" cy="909169"/>
            </a:xfrm>
            <a:custGeom>
              <a:avLst/>
              <a:gdLst>
                <a:gd name="connsiteX0" fmla="*/ 123140 w 197381"/>
                <a:gd name="connsiteY0" fmla="*/ 89748 h 909169"/>
                <a:gd name="connsiteX1" fmla="*/ 108320 w 197381"/>
                <a:gd name="connsiteY1" fmla="*/ 82338 h 909169"/>
                <a:gd name="connsiteX2" fmla="*/ 108320 w 197381"/>
                <a:gd name="connsiteY2" fmla="*/ 22719 h 909169"/>
                <a:gd name="connsiteX3" fmla="*/ 100741 w 197381"/>
                <a:gd name="connsiteY3" fmla="*/ 10382 h 909169"/>
                <a:gd name="connsiteX4" fmla="*/ 91058 w 197381"/>
                <a:gd name="connsiteY4" fmla="*/ 5457 h 909169"/>
                <a:gd name="connsiteX5" fmla="*/ 41291 w 197381"/>
                <a:gd name="connsiteY5" fmla="*/ 5457 h 909169"/>
                <a:gd name="connsiteX6" fmla="*/ 31649 w 197381"/>
                <a:gd name="connsiteY6" fmla="*/ 10382 h 909169"/>
                <a:gd name="connsiteX7" fmla="*/ 24029 w 197381"/>
                <a:gd name="connsiteY7" fmla="*/ 22719 h 909169"/>
                <a:gd name="connsiteX8" fmla="*/ 24029 w 197381"/>
                <a:gd name="connsiteY8" fmla="*/ 82338 h 909169"/>
                <a:gd name="connsiteX9" fmla="*/ 6556 w 197381"/>
                <a:gd name="connsiteY9" fmla="*/ 91390 h 909169"/>
                <a:gd name="connsiteX10" fmla="*/ -644 w 197381"/>
                <a:gd name="connsiteY10" fmla="*/ 103726 h 909169"/>
                <a:gd name="connsiteX11" fmla="*/ -644 w 197381"/>
                <a:gd name="connsiteY11" fmla="*/ 745175 h 909169"/>
                <a:gd name="connsiteX12" fmla="*/ -13 w 197381"/>
                <a:gd name="connsiteY12" fmla="*/ 749258 h 909169"/>
                <a:gd name="connsiteX13" fmla="*/ 198 w 197381"/>
                <a:gd name="connsiteY13" fmla="*/ 749679 h 909169"/>
                <a:gd name="connsiteX14" fmla="*/ 53248 w 197381"/>
                <a:gd name="connsiteY14" fmla="*/ 899735 h 909169"/>
                <a:gd name="connsiteX15" fmla="*/ 66174 w 197381"/>
                <a:gd name="connsiteY15" fmla="*/ 908784 h 909169"/>
                <a:gd name="connsiteX16" fmla="*/ 79349 w 197381"/>
                <a:gd name="connsiteY16" fmla="*/ 899732 h 909169"/>
                <a:gd name="connsiteX17" fmla="*/ 132188 w 197381"/>
                <a:gd name="connsiteY17" fmla="*/ 749676 h 909169"/>
                <a:gd name="connsiteX18" fmla="*/ 132357 w 197381"/>
                <a:gd name="connsiteY18" fmla="*/ 749255 h 909169"/>
                <a:gd name="connsiteX19" fmla="*/ 132988 w 197381"/>
                <a:gd name="connsiteY19" fmla="*/ 745172 h 909169"/>
                <a:gd name="connsiteX20" fmla="*/ 132988 w 197381"/>
                <a:gd name="connsiteY20" fmla="*/ 119768 h 909169"/>
                <a:gd name="connsiteX21" fmla="*/ 169154 w 197381"/>
                <a:gd name="connsiteY21" fmla="*/ 167470 h 909169"/>
                <a:gd name="connsiteX22" fmla="*/ 169154 w 197381"/>
                <a:gd name="connsiteY22" fmla="*/ 410449 h 909169"/>
                <a:gd name="connsiteX23" fmla="*/ 182779 w 197381"/>
                <a:gd name="connsiteY23" fmla="*/ 424404 h 909169"/>
                <a:gd name="connsiteX24" fmla="*/ 196733 w 197381"/>
                <a:gd name="connsiteY24" fmla="*/ 410779 h 909169"/>
                <a:gd name="connsiteX25" fmla="*/ 196733 w 197381"/>
                <a:gd name="connsiteY25" fmla="*/ 410449 h 909169"/>
                <a:gd name="connsiteX26" fmla="*/ 196733 w 197381"/>
                <a:gd name="connsiteY26" fmla="*/ 167470 h 909169"/>
                <a:gd name="connsiteX27" fmla="*/ 123140 w 197381"/>
                <a:gd name="connsiteY27" fmla="*/ 89748 h 909169"/>
                <a:gd name="connsiteX28" fmla="*/ 26932 w 197381"/>
                <a:gd name="connsiteY28" fmla="*/ 722140 h 909169"/>
                <a:gd name="connsiteX29" fmla="*/ 26932 w 197381"/>
                <a:gd name="connsiteY29" fmla="*/ 533811 h 909169"/>
                <a:gd name="connsiteX30" fmla="*/ 53036 w 197381"/>
                <a:gd name="connsiteY30" fmla="*/ 519834 h 909169"/>
                <a:gd name="connsiteX31" fmla="*/ 79352 w 197381"/>
                <a:gd name="connsiteY31" fmla="*/ 519834 h 909169"/>
                <a:gd name="connsiteX32" fmla="*/ 105457 w 197381"/>
                <a:gd name="connsiteY32" fmla="*/ 533811 h 909169"/>
                <a:gd name="connsiteX33" fmla="*/ 105457 w 197381"/>
                <a:gd name="connsiteY33" fmla="*/ 722140 h 909169"/>
                <a:gd name="connsiteX34" fmla="*/ 92281 w 197381"/>
                <a:gd name="connsiteY34" fmla="*/ 715150 h 909169"/>
                <a:gd name="connsiteX35" fmla="*/ 40072 w 197381"/>
                <a:gd name="connsiteY35" fmla="*/ 715150 h 909169"/>
                <a:gd name="connsiteX36" fmla="*/ 92276 w 197381"/>
                <a:gd name="connsiteY36" fmla="*/ 495583 h 909169"/>
                <a:gd name="connsiteX37" fmla="*/ 40067 w 197381"/>
                <a:gd name="connsiteY37" fmla="*/ 495583 h 909169"/>
                <a:gd name="connsiteX38" fmla="*/ 26930 w 197381"/>
                <a:gd name="connsiteY38" fmla="*/ 502571 h 909169"/>
                <a:gd name="connsiteX39" fmla="*/ 26930 w 197381"/>
                <a:gd name="connsiteY39" fmla="*/ 111977 h 909169"/>
                <a:gd name="connsiteX40" fmla="*/ 53036 w 197381"/>
                <a:gd name="connsiteY40" fmla="*/ 97958 h 909169"/>
                <a:gd name="connsiteX41" fmla="*/ 79352 w 197381"/>
                <a:gd name="connsiteY41" fmla="*/ 97958 h 909169"/>
                <a:gd name="connsiteX42" fmla="*/ 105457 w 197381"/>
                <a:gd name="connsiteY42" fmla="*/ 111977 h 909169"/>
                <a:gd name="connsiteX43" fmla="*/ 105457 w 197381"/>
                <a:gd name="connsiteY43" fmla="*/ 502571 h 909169"/>
                <a:gd name="connsiteX44" fmla="*/ 53626 w 197381"/>
                <a:gd name="connsiteY44" fmla="*/ 30129 h 909169"/>
                <a:gd name="connsiteX45" fmla="*/ 78720 w 197381"/>
                <a:gd name="connsiteY45" fmla="*/ 30129 h 909169"/>
                <a:gd name="connsiteX46" fmla="*/ 80573 w 197381"/>
                <a:gd name="connsiteY46" fmla="*/ 31350 h 909169"/>
                <a:gd name="connsiteX47" fmla="*/ 80573 w 197381"/>
                <a:gd name="connsiteY47" fmla="*/ 69204 h 909169"/>
                <a:gd name="connsiteX48" fmla="*/ 51774 w 197381"/>
                <a:gd name="connsiteY48" fmla="*/ 69204 h 909169"/>
                <a:gd name="connsiteX49" fmla="*/ 51774 w 197381"/>
                <a:gd name="connsiteY49" fmla="*/ 31353 h 909169"/>
                <a:gd name="connsiteX50" fmla="*/ 66174 w 197381"/>
                <a:gd name="connsiteY50" fmla="*/ 853291 h 909169"/>
                <a:gd name="connsiteX51" fmla="*/ 30217 w 197381"/>
                <a:gd name="connsiteY51" fmla="*/ 751739 h 909169"/>
                <a:gd name="connsiteX52" fmla="*/ 53036 w 197381"/>
                <a:gd name="connsiteY52" fmla="*/ 739403 h 909169"/>
                <a:gd name="connsiteX53" fmla="*/ 79352 w 197381"/>
                <a:gd name="connsiteY53" fmla="*/ 739403 h 909169"/>
                <a:gd name="connsiteX54" fmla="*/ 102171 w 197381"/>
                <a:gd name="connsiteY54" fmla="*/ 751739 h 90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97381" h="909169">
                  <a:moveTo>
                    <a:pt x="123140" y="89748"/>
                  </a:moveTo>
                  <a:lnTo>
                    <a:pt x="108320" y="82338"/>
                  </a:lnTo>
                  <a:lnTo>
                    <a:pt x="108320" y="22719"/>
                  </a:lnTo>
                  <a:cubicBezTo>
                    <a:pt x="108461" y="17468"/>
                    <a:pt x="105489" y="12629"/>
                    <a:pt x="100741" y="10382"/>
                  </a:cubicBezTo>
                  <a:lnTo>
                    <a:pt x="91058" y="5457"/>
                  </a:lnTo>
                  <a:cubicBezTo>
                    <a:pt x="75384" y="-2333"/>
                    <a:pt x="56966" y="-2333"/>
                    <a:pt x="41291" y="5457"/>
                  </a:cubicBezTo>
                  <a:lnTo>
                    <a:pt x="31649" y="10382"/>
                  </a:lnTo>
                  <a:cubicBezTo>
                    <a:pt x="26891" y="12624"/>
                    <a:pt x="23904" y="17461"/>
                    <a:pt x="24029" y="22719"/>
                  </a:cubicBezTo>
                  <a:lnTo>
                    <a:pt x="24029" y="82338"/>
                  </a:lnTo>
                  <a:lnTo>
                    <a:pt x="6556" y="91390"/>
                  </a:lnTo>
                  <a:cubicBezTo>
                    <a:pt x="2118" y="93914"/>
                    <a:pt x="-629" y="98621"/>
                    <a:pt x="-644" y="103726"/>
                  </a:cubicBezTo>
                  <a:lnTo>
                    <a:pt x="-644" y="745175"/>
                  </a:lnTo>
                  <a:cubicBezTo>
                    <a:pt x="-674" y="746562"/>
                    <a:pt x="-460" y="747944"/>
                    <a:pt x="-13" y="749258"/>
                  </a:cubicBezTo>
                  <a:cubicBezTo>
                    <a:pt x="198" y="749679"/>
                    <a:pt x="-13" y="749679"/>
                    <a:pt x="198" y="749679"/>
                  </a:cubicBezTo>
                  <a:lnTo>
                    <a:pt x="53248" y="899735"/>
                  </a:lnTo>
                  <a:cubicBezTo>
                    <a:pt x="55229" y="905166"/>
                    <a:pt x="60393" y="908781"/>
                    <a:pt x="66174" y="908784"/>
                  </a:cubicBezTo>
                  <a:cubicBezTo>
                    <a:pt x="72016" y="908787"/>
                    <a:pt x="77256" y="905187"/>
                    <a:pt x="79349" y="899732"/>
                  </a:cubicBezTo>
                  <a:lnTo>
                    <a:pt x="132188" y="749676"/>
                  </a:lnTo>
                  <a:cubicBezTo>
                    <a:pt x="132357" y="749676"/>
                    <a:pt x="132357" y="749676"/>
                    <a:pt x="132357" y="749255"/>
                  </a:cubicBezTo>
                  <a:cubicBezTo>
                    <a:pt x="132803" y="747941"/>
                    <a:pt x="133017" y="746559"/>
                    <a:pt x="132988" y="745172"/>
                  </a:cubicBezTo>
                  <a:lnTo>
                    <a:pt x="132988" y="119768"/>
                  </a:lnTo>
                  <a:cubicBezTo>
                    <a:pt x="153745" y="125956"/>
                    <a:pt x="169154" y="144861"/>
                    <a:pt x="169154" y="167470"/>
                  </a:cubicBezTo>
                  <a:lnTo>
                    <a:pt x="169154" y="410449"/>
                  </a:lnTo>
                  <a:cubicBezTo>
                    <a:pt x="169063" y="418065"/>
                    <a:pt x="175163" y="424313"/>
                    <a:pt x="182779" y="424404"/>
                  </a:cubicBezTo>
                  <a:cubicBezTo>
                    <a:pt x="190395" y="424495"/>
                    <a:pt x="196642" y="418395"/>
                    <a:pt x="196733" y="410779"/>
                  </a:cubicBezTo>
                  <a:cubicBezTo>
                    <a:pt x="196735" y="410669"/>
                    <a:pt x="196735" y="410559"/>
                    <a:pt x="196733" y="410449"/>
                  </a:cubicBezTo>
                  <a:lnTo>
                    <a:pt x="196733" y="167470"/>
                  </a:lnTo>
                  <a:cubicBezTo>
                    <a:pt x="196736" y="125956"/>
                    <a:pt x="164020" y="92232"/>
                    <a:pt x="123140" y="89748"/>
                  </a:cubicBezTo>
                  <a:close/>
                  <a:moveTo>
                    <a:pt x="26932" y="722140"/>
                  </a:moveTo>
                  <a:lnTo>
                    <a:pt x="26932" y="533811"/>
                  </a:lnTo>
                  <a:lnTo>
                    <a:pt x="53036" y="519834"/>
                  </a:lnTo>
                  <a:cubicBezTo>
                    <a:pt x="61323" y="515708"/>
                    <a:pt x="71065" y="515708"/>
                    <a:pt x="79352" y="519834"/>
                  </a:cubicBezTo>
                  <a:lnTo>
                    <a:pt x="105457" y="533811"/>
                  </a:lnTo>
                  <a:lnTo>
                    <a:pt x="105457" y="722140"/>
                  </a:lnTo>
                  <a:lnTo>
                    <a:pt x="92281" y="715150"/>
                  </a:lnTo>
                  <a:cubicBezTo>
                    <a:pt x="76055" y="706099"/>
                    <a:pt x="56298" y="706099"/>
                    <a:pt x="40072" y="715150"/>
                  </a:cubicBezTo>
                  <a:close/>
                  <a:moveTo>
                    <a:pt x="92276" y="495583"/>
                  </a:moveTo>
                  <a:cubicBezTo>
                    <a:pt x="75944" y="486950"/>
                    <a:pt x="56399" y="486950"/>
                    <a:pt x="40067" y="495583"/>
                  </a:cubicBezTo>
                  <a:lnTo>
                    <a:pt x="26930" y="502571"/>
                  </a:lnTo>
                  <a:lnTo>
                    <a:pt x="26930" y="111977"/>
                  </a:lnTo>
                  <a:lnTo>
                    <a:pt x="53036" y="97958"/>
                  </a:lnTo>
                  <a:cubicBezTo>
                    <a:pt x="61230" y="93453"/>
                    <a:pt x="71158" y="93453"/>
                    <a:pt x="79352" y="97958"/>
                  </a:cubicBezTo>
                  <a:lnTo>
                    <a:pt x="105457" y="111977"/>
                  </a:lnTo>
                  <a:lnTo>
                    <a:pt x="105457" y="502571"/>
                  </a:lnTo>
                  <a:close/>
                  <a:moveTo>
                    <a:pt x="53626" y="30129"/>
                  </a:moveTo>
                  <a:cubicBezTo>
                    <a:pt x="61580" y="26425"/>
                    <a:pt x="70765" y="26425"/>
                    <a:pt x="78720" y="30129"/>
                  </a:cubicBezTo>
                  <a:lnTo>
                    <a:pt x="80573" y="31350"/>
                  </a:lnTo>
                  <a:lnTo>
                    <a:pt x="80573" y="69204"/>
                  </a:lnTo>
                  <a:cubicBezTo>
                    <a:pt x="71187" y="66339"/>
                    <a:pt x="61160" y="66339"/>
                    <a:pt x="51774" y="69204"/>
                  </a:cubicBezTo>
                  <a:lnTo>
                    <a:pt x="51774" y="31353"/>
                  </a:lnTo>
                  <a:close/>
                  <a:moveTo>
                    <a:pt x="66174" y="853291"/>
                  </a:moveTo>
                  <a:lnTo>
                    <a:pt x="30217" y="751739"/>
                  </a:lnTo>
                  <a:lnTo>
                    <a:pt x="53036" y="739403"/>
                  </a:lnTo>
                  <a:cubicBezTo>
                    <a:pt x="61219" y="734857"/>
                    <a:pt x="71169" y="734857"/>
                    <a:pt x="79352" y="739403"/>
                  </a:cubicBezTo>
                  <a:lnTo>
                    <a:pt x="102171" y="751739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200BBE3-1DAF-25DF-D830-0F5F0D5E1B29}"/>
                </a:ext>
              </a:extLst>
            </p:cNvPr>
            <p:cNvSpPr/>
            <p:nvPr/>
          </p:nvSpPr>
          <p:spPr>
            <a:xfrm>
              <a:off x="8671970" y="2604791"/>
              <a:ext cx="443262" cy="343352"/>
            </a:xfrm>
            <a:custGeom>
              <a:avLst/>
              <a:gdLst>
                <a:gd name="connsiteX0" fmla="*/ 429211 w 443262"/>
                <a:gd name="connsiteY0" fmla="*/ -423 h 343352"/>
                <a:gd name="connsiteX1" fmla="*/ 13481 w 443262"/>
                <a:gd name="connsiteY1" fmla="*/ -423 h 343352"/>
                <a:gd name="connsiteX2" fmla="*/ -284 w 443262"/>
                <a:gd name="connsiteY2" fmla="*/ 13556 h 343352"/>
                <a:gd name="connsiteX3" fmla="*/ -284 w 443262"/>
                <a:gd name="connsiteY3" fmla="*/ 328953 h 343352"/>
                <a:gd name="connsiteX4" fmla="*/ 13428 w 443262"/>
                <a:gd name="connsiteY4" fmla="*/ 342929 h 343352"/>
                <a:gd name="connsiteX5" fmla="*/ 13481 w 443262"/>
                <a:gd name="connsiteY5" fmla="*/ 342929 h 343352"/>
                <a:gd name="connsiteX6" fmla="*/ 429211 w 443262"/>
                <a:gd name="connsiteY6" fmla="*/ 342929 h 343352"/>
                <a:gd name="connsiteX7" fmla="*/ 442977 w 443262"/>
                <a:gd name="connsiteY7" fmla="*/ 329005 h 343352"/>
                <a:gd name="connsiteX8" fmla="*/ 442976 w 443262"/>
                <a:gd name="connsiteY8" fmla="*/ 328952 h 343352"/>
                <a:gd name="connsiteX9" fmla="*/ 442976 w 443262"/>
                <a:gd name="connsiteY9" fmla="*/ 13556 h 343352"/>
                <a:gd name="connsiteX10" fmla="*/ 429211 w 443262"/>
                <a:gd name="connsiteY10" fmla="*/ -423 h 343352"/>
                <a:gd name="connsiteX11" fmla="*/ 27459 w 443262"/>
                <a:gd name="connsiteY11" fmla="*/ 108162 h 343352"/>
                <a:gd name="connsiteX12" fmla="*/ 113818 w 443262"/>
                <a:gd name="connsiteY12" fmla="*/ 108162 h 343352"/>
                <a:gd name="connsiteX13" fmla="*/ 113818 w 443262"/>
                <a:gd name="connsiteY13" fmla="*/ 196537 h 343352"/>
                <a:gd name="connsiteX14" fmla="*/ 27459 w 443262"/>
                <a:gd name="connsiteY14" fmla="*/ 196537 h 343352"/>
                <a:gd name="connsiteX15" fmla="*/ 141392 w 443262"/>
                <a:gd name="connsiteY15" fmla="*/ 108162 h 343352"/>
                <a:gd name="connsiteX16" fmla="*/ 415189 w 443262"/>
                <a:gd name="connsiteY16" fmla="*/ 108162 h 343352"/>
                <a:gd name="connsiteX17" fmla="*/ 415189 w 443262"/>
                <a:gd name="connsiteY17" fmla="*/ 196537 h 343352"/>
                <a:gd name="connsiteX18" fmla="*/ 141392 w 443262"/>
                <a:gd name="connsiteY18" fmla="*/ 196537 h 343352"/>
                <a:gd name="connsiteX19" fmla="*/ 415189 w 443262"/>
                <a:gd name="connsiteY19" fmla="*/ 80585 h 343352"/>
                <a:gd name="connsiteX20" fmla="*/ 141392 w 443262"/>
                <a:gd name="connsiteY20" fmla="*/ 80585 h 343352"/>
                <a:gd name="connsiteX21" fmla="*/ 141392 w 443262"/>
                <a:gd name="connsiteY21" fmla="*/ 27533 h 343352"/>
                <a:gd name="connsiteX22" fmla="*/ 415189 w 443262"/>
                <a:gd name="connsiteY22" fmla="*/ 27533 h 343352"/>
                <a:gd name="connsiteX23" fmla="*/ 113818 w 443262"/>
                <a:gd name="connsiteY23" fmla="*/ 27533 h 343352"/>
                <a:gd name="connsiteX24" fmla="*/ 113818 w 443262"/>
                <a:gd name="connsiteY24" fmla="*/ 80585 h 343352"/>
                <a:gd name="connsiteX25" fmla="*/ 27459 w 443262"/>
                <a:gd name="connsiteY25" fmla="*/ 80585 h 343352"/>
                <a:gd name="connsiteX26" fmla="*/ 27459 w 443262"/>
                <a:gd name="connsiteY26" fmla="*/ 27533 h 343352"/>
                <a:gd name="connsiteX27" fmla="*/ 27459 w 443262"/>
                <a:gd name="connsiteY27" fmla="*/ 314974 h 343352"/>
                <a:gd name="connsiteX28" fmla="*/ 27459 w 443262"/>
                <a:gd name="connsiteY28" fmla="*/ 226561 h 343352"/>
                <a:gd name="connsiteX29" fmla="*/ 113818 w 443262"/>
                <a:gd name="connsiteY29" fmla="*/ 226561 h 343352"/>
                <a:gd name="connsiteX30" fmla="*/ 113818 w 443262"/>
                <a:gd name="connsiteY30" fmla="*/ 314979 h 343352"/>
                <a:gd name="connsiteX31" fmla="*/ 415189 w 443262"/>
                <a:gd name="connsiteY31" fmla="*/ 314974 h 343352"/>
                <a:gd name="connsiteX32" fmla="*/ 141392 w 443262"/>
                <a:gd name="connsiteY32" fmla="*/ 314974 h 343352"/>
                <a:gd name="connsiteX33" fmla="*/ 141392 w 443262"/>
                <a:gd name="connsiteY33" fmla="*/ 226561 h 343352"/>
                <a:gd name="connsiteX34" fmla="*/ 415189 w 443262"/>
                <a:gd name="connsiteY34" fmla="*/ 226561 h 34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3262" h="343352">
                  <a:moveTo>
                    <a:pt x="429211" y="-423"/>
                  </a:moveTo>
                  <a:lnTo>
                    <a:pt x="13481" y="-423"/>
                  </a:lnTo>
                  <a:cubicBezTo>
                    <a:pt x="5902" y="-423"/>
                    <a:pt x="-284" y="6187"/>
                    <a:pt x="-284" y="13556"/>
                  </a:cubicBezTo>
                  <a:lnTo>
                    <a:pt x="-284" y="328953"/>
                  </a:lnTo>
                  <a:cubicBezTo>
                    <a:pt x="-357" y="336598"/>
                    <a:pt x="5782" y="342856"/>
                    <a:pt x="13428" y="342929"/>
                  </a:cubicBezTo>
                  <a:cubicBezTo>
                    <a:pt x="13445" y="342929"/>
                    <a:pt x="13463" y="342929"/>
                    <a:pt x="13481" y="342929"/>
                  </a:cubicBezTo>
                  <a:lnTo>
                    <a:pt x="429211" y="342929"/>
                  </a:lnTo>
                  <a:cubicBezTo>
                    <a:pt x="436857" y="342885"/>
                    <a:pt x="443020" y="336652"/>
                    <a:pt x="442977" y="329005"/>
                  </a:cubicBezTo>
                  <a:cubicBezTo>
                    <a:pt x="442977" y="328988"/>
                    <a:pt x="442977" y="328970"/>
                    <a:pt x="442976" y="328952"/>
                  </a:cubicBezTo>
                  <a:lnTo>
                    <a:pt x="442976" y="13556"/>
                  </a:lnTo>
                  <a:cubicBezTo>
                    <a:pt x="442978" y="6187"/>
                    <a:pt x="436790" y="-423"/>
                    <a:pt x="429211" y="-423"/>
                  </a:cubicBezTo>
                  <a:close/>
                  <a:moveTo>
                    <a:pt x="27459" y="108162"/>
                  </a:moveTo>
                  <a:lnTo>
                    <a:pt x="113818" y="108162"/>
                  </a:lnTo>
                  <a:lnTo>
                    <a:pt x="113818" y="196537"/>
                  </a:lnTo>
                  <a:lnTo>
                    <a:pt x="27459" y="196537"/>
                  </a:lnTo>
                  <a:close/>
                  <a:moveTo>
                    <a:pt x="141392" y="108162"/>
                  </a:moveTo>
                  <a:lnTo>
                    <a:pt x="415189" y="108162"/>
                  </a:lnTo>
                  <a:lnTo>
                    <a:pt x="415189" y="196537"/>
                  </a:lnTo>
                  <a:lnTo>
                    <a:pt x="141392" y="196537"/>
                  </a:lnTo>
                  <a:close/>
                  <a:moveTo>
                    <a:pt x="415189" y="80585"/>
                  </a:moveTo>
                  <a:lnTo>
                    <a:pt x="141392" y="80585"/>
                  </a:lnTo>
                  <a:lnTo>
                    <a:pt x="141392" y="27533"/>
                  </a:lnTo>
                  <a:lnTo>
                    <a:pt x="415189" y="27533"/>
                  </a:lnTo>
                  <a:close/>
                  <a:moveTo>
                    <a:pt x="113818" y="27533"/>
                  </a:moveTo>
                  <a:lnTo>
                    <a:pt x="113818" y="80585"/>
                  </a:lnTo>
                  <a:lnTo>
                    <a:pt x="27459" y="80585"/>
                  </a:lnTo>
                  <a:lnTo>
                    <a:pt x="27459" y="27533"/>
                  </a:lnTo>
                  <a:close/>
                  <a:moveTo>
                    <a:pt x="27459" y="314974"/>
                  </a:moveTo>
                  <a:lnTo>
                    <a:pt x="27459" y="226561"/>
                  </a:lnTo>
                  <a:lnTo>
                    <a:pt x="113818" y="226561"/>
                  </a:lnTo>
                  <a:lnTo>
                    <a:pt x="113818" y="314979"/>
                  </a:lnTo>
                  <a:close/>
                  <a:moveTo>
                    <a:pt x="415189" y="314974"/>
                  </a:moveTo>
                  <a:lnTo>
                    <a:pt x="141392" y="314974"/>
                  </a:lnTo>
                  <a:lnTo>
                    <a:pt x="141392" y="226561"/>
                  </a:lnTo>
                  <a:lnTo>
                    <a:pt x="415189" y="226561"/>
                  </a:ln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1D8394-C6BF-FAC7-B110-2F095C47EA94}"/>
                </a:ext>
              </a:extLst>
            </p:cNvPr>
            <p:cNvSpPr/>
            <p:nvPr/>
          </p:nvSpPr>
          <p:spPr>
            <a:xfrm>
              <a:off x="8671968" y="2521763"/>
              <a:ext cx="443264" cy="27957"/>
            </a:xfrm>
            <a:custGeom>
              <a:avLst/>
              <a:gdLst>
                <a:gd name="connsiteX0" fmla="*/ -284 w 443264"/>
                <a:gd name="connsiteY0" fmla="*/ 13733 h 27957"/>
                <a:gd name="connsiteX1" fmla="*/ 13426 w 443264"/>
                <a:gd name="connsiteY1" fmla="*/ 27711 h 27957"/>
                <a:gd name="connsiteX2" fmla="*/ 13481 w 443264"/>
                <a:gd name="connsiteY2" fmla="*/ 27711 h 27957"/>
                <a:gd name="connsiteX3" fmla="*/ 429213 w 443264"/>
                <a:gd name="connsiteY3" fmla="*/ 27711 h 27957"/>
                <a:gd name="connsiteX4" fmla="*/ 442979 w 443264"/>
                <a:gd name="connsiteY4" fmla="*/ 13788 h 27957"/>
                <a:gd name="connsiteX5" fmla="*/ 442978 w 443264"/>
                <a:gd name="connsiteY5" fmla="*/ 13733 h 27957"/>
                <a:gd name="connsiteX6" fmla="*/ 429213 w 443264"/>
                <a:gd name="connsiteY6" fmla="*/ -246 h 27957"/>
                <a:gd name="connsiteX7" fmla="*/ 13483 w 443264"/>
                <a:gd name="connsiteY7" fmla="*/ -246 h 27957"/>
                <a:gd name="connsiteX8" fmla="*/ -284 w 443264"/>
                <a:gd name="connsiteY8" fmla="*/ 13733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264" h="27957">
                  <a:moveTo>
                    <a:pt x="-284" y="13733"/>
                  </a:moveTo>
                  <a:cubicBezTo>
                    <a:pt x="-358" y="21379"/>
                    <a:pt x="5780" y="27637"/>
                    <a:pt x="13426" y="27711"/>
                  </a:cubicBezTo>
                  <a:cubicBezTo>
                    <a:pt x="13444" y="27711"/>
                    <a:pt x="13462" y="27711"/>
                    <a:pt x="13481" y="27711"/>
                  </a:cubicBezTo>
                  <a:lnTo>
                    <a:pt x="429213" y="27711"/>
                  </a:lnTo>
                  <a:cubicBezTo>
                    <a:pt x="436859" y="27668"/>
                    <a:pt x="443022" y="21434"/>
                    <a:pt x="442979" y="13788"/>
                  </a:cubicBezTo>
                  <a:cubicBezTo>
                    <a:pt x="442979" y="13769"/>
                    <a:pt x="442979" y="13751"/>
                    <a:pt x="442978" y="13733"/>
                  </a:cubicBezTo>
                  <a:cubicBezTo>
                    <a:pt x="442918" y="6120"/>
                    <a:pt x="436824" y="-69"/>
                    <a:pt x="429213" y="-246"/>
                  </a:cubicBezTo>
                  <a:lnTo>
                    <a:pt x="13483" y="-246"/>
                  </a:lnTo>
                  <a:cubicBezTo>
                    <a:pt x="5871" y="-70"/>
                    <a:pt x="-224" y="6120"/>
                    <a:pt x="-284" y="13733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C41D385-051A-A97D-D4A4-3A4396CC4C26}"/>
                </a:ext>
              </a:extLst>
            </p:cNvPr>
            <p:cNvSpPr/>
            <p:nvPr/>
          </p:nvSpPr>
          <p:spPr>
            <a:xfrm>
              <a:off x="8671989" y="3003215"/>
              <a:ext cx="209254" cy="27957"/>
            </a:xfrm>
            <a:custGeom>
              <a:avLst/>
              <a:gdLst>
                <a:gd name="connsiteX0" fmla="*/ 195309 w 209254"/>
                <a:gd name="connsiteY0" fmla="*/ -601 h 27957"/>
                <a:gd name="connsiteX1" fmla="*/ 13547 w 209254"/>
                <a:gd name="connsiteY1" fmla="*/ -601 h 27957"/>
                <a:gd name="connsiteX2" fmla="*/ -197 w 209254"/>
                <a:gd name="connsiteY2" fmla="*/ 13612 h 27957"/>
                <a:gd name="connsiteX3" fmla="*/ 13547 w 209254"/>
                <a:gd name="connsiteY3" fmla="*/ 27356 h 27957"/>
                <a:gd name="connsiteX4" fmla="*/ 195309 w 209254"/>
                <a:gd name="connsiteY4" fmla="*/ 27356 h 27957"/>
                <a:gd name="connsiteX5" fmla="*/ 209053 w 209254"/>
                <a:gd name="connsiteY5" fmla="*/ 13143 h 27957"/>
                <a:gd name="connsiteX6" fmla="*/ 195309 w 209254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54" h="27957">
                  <a:moveTo>
                    <a:pt x="195309" y="-601"/>
                  </a:moveTo>
                  <a:lnTo>
                    <a:pt x="13547" y="-601"/>
                  </a:lnTo>
                  <a:cubicBezTo>
                    <a:pt x="5827" y="-471"/>
                    <a:pt x="-326" y="5892"/>
                    <a:pt x="-197" y="13612"/>
                  </a:cubicBezTo>
                  <a:cubicBezTo>
                    <a:pt x="-70" y="21150"/>
                    <a:pt x="6010" y="27230"/>
                    <a:pt x="13547" y="27356"/>
                  </a:cubicBezTo>
                  <a:lnTo>
                    <a:pt x="195309" y="27356"/>
                  </a:lnTo>
                  <a:cubicBezTo>
                    <a:pt x="203029" y="27227"/>
                    <a:pt x="209183" y="20864"/>
                    <a:pt x="209053" y="13143"/>
                  </a:cubicBezTo>
                  <a:cubicBezTo>
                    <a:pt x="208927" y="5606"/>
                    <a:pt x="202847" y="-474"/>
                    <a:pt x="195309" y="-601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7CCDDA-6839-26E5-1399-B46EE490EB6C}"/>
                </a:ext>
              </a:extLst>
            </p:cNvPr>
            <p:cNvSpPr/>
            <p:nvPr/>
          </p:nvSpPr>
          <p:spPr>
            <a:xfrm>
              <a:off x="9016773" y="3003215"/>
              <a:ext cx="98438" cy="27957"/>
            </a:xfrm>
            <a:custGeom>
              <a:avLst/>
              <a:gdLst>
                <a:gd name="connsiteX0" fmla="*/ 84281 w 98438"/>
                <a:gd name="connsiteY0" fmla="*/ -601 h 27957"/>
                <a:gd name="connsiteX1" fmla="*/ 13334 w 98438"/>
                <a:gd name="connsiteY1" fmla="*/ -601 h 27957"/>
                <a:gd name="connsiteX2" fmla="*/ -410 w 98438"/>
                <a:gd name="connsiteY2" fmla="*/ 13612 h 27957"/>
                <a:gd name="connsiteX3" fmla="*/ 13334 w 98438"/>
                <a:gd name="connsiteY3" fmla="*/ 27356 h 27957"/>
                <a:gd name="connsiteX4" fmla="*/ 84281 w 98438"/>
                <a:gd name="connsiteY4" fmla="*/ 27356 h 27957"/>
                <a:gd name="connsiteX5" fmla="*/ 98025 w 98438"/>
                <a:gd name="connsiteY5" fmla="*/ 13143 h 27957"/>
                <a:gd name="connsiteX6" fmla="*/ 84281 w 98438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8" h="27957">
                  <a:moveTo>
                    <a:pt x="84281" y="-601"/>
                  </a:moveTo>
                  <a:lnTo>
                    <a:pt x="13334" y="-601"/>
                  </a:lnTo>
                  <a:cubicBezTo>
                    <a:pt x="5614" y="-471"/>
                    <a:pt x="-540" y="5892"/>
                    <a:pt x="-410" y="13612"/>
                  </a:cubicBezTo>
                  <a:cubicBezTo>
                    <a:pt x="-284" y="21150"/>
                    <a:pt x="5796" y="27230"/>
                    <a:pt x="13334" y="27356"/>
                  </a:cubicBezTo>
                  <a:lnTo>
                    <a:pt x="84281" y="27356"/>
                  </a:lnTo>
                  <a:cubicBezTo>
                    <a:pt x="92001" y="27227"/>
                    <a:pt x="98154" y="20864"/>
                    <a:pt x="98025" y="13143"/>
                  </a:cubicBezTo>
                  <a:cubicBezTo>
                    <a:pt x="97898" y="5606"/>
                    <a:pt x="91818" y="-474"/>
                    <a:pt x="84281" y="-601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FA74D9F-D20E-E9DE-7617-7F96F1209F77}"/>
                </a:ext>
              </a:extLst>
            </p:cNvPr>
            <p:cNvSpPr/>
            <p:nvPr/>
          </p:nvSpPr>
          <p:spPr>
            <a:xfrm>
              <a:off x="8671970" y="2438693"/>
              <a:ext cx="276911" cy="27957"/>
            </a:xfrm>
            <a:custGeom>
              <a:avLst/>
              <a:gdLst>
                <a:gd name="connsiteX0" fmla="*/ 13542 w 276911"/>
                <a:gd name="connsiteY0" fmla="*/ 27772 h 27957"/>
                <a:gd name="connsiteX1" fmla="*/ 262922 w 276911"/>
                <a:gd name="connsiteY1" fmla="*/ 27772 h 27957"/>
                <a:gd name="connsiteX2" fmla="*/ 276687 w 276911"/>
                <a:gd name="connsiteY2" fmla="*/ 13794 h 27957"/>
                <a:gd name="connsiteX3" fmla="*/ 263026 w 276911"/>
                <a:gd name="connsiteY3" fmla="*/ -184 h 27957"/>
                <a:gd name="connsiteX4" fmla="*/ 262922 w 276911"/>
                <a:gd name="connsiteY4" fmla="*/ -185 h 27957"/>
                <a:gd name="connsiteX5" fmla="*/ 13542 w 276911"/>
                <a:gd name="connsiteY5" fmla="*/ -185 h 27957"/>
                <a:gd name="connsiteX6" fmla="*/ -224 w 276911"/>
                <a:gd name="connsiteY6" fmla="*/ 13741 h 27957"/>
                <a:gd name="connsiteX7" fmla="*/ -223 w 276911"/>
                <a:gd name="connsiteY7" fmla="*/ 13794 h 27957"/>
                <a:gd name="connsiteX8" fmla="*/ 13542 w 276911"/>
                <a:gd name="connsiteY8" fmla="*/ 27772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11" h="27957">
                  <a:moveTo>
                    <a:pt x="13542" y="27772"/>
                  </a:moveTo>
                  <a:lnTo>
                    <a:pt x="262922" y="27772"/>
                  </a:lnTo>
                  <a:cubicBezTo>
                    <a:pt x="270539" y="27610"/>
                    <a:pt x="276642" y="21413"/>
                    <a:pt x="276687" y="13794"/>
                  </a:cubicBezTo>
                  <a:cubicBezTo>
                    <a:pt x="276774" y="6162"/>
                    <a:pt x="270658" y="-96"/>
                    <a:pt x="263026" y="-184"/>
                  </a:cubicBezTo>
                  <a:cubicBezTo>
                    <a:pt x="262991" y="-184"/>
                    <a:pt x="262956" y="-184"/>
                    <a:pt x="262922" y="-185"/>
                  </a:cubicBezTo>
                  <a:lnTo>
                    <a:pt x="13542" y="-185"/>
                  </a:lnTo>
                  <a:cubicBezTo>
                    <a:pt x="5895" y="-140"/>
                    <a:pt x="-268" y="6094"/>
                    <a:pt x="-224" y="13741"/>
                  </a:cubicBezTo>
                  <a:cubicBezTo>
                    <a:pt x="-223" y="13759"/>
                    <a:pt x="-223" y="13776"/>
                    <a:pt x="-223" y="13794"/>
                  </a:cubicBezTo>
                  <a:cubicBezTo>
                    <a:pt x="-164" y="21407"/>
                    <a:pt x="5931" y="27596"/>
                    <a:pt x="13542" y="27772"/>
                  </a:cubicBezTo>
                  <a:close/>
                </a:path>
              </a:pathLst>
            </a:custGeom>
            <a:grpFill/>
            <a:ln w="3175" cap="flat">
              <a:solidFill>
                <a:srgbClr val="FAFAF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97000" y="1621952"/>
            <a:ext cx="9398000" cy="3905250"/>
            <a:chOff x="546100" y="882650"/>
            <a:chExt cx="9398000" cy="3905250"/>
          </a:xfrm>
        </p:grpSpPr>
        <p:sp>
          <p:nvSpPr>
            <p:cNvPr id="2" name="矩形: 圆角 1"/>
            <p:cNvSpPr/>
            <p:nvPr/>
          </p:nvSpPr>
          <p:spPr>
            <a:xfrm>
              <a:off x="546100" y="2184400"/>
              <a:ext cx="1879600" cy="260350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CD26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1"/>
            <p:cNvSpPr/>
            <p:nvPr/>
          </p:nvSpPr>
          <p:spPr>
            <a:xfrm flipV="1">
              <a:off x="2425700" y="882650"/>
              <a:ext cx="1879600" cy="260350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CD26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1"/>
            <p:cNvSpPr/>
            <p:nvPr/>
          </p:nvSpPr>
          <p:spPr>
            <a:xfrm>
              <a:off x="4305300" y="2184400"/>
              <a:ext cx="1879600" cy="260350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CD26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1"/>
            <p:cNvSpPr/>
            <p:nvPr/>
          </p:nvSpPr>
          <p:spPr>
            <a:xfrm flipV="1">
              <a:off x="6184900" y="882650"/>
              <a:ext cx="1879600" cy="260350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CD26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1"/>
            <p:cNvSpPr/>
            <p:nvPr/>
          </p:nvSpPr>
          <p:spPr>
            <a:xfrm>
              <a:off x="8064500" y="2184400"/>
              <a:ext cx="1879600" cy="2603500"/>
            </a:xfrm>
            <a:custGeom>
              <a:avLst/>
              <a:gdLst>
                <a:gd name="connsiteX0" fmla="*/ 0 w 1879600"/>
                <a:gd name="connsiteY0" fmla="*/ 939800 h 3543300"/>
                <a:gd name="connsiteX1" fmla="*/ 939800 w 1879600"/>
                <a:gd name="connsiteY1" fmla="*/ 0 h 3543300"/>
                <a:gd name="connsiteX2" fmla="*/ 939800 w 1879600"/>
                <a:gd name="connsiteY2" fmla="*/ 0 h 3543300"/>
                <a:gd name="connsiteX3" fmla="*/ 1879600 w 1879600"/>
                <a:gd name="connsiteY3" fmla="*/ 939800 h 3543300"/>
                <a:gd name="connsiteX4" fmla="*/ 1879600 w 1879600"/>
                <a:gd name="connsiteY4" fmla="*/ 2603500 h 3543300"/>
                <a:gd name="connsiteX5" fmla="*/ 939800 w 1879600"/>
                <a:gd name="connsiteY5" fmla="*/ 3543300 h 3543300"/>
                <a:gd name="connsiteX6" fmla="*/ 939800 w 1879600"/>
                <a:gd name="connsiteY6" fmla="*/ 3543300 h 3543300"/>
                <a:gd name="connsiteX7" fmla="*/ 0 w 1879600"/>
                <a:gd name="connsiteY7" fmla="*/ 2603500 h 3543300"/>
                <a:gd name="connsiteX8" fmla="*/ 0 w 1879600"/>
                <a:gd name="connsiteY8" fmla="*/ 939800 h 3543300"/>
                <a:gd name="connsiteX0-1" fmla="*/ 939800 w 1879600"/>
                <a:gd name="connsiteY0-2" fmla="*/ 0 h 3543300"/>
                <a:gd name="connsiteX1-3" fmla="*/ 1879600 w 1879600"/>
                <a:gd name="connsiteY1-4" fmla="*/ 939800 h 3543300"/>
                <a:gd name="connsiteX2-5" fmla="*/ 1879600 w 1879600"/>
                <a:gd name="connsiteY2-6" fmla="*/ 2603500 h 3543300"/>
                <a:gd name="connsiteX3-7" fmla="*/ 939800 w 1879600"/>
                <a:gd name="connsiteY3-8" fmla="*/ 3543300 h 3543300"/>
                <a:gd name="connsiteX4-9" fmla="*/ 939800 w 1879600"/>
                <a:gd name="connsiteY4-10" fmla="*/ 3543300 h 3543300"/>
                <a:gd name="connsiteX5-11" fmla="*/ 0 w 1879600"/>
                <a:gd name="connsiteY5-12" fmla="*/ 2603500 h 3543300"/>
                <a:gd name="connsiteX6-13" fmla="*/ 0 w 1879600"/>
                <a:gd name="connsiteY6-14" fmla="*/ 939800 h 3543300"/>
                <a:gd name="connsiteX7-15" fmla="*/ 939800 w 1879600"/>
                <a:gd name="connsiteY7-16" fmla="*/ 0 h 3543300"/>
                <a:gd name="connsiteX8-17" fmla="*/ 1031240 w 1879600"/>
                <a:gd name="connsiteY8-18" fmla="*/ 91440 h 3543300"/>
                <a:gd name="connsiteX0-19" fmla="*/ 939800 w 1879600"/>
                <a:gd name="connsiteY0-20" fmla="*/ 0 h 3543300"/>
                <a:gd name="connsiteX1-21" fmla="*/ 1879600 w 1879600"/>
                <a:gd name="connsiteY1-22" fmla="*/ 939800 h 3543300"/>
                <a:gd name="connsiteX2-23" fmla="*/ 1879600 w 1879600"/>
                <a:gd name="connsiteY2-24" fmla="*/ 2603500 h 3543300"/>
                <a:gd name="connsiteX3-25" fmla="*/ 939800 w 1879600"/>
                <a:gd name="connsiteY3-26" fmla="*/ 3543300 h 3543300"/>
                <a:gd name="connsiteX4-27" fmla="*/ 939800 w 1879600"/>
                <a:gd name="connsiteY4-28" fmla="*/ 3543300 h 3543300"/>
                <a:gd name="connsiteX5-29" fmla="*/ 0 w 1879600"/>
                <a:gd name="connsiteY5-30" fmla="*/ 2603500 h 3543300"/>
                <a:gd name="connsiteX6-31" fmla="*/ 0 w 1879600"/>
                <a:gd name="connsiteY6-32" fmla="*/ 939800 h 3543300"/>
                <a:gd name="connsiteX7-33" fmla="*/ 939800 w 1879600"/>
                <a:gd name="connsiteY7-34" fmla="*/ 0 h 3543300"/>
                <a:gd name="connsiteX0-35" fmla="*/ 939800 w 1879600"/>
                <a:gd name="connsiteY0-36" fmla="*/ 0 h 3543300"/>
                <a:gd name="connsiteX1-37" fmla="*/ 1879600 w 1879600"/>
                <a:gd name="connsiteY1-38" fmla="*/ 939800 h 3543300"/>
                <a:gd name="connsiteX2-39" fmla="*/ 1879600 w 1879600"/>
                <a:gd name="connsiteY2-40" fmla="*/ 2603500 h 3543300"/>
                <a:gd name="connsiteX3-41" fmla="*/ 939800 w 1879600"/>
                <a:gd name="connsiteY3-42" fmla="*/ 3543300 h 3543300"/>
                <a:gd name="connsiteX4-43" fmla="*/ 939800 w 1879600"/>
                <a:gd name="connsiteY4-44" fmla="*/ 3543300 h 3543300"/>
                <a:gd name="connsiteX5-45" fmla="*/ 0 w 1879600"/>
                <a:gd name="connsiteY5-46" fmla="*/ 2603500 h 3543300"/>
                <a:gd name="connsiteX6-47" fmla="*/ 0 w 1879600"/>
                <a:gd name="connsiteY6-48" fmla="*/ 939800 h 3543300"/>
                <a:gd name="connsiteX0-49" fmla="*/ 1879600 w 1879600"/>
                <a:gd name="connsiteY0-50" fmla="*/ 0 h 2603500"/>
                <a:gd name="connsiteX1-51" fmla="*/ 1879600 w 1879600"/>
                <a:gd name="connsiteY1-52" fmla="*/ 1663700 h 2603500"/>
                <a:gd name="connsiteX2-53" fmla="*/ 939800 w 1879600"/>
                <a:gd name="connsiteY2-54" fmla="*/ 2603500 h 2603500"/>
                <a:gd name="connsiteX3-55" fmla="*/ 939800 w 1879600"/>
                <a:gd name="connsiteY3-56" fmla="*/ 2603500 h 2603500"/>
                <a:gd name="connsiteX4-57" fmla="*/ 0 w 1879600"/>
                <a:gd name="connsiteY4-58" fmla="*/ 1663700 h 2603500"/>
                <a:gd name="connsiteX5-59" fmla="*/ 0 w 1879600"/>
                <a:gd name="connsiteY5-60" fmla="*/ 0 h 2603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79600" h="2603500">
                  <a:moveTo>
                    <a:pt x="1879600" y="0"/>
                  </a:moveTo>
                  <a:lnTo>
                    <a:pt x="1879600" y="1663700"/>
                  </a:lnTo>
                  <a:cubicBezTo>
                    <a:pt x="1879600" y="2182737"/>
                    <a:pt x="1458837" y="2603500"/>
                    <a:pt x="939800" y="2603500"/>
                  </a:cubicBezTo>
                  <a:lnTo>
                    <a:pt x="939800" y="2603500"/>
                  </a:lnTo>
                  <a:cubicBezTo>
                    <a:pt x="420763" y="2603500"/>
                    <a:pt x="0" y="2182737"/>
                    <a:pt x="0" y="1663700"/>
                  </a:cubicBez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CD26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88448" y="3746500"/>
            <a:ext cx="1655338" cy="1655338"/>
            <a:chOff x="1488448" y="3746500"/>
            <a:chExt cx="1655338" cy="1655338"/>
          </a:xfrm>
        </p:grpSpPr>
        <p:sp>
          <p:nvSpPr>
            <p:cNvPr id="10" name="椭圆 9"/>
            <p:cNvSpPr/>
            <p:nvPr/>
          </p:nvSpPr>
          <p:spPr>
            <a:xfrm>
              <a:off x="1488448" y="3746500"/>
              <a:ext cx="1655338" cy="1655338"/>
            </a:xfrm>
            <a:prstGeom prst="ellipse">
              <a:avLst/>
            </a:prstGeom>
            <a:gradFill flip="none" rotWithShape="1">
              <a:gsLst>
                <a:gs pos="15000">
                  <a:srgbClr val="E97F67"/>
                </a:gs>
                <a:gs pos="63000">
                  <a:srgbClr val="D9473C"/>
                </a:gs>
                <a:gs pos="100000">
                  <a:srgbClr val="CD262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26270" y="4266092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step.1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53333" y="455903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推广活动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91194" y="2640753"/>
            <a:ext cx="164984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264811" y="3746500"/>
            <a:ext cx="1655338" cy="1655338"/>
            <a:chOff x="1488448" y="3746500"/>
            <a:chExt cx="1655338" cy="1655338"/>
          </a:xfrm>
        </p:grpSpPr>
        <p:sp>
          <p:nvSpPr>
            <p:cNvPr id="21" name="椭圆 20"/>
            <p:cNvSpPr/>
            <p:nvPr/>
          </p:nvSpPr>
          <p:spPr>
            <a:xfrm>
              <a:off x="1488448" y="3746500"/>
              <a:ext cx="1655338" cy="1655338"/>
            </a:xfrm>
            <a:prstGeom prst="ellipse">
              <a:avLst/>
            </a:prstGeom>
            <a:gradFill flip="none" rotWithShape="1">
              <a:gsLst>
                <a:gs pos="15000">
                  <a:srgbClr val="E97F67"/>
                </a:gs>
                <a:gs pos="63000">
                  <a:srgbClr val="D9473C"/>
                </a:gs>
                <a:gs pos="100000">
                  <a:srgbClr val="CD262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26270" y="4266092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step.3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53333" y="455903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推广活动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27531" y="3746500"/>
            <a:ext cx="1655338" cy="1655338"/>
            <a:chOff x="1488448" y="3746500"/>
            <a:chExt cx="1655338" cy="1655338"/>
          </a:xfrm>
        </p:grpSpPr>
        <p:sp>
          <p:nvSpPr>
            <p:cNvPr id="26" name="椭圆 25"/>
            <p:cNvSpPr/>
            <p:nvPr/>
          </p:nvSpPr>
          <p:spPr>
            <a:xfrm>
              <a:off x="1488448" y="3746500"/>
              <a:ext cx="1655338" cy="1655338"/>
            </a:xfrm>
            <a:prstGeom prst="ellipse">
              <a:avLst/>
            </a:prstGeom>
            <a:gradFill flip="none" rotWithShape="1">
              <a:gsLst>
                <a:gs pos="15000">
                  <a:srgbClr val="E97F67"/>
                </a:gs>
                <a:gs pos="63000">
                  <a:srgbClr val="D9473C"/>
                </a:gs>
                <a:gs pos="100000">
                  <a:srgbClr val="CD262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26270" y="4266092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step.5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53333" y="455903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推广活动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86971" y="1738102"/>
            <a:ext cx="1655338" cy="1655338"/>
            <a:chOff x="1488448" y="3746500"/>
            <a:chExt cx="1655338" cy="1655338"/>
          </a:xfrm>
        </p:grpSpPr>
        <p:sp>
          <p:nvSpPr>
            <p:cNvPr id="31" name="椭圆 30"/>
            <p:cNvSpPr/>
            <p:nvPr/>
          </p:nvSpPr>
          <p:spPr>
            <a:xfrm>
              <a:off x="1488448" y="3746500"/>
              <a:ext cx="1655338" cy="1655338"/>
            </a:xfrm>
            <a:prstGeom prst="ellipse">
              <a:avLst/>
            </a:prstGeom>
            <a:gradFill flip="none" rotWithShape="1">
              <a:gsLst>
                <a:gs pos="15000">
                  <a:srgbClr val="E97F67"/>
                </a:gs>
                <a:gs pos="63000">
                  <a:srgbClr val="D9473C"/>
                </a:gs>
                <a:gs pos="100000">
                  <a:srgbClr val="CD262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926270" y="4266092"/>
              <a:ext cx="9188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step.2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53333" y="455903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推广活动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49691" y="1738102"/>
            <a:ext cx="1655338" cy="1655338"/>
            <a:chOff x="1488448" y="3746500"/>
            <a:chExt cx="1655338" cy="1655338"/>
          </a:xfrm>
        </p:grpSpPr>
        <p:sp>
          <p:nvSpPr>
            <p:cNvPr id="36" name="椭圆 35"/>
            <p:cNvSpPr/>
            <p:nvPr/>
          </p:nvSpPr>
          <p:spPr>
            <a:xfrm>
              <a:off x="1488448" y="3746500"/>
              <a:ext cx="1655338" cy="1655338"/>
            </a:xfrm>
            <a:prstGeom prst="ellipse">
              <a:avLst/>
            </a:prstGeom>
            <a:gradFill flip="none" rotWithShape="1">
              <a:gsLst>
                <a:gs pos="15000">
                  <a:srgbClr val="E97F67"/>
                </a:gs>
                <a:gs pos="63000">
                  <a:srgbClr val="D9473C"/>
                </a:gs>
                <a:gs pos="100000">
                  <a:srgbClr val="CD262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26270" y="4266092"/>
              <a:ext cx="9188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step.4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853333" y="455903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推广活动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409414" y="3585142"/>
            <a:ext cx="164984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261256" y="2640753"/>
            <a:ext cx="164984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179476" y="3585142"/>
            <a:ext cx="164984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0960" y="2640753"/>
            <a:ext cx="164984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  <a:endParaRPr lang="en-US" altLang="zh-CN" sz="1400" spc="120"/>
          </a:p>
          <a:p>
            <a:pPr algn="ctr">
              <a:lnSpc>
                <a:spcPct val="120000"/>
              </a:lnSpc>
            </a:pPr>
            <a:r>
              <a:rPr lang="zh-CN" altLang="en-US" sz="1400" spc="120"/>
              <a:t>请输入任意内容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94955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推广活动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00035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PROMOTION ACTIVITIES</a:t>
            </a:r>
          </a:p>
        </p:txBody>
      </p:sp>
      <p:sp>
        <p:nvSpPr>
          <p:cNvPr id="52" name="任意多边形: 形状 51"/>
          <p:cNvSpPr/>
          <p:nvPr/>
        </p:nvSpPr>
        <p:spPr>
          <a:xfrm>
            <a:off x="0" y="469900"/>
            <a:ext cx="908050" cy="838200"/>
          </a:xfrm>
          <a:custGeom>
            <a:avLst/>
            <a:gdLst>
              <a:gd name="connsiteX0" fmla="*/ 0 w 908050"/>
              <a:gd name="connsiteY0" fmla="*/ 0 h 838200"/>
              <a:gd name="connsiteX1" fmla="*/ 488950 w 908050"/>
              <a:gd name="connsiteY1" fmla="*/ 0 h 838200"/>
              <a:gd name="connsiteX2" fmla="*/ 908050 w 908050"/>
              <a:gd name="connsiteY2" fmla="*/ 419100 h 838200"/>
              <a:gd name="connsiteX3" fmla="*/ 488950 w 908050"/>
              <a:gd name="connsiteY3" fmla="*/ 838200 h 838200"/>
              <a:gd name="connsiteX4" fmla="*/ 0 w 908050"/>
              <a:gd name="connsiteY4" fmla="*/ 8382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050" h="838200">
                <a:moveTo>
                  <a:pt x="0" y="0"/>
                </a:moveTo>
                <a:lnTo>
                  <a:pt x="488950" y="0"/>
                </a:lnTo>
                <a:cubicBezTo>
                  <a:pt x="720413" y="0"/>
                  <a:pt x="908050" y="187637"/>
                  <a:pt x="908050" y="419100"/>
                </a:cubicBezTo>
                <a:cubicBezTo>
                  <a:pt x="908050" y="650563"/>
                  <a:pt x="720413" y="838200"/>
                  <a:pt x="488950" y="838200"/>
                </a:cubicBezTo>
                <a:lnTo>
                  <a:pt x="0" y="838200"/>
                </a:lnTo>
                <a:close/>
              </a:path>
            </a:pathLst>
          </a:custGeom>
          <a:gradFill flip="none" rotWithShape="1">
            <a:gsLst>
              <a:gs pos="32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1246379" y="477838"/>
            <a:ext cx="382057" cy="363537"/>
            <a:chOff x="11246379" y="477838"/>
            <a:chExt cx="382057" cy="363537"/>
          </a:xfrm>
        </p:grpSpPr>
        <p:sp>
          <p:nvSpPr>
            <p:cNvPr id="49" name="矩形 48"/>
            <p:cNvSpPr/>
            <p:nvPr/>
          </p:nvSpPr>
          <p:spPr>
            <a:xfrm>
              <a:off x="11318874" y="477838"/>
              <a:ext cx="309562" cy="309562"/>
            </a:xfrm>
            <a:prstGeom prst="rect">
              <a:avLst/>
            </a:prstGeom>
            <a:noFill/>
            <a:ln w="19050"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1246379" y="588963"/>
              <a:ext cx="252412" cy="252412"/>
            </a:xfrm>
            <a:prstGeom prst="rect">
              <a:avLst/>
            </a:prstGeom>
            <a:solidFill>
              <a:srgbClr val="D81D18"/>
            </a:solidFill>
            <a:ln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CD2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图片 79" descr="32313538313534373b32313538313532363bb7d6cef6">
            <a:extLst>
              <a:ext uri="{FF2B5EF4-FFF2-40B4-BE49-F238E27FC236}">
                <a16:creationId xmlns:a16="http://schemas.microsoft.com/office/drawing/2014/main" id="{358CDBBE-BEE8-FBFC-1B3F-6D5E1A7E56B3}"/>
              </a:ext>
            </a:extLst>
          </p:cNvPr>
          <p:cNvGrpSpPr/>
          <p:nvPr/>
        </p:nvGrpSpPr>
        <p:grpSpPr>
          <a:xfrm>
            <a:off x="2137457" y="3942080"/>
            <a:ext cx="394608" cy="394484"/>
            <a:chOff x="6056703" y="2266169"/>
            <a:chExt cx="914399" cy="914117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332E658-DF63-B397-169E-42062C847C29}"/>
                </a:ext>
              </a:extLst>
            </p:cNvPr>
            <p:cNvSpPr/>
            <p:nvPr/>
          </p:nvSpPr>
          <p:spPr>
            <a:xfrm>
              <a:off x="6056703" y="2266169"/>
              <a:ext cx="914399" cy="914117"/>
            </a:xfrm>
            <a:custGeom>
              <a:avLst/>
              <a:gdLst>
                <a:gd name="connsiteX0" fmla="*/ 885939 w 914399"/>
                <a:gd name="connsiteY0" fmla="*/ 738565 h 914117"/>
                <a:gd name="connsiteX1" fmla="*/ 795072 w 914399"/>
                <a:gd name="connsiteY1" fmla="*/ 648076 h 914117"/>
                <a:gd name="connsiteX2" fmla="*/ 795072 w 914399"/>
                <a:gd name="connsiteY2" fmla="*/ 648076 h 914117"/>
                <a:gd name="connsiteX3" fmla="*/ 731359 w 914399"/>
                <a:gd name="connsiteY3" fmla="*/ 584363 h 914117"/>
                <a:gd name="connsiteX4" fmla="*/ 711821 w 914399"/>
                <a:gd name="connsiteY4" fmla="*/ 584363 h 914117"/>
                <a:gd name="connsiteX5" fmla="*/ 695150 w 914399"/>
                <a:gd name="connsiteY5" fmla="*/ 601209 h 914117"/>
                <a:gd name="connsiteX6" fmla="*/ 655484 w 914399"/>
                <a:gd name="connsiteY6" fmla="*/ 561711 h 914117"/>
                <a:gd name="connsiteX7" fmla="*/ 612911 w 914399"/>
                <a:gd name="connsiteY7" fmla="*/ 104885 h 914117"/>
                <a:gd name="connsiteX8" fmla="*/ 359005 w 914399"/>
                <a:gd name="connsiteY8" fmla="*/ -383 h 914117"/>
                <a:gd name="connsiteX9" fmla="*/ 104885 w 914399"/>
                <a:gd name="connsiteY9" fmla="*/ 104886 h 914117"/>
                <a:gd name="connsiteX10" fmla="*/ -384 w 914399"/>
                <a:gd name="connsiteY10" fmla="*/ 358585 h 914117"/>
                <a:gd name="connsiteX11" fmla="*/ 104885 w 914399"/>
                <a:gd name="connsiteY11" fmla="*/ 612705 h 914117"/>
                <a:gd name="connsiteX12" fmla="*/ 359594 w 914399"/>
                <a:gd name="connsiteY12" fmla="*/ 717594 h 914117"/>
                <a:gd name="connsiteX13" fmla="*/ 561710 w 914399"/>
                <a:gd name="connsiteY13" fmla="*/ 655483 h 914117"/>
                <a:gd name="connsiteX14" fmla="*/ 601208 w 914399"/>
                <a:gd name="connsiteY14" fmla="*/ 694979 h 914117"/>
                <a:gd name="connsiteX15" fmla="*/ 584323 w 914399"/>
                <a:gd name="connsiteY15" fmla="*/ 711822 h 914117"/>
                <a:gd name="connsiteX16" fmla="*/ 580450 w 914399"/>
                <a:gd name="connsiteY16" fmla="*/ 721676 h 914117"/>
                <a:gd name="connsiteX17" fmla="*/ 584323 w 914399"/>
                <a:gd name="connsiteY17" fmla="*/ 731150 h 914117"/>
                <a:gd name="connsiteX18" fmla="*/ 738943 w 914399"/>
                <a:gd name="connsiteY18" fmla="*/ 885772 h 914117"/>
                <a:gd name="connsiteX19" fmla="*/ 806820 w 914399"/>
                <a:gd name="connsiteY19" fmla="*/ 913732 h 914117"/>
                <a:gd name="connsiteX20" fmla="*/ 874655 w 914399"/>
                <a:gd name="connsiteY20" fmla="*/ 885772 h 914117"/>
                <a:gd name="connsiteX21" fmla="*/ 885939 w 914399"/>
                <a:gd name="connsiteY21" fmla="*/ 874234 h 914117"/>
                <a:gd name="connsiteX22" fmla="*/ 885939 w 914399"/>
                <a:gd name="connsiteY22" fmla="*/ 738565 h 914117"/>
                <a:gd name="connsiteX23" fmla="*/ 555138 w 914399"/>
                <a:gd name="connsiteY23" fmla="*/ 626305 h 914117"/>
                <a:gd name="connsiteX24" fmla="*/ 124377 w 914399"/>
                <a:gd name="connsiteY24" fmla="*/ 593376 h 914117"/>
                <a:gd name="connsiteX25" fmla="*/ 27149 w 914399"/>
                <a:gd name="connsiteY25" fmla="*/ 358582 h 914117"/>
                <a:gd name="connsiteX26" fmla="*/ 124377 w 914399"/>
                <a:gd name="connsiteY26" fmla="*/ 124210 h 914117"/>
                <a:gd name="connsiteX27" fmla="*/ 359001 w 914399"/>
                <a:gd name="connsiteY27" fmla="*/ 27152 h 914117"/>
                <a:gd name="connsiteX28" fmla="*/ 593373 w 914399"/>
                <a:gd name="connsiteY28" fmla="*/ 124210 h 914117"/>
                <a:gd name="connsiteX29" fmla="*/ 626471 w 914399"/>
                <a:gd name="connsiteY29" fmla="*/ 554722 h 914117"/>
                <a:gd name="connsiteX30" fmla="*/ 627736 w 914399"/>
                <a:gd name="connsiteY30" fmla="*/ 572829 h 914117"/>
                <a:gd name="connsiteX31" fmla="*/ 675612 w 914399"/>
                <a:gd name="connsiteY31" fmla="*/ 620536 h 914117"/>
                <a:gd name="connsiteX32" fmla="*/ 620748 w 914399"/>
                <a:gd name="connsiteY32" fmla="*/ 675235 h 914117"/>
                <a:gd name="connsiteX33" fmla="*/ 573041 w 914399"/>
                <a:gd name="connsiteY33" fmla="*/ 627526 h 914117"/>
                <a:gd name="connsiteX34" fmla="*/ 555138 w 914399"/>
                <a:gd name="connsiteY34" fmla="*/ 626305 h 914117"/>
                <a:gd name="connsiteX35" fmla="*/ 721675 w 914399"/>
                <a:gd name="connsiteY35" fmla="*/ 613545 h 914117"/>
                <a:gd name="connsiteX36" fmla="*/ 765891 w 914399"/>
                <a:gd name="connsiteY36" fmla="*/ 657548 h 914117"/>
                <a:gd name="connsiteX37" fmla="*/ 657715 w 914399"/>
                <a:gd name="connsiteY37" fmla="*/ 765681 h 914117"/>
                <a:gd name="connsiteX38" fmla="*/ 613755 w 914399"/>
                <a:gd name="connsiteY38" fmla="*/ 721679 h 914117"/>
                <a:gd name="connsiteX39" fmla="*/ 866440 w 914399"/>
                <a:gd name="connsiteY39" fmla="*/ 854907 h 914117"/>
                <a:gd name="connsiteX40" fmla="*/ 855121 w 914399"/>
                <a:gd name="connsiteY40" fmla="*/ 866025 h 914117"/>
                <a:gd name="connsiteX41" fmla="*/ 758621 w 914399"/>
                <a:gd name="connsiteY41" fmla="*/ 866162 h 914117"/>
                <a:gd name="connsiteX42" fmla="*/ 758483 w 914399"/>
                <a:gd name="connsiteY42" fmla="*/ 866025 h 914117"/>
                <a:gd name="connsiteX43" fmla="*/ 677258 w 914399"/>
                <a:gd name="connsiteY43" fmla="*/ 785007 h 914117"/>
                <a:gd name="connsiteX44" fmla="*/ 785219 w 914399"/>
                <a:gd name="connsiteY44" fmla="*/ 677298 h 914117"/>
                <a:gd name="connsiteX45" fmla="*/ 866444 w 914399"/>
                <a:gd name="connsiteY45" fmla="*/ 758270 h 914117"/>
                <a:gd name="connsiteX46" fmla="*/ 866472 w 914399"/>
                <a:gd name="connsiteY46" fmla="*/ 854880 h 914117"/>
                <a:gd name="connsiteX47" fmla="*/ 866444 w 914399"/>
                <a:gd name="connsiteY47" fmla="*/ 854907 h 9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14399" h="914117">
                  <a:moveTo>
                    <a:pt x="885939" y="738565"/>
                  </a:moveTo>
                  <a:lnTo>
                    <a:pt x="795072" y="648076"/>
                  </a:lnTo>
                  <a:lnTo>
                    <a:pt x="795072" y="648076"/>
                  </a:lnTo>
                  <a:lnTo>
                    <a:pt x="731359" y="584363"/>
                  </a:lnTo>
                  <a:cubicBezTo>
                    <a:pt x="725944" y="579015"/>
                    <a:pt x="717236" y="579015"/>
                    <a:pt x="711821" y="584363"/>
                  </a:cubicBezTo>
                  <a:lnTo>
                    <a:pt x="695150" y="601209"/>
                  </a:lnTo>
                  <a:lnTo>
                    <a:pt x="655484" y="561711"/>
                  </a:lnTo>
                  <a:cubicBezTo>
                    <a:pt x="752122" y="420692"/>
                    <a:pt x="734647" y="226198"/>
                    <a:pt x="612911" y="104885"/>
                  </a:cubicBezTo>
                  <a:cubicBezTo>
                    <a:pt x="545078" y="37051"/>
                    <a:pt x="454799" y="-383"/>
                    <a:pt x="359005" y="-383"/>
                  </a:cubicBezTo>
                  <a:cubicBezTo>
                    <a:pt x="263639" y="-638"/>
                    <a:pt x="172134" y="37268"/>
                    <a:pt x="104885" y="104886"/>
                  </a:cubicBezTo>
                  <a:cubicBezTo>
                    <a:pt x="37007" y="172719"/>
                    <a:pt x="-384" y="262788"/>
                    <a:pt x="-384" y="358585"/>
                  </a:cubicBezTo>
                  <a:cubicBezTo>
                    <a:pt x="-384" y="454801"/>
                    <a:pt x="37007" y="544870"/>
                    <a:pt x="104885" y="612705"/>
                  </a:cubicBezTo>
                  <a:cubicBezTo>
                    <a:pt x="173942" y="681803"/>
                    <a:pt x="266660" y="717594"/>
                    <a:pt x="359594" y="717594"/>
                  </a:cubicBezTo>
                  <a:cubicBezTo>
                    <a:pt x="431680" y="717692"/>
                    <a:pt x="502119" y="696045"/>
                    <a:pt x="561710" y="655483"/>
                  </a:cubicBezTo>
                  <a:lnTo>
                    <a:pt x="601208" y="694979"/>
                  </a:lnTo>
                  <a:lnTo>
                    <a:pt x="584323" y="711822"/>
                  </a:lnTo>
                  <a:cubicBezTo>
                    <a:pt x="581814" y="714487"/>
                    <a:pt x="580427" y="718015"/>
                    <a:pt x="580450" y="721676"/>
                  </a:cubicBezTo>
                  <a:cubicBezTo>
                    <a:pt x="580429" y="725223"/>
                    <a:pt x="581823" y="728633"/>
                    <a:pt x="584323" y="731150"/>
                  </a:cubicBezTo>
                  <a:lnTo>
                    <a:pt x="738943" y="885772"/>
                  </a:lnTo>
                  <a:cubicBezTo>
                    <a:pt x="757680" y="904679"/>
                    <a:pt x="782145" y="913732"/>
                    <a:pt x="806820" y="913732"/>
                  </a:cubicBezTo>
                  <a:cubicBezTo>
                    <a:pt x="832267" y="913890"/>
                    <a:pt x="856710" y="903815"/>
                    <a:pt x="874655" y="885772"/>
                  </a:cubicBezTo>
                  <a:lnTo>
                    <a:pt x="885939" y="874234"/>
                  </a:lnTo>
                  <a:cubicBezTo>
                    <a:pt x="923375" y="837221"/>
                    <a:pt x="923375" y="776377"/>
                    <a:pt x="885939" y="738565"/>
                  </a:cubicBezTo>
                  <a:close/>
                  <a:moveTo>
                    <a:pt x="555138" y="626305"/>
                  </a:moveTo>
                  <a:cubicBezTo>
                    <a:pt x="424352" y="722100"/>
                    <a:pt x="239326" y="708121"/>
                    <a:pt x="124377" y="593376"/>
                  </a:cubicBezTo>
                  <a:cubicBezTo>
                    <a:pt x="61679" y="530468"/>
                    <a:pt x="27149" y="447432"/>
                    <a:pt x="27149" y="358582"/>
                  </a:cubicBezTo>
                  <a:cubicBezTo>
                    <a:pt x="26927" y="270602"/>
                    <a:pt x="61942" y="186197"/>
                    <a:pt x="124377" y="124210"/>
                  </a:cubicBezTo>
                  <a:cubicBezTo>
                    <a:pt x="187118" y="61677"/>
                    <a:pt x="270365" y="27152"/>
                    <a:pt x="359001" y="27152"/>
                  </a:cubicBezTo>
                  <a:cubicBezTo>
                    <a:pt x="446952" y="26904"/>
                    <a:pt x="531347" y="61854"/>
                    <a:pt x="593373" y="124210"/>
                  </a:cubicBezTo>
                  <a:cubicBezTo>
                    <a:pt x="708331" y="239336"/>
                    <a:pt x="722520" y="424399"/>
                    <a:pt x="626471" y="554722"/>
                  </a:cubicBezTo>
                  <a:cubicBezTo>
                    <a:pt x="622407" y="560254"/>
                    <a:pt x="622942" y="567915"/>
                    <a:pt x="627736" y="572829"/>
                  </a:cubicBezTo>
                  <a:lnTo>
                    <a:pt x="675612" y="620536"/>
                  </a:lnTo>
                  <a:lnTo>
                    <a:pt x="620748" y="675235"/>
                  </a:lnTo>
                  <a:lnTo>
                    <a:pt x="573041" y="627526"/>
                  </a:lnTo>
                  <a:cubicBezTo>
                    <a:pt x="568279" y="623021"/>
                    <a:pt x="560489" y="622177"/>
                    <a:pt x="555138" y="626305"/>
                  </a:cubicBezTo>
                  <a:close/>
                  <a:moveTo>
                    <a:pt x="721675" y="613545"/>
                  </a:moveTo>
                  <a:lnTo>
                    <a:pt x="765891" y="657548"/>
                  </a:lnTo>
                  <a:lnTo>
                    <a:pt x="657715" y="765681"/>
                  </a:lnTo>
                  <a:lnTo>
                    <a:pt x="613755" y="721679"/>
                  </a:lnTo>
                  <a:close/>
                  <a:moveTo>
                    <a:pt x="866440" y="854907"/>
                  </a:moveTo>
                  <a:lnTo>
                    <a:pt x="855121" y="866025"/>
                  </a:lnTo>
                  <a:cubicBezTo>
                    <a:pt x="828511" y="892710"/>
                    <a:pt x="785306" y="892772"/>
                    <a:pt x="758621" y="866162"/>
                  </a:cubicBezTo>
                  <a:cubicBezTo>
                    <a:pt x="758575" y="866116"/>
                    <a:pt x="758529" y="866071"/>
                    <a:pt x="758483" y="866025"/>
                  </a:cubicBezTo>
                  <a:lnTo>
                    <a:pt x="677258" y="785007"/>
                  </a:lnTo>
                  <a:lnTo>
                    <a:pt x="785219" y="677298"/>
                  </a:lnTo>
                  <a:lnTo>
                    <a:pt x="866444" y="758270"/>
                  </a:lnTo>
                  <a:cubicBezTo>
                    <a:pt x="893130" y="784941"/>
                    <a:pt x="893142" y="828194"/>
                    <a:pt x="866472" y="854880"/>
                  </a:cubicBezTo>
                  <a:cubicBezTo>
                    <a:pt x="866463" y="854889"/>
                    <a:pt x="866453" y="854898"/>
                    <a:pt x="866444" y="85490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E1777FD-AF94-782E-7612-A9AFD49D44A0}"/>
                </a:ext>
              </a:extLst>
            </p:cNvPr>
            <p:cNvSpPr/>
            <p:nvPr/>
          </p:nvSpPr>
          <p:spPr>
            <a:xfrm>
              <a:off x="6153835" y="2363227"/>
              <a:ext cx="524345" cy="524294"/>
            </a:xfrm>
            <a:custGeom>
              <a:avLst/>
              <a:gdLst>
                <a:gd name="connsiteX0" fmla="*/ 447388 w 524345"/>
                <a:gd name="connsiteY0" fmla="*/ 76157 h 524294"/>
                <a:gd name="connsiteX1" fmla="*/ 425198 w 524345"/>
                <a:gd name="connsiteY1" fmla="*/ 56828 h 524294"/>
                <a:gd name="connsiteX2" fmla="*/ 424775 w 524345"/>
                <a:gd name="connsiteY2" fmla="*/ 55987 h 524294"/>
                <a:gd name="connsiteX3" fmla="*/ 423934 w 524345"/>
                <a:gd name="connsiteY3" fmla="*/ 55607 h 524294"/>
                <a:gd name="connsiteX4" fmla="*/ 261945 w 524345"/>
                <a:gd name="connsiteY4" fmla="*/ -311 h 524294"/>
                <a:gd name="connsiteX5" fmla="*/ 76461 w 524345"/>
                <a:gd name="connsiteY5" fmla="*/ 76157 h 524294"/>
                <a:gd name="connsiteX6" fmla="*/ 76461 w 524345"/>
                <a:gd name="connsiteY6" fmla="*/ 447083 h 524294"/>
                <a:gd name="connsiteX7" fmla="*/ 167372 w 524345"/>
                <a:gd name="connsiteY7" fmla="*/ 506287 h 524294"/>
                <a:gd name="connsiteX8" fmla="*/ 168383 w 524345"/>
                <a:gd name="connsiteY8" fmla="*/ 506708 h 524294"/>
                <a:gd name="connsiteX9" fmla="*/ 170024 w 524345"/>
                <a:gd name="connsiteY9" fmla="*/ 507087 h 524294"/>
                <a:gd name="connsiteX10" fmla="*/ 447392 w 524345"/>
                <a:gd name="connsiteY10" fmla="*/ 447085 h 524294"/>
                <a:gd name="connsiteX11" fmla="*/ 447388 w 524345"/>
                <a:gd name="connsiteY11" fmla="*/ 76157 h 524294"/>
                <a:gd name="connsiteX12" fmla="*/ 495728 w 524345"/>
                <a:gd name="connsiteY12" fmla="*/ 248039 h 524294"/>
                <a:gd name="connsiteX13" fmla="*/ 378289 w 524345"/>
                <a:gd name="connsiteY13" fmla="*/ 248039 h 524294"/>
                <a:gd name="connsiteX14" fmla="*/ 344983 w 524345"/>
                <a:gd name="connsiteY14" fmla="*/ 178941 h 524294"/>
                <a:gd name="connsiteX15" fmla="*/ 417996 w 524345"/>
                <a:gd name="connsiteY15" fmla="*/ 86851 h 524294"/>
                <a:gd name="connsiteX16" fmla="*/ 427850 w 524345"/>
                <a:gd name="connsiteY16" fmla="*/ 95903 h 524294"/>
                <a:gd name="connsiteX17" fmla="*/ 495728 w 524345"/>
                <a:gd name="connsiteY17" fmla="*/ 248039 h 524294"/>
                <a:gd name="connsiteX18" fmla="*/ 325277 w 524345"/>
                <a:gd name="connsiteY18" fmla="*/ 325349 h 524294"/>
                <a:gd name="connsiteX19" fmla="*/ 198405 w 524345"/>
                <a:gd name="connsiteY19" fmla="*/ 325349 h 524294"/>
                <a:gd name="connsiteX20" fmla="*/ 198405 w 524345"/>
                <a:gd name="connsiteY20" fmla="*/ 198268 h 524294"/>
                <a:gd name="connsiteX21" fmla="*/ 325136 w 524345"/>
                <a:gd name="connsiteY21" fmla="*/ 198127 h 524294"/>
                <a:gd name="connsiteX22" fmla="*/ 325277 w 524345"/>
                <a:gd name="connsiteY22" fmla="*/ 198268 h 524294"/>
                <a:gd name="connsiteX23" fmla="*/ 325277 w 524345"/>
                <a:gd name="connsiteY23" fmla="*/ 325349 h 524294"/>
                <a:gd name="connsiteX24" fmla="*/ 323424 w 524345"/>
                <a:gd name="connsiteY24" fmla="*/ 162098 h 524294"/>
                <a:gd name="connsiteX25" fmla="*/ 275714 w 524345"/>
                <a:gd name="connsiteY25" fmla="*/ 145254 h 524294"/>
                <a:gd name="connsiteX26" fmla="*/ 275714 w 524345"/>
                <a:gd name="connsiteY26" fmla="*/ 27647 h 524294"/>
                <a:gd name="connsiteX27" fmla="*/ 396397 w 524345"/>
                <a:gd name="connsiteY27" fmla="*/ 69587 h 524294"/>
                <a:gd name="connsiteX28" fmla="*/ 95789 w 524345"/>
                <a:gd name="connsiteY28" fmla="*/ 95903 h 524294"/>
                <a:gd name="connsiteX29" fmla="*/ 248176 w 524345"/>
                <a:gd name="connsiteY29" fmla="*/ 27647 h 524294"/>
                <a:gd name="connsiteX30" fmla="*/ 248176 w 524345"/>
                <a:gd name="connsiteY30" fmla="*/ 145254 h 524294"/>
                <a:gd name="connsiteX31" fmla="*/ 178868 w 524345"/>
                <a:gd name="connsiteY31" fmla="*/ 178941 h 524294"/>
                <a:gd name="connsiteX32" fmla="*/ 178868 w 524345"/>
                <a:gd name="connsiteY32" fmla="*/ 344677 h 524294"/>
                <a:gd name="connsiteX33" fmla="*/ 207455 w 524345"/>
                <a:gd name="connsiteY33" fmla="*/ 365646 h 524294"/>
                <a:gd name="connsiteX34" fmla="*/ 165519 w 524345"/>
                <a:gd name="connsiteY34" fmla="*/ 475422 h 524294"/>
                <a:gd name="connsiteX35" fmla="*/ 95789 w 524345"/>
                <a:gd name="connsiteY35" fmla="*/ 427755 h 524294"/>
                <a:gd name="connsiteX36" fmla="*/ 95789 w 524345"/>
                <a:gd name="connsiteY36" fmla="*/ 95903 h 524294"/>
                <a:gd name="connsiteX37" fmla="*/ 427850 w 524345"/>
                <a:gd name="connsiteY37" fmla="*/ 427755 h 524294"/>
                <a:gd name="connsiteX38" fmla="*/ 191205 w 524345"/>
                <a:gd name="connsiteY38" fmla="*/ 485315 h 524294"/>
                <a:gd name="connsiteX39" fmla="*/ 233355 w 524345"/>
                <a:gd name="connsiteY39" fmla="*/ 375500 h 524294"/>
                <a:gd name="connsiteX40" fmla="*/ 261945 w 524345"/>
                <a:gd name="connsiteY40" fmla="*/ 379204 h 524294"/>
                <a:gd name="connsiteX41" fmla="*/ 378289 w 524345"/>
                <a:gd name="connsiteY41" fmla="*/ 275579 h 524294"/>
                <a:gd name="connsiteX42" fmla="*/ 495728 w 524345"/>
                <a:gd name="connsiteY42" fmla="*/ 275579 h 524294"/>
                <a:gd name="connsiteX43" fmla="*/ 427850 w 524345"/>
                <a:gd name="connsiteY43" fmla="*/ 427755 h 52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4345" h="524294">
                  <a:moveTo>
                    <a:pt x="447388" y="76157"/>
                  </a:moveTo>
                  <a:cubicBezTo>
                    <a:pt x="440187" y="69166"/>
                    <a:pt x="432777" y="62975"/>
                    <a:pt x="425198" y="56828"/>
                  </a:cubicBezTo>
                  <a:lnTo>
                    <a:pt x="424775" y="55987"/>
                  </a:lnTo>
                  <a:cubicBezTo>
                    <a:pt x="424775" y="55987"/>
                    <a:pt x="424145" y="55987"/>
                    <a:pt x="423934" y="55607"/>
                  </a:cubicBezTo>
                  <a:cubicBezTo>
                    <a:pt x="377776" y="19256"/>
                    <a:pt x="320698" y="-447"/>
                    <a:pt x="261945" y="-311"/>
                  </a:cubicBezTo>
                  <a:cubicBezTo>
                    <a:pt x="191835" y="-311"/>
                    <a:pt x="125812" y="26806"/>
                    <a:pt x="76461" y="76157"/>
                  </a:cubicBezTo>
                  <a:cubicBezTo>
                    <a:pt x="-25903" y="178561"/>
                    <a:pt x="-25903" y="345097"/>
                    <a:pt x="76461" y="447083"/>
                  </a:cubicBezTo>
                  <a:cubicBezTo>
                    <a:pt x="102261" y="472995"/>
                    <a:pt x="133240" y="493169"/>
                    <a:pt x="167372" y="506287"/>
                  </a:cubicBezTo>
                  <a:cubicBezTo>
                    <a:pt x="167604" y="506604"/>
                    <a:pt x="167994" y="506766"/>
                    <a:pt x="168383" y="506708"/>
                  </a:cubicBezTo>
                  <a:cubicBezTo>
                    <a:pt x="168873" y="507011"/>
                    <a:pt x="169450" y="507145"/>
                    <a:pt x="170024" y="507087"/>
                  </a:cubicBezTo>
                  <a:cubicBezTo>
                    <a:pt x="266226" y="543483"/>
                    <a:pt x="374834" y="519989"/>
                    <a:pt x="447392" y="447085"/>
                  </a:cubicBezTo>
                  <a:cubicBezTo>
                    <a:pt x="549582" y="345097"/>
                    <a:pt x="549582" y="178561"/>
                    <a:pt x="447388" y="76157"/>
                  </a:cubicBezTo>
                  <a:close/>
                  <a:moveTo>
                    <a:pt x="495728" y="248039"/>
                  </a:moveTo>
                  <a:lnTo>
                    <a:pt x="378289" y="248039"/>
                  </a:lnTo>
                  <a:cubicBezTo>
                    <a:pt x="375224" y="221930"/>
                    <a:pt x="363497" y="197602"/>
                    <a:pt x="344983" y="178941"/>
                  </a:cubicBezTo>
                  <a:lnTo>
                    <a:pt x="417996" y="86851"/>
                  </a:lnTo>
                  <a:cubicBezTo>
                    <a:pt x="421280" y="89714"/>
                    <a:pt x="424566" y="92620"/>
                    <a:pt x="427850" y="95903"/>
                  </a:cubicBezTo>
                  <a:cubicBezTo>
                    <a:pt x="468430" y="136532"/>
                    <a:pt x="492599" y="190701"/>
                    <a:pt x="495728" y="248039"/>
                  </a:cubicBezTo>
                  <a:close/>
                  <a:moveTo>
                    <a:pt x="325277" y="325349"/>
                  </a:moveTo>
                  <a:cubicBezTo>
                    <a:pt x="290207" y="360298"/>
                    <a:pt x="233475" y="360298"/>
                    <a:pt x="198405" y="325349"/>
                  </a:cubicBezTo>
                  <a:cubicBezTo>
                    <a:pt x="163457" y="290400"/>
                    <a:pt x="163457" y="233221"/>
                    <a:pt x="198405" y="198268"/>
                  </a:cubicBezTo>
                  <a:cubicBezTo>
                    <a:pt x="233362" y="163233"/>
                    <a:pt x="290101" y="163170"/>
                    <a:pt x="325136" y="198127"/>
                  </a:cubicBezTo>
                  <a:cubicBezTo>
                    <a:pt x="325183" y="198174"/>
                    <a:pt x="325230" y="198221"/>
                    <a:pt x="325277" y="198268"/>
                  </a:cubicBezTo>
                  <a:cubicBezTo>
                    <a:pt x="360225" y="233218"/>
                    <a:pt x="360225" y="290400"/>
                    <a:pt x="325277" y="325349"/>
                  </a:cubicBezTo>
                  <a:close/>
                  <a:moveTo>
                    <a:pt x="323424" y="162098"/>
                  </a:moveTo>
                  <a:cubicBezTo>
                    <a:pt x="308907" y="153138"/>
                    <a:pt x="292639" y="147395"/>
                    <a:pt x="275714" y="145254"/>
                  </a:cubicBezTo>
                  <a:lnTo>
                    <a:pt x="275714" y="27647"/>
                  </a:lnTo>
                  <a:cubicBezTo>
                    <a:pt x="319020" y="30329"/>
                    <a:pt x="360761" y="44835"/>
                    <a:pt x="396397" y="69587"/>
                  </a:cubicBezTo>
                  <a:close/>
                  <a:moveTo>
                    <a:pt x="95789" y="95903"/>
                  </a:moveTo>
                  <a:cubicBezTo>
                    <a:pt x="136929" y="54766"/>
                    <a:pt x="190572" y="31310"/>
                    <a:pt x="248176" y="27647"/>
                  </a:cubicBezTo>
                  <a:lnTo>
                    <a:pt x="248176" y="145254"/>
                  </a:lnTo>
                  <a:cubicBezTo>
                    <a:pt x="221983" y="148508"/>
                    <a:pt x="197609" y="160355"/>
                    <a:pt x="178868" y="178941"/>
                  </a:cubicBezTo>
                  <a:cubicBezTo>
                    <a:pt x="133222" y="224586"/>
                    <a:pt x="133222" y="299032"/>
                    <a:pt x="178868" y="344677"/>
                  </a:cubicBezTo>
                  <a:cubicBezTo>
                    <a:pt x="187270" y="353085"/>
                    <a:pt x="196911" y="360157"/>
                    <a:pt x="207455" y="365646"/>
                  </a:cubicBezTo>
                  <a:lnTo>
                    <a:pt x="165519" y="475422"/>
                  </a:lnTo>
                  <a:cubicBezTo>
                    <a:pt x="139548" y="463946"/>
                    <a:pt x="115911" y="447788"/>
                    <a:pt x="95789" y="427755"/>
                  </a:cubicBezTo>
                  <a:cubicBezTo>
                    <a:pt x="4500" y="336465"/>
                    <a:pt x="4500" y="187573"/>
                    <a:pt x="95789" y="95903"/>
                  </a:cubicBezTo>
                  <a:close/>
                  <a:moveTo>
                    <a:pt x="427850" y="427755"/>
                  </a:moveTo>
                  <a:cubicBezTo>
                    <a:pt x="363931" y="491468"/>
                    <a:pt x="272219" y="510790"/>
                    <a:pt x="191205" y="485315"/>
                  </a:cubicBezTo>
                  <a:lnTo>
                    <a:pt x="233355" y="375500"/>
                  </a:lnTo>
                  <a:cubicBezTo>
                    <a:pt x="242619" y="377565"/>
                    <a:pt x="252261" y="379204"/>
                    <a:pt x="261945" y="379204"/>
                  </a:cubicBezTo>
                  <a:cubicBezTo>
                    <a:pt x="321347" y="379041"/>
                    <a:pt x="371281" y="334566"/>
                    <a:pt x="378289" y="275579"/>
                  </a:cubicBezTo>
                  <a:lnTo>
                    <a:pt x="495728" y="275579"/>
                  </a:lnTo>
                  <a:cubicBezTo>
                    <a:pt x="492608" y="332931"/>
                    <a:pt x="468438" y="387116"/>
                    <a:pt x="427850" y="4277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图片 80" descr="32313538313534373b32313538313533303bcdbcb1ea">
            <a:extLst>
              <a:ext uri="{FF2B5EF4-FFF2-40B4-BE49-F238E27FC236}">
                <a16:creationId xmlns:a16="http://schemas.microsoft.com/office/drawing/2014/main" id="{5E99CA93-E402-0A1B-0D0A-8892976E80D7}"/>
              </a:ext>
            </a:extLst>
          </p:cNvPr>
          <p:cNvGrpSpPr/>
          <p:nvPr/>
        </p:nvGrpSpPr>
        <p:grpSpPr>
          <a:xfrm>
            <a:off x="4073411" y="1932517"/>
            <a:ext cx="359564" cy="359634"/>
            <a:chOff x="7313762" y="2266028"/>
            <a:chExt cx="914227" cy="914400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CF1D36A-2C11-66AA-7D1B-BA0DDB33AA7F}"/>
                </a:ext>
              </a:extLst>
            </p:cNvPr>
            <p:cNvSpPr/>
            <p:nvPr/>
          </p:nvSpPr>
          <p:spPr>
            <a:xfrm>
              <a:off x="7313762" y="2266028"/>
              <a:ext cx="914227" cy="914400"/>
            </a:xfrm>
            <a:custGeom>
              <a:avLst/>
              <a:gdLst>
                <a:gd name="connsiteX0" fmla="*/ 900077 w 914227"/>
                <a:gd name="connsiteY0" fmla="*/ -384 h 914400"/>
                <a:gd name="connsiteX1" fmla="*/ 13382 w 914227"/>
                <a:gd name="connsiteY1" fmla="*/ -384 h 914400"/>
                <a:gd name="connsiteX2" fmla="*/ -384 w 914227"/>
                <a:gd name="connsiteY2" fmla="*/ 13433 h 914400"/>
                <a:gd name="connsiteX3" fmla="*/ -383 w 914227"/>
                <a:gd name="connsiteY3" fmla="*/ 13595 h 914400"/>
                <a:gd name="connsiteX4" fmla="*/ -383 w 914227"/>
                <a:gd name="connsiteY4" fmla="*/ 900038 h 914400"/>
                <a:gd name="connsiteX5" fmla="*/ 13382 w 914227"/>
                <a:gd name="connsiteY5" fmla="*/ 914016 h 914400"/>
                <a:gd name="connsiteX6" fmla="*/ 900077 w 914227"/>
                <a:gd name="connsiteY6" fmla="*/ 914016 h 914400"/>
                <a:gd name="connsiteX7" fmla="*/ 913842 w 914227"/>
                <a:gd name="connsiteY7" fmla="*/ 900038 h 914400"/>
                <a:gd name="connsiteX8" fmla="*/ 913842 w 914227"/>
                <a:gd name="connsiteY8" fmla="*/ 13595 h 914400"/>
                <a:gd name="connsiteX9" fmla="*/ 900181 w 914227"/>
                <a:gd name="connsiteY9" fmla="*/ -383 h 914400"/>
                <a:gd name="connsiteX10" fmla="*/ 900077 w 914227"/>
                <a:gd name="connsiteY10" fmla="*/ -384 h 914400"/>
                <a:gd name="connsiteX11" fmla="*/ 27366 w 914227"/>
                <a:gd name="connsiteY11" fmla="*/ 27146 h 914400"/>
                <a:gd name="connsiteX12" fmla="*/ 886312 w 914227"/>
                <a:gd name="connsiteY12" fmla="*/ 27146 h 914400"/>
                <a:gd name="connsiteX13" fmla="*/ 886312 w 914227"/>
                <a:gd name="connsiteY13" fmla="*/ 137759 h 914400"/>
                <a:gd name="connsiteX14" fmla="*/ 27361 w 914227"/>
                <a:gd name="connsiteY14" fmla="*/ 137759 h 914400"/>
                <a:gd name="connsiteX15" fmla="*/ 886312 w 914227"/>
                <a:gd name="connsiteY15" fmla="*/ 886054 h 914400"/>
                <a:gd name="connsiteX16" fmla="*/ 27361 w 914227"/>
                <a:gd name="connsiteY16" fmla="*/ 886054 h 914400"/>
                <a:gd name="connsiteX17" fmla="*/ 27361 w 914227"/>
                <a:gd name="connsiteY17" fmla="*/ 807111 h 914400"/>
                <a:gd name="connsiteX18" fmla="*/ 55948 w 914227"/>
                <a:gd name="connsiteY18" fmla="*/ 807111 h 914400"/>
                <a:gd name="connsiteX19" fmla="*/ 69713 w 914227"/>
                <a:gd name="connsiteY19" fmla="*/ 793132 h 914400"/>
                <a:gd name="connsiteX20" fmla="*/ 56052 w 914227"/>
                <a:gd name="connsiteY20" fmla="*/ 779155 h 914400"/>
                <a:gd name="connsiteX21" fmla="*/ 55948 w 914227"/>
                <a:gd name="connsiteY21" fmla="*/ 779154 h 914400"/>
                <a:gd name="connsiteX22" fmla="*/ 27361 w 914227"/>
                <a:gd name="connsiteY22" fmla="*/ 779154 h 914400"/>
                <a:gd name="connsiteX23" fmla="*/ 27361 w 914227"/>
                <a:gd name="connsiteY23" fmla="*/ 700211 h 914400"/>
                <a:gd name="connsiteX24" fmla="*/ 55948 w 914227"/>
                <a:gd name="connsiteY24" fmla="*/ 700211 h 914400"/>
                <a:gd name="connsiteX25" fmla="*/ 69713 w 914227"/>
                <a:gd name="connsiteY25" fmla="*/ 686232 h 914400"/>
                <a:gd name="connsiteX26" fmla="*/ 56052 w 914227"/>
                <a:gd name="connsiteY26" fmla="*/ 672254 h 914400"/>
                <a:gd name="connsiteX27" fmla="*/ 55948 w 914227"/>
                <a:gd name="connsiteY27" fmla="*/ 672254 h 914400"/>
                <a:gd name="connsiteX28" fmla="*/ 27361 w 914227"/>
                <a:gd name="connsiteY28" fmla="*/ 672254 h 914400"/>
                <a:gd name="connsiteX29" fmla="*/ 27361 w 914227"/>
                <a:gd name="connsiteY29" fmla="*/ 592895 h 914400"/>
                <a:gd name="connsiteX30" fmla="*/ 55948 w 914227"/>
                <a:gd name="connsiteY30" fmla="*/ 592895 h 914400"/>
                <a:gd name="connsiteX31" fmla="*/ 69713 w 914227"/>
                <a:gd name="connsiteY31" fmla="*/ 579129 h 914400"/>
                <a:gd name="connsiteX32" fmla="*/ 55948 w 914227"/>
                <a:gd name="connsiteY32" fmla="*/ 565364 h 914400"/>
                <a:gd name="connsiteX33" fmla="*/ 27361 w 914227"/>
                <a:gd name="connsiteY33" fmla="*/ 565364 h 914400"/>
                <a:gd name="connsiteX34" fmla="*/ 27361 w 914227"/>
                <a:gd name="connsiteY34" fmla="*/ 486411 h 914400"/>
                <a:gd name="connsiteX35" fmla="*/ 55948 w 914227"/>
                <a:gd name="connsiteY35" fmla="*/ 486411 h 914400"/>
                <a:gd name="connsiteX36" fmla="*/ 69692 w 914227"/>
                <a:gd name="connsiteY36" fmla="*/ 472198 h 914400"/>
                <a:gd name="connsiteX37" fmla="*/ 55948 w 914227"/>
                <a:gd name="connsiteY37" fmla="*/ 458454 h 914400"/>
                <a:gd name="connsiteX38" fmla="*/ 27361 w 914227"/>
                <a:gd name="connsiteY38" fmla="*/ 458454 h 914400"/>
                <a:gd name="connsiteX39" fmla="*/ 27361 w 914227"/>
                <a:gd name="connsiteY39" fmla="*/ 379515 h 914400"/>
                <a:gd name="connsiteX40" fmla="*/ 55948 w 914227"/>
                <a:gd name="connsiteY40" fmla="*/ 379515 h 914400"/>
                <a:gd name="connsiteX41" fmla="*/ 69717 w 914227"/>
                <a:gd name="connsiteY41" fmla="*/ 365746 h 914400"/>
                <a:gd name="connsiteX42" fmla="*/ 55948 w 914227"/>
                <a:gd name="connsiteY42" fmla="*/ 351978 h 914400"/>
                <a:gd name="connsiteX43" fmla="*/ 27361 w 914227"/>
                <a:gd name="connsiteY43" fmla="*/ 351978 h 914400"/>
                <a:gd name="connsiteX44" fmla="*/ 27361 w 914227"/>
                <a:gd name="connsiteY44" fmla="*/ 272615 h 914400"/>
                <a:gd name="connsiteX45" fmla="*/ 55948 w 914227"/>
                <a:gd name="connsiteY45" fmla="*/ 272615 h 914400"/>
                <a:gd name="connsiteX46" fmla="*/ 69714 w 914227"/>
                <a:gd name="connsiteY46" fmla="*/ 258738 h 914400"/>
                <a:gd name="connsiteX47" fmla="*/ 69713 w 914227"/>
                <a:gd name="connsiteY47" fmla="*/ 258636 h 914400"/>
                <a:gd name="connsiteX48" fmla="*/ 55948 w 914227"/>
                <a:gd name="connsiteY48" fmla="*/ 244657 h 914400"/>
                <a:gd name="connsiteX49" fmla="*/ 27361 w 914227"/>
                <a:gd name="connsiteY49" fmla="*/ 244657 h 914400"/>
                <a:gd name="connsiteX50" fmla="*/ 27361 w 914227"/>
                <a:gd name="connsiteY50" fmla="*/ 165714 h 914400"/>
                <a:gd name="connsiteX51" fmla="*/ 886307 w 914227"/>
                <a:gd name="connsiteY51" fmla="*/ 16571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227" h="914400">
                  <a:moveTo>
                    <a:pt x="900077" y="-384"/>
                  </a:moveTo>
                  <a:lnTo>
                    <a:pt x="13382" y="-384"/>
                  </a:lnTo>
                  <a:cubicBezTo>
                    <a:pt x="5765" y="-370"/>
                    <a:pt x="-398" y="5816"/>
                    <a:pt x="-384" y="13433"/>
                  </a:cubicBezTo>
                  <a:cubicBezTo>
                    <a:pt x="-384" y="13487"/>
                    <a:pt x="-383" y="13541"/>
                    <a:pt x="-383" y="13595"/>
                  </a:cubicBezTo>
                  <a:lnTo>
                    <a:pt x="-383" y="900038"/>
                  </a:lnTo>
                  <a:cubicBezTo>
                    <a:pt x="-340" y="907657"/>
                    <a:pt x="5764" y="913856"/>
                    <a:pt x="13382" y="914016"/>
                  </a:cubicBezTo>
                  <a:lnTo>
                    <a:pt x="900077" y="914016"/>
                  </a:lnTo>
                  <a:cubicBezTo>
                    <a:pt x="907688" y="913838"/>
                    <a:pt x="913782" y="907650"/>
                    <a:pt x="913842" y="900038"/>
                  </a:cubicBezTo>
                  <a:lnTo>
                    <a:pt x="913842" y="13595"/>
                  </a:lnTo>
                  <a:cubicBezTo>
                    <a:pt x="913930" y="5962"/>
                    <a:pt x="907814" y="-296"/>
                    <a:pt x="900181" y="-383"/>
                  </a:cubicBezTo>
                  <a:cubicBezTo>
                    <a:pt x="900147" y="-384"/>
                    <a:pt x="900112" y="-384"/>
                    <a:pt x="900077" y="-384"/>
                  </a:cubicBezTo>
                  <a:close/>
                  <a:moveTo>
                    <a:pt x="27366" y="27146"/>
                  </a:moveTo>
                  <a:lnTo>
                    <a:pt x="886312" y="27146"/>
                  </a:lnTo>
                  <a:lnTo>
                    <a:pt x="886312" y="137759"/>
                  </a:lnTo>
                  <a:lnTo>
                    <a:pt x="27361" y="137759"/>
                  </a:lnTo>
                  <a:close/>
                  <a:moveTo>
                    <a:pt x="886312" y="886054"/>
                  </a:moveTo>
                  <a:lnTo>
                    <a:pt x="27361" y="886054"/>
                  </a:lnTo>
                  <a:lnTo>
                    <a:pt x="27361" y="807111"/>
                  </a:lnTo>
                  <a:lnTo>
                    <a:pt x="55948" y="807111"/>
                  </a:lnTo>
                  <a:cubicBezTo>
                    <a:pt x="63565" y="806948"/>
                    <a:pt x="69668" y="800751"/>
                    <a:pt x="69713" y="793132"/>
                  </a:cubicBezTo>
                  <a:cubicBezTo>
                    <a:pt x="69801" y="785500"/>
                    <a:pt x="63685" y="779242"/>
                    <a:pt x="56052" y="779155"/>
                  </a:cubicBezTo>
                  <a:cubicBezTo>
                    <a:pt x="56018" y="779154"/>
                    <a:pt x="55983" y="779154"/>
                    <a:pt x="55948" y="779154"/>
                  </a:cubicBezTo>
                  <a:lnTo>
                    <a:pt x="27361" y="779154"/>
                  </a:lnTo>
                  <a:lnTo>
                    <a:pt x="27361" y="700211"/>
                  </a:lnTo>
                  <a:lnTo>
                    <a:pt x="55948" y="700211"/>
                  </a:lnTo>
                  <a:cubicBezTo>
                    <a:pt x="63565" y="700048"/>
                    <a:pt x="69668" y="693851"/>
                    <a:pt x="69713" y="686232"/>
                  </a:cubicBezTo>
                  <a:cubicBezTo>
                    <a:pt x="69801" y="678600"/>
                    <a:pt x="63685" y="672342"/>
                    <a:pt x="56052" y="672254"/>
                  </a:cubicBezTo>
                  <a:cubicBezTo>
                    <a:pt x="56018" y="672254"/>
                    <a:pt x="55983" y="672254"/>
                    <a:pt x="55948" y="672254"/>
                  </a:cubicBezTo>
                  <a:lnTo>
                    <a:pt x="27361" y="672254"/>
                  </a:lnTo>
                  <a:lnTo>
                    <a:pt x="27361" y="592895"/>
                  </a:lnTo>
                  <a:lnTo>
                    <a:pt x="55948" y="592895"/>
                  </a:lnTo>
                  <a:cubicBezTo>
                    <a:pt x="63551" y="592895"/>
                    <a:pt x="69713" y="586732"/>
                    <a:pt x="69713" y="579129"/>
                  </a:cubicBezTo>
                  <a:cubicBezTo>
                    <a:pt x="69713" y="571527"/>
                    <a:pt x="63551" y="565364"/>
                    <a:pt x="55948" y="565364"/>
                  </a:cubicBezTo>
                  <a:lnTo>
                    <a:pt x="27361" y="565364"/>
                  </a:lnTo>
                  <a:lnTo>
                    <a:pt x="27361" y="486411"/>
                  </a:lnTo>
                  <a:lnTo>
                    <a:pt x="55948" y="486411"/>
                  </a:lnTo>
                  <a:cubicBezTo>
                    <a:pt x="63668" y="486282"/>
                    <a:pt x="69822" y="479918"/>
                    <a:pt x="69692" y="472198"/>
                  </a:cubicBezTo>
                  <a:cubicBezTo>
                    <a:pt x="69566" y="464660"/>
                    <a:pt x="63486" y="458580"/>
                    <a:pt x="55948" y="458454"/>
                  </a:cubicBezTo>
                  <a:lnTo>
                    <a:pt x="27361" y="458454"/>
                  </a:lnTo>
                  <a:lnTo>
                    <a:pt x="27361" y="379515"/>
                  </a:lnTo>
                  <a:lnTo>
                    <a:pt x="55948" y="379515"/>
                  </a:lnTo>
                  <a:cubicBezTo>
                    <a:pt x="63552" y="379515"/>
                    <a:pt x="69717" y="373350"/>
                    <a:pt x="69717" y="365746"/>
                  </a:cubicBezTo>
                  <a:cubicBezTo>
                    <a:pt x="69717" y="358142"/>
                    <a:pt x="63552" y="351978"/>
                    <a:pt x="55948" y="351978"/>
                  </a:cubicBezTo>
                  <a:lnTo>
                    <a:pt x="27361" y="351978"/>
                  </a:lnTo>
                  <a:lnTo>
                    <a:pt x="27361" y="272615"/>
                  </a:lnTo>
                  <a:lnTo>
                    <a:pt x="55948" y="272615"/>
                  </a:lnTo>
                  <a:cubicBezTo>
                    <a:pt x="63581" y="272584"/>
                    <a:pt x="69745" y="266371"/>
                    <a:pt x="69714" y="258738"/>
                  </a:cubicBezTo>
                  <a:cubicBezTo>
                    <a:pt x="69714" y="258704"/>
                    <a:pt x="69714" y="258670"/>
                    <a:pt x="69713" y="258636"/>
                  </a:cubicBezTo>
                  <a:cubicBezTo>
                    <a:pt x="69668" y="251018"/>
                    <a:pt x="63565" y="244820"/>
                    <a:pt x="55948" y="244657"/>
                  </a:cubicBezTo>
                  <a:lnTo>
                    <a:pt x="27361" y="244657"/>
                  </a:lnTo>
                  <a:lnTo>
                    <a:pt x="27361" y="165714"/>
                  </a:lnTo>
                  <a:lnTo>
                    <a:pt x="886307" y="16571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7758B43-71C0-96BE-5BCC-3095CC2E587F}"/>
                </a:ext>
              </a:extLst>
            </p:cNvPr>
            <p:cNvSpPr/>
            <p:nvPr/>
          </p:nvSpPr>
          <p:spPr>
            <a:xfrm>
              <a:off x="8127655" y="2335508"/>
              <a:ext cx="27538" cy="27524"/>
            </a:xfrm>
            <a:custGeom>
              <a:avLst/>
              <a:gdLst>
                <a:gd name="connsiteX0" fmla="*/ 13115 w 27538"/>
                <a:gd name="connsiteY0" fmla="*/ 27416 h 27524"/>
                <a:gd name="connsiteX1" fmla="*/ 26881 w 27538"/>
                <a:gd name="connsiteY1" fmla="*/ 13437 h 27524"/>
                <a:gd name="connsiteX2" fmla="*/ 23006 w 27538"/>
                <a:gd name="connsiteY2" fmla="*/ 3585 h 27524"/>
                <a:gd name="connsiteX3" fmla="*/ 3259 w 27538"/>
                <a:gd name="connsiteY3" fmla="*/ 3585 h 27524"/>
                <a:gd name="connsiteX4" fmla="*/ -657 w 27538"/>
                <a:gd name="connsiteY4" fmla="*/ 13437 h 27524"/>
                <a:gd name="connsiteX5" fmla="*/ 3259 w 27538"/>
                <a:gd name="connsiteY5" fmla="*/ 23332 h 27524"/>
                <a:gd name="connsiteX6" fmla="*/ 13116 w 27538"/>
                <a:gd name="connsiteY6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8" h="27524">
                  <a:moveTo>
                    <a:pt x="13115" y="27416"/>
                  </a:moveTo>
                  <a:cubicBezTo>
                    <a:pt x="20760" y="27317"/>
                    <a:pt x="26900" y="21082"/>
                    <a:pt x="26881" y="13437"/>
                  </a:cubicBezTo>
                  <a:cubicBezTo>
                    <a:pt x="26910" y="9776"/>
                    <a:pt x="25522" y="6245"/>
                    <a:pt x="23006" y="3585"/>
                  </a:cubicBezTo>
                  <a:cubicBezTo>
                    <a:pt x="17827" y="-1340"/>
                    <a:pt x="8606" y="-1340"/>
                    <a:pt x="3259" y="3585"/>
                  </a:cubicBezTo>
                  <a:cubicBezTo>
                    <a:pt x="715" y="6231"/>
                    <a:pt x="-691" y="9768"/>
                    <a:pt x="-657" y="13437"/>
                  </a:cubicBezTo>
                  <a:cubicBezTo>
                    <a:pt x="-606" y="17104"/>
                    <a:pt x="787" y="20624"/>
                    <a:pt x="3259" y="23332"/>
                  </a:cubicBezTo>
                  <a:cubicBezTo>
                    <a:pt x="5943" y="25840"/>
                    <a:pt x="9444" y="27291"/>
                    <a:pt x="13116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5C273B4-713D-7716-07CB-C3CAF60B9B42}"/>
                </a:ext>
              </a:extLst>
            </p:cNvPr>
            <p:cNvSpPr/>
            <p:nvPr/>
          </p:nvSpPr>
          <p:spPr>
            <a:xfrm>
              <a:off x="8051412" y="2335077"/>
              <a:ext cx="27722" cy="27955"/>
            </a:xfrm>
            <a:custGeom>
              <a:avLst/>
              <a:gdLst>
                <a:gd name="connsiteX0" fmla="*/ 13377 w 27722"/>
                <a:gd name="connsiteY0" fmla="*/ 27847 h 27955"/>
                <a:gd name="connsiteX1" fmla="*/ 27120 w 27722"/>
                <a:gd name="connsiteY1" fmla="*/ 13635 h 27955"/>
                <a:gd name="connsiteX2" fmla="*/ 13377 w 27722"/>
                <a:gd name="connsiteY2" fmla="*/ -108 h 27955"/>
                <a:gd name="connsiteX3" fmla="*/ -601 w 27722"/>
                <a:gd name="connsiteY3" fmla="*/ 13869 h 27955"/>
                <a:gd name="connsiteX4" fmla="*/ 13377 w 27722"/>
                <a:gd name="connsiteY4" fmla="*/ 27847 h 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2" h="27955">
                  <a:moveTo>
                    <a:pt x="13377" y="27847"/>
                  </a:moveTo>
                  <a:cubicBezTo>
                    <a:pt x="21096" y="27717"/>
                    <a:pt x="27249" y="21354"/>
                    <a:pt x="27120" y="13635"/>
                  </a:cubicBezTo>
                  <a:cubicBezTo>
                    <a:pt x="26993" y="6098"/>
                    <a:pt x="20914" y="18"/>
                    <a:pt x="13377" y="-108"/>
                  </a:cubicBezTo>
                  <a:cubicBezTo>
                    <a:pt x="5657" y="-108"/>
                    <a:pt x="-601" y="6150"/>
                    <a:pt x="-601" y="13869"/>
                  </a:cubicBezTo>
                  <a:cubicBezTo>
                    <a:pt x="-601" y="21589"/>
                    <a:pt x="5657" y="27847"/>
                    <a:pt x="13377" y="278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7840C60-B997-2633-AA96-388DDBAE277A}"/>
                </a:ext>
              </a:extLst>
            </p:cNvPr>
            <p:cNvSpPr/>
            <p:nvPr/>
          </p:nvSpPr>
          <p:spPr>
            <a:xfrm>
              <a:off x="7975115" y="2335508"/>
              <a:ext cx="27750" cy="27524"/>
            </a:xfrm>
            <a:custGeom>
              <a:avLst/>
              <a:gdLst>
                <a:gd name="connsiteX0" fmla="*/ 13438 w 27750"/>
                <a:gd name="connsiteY0" fmla="*/ 27416 h 27524"/>
                <a:gd name="connsiteX1" fmla="*/ 23290 w 27750"/>
                <a:gd name="connsiteY1" fmla="*/ 23333 h 27524"/>
                <a:gd name="connsiteX2" fmla="*/ 27205 w 27750"/>
                <a:gd name="connsiteY2" fmla="*/ 13437 h 27524"/>
                <a:gd name="connsiteX3" fmla="*/ 23290 w 27750"/>
                <a:gd name="connsiteY3" fmla="*/ 3585 h 27524"/>
                <a:gd name="connsiteX4" fmla="*/ 3585 w 27750"/>
                <a:gd name="connsiteY4" fmla="*/ 3585 h 27524"/>
                <a:gd name="connsiteX5" fmla="*/ -545 w 27750"/>
                <a:gd name="connsiteY5" fmla="*/ 13437 h 27524"/>
                <a:gd name="connsiteX6" fmla="*/ 3585 w 27750"/>
                <a:gd name="connsiteY6" fmla="*/ 23333 h 27524"/>
                <a:gd name="connsiteX7" fmla="*/ 13438 w 27750"/>
                <a:gd name="connsiteY7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50" h="27524">
                  <a:moveTo>
                    <a:pt x="13438" y="27416"/>
                  </a:moveTo>
                  <a:cubicBezTo>
                    <a:pt x="17116" y="27331"/>
                    <a:pt x="20630" y="25875"/>
                    <a:pt x="23290" y="23333"/>
                  </a:cubicBezTo>
                  <a:cubicBezTo>
                    <a:pt x="25762" y="20625"/>
                    <a:pt x="27155" y="17104"/>
                    <a:pt x="27205" y="13437"/>
                  </a:cubicBezTo>
                  <a:cubicBezTo>
                    <a:pt x="27240" y="9768"/>
                    <a:pt x="25834" y="6230"/>
                    <a:pt x="23290" y="3585"/>
                  </a:cubicBezTo>
                  <a:cubicBezTo>
                    <a:pt x="17645" y="-1340"/>
                    <a:pt x="9230" y="-1340"/>
                    <a:pt x="3585" y="3585"/>
                  </a:cubicBezTo>
                  <a:cubicBezTo>
                    <a:pt x="979" y="6207"/>
                    <a:pt x="-503" y="9741"/>
                    <a:pt x="-545" y="13437"/>
                  </a:cubicBezTo>
                  <a:cubicBezTo>
                    <a:pt x="-545" y="17143"/>
                    <a:pt x="1097" y="20427"/>
                    <a:pt x="3585" y="23333"/>
                  </a:cubicBezTo>
                  <a:cubicBezTo>
                    <a:pt x="6245" y="25874"/>
                    <a:pt x="9759" y="27330"/>
                    <a:pt x="13438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78A4C40-E764-1346-B67A-E37DC4477134}"/>
                </a:ext>
              </a:extLst>
            </p:cNvPr>
            <p:cNvSpPr/>
            <p:nvPr/>
          </p:nvSpPr>
          <p:spPr>
            <a:xfrm>
              <a:off x="7454976" y="2665670"/>
              <a:ext cx="112667" cy="407857"/>
            </a:xfrm>
            <a:custGeom>
              <a:avLst/>
              <a:gdLst>
                <a:gd name="connsiteX0" fmla="*/ 13784 w 112667"/>
                <a:gd name="connsiteY0" fmla="*/ 407365 h 407857"/>
                <a:gd name="connsiteX1" fmla="*/ 98710 w 112667"/>
                <a:gd name="connsiteY1" fmla="*/ 407365 h 407857"/>
                <a:gd name="connsiteX2" fmla="*/ 112475 w 112667"/>
                <a:gd name="connsiteY2" fmla="*/ 393387 h 407857"/>
                <a:gd name="connsiteX3" fmla="*/ 112475 w 112667"/>
                <a:gd name="connsiteY3" fmla="*/ 13067 h 407857"/>
                <a:gd name="connsiteX4" fmla="*/ 98710 w 112667"/>
                <a:gd name="connsiteY4" fmla="*/ -490 h 407857"/>
                <a:gd name="connsiteX5" fmla="*/ 13784 w 112667"/>
                <a:gd name="connsiteY5" fmla="*/ -490 h 407857"/>
                <a:gd name="connsiteX6" fmla="*/ -193 w 112667"/>
                <a:gd name="connsiteY6" fmla="*/ 13067 h 407857"/>
                <a:gd name="connsiteX7" fmla="*/ -193 w 112667"/>
                <a:gd name="connsiteY7" fmla="*/ 393387 h 407857"/>
                <a:gd name="connsiteX8" fmla="*/ 13784 w 112667"/>
                <a:gd name="connsiteY8" fmla="*/ 407365 h 407857"/>
                <a:gd name="connsiteX9" fmla="*/ 84730 w 112667"/>
                <a:gd name="connsiteY9" fmla="*/ 379408 h 407857"/>
                <a:gd name="connsiteX10" fmla="*/ 27594 w 112667"/>
                <a:gd name="connsiteY10" fmla="*/ 379408 h 407857"/>
                <a:gd name="connsiteX11" fmla="*/ 27594 w 112667"/>
                <a:gd name="connsiteY11" fmla="*/ 154492 h 407857"/>
                <a:gd name="connsiteX12" fmla="*/ 84730 w 112667"/>
                <a:gd name="connsiteY12" fmla="*/ 154492 h 407857"/>
                <a:gd name="connsiteX13" fmla="*/ 27594 w 112667"/>
                <a:gd name="connsiteY13" fmla="*/ 27046 h 407857"/>
                <a:gd name="connsiteX14" fmla="*/ 84730 w 112667"/>
                <a:gd name="connsiteY14" fmla="*/ 27046 h 407857"/>
                <a:gd name="connsiteX15" fmla="*/ 84730 w 112667"/>
                <a:gd name="connsiteY15" fmla="*/ 126536 h 407857"/>
                <a:gd name="connsiteX16" fmla="*/ 27594 w 112667"/>
                <a:gd name="connsiteY16" fmla="*/ 126536 h 40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7" h="407857">
                  <a:moveTo>
                    <a:pt x="13784" y="407365"/>
                  </a:moveTo>
                  <a:lnTo>
                    <a:pt x="98710" y="407365"/>
                  </a:lnTo>
                  <a:cubicBezTo>
                    <a:pt x="106327" y="407203"/>
                    <a:pt x="112429" y="401005"/>
                    <a:pt x="112475" y="393387"/>
                  </a:cubicBezTo>
                  <a:lnTo>
                    <a:pt x="112475" y="13067"/>
                  </a:lnTo>
                  <a:cubicBezTo>
                    <a:pt x="112395" y="5532"/>
                    <a:pt x="106246" y="-524"/>
                    <a:pt x="98710" y="-490"/>
                  </a:cubicBezTo>
                  <a:lnTo>
                    <a:pt x="13784" y="-490"/>
                  </a:lnTo>
                  <a:cubicBezTo>
                    <a:pt x="6183" y="-601"/>
                    <a:pt x="-72" y="5466"/>
                    <a:pt x="-193" y="13067"/>
                  </a:cubicBezTo>
                  <a:lnTo>
                    <a:pt x="-193" y="393387"/>
                  </a:lnTo>
                  <a:cubicBezTo>
                    <a:pt x="-109" y="401071"/>
                    <a:pt x="6100" y="407280"/>
                    <a:pt x="13784" y="407365"/>
                  </a:cubicBezTo>
                  <a:close/>
                  <a:moveTo>
                    <a:pt x="84730" y="379408"/>
                  </a:moveTo>
                  <a:lnTo>
                    <a:pt x="27594" y="379408"/>
                  </a:lnTo>
                  <a:lnTo>
                    <a:pt x="27594" y="154492"/>
                  </a:lnTo>
                  <a:lnTo>
                    <a:pt x="84730" y="154492"/>
                  </a:lnTo>
                  <a:close/>
                  <a:moveTo>
                    <a:pt x="27594" y="27046"/>
                  </a:moveTo>
                  <a:lnTo>
                    <a:pt x="84730" y="27046"/>
                  </a:lnTo>
                  <a:lnTo>
                    <a:pt x="84730" y="126536"/>
                  </a:lnTo>
                  <a:lnTo>
                    <a:pt x="27594" y="12653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F574DC7-6A12-19F8-79E8-3A028DC6F8CA}"/>
                </a:ext>
              </a:extLst>
            </p:cNvPr>
            <p:cNvSpPr/>
            <p:nvPr/>
          </p:nvSpPr>
          <p:spPr>
            <a:xfrm>
              <a:off x="8005557" y="2608116"/>
              <a:ext cx="112625" cy="465411"/>
            </a:xfrm>
            <a:custGeom>
              <a:avLst/>
              <a:gdLst>
                <a:gd name="connsiteX0" fmla="*/ 13379 w 112625"/>
                <a:gd name="connsiteY0" fmla="*/ 464941 h 465411"/>
                <a:gd name="connsiteX1" fmla="*/ 98261 w 112625"/>
                <a:gd name="connsiteY1" fmla="*/ 464941 h 465411"/>
                <a:gd name="connsiteX2" fmla="*/ 112026 w 112625"/>
                <a:gd name="connsiteY2" fmla="*/ 450962 h 465411"/>
                <a:gd name="connsiteX3" fmla="*/ 112026 w 112625"/>
                <a:gd name="connsiteY3" fmla="*/ 13510 h 465411"/>
                <a:gd name="connsiteX4" fmla="*/ 98419 w 112625"/>
                <a:gd name="connsiteY4" fmla="*/ -469 h 465411"/>
                <a:gd name="connsiteX5" fmla="*/ 98261 w 112625"/>
                <a:gd name="connsiteY5" fmla="*/ -470 h 465411"/>
                <a:gd name="connsiteX6" fmla="*/ 13379 w 112625"/>
                <a:gd name="connsiteY6" fmla="*/ -470 h 465411"/>
                <a:gd name="connsiteX7" fmla="*/ -598 w 112625"/>
                <a:gd name="connsiteY7" fmla="*/ 13228 h 465411"/>
                <a:gd name="connsiteX8" fmla="*/ -598 w 112625"/>
                <a:gd name="connsiteY8" fmla="*/ 13510 h 465411"/>
                <a:gd name="connsiteX9" fmla="*/ -598 w 112625"/>
                <a:gd name="connsiteY9" fmla="*/ 450962 h 465411"/>
                <a:gd name="connsiteX10" fmla="*/ 13379 w 112625"/>
                <a:gd name="connsiteY10" fmla="*/ 464941 h 465411"/>
                <a:gd name="connsiteX11" fmla="*/ 84282 w 112625"/>
                <a:gd name="connsiteY11" fmla="*/ 436984 h 465411"/>
                <a:gd name="connsiteX12" fmla="*/ 27151 w 112625"/>
                <a:gd name="connsiteY12" fmla="*/ 436984 h 465411"/>
                <a:gd name="connsiteX13" fmla="*/ 27151 w 112625"/>
                <a:gd name="connsiteY13" fmla="*/ 162343 h 465411"/>
                <a:gd name="connsiteX14" fmla="*/ 84285 w 112625"/>
                <a:gd name="connsiteY14" fmla="*/ 162343 h 465411"/>
                <a:gd name="connsiteX15" fmla="*/ 27151 w 112625"/>
                <a:gd name="connsiteY15" fmla="*/ 27065 h 465411"/>
                <a:gd name="connsiteX16" fmla="*/ 84285 w 112625"/>
                <a:gd name="connsiteY16" fmla="*/ 27065 h 465411"/>
                <a:gd name="connsiteX17" fmla="*/ 84285 w 112625"/>
                <a:gd name="connsiteY17" fmla="*/ 134766 h 465411"/>
                <a:gd name="connsiteX18" fmla="*/ 27151 w 112625"/>
                <a:gd name="connsiteY18" fmla="*/ 134766 h 46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625" h="465411">
                  <a:moveTo>
                    <a:pt x="13379" y="464941"/>
                  </a:moveTo>
                  <a:lnTo>
                    <a:pt x="98261" y="464941"/>
                  </a:lnTo>
                  <a:cubicBezTo>
                    <a:pt x="105877" y="464778"/>
                    <a:pt x="111980" y="458581"/>
                    <a:pt x="112026" y="450962"/>
                  </a:cubicBezTo>
                  <a:lnTo>
                    <a:pt x="112026" y="13510"/>
                  </a:lnTo>
                  <a:cubicBezTo>
                    <a:pt x="112128" y="5892"/>
                    <a:pt x="106037" y="-366"/>
                    <a:pt x="98419" y="-469"/>
                  </a:cubicBezTo>
                  <a:cubicBezTo>
                    <a:pt x="98366" y="-469"/>
                    <a:pt x="98314" y="-470"/>
                    <a:pt x="98261" y="-470"/>
                  </a:cubicBezTo>
                  <a:lnTo>
                    <a:pt x="13379" y="-470"/>
                  </a:lnTo>
                  <a:cubicBezTo>
                    <a:pt x="5737" y="-547"/>
                    <a:pt x="-521" y="5586"/>
                    <a:pt x="-598" y="13228"/>
                  </a:cubicBezTo>
                  <a:cubicBezTo>
                    <a:pt x="-599" y="13322"/>
                    <a:pt x="-599" y="13416"/>
                    <a:pt x="-598" y="13510"/>
                  </a:cubicBezTo>
                  <a:lnTo>
                    <a:pt x="-598" y="450962"/>
                  </a:lnTo>
                  <a:cubicBezTo>
                    <a:pt x="-528" y="458653"/>
                    <a:pt x="5688" y="464871"/>
                    <a:pt x="13379" y="464941"/>
                  </a:cubicBezTo>
                  <a:close/>
                  <a:moveTo>
                    <a:pt x="84282" y="436984"/>
                  </a:moveTo>
                  <a:lnTo>
                    <a:pt x="27151" y="436984"/>
                  </a:lnTo>
                  <a:lnTo>
                    <a:pt x="27151" y="162343"/>
                  </a:lnTo>
                  <a:lnTo>
                    <a:pt x="84285" y="162343"/>
                  </a:lnTo>
                  <a:close/>
                  <a:moveTo>
                    <a:pt x="27151" y="27065"/>
                  </a:moveTo>
                  <a:lnTo>
                    <a:pt x="84285" y="27065"/>
                  </a:lnTo>
                  <a:lnTo>
                    <a:pt x="84285" y="134766"/>
                  </a:lnTo>
                  <a:lnTo>
                    <a:pt x="27151" y="13476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88427B7-2211-2C18-C812-C9FFA9EBF22B}"/>
                </a:ext>
              </a:extLst>
            </p:cNvPr>
            <p:cNvSpPr/>
            <p:nvPr/>
          </p:nvSpPr>
          <p:spPr>
            <a:xfrm>
              <a:off x="7821946" y="2738848"/>
              <a:ext cx="112666" cy="334679"/>
            </a:xfrm>
            <a:custGeom>
              <a:avLst/>
              <a:gdLst>
                <a:gd name="connsiteX0" fmla="*/ 13515 w 112666"/>
                <a:gd name="connsiteY0" fmla="*/ 334161 h 334679"/>
                <a:gd name="connsiteX1" fmla="*/ 98439 w 112666"/>
                <a:gd name="connsiteY1" fmla="*/ 334161 h 334679"/>
                <a:gd name="connsiteX2" fmla="*/ 112204 w 112666"/>
                <a:gd name="connsiteY2" fmla="*/ 320182 h 334679"/>
                <a:gd name="connsiteX3" fmla="*/ 112204 w 112666"/>
                <a:gd name="connsiteY3" fmla="*/ 13037 h 334679"/>
                <a:gd name="connsiteX4" fmla="*/ 98439 w 112666"/>
                <a:gd name="connsiteY4" fmla="*/ -519 h 334679"/>
                <a:gd name="connsiteX5" fmla="*/ 13515 w 112666"/>
                <a:gd name="connsiteY5" fmla="*/ -519 h 334679"/>
                <a:gd name="connsiteX6" fmla="*/ -463 w 112666"/>
                <a:gd name="connsiteY6" fmla="*/ 13037 h 334679"/>
                <a:gd name="connsiteX7" fmla="*/ -463 w 112666"/>
                <a:gd name="connsiteY7" fmla="*/ 320182 h 334679"/>
                <a:gd name="connsiteX8" fmla="*/ 13515 w 112666"/>
                <a:gd name="connsiteY8" fmla="*/ 334161 h 334679"/>
                <a:gd name="connsiteX9" fmla="*/ 84670 w 112666"/>
                <a:gd name="connsiteY9" fmla="*/ 306203 h 334679"/>
                <a:gd name="connsiteX10" fmla="*/ 27283 w 112666"/>
                <a:gd name="connsiteY10" fmla="*/ 306203 h 334679"/>
                <a:gd name="connsiteX11" fmla="*/ 27283 w 112666"/>
                <a:gd name="connsiteY11" fmla="*/ 117874 h 334679"/>
                <a:gd name="connsiteX12" fmla="*/ 84670 w 112666"/>
                <a:gd name="connsiteY12" fmla="*/ 117874 h 334679"/>
                <a:gd name="connsiteX13" fmla="*/ 27283 w 112666"/>
                <a:gd name="connsiteY13" fmla="*/ 27016 h 334679"/>
                <a:gd name="connsiteX14" fmla="*/ 84670 w 112666"/>
                <a:gd name="connsiteY14" fmla="*/ 27016 h 334679"/>
                <a:gd name="connsiteX15" fmla="*/ 84670 w 112666"/>
                <a:gd name="connsiteY15" fmla="*/ 89917 h 334679"/>
                <a:gd name="connsiteX16" fmla="*/ 27283 w 112666"/>
                <a:gd name="connsiteY16" fmla="*/ 89917 h 33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6" h="334679">
                  <a:moveTo>
                    <a:pt x="13515" y="334161"/>
                  </a:moveTo>
                  <a:lnTo>
                    <a:pt x="98439" y="334161"/>
                  </a:lnTo>
                  <a:cubicBezTo>
                    <a:pt x="106057" y="334001"/>
                    <a:pt x="112161" y="327802"/>
                    <a:pt x="112204" y="320182"/>
                  </a:cubicBezTo>
                  <a:lnTo>
                    <a:pt x="112204" y="13037"/>
                  </a:lnTo>
                  <a:cubicBezTo>
                    <a:pt x="112124" y="5502"/>
                    <a:pt x="105974" y="-554"/>
                    <a:pt x="98439" y="-519"/>
                  </a:cubicBezTo>
                  <a:lnTo>
                    <a:pt x="13515" y="-519"/>
                  </a:lnTo>
                  <a:cubicBezTo>
                    <a:pt x="5938" y="-519"/>
                    <a:pt x="-463" y="5627"/>
                    <a:pt x="-463" y="13037"/>
                  </a:cubicBezTo>
                  <a:lnTo>
                    <a:pt x="-463" y="320182"/>
                  </a:lnTo>
                  <a:cubicBezTo>
                    <a:pt x="-304" y="327835"/>
                    <a:pt x="5862" y="334001"/>
                    <a:pt x="13515" y="334161"/>
                  </a:cubicBezTo>
                  <a:close/>
                  <a:moveTo>
                    <a:pt x="84670" y="306203"/>
                  </a:moveTo>
                  <a:lnTo>
                    <a:pt x="27283" y="306203"/>
                  </a:lnTo>
                  <a:lnTo>
                    <a:pt x="27283" y="117874"/>
                  </a:lnTo>
                  <a:lnTo>
                    <a:pt x="84670" y="117874"/>
                  </a:lnTo>
                  <a:close/>
                  <a:moveTo>
                    <a:pt x="27283" y="27016"/>
                  </a:moveTo>
                  <a:lnTo>
                    <a:pt x="84670" y="27016"/>
                  </a:lnTo>
                  <a:lnTo>
                    <a:pt x="84670" y="89917"/>
                  </a:lnTo>
                  <a:lnTo>
                    <a:pt x="27283" y="899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64F1679-957B-2E83-6D98-219959120FB4}"/>
                </a:ext>
              </a:extLst>
            </p:cNvPr>
            <p:cNvSpPr/>
            <p:nvPr/>
          </p:nvSpPr>
          <p:spPr>
            <a:xfrm>
              <a:off x="7638591" y="2511069"/>
              <a:ext cx="112665" cy="562458"/>
            </a:xfrm>
            <a:custGeom>
              <a:avLst/>
              <a:gdLst>
                <a:gd name="connsiteX0" fmla="*/ 13437 w 112665"/>
                <a:gd name="connsiteY0" fmla="*/ 562023 h 562458"/>
                <a:gd name="connsiteX1" fmla="*/ 98359 w 112665"/>
                <a:gd name="connsiteY1" fmla="*/ 562023 h 562458"/>
                <a:gd name="connsiteX2" fmla="*/ 112338 w 112665"/>
                <a:gd name="connsiteY2" fmla="*/ 548045 h 562458"/>
                <a:gd name="connsiteX3" fmla="*/ 112338 w 112665"/>
                <a:gd name="connsiteY3" fmla="*/ 13544 h 562458"/>
                <a:gd name="connsiteX4" fmla="*/ 98359 w 112665"/>
                <a:gd name="connsiteY4" fmla="*/ -435 h 562458"/>
                <a:gd name="connsiteX5" fmla="*/ 13437 w 112665"/>
                <a:gd name="connsiteY5" fmla="*/ -435 h 562458"/>
                <a:gd name="connsiteX6" fmla="*/ -328 w 112665"/>
                <a:gd name="connsiteY6" fmla="*/ 13544 h 562458"/>
                <a:gd name="connsiteX7" fmla="*/ -328 w 112665"/>
                <a:gd name="connsiteY7" fmla="*/ 548045 h 562458"/>
                <a:gd name="connsiteX8" fmla="*/ 13437 w 112665"/>
                <a:gd name="connsiteY8" fmla="*/ 562023 h 562458"/>
                <a:gd name="connsiteX9" fmla="*/ 84550 w 112665"/>
                <a:gd name="connsiteY9" fmla="*/ 534066 h 562458"/>
                <a:gd name="connsiteX10" fmla="*/ 27204 w 112665"/>
                <a:gd name="connsiteY10" fmla="*/ 534066 h 562458"/>
                <a:gd name="connsiteX11" fmla="*/ 27204 w 112665"/>
                <a:gd name="connsiteY11" fmla="*/ 200613 h 562458"/>
                <a:gd name="connsiteX12" fmla="*/ 84550 w 112665"/>
                <a:gd name="connsiteY12" fmla="*/ 200613 h 562458"/>
                <a:gd name="connsiteX13" fmla="*/ 27204 w 112665"/>
                <a:gd name="connsiteY13" fmla="*/ 27522 h 562458"/>
                <a:gd name="connsiteX14" fmla="*/ 84550 w 112665"/>
                <a:gd name="connsiteY14" fmla="*/ 27522 h 562458"/>
                <a:gd name="connsiteX15" fmla="*/ 84550 w 112665"/>
                <a:gd name="connsiteY15" fmla="*/ 172646 h 562458"/>
                <a:gd name="connsiteX16" fmla="*/ 27204 w 112665"/>
                <a:gd name="connsiteY16" fmla="*/ 172646 h 56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5" h="562458">
                  <a:moveTo>
                    <a:pt x="13437" y="562023"/>
                  </a:moveTo>
                  <a:lnTo>
                    <a:pt x="98359" y="562023"/>
                  </a:lnTo>
                  <a:cubicBezTo>
                    <a:pt x="106044" y="561938"/>
                    <a:pt x="112253" y="555729"/>
                    <a:pt x="112338" y="548045"/>
                  </a:cubicBezTo>
                  <a:lnTo>
                    <a:pt x="112338" y="13544"/>
                  </a:lnTo>
                  <a:cubicBezTo>
                    <a:pt x="112253" y="5859"/>
                    <a:pt x="106044" y="-350"/>
                    <a:pt x="98359" y="-435"/>
                  </a:cubicBezTo>
                  <a:lnTo>
                    <a:pt x="13437" y="-435"/>
                  </a:lnTo>
                  <a:cubicBezTo>
                    <a:pt x="5819" y="-275"/>
                    <a:pt x="-285" y="5924"/>
                    <a:pt x="-328" y="13544"/>
                  </a:cubicBezTo>
                  <a:lnTo>
                    <a:pt x="-328" y="548045"/>
                  </a:lnTo>
                  <a:cubicBezTo>
                    <a:pt x="-285" y="555665"/>
                    <a:pt x="5819" y="561864"/>
                    <a:pt x="13437" y="562023"/>
                  </a:cubicBezTo>
                  <a:close/>
                  <a:moveTo>
                    <a:pt x="84550" y="534066"/>
                  </a:moveTo>
                  <a:lnTo>
                    <a:pt x="27204" y="534066"/>
                  </a:lnTo>
                  <a:lnTo>
                    <a:pt x="27204" y="200613"/>
                  </a:lnTo>
                  <a:lnTo>
                    <a:pt x="84550" y="200613"/>
                  </a:lnTo>
                  <a:close/>
                  <a:moveTo>
                    <a:pt x="27204" y="27522"/>
                  </a:moveTo>
                  <a:lnTo>
                    <a:pt x="84550" y="27522"/>
                  </a:lnTo>
                  <a:lnTo>
                    <a:pt x="84550" y="172646"/>
                  </a:lnTo>
                  <a:lnTo>
                    <a:pt x="27204" y="17264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片 81" descr="32313538313534373b32313538313533343bb9a4d7f7bcc6bbae">
            <a:extLst>
              <a:ext uri="{FF2B5EF4-FFF2-40B4-BE49-F238E27FC236}">
                <a16:creationId xmlns:a16="http://schemas.microsoft.com/office/drawing/2014/main" id="{0AA4FC91-CE5C-C51E-9D20-3F8CA18FE815}"/>
              </a:ext>
            </a:extLst>
          </p:cNvPr>
          <p:cNvGrpSpPr/>
          <p:nvPr/>
        </p:nvGrpSpPr>
        <p:grpSpPr>
          <a:xfrm>
            <a:off x="5999266" y="3932767"/>
            <a:ext cx="362354" cy="363644"/>
            <a:chOff x="8572269" y="2266028"/>
            <a:chExt cx="911156" cy="914400"/>
          </a:xfrm>
          <a:solidFill>
            <a:schemeClr val="bg1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697624B-E54C-1605-F166-36E134372CC7}"/>
                </a:ext>
              </a:extLst>
            </p:cNvPr>
            <p:cNvSpPr/>
            <p:nvPr/>
          </p:nvSpPr>
          <p:spPr>
            <a:xfrm>
              <a:off x="8572269" y="2266028"/>
              <a:ext cx="642661" cy="914400"/>
            </a:xfrm>
            <a:custGeom>
              <a:avLst/>
              <a:gdLst>
                <a:gd name="connsiteX0" fmla="*/ 641537 w 642661"/>
                <a:gd name="connsiteY0" fmla="*/ 181756 h 914400"/>
                <a:gd name="connsiteX1" fmla="*/ 640947 w 642661"/>
                <a:gd name="connsiteY1" fmla="*/ 180492 h 914400"/>
                <a:gd name="connsiteX2" fmla="*/ 638463 w 642661"/>
                <a:gd name="connsiteY2" fmla="*/ 176408 h 914400"/>
                <a:gd name="connsiteX3" fmla="*/ 638251 w 642661"/>
                <a:gd name="connsiteY3" fmla="*/ 176408 h 914400"/>
                <a:gd name="connsiteX4" fmla="*/ 465755 w 642661"/>
                <a:gd name="connsiteY4" fmla="*/ 3700 h 914400"/>
                <a:gd name="connsiteX5" fmla="*/ 465587 w 642661"/>
                <a:gd name="connsiteY5" fmla="*/ 3700 h 914400"/>
                <a:gd name="connsiteX6" fmla="*/ 461672 w 642661"/>
                <a:gd name="connsiteY6" fmla="*/ 1258 h 914400"/>
                <a:gd name="connsiteX7" fmla="*/ 460451 w 642661"/>
                <a:gd name="connsiteY7" fmla="*/ 837 h 914400"/>
                <a:gd name="connsiteX8" fmla="*/ 456747 w 642661"/>
                <a:gd name="connsiteY8" fmla="*/ -6 h 914400"/>
                <a:gd name="connsiteX9" fmla="*/ 455903 w 642661"/>
                <a:gd name="connsiteY9" fmla="*/ -384 h 914400"/>
                <a:gd name="connsiteX10" fmla="*/ 13481 w 642661"/>
                <a:gd name="connsiteY10" fmla="*/ -384 h 914400"/>
                <a:gd name="connsiteX11" fmla="*/ -285 w 642661"/>
                <a:gd name="connsiteY11" fmla="*/ 13486 h 914400"/>
                <a:gd name="connsiteX12" fmla="*/ -284 w 642661"/>
                <a:gd name="connsiteY12" fmla="*/ 13595 h 914400"/>
                <a:gd name="connsiteX13" fmla="*/ -284 w 642661"/>
                <a:gd name="connsiteY13" fmla="*/ 900039 h 914400"/>
                <a:gd name="connsiteX14" fmla="*/ 13375 w 642661"/>
                <a:gd name="connsiteY14" fmla="*/ 914015 h 914400"/>
                <a:gd name="connsiteX15" fmla="*/ 13481 w 642661"/>
                <a:gd name="connsiteY15" fmla="*/ 914016 h 914400"/>
                <a:gd name="connsiteX16" fmla="*/ 628611 w 642661"/>
                <a:gd name="connsiteY16" fmla="*/ 914016 h 914400"/>
                <a:gd name="connsiteX17" fmla="*/ 642377 w 642661"/>
                <a:gd name="connsiteY17" fmla="*/ 900144 h 914400"/>
                <a:gd name="connsiteX18" fmla="*/ 642376 w 642661"/>
                <a:gd name="connsiteY18" fmla="*/ 900039 h 914400"/>
                <a:gd name="connsiteX19" fmla="*/ 642376 w 642661"/>
                <a:gd name="connsiteY19" fmla="*/ 186260 h 914400"/>
                <a:gd name="connsiteX20" fmla="*/ 642166 w 642661"/>
                <a:gd name="connsiteY20" fmla="*/ 185459 h 914400"/>
                <a:gd name="connsiteX21" fmla="*/ 641537 w 642661"/>
                <a:gd name="connsiteY21" fmla="*/ 181756 h 914400"/>
                <a:gd name="connsiteX22" fmla="*/ 595096 w 642661"/>
                <a:gd name="connsiteY22" fmla="*/ 172281 h 914400"/>
                <a:gd name="connsiteX23" fmla="*/ 469670 w 642661"/>
                <a:gd name="connsiteY23" fmla="*/ 172281 h 914400"/>
                <a:gd name="connsiteX24" fmla="*/ 469670 w 642661"/>
                <a:gd name="connsiteY24" fmla="*/ 46897 h 914400"/>
                <a:gd name="connsiteX25" fmla="*/ 614632 w 642661"/>
                <a:gd name="connsiteY25" fmla="*/ 886061 h 914400"/>
                <a:gd name="connsiteX26" fmla="*/ 27460 w 642661"/>
                <a:gd name="connsiteY26" fmla="*/ 886061 h 914400"/>
                <a:gd name="connsiteX27" fmla="*/ 27460 w 642661"/>
                <a:gd name="connsiteY27" fmla="*/ 27573 h 914400"/>
                <a:gd name="connsiteX28" fmla="*/ 442136 w 642661"/>
                <a:gd name="connsiteY28" fmla="*/ 27573 h 914400"/>
                <a:gd name="connsiteX29" fmla="*/ 442136 w 642661"/>
                <a:gd name="connsiteY29" fmla="*/ 186260 h 914400"/>
                <a:gd name="connsiteX30" fmla="*/ 455901 w 642661"/>
                <a:gd name="connsiteY30" fmla="*/ 200238 h 914400"/>
                <a:gd name="connsiteX31" fmla="*/ 614632 w 642661"/>
                <a:gd name="connsiteY31" fmla="*/ 20023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42661" h="914400">
                  <a:moveTo>
                    <a:pt x="641537" y="181756"/>
                  </a:moveTo>
                  <a:cubicBezTo>
                    <a:pt x="641326" y="181335"/>
                    <a:pt x="641158" y="180912"/>
                    <a:pt x="640947" y="180492"/>
                  </a:cubicBezTo>
                  <a:cubicBezTo>
                    <a:pt x="640356" y="179000"/>
                    <a:pt x="639516" y="177619"/>
                    <a:pt x="638463" y="176408"/>
                  </a:cubicBezTo>
                  <a:lnTo>
                    <a:pt x="638251" y="176408"/>
                  </a:lnTo>
                  <a:lnTo>
                    <a:pt x="465755" y="3700"/>
                  </a:lnTo>
                  <a:lnTo>
                    <a:pt x="465587" y="3700"/>
                  </a:lnTo>
                  <a:cubicBezTo>
                    <a:pt x="464553" y="2516"/>
                    <a:pt x="463190" y="1666"/>
                    <a:pt x="461672" y="1258"/>
                  </a:cubicBezTo>
                  <a:cubicBezTo>
                    <a:pt x="461251" y="1258"/>
                    <a:pt x="460830" y="837"/>
                    <a:pt x="460451" y="837"/>
                  </a:cubicBezTo>
                  <a:cubicBezTo>
                    <a:pt x="459268" y="363"/>
                    <a:pt x="458018" y="78"/>
                    <a:pt x="456747" y="-6"/>
                  </a:cubicBezTo>
                  <a:cubicBezTo>
                    <a:pt x="456535" y="-6"/>
                    <a:pt x="456115" y="-384"/>
                    <a:pt x="455903" y="-384"/>
                  </a:cubicBezTo>
                  <a:lnTo>
                    <a:pt x="13481" y="-384"/>
                  </a:lnTo>
                  <a:cubicBezTo>
                    <a:pt x="5849" y="-355"/>
                    <a:pt x="-314" y="5855"/>
                    <a:pt x="-285" y="13486"/>
                  </a:cubicBezTo>
                  <a:cubicBezTo>
                    <a:pt x="-285" y="13522"/>
                    <a:pt x="-285" y="13558"/>
                    <a:pt x="-284" y="13595"/>
                  </a:cubicBezTo>
                  <a:lnTo>
                    <a:pt x="-284" y="900039"/>
                  </a:lnTo>
                  <a:cubicBezTo>
                    <a:pt x="-372" y="907671"/>
                    <a:pt x="5744" y="913928"/>
                    <a:pt x="13375" y="914015"/>
                  </a:cubicBezTo>
                  <a:cubicBezTo>
                    <a:pt x="13410" y="914016"/>
                    <a:pt x="13446" y="914016"/>
                    <a:pt x="13481" y="914016"/>
                  </a:cubicBezTo>
                  <a:lnTo>
                    <a:pt x="628611" y="914016"/>
                  </a:lnTo>
                  <a:cubicBezTo>
                    <a:pt x="636243" y="913987"/>
                    <a:pt x="642406" y="907776"/>
                    <a:pt x="642377" y="900144"/>
                  </a:cubicBezTo>
                  <a:cubicBezTo>
                    <a:pt x="642377" y="900109"/>
                    <a:pt x="642376" y="900074"/>
                    <a:pt x="642376" y="900039"/>
                  </a:cubicBezTo>
                  <a:lnTo>
                    <a:pt x="642376" y="186260"/>
                  </a:lnTo>
                  <a:cubicBezTo>
                    <a:pt x="642376" y="185840"/>
                    <a:pt x="642166" y="185840"/>
                    <a:pt x="642166" y="185459"/>
                  </a:cubicBezTo>
                  <a:cubicBezTo>
                    <a:pt x="642166" y="184198"/>
                    <a:pt x="641953" y="182946"/>
                    <a:pt x="641537" y="181756"/>
                  </a:cubicBezTo>
                  <a:close/>
                  <a:moveTo>
                    <a:pt x="595096" y="172281"/>
                  </a:moveTo>
                  <a:lnTo>
                    <a:pt x="469670" y="172281"/>
                  </a:lnTo>
                  <a:lnTo>
                    <a:pt x="469670" y="46897"/>
                  </a:lnTo>
                  <a:close/>
                  <a:moveTo>
                    <a:pt x="614632" y="886061"/>
                  </a:moveTo>
                  <a:lnTo>
                    <a:pt x="27460" y="886061"/>
                  </a:lnTo>
                  <a:lnTo>
                    <a:pt x="27460" y="27573"/>
                  </a:lnTo>
                  <a:lnTo>
                    <a:pt x="442136" y="27573"/>
                  </a:lnTo>
                  <a:lnTo>
                    <a:pt x="442136" y="186260"/>
                  </a:lnTo>
                  <a:cubicBezTo>
                    <a:pt x="442179" y="193880"/>
                    <a:pt x="448283" y="200079"/>
                    <a:pt x="455901" y="200238"/>
                  </a:cubicBezTo>
                  <a:lnTo>
                    <a:pt x="614632" y="200238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523A3D2-DB4E-F666-B8DE-1E6E451B7DE9}"/>
                </a:ext>
              </a:extLst>
            </p:cNvPr>
            <p:cNvSpPr/>
            <p:nvPr/>
          </p:nvSpPr>
          <p:spPr>
            <a:xfrm>
              <a:off x="9286044" y="2271258"/>
              <a:ext cx="197381" cy="909169"/>
            </a:xfrm>
            <a:custGeom>
              <a:avLst/>
              <a:gdLst>
                <a:gd name="connsiteX0" fmla="*/ 123140 w 197381"/>
                <a:gd name="connsiteY0" fmla="*/ 89748 h 909169"/>
                <a:gd name="connsiteX1" fmla="*/ 108320 w 197381"/>
                <a:gd name="connsiteY1" fmla="*/ 82338 h 909169"/>
                <a:gd name="connsiteX2" fmla="*/ 108320 w 197381"/>
                <a:gd name="connsiteY2" fmla="*/ 22719 h 909169"/>
                <a:gd name="connsiteX3" fmla="*/ 100741 w 197381"/>
                <a:gd name="connsiteY3" fmla="*/ 10382 h 909169"/>
                <a:gd name="connsiteX4" fmla="*/ 91058 w 197381"/>
                <a:gd name="connsiteY4" fmla="*/ 5457 h 909169"/>
                <a:gd name="connsiteX5" fmla="*/ 41291 w 197381"/>
                <a:gd name="connsiteY5" fmla="*/ 5457 h 909169"/>
                <a:gd name="connsiteX6" fmla="*/ 31649 w 197381"/>
                <a:gd name="connsiteY6" fmla="*/ 10382 h 909169"/>
                <a:gd name="connsiteX7" fmla="*/ 24029 w 197381"/>
                <a:gd name="connsiteY7" fmla="*/ 22719 h 909169"/>
                <a:gd name="connsiteX8" fmla="*/ 24029 w 197381"/>
                <a:gd name="connsiteY8" fmla="*/ 82338 h 909169"/>
                <a:gd name="connsiteX9" fmla="*/ 6556 w 197381"/>
                <a:gd name="connsiteY9" fmla="*/ 91390 h 909169"/>
                <a:gd name="connsiteX10" fmla="*/ -644 w 197381"/>
                <a:gd name="connsiteY10" fmla="*/ 103726 h 909169"/>
                <a:gd name="connsiteX11" fmla="*/ -644 w 197381"/>
                <a:gd name="connsiteY11" fmla="*/ 745175 h 909169"/>
                <a:gd name="connsiteX12" fmla="*/ -13 w 197381"/>
                <a:gd name="connsiteY12" fmla="*/ 749258 h 909169"/>
                <a:gd name="connsiteX13" fmla="*/ 198 w 197381"/>
                <a:gd name="connsiteY13" fmla="*/ 749679 h 909169"/>
                <a:gd name="connsiteX14" fmla="*/ 53248 w 197381"/>
                <a:gd name="connsiteY14" fmla="*/ 899735 h 909169"/>
                <a:gd name="connsiteX15" fmla="*/ 66174 w 197381"/>
                <a:gd name="connsiteY15" fmla="*/ 908784 h 909169"/>
                <a:gd name="connsiteX16" fmla="*/ 79349 w 197381"/>
                <a:gd name="connsiteY16" fmla="*/ 899732 h 909169"/>
                <a:gd name="connsiteX17" fmla="*/ 132188 w 197381"/>
                <a:gd name="connsiteY17" fmla="*/ 749676 h 909169"/>
                <a:gd name="connsiteX18" fmla="*/ 132357 w 197381"/>
                <a:gd name="connsiteY18" fmla="*/ 749255 h 909169"/>
                <a:gd name="connsiteX19" fmla="*/ 132988 w 197381"/>
                <a:gd name="connsiteY19" fmla="*/ 745172 h 909169"/>
                <a:gd name="connsiteX20" fmla="*/ 132988 w 197381"/>
                <a:gd name="connsiteY20" fmla="*/ 119768 h 909169"/>
                <a:gd name="connsiteX21" fmla="*/ 169154 w 197381"/>
                <a:gd name="connsiteY21" fmla="*/ 167470 h 909169"/>
                <a:gd name="connsiteX22" fmla="*/ 169154 w 197381"/>
                <a:gd name="connsiteY22" fmla="*/ 410449 h 909169"/>
                <a:gd name="connsiteX23" fmla="*/ 182779 w 197381"/>
                <a:gd name="connsiteY23" fmla="*/ 424404 h 909169"/>
                <a:gd name="connsiteX24" fmla="*/ 196733 w 197381"/>
                <a:gd name="connsiteY24" fmla="*/ 410779 h 909169"/>
                <a:gd name="connsiteX25" fmla="*/ 196733 w 197381"/>
                <a:gd name="connsiteY25" fmla="*/ 410449 h 909169"/>
                <a:gd name="connsiteX26" fmla="*/ 196733 w 197381"/>
                <a:gd name="connsiteY26" fmla="*/ 167470 h 909169"/>
                <a:gd name="connsiteX27" fmla="*/ 123140 w 197381"/>
                <a:gd name="connsiteY27" fmla="*/ 89748 h 909169"/>
                <a:gd name="connsiteX28" fmla="*/ 26932 w 197381"/>
                <a:gd name="connsiteY28" fmla="*/ 722140 h 909169"/>
                <a:gd name="connsiteX29" fmla="*/ 26932 w 197381"/>
                <a:gd name="connsiteY29" fmla="*/ 533811 h 909169"/>
                <a:gd name="connsiteX30" fmla="*/ 53036 w 197381"/>
                <a:gd name="connsiteY30" fmla="*/ 519834 h 909169"/>
                <a:gd name="connsiteX31" fmla="*/ 79352 w 197381"/>
                <a:gd name="connsiteY31" fmla="*/ 519834 h 909169"/>
                <a:gd name="connsiteX32" fmla="*/ 105457 w 197381"/>
                <a:gd name="connsiteY32" fmla="*/ 533811 h 909169"/>
                <a:gd name="connsiteX33" fmla="*/ 105457 w 197381"/>
                <a:gd name="connsiteY33" fmla="*/ 722140 h 909169"/>
                <a:gd name="connsiteX34" fmla="*/ 92281 w 197381"/>
                <a:gd name="connsiteY34" fmla="*/ 715150 h 909169"/>
                <a:gd name="connsiteX35" fmla="*/ 40072 w 197381"/>
                <a:gd name="connsiteY35" fmla="*/ 715150 h 909169"/>
                <a:gd name="connsiteX36" fmla="*/ 92276 w 197381"/>
                <a:gd name="connsiteY36" fmla="*/ 495583 h 909169"/>
                <a:gd name="connsiteX37" fmla="*/ 40067 w 197381"/>
                <a:gd name="connsiteY37" fmla="*/ 495583 h 909169"/>
                <a:gd name="connsiteX38" fmla="*/ 26930 w 197381"/>
                <a:gd name="connsiteY38" fmla="*/ 502571 h 909169"/>
                <a:gd name="connsiteX39" fmla="*/ 26930 w 197381"/>
                <a:gd name="connsiteY39" fmla="*/ 111977 h 909169"/>
                <a:gd name="connsiteX40" fmla="*/ 53036 w 197381"/>
                <a:gd name="connsiteY40" fmla="*/ 97958 h 909169"/>
                <a:gd name="connsiteX41" fmla="*/ 79352 w 197381"/>
                <a:gd name="connsiteY41" fmla="*/ 97958 h 909169"/>
                <a:gd name="connsiteX42" fmla="*/ 105457 w 197381"/>
                <a:gd name="connsiteY42" fmla="*/ 111977 h 909169"/>
                <a:gd name="connsiteX43" fmla="*/ 105457 w 197381"/>
                <a:gd name="connsiteY43" fmla="*/ 502571 h 909169"/>
                <a:gd name="connsiteX44" fmla="*/ 53626 w 197381"/>
                <a:gd name="connsiteY44" fmla="*/ 30129 h 909169"/>
                <a:gd name="connsiteX45" fmla="*/ 78720 w 197381"/>
                <a:gd name="connsiteY45" fmla="*/ 30129 h 909169"/>
                <a:gd name="connsiteX46" fmla="*/ 80573 w 197381"/>
                <a:gd name="connsiteY46" fmla="*/ 31350 h 909169"/>
                <a:gd name="connsiteX47" fmla="*/ 80573 w 197381"/>
                <a:gd name="connsiteY47" fmla="*/ 69204 h 909169"/>
                <a:gd name="connsiteX48" fmla="*/ 51774 w 197381"/>
                <a:gd name="connsiteY48" fmla="*/ 69204 h 909169"/>
                <a:gd name="connsiteX49" fmla="*/ 51774 w 197381"/>
                <a:gd name="connsiteY49" fmla="*/ 31353 h 909169"/>
                <a:gd name="connsiteX50" fmla="*/ 66174 w 197381"/>
                <a:gd name="connsiteY50" fmla="*/ 853291 h 909169"/>
                <a:gd name="connsiteX51" fmla="*/ 30217 w 197381"/>
                <a:gd name="connsiteY51" fmla="*/ 751739 h 909169"/>
                <a:gd name="connsiteX52" fmla="*/ 53036 w 197381"/>
                <a:gd name="connsiteY52" fmla="*/ 739403 h 909169"/>
                <a:gd name="connsiteX53" fmla="*/ 79352 w 197381"/>
                <a:gd name="connsiteY53" fmla="*/ 739403 h 909169"/>
                <a:gd name="connsiteX54" fmla="*/ 102171 w 197381"/>
                <a:gd name="connsiteY54" fmla="*/ 751739 h 90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97381" h="909169">
                  <a:moveTo>
                    <a:pt x="123140" y="89748"/>
                  </a:moveTo>
                  <a:lnTo>
                    <a:pt x="108320" y="82338"/>
                  </a:lnTo>
                  <a:lnTo>
                    <a:pt x="108320" y="22719"/>
                  </a:lnTo>
                  <a:cubicBezTo>
                    <a:pt x="108461" y="17468"/>
                    <a:pt x="105489" y="12629"/>
                    <a:pt x="100741" y="10382"/>
                  </a:cubicBezTo>
                  <a:lnTo>
                    <a:pt x="91058" y="5457"/>
                  </a:lnTo>
                  <a:cubicBezTo>
                    <a:pt x="75384" y="-2333"/>
                    <a:pt x="56966" y="-2333"/>
                    <a:pt x="41291" y="5457"/>
                  </a:cubicBezTo>
                  <a:lnTo>
                    <a:pt x="31649" y="10382"/>
                  </a:lnTo>
                  <a:cubicBezTo>
                    <a:pt x="26891" y="12624"/>
                    <a:pt x="23904" y="17461"/>
                    <a:pt x="24029" y="22719"/>
                  </a:cubicBezTo>
                  <a:lnTo>
                    <a:pt x="24029" y="82338"/>
                  </a:lnTo>
                  <a:lnTo>
                    <a:pt x="6556" y="91390"/>
                  </a:lnTo>
                  <a:cubicBezTo>
                    <a:pt x="2118" y="93914"/>
                    <a:pt x="-629" y="98621"/>
                    <a:pt x="-644" y="103726"/>
                  </a:cubicBezTo>
                  <a:lnTo>
                    <a:pt x="-644" y="745175"/>
                  </a:lnTo>
                  <a:cubicBezTo>
                    <a:pt x="-674" y="746562"/>
                    <a:pt x="-460" y="747944"/>
                    <a:pt x="-13" y="749258"/>
                  </a:cubicBezTo>
                  <a:cubicBezTo>
                    <a:pt x="198" y="749679"/>
                    <a:pt x="-13" y="749679"/>
                    <a:pt x="198" y="749679"/>
                  </a:cubicBezTo>
                  <a:lnTo>
                    <a:pt x="53248" y="899735"/>
                  </a:lnTo>
                  <a:cubicBezTo>
                    <a:pt x="55229" y="905166"/>
                    <a:pt x="60393" y="908781"/>
                    <a:pt x="66174" y="908784"/>
                  </a:cubicBezTo>
                  <a:cubicBezTo>
                    <a:pt x="72016" y="908787"/>
                    <a:pt x="77256" y="905187"/>
                    <a:pt x="79349" y="899732"/>
                  </a:cubicBezTo>
                  <a:lnTo>
                    <a:pt x="132188" y="749676"/>
                  </a:lnTo>
                  <a:cubicBezTo>
                    <a:pt x="132357" y="749676"/>
                    <a:pt x="132357" y="749676"/>
                    <a:pt x="132357" y="749255"/>
                  </a:cubicBezTo>
                  <a:cubicBezTo>
                    <a:pt x="132803" y="747941"/>
                    <a:pt x="133017" y="746559"/>
                    <a:pt x="132988" y="745172"/>
                  </a:cubicBezTo>
                  <a:lnTo>
                    <a:pt x="132988" y="119768"/>
                  </a:lnTo>
                  <a:cubicBezTo>
                    <a:pt x="153745" y="125956"/>
                    <a:pt x="169154" y="144861"/>
                    <a:pt x="169154" y="167470"/>
                  </a:cubicBezTo>
                  <a:lnTo>
                    <a:pt x="169154" y="410449"/>
                  </a:lnTo>
                  <a:cubicBezTo>
                    <a:pt x="169063" y="418065"/>
                    <a:pt x="175163" y="424313"/>
                    <a:pt x="182779" y="424404"/>
                  </a:cubicBezTo>
                  <a:cubicBezTo>
                    <a:pt x="190395" y="424495"/>
                    <a:pt x="196642" y="418395"/>
                    <a:pt x="196733" y="410779"/>
                  </a:cubicBezTo>
                  <a:cubicBezTo>
                    <a:pt x="196735" y="410669"/>
                    <a:pt x="196735" y="410559"/>
                    <a:pt x="196733" y="410449"/>
                  </a:cubicBezTo>
                  <a:lnTo>
                    <a:pt x="196733" y="167470"/>
                  </a:lnTo>
                  <a:cubicBezTo>
                    <a:pt x="196736" y="125956"/>
                    <a:pt x="164020" y="92232"/>
                    <a:pt x="123140" y="89748"/>
                  </a:cubicBezTo>
                  <a:close/>
                  <a:moveTo>
                    <a:pt x="26932" y="722140"/>
                  </a:moveTo>
                  <a:lnTo>
                    <a:pt x="26932" y="533811"/>
                  </a:lnTo>
                  <a:lnTo>
                    <a:pt x="53036" y="519834"/>
                  </a:lnTo>
                  <a:cubicBezTo>
                    <a:pt x="61323" y="515708"/>
                    <a:pt x="71065" y="515708"/>
                    <a:pt x="79352" y="519834"/>
                  </a:cubicBezTo>
                  <a:lnTo>
                    <a:pt x="105457" y="533811"/>
                  </a:lnTo>
                  <a:lnTo>
                    <a:pt x="105457" y="722140"/>
                  </a:lnTo>
                  <a:lnTo>
                    <a:pt x="92281" y="715150"/>
                  </a:lnTo>
                  <a:cubicBezTo>
                    <a:pt x="76055" y="706099"/>
                    <a:pt x="56298" y="706099"/>
                    <a:pt x="40072" y="715150"/>
                  </a:cubicBezTo>
                  <a:close/>
                  <a:moveTo>
                    <a:pt x="92276" y="495583"/>
                  </a:moveTo>
                  <a:cubicBezTo>
                    <a:pt x="75944" y="486950"/>
                    <a:pt x="56399" y="486950"/>
                    <a:pt x="40067" y="495583"/>
                  </a:cubicBezTo>
                  <a:lnTo>
                    <a:pt x="26930" y="502571"/>
                  </a:lnTo>
                  <a:lnTo>
                    <a:pt x="26930" y="111977"/>
                  </a:lnTo>
                  <a:lnTo>
                    <a:pt x="53036" y="97958"/>
                  </a:lnTo>
                  <a:cubicBezTo>
                    <a:pt x="61230" y="93453"/>
                    <a:pt x="71158" y="93453"/>
                    <a:pt x="79352" y="97958"/>
                  </a:cubicBezTo>
                  <a:lnTo>
                    <a:pt x="105457" y="111977"/>
                  </a:lnTo>
                  <a:lnTo>
                    <a:pt x="105457" y="502571"/>
                  </a:lnTo>
                  <a:close/>
                  <a:moveTo>
                    <a:pt x="53626" y="30129"/>
                  </a:moveTo>
                  <a:cubicBezTo>
                    <a:pt x="61580" y="26425"/>
                    <a:pt x="70765" y="26425"/>
                    <a:pt x="78720" y="30129"/>
                  </a:cubicBezTo>
                  <a:lnTo>
                    <a:pt x="80573" y="31350"/>
                  </a:lnTo>
                  <a:lnTo>
                    <a:pt x="80573" y="69204"/>
                  </a:lnTo>
                  <a:cubicBezTo>
                    <a:pt x="71187" y="66339"/>
                    <a:pt x="61160" y="66339"/>
                    <a:pt x="51774" y="69204"/>
                  </a:cubicBezTo>
                  <a:lnTo>
                    <a:pt x="51774" y="31353"/>
                  </a:lnTo>
                  <a:close/>
                  <a:moveTo>
                    <a:pt x="66174" y="853291"/>
                  </a:moveTo>
                  <a:lnTo>
                    <a:pt x="30217" y="751739"/>
                  </a:lnTo>
                  <a:lnTo>
                    <a:pt x="53036" y="739403"/>
                  </a:lnTo>
                  <a:cubicBezTo>
                    <a:pt x="61219" y="734857"/>
                    <a:pt x="71169" y="734857"/>
                    <a:pt x="79352" y="739403"/>
                  </a:cubicBezTo>
                  <a:lnTo>
                    <a:pt x="102171" y="75173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3407075-4290-012E-90C2-A4BF1AE95A35}"/>
                </a:ext>
              </a:extLst>
            </p:cNvPr>
            <p:cNvSpPr/>
            <p:nvPr/>
          </p:nvSpPr>
          <p:spPr>
            <a:xfrm>
              <a:off x="8671970" y="2604791"/>
              <a:ext cx="443262" cy="343352"/>
            </a:xfrm>
            <a:custGeom>
              <a:avLst/>
              <a:gdLst>
                <a:gd name="connsiteX0" fmla="*/ 429211 w 443262"/>
                <a:gd name="connsiteY0" fmla="*/ -423 h 343352"/>
                <a:gd name="connsiteX1" fmla="*/ 13481 w 443262"/>
                <a:gd name="connsiteY1" fmla="*/ -423 h 343352"/>
                <a:gd name="connsiteX2" fmla="*/ -284 w 443262"/>
                <a:gd name="connsiteY2" fmla="*/ 13556 h 343352"/>
                <a:gd name="connsiteX3" fmla="*/ -284 w 443262"/>
                <a:gd name="connsiteY3" fmla="*/ 328953 h 343352"/>
                <a:gd name="connsiteX4" fmla="*/ 13428 w 443262"/>
                <a:gd name="connsiteY4" fmla="*/ 342929 h 343352"/>
                <a:gd name="connsiteX5" fmla="*/ 13481 w 443262"/>
                <a:gd name="connsiteY5" fmla="*/ 342929 h 343352"/>
                <a:gd name="connsiteX6" fmla="*/ 429211 w 443262"/>
                <a:gd name="connsiteY6" fmla="*/ 342929 h 343352"/>
                <a:gd name="connsiteX7" fmla="*/ 442977 w 443262"/>
                <a:gd name="connsiteY7" fmla="*/ 329005 h 343352"/>
                <a:gd name="connsiteX8" fmla="*/ 442976 w 443262"/>
                <a:gd name="connsiteY8" fmla="*/ 328952 h 343352"/>
                <a:gd name="connsiteX9" fmla="*/ 442976 w 443262"/>
                <a:gd name="connsiteY9" fmla="*/ 13556 h 343352"/>
                <a:gd name="connsiteX10" fmla="*/ 429211 w 443262"/>
                <a:gd name="connsiteY10" fmla="*/ -423 h 343352"/>
                <a:gd name="connsiteX11" fmla="*/ 27459 w 443262"/>
                <a:gd name="connsiteY11" fmla="*/ 108162 h 343352"/>
                <a:gd name="connsiteX12" fmla="*/ 113818 w 443262"/>
                <a:gd name="connsiteY12" fmla="*/ 108162 h 343352"/>
                <a:gd name="connsiteX13" fmla="*/ 113818 w 443262"/>
                <a:gd name="connsiteY13" fmla="*/ 196537 h 343352"/>
                <a:gd name="connsiteX14" fmla="*/ 27459 w 443262"/>
                <a:gd name="connsiteY14" fmla="*/ 196537 h 343352"/>
                <a:gd name="connsiteX15" fmla="*/ 141392 w 443262"/>
                <a:gd name="connsiteY15" fmla="*/ 108162 h 343352"/>
                <a:gd name="connsiteX16" fmla="*/ 415189 w 443262"/>
                <a:gd name="connsiteY16" fmla="*/ 108162 h 343352"/>
                <a:gd name="connsiteX17" fmla="*/ 415189 w 443262"/>
                <a:gd name="connsiteY17" fmla="*/ 196537 h 343352"/>
                <a:gd name="connsiteX18" fmla="*/ 141392 w 443262"/>
                <a:gd name="connsiteY18" fmla="*/ 196537 h 343352"/>
                <a:gd name="connsiteX19" fmla="*/ 415189 w 443262"/>
                <a:gd name="connsiteY19" fmla="*/ 80585 h 343352"/>
                <a:gd name="connsiteX20" fmla="*/ 141392 w 443262"/>
                <a:gd name="connsiteY20" fmla="*/ 80585 h 343352"/>
                <a:gd name="connsiteX21" fmla="*/ 141392 w 443262"/>
                <a:gd name="connsiteY21" fmla="*/ 27533 h 343352"/>
                <a:gd name="connsiteX22" fmla="*/ 415189 w 443262"/>
                <a:gd name="connsiteY22" fmla="*/ 27533 h 343352"/>
                <a:gd name="connsiteX23" fmla="*/ 113818 w 443262"/>
                <a:gd name="connsiteY23" fmla="*/ 27533 h 343352"/>
                <a:gd name="connsiteX24" fmla="*/ 113818 w 443262"/>
                <a:gd name="connsiteY24" fmla="*/ 80585 h 343352"/>
                <a:gd name="connsiteX25" fmla="*/ 27459 w 443262"/>
                <a:gd name="connsiteY25" fmla="*/ 80585 h 343352"/>
                <a:gd name="connsiteX26" fmla="*/ 27459 w 443262"/>
                <a:gd name="connsiteY26" fmla="*/ 27533 h 343352"/>
                <a:gd name="connsiteX27" fmla="*/ 27459 w 443262"/>
                <a:gd name="connsiteY27" fmla="*/ 314974 h 343352"/>
                <a:gd name="connsiteX28" fmla="*/ 27459 w 443262"/>
                <a:gd name="connsiteY28" fmla="*/ 226561 h 343352"/>
                <a:gd name="connsiteX29" fmla="*/ 113818 w 443262"/>
                <a:gd name="connsiteY29" fmla="*/ 226561 h 343352"/>
                <a:gd name="connsiteX30" fmla="*/ 113818 w 443262"/>
                <a:gd name="connsiteY30" fmla="*/ 314979 h 343352"/>
                <a:gd name="connsiteX31" fmla="*/ 415189 w 443262"/>
                <a:gd name="connsiteY31" fmla="*/ 314974 h 343352"/>
                <a:gd name="connsiteX32" fmla="*/ 141392 w 443262"/>
                <a:gd name="connsiteY32" fmla="*/ 314974 h 343352"/>
                <a:gd name="connsiteX33" fmla="*/ 141392 w 443262"/>
                <a:gd name="connsiteY33" fmla="*/ 226561 h 343352"/>
                <a:gd name="connsiteX34" fmla="*/ 415189 w 443262"/>
                <a:gd name="connsiteY34" fmla="*/ 226561 h 34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3262" h="343352">
                  <a:moveTo>
                    <a:pt x="429211" y="-423"/>
                  </a:moveTo>
                  <a:lnTo>
                    <a:pt x="13481" y="-423"/>
                  </a:lnTo>
                  <a:cubicBezTo>
                    <a:pt x="5902" y="-423"/>
                    <a:pt x="-284" y="6187"/>
                    <a:pt x="-284" y="13556"/>
                  </a:cubicBezTo>
                  <a:lnTo>
                    <a:pt x="-284" y="328953"/>
                  </a:lnTo>
                  <a:cubicBezTo>
                    <a:pt x="-357" y="336598"/>
                    <a:pt x="5782" y="342856"/>
                    <a:pt x="13428" y="342929"/>
                  </a:cubicBezTo>
                  <a:cubicBezTo>
                    <a:pt x="13445" y="342929"/>
                    <a:pt x="13463" y="342929"/>
                    <a:pt x="13481" y="342929"/>
                  </a:cubicBezTo>
                  <a:lnTo>
                    <a:pt x="429211" y="342929"/>
                  </a:lnTo>
                  <a:cubicBezTo>
                    <a:pt x="436857" y="342885"/>
                    <a:pt x="443020" y="336652"/>
                    <a:pt x="442977" y="329005"/>
                  </a:cubicBezTo>
                  <a:cubicBezTo>
                    <a:pt x="442977" y="328988"/>
                    <a:pt x="442977" y="328970"/>
                    <a:pt x="442976" y="328952"/>
                  </a:cubicBezTo>
                  <a:lnTo>
                    <a:pt x="442976" y="13556"/>
                  </a:lnTo>
                  <a:cubicBezTo>
                    <a:pt x="442978" y="6187"/>
                    <a:pt x="436790" y="-423"/>
                    <a:pt x="429211" y="-423"/>
                  </a:cubicBezTo>
                  <a:close/>
                  <a:moveTo>
                    <a:pt x="27459" y="108162"/>
                  </a:moveTo>
                  <a:lnTo>
                    <a:pt x="113818" y="108162"/>
                  </a:lnTo>
                  <a:lnTo>
                    <a:pt x="113818" y="196537"/>
                  </a:lnTo>
                  <a:lnTo>
                    <a:pt x="27459" y="196537"/>
                  </a:lnTo>
                  <a:close/>
                  <a:moveTo>
                    <a:pt x="141392" y="108162"/>
                  </a:moveTo>
                  <a:lnTo>
                    <a:pt x="415189" y="108162"/>
                  </a:lnTo>
                  <a:lnTo>
                    <a:pt x="415189" y="196537"/>
                  </a:lnTo>
                  <a:lnTo>
                    <a:pt x="141392" y="196537"/>
                  </a:lnTo>
                  <a:close/>
                  <a:moveTo>
                    <a:pt x="415189" y="80585"/>
                  </a:moveTo>
                  <a:lnTo>
                    <a:pt x="141392" y="80585"/>
                  </a:lnTo>
                  <a:lnTo>
                    <a:pt x="141392" y="27533"/>
                  </a:lnTo>
                  <a:lnTo>
                    <a:pt x="415189" y="27533"/>
                  </a:lnTo>
                  <a:close/>
                  <a:moveTo>
                    <a:pt x="113818" y="27533"/>
                  </a:moveTo>
                  <a:lnTo>
                    <a:pt x="113818" y="80585"/>
                  </a:lnTo>
                  <a:lnTo>
                    <a:pt x="27459" y="80585"/>
                  </a:lnTo>
                  <a:lnTo>
                    <a:pt x="27459" y="27533"/>
                  </a:lnTo>
                  <a:close/>
                  <a:moveTo>
                    <a:pt x="27459" y="314974"/>
                  </a:moveTo>
                  <a:lnTo>
                    <a:pt x="27459" y="226561"/>
                  </a:lnTo>
                  <a:lnTo>
                    <a:pt x="113818" y="226561"/>
                  </a:lnTo>
                  <a:lnTo>
                    <a:pt x="113818" y="314979"/>
                  </a:lnTo>
                  <a:close/>
                  <a:moveTo>
                    <a:pt x="415189" y="314974"/>
                  </a:moveTo>
                  <a:lnTo>
                    <a:pt x="141392" y="314974"/>
                  </a:lnTo>
                  <a:lnTo>
                    <a:pt x="141392" y="226561"/>
                  </a:lnTo>
                  <a:lnTo>
                    <a:pt x="415189" y="22656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45FD6D4-0F5C-FF04-B35C-AD9B20ECBF81}"/>
                </a:ext>
              </a:extLst>
            </p:cNvPr>
            <p:cNvSpPr/>
            <p:nvPr/>
          </p:nvSpPr>
          <p:spPr>
            <a:xfrm>
              <a:off x="8671968" y="2521763"/>
              <a:ext cx="443264" cy="27957"/>
            </a:xfrm>
            <a:custGeom>
              <a:avLst/>
              <a:gdLst>
                <a:gd name="connsiteX0" fmla="*/ -284 w 443264"/>
                <a:gd name="connsiteY0" fmla="*/ 13733 h 27957"/>
                <a:gd name="connsiteX1" fmla="*/ 13426 w 443264"/>
                <a:gd name="connsiteY1" fmla="*/ 27711 h 27957"/>
                <a:gd name="connsiteX2" fmla="*/ 13481 w 443264"/>
                <a:gd name="connsiteY2" fmla="*/ 27711 h 27957"/>
                <a:gd name="connsiteX3" fmla="*/ 429213 w 443264"/>
                <a:gd name="connsiteY3" fmla="*/ 27711 h 27957"/>
                <a:gd name="connsiteX4" fmla="*/ 442979 w 443264"/>
                <a:gd name="connsiteY4" fmla="*/ 13788 h 27957"/>
                <a:gd name="connsiteX5" fmla="*/ 442978 w 443264"/>
                <a:gd name="connsiteY5" fmla="*/ 13733 h 27957"/>
                <a:gd name="connsiteX6" fmla="*/ 429213 w 443264"/>
                <a:gd name="connsiteY6" fmla="*/ -246 h 27957"/>
                <a:gd name="connsiteX7" fmla="*/ 13483 w 443264"/>
                <a:gd name="connsiteY7" fmla="*/ -246 h 27957"/>
                <a:gd name="connsiteX8" fmla="*/ -284 w 443264"/>
                <a:gd name="connsiteY8" fmla="*/ 13733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264" h="27957">
                  <a:moveTo>
                    <a:pt x="-284" y="13733"/>
                  </a:moveTo>
                  <a:cubicBezTo>
                    <a:pt x="-358" y="21379"/>
                    <a:pt x="5780" y="27637"/>
                    <a:pt x="13426" y="27711"/>
                  </a:cubicBezTo>
                  <a:cubicBezTo>
                    <a:pt x="13444" y="27711"/>
                    <a:pt x="13462" y="27711"/>
                    <a:pt x="13481" y="27711"/>
                  </a:cubicBezTo>
                  <a:lnTo>
                    <a:pt x="429213" y="27711"/>
                  </a:lnTo>
                  <a:cubicBezTo>
                    <a:pt x="436859" y="27668"/>
                    <a:pt x="443022" y="21434"/>
                    <a:pt x="442979" y="13788"/>
                  </a:cubicBezTo>
                  <a:cubicBezTo>
                    <a:pt x="442979" y="13769"/>
                    <a:pt x="442979" y="13751"/>
                    <a:pt x="442978" y="13733"/>
                  </a:cubicBezTo>
                  <a:cubicBezTo>
                    <a:pt x="442918" y="6120"/>
                    <a:pt x="436824" y="-69"/>
                    <a:pt x="429213" y="-246"/>
                  </a:cubicBezTo>
                  <a:lnTo>
                    <a:pt x="13483" y="-246"/>
                  </a:lnTo>
                  <a:cubicBezTo>
                    <a:pt x="5871" y="-70"/>
                    <a:pt x="-224" y="6120"/>
                    <a:pt x="-284" y="1373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EFE4EBB-3C34-289E-4BFB-59F2960053AF}"/>
                </a:ext>
              </a:extLst>
            </p:cNvPr>
            <p:cNvSpPr/>
            <p:nvPr/>
          </p:nvSpPr>
          <p:spPr>
            <a:xfrm>
              <a:off x="8671989" y="3003215"/>
              <a:ext cx="209254" cy="27957"/>
            </a:xfrm>
            <a:custGeom>
              <a:avLst/>
              <a:gdLst>
                <a:gd name="connsiteX0" fmla="*/ 195309 w 209254"/>
                <a:gd name="connsiteY0" fmla="*/ -601 h 27957"/>
                <a:gd name="connsiteX1" fmla="*/ 13547 w 209254"/>
                <a:gd name="connsiteY1" fmla="*/ -601 h 27957"/>
                <a:gd name="connsiteX2" fmla="*/ -197 w 209254"/>
                <a:gd name="connsiteY2" fmla="*/ 13612 h 27957"/>
                <a:gd name="connsiteX3" fmla="*/ 13547 w 209254"/>
                <a:gd name="connsiteY3" fmla="*/ 27356 h 27957"/>
                <a:gd name="connsiteX4" fmla="*/ 195309 w 209254"/>
                <a:gd name="connsiteY4" fmla="*/ 27356 h 27957"/>
                <a:gd name="connsiteX5" fmla="*/ 209053 w 209254"/>
                <a:gd name="connsiteY5" fmla="*/ 13143 h 27957"/>
                <a:gd name="connsiteX6" fmla="*/ 195309 w 209254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54" h="27957">
                  <a:moveTo>
                    <a:pt x="195309" y="-601"/>
                  </a:moveTo>
                  <a:lnTo>
                    <a:pt x="13547" y="-601"/>
                  </a:lnTo>
                  <a:cubicBezTo>
                    <a:pt x="5827" y="-471"/>
                    <a:pt x="-326" y="5892"/>
                    <a:pt x="-197" y="13612"/>
                  </a:cubicBezTo>
                  <a:cubicBezTo>
                    <a:pt x="-70" y="21150"/>
                    <a:pt x="6010" y="27230"/>
                    <a:pt x="13547" y="27356"/>
                  </a:cubicBezTo>
                  <a:lnTo>
                    <a:pt x="195309" y="27356"/>
                  </a:lnTo>
                  <a:cubicBezTo>
                    <a:pt x="203029" y="27227"/>
                    <a:pt x="209183" y="20864"/>
                    <a:pt x="209053" y="13143"/>
                  </a:cubicBezTo>
                  <a:cubicBezTo>
                    <a:pt x="208927" y="5606"/>
                    <a:pt x="202847" y="-474"/>
                    <a:pt x="195309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0ADAEC1-1031-C4D8-CFA9-9577E024DE10}"/>
                </a:ext>
              </a:extLst>
            </p:cNvPr>
            <p:cNvSpPr/>
            <p:nvPr/>
          </p:nvSpPr>
          <p:spPr>
            <a:xfrm>
              <a:off x="9016773" y="3003215"/>
              <a:ext cx="98438" cy="27957"/>
            </a:xfrm>
            <a:custGeom>
              <a:avLst/>
              <a:gdLst>
                <a:gd name="connsiteX0" fmla="*/ 84281 w 98438"/>
                <a:gd name="connsiteY0" fmla="*/ -601 h 27957"/>
                <a:gd name="connsiteX1" fmla="*/ 13334 w 98438"/>
                <a:gd name="connsiteY1" fmla="*/ -601 h 27957"/>
                <a:gd name="connsiteX2" fmla="*/ -410 w 98438"/>
                <a:gd name="connsiteY2" fmla="*/ 13612 h 27957"/>
                <a:gd name="connsiteX3" fmla="*/ 13334 w 98438"/>
                <a:gd name="connsiteY3" fmla="*/ 27356 h 27957"/>
                <a:gd name="connsiteX4" fmla="*/ 84281 w 98438"/>
                <a:gd name="connsiteY4" fmla="*/ 27356 h 27957"/>
                <a:gd name="connsiteX5" fmla="*/ 98025 w 98438"/>
                <a:gd name="connsiteY5" fmla="*/ 13143 h 27957"/>
                <a:gd name="connsiteX6" fmla="*/ 84281 w 98438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8" h="27957">
                  <a:moveTo>
                    <a:pt x="84281" y="-601"/>
                  </a:moveTo>
                  <a:lnTo>
                    <a:pt x="13334" y="-601"/>
                  </a:lnTo>
                  <a:cubicBezTo>
                    <a:pt x="5614" y="-471"/>
                    <a:pt x="-540" y="5892"/>
                    <a:pt x="-410" y="13612"/>
                  </a:cubicBezTo>
                  <a:cubicBezTo>
                    <a:pt x="-284" y="21150"/>
                    <a:pt x="5796" y="27230"/>
                    <a:pt x="13334" y="27356"/>
                  </a:cubicBezTo>
                  <a:lnTo>
                    <a:pt x="84281" y="27356"/>
                  </a:lnTo>
                  <a:cubicBezTo>
                    <a:pt x="92001" y="27227"/>
                    <a:pt x="98154" y="20864"/>
                    <a:pt x="98025" y="13143"/>
                  </a:cubicBezTo>
                  <a:cubicBezTo>
                    <a:pt x="97898" y="5606"/>
                    <a:pt x="91818" y="-474"/>
                    <a:pt x="84281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2129AE9-2BC4-5B72-41F7-1C6C9F089889}"/>
                </a:ext>
              </a:extLst>
            </p:cNvPr>
            <p:cNvSpPr/>
            <p:nvPr/>
          </p:nvSpPr>
          <p:spPr>
            <a:xfrm>
              <a:off x="8671970" y="2438693"/>
              <a:ext cx="276911" cy="27957"/>
            </a:xfrm>
            <a:custGeom>
              <a:avLst/>
              <a:gdLst>
                <a:gd name="connsiteX0" fmla="*/ 13542 w 276911"/>
                <a:gd name="connsiteY0" fmla="*/ 27772 h 27957"/>
                <a:gd name="connsiteX1" fmla="*/ 262922 w 276911"/>
                <a:gd name="connsiteY1" fmla="*/ 27772 h 27957"/>
                <a:gd name="connsiteX2" fmla="*/ 276687 w 276911"/>
                <a:gd name="connsiteY2" fmla="*/ 13794 h 27957"/>
                <a:gd name="connsiteX3" fmla="*/ 263026 w 276911"/>
                <a:gd name="connsiteY3" fmla="*/ -184 h 27957"/>
                <a:gd name="connsiteX4" fmla="*/ 262922 w 276911"/>
                <a:gd name="connsiteY4" fmla="*/ -185 h 27957"/>
                <a:gd name="connsiteX5" fmla="*/ 13542 w 276911"/>
                <a:gd name="connsiteY5" fmla="*/ -185 h 27957"/>
                <a:gd name="connsiteX6" fmla="*/ -224 w 276911"/>
                <a:gd name="connsiteY6" fmla="*/ 13741 h 27957"/>
                <a:gd name="connsiteX7" fmla="*/ -223 w 276911"/>
                <a:gd name="connsiteY7" fmla="*/ 13794 h 27957"/>
                <a:gd name="connsiteX8" fmla="*/ 13542 w 276911"/>
                <a:gd name="connsiteY8" fmla="*/ 27772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11" h="27957">
                  <a:moveTo>
                    <a:pt x="13542" y="27772"/>
                  </a:moveTo>
                  <a:lnTo>
                    <a:pt x="262922" y="27772"/>
                  </a:lnTo>
                  <a:cubicBezTo>
                    <a:pt x="270539" y="27610"/>
                    <a:pt x="276642" y="21413"/>
                    <a:pt x="276687" y="13794"/>
                  </a:cubicBezTo>
                  <a:cubicBezTo>
                    <a:pt x="276774" y="6162"/>
                    <a:pt x="270658" y="-96"/>
                    <a:pt x="263026" y="-184"/>
                  </a:cubicBezTo>
                  <a:cubicBezTo>
                    <a:pt x="262991" y="-184"/>
                    <a:pt x="262956" y="-184"/>
                    <a:pt x="262922" y="-185"/>
                  </a:cubicBezTo>
                  <a:lnTo>
                    <a:pt x="13542" y="-185"/>
                  </a:lnTo>
                  <a:cubicBezTo>
                    <a:pt x="5895" y="-140"/>
                    <a:pt x="-268" y="6094"/>
                    <a:pt x="-224" y="13741"/>
                  </a:cubicBezTo>
                  <a:cubicBezTo>
                    <a:pt x="-223" y="13759"/>
                    <a:pt x="-223" y="13776"/>
                    <a:pt x="-223" y="13794"/>
                  </a:cubicBezTo>
                  <a:cubicBezTo>
                    <a:pt x="-164" y="21407"/>
                    <a:pt x="5931" y="27596"/>
                    <a:pt x="13542" y="2777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图片 82" descr="32313538313534373b32313538313533383bc4bfb1ea">
            <a:extLst>
              <a:ext uri="{FF2B5EF4-FFF2-40B4-BE49-F238E27FC236}">
                <a16:creationId xmlns:a16="http://schemas.microsoft.com/office/drawing/2014/main" id="{A20EF9C1-7A0B-4CE6-3E95-7947DD8451FE}"/>
              </a:ext>
            </a:extLst>
          </p:cNvPr>
          <p:cNvSpPr/>
          <p:nvPr/>
        </p:nvSpPr>
        <p:spPr>
          <a:xfrm>
            <a:off x="7866328" y="1941781"/>
            <a:ext cx="363640" cy="361444"/>
          </a:xfrm>
          <a:custGeom>
            <a:avLst/>
            <a:gdLst>
              <a:gd name="connsiteX0" fmla="*/ 913416 w 914400"/>
              <a:gd name="connsiteY0" fmla="*/ 400991 h 908873"/>
              <a:gd name="connsiteX1" fmla="*/ 902718 w 914400"/>
              <a:gd name="connsiteY1" fmla="*/ 391559 h 908873"/>
              <a:gd name="connsiteX2" fmla="*/ 614206 w 914400"/>
              <a:gd name="connsiteY2" fmla="*/ 337277 h 908873"/>
              <a:gd name="connsiteX3" fmla="*/ 615892 w 914400"/>
              <a:gd name="connsiteY3" fmla="*/ 307671 h 908873"/>
              <a:gd name="connsiteX4" fmla="*/ 307627 w 914400"/>
              <a:gd name="connsiteY4" fmla="*/ -384 h 908873"/>
              <a:gd name="connsiteX5" fmla="*/ -384 w 914400"/>
              <a:gd name="connsiteY5" fmla="*/ 307671 h 908873"/>
              <a:gd name="connsiteX6" fmla="*/ 277601 w 914400"/>
              <a:gd name="connsiteY6" fmla="*/ 614038 h 908873"/>
              <a:gd name="connsiteX7" fmla="*/ 403265 w 914400"/>
              <a:gd name="connsiteY7" fmla="*/ 899856 h 908873"/>
              <a:gd name="connsiteX8" fmla="*/ 413329 w 914400"/>
              <a:gd name="connsiteY8" fmla="*/ 908069 h 908873"/>
              <a:gd name="connsiteX9" fmla="*/ 415983 w 914400"/>
              <a:gd name="connsiteY9" fmla="*/ 908490 h 908873"/>
              <a:gd name="connsiteX10" fmla="*/ 425878 w 914400"/>
              <a:gd name="connsiteY10" fmla="*/ 904405 h 908873"/>
              <a:gd name="connsiteX11" fmla="*/ 575382 w 914400"/>
              <a:gd name="connsiteY11" fmla="*/ 753053 h 908873"/>
              <a:gd name="connsiteX12" fmla="*/ 756929 w 914400"/>
              <a:gd name="connsiteY12" fmla="*/ 749348 h 908873"/>
              <a:gd name="connsiteX13" fmla="*/ 762698 w 914400"/>
              <a:gd name="connsiteY13" fmla="*/ 748126 h 908873"/>
              <a:gd name="connsiteX14" fmla="*/ 763708 w 914400"/>
              <a:gd name="connsiteY14" fmla="*/ 747283 h 908873"/>
              <a:gd name="connsiteX15" fmla="*/ 766993 w 914400"/>
              <a:gd name="connsiteY15" fmla="*/ 744840 h 908873"/>
              <a:gd name="connsiteX16" fmla="*/ 767204 w 914400"/>
              <a:gd name="connsiteY16" fmla="*/ 744419 h 908873"/>
              <a:gd name="connsiteX17" fmla="*/ 767625 w 914400"/>
              <a:gd name="connsiteY17" fmla="*/ 743999 h 908873"/>
              <a:gd name="connsiteX18" fmla="*/ 768635 w 914400"/>
              <a:gd name="connsiteY18" fmla="*/ 741935 h 908873"/>
              <a:gd name="connsiteX19" fmla="*/ 769898 w 914400"/>
              <a:gd name="connsiteY19" fmla="*/ 739494 h 908873"/>
              <a:gd name="connsiteX20" fmla="*/ 770319 w 914400"/>
              <a:gd name="connsiteY20" fmla="*/ 736587 h 908873"/>
              <a:gd name="connsiteX21" fmla="*/ 770488 w 914400"/>
              <a:gd name="connsiteY21" fmla="*/ 734522 h 908873"/>
              <a:gd name="connsiteX22" fmla="*/ 758988 w 914400"/>
              <a:gd name="connsiteY22" fmla="*/ 567590 h 908873"/>
              <a:gd name="connsiteX23" fmla="*/ 909920 w 914400"/>
              <a:gd name="connsiteY23" fmla="*/ 414973 h 908873"/>
              <a:gd name="connsiteX24" fmla="*/ 913416 w 914400"/>
              <a:gd name="connsiteY24" fmla="*/ 400991 h 908873"/>
              <a:gd name="connsiteX25" fmla="*/ 27154 w 914400"/>
              <a:gd name="connsiteY25" fmla="*/ 307671 h 908873"/>
              <a:gd name="connsiteX26" fmla="*/ 307624 w 914400"/>
              <a:gd name="connsiteY26" fmla="*/ 27202 h 908873"/>
              <a:gd name="connsiteX27" fmla="*/ 588093 w 914400"/>
              <a:gd name="connsiteY27" fmla="*/ 307671 h 908873"/>
              <a:gd name="connsiteX28" fmla="*/ 586661 w 914400"/>
              <a:gd name="connsiteY28" fmla="*/ 331928 h 908873"/>
              <a:gd name="connsiteX29" fmla="*/ 140651 w 914400"/>
              <a:gd name="connsiteY29" fmla="*/ 248040 h 908873"/>
              <a:gd name="connsiteX30" fmla="*/ 127301 w 914400"/>
              <a:gd name="connsiteY30" fmla="*/ 252966 h 908873"/>
              <a:gd name="connsiteX31" fmla="*/ 125236 w 914400"/>
              <a:gd name="connsiteY31" fmla="*/ 266948 h 908873"/>
              <a:gd name="connsiteX32" fmla="*/ 264458 w 914400"/>
              <a:gd name="connsiteY32" fmla="*/ 583593 h 908873"/>
              <a:gd name="connsiteX33" fmla="*/ 27157 w 914400"/>
              <a:gd name="connsiteY33" fmla="*/ 307671 h 908873"/>
              <a:gd name="connsiteX34" fmla="*/ 741937 w 914400"/>
              <a:gd name="connsiteY34" fmla="*/ 545354 h 908873"/>
              <a:gd name="connsiteX35" fmla="*/ 285644 w 914400"/>
              <a:gd name="connsiteY35" fmla="*/ 319168 h 908873"/>
              <a:gd name="connsiteX36" fmla="*/ 267114 w 914400"/>
              <a:gd name="connsiteY36" fmla="*/ 325362 h 908873"/>
              <a:gd name="connsiteX37" fmla="*/ 273066 w 914400"/>
              <a:gd name="connsiteY37" fmla="*/ 343725 h 908873"/>
              <a:gd name="connsiteX38" fmla="*/ 273308 w 914400"/>
              <a:gd name="connsiteY38" fmla="*/ 343846 h 908873"/>
              <a:gd name="connsiteX39" fmla="*/ 731448 w 914400"/>
              <a:gd name="connsiteY39" fmla="*/ 571252 h 908873"/>
              <a:gd name="connsiteX40" fmla="*/ 740670 w 914400"/>
              <a:gd name="connsiteY40" fmla="*/ 705755 h 908873"/>
              <a:gd name="connsiteX41" fmla="*/ 348139 w 914400"/>
              <a:gd name="connsiteY41" fmla="*/ 404697 h 908873"/>
              <a:gd name="connsiteX42" fmla="*/ 328599 w 914400"/>
              <a:gd name="connsiteY42" fmla="*/ 407603 h 908873"/>
              <a:gd name="connsiteX43" fmla="*/ 331294 w 914400"/>
              <a:gd name="connsiteY43" fmla="*/ 426932 h 908873"/>
              <a:gd name="connsiteX44" fmla="*/ 716834 w 914400"/>
              <a:gd name="connsiteY44" fmla="*/ 722606 h 908873"/>
              <a:gd name="connsiteX45" fmla="*/ 575588 w 914400"/>
              <a:gd name="connsiteY45" fmla="*/ 725091 h 908873"/>
              <a:gd name="connsiteX46" fmla="*/ 241215 w 914400"/>
              <a:gd name="connsiteY46" fmla="*/ 354963 h 908873"/>
              <a:gd name="connsiteX47" fmla="*/ 221680 w 914400"/>
              <a:gd name="connsiteY47" fmla="*/ 354285 h 908873"/>
              <a:gd name="connsiteX48" fmla="*/ 220666 w 914400"/>
              <a:gd name="connsiteY48" fmla="*/ 373448 h 908873"/>
              <a:gd name="connsiteX49" fmla="*/ 550493 w 914400"/>
              <a:gd name="connsiteY49" fmla="*/ 738647 h 908873"/>
              <a:gd name="connsiteX50" fmla="*/ 420532 w 914400"/>
              <a:gd name="connsiteY50" fmla="*/ 870251 h 908873"/>
              <a:gd name="connsiteX51" fmla="*/ 161243 w 914400"/>
              <a:gd name="connsiteY51" fmla="*/ 279708 h 908873"/>
              <a:gd name="connsiteX52" fmla="*/ 872101 w 914400"/>
              <a:gd name="connsiteY52" fmla="*/ 414174 h 90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14400" h="908873">
                <a:moveTo>
                  <a:pt x="913416" y="400991"/>
                </a:moveTo>
                <a:cubicBezTo>
                  <a:pt x="911788" y="396163"/>
                  <a:pt x="907711" y="392569"/>
                  <a:pt x="902718" y="391559"/>
                </a:cubicBezTo>
                <a:lnTo>
                  <a:pt x="614206" y="337277"/>
                </a:lnTo>
                <a:cubicBezTo>
                  <a:pt x="615048" y="327380"/>
                  <a:pt x="615892" y="317526"/>
                  <a:pt x="615892" y="307671"/>
                </a:cubicBezTo>
                <a:cubicBezTo>
                  <a:pt x="615890" y="137789"/>
                  <a:pt x="477677" y="-384"/>
                  <a:pt x="307627" y="-384"/>
                </a:cubicBezTo>
                <a:cubicBezTo>
                  <a:pt x="137787" y="-384"/>
                  <a:pt x="-384" y="137789"/>
                  <a:pt x="-384" y="307671"/>
                </a:cubicBezTo>
                <a:cubicBezTo>
                  <a:pt x="-384" y="467236"/>
                  <a:pt x="121952" y="598416"/>
                  <a:pt x="277601" y="614038"/>
                </a:cubicBezTo>
                <a:lnTo>
                  <a:pt x="403265" y="899856"/>
                </a:lnTo>
                <a:cubicBezTo>
                  <a:pt x="404980" y="904145"/>
                  <a:pt x="408783" y="907249"/>
                  <a:pt x="413329" y="908069"/>
                </a:cubicBezTo>
                <a:cubicBezTo>
                  <a:pt x="414339" y="908069"/>
                  <a:pt x="415182" y="908490"/>
                  <a:pt x="415983" y="908490"/>
                </a:cubicBezTo>
                <a:cubicBezTo>
                  <a:pt x="419673" y="908397"/>
                  <a:pt x="423197" y="906942"/>
                  <a:pt x="425878" y="904405"/>
                </a:cubicBezTo>
                <a:lnTo>
                  <a:pt x="575382" y="753053"/>
                </a:lnTo>
                <a:lnTo>
                  <a:pt x="756929" y="749348"/>
                </a:lnTo>
                <a:cubicBezTo>
                  <a:pt x="758916" y="749349"/>
                  <a:pt x="760882" y="748933"/>
                  <a:pt x="762698" y="748126"/>
                </a:cubicBezTo>
                <a:cubicBezTo>
                  <a:pt x="762907" y="747704"/>
                  <a:pt x="763328" y="747283"/>
                  <a:pt x="763708" y="747283"/>
                </a:cubicBezTo>
                <a:cubicBezTo>
                  <a:pt x="764940" y="746672"/>
                  <a:pt x="766053" y="745844"/>
                  <a:pt x="766993" y="744840"/>
                </a:cubicBezTo>
                <a:lnTo>
                  <a:pt x="767204" y="744419"/>
                </a:lnTo>
                <a:cubicBezTo>
                  <a:pt x="767414" y="743999"/>
                  <a:pt x="767625" y="743999"/>
                  <a:pt x="767625" y="743999"/>
                </a:cubicBezTo>
                <a:cubicBezTo>
                  <a:pt x="768067" y="743368"/>
                  <a:pt x="768408" y="742672"/>
                  <a:pt x="768635" y="741935"/>
                </a:cubicBezTo>
                <a:cubicBezTo>
                  <a:pt x="769218" y="741216"/>
                  <a:pt x="769648" y="740385"/>
                  <a:pt x="769898" y="739494"/>
                </a:cubicBezTo>
                <a:cubicBezTo>
                  <a:pt x="770141" y="738542"/>
                  <a:pt x="770282" y="737568"/>
                  <a:pt x="770319" y="736587"/>
                </a:cubicBezTo>
                <a:cubicBezTo>
                  <a:pt x="770319" y="735787"/>
                  <a:pt x="770488" y="734945"/>
                  <a:pt x="770488" y="734522"/>
                </a:cubicBezTo>
                <a:lnTo>
                  <a:pt x="758988" y="567590"/>
                </a:lnTo>
                <a:lnTo>
                  <a:pt x="909920" y="414973"/>
                </a:lnTo>
                <a:cubicBezTo>
                  <a:pt x="913567" y="411310"/>
                  <a:pt x="914910" y="405940"/>
                  <a:pt x="913416" y="400991"/>
                </a:cubicBezTo>
                <a:close/>
                <a:moveTo>
                  <a:pt x="27154" y="307671"/>
                </a:moveTo>
                <a:cubicBezTo>
                  <a:pt x="27154" y="153034"/>
                  <a:pt x="152987" y="27202"/>
                  <a:pt x="307624" y="27202"/>
                </a:cubicBezTo>
                <a:cubicBezTo>
                  <a:pt x="462261" y="27202"/>
                  <a:pt x="588093" y="153034"/>
                  <a:pt x="588093" y="307671"/>
                </a:cubicBezTo>
                <a:cubicBezTo>
                  <a:pt x="588048" y="315777"/>
                  <a:pt x="587570" y="323874"/>
                  <a:pt x="586661" y="331928"/>
                </a:cubicBezTo>
                <a:lnTo>
                  <a:pt x="140651" y="248040"/>
                </a:lnTo>
                <a:cubicBezTo>
                  <a:pt x="135614" y="246824"/>
                  <a:pt x="130341" y="248769"/>
                  <a:pt x="127301" y="252966"/>
                </a:cubicBezTo>
                <a:cubicBezTo>
                  <a:pt x="124017" y="256858"/>
                  <a:pt x="123218" y="262273"/>
                  <a:pt x="125236" y="266948"/>
                </a:cubicBezTo>
                <a:lnTo>
                  <a:pt x="264458" y="583593"/>
                </a:lnTo>
                <a:cubicBezTo>
                  <a:pt x="130376" y="562621"/>
                  <a:pt x="27157" y="447485"/>
                  <a:pt x="27157" y="307671"/>
                </a:cubicBezTo>
                <a:close/>
                <a:moveTo>
                  <a:pt x="741937" y="545354"/>
                </a:moveTo>
                <a:lnTo>
                  <a:pt x="285644" y="319168"/>
                </a:lnTo>
                <a:cubicBezTo>
                  <a:pt x="278860" y="315461"/>
                  <a:pt x="270405" y="318747"/>
                  <a:pt x="267114" y="325362"/>
                </a:cubicBezTo>
                <a:cubicBezTo>
                  <a:pt x="263687" y="332076"/>
                  <a:pt x="266351" y="340298"/>
                  <a:pt x="273066" y="343725"/>
                </a:cubicBezTo>
                <a:cubicBezTo>
                  <a:pt x="273146" y="343767"/>
                  <a:pt x="273227" y="343807"/>
                  <a:pt x="273308" y="343846"/>
                </a:cubicBezTo>
                <a:lnTo>
                  <a:pt x="731448" y="571252"/>
                </a:lnTo>
                <a:lnTo>
                  <a:pt x="740670" y="705755"/>
                </a:lnTo>
                <a:lnTo>
                  <a:pt x="348139" y="404697"/>
                </a:lnTo>
                <a:cubicBezTo>
                  <a:pt x="341924" y="400170"/>
                  <a:pt x="333227" y="401464"/>
                  <a:pt x="328599" y="407603"/>
                </a:cubicBezTo>
                <a:cubicBezTo>
                  <a:pt x="323879" y="413331"/>
                  <a:pt x="325103" y="422384"/>
                  <a:pt x="331294" y="426932"/>
                </a:cubicBezTo>
                <a:lnTo>
                  <a:pt x="716834" y="722606"/>
                </a:lnTo>
                <a:lnTo>
                  <a:pt x="575588" y="725091"/>
                </a:lnTo>
                <a:lnTo>
                  <a:pt x="241215" y="354963"/>
                </a:lnTo>
                <a:cubicBezTo>
                  <a:pt x="236008" y="349382"/>
                  <a:pt x="227262" y="349078"/>
                  <a:pt x="221680" y="354285"/>
                </a:cubicBezTo>
                <a:cubicBezTo>
                  <a:pt x="216241" y="359359"/>
                  <a:pt x="215793" y="367828"/>
                  <a:pt x="220666" y="373448"/>
                </a:cubicBezTo>
                <a:lnTo>
                  <a:pt x="550493" y="738647"/>
                </a:lnTo>
                <a:lnTo>
                  <a:pt x="420532" y="870251"/>
                </a:lnTo>
                <a:lnTo>
                  <a:pt x="161243" y="279708"/>
                </a:lnTo>
                <a:lnTo>
                  <a:pt x="872101" y="414174"/>
                </a:lnTo>
                <a:close/>
              </a:path>
            </a:pathLst>
          </a:custGeom>
          <a:solidFill>
            <a:schemeClr val="bg1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3" name="图片 88" descr="32313538313534373b32313538313533373bc8d5c0fa">
            <a:extLst>
              <a:ext uri="{FF2B5EF4-FFF2-40B4-BE49-F238E27FC236}">
                <a16:creationId xmlns:a16="http://schemas.microsoft.com/office/drawing/2014/main" id="{98CE52E9-1331-6A29-E9DB-B505681EC21C}"/>
              </a:ext>
            </a:extLst>
          </p:cNvPr>
          <p:cNvGrpSpPr/>
          <p:nvPr/>
        </p:nvGrpSpPr>
        <p:grpSpPr>
          <a:xfrm>
            <a:off x="9682885" y="3932767"/>
            <a:ext cx="385992" cy="349982"/>
            <a:chOff x="6556198" y="3571043"/>
            <a:chExt cx="914399" cy="829092"/>
          </a:xfrm>
          <a:solidFill>
            <a:schemeClr val="bg1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15FBE18-0363-5C38-3CB4-46A12E23025B}"/>
                </a:ext>
              </a:extLst>
            </p:cNvPr>
            <p:cNvSpPr/>
            <p:nvPr/>
          </p:nvSpPr>
          <p:spPr>
            <a:xfrm>
              <a:off x="6666613" y="3719115"/>
              <a:ext cx="72599" cy="27962"/>
            </a:xfrm>
            <a:custGeom>
              <a:avLst/>
              <a:gdLst>
                <a:gd name="connsiteX0" fmla="*/ 72444 w 72599"/>
                <a:gd name="connsiteY0" fmla="*/ 13784 h 27962"/>
                <a:gd name="connsiteX1" fmla="*/ 58679 w 72599"/>
                <a:gd name="connsiteY1" fmla="*/ -198 h 27962"/>
                <a:gd name="connsiteX2" fmla="*/ 13826 w 72599"/>
                <a:gd name="connsiteY2" fmla="*/ -198 h 27962"/>
                <a:gd name="connsiteX3" fmla="*/ -155 w 72599"/>
                <a:gd name="connsiteY3" fmla="*/ 13784 h 27962"/>
                <a:gd name="connsiteX4" fmla="*/ 13826 w 72599"/>
                <a:gd name="connsiteY4" fmla="*/ 27765 h 27962"/>
                <a:gd name="connsiteX5" fmla="*/ 58674 w 72599"/>
                <a:gd name="connsiteY5" fmla="*/ 27765 h 27962"/>
                <a:gd name="connsiteX6" fmla="*/ 72444 w 72599"/>
                <a:gd name="connsiteY6" fmla="*/ 13784 h 2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99" h="27962">
                  <a:moveTo>
                    <a:pt x="72444" y="13784"/>
                  </a:moveTo>
                  <a:cubicBezTo>
                    <a:pt x="72384" y="6171"/>
                    <a:pt x="66290" y="-19"/>
                    <a:pt x="58679" y="-198"/>
                  </a:cubicBezTo>
                  <a:lnTo>
                    <a:pt x="13826" y="-198"/>
                  </a:lnTo>
                  <a:cubicBezTo>
                    <a:pt x="6105" y="-198"/>
                    <a:pt x="-155" y="6062"/>
                    <a:pt x="-155" y="13784"/>
                  </a:cubicBezTo>
                  <a:cubicBezTo>
                    <a:pt x="-155" y="21505"/>
                    <a:pt x="6105" y="27765"/>
                    <a:pt x="13826" y="27765"/>
                  </a:cubicBezTo>
                  <a:lnTo>
                    <a:pt x="58674" y="27765"/>
                  </a:lnTo>
                  <a:cubicBezTo>
                    <a:pt x="66287" y="27589"/>
                    <a:pt x="72384" y="21398"/>
                    <a:pt x="72444" y="13784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33C5698-8E09-1B4E-B4D1-A2F269682CBE}"/>
                </a:ext>
              </a:extLst>
            </p:cNvPr>
            <p:cNvSpPr/>
            <p:nvPr/>
          </p:nvSpPr>
          <p:spPr>
            <a:xfrm>
              <a:off x="6935575" y="3719115"/>
              <a:ext cx="72605" cy="27962"/>
            </a:xfrm>
            <a:custGeom>
              <a:avLst/>
              <a:gdLst>
                <a:gd name="connsiteX0" fmla="*/ 13628 w 72605"/>
                <a:gd name="connsiteY0" fmla="*/ 27765 h 27962"/>
                <a:gd name="connsiteX1" fmla="*/ 58435 w 72605"/>
                <a:gd name="connsiteY1" fmla="*/ 27765 h 27962"/>
                <a:gd name="connsiteX2" fmla="*/ 72251 w 72605"/>
                <a:gd name="connsiteY2" fmla="*/ 13618 h 27962"/>
                <a:gd name="connsiteX3" fmla="*/ 58435 w 72605"/>
                <a:gd name="connsiteY3" fmla="*/ -198 h 27962"/>
                <a:gd name="connsiteX4" fmla="*/ 13628 w 72605"/>
                <a:gd name="connsiteY4" fmla="*/ -198 h 27962"/>
                <a:gd name="connsiteX5" fmla="*/ -353 w 72605"/>
                <a:gd name="connsiteY5" fmla="*/ 13784 h 27962"/>
                <a:gd name="connsiteX6" fmla="*/ 13628 w 72605"/>
                <a:gd name="connsiteY6" fmla="*/ 27765 h 2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05" h="27962">
                  <a:moveTo>
                    <a:pt x="13628" y="27765"/>
                  </a:moveTo>
                  <a:lnTo>
                    <a:pt x="58435" y="27765"/>
                  </a:lnTo>
                  <a:cubicBezTo>
                    <a:pt x="66157" y="27673"/>
                    <a:pt x="72343" y="21339"/>
                    <a:pt x="72251" y="13618"/>
                  </a:cubicBezTo>
                  <a:cubicBezTo>
                    <a:pt x="72161" y="6025"/>
                    <a:pt x="66028" y="-108"/>
                    <a:pt x="58435" y="-198"/>
                  </a:cubicBezTo>
                  <a:lnTo>
                    <a:pt x="13628" y="-198"/>
                  </a:lnTo>
                  <a:cubicBezTo>
                    <a:pt x="5906" y="-198"/>
                    <a:pt x="-353" y="6062"/>
                    <a:pt x="-353" y="13784"/>
                  </a:cubicBezTo>
                  <a:cubicBezTo>
                    <a:pt x="-353" y="21505"/>
                    <a:pt x="5906" y="27765"/>
                    <a:pt x="13628" y="2776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CB83EAB-EB46-9E3B-38A8-159D0855898B}"/>
                </a:ext>
              </a:extLst>
            </p:cNvPr>
            <p:cNvSpPr/>
            <p:nvPr/>
          </p:nvSpPr>
          <p:spPr>
            <a:xfrm>
              <a:off x="7204539" y="3719115"/>
              <a:ext cx="72534" cy="27962"/>
            </a:xfrm>
            <a:custGeom>
              <a:avLst/>
              <a:gdLst>
                <a:gd name="connsiteX0" fmla="*/ 13430 w 72534"/>
                <a:gd name="connsiteY0" fmla="*/ 27765 h 27962"/>
                <a:gd name="connsiteX1" fmla="*/ 58234 w 72534"/>
                <a:gd name="connsiteY1" fmla="*/ 27765 h 27962"/>
                <a:gd name="connsiteX2" fmla="*/ 71981 w 72534"/>
                <a:gd name="connsiteY2" fmla="*/ 13549 h 27962"/>
                <a:gd name="connsiteX3" fmla="*/ 58234 w 72534"/>
                <a:gd name="connsiteY3" fmla="*/ -198 h 27962"/>
                <a:gd name="connsiteX4" fmla="*/ 13430 w 72534"/>
                <a:gd name="connsiteY4" fmla="*/ -198 h 27962"/>
                <a:gd name="connsiteX5" fmla="*/ -552 w 72534"/>
                <a:gd name="connsiteY5" fmla="*/ 13784 h 27962"/>
                <a:gd name="connsiteX6" fmla="*/ 13430 w 72534"/>
                <a:gd name="connsiteY6" fmla="*/ 27765 h 2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34" h="27962">
                  <a:moveTo>
                    <a:pt x="13430" y="27765"/>
                  </a:moveTo>
                  <a:lnTo>
                    <a:pt x="58234" y="27765"/>
                  </a:lnTo>
                  <a:cubicBezTo>
                    <a:pt x="65956" y="27635"/>
                    <a:pt x="72111" y="21271"/>
                    <a:pt x="71981" y="13549"/>
                  </a:cubicBezTo>
                  <a:cubicBezTo>
                    <a:pt x="71855" y="6010"/>
                    <a:pt x="65773" y="-71"/>
                    <a:pt x="58234" y="-198"/>
                  </a:cubicBezTo>
                  <a:lnTo>
                    <a:pt x="13430" y="-198"/>
                  </a:lnTo>
                  <a:cubicBezTo>
                    <a:pt x="5708" y="-198"/>
                    <a:pt x="-552" y="6062"/>
                    <a:pt x="-552" y="13784"/>
                  </a:cubicBezTo>
                  <a:cubicBezTo>
                    <a:pt x="-552" y="21505"/>
                    <a:pt x="5708" y="27765"/>
                    <a:pt x="13430" y="2776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9540216-23D7-1B4B-5E28-0C6DAD9D0C7A}"/>
                </a:ext>
              </a:extLst>
            </p:cNvPr>
            <p:cNvSpPr/>
            <p:nvPr/>
          </p:nvSpPr>
          <p:spPr>
            <a:xfrm>
              <a:off x="7070036" y="3719115"/>
              <a:ext cx="72579" cy="27962"/>
            </a:xfrm>
            <a:custGeom>
              <a:avLst/>
              <a:gdLst>
                <a:gd name="connsiteX0" fmla="*/ 13529 w 72579"/>
                <a:gd name="connsiteY0" fmla="*/ 27765 h 27962"/>
                <a:gd name="connsiteX1" fmla="*/ 58378 w 72579"/>
                <a:gd name="connsiteY1" fmla="*/ 27765 h 27962"/>
                <a:gd name="connsiteX2" fmla="*/ 72125 w 72579"/>
                <a:gd name="connsiteY2" fmla="*/ 13549 h 27962"/>
                <a:gd name="connsiteX3" fmla="*/ 58378 w 72579"/>
                <a:gd name="connsiteY3" fmla="*/ -198 h 27962"/>
                <a:gd name="connsiteX4" fmla="*/ 13529 w 72579"/>
                <a:gd name="connsiteY4" fmla="*/ -198 h 27962"/>
                <a:gd name="connsiteX5" fmla="*/ -452 w 72579"/>
                <a:gd name="connsiteY5" fmla="*/ 13784 h 27962"/>
                <a:gd name="connsiteX6" fmla="*/ 13529 w 72579"/>
                <a:gd name="connsiteY6" fmla="*/ 27765 h 2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79" h="27962">
                  <a:moveTo>
                    <a:pt x="13529" y="27765"/>
                  </a:moveTo>
                  <a:lnTo>
                    <a:pt x="58378" y="27765"/>
                  </a:lnTo>
                  <a:cubicBezTo>
                    <a:pt x="66099" y="27635"/>
                    <a:pt x="72254" y="21271"/>
                    <a:pt x="72125" y="13549"/>
                  </a:cubicBezTo>
                  <a:cubicBezTo>
                    <a:pt x="71998" y="6010"/>
                    <a:pt x="65917" y="-71"/>
                    <a:pt x="58378" y="-198"/>
                  </a:cubicBezTo>
                  <a:lnTo>
                    <a:pt x="13529" y="-198"/>
                  </a:lnTo>
                  <a:cubicBezTo>
                    <a:pt x="5807" y="-198"/>
                    <a:pt x="-452" y="6062"/>
                    <a:pt x="-452" y="13784"/>
                  </a:cubicBezTo>
                  <a:cubicBezTo>
                    <a:pt x="-452" y="21505"/>
                    <a:pt x="5807" y="27765"/>
                    <a:pt x="13529" y="2776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23EE74E-F7AD-E693-F2CA-87CB6E052EEB}"/>
                </a:ext>
              </a:extLst>
            </p:cNvPr>
            <p:cNvSpPr/>
            <p:nvPr/>
          </p:nvSpPr>
          <p:spPr>
            <a:xfrm>
              <a:off x="6801115" y="3719115"/>
              <a:ext cx="72535" cy="27962"/>
            </a:xfrm>
            <a:custGeom>
              <a:avLst/>
              <a:gdLst>
                <a:gd name="connsiteX0" fmla="*/ 58533 w 72535"/>
                <a:gd name="connsiteY0" fmla="*/ -198 h 27962"/>
                <a:gd name="connsiteX1" fmla="*/ 13727 w 72535"/>
                <a:gd name="connsiteY1" fmla="*/ -198 h 27962"/>
                <a:gd name="connsiteX2" fmla="*/ -254 w 72535"/>
                <a:gd name="connsiteY2" fmla="*/ 13784 h 27962"/>
                <a:gd name="connsiteX3" fmla="*/ 13727 w 72535"/>
                <a:gd name="connsiteY3" fmla="*/ 27765 h 27962"/>
                <a:gd name="connsiteX4" fmla="*/ 58533 w 72535"/>
                <a:gd name="connsiteY4" fmla="*/ 27765 h 27962"/>
                <a:gd name="connsiteX5" fmla="*/ 72280 w 72535"/>
                <a:gd name="connsiteY5" fmla="*/ 13549 h 27962"/>
                <a:gd name="connsiteX6" fmla="*/ 58533 w 72535"/>
                <a:gd name="connsiteY6" fmla="*/ -198 h 2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35" h="27962">
                  <a:moveTo>
                    <a:pt x="58533" y="-198"/>
                  </a:moveTo>
                  <a:lnTo>
                    <a:pt x="13727" y="-198"/>
                  </a:lnTo>
                  <a:cubicBezTo>
                    <a:pt x="6005" y="-198"/>
                    <a:pt x="-254" y="6062"/>
                    <a:pt x="-254" y="13784"/>
                  </a:cubicBezTo>
                  <a:cubicBezTo>
                    <a:pt x="-254" y="21505"/>
                    <a:pt x="6005" y="27765"/>
                    <a:pt x="13727" y="27765"/>
                  </a:cubicBezTo>
                  <a:lnTo>
                    <a:pt x="58533" y="27765"/>
                  </a:lnTo>
                  <a:cubicBezTo>
                    <a:pt x="66254" y="27635"/>
                    <a:pt x="72409" y="21271"/>
                    <a:pt x="72280" y="13549"/>
                  </a:cubicBezTo>
                  <a:cubicBezTo>
                    <a:pt x="72153" y="6010"/>
                    <a:pt x="66072" y="-71"/>
                    <a:pt x="58533" y="-198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EF3FBA0-31AD-A871-523B-5C6E45B874EB}"/>
                </a:ext>
              </a:extLst>
            </p:cNvPr>
            <p:cNvSpPr/>
            <p:nvPr/>
          </p:nvSpPr>
          <p:spPr>
            <a:xfrm>
              <a:off x="6902687" y="3836734"/>
              <a:ext cx="138587" cy="139008"/>
            </a:xfrm>
            <a:custGeom>
              <a:avLst/>
              <a:gdLst>
                <a:gd name="connsiteX0" fmla="*/ 96670 w 138587"/>
                <a:gd name="connsiteY0" fmla="*/ -326 h 139008"/>
                <a:gd name="connsiteX1" fmla="*/ 41168 w 138587"/>
                <a:gd name="connsiteY1" fmla="*/ -326 h 139008"/>
                <a:gd name="connsiteX2" fmla="*/ -353 w 138587"/>
                <a:gd name="connsiteY2" fmla="*/ 41619 h 139008"/>
                <a:gd name="connsiteX3" fmla="*/ -353 w 138587"/>
                <a:gd name="connsiteY3" fmla="*/ 96700 h 139008"/>
                <a:gd name="connsiteX4" fmla="*/ 41168 w 138587"/>
                <a:gd name="connsiteY4" fmla="*/ 138683 h 139008"/>
                <a:gd name="connsiteX5" fmla="*/ 96670 w 138587"/>
                <a:gd name="connsiteY5" fmla="*/ 138683 h 139008"/>
                <a:gd name="connsiteX6" fmla="*/ 138234 w 138587"/>
                <a:gd name="connsiteY6" fmla="*/ 96700 h 139008"/>
                <a:gd name="connsiteX7" fmla="*/ 138234 w 138587"/>
                <a:gd name="connsiteY7" fmla="*/ 41615 h 139008"/>
                <a:gd name="connsiteX8" fmla="*/ 96670 w 138587"/>
                <a:gd name="connsiteY8" fmla="*/ -326 h 139008"/>
                <a:gd name="connsiteX9" fmla="*/ 110482 w 138587"/>
                <a:gd name="connsiteY9" fmla="*/ 96700 h 139008"/>
                <a:gd name="connsiteX10" fmla="*/ 96778 w 138587"/>
                <a:gd name="connsiteY10" fmla="*/ 110721 h 139008"/>
                <a:gd name="connsiteX11" fmla="*/ 96670 w 138587"/>
                <a:gd name="connsiteY11" fmla="*/ 110722 h 139008"/>
                <a:gd name="connsiteX12" fmla="*/ 41168 w 138587"/>
                <a:gd name="connsiteY12" fmla="*/ 110722 h 139008"/>
                <a:gd name="connsiteX13" fmla="*/ 27186 w 138587"/>
                <a:gd name="connsiteY13" fmla="*/ 96898 h 139008"/>
                <a:gd name="connsiteX14" fmla="*/ 27187 w 138587"/>
                <a:gd name="connsiteY14" fmla="*/ 96700 h 139008"/>
                <a:gd name="connsiteX15" fmla="*/ 27187 w 138587"/>
                <a:gd name="connsiteY15" fmla="*/ 41615 h 139008"/>
                <a:gd name="connsiteX16" fmla="*/ 40941 w 138587"/>
                <a:gd name="connsiteY16" fmla="*/ 27633 h 139008"/>
                <a:gd name="connsiteX17" fmla="*/ 41168 w 138587"/>
                <a:gd name="connsiteY17" fmla="*/ 27633 h 139008"/>
                <a:gd name="connsiteX18" fmla="*/ 96670 w 138587"/>
                <a:gd name="connsiteY18" fmla="*/ 27633 h 139008"/>
                <a:gd name="connsiteX19" fmla="*/ 110483 w 138587"/>
                <a:gd name="connsiteY19" fmla="*/ 41482 h 139008"/>
                <a:gd name="connsiteX20" fmla="*/ 110482 w 138587"/>
                <a:gd name="connsiteY20" fmla="*/ 41615 h 13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587" h="139008">
                  <a:moveTo>
                    <a:pt x="96670" y="-326"/>
                  </a:moveTo>
                  <a:lnTo>
                    <a:pt x="41168" y="-326"/>
                  </a:lnTo>
                  <a:cubicBezTo>
                    <a:pt x="18133" y="-326"/>
                    <a:pt x="-353" y="18584"/>
                    <a:pt x="-353" y="41619"/>
                  </a:cubicBezTo>
                  <a:lnTo>
                    <a:pt x="-353" y="96700"/>
                  </a:lnTo>
                  <a:cubicBezTo>
                    <a:pt x="-353" y="119735"/>
                    <a:pt x="18131" y="138683"/>
                    <a:pt x="41168" y="138683"/>
                  </a:cubicBezTo>
                  <a:lnTo>
                    <a:pt x="96670" y="138683"/>
                  </a:lnTo>
                  <a:cubicBezTo>
                    <a:pt x="119495" y="138683"/>
                    <a:pt x="138234" y="119734"/>
                    <a:pt x="138234" y="96700"/>
                  </a:cubicBezTo>
                  <a:lnTo>
                    <a:pt x="138234" y="41615"/>
                  </a:lnTo>
                  <a:cubicBezTo>
                    <a:pt x="138234" y="18580"/>
                    <a:pt x="119495" y="-326"/>
                    <a:pt x="96670" y="-326"/>
                  </a:cubicBezTo>
                  <a:close/>
                  <a:moveTo>
                    <a:pt x="110482" y="96700"/>
                  </a:moveTo>
                  <a:cubicBezTo>
                    <a:pt x="110570" y="104356"/>
                    <a:pt x="104434" y="110633"/>
                    <a:pt x="96778" y="110721"/>
                  </a:cubicBezTo>
                  <a:cubicBezTo>
                    <a:pt x="96742" y="110721"/>
                    <a:pt x="96706" y="110721"/>
                    <a:pt x="96670" y="110722"/>
                  </a:cubicBezTo>
                  <a:lnTo>
                    <a:pt x="41168" y="110722"/>
                  </a:lnTo>
                  <a:cubicBezTo>
                    <a:pt x="33490" y="110765"/>
                    <a:pt x="27230" y="104576"/>
                    <a:pt x="27186" y="96898"/>
                  </a:cubicBezTo>
                  <a:cubicBezTo>
                    <a:pt x="27186" y="96832"/>
                    <a:pt x="27186" y="96766"/>
                    <a:pt x="27187" y="96700"/>
                  </a:cubicBezTo>
                  <a:lnTo>
                    <a:pt x="27187" y="41615"/>
                  </a:lnTo>
                  <a:cubicBezTo>
                    <a:pt x="27124" y="33956"/>
                    <a:pt x="33282" y="27696"/>
                    <a:pt x="40941" y="27633"/>
                  </a:cubicBezTo>
                  <a:cubicBezTo>
                    <a:pt x="41017" y="27633"/>
                    <a:pt x="41092" y="27633"/>
                    <a:pt x="41168" y="27633"/>
                  </a:cubicBezTo>
                  <a:lnTo>
                    <a:pt x="96670" y="27633"/>
                  </a:lnTo>
                  <a:cubicBezTo>
                    <a:pt x="104309" y="27643"/>
                    <a:pt x="110493" y="33844"/>
                    <a:pt x="110483" y="41482"/>
                  </a:cubicBezTo>
                  <a:cubicBezTo>
                    <a:pt x="110483" y="41526"/>
                    <a:pt x="110483" y="41571"/>
                    <a:pt x="110482" y="4161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A49048D-6736-AB45-97DA-D7CEBAB53C71}"/>
                </a:ext>
              </a:extLst>
            </p:cNvPr>
            <p:cNvSpPr/>
            <p:nvPr/>
          </p:nvSpPr>
          <p:spPr>
            <a:xfrm>
              <a:off x="6958096" y="3892235"/>
              <a:ext cx="27641" cy="27959"/>
            </a:xfrm>
            <a:custGeom>
              <a:avLst/>
              <a:gdLst>
                <a:gd name="connsiteX0" fmla="*/ 13510 w 27641"/>
                <a:gd name="connsiteY0" fmla="*/ -325 h 27959"/>
                <a:gd name="connsiteX1" fmla="*/ -353 w 27641"/>
                <a:gd name="connsiteY1" fmla="*/ 13772 h 27959"/>
                <a:gd name="connsiteX2" fmla="*/ 13510 w 27641"/>
                <a:gd name="connsiteY2" fmla="*/ 27634 h 27959"/>
                <a:gd name="connsiteX3" fmla="*/ 27287 w 27641"/>
                <a:gd name="connsiteY3" fmla="*/ 13451 h 27959"/>
                <a:gd name="connsiteX4" fmla="*/ 13510 w 27641"/>
                <a:gd name="connsiteY4" fmla="*/ -325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1" h="27959">
                  <a:moveTo>
                    <a:pt x="13510" y="-325"/>
                  </a:moveTo>
                  <a:cubicBezTo>
                    <a:pt x="5789" y="-261"/>
                    <a:pt x="-418" y="6051"/>
                    <a:pt x="-353" y="13772"/>
                  </a:cubicBezTo>
                  <a:cubicBezTo>
                    <a:pt x="-289" y="21401"/>
                    <a:pt x="5880" y="27570"/>
                    <a:pt x="13510" y="27634"/>
                  </a:cubicBezTo>
                  <a:cubicBezTo>
                    <a:pt x="21231" y="27522"/>
                    <a:pt x="27399" y="21172"/>
                    <a:pt x="27287" y="13451"/>
                  </a:cubicBezTo>
                  <a:cubicBezTo>
                    <a:pt x="27177" y="5889"/>
                    <a:pt x="21073" y="-216"/>
                    <a:pt x="13510" y="-32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210D6C-EE77-F7F4-A6B3-5BFD362E2C7D}"/>
                </a:ext>
              </a:extLst>
            </p:cNvPr>
            <p:cNvSpPr/>
            <p:nvPr/>
          </p:nvSpPr>
          <p:spPr>
            <a:xfrm>
              <a:off x="6689058" y="3836734"/>
              <a:ext cx="138756" cy="139009"/>
            </a:xfrm>
            <a:custGeom>
              <a:avLst/>
              <a:gdLst>
                <a:gd name="connsiteX0" fmla="*/ 96827 w 138756"/>
                <a:gd name="connsiteY0" fmla="*/ -326 h 139009"/>
                <a:gd name="connsiteX1" fmla="*/ 41537 w 138756"/>
                <a:gd name="connsiteY1" fmla="*/ -326 h 139009"/>
                <a:gd name="connsiteX2" fmla="*/ -196 w 138756"/>
                <a:gd name="connsiteY2" fmla="*/ 41619 h 139009"/>
                <a:gd name="connsiteX3" fmla="*/ -196 w 138756"/>
                <a:gd name="connsiteY3" fmla="*/ 96700 h 139009"/>
                <a:gd name="connsiteX4" fmla="*/ 41537 w 138756"/>
                <a:gd name="connsiteY4" fmla="*/ 138684 h 139009"/>
                <a:gd name="connsiteX5" fmla="*/ 96827 w 138756"/>
                <a:gd name="connsiteY5" fmla="*/ 138683 h 139009"/>
                <a:gd name="connsiteX6" fmla="*/ 138560 w 138756"/>
                <a:gd name="connsiteY6" fmla="*/ 96700 h 139009"/>
                <a:gd name="connsiteX7" fmla="*/ 138560 w 138756"/>
                <a:gd name="connsiteY7" fmla="*/ 41615 h 139009"/>
                <a:gd name="connsiteX8" fmla="*/ 96827 w 138756"/>
                <a:gd name="connsiteY8" fmla="*/ -326 h 139009"/>
                <a:gd name="connsiteX9" fmla="*/ 110809 w 138756"/>
                <a:gd name="connsiteY9" fmla="*/ 96700 h 139009"/>
                <a:gd name="connsiteX10" fmla="*/ 96827 w 138756"/>
                <a:gd name="connsiteY10" fmla="*/ 110722 h 139009"/>
                <a:gd name="connsiteX11" fmla="*/ 41537 w 138756"/>
                <a:gd name="connsiteY11" fmla="*/ 110722 h 139009"/>
                <a:gd name="connsiteX12" fmla="*/ 27555 w 138756"/>
                <a:gd name="connsiteY12" fmla="*/ 96954 h 139009"/>
                <a:gd name="connsiteX13" fmla="*/ 27555 w 138756"/>
                <a:gd name="connsiteY13" fmla="*/ 96700 h 139009"/>
                <a:gd name="connsiteX14" fmla="*/ 27555 w 138756"/>
                <a:gd name="connsiteY14" fmla="*/ 41615 h 139009"/>
                <a:gd name="connsiteX15" fmla="*/ 41254 w 138756"/>
                <a:gd name="connsiteY15" fmla="*/ 27633 h 139009"/>
                <a:gd name="connsiteX16" fmla="*/ 41537 w 138756"/>
                <a:gd name="connsiteY16" fmla="*/ 27633 h 139009"/>
                <a:gd name="connsiteX17" fmla="*/ 96827 w 138756"/>
                <a:gd name="connsiteY17" fmla="*/ 27633 h 139009"/>
                <a:gd name="connsiteX18" fmla="*/ 110809 w 138756"/>
                <a:gd name="connsiteY18" fmla="*/ 41599 h 139009"/>
                <a:gd name="connsiteX19" fmla="*/ 110809 w 138756"/>
                <a:gd name="connsiteY19" fmla="*/ 41615 h 13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8756" h="139009">
                  <a:moveTo>
                    <a:pt x="96827" y="-326"/>
                  </a:moveTo>
                  <a:lnTo>
                    <a:pt x="41537" y="-326"/>
                  </a:lnTo>
                  <a:cubicBezTo>
                    <a:pt x="18451" y="-217"/>
                    <a:pt x="-204" y="18533"/>
                    <a:pt x="-196" y="41619"/>
                  </a:cubicBezTo>
                  <a:lnTo>
                    <a:pt x="-196" y="96700"/>
                  </a:lnTo>
                  <a:cubicBezTo>
                    <a:pt x="-207" y="119793"/>
                    <a:pt x="18444" y="138556"/>
                    <a:pt x="41537" y="138684"/>
                  </a:cubicBezTo>
                  <a:lnTo>
                    <a:pt x="96827" y="138683"/>
                  </a:lnTo>
                  <a:cubicBezTo>
                    <a:pt x="119920" y="138555"/>
                    <a:pt x="138570" y="119793"/>
                    <a:pt x="138560" y="96700"/>
                  </a:cubicBezTo>
                  <a:lnTo>
                    <a:pt x="138560" y="41615"/>
                  </a:lnTo>
                  <a:cubicBezTo>
                    <a:pt x="138565" y="18531"/>
                    <a:pt x="119911" y="-216"/>
                    <a:pt x="96827" y="-326"/>
                  </a:cubicBezTo>
                  <a:close/>
                  <a:moveTo>
                    <a:pt x="110809" y="96700"/>
                  </a:moveTo>
                  <a:cubicBezTo>
                    <a:pt x="110816" y="104431"/>
                    <a:pt x="104559" y="110707"/>
                    <a:pt x="96827" y="110722"/>
                  </a:cubicBezTo>
                  <a:lnTo>
                    <a:pt x="41537" y="110722"/>
                  </a:lnTo>
                  <a:cubicBezTo>
                    <a:pt x="33874" y="110781"/>
                    <a:pt x="27614" y="104617"/>
                    <a:pt x="27555" y="96954"/>
                  </a:cubicBezTo>
                  <a:cubicBezTo>
                    <a:pt x="27554" y="96869"/>
                    <a:pt x="27555" y="96784"/>
                    <a:pt x="27555" y="96700"/>
                  </a:cubicBezTo>
                  <a:lnTo>
                    <a:pt x="27555" y="41615"/>
                  </a:lnTo>
                  <a:cubicBezTo>
                    <a:pt x="27477" y="33971"/>
                    <a:pt x="33611" y="27711"/>
                    <a:pt x="41254" y="27633"/>
                  </a:cubicBezTo>
                  <a:cubicBezTo>
                    <a:pt x="41348" y="27632"/>
                    <a:pt x="41443" y="27632"/>
                    <a:pt x="41537" y="27633"/>
                  </a:cubicBezTo>
                  <a:lnTo>
                    <a:pt x="96827" y="27633"/>
                  </a:lnTo>
                  <a:cubicBezTo>
                    <a:pt x="104545" y="27629"/>
                    <a:pt x="110804" y="33882"/>
                    <a:pt x="110809" y="41599"/>
                  </a:cubicBezTo>
                  <a:cubicBezTo>
                    <a:pt x="110809" y="41604"/>
                    <a:pt x="110809" y="41610"/>
                    <a:pt x="110809" y="41615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D8A2F38-0A55-322B-8571-9ADFE19499BF}"/>
                </a:ext>
              </a:extLst>
            </p:cNvPr>
            <p:cNvSpPr/>
            <p:nvPr/>
          </p:nvSpPr>
          <p:spPr>
            <a:xfrm>
              <a:off x="7116106" y="3836730"/>
              <a:ext cx="138587" cy="139008"/>
            </a:xfrm>
            <a:custGeom>
              <a:avLst/>
              <a:gdLst>
                <a:gd name="connsiteX0" fmla="*/ -511 w 138587"/>
                <a:gd name="connsiteY0" fmla="*/ 41619 h 139008"/>
                <a:gd name="connsiteX1" fmla="*/ -511 w 138587"/>
                <a:gd name="connsiteY1" fmla="*/ 96700 h 139008"/>
                <a:gd name="connsiteX2" fmla="*/ 41010 w 138587"/>
                <a:gd name="connsiteY2" fmla="*/ 138683 h 139008"/>
                <a:gd name="connsiteX3" fmla="*/ 96555 w 138587"/>
                <a:gd name="connsiteY3" fmla="*/ 138683 h 139008"/>
                <a:gd name="connsiteX4" fmla="*/ 138076 w 138587"/>
                <a:gd name="connsiteY4" fmla="*/ 96700 h 139008"/>
                <a:gd name="connsiteX5" fmla="*/ 138076 w 138587"/>
                <a:gd name="connsiteY5" fmla="*/ 41619 h 139008"/>
                <a:gd name="connsiteX6" fmla="*/ 96555 w 138587"/>
                <a:gd name="connsiteY6" fmla="*/ -326 h 139008"/>
                <a:gd name="connsiteX7" fmla="*/ 41010 w 138587"/>
                <a:gd name="connsiteY7" fmla="*/ -326 h 139008"/>
                <a:gd name="connsiteX8" fmla="*/ -511 w 138587"/>
                <a:gd name="connsiteY8" fmla="*/ 41619 h 139008"/>
                <a:gd name="connsiteX9" fmla="*/ 27240 w 138587"/>
                <a:gd name="connsiteY9" fmla="*/ 41619 h 139008"/>
                <a:gd name="connsiteX10" fmla="*/ 40904 w 138587"/>
                <a:gd name="connsiteY10" fmla="*/ 27638 h 139008"/>
                <a:gd name="connsiteX11" fmla="*/ 41005 w 138587"/>
                <a:gd name="connsiteY11" fmla="*/ 27637 h 139008"/>
                <a:gd name="connsiteX12" fmla="*/ 96550 w 138587"/>
                <a:gd name="connsiteY12" fmla="*/ 27637 h 139008"/>
                <a:gd name="connsiteX13" fmla="*/ 110316 w 138587"/>
                <a:gd name="connsiteY13" fmla="*/ 41517 h 139008"/>
                <a:gd name="connsiteX14" fmla="*/ 110315 w 138587"/>
                <a:gd name="connsiteY14" fmla="*/ 41619 h 139008"/>
                <a:gd name="connsiteX15" fmla="*/ 110315 w 138587"/>
                <a:gd name="connsiteY15" fmla="*/ 96700 h 139008"/>
                <a:gd name="connsiteX16" fmla="*/ 96623 w 138587"/>
                <a:gd name="connsiteY16" fmla="*/ 110721 h 139008"/>
                <a:gd name="connsiteX17" fmla="*/ 96550 w 138587"/>
                <a:gd name="connsiteY17" fmla="*/ 110722 h 139008"/>
                <a:gd name="connsiteX18" fmla="*/ 41010 w 138587"/>
                <a:gd name="connsiteY18" fmla="*/ 110722 h 139008"/>
                <a:gd name="connsiteX19" fmla="*/ 27244 w 138587"/>
                <a:gd name="connsiteY19" fmla="*/ 96773 h 139008"/>
                <a:gd name="connsiteX20" fmla="*/ 27245 w 138587"/>
                <a:gd name="connsiteY20" fmla="*/ 96700 h 13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587" h="139008">
                  <a:moveTo>
                    <a:pt x="-511" y="41619"/>
                  </a:moveTo>
                  <a:lnTo>
                    <a:pt x="-511" y="96700"/>
                  </a:lnTo>
                  <a:cubicBezTo>
                    <a:pt x="-511" y="119735"/>
                    <a:pt x="18018" y="138683"/>
                    <a:pt x="41010" y="138683"/>
                  </a:cubicBezTo>
                  <a:lnTo>
                    <a:pt x="96555" y="138683"/>
                  </a:lnTo>
                  <a:cubicBezTo>
                    <a:pt x="119378" y="138683"/>
                    <a:pt x="138076" y="119734"/>
                    <a:pt x="138076" y="96700"/>
                  </a:cubicBezTo>
                  <a:lnTo>
                    <a:pt x="138076" y="41619"/>
                  </a:lnTo>
                  <a:cubicBezTo>
                    <a:pt x="138076" y="18584"/>
                    <a:pt x="119378" y="-326"/>
                    <a:pt x="96555" y="-326"/>
                  </a:cubicBezTo>
                  <a:lnTo>
                    <a:pt x="41010" y="-326"/>
                  </a:lnTo>
                  <a:cubicBezTo>
                    <a:pt x="18018" y="-322"/>
                    <a:pt x="-511" y="18584"/>
                    <a:pt x="-511" y="41619"/>
                  </a:cubicBezTo>
                  <a:close/>
                  <a:moveTo>
                    <a:pt x="27240" y="41619"/>
                  </a:moveTo>
                  <a:cubicBezTo>
                    <a:pt x="27152" y="33985"/>
                    <a:pt x="33270" y="27726"/>
                    <a:pt x="40904" y="27638"/>
                  </a:cubicBezTo>
                  <a:cubicBezTo>
                    <a:pt x="40937" y="27638"/>
                    <a:pt x="40971" y="27637"/>
                    <a:pt x="41005" y="27637"/>
                  </a:cubicBezTo>
                  <a:lnTo>
                    <a:pt x="96550" y="27637"/>
                  </a:lnTo>
                  <a:cubicBezTo>
                    <a:pt x="104184" y="27669"/>
                    <a:pt x="110348" y="33883"/>
                    <a:pt x="110316" y="41517"/>
                  </a:cubicBezTo>
                  <a:cubicBezTo>
                    <a:pt x="110316" y="41551"/>
                    <a:pt x="110316" y="41585"/>
                    <a:pt x="110315" y="41619"/>
                  </a:cubicBezTo>
                  <a:lnTo>
                    <a:pt x="110315" y="96700"/>
                  </a:lnTo>
                  <a:cubicBezTo>
                    <a:pt x="110406" y="104353"/>
                    <a:pt x="104276" y="110630"/>
                    <a:pt x="96623" y="110721"/>
                  </a:cubicBezTo>
                  <a:cubicBezTo>
                    <a:pt x="96599" y="110721"/>
                    <a:pt x="96574" y="110721"/>
                    <a:pt x="96550" y="110722"/>
                  </a:cubicBezTo>
                  <a:lnTo>
                    <a:pt x="41010" y="110722"/>
                  </a:lnTo>
                  <a:cubicBezTo>
                    <a:pt x="33357" y="110671"/>
                    <a:pt x="27193" y="104426"/>
                    <a:pt x="27244" y="96773"/>
                  </a:cubicBezTo>
                  <a:cubicBezTo>
                    <a:pt x="27244" y="96749"/>
                    <a:pt x="27244" y="96724"/>
                    <a:pt x="27245" y="96700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D39E300-1672-9778-F97F-37CA451F5B56}"/>
                </a:ext>
              </a:extLst>
            </p:cNvPr>
            <p:cNvSpPr/>
            <p:nvPr/>
          </p:nvSpPr>
          <p:spPr>
            <a:xfrm>
              <a:off x="6689058" y="4062910"/>
              <a:ext cx="138756" cy="138586"/>
            </a:xfrm>
            <a:custGeom>
              <a:avLst/>
              <a:gdLst>
                <a:gd name="connsiteX0" fmla="*/ 96827 w 138756"/>
                <a:gd name="connsiteY0" fmla="*/ -492 h 138586"/>
                <a:gd name="connsiteX1" fmla="*/ 41537 w 138756"/>
                <a:gd name="connsiteY1" fmla="*/ -492 h 138586"/>
                <a:gd name="connsiteX2" fmla="*/ -196 w 138756"/>
                <a:gd name="connsiteY2" fmla="*/ 40912 h 138586"/>
                <a:gd name="connsiteX3" fmla="*/ -196 w 138756"/>
                <a:gd name="connsiteY3" fmla="*/ 41029 h 138586"/>
                <a:gd name="connsiteX4" fmla="*/ -196 w 138756"/>
                <a:gd name="connsiteY4" fmla="*/ 96574 h 138586"/>
                <a:gd name="connsiteX5" fmla="*/ 41474 w 138756"/>
                <a:gd name="connsiteY5" fmla="*/ 138095 h 138586"/>
                <a:gd name="connsiteX6" fmla="*/ 41537 w 138756"/>
                <a:gd name="connsiteY6" fmla="*/ 138094 h 138586"/>
                <a:gd name="connsiteX7" fmla="*/ 96827 w 138756"/>
                <a:gd name="connsiteY7" fmla="*/ 138094 h 138586"/>
                <a:gd name="connsiteX8" fmla="*/ 138560 w 138756"/>
                <a:gd name="connsiteY8" fmla="*/ 96633 h 138586"/>
                <a:gd name="connsiteX9" fmla="*/ 138560 w 138756"/>
                <a:gd name="connsiteY9" fmla="*/ 96574 h 138586"/>
                <a:gd name="connsiteX10" fmla="*/ 138560 w 138756"/>
                <a:gd name="connsiteY10" fmla="*/ 41029 h 138586"/>
                <a:gd name="connsiteX11" fmla="*/ 96942 w 138756"/>
                <a:gd name="connsiteY11" fmla="*/ -492 h 138586"/>
                <a:gd name="connsiteX12" fmla="*/ 96827 w 138756"/>
                <a:gd name="connsiteY12" fmla="*/ -492 h 138586"/>
                <a:gd name="connsiteX13" fmla="*/ 110809 w 138756"/>
                <a:gd name="connsiteY13" fmla="*/ 96574 h 138586"/>
                <a:gd name="connsiteX14" fmla="*/ 96827 w 138756"/>
                <a:gd name="connsiteY14" fmla="*/ 110555 h 138586"/>
                <a:gd name="connsiteX15" fmla="*/ 41537 w 138756"/>
                <a:gd name="connsiteY15" fmla="*/ 110555 h 138586"/>
                <a:gd name="connsiteX16" fmla="*/ 27555 w 138756"/>
                <a:gd name="connsiteY16" fmla="*/ 96811 h 138586"/>
                <a:gd name="connsiteX17" fmla="*/ 27555 w 138756"/>
                <a:gd name="connsiteY17" fmla="*/ 96574 h 138586"/>
                <a:gd name="connsiteX18" fmla="*/ 27555 w 138756"/>
                <a:gd name="connsiteY18" fmla="*/ 41029 h 138586"/>
                <a:gd name="connsiteX19" fmla="*/ 41498 w 138756"/>
                <a:gd name="connsiteY19" fmla="*/ 27470 h 138586"/>
                <a:gd name="connsiteX20" fmla="*/ 41537 w 138756"/>
                <a:gd name="connsiteY20" fmla="*/ 27470 h 138586"/>
                <a:gd name="connsiteX21" fmla="*/ 96827 w 138756"/>
                <a:gd name="connsiteY21" fmla="*/ 27470 h 138586"/>
                <a:gd name="connsiteX22" fmla="*/ 110809 w 138756"/>
                <a:gd name="connsiteY22" fmla="*/ 41029 h 13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756" h="138586">
                  <a:moveTo>
                    <a:pt x="96827" y="-492"/>
                  </a:moveTo>
                  <a:lnTo>
                    <a:pt x="41537" y="-492"/>
                  </a:lnTo>
                  <a:cubicBezTo>
                    <a:pt x="18579" y="-582"/>
                    <a:pt x="-105" y="17955"/>
                    <a:pt x="-196" y="40912"/>
                  </a:cubicBezTo>
                  <a:cubicBezTo>
                    <a:pt x="-196" y="40951"/>
                    <a:pt x="-196" y="40990"/>
                    <a:pt x="-196" y="41029"/>
                  </a:cubicBezTo>
                  <a:lnTo>
                    <a:pt x="-196" y="96574"/>
                  </a:lnTo>
                  <a:cubicBezTo>
                    <a:pt x="-155" y="119546"/>
                    <a:pt x="18501" y="138136"/>
                    <a:pt x="41474" y="138095"/>
                  </a:cubicBezTo>
                  <a:cubicBezTo>
                    <a:pt x="41495" y="138095"/>
                    <a:pt x="41516" y="138095"/>
                    <a:pt x="41537" y="138094"/>
                  </a:cubicBezTo>
                  <a:lnTo>
                    <a:pt x="96827" y="138094"/>
                  </a:lnTo>
                  <a:cubicBezTo>
                    <a:pt x="119801" y="138169"/>
                    <a:pt x="138485" y="119607"/>
                    <a:pt x="138560" y="96633"/>
                  </a:cubicBezTo>
                  <a:cubicBezTo>
                    <a:pt x="138560" y="96614"/>
                    <a:pt x="138560" y="96594"/>
                    <a:pt x="138560" y="96574"/>
                  </a:cubicBezTo>
                  <a:lnTo>
                    <a:pt x="138560" y="41029"/>
                  </a:lnTo>
                  <a:cubicBezTo>
                    <a:pt x="138533" y="18070"/>
                    <a:pt x="119900" y="-519"/>
                    <a:pt x="96942" y="-492"/>
                  </a:cubicBezTo>
                  <a:cubicBezTo>
                    <a:pt x="96904" y="-492"/>
                    <a:pt x="96865" y="-492"/>
                    <a:pt x="96827" y="-492"/>
                  </a:cubicBezTo>
                  <a:close/>
                  <a:moveTo>
                    <a:pt x="110809" y="96574"/>
                  </a:moveTo>
                  <a:cubicBezTo>
                    <a:pt x="110798" y="104291"/>
                    <a:pt x="104545" y="110545"/>
                    <a:pt x="96827" y="110555"/>
                  </a:cubicBezTo>
                  <a:lnTo>
                    <a:pt x="41537" y="110555"/>
                  </a:lnTo>
                  <a:cubicBezTo>
                    <a:pt x="33881" y="110621"/>
                    <a:pt x="27621" y="104467"/>
                    <a:pt x="27555" y="96811"/>
                  </a:cubicBezTo>
                  <a:cubicBezTo>
                    <a:pt x="27555" y="96732"/>
                    <a:pt x="27555" y="96653"/>
                    <a:pt x="27555" y="96574"/>
                  </a:cubicBezTo>
                  <a:lnTo>
                    <a:pt x="27555" y="41029"/>
                  </a:lnTo>
                  <a:cubicBezTo>
                    <a:pt x="27661" y="33434"/>
                    <a:pt x="33904" y="27364"/>
                    <a:pt x="41498" y="27470"/>
                  </a:cubicBezTo>
                  <a:cubicBezTo>
                    <a:pt x="41511" y="27470"/>
                    <a:pt x="41524" y="27470"/>
                    <a:pt x="41537" y="27470"/>
                  </a:cubicBezTo>
                  <a:lnTo>
                    <a:pt x="96827" y="27470"/>
                  </a:lnTo>
                  <a:cubicBezTo>
                    <a:pt x="104450" y="27470"/>
                    <a:pt x="110809" y="33617"/>
                    <a:pt x="110809" y="41029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1016B71-28B4-2DDF-4CE0-480BBF6EC730}"/>
                </a:ext>
              </a:extLst>
            </p:cNvPr>
            <p:cNvSpPr/>
            <p:nvPr/>
          </p:nvSpPr>
          <p:spPr>
            <a:xfrm>
              <a:off x="6902687" y="4062910"/>
              <a:ext cx="138587" cy="138586"/>
            </a:xfrm>
            <a:custGeom>
              <a:avLst/>
              <a:gdLst>
                <a:gd name="connsiteX0" fmla="*/ 96670 w 138587"/>
                <a:gd name="connsiteY0" fmla="*/ -492 h 138586"/>
                <a:gd name="connsiteX1" fmla="*/ 41168 w 138587"/>
                <a:gd name="connsiteY1" fmla="*/ -492 h 138586"/>
                <a:gd name="connsiteX2" fmla="*/ -353 w 138587"/>
                <a:gd name="connsiteY2" fmla="*/ 40774 h 138586"/>
                <a:gd name="connsiteX3" fmla="*/ -353 w 138587"/>
                <a:gd name="connsiteY3" fmla="*/ 41029 h 138586"/>
                <a:gd name="connsiteX4" fmla="*/ -353 w 138587"/>
                <a:gd name="connsiteY4" fmla="*/ 96574 h 138586"/>
                <a:gd name="connsiteX5" fmla="*/ 40959 w 138587"/>
                <a:gd name="connsiteY5" fmla="*/ 138094 h 138586"/>
                <a:gd name="connsiteX6" fmla="*/ 41168 w 138587"/>
                <a:gd name="connsiteY6" fmla="*/ 138094 h 138586"/>
                <a:gd name="connsiteX7" fmla="*/ 96670 w 138587"/>
                <a:gd name="connsiteY7" fmla="*/ 138094 h 138586"/>
                <a:gd name="connsiteX8" fmla="*/ 138234 w 138587"/>
                <a:gd name="connsiteY8" fmla="*/ 96574 h 138586"/>
                <a:gd name="connsiteX9" fmla="*/ 138234 w 138587"/>
                <a:gd name="connsiteY9" fmla="*/ 41029 h 138586"/>
                <a:gd name="connsiteX10" fmla="*/ 96670 w 138587"/>
                <a:gd name="connsiteY10" fmla="*/ -492 h 138586"/>
                <a:gd name="connsiteX11" fmla="*/ 110482 w 138587"/>
                <a:gd name="connsiteY11" fmla="*/ 96574 h 138586"/>
                <a:gd name="connsiteX12" fmla="*/ 96751 w 138587"/>
                <a:gd name="connsiteY12" fmla="*/ 110555 h 138586"/>
                <a:gd name="connsiteX13" fmla="*/ 96670 w 138587"/>
                <a:gd name="connsiteY13" fmla="*/ 110555 h 138586"/>
                <a:gd name="connsiteX14" fmla="*/ 41168 w 138587"/>
                <a:gd name="connsiteY14" fmla="*/ 110555 h 138586"/>
                <a:gd name="connsiteX15" fmla="*/ 27187 w 138587"/>
                <a:gd name="connsiteY15" fmla="*/ 96749 h 138586"/>
                <a:gd name="connsiteX16" fmla="*/ 27187 w 138587"/>
                <a:gd name="connsiteY16" fmla="*/ 96574 h 138586"/>
                <a:gd name="connsiteX17" fmla="*/ 27187 w 138587"/>
                <a:gd name="connsiteY17" fmla="*/ 41029 h 138586"/>
                <a:gd name="connsiteX18" fmla="*/ 41168 w 138587"/>
                <a:gd name="connsiteY18" fmla="*/ 27470 h 138586"/>
                <a:gd name="connsiteX19" fmla="*/ 96670 w 138587"/>
                <a:gd name="connsiteY19" fmla="*/ 27470 h 138586"/>
                <a:gd name="connsiteX20" fmla="*/ 110482 w 138587"/>
                <a:gd name="connsiteY20" fmla="*/ 41029 h 13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587" h="138586">
                  <a:moveTo>
                    <a:pt x="96670" y="-492"/>
                  </a:moveTo>
                  <a:lnTo>
                    <a:pt x="41168" y="-492"/>
                  </a:lnTo>
                  <a:cubicBezTo>
                    <a:pt x="18307" y="-563"/>
                    <a:pt x="-283" y="17913"/>
                    <a:pt x="-353" y="40774"/>
                  </a:cubicBezTo>
                  <a:cubicBezTo>
                    <a:pt x="-354" y="40859"/>
                    <a:pt x="-354" y="40944"/>
                    <a:pt x="-353" y="41029"/>
                  </a:cubicBezTo>
                  <a:lnTo>
                    <a:pt x="-353" y="96574"/>
                  </a:lnTo>
                  <a:cubicBezTo>
                    <a:pt x="-411" y="119447"/>
                    <a:pt x="18085" y="138037"/>
                    <a:pt x="40959" y="138094"/>
                  </a:cubicBezTo>
                  <a:cubicBezTo>
                    <a:pt x="41028" y="138095"/>
                    <a:pt x="41098" y="138095"/>
                    <a:pt x="41168" y="138094"/>
                  </a:cubicBezTo>
                  <a:lnTo>
                    <a:pt x="96670" y="138094"/>
                  </a:lnTo>
                  <a:cubicBezTo>
                    <a:pt x="119602" y="138080"/>
                    <a:pt x="138195" y="119506"/>
                    <a:pt x="138234" y="96574"/>
                  </a:cubicBezTo>
                  <a:lnTo>
                    <a:pt x="138234" y="41029"/>
                  </a:lnTo>
                  <a:cubicBezTo>
                    <a:pt x="138213" y="18089"/>
                    <a:pt x="119609" y="-495"/>
                    <a:pt x="96670" y="-492"/>
                  </a:cubicBezTo>
                  <a:close/>
                  <a:moveTo>
                    <a:pt x="110482" y="96574"/>
                  </a:moveTo>
                  <a:cubicBezTo>
                    <a:pt x="110551" y="104226"/>
                    <a:pt x="104404" y="110486"/>
                    <a:pt x="96751" y="110555"/>
                  </a:cubicBezTo>
                  <a:cubicBezTo>
                    <a:pt x="96724" y="110555"/>
                    <a:pt x="96697" y="110555"/>
                    <a:pt x="96670" y="110555"/>
                  </a:cubicBezTo>
                  <a:lnTo>
                    <a:pt x="41168" y="110555"/>
                  </a:lnTo>
                  <a:cubicBezTo>
                    <a:pt x="33495" y="110604"/>
                    <a:pt x="27235" y="104423"/>
                    <a:pt x="27187" y="96749"/>
                  </a:cubicBezTo>
                  <a:cubicBezTo>
                    <a:pt x="27186" y="96691"/>
                    <a:pt x="27186" y="96632"/>
                    <a:pt x="27187" y="96574"/>
                  </a:cubicBezTo>
                  <a:lnTo>
                    <a:pt x="27187" y="41029"/>
                  </a:lnTo>
                  <a:cubicBezTo>
                    <a:pt x="27309" y="33426"/>
                    <a:pt x="33565" y="27358"/>
                    <a:pt x="41168" y="27470"/>
                  </a:cubicBezTo>
                  <a:lnTo>
                    <a:pt x="96670" y="27470"/>
                  </a:lnTo>
                  <a:cubicBezTo>
                    <a:pt x="104216" y="27430"/>
                    <a:pt x="110383" y="33483"/>
                    <a:pt x="110482" y="41029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809E67A-9A67-DAA3-5339-DC69F62B8A84}"/>
                </a:ext>
              </a:extLst>
            </p:cNvPr>
            <p:cNvSpPr/>
            <p:nvPr/>
          </p:nvSpPr>
          <p:spPr>
            <a:xfrm>
              <a:off x="6556198" y="3571043"/>
              <a:ext cx="914399" cy="829092"/>
            </a:xfrm>
            <a:custGeom>
              <a:avLst/>
              <a:gdLst>
                <a:gd name="connsiteX0" fmla="*/ 830931 w 914399"/>
                <a:gd name="connsiteY0" fmla="*/ 466385 h 829092"/>
                <a:gd name="connsiteX1" fmla="*/ 830931 w 914399"/>
                <a:gd name="connsiteY1" fmla="*/ 91768 h 829092"/>
                <a:gd name="connsiteX2" fmla="*/ 775428 w 914399"/>
                <a:gd name="connsiteY2" fmla="*/ 36223 h 829092"/>
                <a:gd name="connsiteX3" fmla="*/ 706323 w 914399"/>
                <a:gd name="connsiteY3" fmla="*/ 36223 h 829092"/>
                <a:gd name="connsiteX4" fmla="*/ 706323 w 914399"/>
                <a:gd name="connsiteY4" fmla="*/ 13609 h 829092"/>
                <a:gd name="connsiteX5" fmla="*/ 692564 w 914399"/>
                <a:gd name="connsiteY5" fmla="*/ -383 h 829092"/>
                <a:gd name="connsiteX6" fmla="*/ 678572 w 914399"/>
                <a:gd name="connsiteY6" fmla="*/ 13375 h 829092"/>
                <a:gd name="connsiteX7" fmla="*/ 678572 w 914399"/>
                <a:gd name="connsiteY7" fmla="*/ 13609 h 829092"/>
                <a:gd name="connsiteX8" fmla="*/ 678572 w 914399"/>
                <a:gd name="connsiteY8" fmla="*/ 36223 h 829092"/>
                <a:gd name="connsiteX9" fmla="*/ 567736 w 914399"/>
                <a:gd name="connsiteY9" fmla="*/ 36223 h 829092"/>
                <a:gd name="connsiteX10" fmla="*/ 567736 w 914399"/>
                <a:gd name="connsiteY10" fmla="*/ 13609 h 829092"/>
                <a:gd name="connsiteX11" fmla="*/ 553977 w 914399"/>
                <a:gd name="connsiteY11" fmla="*/ -383 h 829092"/>
                <a:gd name="connsiteX12" fmla="*/ 539984 w 914399"/>
                <a:gd name="connsiteY12" fmla="*/ 13375 h 829092"/>
                <a:gd name="connsiteX13" fmla="*/ 539984 w 914399"/>
                <a:gd name="connsiteY13" fmla="*/ 13609 h 829092"/>
                <a:gd name="connsiteX14" fmla="*/ 539984 w 914399"/>
                <a:gd name="connsiteY14" fmla="*/ 36223 h 829092"/>
                <a:gd name="connsiteX15" fmla="*/ 429149 w 914399"/>
                <a:gd name="connsiteY15" fmla="*/ 36223 h 829092"/>
                <a:gd name="connsiteX16" fmla="*/ 429149 w 914399"/>
                <a:gd name="connsiteY16" fmla="*/ 13609 h 829092"/>
                <a:gd name="connsiteX17" fmla="*/ 415485 w 914399"/>
                <a:gd name="connsiteY17" fmla="*/ -372 h 829092"/>
                <a:gd name="connsiteX18" fmla="*/ 415377 w 914399"/>
                <a:gd name="connsiteY18" fmla="*/ -372 h 829092"/>
                <a:gd name="connsiteX19" fmla="*/ 401397 w 914399"/>
                <a:gd name="connsiteY19" fmla="*/ 13609 h 829092"/>
                <a:gd name="connsiteX20" fmla="*/ 401397 w 914399"/>
                <a:gd name="connsiteY20" fmla="*/ 36223 h 829092"/>
                <a:gd name="connsiteX21" fmla="*/ 290559 w 914399"/>
                <a:gd name="connsiteY21" fmla="*/ 36223 h 829092"/>
                <a:gd name="connsiteX22" fmla="*/ 290559 w 914399"/>
                <a:gd name="connsiteY22" fmla="*/ 13609 h 829092"/>
                <a:gd name="connsiteX23" fmla="*/ 276900 w 914399"/>
                <a:gd name="connsiteY23" fmla="*/ -372 h 829092"/>
                <a:gd name="connsiteX24" fmla="*/ 276794 w 914399"/>
                <a:gd name="connsiteY24" fmla="*/ -372 h 829092"/>
                <a:gd name="connsiteX25" fmla="*/ 262813 w 914399"/>
                <a:gd name="connsiteY25" fmla="*/ 13609 h 829092"/>
                <a:gd name="connsiteX26" fmla="*/ 262813 w 914399"/>
                <a:gd name="connsiteY26" fmla="*/ 36223 h 829092"/>
                <a:gd name="connsiteX27" fmla="*/ 152185 w 914399"/>
                <a:gd name="connsiteY27" fmla="*/ 36223 h 829092"/>
                <a:gd name="connsiteX28" fmla="*/ 152185 w 914399"/>
                <a:gd name="connsiteY28" fmla="*/ 13609 h 829092"/>
                <a:gd name="connsiteX29" fmla="*/ 138203 w 914399"/>
                <a:gd name="connsiteY29" fmla="*/ -372 h 829092"/>
                <a:gd name="connsiteX30" fmla="*/ 124438 w 914399"/>
                <a:gd name="connsiteY30" fmla="*/ 13559 h 829092"/>
                <a:gd name="connsiteX31" fmla="*/ 124438 w 914399"/>
                <a:gd name="connsiteY31" fmla="*/ 13609 h 829092"/>
                <a:gd name="connsiteX32" fmla="*/ 124438 w 914399"/>
                <a:gd name="connsiteY32" fmla="*/ 36223 h 829092"/>
                <a:gd name="connsiteX33" fmla="*/ 55161 w 914399"/>
                <a:gd name="connsiteY33" fmla="*/ 36223 h 829092"/>
                <a:gd name="connsiteX34" fmla="*/ -384 w 914399"/>
                <a:gd name="connsiteY34" fmla="*/ 91768 h 829092"/>
                <a:gd name="connsiteX35" fmla="*/ -384 w 914399"/>
                <a:gd name="connsiteY35" fmla="*/ 689698 h 829092"/>
                <a:gd name="connsiteX36" fmla="*/ 54965 w 914399"/>
                <a:gd name="connsiteY36" fmla="*/ 745201 h 829092"/>
                <a:gd name="connsiteX37" fmla="*/ 55161 w 914399"/>
                <a:gd name="connsiteY37" fmla="*/ 745201 h 829092"/>
                <a:gd name="connsiteX38" fmla="*/ 551312 w 914399"/>
                <a:gd name="connsiteY38" fmla="*/ 745201 h 829092"/>
                <a:gd name="connsiteX39" fmla="*/ 713734 w 914399"/>
                <a:gd name="connsiteY39" fmla="*/ 828708 h 829092"/>
                <a:gd name="connsiteX40" fmla="*/ 914016 w 914399"/>
                <a:gd name="connsiteY40" fmla="*/ 628426 h 829092"/>
                <a:gd name="connsiteX41" fmla="*/ 830931 w 914399"/>
                <a:gd name="connsiteY41" fmla="*/ 466385 h 829092"/>
                <a:gd name="connsiteX42" fmla="*/ 55161 w 914399"/>
                <a:gd name="connsiteY42" fmla="*/ 717661 h 829092"/>
                <a:gd name="connsiteX43" fmla="*/ 27368 w 914399"/>
                <a:gd name="connsiteY43" fmla="*/ 689698 h 829092"/>
                <a:gd name="connsiteX44" fmla="*/ 27368 w 914399"/>
                <a:gd name="connsiteY44" fmla="*/ 175651 h 829092"/>
                <a:gd name="connsiteX45" fmla="*/ 34358 w 914399"/>
                <a:gd name="connsiteY45" fmla="*/ 175651 h 829092"/>
                <a:gd name="connsiteX46" fmla="*/ 48174 w 914399"/>
                <a:gd name="connsiteY46" fmla="*/ 161504 h 829092"/>
                <a:gd name="connsiteX47" fmla="*/ 34358 w 914399"/>
                <a:gd name="connsiteY47" fmla="*/ 147688 h 829092"/>
                <a:gd name="connsiteX48" fmla="*/ 27368 w 914399"/>
                <a:gd name="connsiteY48" fmla="*/ 147688 h 829092"/>
                <a:gd name="connsiteX49" fmla="*/ 27368 w 914399"/>
                <a:gd name="connsiteY49" fmla="*/ 91768 h 829092"/>
                <a:gd name="connsiteX50" fmla="*/ 55010 w 914399"/>
                <a:gd name="connsiteY50" fmla="*/ 64185 h 829092"/>
                <a:gd name="connsiteX51" fmla="*/ 55161 w 914399"/>
                <a:gd name="connsiteY51" fmla="*/ 64186 h 829092"/>
                <a:gd name="connsiteX52" fmla="*/ 124433 w 914399"/>
                <a:gd name="connsiteY52" fmla="*/ 64186 h 829092"/>
                <a:gd name="connsiteX53" fmla="*/ 124433 w 914399"/>
                <a:gd name="connsiteY53" fmla="*/ 87221 h 829092"/>
                <a:gd name="connsiteX54" fmla="*/ 138198 w 914399"/>
                <a:gd name="connsiteY54" fmla="*/ 100822 h 829092"/>
                <a:gd name="connsiteX55" fmla="*/ 152180 w 914399"/>
                <a:gd name="connsiteY55" fmla="*/ 87221 h 829092"/>
                <a:gd name="connsiteX56" fmla="*/ 152180 w 914399"/>
                <a:gd name="connsiteY56" fmla="*/ 64183 h 829092"/>
                <a:gd name="connsiteX57" fmla="*/ 262809 w 914399"/>
                <a:gd name="connsiteY57" fmla="*/ 64183 h 829092"/>
                <a:gd name="connsiteX58" fmla="*/ 262809 w 914399"/>
                <a:gd name="connsiteY58" fmla="*/ 87218 h 829092"/>
                <a:gd name="connsiteX59" fmla="*/ 276790 w 914399"/>
                <a:gd name="connsiteY59" fmla="*/ 100819 h 829092"/>
                <a:gd name="connsiteX60" fmla="*/ 290556 w 914399"/>
                <a:gd name="connsiteY60" fmla="*/ 87218 h 829092"/>
                <a:gd name="connsiteX61" fmla="*/ 290556 w 914399"/>
                <a:gd name="connsiteY61" fmla="*/ 64183 h 829092"/>
                <a:gd name="connsiteX62" fmla="*/ 401397 w 914399"/>
                <a:gd name="connsiteY62" fmla="*/ 64183 h 829092"/>
                <a:gd name="connsiteX63" fmla="*/ 401397 w 914399"/>
                <a:gd name="connsiteY63" fmla="*/ 87218 h 829092"/>
                <a:gd name="connsiteX64" fmla="*/ 415377 w 914399"/>
                <a:gd name="connsiteY64" fmla="*/ 100819 h 829092"/>
                <a:gd name="connsiteX65" fmla="*/ 429149 w 914399"/>
                <a:gd name="connsiteY65" fmla="*/ 87218 h 829092"/>
                <a:gd name="connsiteX66" fmla="*/ 429149 w 914399"/>
                <a:gd name="connsiteY66" fmla="*/ 64183 h 829092"/>
                <a:gd name="connsiteX67" fmla="*/ 539984 w 914399"/>
                <a:gd name="connsiteY67" fmla="*/ 64183 h 829092"/>
                <a:gd name="connsiteX68" fmla="*/ 539984 w 914399"/>
                <a:gd name="connsiteY68" fmla="*/ 87218 h 829092"/>
                <a:gd name="connsiteX69" fmla="*/ 554121 w 914399"/>
                <a:gd name="connsiteY69" fmla="*/ 100833 h 829092"/>
                <a:gd name="connsiteX70" fmla="*/ 567736 w 914399"/>
                <a:gd name="connsiteY70" fmla="*/ 87218 h 829092"/>
                <a:gd name="connsiteX71" fmla="*/ 567736 w 914399"/>
                <a:gd name="connsiteY71" fmla="*/ 64183 h 829092"/>
                <a:gd name="connsiteX72" fmla="*/ 678572 w 914399"/>
                <a:gd name="connsiteY72" fmla="*/ 64183 h 829092"/>
                <a:gd name="connsiteX73" fmla="*/ 678572 w 914399"/>
                <a:gd name="connsiteY73" fmla="*/ 87218 h 829092"/>
                <a:gd name="connsiteX74" fmla="*/ 692709 w 914399"/>
                <a:gd name="connsiteY74" fmla="*/ 100833 h 829092"/>
                <a:gd name="connsiteX75" fmla="*/ 706323 w 914399"/>
                <a:gd name="connsiteY75" fmla="*/ 87218 h 829092"/>
                <a:gd name="connsiteX76" fmla="*/ 706323 w 914399"/>
                <a:gd name="connsiteY76" fmla="*/ 64183 h 829092"/>
                <a:gd name="connsiteX77" fmla="*/ 775426 w 914399"/>
                <a:gd name="connsiteY77" fmla="*/ 64183 h 829092"/>
                <a:gd name="connsiteX78" fmla="*/ 803177 w 914399"/>
                <a:gd name="connsiteY78" fmla="*/ 91639 h 829092"/>
                <a:gd name="connsiteX79" fmla="*/ 803177 w 914399"/>
                <a:gd name="connsiteY79" fmla="*/ 91768 h 829092"/>
                <a:gd name="connsiteX80" fmla="*/ 803177 w 914399"/>
                <a:gd name="connsiteY80" fmla="*/ 147691 h 829092"/>
                <a:gd name="connsiteX81" fmla="*/ 796398 w 914399"/>
                <a:gd name="connsiteY81" fmla="*/ 147691 h 829092"/>
                <a:gd name="connsiteX82" fmla="*/ 782417 w 914399"/>
                <a:gd name="connsiteY82" fmla="*/ 161673 h 829092"/>
                <a:gd name="connsiteX83" fmla="*/ 796398 w 914399"/>
                <a:gd name="connsiteY83" fmla="*/ 175654 h 829092"/>
                <a:gd name="connsiteX84" fmla="*/ 803177 w 914399"/>
                <a:gd name="connsiteY84" fmla="*/ 175654 h 829092"/>
                <a:gd name="connsiteX85" fmla="*/ 803177 w 914399"/>
                <a:gd name="connsiteY85" fmla="*/ 449540 h 829092"/>
                <a:gd name="connsiteX86" fmla="*/ 713734 w 914399"/>
                <a:gd name="connsiteY86" fmla="*/ 428148 h 829092"/>
                <a:gd name="connsiteX87" fmla="*/ 513451 w 914399"/>
                <a:gd name="connsiteY87" fmla="*/ 628431 h 829092"/>
                <a:gd name="connsiteX88" fmla="*/ 534632 w 914399"/>
                <a:gd name="connsiteY88" fmla="*/ 717665 h 829092"/>
                <a:gd name="connsiteX89" fmla="*/ 713731 w 914399"/>
                <a:gd name="connsiteY89" fmla="*/ 801124 h 829092"/>
                <a:gd name="connsiteX90" fmla="*/ 541244 w 914399"/>
                <a:gd name="connsiteY90" fmla="*/ 628427 h 829092"/>
                <a:gd name="connsiteX91" fmla="*/ 713731 w 914399"/>
                <a:gd name="connsiteY91" fmla="*/ 455689 h 829092"/>
                <a:gd name="connsiteX92" fmla="*/ 886473 w 914399"/>
                <a:gd name="connsiteY92" fmla="*/ 628427 h 829092"/>
                <a:gd name="connsiteX93" fmla="*/ 713731 w 914399"/>
                <a:gd name="connsiteY93" fmla="*/ 801124 h 82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914399" h="829092">
                  <a:moveTo>
                    <a:pt x="830931" y="466385"/>
                  </a:moveTo>
                  <a:lnTo>
                    <a:pt x="830931" y="91768"/>
                  </a:lnTo>
                  <a:cubicBezTo>
                    <a:pt x="830862" y="61137"/>
                    <a:pt x="806060" y="36315"/>
                    <a:pt x="775428" y="36223"/>
                  </a:cubicBezTo>
                  <a:lnTo>
                    <a:pt x="706323" y="36223"/>
                  </a:lnTo>
                  <a:lnTo>
                    <a:pt x="706323" y="13609"/>
                  </a:lnTo>
                  <a:cubicBezTo>
                    <a:pt x="706388" y="5946"/>
                    <a:pt x="700227" y="-319"/>
                    <a:pt x="692564" y="-383"/>
                  </a:cubicBezTo>
                  <a:cubicBezTo>
                    <a:pt x="684901" y="-448"/>
                    <a:pt x="678636" y="5712"/>
                    <a:pt x="678572" y="13375"/>
                  </a:cubicBezTo>
                  <a:cubicBezTo>
                    <a:pt x="678571" y="13453"/>
                    <a:pt x="678571" y="13531"/>
                    <a:pt x="678572" y="13609"/>
                  </a:cubicBezTo>
                  <a:lnTo>
                    <a:pt x="678572" y="36223"/>
                  </a:lnTo>
                  <a:lnTo>
                    <a:pt x="567736" y="36223"/>
                  </a:lnTo>
                  <a:lnTo>
                    <a:pt x="567736" y="13609"/>
                  </a:lnTo>
                  <a:cubicBezTo>
                    <a:pt x="567800" y="5946"/>
                    <a:pt x="561640" y="-319"/>
                    <a:pt x="553977" y="-383"/>
                  </a:cubicBezTo>
                  <a:cubicBezTo>
                    <a:pt x="546314" y="-448"/>
                    <a:pt x="540049" y="5712"/>
                    <a:pt x="539984" y="13375"/>
                  </a:cubicBezTo>
                  <a:cubicBezTo>
                    <a:pt x="539984" y="13453"/>
                    <a:pt x="539984" y="13531"/>
                    <a:pt x="539984" y="13609"/>
                  </a:cubicBezTo>
                  <a:lnTo>
                    <a:pt x="539984" y="36223"/>
                  </a:lnTo>
                  <a:lnTo>
                    <a:pt x="429149" y="36223"/>
                  </a:lnTo>
                  <a:lnTo>
                    <a:pt x="429149" y="13609"/>
                  </a:lnTo>
                  <a:cubicBezTo>
                    <a:pt x="429236" y="5975"/>
                    <a:pt x="423119" y="-284"/>
                    <a:pt x="415485" y="-372"/>
                  </a:cubicBezTo>
                  <a:cubicBezTo>
                    <a:pt x="415449" y="-372"/>
                    <a:pt x="415413" y="-372"/>
                    <a:pt x="415377" y="-372"/>
                  </a:cubicBezTo>
                  <a:cubicBezTo>
                    <a:pt x="407666" y="-346"/>
                    <a:pt x="401422" y="5898"/>
                    <a:pt x="401397" y="13609"/>
                  </a:cubicBezTo>
                  <a:lnTo>
                    <a:pt x="401397" y="36223"/>
                  </a:lnTo>
                  <a:lnTo>
                    <a:pt x="290559" y="36223"/>
                  </a:lnTo>
                  <a:lnTo>
                    <a:pt x="290559" y="13609"/>
                  </a:lnTo>
                  <a:cubicBezTo>
                    <a:pt x="290648" y="5976"/>
                    <a:pt x="284532" y="-283"/>
                    <a:pt x="276900" y="-372"/>
                  </a:cubicBezTo>
                  <a:cubicBezTo>
                    <a:pt x="276865" y="-372"/>
                    <a:pt x="276829" y="-372"/>
                    <a:pt x="276794" y="-372"/>
                  </a:cubicBezTo>
                  <a:cubicBezTo>
                    <a:pt x="269083" y="-347"/>
                    <a:pt x="262838" y="5898"/>
                    <a:pt x="262813" y="13609"/>
                  </a:cubicBezTo>
                  <a:lnTo>
                    <a:pt x="262813" y="36223"/>
                  </a:lnTo>
                  <a:lnTo>
                    <a:pt x="152185" y="36223"/>
                  </a:lnTo>
                  <a:lnTo>
                    <a:pt x="152185" y="13609"/>
                  </a:lnTo>
                  <a:cubicBezTo>
                    <a:pt x="152174" y="5892"/>
                    <a:pt x="145920" y="-362"/>
                    <a:pt x="138203" y="-372"/>
                  </a:cubicBezTo>
                  <a:cubicBezTo>
                    <a:pt x="130555" y="-327"/>
                    <a:pt x="124392" y="5911"/>
                    <a:pt x="124438" y="13559"/>
                  </a:cubicBezTo>
                  <a:cubicBezTo>
                    <a:pt x="124438" y="13576"/>
                    <a:pt x="124438" y="13592"/>
                    <a:pt x="124438" y="13609"/>
                  </a:cubicBezTo>
                  <a:lnTo>
                    <a:pt x="124438" y="36223"/>
                  </a:lnTo>
                  <a:lnTo>
                    <a:pt x="55161" y="36223"/>
                  </a:lnTo>
                  <a:cubicBezTo>
                    <a:pt x="24521" y="36312"/>
                    <a:pt x="-295" y="61128"/>
                    <a:pt x="-384" y="91768"/>
                  </a:cubicBezTo>
                  <a:lnTo>
                    <a:pt x="-384" y="689698"/>
                  </a:lnTo>
                  <a:cubicBezTo>
                    <a:pt x="-426" y="720309"/>
                    <a:pt x="24354" y="745159"/>
                    <a:pt x="54965" y="745201"/>
                  </a:cubicBezTo>
                  <a:cubicBezTo>
                    <a:pt x="55031" y="745202"/>
                    <a:pt x="55096" y="745201"/>
                    <a:pt x="55161" y="745201"/>
                  </a:cubicBezTo>
                  <a:lnTo>
                    <a:pt x="551312" y="745201"/>
                  </a:lnTo>
                  <a:cubicBezTo>
                    <a:pt x="587691" y="795777"/>
                    <a:pt x="646904" y="828708"/>
                    <a:pt x="713734" y="828708"/>
                  </a:cubicBezTo>
                  <a:cubicBezTo>
                    <a:pt x="824150" y="828708"/>
                    <a:pt x="914016" y="739054"/>
                    <a:pt x="914016" y="628426"/>
                  </a:cubicBezTo>
                  <a:cubicBezTo>
                    <a:pt x="913984" y="564196"/>
                    <a:pt x="883067" y="503899"/>
                    <a:pt x="830931" y="466385"/>
                  </a:cubicBezTo>
                  <a:close/>
                  <a:moveTo>
                    <a:pt x="55161" y="717661"/>
                  </a:moveTo>
                  <a:cubicBezTo>
                    <a:pt x="39784" y="717568"/>
                    <a:pt x="27368" y="705076"/>
                    <a:pt x="27368" y="689698"/>
                  </a:cubicBezTo>
                  <a:lnTo>
                    <a:pt x="27368" y="175651"/>
                  </a:lnTo>
                  <a:lnTo>
                    <a:pt x="34358" y="175651"/>
                  </a:lnTo>
                  <a:cubicBezTo>
                    <a:pt x="42080" y="175559"/>
                    <a:pt x="48265" y="169225"/>
                    <a:pt x="48174" y="161504"/>
                  </a:cubicBezTo>
                  <a:cubicBezTo>
                    <a:pt x="48084" y="153911"/>
                    <a:pt x="41951" y="147778"/>
                    <a:pt x="34358" y="147688"/>
                  </a:cubicBezTo>
                  <a:lnTo>
                    <a:pt x="27368" y="147688"/>
                  </a:lnTo>
                  <a:lnTo>
                    <a:pt x="27368" y="91768"/>
                  </a:lnTo>
                  <a:cubicBezTo>
                    <a:pt x="27384" y="76518"/>
                    <a:pt x="39760" y="64169"/>
                    <a:pt x="55010" y="64185"/>
                  </a:cubicBezTo>
                  <a:cubicBezTo>
                    <a:pt x="55061" y="64185"/>
                    <a:pt x="55111" y="64186"/>
                    <a:pt x="55161" y="64186"/>
                  </a:cubicBezTo>
                  <a:lnTo>
                    <a:pt x="124433" y="64186"/>
                  </a:lnTo>
                  <a:lnTo>
                    <a:pt x="124433" y="87221"/>
                  </a:lnTo>
                  <a:cubicBezTo>
                    <a:pt x="124523" y="94759"/>
                    <a:pt x="130660" y="100822"/>
                    <a:pt x="138198" y="100822"/>
                  </a:cubicBezTo>
                  <a:cubicBezTo>
                    <a:pt x="145786" y="100854"/>
                    <a:pt x="152003" y="94807"/>
                    <a:pt x="152180" y="87221"/>
                  </a:cubicBezTo>
                  <a:lnTo>
                    <a:pt x="152180" y="64183"/>
                  </a:lnTo>
                  <a:lnTo>
                    <a:pt x="262809" y="64183"/>
                  </a:lnTo>
                  <a:lnTo>
                    <a:pt x="262809" y="87218"/>
                  </a:lnTo>
                  <a:cubicBezTo>
                    <a:pt x="262809" y="94629"/>
                    <a:pt x="269210" y="100819"/>
                    <a:pt x="276790" y="100819"/>
                  </a:cubicBezTo>
                  <a:cubicBezTo>
                    <a:pt x="284335" y="100833"/>
                    <a:pt x="290479" y="94762"/>
                    <a:pt x="290556" y="87218"/>
                  </a:cubicBezTo>
                  <a:lnTo>
                    <a:pt x="290556" y="64183"/>
                  </a:lnTo>
                  <a:lnTo>
                    <a:pt x="401397" y="64183"/>
                  </a:lnTo>
                  <a:lnTo>
                    <a:pt x="401397" y="87218"/>
                  </a:lnTo>
                  <a:cubicBezTo>
                    <a:pt x="401397" y="94629"/>
                    <a:pt x="407797" y="100819"/>
                    <a:pt x="415377" y="100819"/>
                  </a:cubicBezTo>
                  <a:cubicBezTo>
                    <a:pt x="422923" y="100836"/>
                    <a:pt x="429071" y="94764"/>
                    <a:pt x="429149" y="87218"/>
                  </a:cubicBezTo>
                  <a:lnTo>
                    <a:pt x="429149" y="64183"/>
                  </a:lnTo>
                  <a:lnTo>
                    <a:pt x="539984" y="64183"/>
                  </a:lnTo>
                  <a:lnTo>
                    <a:pt x="539984" y="87218"/>
                  </a:lnTo>
                  <a:cubicBezTo>
                    <a:pt x="540129" y="94881"/>
                    <a:pt x="546458" y="100977"/>
                    <a:pt x="554121" y="100833"/>
                  </a:cubicBezTo>
                  <a:cubicBezTo>
                    <a:pt x="561581" y="100692"/>
                    <a:pt x="567595" y="94678"/>
                    <a:pt x="567736" y="87218"/>
                  </a:cubicBezTo>
                  <a:lnTo>
                    <a:pt x="567736" y="64183"/>
                  </a:lnTo>
                  <a:lnTo>
                    <a:pt x="678572" y="64183"/>
                  </a:lnTo>
                  <a:lnTo>
                    <a:pt x="678572" y="87218"/>
                  </a:lnTo>
                  <a:cubicBezTo>
                    <a:pt x="678716" y="94881"/>
                    <a:pt x="685045" y="100977"/>
                    <a:pt x="692709" y="100833"/>
                  </a:cubicBezTo>
                  <a:cubicBezTo>
                    <a:pt x="700169" y="100692"/>
                    <a:pt x="706183" y="94678"/>
                    <a:pt x="706323" y="87218"/>
                  </a:cubicBezTo>
                  <a:lnTo>
                    <a:pt x="706323" y="64183"/>
                  </a:lnTo>
                  <a:lnTo>
                    <a:pt x="775426" y="64183"/>
                  </a:lnTo>
                  <a:cubicBezTo>
                    <a:pt x="790671" y="64102"/>
                    <a:pt x="803095" y="76394"/>
                    <a:pt x="803177" y="91639"/>
                  </a:cubicBezTo>
                  <a:cubicBezTo>
                    <a:pt x="803177" y="91682"/>
                    <a:pt x="803177" y="91725"/>
                    <a:pt x="803177" y="91768"/>
                  </a:cubicBezTo>
                  <a:lnTo>
                    <a:pt x="803177" y="147691"/>
                  </a:lnTo>
                  <a:lnTo>
                    <a:pt x="796398" y="147691"/>
                  </a:lnTo>
                  <a:cubicBezTo>
                    <a:pt x="788676" y="147691"/>
                    <a:pt x="782417" y="153951"/>
                    <a:pt x="782417" y="161673"/>
                  </a:cubicBezTo>
                  <a:cubicBezTo>
                    <a:pt x="782417" y="169394"/>
                    <a:pt x="788676" y="175654"/>
                    <a:pt x="796398" y="175654"/>
                  </a:cubicBezTo>
                  <a:lnTo>
                    <a:pt x="803177" y="175654"/>
                  </a:lnTo>
                  <a:lnTo>
                    <a:pt x="803177" y="449540"/>
                  </a:lnTo>
                  <a:cubicBezTo>
                    <a:pt x="776269" y="435560"/>
                    <a:pt x="746033" y="428148"/>
                    <a:pt x="713734" y="428148"/>
                  </a:cubicBezTo>
                  <a:cubicBezTo>
                    <a:pt x="603318" y="428148"/>
                    <a:pt x="513451" y="517803"/>
                    <a:pt x="513451" y="628431"/>
                  </a:cubicBezTo>
                  <a:cubicBezTo>
                    <a:pt x="513451" y="660521"/>
                    <a:pt x="521282" y="690504"/>
                    <a:pt x="534632" y="717665"/>
                  </a:cubicBezTo>
                  <a:close/>
                  <a:moveTo>
                    <a:pt x="713731" y="801124"/>
                  </a:moveTo>
                  <a:cubicBezTo>
                    <a:pt x="618518" y="801124"/>
                    <a:pt x="541244" y="723431"/>
                    <a:pt x="541244" y="628427"/>
                  </a:cubicBezTo>
                  <a:cubicBezTo>
                    <a:pt x="541244" y="533003"/>
                    <a:pt x="618518" y="455689"/>
                    <a:pt x="713731" y="455689"/>
                  </a:cubicBezTo>
                  <a:cubicBezTo>
                    <a:pt x="808943" y="455689"/>
                    <a:pt x="886473" y="533003"/>
                    <a:pt x="886473" y="628427"/>
                  </a:cubicBezTo>
                  <a:cubicBezTo>
                    <a:pt x="886473" y="723431"/>
                    <a:pt x="808947" y="801124"/>
                    <a:pt x="713731" y="801124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92E8F44-7BA6-B93F-A582-50160CBA5869}"/>
                </a:ext>
              </a:extLst>
            </p:cNvPr>
            <p:cNvSpPr/>
            <p:nvPr/>
          </p:nvSpPr>
          <p:spPr>
            <a:xfrm>
              <a:off x="7256545" y="4078521"/>
              <a:ext cx="116399" cy="135314"/>
            </a:xfrm>
            <a:custGeom>
              <a:avLst/>
              <a:gdLst>
                <a:gd name="connsiteX0" fmla="*/ 102019 w 116399"/>
                <a:gd name="connsiteY0" fmla="*/ 106854 h 135314"/>
                <a:gd name="connsiteX1" fmla="*/ 27146 w 116399"/>
                <a:gd name="connsiteY1" fmla="*/ 106854 h 135314"/>
                <a:gd name="connsiteX2" fmla="*/ 27146 w 116399"/>
                <a:gd name="connsiteY2" fmla="*/ 13491 h 135314"/>
                <a:gd name="connsiteX3" fmla="*/ 13387 w 116399"/>
                <a:gd name="connsiteY3" fmla="*/ -502 h 135314"/>
                <a:gd name="connsiteX4" fmla="*/ -605 w 116399"/>
                <a:gd name="connsiteY4" fmla="*/ 13257 h 135314"/>
                <a:gd name="connsiteX5" fmla="*/ -605 w 116399"/>
                <a:gd name="connsiteY5" fmla="*/ 13491 h 135314"/>
                <a:gd name="connsiteX6" fmla="*/ -605 w 116399"/>
                <a:gd name="connsiteY6" fmla="*/ 120831 h 135314"/>
                <a:gd name="connsiteX7" fmla="*/ 13110 w 116399"/>
                <a:gd name="connsiteY7" fmla="*/ 134812 h 135314"/>
                <a:gd name="connsiteX8" fmla="*/ 13160 w 116399"/>
                <a:gd name="connsiteY8" fmla="*/ 134813 h 135314"/>
                <a:gd name="connsiteX9" fmla="*/ 102014 w 116399"/>
                <a:gd name="connsiteY9" fmla="*/ 134812 h 135314"/>
                <a:gd name="connsiteX10" fmla="*/ 115792 w 116399"/>
                <a:gd name="connsiteY10" fmla="*/ 120628 h 135314"/>
                <a:gd name="connsiteX11" fmla="*/ 102014 w 116399"/>
                <a:gd name="connsiteY11" fmla="*/ 106851 h 13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399" h="135314">
                  <a:moveTo>
                    <a:pt x="102019" y="106854"/>
                  </a:moveTo>
                  <a:lnTo>
                    <a:pt x="27146" y="106854"/>
                  </a:lnTo>
                  <a:lnTo>
                    <a:pt x="27146" y="13491"/>
                  </a:lnTo>
                  <a:cubicBezTo>
                    <a:pt x="27211" y="5827"/>
                    <a:pt x="21050" y="-437"/>
                    <a:pt x="13387" y="-502"/>
                  </a:cubicBezTo>
                  <a:cubicBezTo>
                    <a:pt x="5724" y="-566"/>
                    <a:pt x="-541" y="5594"/>
                    <a:pt x="-605" y="13257"/>
                  </a:cubicBezTo>
                  <a:cubicBezTo>
                    <a:pt x="-606" y="13335"/>
                    <a:pt x="-606" y="13413"/>
                    <a:pt x="-605" y="13491"/>
                  </a:cubicBezTo>
                  <a:lnTo>
                    <a:pt x="-605" y="120831"/>
                  </a:lnTo>
                  <a:cubicBezTo>
                    <a:pt x="-679" y="128479"/>
                    <a:pt x="5462" y="134739"/>
                    <a:pt x="13110" y="134812"/>
                  </a:cubicBezTo>
                  <a:cubicBezTo>
                    <a:pt x="13126" y="134812"/>
                    <a:pt x="13143" y="134812"/>
                    <a:pt x="13160" y="134813"/>
                  </a:cubicBezTo>
                  <a:lnTo>
                    <a:pt x="102014" y="134812"/>
                  </a:lnTo>
                  <a:cubicBezTo>
                    <a:pt x="109736" y="134700"/>
                    <a:pt x="115904" y="128350"/>
                    <a:pt x="115792" y="120628"/>
                  </a:cubicBezTo>
                  <a:cubicBezTo>
                    <a:pt x="115682" y="113065"/>
                    <a:pt x="109578" y="106960"/>
                    <a:pt x="102014" y="106851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927D506-6876-BDBF-A616-2E917F3B708A}"/>
                </a:ext>
              </a:extLst>
            </p:cNvPr>
            <p:cNvSpPr/>
            <p:nvPr/>
          </p:nvSpPr>
          <p:spPr>
            <a:xfrm>
              <a:off x="6744727" y="4118410"/>
              <a:ext cx="27585" cy="27586"/>
            </a:xfrm>
            <a:custGeom>
              <a:avLst/>
              <a:gdLst>
                <a:gd name="connsiteX0" fmla="*/ 13408 w 27585"/>
                <a:gd name="connsiteY0" fmla="*/ -490 h 27586"/>
                <a:gd name="connsiteX1" fmla="*/ -195 w 27585"/>
                <a:gd name="connsiteY1" fmla="*/ 13490 h 27586"/>
                <a:gd name="connsiteX2" fmla="*/ 13785 w 27585"/>
                <a:gd name="connsiteY2" fmla="*/ 27093 h 27586"/>
                <a:gd name="connsiteX3" fmla="*/ 27388 w 27585"/>
                <a:gd name="connsiteY3" fmla="*/ 13113 h 27586"/>
                <a:gd name="connsiteX4" fmla="*/ 27388 w 27585"/>
                <a:gd name="connsiteY4" fmla="*/ 13111 h 27586"/>
                <a:gd name="connsiteX5" fmla="*/ 13512 w 27585"/>
                <a:gd name="connsiteY5" fmla="*/ -491 h 27586"/>
                <a:gd name="connsiteX6" fmla="*/ 13408 w 27585"/>
                <a:gd name="connsiteY6" fmla="*/ -490 h 2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85" h="27586">
                  <a:moveTo>
                    <a:pt x="13408" y="-490"/>
                  </a:moveTo>
                  <a:cubicBezTo>
                    <a:pt x="5792" y="-386"/>
                    <a:pt x="-299" y="5873"/>
                    <a:pt x="-195" y="13490"/>
                  </a:cubicBezTo>
                  <a:cubicBezTo>
                    <a:pt x="-91" y="21106"/>
                    <a:pt x="6168" y="27197"/>
                    <a:pt x="13785" y="27093"/>
                  </a:cubicBezTo>
                  <a:cubicBezTo>
                    <a:pt x="21401" y="26989"/>
                    <a:pt x="27492" y="20730"/>
                    <a:pt x="27388" y="13113"/>
                  </a:cubicBezTo>
                  <a:cubicBezTo>
                    <a:pt x="27388" y="13113"/>
                    <a:pt x="27388" y="13112"/>
                    <a:pt x="27388" y="13111"/>
                  </a:cubicBezTo>
                  <a:cubicBezTo>
                    <a:pt x="27312" y="5523"/>
                    <a:pt x="21100" y="-567"/>
                    <a:pt x="13512" y="-491"/>
                  </a:cubicBezTo>
                  <a:cubicBezTo>
                    <a:pt x="13478" y="-491"/>
                    <a:pt x="13443" y="-491"/>
                    <a:pt x="13408" y="-490"/>
                  </a:cubicBezTo>
                  <a:close/>
                </a:path>
              </a:pathLst>
            </a:custGeom>
            <a:grpFill/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4-mask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60592" y="1973179"/>
            <a:ext cx="2911642" cy="2911642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9125" y="2372351"/>
            <a:ext cx="218842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3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05</a:t>
            </a:r>
            <a:endParaRPr lang="zh-CN" altLang="en-US" sz="11500" spc="30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100" y="470636"/>
            <a:ext cx="781049" cy="177800"/>
            <a:chOff x="3454400" y="-3149600"/>
            <a:chExt cx="781049" cy="177800"/>
          </a:xfrm>
        </p:grpSpPr>
        <p:sp>
          <p:nvSpPr>
            <p:cNvPr id="7" name="椭圆 6"/>
            <p:cNvSpPr/>
            <p:nvPr/>
          </p:nvSpPr>
          <p:spPr>
            <a:xfrm>
              <a:off x="3454400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757083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057649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9823" y="2116361"/>
            <a:ext cx="5308120" cy="2625279"/>
            <a:chOff x="4856423" y="2014975"/>
            <a:chExt cx="5308120" cy="2625279"/>
          </a:xfrm>
        </p:grpSpPr>
        <p:sp>
          <p:nvSpPr>
            <p:cNvPr id="11" name="文本框 10"/>
            <p:cNvSpPr txBox="1"/>
            <p:nvPr/>
          </p:nvSpPr>
          <p:spPr>
            <a:xfrm>
              <a:off x="4880557" y="2014975"/>
              <a:ext cx="3298595" cy="120032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zh-CN" altLang="en-US" sz="7020">
                  <a:latin typeface="+mj-ea"/>
                  <a:ea typeface="+mj-ea"/>
                  <a:cs typeface="OPPOSans B" panose="00020600040101010101" pitchFamily="18" charset="-122"/>
                </a:rPr>
                <a:t>计划总结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68121" y="3163792"/>
              <a:ext cx="2372060" cy="440120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en-US" altLang="zh-CN" sz="2080">
                  <a:latin typeface="+mj-ea"/>
                  <a:ea typeface="+mj-ea"/>
                  <a:cs typeface="OPPOSans B" panose="00020600040101010101" pitchFamily="18" charset="-122"/>
                </a:rPr>
                <a:t>PLAN SUMMARY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56423" y="3864375"/>
              <a:ext cx="5308120" cy="77587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请在此处输入任意内容请在此处输入任意内容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</a:t>
              </a: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985801" y="3642813"/>
              <a:ext cx="756021" cy="59435"/>
            </a:xfrm>
            <a:prstGeom prst="parallelogram">
              <a:avLst>
                <a:gd name="adj" fmla="val 5178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29192" y="6097758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20XX</a:t>
            </a:r>
            <a:endParaRPr lang="zh-CN" altLang="en-US" sz="24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8965" y="402100"/>
            <a:ext cx="294422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E-COMMERCE MARKETING </a:t>
            </a:r>
          </a:p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PLANNING</a:t>
            </a:r>
            <a:endParaRPr lang="zh-CN" altLang="en-US" sz="1200" spc="11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Oval 2+"/>
          <p:cNvSpPr/>
          <p:nvPr/>
        </p:nvSpPr>
        <p:spPr>
          <a:xfrm>
            <a:off x="1308205" y="1520792"/>
            <a:ext cx="3816416" cy="3816416"/>
          </a:xfrm>
          <a:prstGeom prst="ellipse">
            <a:avLst/>
          </a:prstGeom>
          <a:noFill/>
          <a:ln w="22225">
            <a:solidFill>
              <a:srgbClr val="CD2622"/>
            </a:solidFill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62451" y="2021306"/>
            <a:ext cx="360076" cy="360076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172" y="4855362"/>
            <a:ext cx="602154" cy="602154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33996" y="1899018"/>
            <a:ext cx="794228" cy="794228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30383A5-A9F7-E4D8-45A2-9CB10EA88AAC}"/>
              </a:ext>
            </a:extLst>
          </p:cNvPr>
          <p:cNvGrpSpPr/>
          <p:nvPr/>
        </p:nvGrpSpPr>
        <p:grpSpPr>
          <a:xfrm>
            <a:off x="10090680" y="6264212"/>
            <a:ext cx="1512267" cy="151680"/>
            <a:chOff x="10071630" y="6249921"/>
            <a:chExt cx="1512267" cy="151680"/>
          </a:xfrm>
          <a:solidFill>
            <a:srgbClr val="CD2622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DD905AD-A24C-2959-EF00-249085E77872}"/>
                </a:ext>
              </a:extLst>
            </p:cNvPr>
            <p:cNvSpPr/>
            <p:nvPr/>
          </p:nvSpPr>
          <p:spPr>
            <a:xfrm rot="2700000">
              <a:off x="11432217" y="6249921"/>
              <a:ext cx="151680" cy="151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2EF03AF-F8EF-BD73-793A-6DDF65DEA1F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1630" y="6324173"/>
              <a:ext cx="1344083" cy="2829"/>
            </a:xfrm>
            <a:prstGeom prst="line">
              <a:avLst/>
            </a:prstGeom>
            <a:grpFill/>
            <a:ln w="25400">
              <a:solidFill>
                <a:srgbClr val="CD26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97000" y="1761067"/>
            <a:ext cx="2311400" cy="2290233"/>
            <a:chOff x="1397000" y="1761067"/>
            <a:chExt cx="2311400" cy="2290233"/>
          </a:xfrm>
        </p:grpSpPr>
        <p:sp>
          <p:nvSpPr>
            <p:cNvPr id="41" name="矩形 40"/>
            <p:cNvSpPr/>
            <p:nvPr/>
          </p:nvSpPr>
          <p:spPr>
            <a:xfrm>
              <a:off x="1397000" y="1761067"/>
              <a:ext cx="2222500" cy="2222500"/>
            </a:xfrm>
            <a:prstGeom prst="rect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485900" y="1828800"/>
              <a:ext cx="2222500" cy="2222500"/>
            </a:xfrm>
            <a:prstGeom prst="rect">
              <a:avLst/>
            </a:prstGeom>
            <a:blipFill dpi="0" rotWithShape="1">
              <a:blip r:embed="rId3"/>
              <a:srcRect/>
              <a:tile tx="-812800" ty="-107950" sx="100000" sy="100000" flip="none" algn="tl"/>
            </a:blipFill>
            <a:ln>
              <a:noFill/>
            </a:ln>
            <a:effectLst>
              <a:outerShdw blurRad="114300" dist="254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94955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计划总结</a:t>
            </a: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C2E3972-B76E-3FA9-4EB2-F40321B2C137}"/>
              </a:ext>
            </a:extLst>
          </p:cNvPr>
          <p:cNvSpPr/>
          <p:nvPr/>
        </p:nvSpPr>
        <p:spPr>
          <a:xfrm>
            <a:off x="0" y="469900"/>
            <a:ext cx="908050" cy="838200"/>
          </a:xfrm>
          <a:custGeom>
            <a:avLst/>
            <a:gdLst>
              <a:gd name="connsiteX0" fmla="*/ 0 w 908050"/>
              <a:gd name="connsiteY0" fmla="*/ 0 h 838200"/>
              <a:gd name="connsiteX1" fmla="*/ 488950 w 908050"/>
              <a:gd name="connsiteY1" fmla="*/ 0 h 838200"/>
              <a:gd name="connsiteX2" fmla="*/ 908050 w 908050"/>
              <a:gd name="connsiteY2" fmla="*/ 419100 h 838200"/>
              <a:gd name="connsiteX3" fmla="*/ 488950 w 908050"/>
              <a:gd name="connsiteY3" fmla="*/ 838200 h 838200"/>
              <a:gd name="connsiteX4" fmla="*/ 0 w 908050"/>
              <a:gd name="connsiteY4" fmla="*/ 8382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050" h="838200">
                <a:moveTo>
                  <a:pt x="0" y="0"/>
                </a:moveTo>
                <a:lnTo>
                  <a:pt x="488950" y="0"/>
                </a:lnTo>
                <a:cubicBezTo>
                  <a:pt x="720413" y="0"/>
                  <a:pt x="908050" y="187637"/>
                  <a:pt x="908050" y="419100"/>
                </a:cubicBezTo>
                <a:cubicBezTo>
                  <a:pt x="908050" y="650563"/>
                  <a:pt x="720413" y="838200"/>
                  <a:pt x="488950" y="838200"/>
                </a:cubicBezTo>
                <a:lnTo>
                  <a:pt x="0" y="838200"/>
                </a:lnTo>
                <a:close/>
              </a:path>
            </a:pathLst>
          </a:custGeom>
          <a:gradFill flip="none" rotWithShape="1">
            <a:gsLst>
              <a:gs pos="32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/>
          <p:cNvSpPr/>
          <p:nvPr/>
        </p:nvSpPr>
        <p:spPr>
          <a:xfrm>
            <a:off x="9683750" y="1000844"/>
            <a:ext cx="2508250" cy="351706"/>
          </a:xfrm>
          <a:custGeom>
            <a:avLst/>
            <a:gdLst>
              <a:gd name="connsiteX0" fmla="*/ 175853 w 2508250"/>
              <a:gd name="connsiteY0" fmla="*/ 0 h 351706"/>
              <a:gd name="connsiteX1" fmla="*/ 2508250 w 2508250"/>
              <a:gd name="connsiteY1" fmla="*/ 0 h 351706"/>
              <a:gd name="connsiteX2" fmla="*/ 2508250 w 2508250"/>
              <a:gd name="connsiteY2" fmla="*/ 351706 h 351706"/>
              <a:gd name="connsiteX3" fmla="*/ 175853 w 2508250"/>
              <a:gd name="connsiteY3" fmla="*/ 351706 h 351706"/>
              <a:gd name="connsiteX4" fmla="*/ 0 w 2508250"/>
              <a:gd name="connsiteY4" fmla="*/ 175853 h 351706"/>
              <a:gd name="connsiteX5" fmla="*/ 175853 w 2508250"/>
              <a:gd name="connsiteY5" fmla="*/ 0 h 35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8250" h="351706">
                <a:moveTo>
                  <a:pt x="175853" y="0"/>
                </a:moveTo>
                <a:lnTo>
                  <a:pt x="2508250" y="0"/>
                </a:lnTo>
                <a:lnTo>
                  <a:pt x="2508250" y="351706"/>
                </a:lnTo>
                <a:lnTo>
                  <a:pt x="175853" y="351706"/>
                </a:lnTo>
                <a:cubicBezTo>
                  <a:pt x="78732" y="351706"/>
                  <a:pt x="0" y="272974"/>
                  <a:pt x="0" y="175853"/>
                </a:cubicBezTo>
                <a:cubicBezTo>
                  <a:pt x="0" y="78732"/>
                  <a:pt x="78732" y="0"/>
                  <a:pt x="175853" y="0"/>
                </a:cubicBezTo>
                <a:close/>
              </a:path>
            </a:pathLst>
          </a:cu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/>
        </p:nvSpPr>
        <p:spPr>
          <a:xfrm>
            <a:off x="10248900" y="565150"/>
            <a:ext cx="1943100" cy="279400"/>
          </a:xfrm>
          <a:custGeom>
            <a:avLst/>
            <a:gdLst>
              <a:gd name="connsiteX0" fmla="*/ 139700 w 1943100"/>
              <a:gd name="connsiteY0" fmla="*/ 0 h 279400"/>
              <a:gd name="connsiteX1" fmla="*/ 1943100 w 1943100"/>
              <a:gd name="connsiteY1" fmla="*/ 0 h 279400"/>
              <a:gd name="connsiteX2" fmla="*/ 1943100 w 1943100"/>
              <a:gd name="connsiteY2" fmla="*/ 279400 h 279400"/>
              <a:gd name="connsiteX3" fmla="*/ 139700 w 1943100"/>
              <a:gd name="connsiteY3" fmla="*/ 279400 h 279400"/>
              <a:gd name="connsiteX4" fmla="*/ 0 w 1943100"/>
              <a:gd name="connsiteY4" fmla="*/ 139700 h 279400"/>
              <a:gd name="connsiteX5" fmla="*/ 139700 w 1943100"/>
              <a:gd name="connsiteY5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3100" h="279400">
                <a:moveTo>
                  <a:pt x="139700" y="0"/>
                </a:moveTo>
                <a:lnTo>
                  <a:pt x="1943100" y="0"/>
                </a:lnTo>
                <a:lnTo>
                  <a:pt x="1943100" y="279400"/>
                </a:lnTo>
                <a:lnTo>
                  <a:pt x="139700" y="279400"/>
                </a:lnTo>
                <a:cubicBezTo>
                  <a:pt x="62546" y="279400"/>
                  <a:pt x="0" y="216854"/>
                  <a:pt x="0" y="139700"/>
                </a:cubicBezTo>
                <a:cubicBezTo>
                  <a:pt x="0" y="62546"/>
                  <a:pt x="62546" y="0"/>
                  <a:pt x="139700" y="0"/>
                </a:cubicBezTo>
                <a:close/>
              </a:path>
            </a:pathLst>
          </a:cu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100035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PLAN SUMMARY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39207" y="4371866"/>
            <a:ext cx="2115886" cy="1643395"/>
            <a:chOff x="1539207" y="4371866"/>
            <a:chExt cx="2115886" cy="164339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489195" y="6015261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1539207" y="4371866"/>
              <a:ext cx="2115886" cy="1527218"/>
              <a:chOff x="1563682" y="4414200"/>
              <a:chExt cx="2115886" cy="152721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563682" y="4827523"/>
                <a:ext cx="2115886" cy="1113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</a:t>
                </a:r>
                <a:endParaRPr lang="en-US" altLang="zh-CN" sz="1400" spc="12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901078" y="4414200"/>
                <a:ext cx="1441093" cy="413323"/>
                <a:chOff x="-1237893" y="4467521"/>
                <a:chExt cx="1441093" cy="413323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-1237893" y="4467521"/>
                  <a:ext cx="1441093" cy="41245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32000">
                      <a:srgbClr val="E97F67"/>
                    </a:gs>
                    <a:gs pos="63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-1113274" y="4480734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计划总结</a:t>
                  </a:r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5984207" y="4371866"/>
            <a:ext cx="2115886" cy="1643395"/>
            <a:chOff x="1539207" y="4371866"/>
            <a:chExt cx="2115886" cy="1643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489195" y="6015261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1539207" y="4371866"/>
              <a:ext cx="2115886" cy="1527218"/>
              <a:chOff x="1563682" y="4414200"/>
              <a:chExt cx="2115886" cy="152721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563682" y="4827523"/>
                <a:ext cx="2115886" cy="1113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</a:t>
                </a:r>
                <a:endParaRPr lang="en-US" altLang="zh-CN" sz="1400" spc="120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1901078" y="4414200"/>
                <a:ext cx="1441093" cy="413323"/>
                <a:chOff x="-1237893" y="4467521"/>
                <a:chExt cx="1441093" cy="413323"/>
              </a:xfrm>
            </p:grpSpPr>
            <p:sp>
              <p:nvSpPr>
                <p:cNvPr id="38" name="矩形: 圆角 37"/>
                <p:cNvSpPr/>
                <p:nvPr/>
              </p:nvSpPr>
              <p:spPr>
                <a:xfrm>
                  <a:off x="-1237893" y="4467521"/>
                  <a:ext cx="1441093" cy="41245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32000">
                      <a:srgbClr val="E97F67"/>
                    </a:gs>
                    <a:gs pos="63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-1113274" y="4480734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计划总结</a:t>
                  </a:r>
                </a:p>
              </p:txBody>
            </p:sp>
          </p:grpSp>
        </p:grpSp>
      </p:grpSp>
      <p:grpSp>
        <p:nvGrpSpPr>
          <p:cNvPr id="47" name="组合 46"/>
          <p:cNvGrpSpPr/>
          <p:nvPr/>
        </p:nvGrpSpPr>
        <p:grpSpPr>
          <a:xfrm>
            <a:off x="3781560" y="2063564"/>
            <a:ext cx="2115886" cy="1643395"/>
            <a:chOff x="1539207" y="4371866"/>
            <a:chExt cx="2115886" cy="1643395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489195" y="6015261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539207" y="4371866"/>
              <a:ext cx="2115886" cy="1527218"/>
              <a:chOff x="1563682" y="4414200"/>
              <a:chExt cx="2115886" cy="1527218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563682" y="4827523"/>
                <a:ext cx="2115886" cy="1113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</a:t>
                </a:r>
                <a:endParaRPr lang="en-US" altLang="zh-CN" sz="1400" spc="120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901078" y="4414200"/>
                <a:ext cx="1441093" cy="413323"/>
                <a:chOff x="-1237893" y="4467521"/>
                <a:chExt cx="1441093" cy="413323"/>
              </a:xfrm>
            </p:grpSpPr>
            <p:sp>
              <p:nvSpPr>
                <p:cNvPr id="52" name="矩形: 圆角 51"/>
                <p:cNvSpPr/>
                <p:nvPr/>
              </p:nvSpPr>
              <p:spPr>
                <a:xfrm>
                  <a:off x="-1237893" y="4467521"/>
                  <a:ext cx="1441093" cy="41245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32000">
                      <a:srgbClr val="E97F67"/>
                    </a:gs>
                    <a:gs pos="63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-1113274" y="4480734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计划总结</a:t>
                  </a:r>
                </a:p>
              </p:txBody>
            </p:sp>
          </p:grpSp>
        </p:grpSp>
      </p:grpSp>
      <p:grpSp>
        <p:nvGrpSpPr>
          <p:cNvPr id="54" name="组合 53"/>
          <p:cNvGrpSpPr/>
          <p:nvPr/>
        </p:nvGrpSpPr>
        <p:grpSpPr>
          <a:xfrm>
            <a:off x="8226560" y="2063564"/>
            <a:ext cx="2115886" cy="1643395"/>
            <a:chOff x="1539207" y="4371866"/>
            <a:chExt cx="2115886" cy="1643395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2489195" y="6015261"/>
              <a:ext cx="2159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1539207" y="4371866"/>
              <a:ext cx="2115886" cy="1527218"/>
              <a:chOff x="1563682" y="4414200"/>
              <a:chExt cx="2115886" cy="1527218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63682" y="4827523"/>
                <a:ext cx="2115886" cy="1113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请输入任意内容请输入</a:t>
                </a:r>
                <a:endParaRPr lang="en-US" altLang="zh-CN" sz="1400" spc="120"/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spc="120"/>
                  <a:t>请输入任意内容</a:t>
                </a:r>
                <a:endParaRPr lang="en-US" altLang="zh-CN" sz="1400" spc="120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1901078" y="4414200"/>
                <a:ext cx="1441093" cy="413323"/>
                <a:chOff x="-1237893" y="4467521"/>
                <a:chExt cx="1441093" cy="413323"/>
              </a:xfrm>
            </p:grpSpPr>
            <p:sp>
              <p:nvSpPr>
                <p:cNvPr id="59" name="矩形: 圆角 58"/>
                <p:cNvSpPr/>
                <p:nvPr/>
              </p:nvSpPr>
              <p:spPr>
                <a:xfrm>
                  <a:off x="-1237893" y="4467521"/>
                  <a:ext cx="1441093" cy="41245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32000">
                      <a:srgbClr val="E97F67"/>
                    </a:gs>
                    <a:gs pos="63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-1113274" y="4480734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计划总结</a:t>
                  </a:r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915669" y="1761067"/>
            <a:ext cx="2311400" cy="2290233"/>
            <a:chOff x="1397000" y="1761067"/>
            <a:chExt cx="2311400" cy="2290233"/>
          </a:xfrm>
        </p:grpSpPr>
        <p:sp>
          <p:nvSpPr>
            <p:cNvPr id="44" name="矩形 43"/>
            <p:cNvSpPr/>
            <p:nvPr/>
          </p:nvSpPr>
          <p:spPr>
            <a:xfrm>
              <a:off x="1397000" y="1761067"/>
              <a:ext cx="2222500" cy="2222500"/>
            </a:xfrm>
            <a:prstGeom prst="rect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485900" y="1828800"/>
              <a:ext cx="2222500" cy="2222500"/>
            </a:xfrm>
            <a:prstGeom prst="rect">
              <a:avLst/>
            </a:prstGeom>
            <a:blipFill dpi="0" rotWithShape="1">
              <a:blip r:embed="rId4"/>
              <a:srcRect/>
              <a:tile tx="-323850" ty="-31750" sx="100000" sy="100000" flip="none" algn="tl"/>
            </a:blipFill>
            <a:ln>
              <a:noFill/>
            </a:ln>
            <a:effectLst>
              <a:outerShdw blurRad="114300" dist="254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55092" y="4116469"/>
            <a:ext cx="2311400" cy="2290233"/>
            <a:chOff x="1397000" y="1761067"/>
            <a:chExt cx="2311400" cy="2290233"/>
          </a:xfrm>
        </p:grpSpPr>
        <p:sp>
          <p:nvSpPr>
            <p:cNvPr id="61" name="矩形 60"/>
            <p:cNvSpPr/>
            <p:nvPr/>
          </p:nvSpPr>
          <p:spPr>
            <a:xfrm>
              <a:off x="1397000" y="1761067"/>
              <a:ext cx="2222500" cy="2222500"/>
            </a:xfrm>
            <a:prstGeom prst="rect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485900" y="1828800"/>
              <a:ext cx="2222500" cy="2222500"/>
            </a:xfrm>
            <a:prstGeom prst="rect">
              <a:avLst/>
            </a:prstGeom>
            <a:blipFill dpi="0" rotWithShape="1">
              <a:blip r:embed="rId5"/>
              <a:srcRect/>
              <a:tile tx="-450850" ty="-31750" sx="100000" sy="100000" flip="none" algn="tl"/>
            </a:blipFill>
            <a:ln>
              <a:noFill/>
            </a:ln>
            <a:effectLst>
              <a:outerShdw blurRad="114300" dist="254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173761" y="4116469"/>
            <a:ext cx="2311400" cy="2290233"/>
            <a:chOff x="1397000" y="1761067"/>
            <a:chExt cx="2311400" cy="2290233"/>
          </a:xfrm>
        </p:grpSpPr>
        <p:sp>
          <p:nvSpPr>
            <p:cNvPr id="64" name="矩形 63"/>
            <p:cNvSpPr/>
            <p:nvPr/>
          </p:nvSpPr>
          <p:spPr>
            <a:xfrm>
              <a:off x="1397000" y="1761067"/>
              <a:ext cx="2222500" cy="2222500"/>
            </a:xfrm>
            <a:prstGeom prst="rect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485900" y="1828800"/>
              <a:ext cx="2222500" cy="2222500"/>
            </a:xfrm>
            <a:prstGeom prst="rect">
              <a:avLst/>
            </a:prstGeom>
            <a:blipFill dpi="0" rotWithShape="1">
              <a:blip r:embed="rId6"/>
              <a:srcRect/>
              <a:tile tx="-552450" ty="-31750" sx="100000" sy="100000" flip="none" algn="tl"/>
            </a:blipFill>
            <a:ln>
              <a:noFill/>
            </a:ln>
            <a:effectLst>
              <a:outerShdw blurRad="114300" dist="254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 rot="5400000">
            <a:off x="1747307" y="544286"/>
            <a:ext cx="1766060" cy="4181174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62000">
                <a:srgbClr val="FAFAFA"/>
              </a:gs>
              <a:gs pos="100000">
                <a:srgbClr val="E8EBEE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/>
        </p:nvSpPr>
        <p:spPr>
          <a:xfrm rot="5400000">
            <a:off x="1747307" y="2854973"/>
            <a:ext cx="1766060" cy="4181174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62000">
                <a:srgbClr val="FAFAFA"/>
              </a:gs>
              <a:gs pos="100000">
                <a:srgbClr val="E8EBEE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5412015" y="1828043"/>
          <a:ext cx="6290431" cy="4029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6698646" y="6078452"/>
            <a:ext cx="805278" cy="276999"/>
            <a:chOff x="5767312" y="5786352"/>
            <a:chExt cx="805278" cy="276999"/>
          </a:xfrm>
        </p:grpSpPr>
        <p:sp>
          <p:nvSpPr>
            <p:cNvPr id="5" name="椭圆 4"/>
            <p:cNvSpPr/>
            <p:nvPr/>
          </p:nvSpPr>
          <p:spPr>
            <a:xfrm>
              <a:off x="5767312" y="5854700"/>
              <a:ext cx="127604" cy="12760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58933" y="578635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/>
                <a:t>A</a:t>
              </a:r>
              <a:r>
                <a:rPr lang="zh-CN" altLang="en-US" sz="1200" spc="300"/>
                <a:t>部门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18979" y="6078452"/>
            <a:ext cx="805278" cy="276999"/>
            <a:chOff x="5767312" y="5786352"/>
            <a:chExt cx="805278" cy="276999"/>
          </a:xfrm>
        </p:grpSpPr>
        <p:sp>
          <p:nvSpPr>
            <p:cNvPr id="11" name="椭圆 10"/>
            <p:cNvSpPr/>
            <p:nvPr/>
          </p:nvSpPr>
          <p:spPr>
            <a:xfrm>
              <a:off x="5767312" y="5854700"/>
              <a:ext cx="127604" cy="127604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58933" y="578635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/>
                <a:t>B</a:t>
              </a:r>
              <a:r>
                <a:rPr lang="zh-CN" altLang="en-US" sz="1200" spc="300"/>
                <a:t>部门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14293" y="18364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计划总结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130300" y="2281133"/>
            <a:ext cx="30797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109515" y="2022667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PLAN SUMMARY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33237" y="2322286"/>
            <a:ext cx="3213644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21" name="圆: 空心 20"/>
          <p:cNvSpPr/>
          <p:nvPr/>
        </p:nvSpPr>
        <p:spPr>
          <a:xfrm>
            <a:off x="728586" y="1919648"/>
            <a:ext cx="267473" cy="267473"/>
          </a:xfrm>
          <a:prstGeom prst="donut">
            <a:avLst>
              <a:gd name="adj" fmla="val 21948"/>
            </a:avLst>
          </a:pr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4293" y="414296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计划总结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130300" y="4587696"/>
            <a:ext cx="30797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109515" y="4329230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PLAN SUMMARY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33237" y="4628849"/>
            <a:ext cx="3213644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26" name="圆: 空心 25"/>
          <p:cNvSpPr/>
          <p:nvPr/>
        </p:nvSpPr>
        <p:spPr>
          <a:xfrm>
            <a:off x="728586" y="4226211"/>
            <a:ext cx="267473" cy="267473"/>
          </a:xfrm>
          <a:prstGeom prst="donut">
            <a:avLst>
              <a:gd name="adj" fmla="val 21948"/>
            </a:avLst>
          </a:pr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9683750" y="1000844"/>
            <a:ext cx="2508250" cy="351706"/>
          </a:xfrm>
          <a:custGeom>
            <a:avLst/>
            <a:gdLst>
              <a:gd name="connsiteX0" fmla="*/ 175853 w 2508250"/>
              <a:gd name="connsiteY0" fmla="*/ 0 h 351706"/>
              <a:gd name="connsiteX1" fmla="*/ 2508250 w 2508250"/>
              <a:gd name="connsiteY1" fmla="*/ 0 h 351706"/>
              <a:gd name="connsiteX2" fmla="*/ 2508250 w 2508250"/>
              <a:gd name="connsiteY2" fmla="*/ 351706 h 351706"/>
              <a:gd name="connsiteX3" fmla="*/ 175853 w 2508250"/>
              <a:gd name="connsiteY3" fmla="*/ 351706 h 351706"/>
              <a:gd name="connsiteX4" fmla="*/ 0 w 2508250"/>
              <a:gd name="connsiteY4" fmla="*/ 175853 h 351706"/>
              <a:gd name="connsiteX5" fmla="*/ 175853 w 2508250"/>
              <a:gd name="connsiteY5" fmla="*/ 0 h 35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8250" h="351706">
                <a:moveTo>
                  <a:pt x="175853" y="0"/>
                </a:moveTo>
                <a:lnTo>
                  <a:pt x="2508250" y="0"/>
                </a:lnTo>
                <a:lnTo>
                  <a:pt x="2508250" y="351706"/>
                </a:lnTo>
                <a:lnTo>
                  <a:pt x="175853" y="351706"/>
                </a:lnTo>
                <a:cubicBezTo>
                  <a:pt x="78732" y="351706"/>
                  <a:pt x="0" y="272974"/>
                  <a:pt x="0" y="175853"/>
                </a:cubicBezTo>
                <a:cubicBezTo>
                  <a:pt x="0" y="78732"/>
                  <a:pt x="78732" y="0"/>
                  <a:pt x="175853" y="0"/>
                </a:cubicBezTo>
                <a:close/>
              </a:path>
            </a:pathLst>
          </a:cu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/>
          <p:cNvSpPr/>
          <p:nvPr/>
        </p:nvSpPr>
        <p:spPr>
          <a:xfrm>
            <a:off x="10248900" y="565150"/>
            <a:ext cx="1943100" cy="279400"/>
          </a:xfrm>
          <a:custGeom>
            <a:avLst/>
            <a:gdLst>
              <a:gd name="connsiteX0" fmla="*/ 139700 w 1943100"/>
              <a:gd name="connsiteY0" fmla="*/ 0 h 279400"/>
              <a:gd name="connsiteX1" fmla="*/ 1943100 w 1943100"/>
              <a:gd name="connsiteY1" fmla="*/ 0 h 279400"/>
              <a:gd name="connsiteX2" fmla="*/ 1943100 w 1943100"/>
              <a:gd name="connsiteY2" fmla="*/ 279400 h 279400"/>
              <a:gd name="connsiteX3" fmla="*/ 139700 w 1943100"/>
              <a:gd name="connsiteY3" fmla="*/ 279400 h 279400"/>
              <a:gd name="connsiteX4" fmla="*/ 0 w 1943100"/>
              <a:gd name="connsiteY4" fmla="*/ 139700 h 279400"/>
              <a:gd name="connsiteX5" fmla="*/ 139700 w 1943100"/>
              <a:gd name="connsiteY5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3100" h="279400">
                <a:moveTo>
                  <a:pt x="139700" y="0"/>
                </a:moveTo>
                <a:lnTo>
                  <a:pt x="1943100" y="0"/>
                </a:lnTo>
                <a:lnTo>
                  <a:pt x="1943100" y="279400"/>
                </a:lnTo>
                <a:lnTo>
                  <a:pt x="139700" y="279400"/>
                </a:lnTo>
                <a:cubicBezTo>
                  <a:pt x="62546" y="279400"/>
                  <a:pt x="0" y="216854"/>
                  <a:pt x="0" y="139700"/>
                </a:cubicBezTo>
                <a:cubicBezTo>
                  <a:pt x="0" y="62546"/>
                  <a:pt x="62546" y="0"/>
                  <a:pt x="139700" y="0"/>
                </a:cubicBezTo>
                <a:close/>
              </a:path>
            </a:pathLst>
          </a:custGeom>
          <a:gradFill>
            <a:gsLst>
              <a:gs pos="13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3A1EBA0-F1C3-31E2-1D53-4B667E7F6B8B}"/>
              </a:ext>
            </a:extLst>
          </p:cNvPr>
          <p:cNvSpPr txBox="1"/>
          <p:nvPr/>
        </p:nvSpPr>
        <p:spPr>
          <a:xfrm>
            <a:off x="1094955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计划总结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E8ADB31-6C20-479B-3B25-1FCE1FBBCA73}"/>
              </a:ext>
            </a:extLst>
          </p:cNvPr>
          <p:cNvSpPr/>
          <p:nvPr/>
        </p:nvSpPr>
        <p:spPr>
          <a:xfrm>
            <a:off x="0" y="469900"/>
            <a:ext cx="908050" cy="838200"/>
          </a:xfrm>
          <a:custGeom>
            <a:avLst/>
            <a:gdLst>
              <a:gd name="connsiteX0" fmla="*/ 0 w 908050"/>
              <a:gd name="connsiteY0" fmla="*/ 0 h 838200"/>
              <a:gd name="connsiteX1" fmla="*/ 488950 w 908050"/>
              <a:gd name="connsiteY1" fmla="*/ 0 h 838200"/>
              <a:gd name="connsiteX2" fmla="*/ 908050 w 908050"/>
              <a:gd name="connsiteY2" fmla="*/ 419100 h 838200"/>
              <a:gd name="connsiteX3" fmla="*/ 488950 w 908050"/>
              <a:gd name="connsiteY3" fmla="*/ 838200 h 838200"/>
              <a:gd name="connsiteX4" fmla="*/ 0 w 908050"/>
              <a:gd name="connsiteY4" fmla="*/ 8382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050" h="838200">
                <a:moveTo>
                  <a:pt x="0" y="0"/>
                </a:moveTo>
                <a:lnTo>
                  <a:pt x="488950" y="0"/>
                </a:lnTo>
                <a:cubicBezTo>
                  <a:pt x="720413" y="0"/>
                  <a:pt x="908050" y="187637"/>
                  <a:pt x="908050" y="419100"/>
                </a:cubicBezTo>
                <a:cubicBezTo>
                  <a:pt x="908050" y="650563"/>
                  <a:pt x="720413" y="838200"/>
                  <a:pt x="488950" y="838200"/>
                </a:cubicBezTo>
                <a:lnTo>
                  <a:pt x="0" y="838200"/>
                </a:lnTo>
                <a:close/>
              </a:path>
            </a:pathLst>
          </a:custGeom>
          <a:gradFill flip="none" rotWithShape="1">
            <a:gsLst>
              <a:gs pos="32000">
                <a:srgbClr val="E97F67"/>
              </a:gs>
              <a:gs pos="63000">
                <a:srgbClr val="D9473C"/>
              </a:gs>
              <a:gs pos="100000">
                <a:srgbClr val="CD262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07CCD87-30C5-3F56-7185-12034F806935}"/>
              </a:ext>
            </a:extLst>
          </p:cNvPr>
          <p:cNvSpPr txBox="1"/>
          <p:nvPr/>
        </p:nvSpPr>
        <p:spPr>
          <a:xfrm>
            <a:off x="1100035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PLAN SUMMARY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873500" cy="6858000"/>
          </a:xfrm>
          <a:prstGeom prst="rect">
            <a:avLst/>
          </a:prstGeom>
          <a:blipFill dpi="0" rotWithShape="1">
            <a:blip r:embed="rId3"/>
            <a:srcRect/>
            <a:tile tx="60960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702860" y="2254037"/>
            <a:ext cx="2349926" cy="2349926"/>
            <a:chOff x="2385360" y="2254037"/>
            <a:chExt cx="2349926" cy="2349926"/>
          </a:xfrm>
        </p:grpSpPr>
        <p:sp>
          <p:nvSpPr>
            <p:cNvPr id="3" name="椭圆 2"/>
            <p:cNvSpPr/>
            <p:nvPr/>
          </p:nvSpPr>
          <p:spPr>
            <a:xfrm>
              <a:off x="2385360" y="2254037"/>
              <a:ext cx="2349926" cy="2349926"/>
            </a:xfrm>
            <a:prstGeom prst="ellipse">
              <a:avLst/>
            </a:prstGeom>
            <a:gradFill>
              <a:gsLst>
                <a:gs pos="15000">
                  <a:srgbClr val="E97F67"/>
                </a:gs>
                <a:gs pos="74000">
                  <a:srgbClr val="D9473C"/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  <a:effectLst>
              <a:outerShdw blurRad="152400" sx="102000" sy="102000" algn="ctr" rotWithShape="0">
                <a:srgbClr val="D81D18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03546" y="260712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目录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775493" y="3375478"/>
              <a:ext cx="162576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CONTENT</a:t>
              </a:r>
              <a:endParaRPr lang="zh-CN" altLang="en-US" sz="22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366126" y="4108450"/>
              <a:ext cx="444500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4803775" y="671617"/>
            <a:ext cx="2234565" cy="1715662"/>
            <a:chOff x="4803775" y="771978"/>
            <a:chExt cx="2234565" cy="1715662"/>
          </a:xfrm>
        </p:grpSpPr>
        <p:sp>
          <p:nvSpPr>
            <p:cNvPr id="29" name="平行四边形 28"/>
            <p:cNvSpPr/>
            <p:nvPr/>
          </p:nvSpPr>
          <p:spPr>
            <a:xfrm>
              <a:off x="4803775" y="1955618"/>
              <a:ext cx="2234565" cy="224155"/>
            </a:xfrm>
            <a:prstGeom prst="parallelogram">
              <a:avLst/>
            </a:prstGeom>
            <a:gradFill>
              <a:gsLst>
                <a:gs pos="10000">
                  <a:srgbClr val="E97F67">
                    <a:lumMod val="98000"/>
                    <a:alpha val="5000"/>
                  </a:srgbClr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68297" y="771978"/>
              <a:ext cx="2135521" cy="1715662"/>
              <a:chOff x="5423468" y="1218293"/>
              <a:chExt cx="2135521" cy="171566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123180" y="1218293"/>
                <a:ext cx="73609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latin typeface="+mj-ea"/>
                    <a:ea typeface="+mj-ea"/>
                    <a:cs typeface="OPPOSans B" panose="00020600040101010101" pitchFamily="18" charset="-122"/>
                  </a:rPr>
                  <a:t>01</a:t>
                </a:r>
                <a:endParaRPr lang="zh-CN" altLang="en-US" sz="4800"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526863" y="1972443"/>
                <a:ext cx="19287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latin typeface="+mj-ea"/>
                    <a:ea typeface="+mj-ea"/>
                    <a:cs typeface="OPPOSans B" panose="00020600040101010101" pitchFamily="18" charset="-122"/>
                  </a:rPr>
                  <a:t>品牌介绍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423468" y="2626178"/>
                <a:ext cx="21355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>
                        <a:lumMod val="6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BRAND INTRODUCTION</a:t>
                </a:r>
                <a:endParaRPr lang="zh-CN" altLang="en-US" sz="140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918575" y="671617"/>
            <a:ext cx="2207260" cy="1715662"/>
            <a:chOff x="4803775" y="771978"/>
            <a:chExt cx="2207260" cy="1715662"/>
          </a:xfrm>
        </p:grpSpPr>
        <p:sp>
          <p:nvSpPr>
            <p:cNvPr id="32" name="平行四边形 31"/>
            <p:cNvSpPr/>
            <p:nvPr/>
          </p:nvSpPr>
          <p:spPr>
            <a:xfrm>
              <a:off x="4803775" y="1955618"/>
              <a:ext cx="2207260" cy="224155"/>
            </a:xfrm>
            <a:prstGeom prst="parallelogram">
              <a:avLst/>
            </a:prstGeom>
            <a:gradFill>
              <a:gsLst>
                <a:gs pos="10000">
                  <a:srgbClr val="E97F67">
                    <a:lumMod val="98000"/>
                    <a:alpha val="5000"/>
                  </a:srgbClr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971692" y="771978"/>
              <a:ext cx="1928733" cy="1715662"/>
              <a:chOff x="5526863" y="1218293"/>
              <a:chExt cx="1928733" cy="171566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123180" y="1218293"/>
                <a:ext cx="9957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latin typeface="+mj-ea"/>
                    <a:ea typeface="+mj-ea"/>
                    <a:cs typeface="OPPOSans B" panose="00020600040101010101" pitchFamily="18" charset="-122"/>
                  </a:rPr>
                  <a:t>02</a:t>
                </a:r>
                <a:endParaRPr lang="zh-CN" altLang="en-US" sz="4800"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526863" y="1972443"/>
                <a:ext cx="19287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latin typeface="+mj-ea"/>
                    <a:ea typeface="+mj-ea"/>
                    <a:cs typeface="OPPOSans B" panose="00020600040101010101" pitchFamily="18" charset="-122"/>
                  </a:rPr>
                  <a:t>主打产品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662228" y="2626178"/>
                <a:ext cx="16273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>
                        <a:lumMod val="6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MAIN PRODUCTS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803775" y="4318332"/>
            <a:ext cx="2281796" cy="1715662"/>
            <a:chOff x="4803775" y="771978"/>
            <a:chExt cx="2281796" cy="1715662"/>
          </a:xfrm>
        </p:grpSpPr>
        <p:sp>
          <p:nvSpPr>
            <p:cNvPr id="38" name="平行四边形 37"/>
            <p:cNvSpPr/>
            <p:nvPr/>
          </p:nvSpPr>
          <p:spPr>
            <a:xfrm>
              <a:off x="4803775" y="1955618"/>
              <a:ext cx="2234565" cy="224155"/>
            </a:xfrm>
            <a:prstGeom prst="parallelogram">
              <a:avLst/>
            </a:prstGeom>
            <a:gradFill>
              <a:gsLst>
                <a:gs pos="10000">
                  <a:srgbClr val="E97F67">
                    <a:lumMod val="98000"/>
                    <a:alpha val="5000"/>
                  </a:srgbClr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868297" y="771978"/>
              <a:ext cx="2217274" cy="1715662"/>
              <a:chOff x="5423468" y="1218293"/>
              <a:chExt cx="2217274" cy="1715662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6123180" y="1218293"/>
                <a:ext cx="9957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latin typeface="+mj-ea"/>
                    <a:ea typeface="+mj-ea"/>
                    <a:cs typeface="OPPOSans B" panose="00020600040101010101" pitchFamily="18" charset="-122"/>
                  </a:rPr>
                  <a:t>04</a:t>
                </a:r>
                <a:endParaRPr lang="zh-CN" altLang="en-US" sz="4800"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526863" y="1972443"/>
                <a:ext cx="19287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latin typeface="+mj-ea"/>
                    <a:ea typeface="+mj-ea"/>
                    <a:cs typeface="OPPOSans B" panose="00020600040101010101" pitchFamily="18" charset="-122"/>
                  </a:rPr>
                  <a:t>推广活动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23468" y="2626178"/>
                <a:ext cx="22172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>
                        <a:lumMod val="6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PROMOTION ACTIVITIES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918575" y="4318332"/>
            <a:ext cx="2214245" cy="1715662"/>
            <a:chOff x="4803775" y="771978"/>
            <a:chExt cx="2214245" cy="1715662"/>
          </a:xfrm>
        </p:grpSpPr>
        <p:sp>
          <p:nvSpPr>
            <p:cNvPr id="44" name="平行四边形 43"/>
            <p:cNvSpPr/>
            <p:nvPr/>
          </p:nvSpPr>
          <p:spPr>
            <a:xfrm>
              <a:off x="4803775" y="1955618"/>
              <a:ext cx="2214245" cy="224155"/>
            </a:xfrm>
            <a:prstGeom prst="parallelogram">
              <a:avLst/>
            </a:prstGeom>
            <a:gradFill>
              <a:gsLst>
                <a:gs pos="10000">
                  <a:srgbClr val="E97F67">
                    <a:lumMod val="98000"/>
                    <a:alpha val="5000"/>
                  </a:srgbClr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971692" y="771978"/>
              <a:ext cx="1928733" cy="1715662"/>
              <a:chOff x="5526863" y="1218293"/>
              <a:chExt cx="1928733" cy="1715662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123180" y="1218293"/>
                <a:ext cx="98777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latin typeface="+mj-ea"/>
                    <a:ea typeface="+mj-ea"/>
                    <a:cs typeface="OPPOSans B" panose="00020600040101010101" pitchFamily="18" charset="-122"/>
                  </a:rPr>
                  <a:t>05</a:t>
                </a:r>
                <a:endParaRPr lang="zh-CN" altLang="en-US" sz="4800"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526863" y="1972443"/>
                <a:ext cx="19287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latin typeface="+mj-ea"/>
                    <a:ea typeface="+mj-ea"/>
                    <a:cs typeface="OPPOSans B" panose="00020600040101010101" pitchFamily="18" charset="-122"/>
                  </a:rPr>
                  <a:t>计划总结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5671118" y="2626178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>
                        <a:lumMod val="6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PLAN SUMMARY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892925" y="2611342"/>
            <a:ext cx="2235835" cy="1715662"/>
            <a:chOff x="4803775" y="771978"/>
            <a:chExt cx="2235835" cy="1715662"/>
          </a:xfrm>
        </p:grpSpPr>
        <p:sp>
          <p:nvSpPr>
            <p:cNvPr id="50" name="平行四边形 49"/>
            <p:cNvSpPr/>
            <p:nvPr/>
          </p:nvSpPr>
          <p:spPr>
            <a:xfrm>
              <a:off x="4803775" y="1955618"/>
              <a:ext cx="2235835" cy="224155"/>
            </a:xfrm>
            <a:prstGeom prst="parallelogram">
              <a:avLst/>
            </a:prstGeom>
            <a:gradFill>
              <a:gsLst>
                <a:gs pos="10000">
                  <a:srgbClr val="E97F67">
                    <a:lumMod val="98000"/>
                    <a:alpha val="5000"/>
                  </a:srgbClr>
                </a:gs>
                <a:gs pos="100000">
                  <a:srgbClr val="CD262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903857" y="771978"/>
              <a:ext cx="2135521" cy="1715662"/>
              <a:chOff x="5459028" y="1218293"/>
              <a:chExt cx="2135521" cy="1715662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6123180" y="1218293"/>
                <a:ext cx="98937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latin typeface="+mj-ea"/>
                    <a:ea typeface="+mj-ea"/>
                    <a:cs typeface="OPPOSans B" panose="00020600040101010101" pitchFamily="18" charset="-122"/>
                  </a:rPr>
                  <a:t>03</a:t>
                </a:r>
                <a:endParaRPr lang="zh-CN" altLang="en-US" sz="4800">
                  <a:latin typeface="+mj-ea"/>
                  <a:ea typeface="+mj-ea"/>
                  <a:cs typeface="OPPOSans B" panose="00020600040101010101" pitchFamily="18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526863" y="1972443"/>
                <a:ext cx="19287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latin typeface="+mj-ea"/>
                    <a:ea typeface="+mj-ea"/>
                    <a:cs typeface="OPPOSans B" panose="00020600040101010101" pitchFamily="18" charset="-122"/>
                  </a:rPr>
                  <a:t>营销方案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5459028" y="2626178"/>
                <a:ext cx="21355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>
                        <a:lumMod val="6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MARKETING PROGRAM</a:t>
                </a:r>
              </a:p>
            </p:txBody>
          </p:sp>
        </p:grpSp>
      </p:grpSp>
      <p:sp>
        <p:nvSpPr>
          <p:cNvPr id="58" name="任意多边形: 形状 57"/>
          <p:cNvSpPr/>
          <p:nvPr/>
        </p:nvSpPr>
        <p:spPr>
          <a:xfrm>
            <a:off x="10139998" y="3709107"/>
            <a:ext cx="2052002" cy="472600"/>
          </a:xfrm>
          <a:custGeom>
            <a:avLst/>
            <a:gdLst>
              <a:gd name="connsiteX0" fmla="*/ 236300 w 2052002"/>
              <a:gd name="connsiteY0" fmla="*/ 0 h 472600"/>
              <a:gd name="connsiteX1" fmla="*/ 2052002 w 2052002"/>
              <a:gd name="connsiteY1" fmla="*/ 0 h 472600"/>
              <a:gd name="connsiteX2" fmla="*/ 2052002 w 2052002"/>
              <a:gd name="connsiteY2" fmla="*/ 472600 h 472600"/>
              <a:gd name="connsiteX3" fmla="*/ 236300 w 2052002"/>
              <a:gd name="connsiteY3" fmla="*/ 472600 h 472600"/>
              <a:gd name="connsiteX4" fmla="*/ 0 w 2052002"/>
              <a:gd name="connsiteY4" fmla="*/ 236300 h 472600"/>
              <a:gd name="connsiteX5" fmla="*/ 236300 w 2052002"/>
              <a:gd name="connsiteY5" fmla="*/ 0 h 47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2002" h="472600">
                <a:moveTo>
                  <a:pt x="236300" y="0"/>
                </a:moveTo>
                <a:lnTo>
                  <a:pt x="2052002" y="0"/>
                </a:lnTo>
                <a:lnTo>
                  <a:pt x="2052002" y="472600"/>
                </a:lnTo>
                <a:lnTo>
                  <a:pt x="236300" y="472600"/>
                </a:lnTo>
                <a:cubicBezTo>
                  <a:pt x="105795" y="472600"/>
                  <a:pt x="0" y="366805"/>
                  <a:pt x="0" y="236300"/>
                </a:cubicBezTo>
                <a:cubicBezTo>
                  <a:pt x="0" y="105795"/>
                  <a:pt x="105795" y="0"/>
                  <a:pt x="236300" y="0"/>
                </a:cubicBezTo>
                <a:close/>
              </a:path>
            </a:pathLst>
          </a:custGeom>
          <a:gradFill>
            <a:gsLst>
              <a:gs pos="0">
                <a:srgbClr val="E97F67">
                  <a:lumMod val="98000"/>
                  <a:alpha val="0"/>
                </a:srgbClr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/>
        </p:nvSpPr>
        <p:spPr>
          <a:xfrm>
            <a:off x="10771370" y="3175707"/>
            <a:ext cx="1420631" cy="376266"/>
          </a:xfrm>
          <a:custGeom>
            <a:avLst/>
            <a:gdLst>
              <a:gd name="connsiteX0" fmla="*/ 188133 w 1420631"/>
              <a:gd name="connsiteY0" fmla="*/ 0 h 376266"/>
              <a:gd name="connsiteX1" fmla="*/ 1420631 w 1420631"/>
              <a:gd name="connsiteY1" fmla="*/ 0 h 376266"/>
              <a:gd name="connsiteX2" fmla="*/ 1420631 w 1420631"/>
              <a:gd name="connsiteY2" fmla="*/ 376266 h 376266"/>
              <a:gd name="connsiteX3" fmla="*/ 188133 w 1420631"/>
              <a:gd name="connsiteY3" fmla="*/ 376266 h 376266"/>
              <a:gd name="connsiteX4" fmla="*/ 0 w 1420631"/>
              <a:gd name="connsiteY4" fmla="*/ 188133 h 376266"/>
              <a:gd name="connsiteX5" fmla="*/ 188133 w 1420631"/>
              <a:gd name="connsiteY5" fmla="*/ 0 h 376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0631" h="376266">
                <a:moveTo>
                  <a:pt x="188133" y="0"/>
                </a:moveTo>
                <a:lnTo>
                  <a:pt x="1420631" y="0"/>
                </a:lnTo>
                <a:lnTo>
                  <a:pt x="1420631" y="376266"/>
                </a:lnTo>
                <a:lnTo>
                  <a:pt x="188133" y="376266"/>
                </a:lnTo>
                <a:cubicBezTo>
                  <a:pt x="84230" y="376266"/>
                  <a:pt x="0" y="292036"/>
                  <a:pt x="0" y="188133"/>
                </a:cubicBezTo>
                <a:cubicBezTo>
                  <a:pt x="0" y="84230"/>
                  <a:pt x="84230" y="0"/>
                  <a:pt x="188133" y="0"/>
                </a:cubicBezTo>
                <a:close/>
              </a:path>
            </a:pathLst>
          </a:custGeom>
          <a:gradFill>
            <a:gsLst>
              <a:gs pos="0">
                <a:srgbClr val="E97F67">
                  <a:lumMod val="98000"/>
                  <a:alpha val="0"/>
                </a:srgbClr>
              </a:gs>
              <a:gs pos="100000">
                <a:srgbClr val="CD262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/>
          <p:cNvSpPr/>
          <p:nvPr/>
        </p:nvSpPr>
        <p:spPr>
          <a:xfrm flipH="1" flipV="1">
            <a:off x="4240234" y="2237982"/>
            <a:ext cx="224405" cy="224405"/>
          </a:xfrm>
          <a:prstGeom prst="donut">
            <a:avLst>
              <a:gd name="adj" fmla="val 20582"/>
            </a:avLst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6907638" y="0"/>
            <a:ext cx="5284363" cy="6858000"/>
          </a:xfrm>
          <a:custGeom>
            <a:avLst/>
            <a:gdLst>
              <a:gd name="connsiteX0" fmla="*/ 1946766 w 5284363"/>
              <a:gd name="connsiteY0" fmla="*/ 0 h 6858000"/>
              <a:gd name="connsiteX1" fmla="*/ 5284363 w 5284363"/>
              <a:gd name="connsiteY1" fmla="*/ 0 h 6858000"/>
              <a:gd name="connsiteX2" fmla="*/ 5284363 w 5284363"/>
              <a:gd name="connsiteY2" fmla="*/ 6858000 h 6858000"/>
              <a:gd name="connsiteX3" fmla="*/ 1946766 w 5284363"/>
              <a:gd name="connsiteY3" fmla="*/ 6858000 h 6858000"/>
              <a:gd name="connsiteX4" fmla="*/ 1922582 w 5284363"/>
              <a:gd name="connsiteY4" fmla="*/ 6844095 h 6858000"/>
              <a:gd name="connsiteX5" fmla="*/ 0 w 5284363"/>
              <a:gd name="connsiteY5" fmla="*/ 3429000 h 6858000"/>
              <a:gd name="connsiteX6" fmla="*/ 1922582 w 5284363"/>
              <a:gd name="connsiteY6" fmla="*/ 1390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4363" h="6858000">
                <a:moveTo>
                  <a:pt x="1946766" y="0"/>
                </a:moveTo>
                <a:lnTo>
                  <a:pt x="5284363" y="0"/>
                </a:lnTo>
                <a:lnTo>
                  <a:pt x="5284363" y="6858000"/>
                </a:lnTo>
                <a:lnTo>
                  <a:pt x="1946766" y="6858000"/>
                </a:lnTo>
                <a:lnTo>
                  <a:pt x="1922582" y="6844095"/>
                </a:lnTo>
                <a:cubicBezTo>
                  <a:pt x="769949" y="6143738"/>
                  <a:pt x="0" y="4876285"/>
                  <a:pt x="0" y="3429000"/>
                </a:cubicBezTo>
                <a:cubicBezTo>
                  <a:pt x="0" y="1981716"/>
                  <a:pt x="769949" y="714263"/>
                  <a:pt x="1922582" y="13906"/>
                </a:cubicBezTo>
                <a:close/>
              </a:path>
            </a:pathLst>
          </a:custGeom>
          <a:blipFill dpi="0" rotWithShape="1">
            <a:blip r:embed="rId4"/>
            <a:srcRect/>
            <a:tile tx="-8382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1" y="5040820"/>
            <a:ext cx="1943963" cy="1817180"/>
          </a:xfrm>
          <a:custGeom>
            <a:avLst/>
            <a:gdLst>
              <a:gd name="connsiteX0" fmla="*/ 97277 w 1943963"/>
              <a:gd name="connsiteY0" fmla="*/ 0 h 1817180"/>
              <a:gd name="connsiteX1" fmla="*/ 1935990 w 1943963"/>
              <a:gd name="connsiteY1" fmla="*/ 1659282 h 1817180"/>
              <a:gd name="connsiteX2" fmla="*/ 1943963 w 1943963"/>
              <a:gd name="connsiteY2" fmla="*/ 1817180 h 1817180"/>
              <a:gd name="connsiteX3" fmla="*/ 1218402 w 1943963"/>
              <a:gd name="connsiteY3" fmla="*/ 1817180 h 1817180"/>
              <a:gd name="connsiteX4" fmla="*/ 1198693 w 1943963"/>
              <a:gd name="connsiteY4" fmla="*/ 1621678 h 1817180"/>
              <a:gd name="connsiteX5" fmla="*/ 97277 w 1943963"/>
              <a:gd name="connsiteY5" fmla="*/ 723998 h 1817180"/>
              <a:gd name="connsiteX6" fmla="*/ 0 w 1943963"/>
              <a:gd name="connsiteY6" fmla="*/ 728910 h 1817180"/>
              <a:gd name="connsiteX7" fmla="*/ 0 w 1943963"/>
              <a:gd name="connsiteY7" fmla="*/ 4912 h 181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963" h="1817180">
                <a:moveTo>
                  <a:pt x="97277" y="0"/>
                </a:moveTo>
                <a:cubicBezTo>
                  <a:pt x="1054243" y="0"/>
                  <a:pt x="1841341" y="727288"/>
                  <a:pt x="1935990" y="1659282"/>
                </a:cubicBezTo>
                <a:lnTo>
                  <a:pt x="1943963" y="1817180"/>
                </a:lnTo>
                <a:lnTo>
                  <a:pt x="1218402" y="1817180"/>
                </a:lnTo>
                <a:lnTo>
                  <a:pt x="1198693" y="1621678"/>
                </a:lnTo>
                <a:cubicBezTo>
                  <a:pt x="1093861" y="1109373"/>
                  <a:pt x="640574" y="723998"/>
                  <a:pt x="97277" y="723998"/>
                </a:cubicBezTo>
                <a:lnTo>
                  <a:pt x="0" y="728910"/>
                </a:lnTo>
                <a:lnTo>
                  <a:pt x="0" y="4912"/>
                </a:lnTo>
                <a:close/>
              </a:path>
            </a:pathLst>
          </a:custGeom>
          <a:gradFill>
            <a:gsLst>
              <a:gs pos="15000">
                <a:srgbClr val="E97F67"/>
              </a:gs>
              <a:gs pos="56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5703596" y="4316808"/>
            <a:ext cx="539651" cy="539651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图片包含 文本&#10;&#10;描述已自动生成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469899"/>
            <a:ext cx="1041496" cy="31937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56972" y="1516426"/>
            <a:ext cx="1729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20XX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>
            <p:custDataLst>
              <p:tags r:id="rId1"/>
            </p:custDataLst>
          </p:nvPr>
        </p:nvSpPr>
        <p:spPr>
          <a:xfrm>
            <a:off x="440040" y="2101995"/>
            <a:ext cx="41088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50927" y="3098698"/>
            <a:ext cx="4026412" cy="2539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050" spc="300">
                <a:solidFill>
                  <a:srgbClr val="959595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E-COMMERCE MARKETING PLANNING</a:t>
            </a:r>
            <a:endParaRPr lang="zh-CN" altLang="en-US" sz="1050" spc="300">
              <a:solidFill>
                <a:srgbClr val="959595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46046" y="3962945"/>
            <a:ext cx="1458053" cy="307777"/>
            <a:chOff x="639180" y="3408738"/>
            <a:chExt cx="1458053" cy="307777"/>
          </a:xfrm>
        </p:grpSpPr>
        <p:sp>
          <p:nvSpPr>
            <p:cNvPr id="33" name="圆: 空心 32"/>
            <p:cNvSpPr/>
            <p:nvPr/>
          </p:nvSpPr>
          <p:spPr>
            <a:xfrm>
              <a:off x="639180" y="3467035"/>
              <a:ext cx="180000" cy="180000"/>
            </a:xfrm>
            <a:prstGeom prst="donut">
              <a:avLst>
                <a:gd name="adj" fmla="val 18305"/>
              </a:avLst>
            </a:prstGeom>
            <a:solidFill>
              <a:srgbClr val="EA4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2449" y="3408738"/>
              <a:ext cx="1314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/>
                <a:t>汇报人：朝 阳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37607" y="3962945"/>
            <a:ext cx="1718169" cy="307777"/>
            <a:chOff x="2994807" y="3408738"/>
            <a:chExt cx="1718169" cy="307777"/>
          </a:xfrm>
        </p:grpSpPr>
        <p:sp>
          <p:nvSpPr>
            <p:cNvPr id="36" name="文本框 35"/>
            <p:cNvSpPr txBox="1"/>
            <p:nvPr/>
          </p:nvSpPr>
          <p:spPr>
            <a:xfrm>
              <a:off x="3124079" y="3408738"/>
              <a:ext cx="1588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/>
                <a:t>汇报日期：</a:t>
              </a:r>
              <a:r>
                <a:rPr lang="en-US" altLang="zh-CN" sz="1400"/>
                <a:t>1</a:t>
              </a:r>
              <a:r>
                <a:rPr lang="zh-CN" altLang="en-US" sz="1400"/>
                <a:t>月</a:t>
              </a:r>
              <a:r>
                <a:rPr lang="en-US" altLang="zh-CN" sz="1400"/>
                <a:t>1</a:t>
              </a:r>
              <a:r>
                <a:rPr lang="zh-CN" altLang="en-US" sz="1400"/>
                <a:t>日</a:t>
              </a:r>
            </a:p>
          </p:txBody>
        </p:sp>
        <p:sp>
          <p:nvSpPr>
            <p:cNvPr id="37" name="圆: 空心 36"/>
            <p:cNvSpPr/>
            <p:nvPr/>
          </p:nvSpPr>
          <p:spPr>
            <a:xfrm>
              <a:off x="2994807" y="3467035"/>
              <a:ext cx="180000" cy="180000"/>
            </a:xfrm>
            <a:prstGeom prst="donut">
              <a:avLst>
                <a:gd name="adj" fmla="val 18305"/>
              </a:avLst>
            </a:prstGeom>
            <a:solidFill>
              <a:srgbClr val="EA4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平行四边形 37"/>
          <p:cNvSpPr/>
          <p:nvPr/>
        </p:nvSpPr>
        <p:spPr>
          <a:xfrm>
            <a:off x="552002" y="1481306"/>
            <a:ext cx="456378" cy="56405"/>
          </a:xfrm>
          <a:prstGeom prst="parallelogram">
            <a:avLst>
              <a:gd name="adj" fmla="val 43940"/>
            </a:avLst>
          </a:prstGeom>
          <a:solidFill>
            <a:srgbClr val="EA4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50764" y="3407370"/>
            <a:ext cx="1745616" cy="369332"/>
            <a:chOff x="2623184" y="1593786"/>
            <a:chExt cx="1745616" cy="369332"/>
          </a:xfrm>
        </p:grpSpPr>
        <p:sp>
          <p:nvSpPr>
            <p:cNvPr id="40" name="矩形: 圆角 39"/>
            <p:cNvSpPr/>
            <p:nvPr/>
          </p:nvSpPr>
          <p:spPr>
            <a:xfrm>
              <a:off x="2623184" y="1608306"/>
              <a:ext cx="1745616" cy="334794"/>
            </a:xfrm>
            <a:prstGeom prst="roundRect">
              <a:avLst>
                <a:gd name="adj" fmla="val 50000"/>
              </a:avLst>
            </a:prstGeom>
            <a:gradFill>
              <a:gsLst>
                <a:gs pos="15000">
                  <a:srgbClr val="E97F67"/>
                </a:gs>
                <a:gs pos="60000">
                  <a:srgbClr val="D9473C"/>
                </a:gs>
                <a:gs pos="100000">
                  <a:srgbClr val="CD262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33925" y="1593786"/>
              <a:ext cx="1524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pc="12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spc="12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有限公司</a:t>
              </a:r>
            </a:p>
          </p:txBody>
        </p:sp>
      </p:grpSp>
      <p:sp>
        <p:nvSpPr>
          <p:cNvPr id="42" name="椭圆 41"/>
          <p:cNvSpPr/>
          <p:nvPr/>
        </p:nvSpPr>
        <p:spPr>
          <a:xfrm>
            <a:off x="229098" y="4515949"/>
            <a:ext cx="2109842" cy="2109842"/>
          </a:xfrm>
          <a:prstGeom prst="ellipse">
            <a:avLst/>
          </a:prstGeom>
          <a:blipFill dpi="0" rotWithShape="1">
            <a:blip r:embed="rId6"/>
            <a:srcRect/>
            <a:tile tx="-527050" ty="-127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8FC8A3-8D5F-5CD9-3877-712366B78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959" y="-3474"/>
            <a:ext cx="12761543" cy="71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06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9ACBCA9-3DF1-CEB9-2BA6-2982F4AFEC9D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朝阳  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508F9F4-6C01-24AC-7415-13F4BABD8A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04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4-mask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760592" y="1973179"/>
            <a:ext cx="2911642" cy="2911642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80275" y="2372351"/>
            <a:ext cx="1516364" cy="178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3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01</a:t>
            </a:r>
            <a:endParaRPr lang="zh-CN" altLang="en-US" sz="11500" spc="30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46100" y="470636"/>
            <a:ext cx="781049" cy="177800"/>
            <a:chOff x="3454400" y="-3149600"/>
            <a:chExt cx="781049" cy="177800"/>
          </a:xfrm>
        </p:grpSpPr>
        <p:sp>
          <p:nvSpPr>
            <p:cNvPr id="35" name="椭圆 34"/>
            <p:cNvSpPr/>
            <p:nvPr/>
          </p:nvSpPr>
          <p:spPr>
            <a:xfrm>
              <a:off x="3454400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757083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057649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89823" y="2116361"/>
            <a:ext cx="5308120" cy="2625279"/>
            <a:chOff x="4856423" y="2014975"/>
            <a:chExt cx="5308120" cy="2625279"/>
          </a:xfrm>
        </p:grpSpPr>
        <p:sp>
          <p:nvSpPr>
            <p:cNvPr id="6" name="文本框 5"/>
            <p:cNvSpPr txBox="1"/>
            <p:nvPr/>
          </p:nvSpPr>
          <p:spPr>
            <a:xfrm>
              <a:off x="4880557" y="2014975"/>
              <a:ext cx="3299236" cy="120032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zh-CN" altLang="en-US" sz="7020">
                  <a:latin typeface="+mj-ea"/>
                  <a:ea typeface="+mj-ea"/>
                  <a:cs typeface="OPPOSans B" panose="00020600040101010101" pitchFamily="18" charset="-122"/>
                </a:rPr>
                <a:t>品牌介绍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8121" y="3163792"/>
              <a:ext cx="3132525" cy="440120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en-US" altLang="zh-CN" sz="2080">
                  <a:latin typeface="+mj-ea"/>
                  <a:ea typeface="+mj-ea"/>
                  <a:cs typeface="OPPOSans B" panose="00020600040101010101" pitchFamily="18" charset="-122"/>
                </a:rPr>
                <a:t>BRAND INTRODUCTION</a:t>
              </a:r>
              <a:endParaRPr lang="zh-CN" altLang="en-US" sz="2080"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56423" y="3864375"/>
              <a:ext cx="5308120" cy="77587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请在此处输入任意内容请在此处输入任意内容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</a:t>
              </a:r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4985801" y="3642813"/>
              <a:ext cx="756021" cy="59435"/>
            </a:xfrm>
            <a:prstGeom prst="parallelogram">
              <a:avLst>
                <a:gd name="adj" fmla="val 5178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29192" y="6097758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20XX</a:t>
            </a:r>
            <a:endParaRPr lang="zh-CN" altLang="en-US" sz="24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08965" y="402100"/>
            <a:ext cx="294422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E-COMMERCE MARKETING </a:t>
            </a:r>
          </a:p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PLANNING</a:t>
            </a:r>
            <a:endParaRPr lang="zh-CN" altLang="en-US" sz="1200" spc="11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0" name="Oval 2+"/>
          <p:cNvSpPr/>
          <p:nvPr/>
        </p:nvSpPr>
        <p:spPr>
          <a:xfrm>
            <a:off x="1308205" y="1520792"/>
            <a:ext cx="3816416" cy="3816416"/>
          </a:xfrm>
          <a:prstGeom prst="ellipse">
            <a:avLst/>
          </a:prstGeom>
          <a:noFill/>
          <a:ln w="22225">
            <a:solidFill>
              <a:srgbClr val="CD2622"/>
            </a:solidFill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62451" y="2021306"/>
            <a:ext cx="360076" cy="360076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25172" y="4855362"/>
            <a:ext cx="602154" cy="602154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33996" y="1899018"/>
            <a:ext cx="794228" cy="794228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C5FB14-B12A-3B14-B68C-32AF26753AEB}"/>
              </a:ext>
            </a:extLst>
          </p:cNvPr>
          <p:cNvGrpSpPr/>
          <p:nvPr/>
        </p:nvGrpSpPr>
        <p:grpSpPr>
          <a:xfrm>
            <a:off x="10090680" y="6264212"/>
            <a:ext cx="1512267" cy="151680"/>
            <a:chOff x="10071630" y="6249921"/>
            <a:chExt cx="1512267" cy="151680"/>
          </a:xfrm>
          <a:solidFill>
            <a:srgbClr val="CD2622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4956349-A723-6C2E-2153-513E99B07BBE}"/>
                </a:ext>
              </a:extLst>
            </p:cNvPr>
            <p:cNvSpPr/>
            <p:nvPr/>
          </p:nvSpPr>
          <p:spPr>
            <a:xfrm rot="2700000">
              <a:off x="11432217" y="6249921"/>
              <a:ext cx="151680" cy="151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3EB7E0D-6FBF-8A4D-6063-35CF1E71BF2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1630" y="6324173"/>
              <a:ext cx="1344083" cy="2829"/>
            </a:xfrm>
            <a:prstGeom prst="line">
              <a:avLst/>
            </a:prstGeom>
            <a:grpFill/>
            <a:ln w="25400">
              <a:solidFill>
                <a:srgbClr val="CD26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/>
          <p:cNvSpPr/>
          <p:nvPr/>
        </p:nvSpPr>
        <p:spPr>
          <a:xfrm rot="5400000">
            <a:off x="1887367" y="645526"/>
            <a:ext cx="1766060" cy="4423194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28000">
                <a:srgbClr val="FAFAFA"/>
              </a:gs>
              <a:gs pos="84000">
                <a:srgbClr val="E9ECE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932713" y="441325"/>
            <a:ext cx="5700487" cy="5997575"/>
            <a:chOff x="5932713" y="441325"/>
            <a:chExt cx="5700487" cy="5997575"/>
          </a:xfrm>
          <a:blipFill dpi="0" rotWithShape="1">
            <a:blip r:embed="rId3"/>
            <a:srcRect/>
            <a:tile tx="831850" ty="-69850" sx="100000" sy="100000" flip="none" algn="t"/>
          </a:blipFill>
          <a:effectLst/>
        </p:grpSpPr>
        <p:sp>
          <p:nvSpPr>
            <p:cNvPr id="22" name="任意多边形: 形状 21"/>
            <p:cNvSpPr/>
            <p:nvPr/>
          </p:nvSpPr>
          <p:spPr>
            <a:xfrm>
              <a:off x="6994112" y="441325"/>
              <a:ext cx="4639088" cy="5997575"/>
            </a:xfrm>
            <a:custGeom>
              <a:avLst/>
              <a:gdLst>
                <a:gd name="connsiteX0" fmla="*/ 1061887 w 4639088"/>
                <a:gd name="connsiteY0" fmla="*/ 0 h 5997575"/>
                <a:gd name="connsiteX1" fmla="*/ 4639088 w 4639088"/>
                <a:gd name="connsiteY1" fmla="*/ 0 h 5997575"/>
                <a:gd name="connsiteX2" fmla="*/ 3577201 w 4639088"/>
                <a:gd name="connsiteY2" fmla="*/ 5997575 h 5997575"/>
                <a:gd name="connsiteX3" fmla="*/ 0 w 4639088"/>
                <a:gd name="connsiteY3" fmla="*/ 5997575 h 5997575"/>
                <a:gd name="connsiteX4" fmla="*/ 108494 w 4639088"/>
                <a:gd name="connsiteY4" fmla="*/ 5384800 h 5997575"/>
                <a:gd name="connsiteX5" fmla="*/ 741146 w 4639088"/>
                <a:gd name="connsiteY5" fmla="*/ 5384800 h 5997575"/>
                <a:gd name="connsiteX6" fmla="*/ 1298988 w 4639088"/>
                <a:gd name="connsiteY6" fmla="*/ 2759075 h 5997575"/>
                <a:gd name="connsiteX7" fmla="*/ 573386 w 4639088"/>
                <a:gd name="connsiteY7" fmla="*/ 2759075 h 599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9088" h="5997575">
                  <a:moveTo>
                    <a:pt x="1061887" y="0"/>
                  </a:moveTo>
                  <a:lnTo>
                    <a:pt x="4639088" y="0"/>
                  </a:lnTo>
                  <a:lnTo>
                    <a:pt x="3577201" y="5997575"/>
                  </a:lnTo>
                  <a:lnTo>
                    <a:pt x="0" y="5997575"/>
                  </a:lnTo>
                  <a:lnTo>
                    <a:pt x="108494" y="5384800"/>
                  </a:lnTo>
                  <a:lnTo>
                    <a:pt x="741146" y="5384800"/>
                  </a:lnTo>
                  <a:lnTo>
                    <a:pt x="1298988" y="2759075"/>
                  </a:lnTo>
                  <a:lnTo>
                    <a:pt x="573386" y="27590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5932713" y="3298372"/>
              <a:ext cx="2232120" cy="2456134"/>
            </a:xfrm>
            <a:prstGeom prst="parallelogram">
              <a:avLst>
                <a:gd name="adj" fmla="val 228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品牌介绍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BRAND INTRODUCTION</a:t>
            </a:r>
            <a:endParaRPr lang="zh-CN" altLang="en-US" sz="2400"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188" y="2030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52810" y="2216796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3131" y="2516415"/>
            <a:ext cx="440599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21" name="矩形: 圆角 20"/>
          <p:cNvSpPr/>
          <p:nvPr/>
        </p:nvSpPr>
        <p:spPr>
          <a:xfrm rot="5400000">
            <a:off x="1887367" y="2821459"/>
            <a:ext cx="1766060" cy="4423194"/>
          </a:xfrm>
          <a:prstGeom prst="roundRect">
            <a:avLst>
              <a:gd name="adj" fmla="val 6393"/>
            </a:avLst>
          </a:prstGeom>
          <a:gradFill flip="none" rotWithShape="1">
            <a:gsLst>
              <a:gs pos="38000">
                <a:srgbClr val="FAFAFA"/>
              </a:gs>
              <a:gs pos="100000">
                <a:srgbClr val="E9ECE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24188" y="420646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40194" y="2475262"/>
            <a:ext cx="400325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0194" y="4651195"/>
            <a:ext cx="400325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252810" y="4392729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3131" y="4692348"/>
            <a:ext cx="440599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  <a:endParaRPr lang="en-US" altLang="zh-CN" sz="1400" spc="120"/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807028" y="2013856"/>
            <a:ext cx="1545772" cy="1545772"/>
          </a:xfrm>
          <a:prstGeom prst="ellipse">
            <a:avLst/>
          </a:prstGeom>
          <a:blipFill dpi="0" rotWithShape="1">
            <a:blip r:embed="rId3"/>
            <a:srcRect/>
            <a:tile tx="82550" ty="-57150" sx="100000" sy="100000" flip="none" algn="t"/>
          </a:blipFill>
          <a:ln w="19050">
            <a:solidFill>
              <a:srgbClr val="CD2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34357" y="3728701"/>
            <a:ext cx="3091114" cy="1609916"/>
            <a:chOff x="1034357" y="3641615"/>
            <a:chExt cx="3091114" cy="1609916"/>
          </a:xfrm>
        </p:grpSpPr>
        <p:sp>
          <p:nvSpPr>
            <p:cNvPr id="8" name="文本框 7"/>
            <p:cNvSpPr txBox="1"/>
            <p:nvPr/>
          </p:nvSpPr>
          <p:spPr>
            <a:xfrm>
              <a:off x="1872028" y="36416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品牌介绍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81628" y="4005569"/>
              <a:ext cx="179903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>
                  <a:solidFill>
                    <a:schemeClr val="bg1">
                      <a:lumMod val="7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BRAND INTRODUCTION</a:t>
              </a:r>
              <a:endParaRPr lang="zh-CN" altLang="en-US" sz="1000">
                <a:solidFill>
                  <a:schemeClr val="bg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5134" y="4295140"/>
              <a:ext cx="289560" cy="0"/>
            </a:xfrm>
            <a:prstGeom prst="line">
              <a:avLst/>
            </a:prstGeom>
            <a:ln w="12700">
              <a:solidFill>
                <a:srgbClr val="D81D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034357" y="4396169"/>
              <a:ext cx="3091114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1071" y="3728701"/>
            <a:ext cx="3091114" cy="1609916"/>
            <a:chOff x="4616071" y="3641615"/>
            <a:chExt cx="3091114" cy="1609916"/>
          </a:xfrm>
        </p:grpSpPr>
        <p:sp>
          <p:nvSpPr>
            <p:cNvPr id="13" name="文本框 12"/>
            <p:cNvSpPr txBox="1"/>
            <p:nvPr/>
          </p:nvSpPr>
          <p:spPr>
            <a:xfrm>
              <a:off x="5453742" y="36416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品牌介绍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63342" y="4005569"/>
              <a:ext cx="179903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>
                  <a:solidFill>
                    <a:schemeClr val="bg1">
                      <a:lumMod val="7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BRAND INTRODUCTION</a:t>
              </a:r>
              <a:endParaRPr lang="zh-CN" altLang="en-US" sz="1000">
                <a:solidFill>
                  <a:schemeClr val="bg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16848" y="4295140"/>
              <a:ext cx="289560" cy="0"/>
            </a:xfrm>
            <a:prstGeom prst="line">
              <a:avLst/>
            </a:prstGeom>
            <a:ln w="12700">
              <a:solidFill>
                <a:srgbClr val="D81D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4616071" y="4396169"/>
              <a:ext cx="3091114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27785" y="3728701"/>
            <a:ext cx="3091114" cy="1609916"/>
            <a:chOff x="4616071" y="3641615"/>
            <a:chExt cx="3091114" cy="1609916"/>
          </a:xfrm>
        </p:grpSpPr>
        <p:sp>
          <p:nvSpPr>
            <p:cNvPr id="19" name="文本框 18"/>
            <p:cNvSpPr txBox="1"/>
            <p:nvPr/>
          </p:nvSpPr>
          <p:spPr>
            <a:xfrm>
              <a:off x="5453742" y="36416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品牌介绍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63342" y="4005569"/>
              <a:ext cx="179903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>
                  <a:solidFill>
                    <a:schemeClr val="bg1">
                      <a:lumMod val="7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BRAND INTRODUCTION</a:t>
              </a:r>
              <a:endParaRPr lang="zh-CN" altLang="en-US" sz="1000">
                <a:solidFill>
                  <a:schemeClr val="bg1">
                    <a:lumMod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016848" y="4295140"/>
              <a:ext cx="289560" cy="0"/>
            </a:xfrm>
            <a:prstGeom prst="line">
              <a:avLst/>
            </a:prstGeom>
            <a:ln w="12700">
              <a:solidFill>
                <a:srgbClr val="D81D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4616071" y="4396169"/>
              <a:ext cx="3091114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 spc="120"/>
                <a:t>请输入任意内容</a:t>
              </a:r>
            </a:p>
          </p:txBody>
        </p:sp>
      </p:grpSp>
      <p:sp>
        <p:nvSpPr>
          <p:cNvPr id="33" name="任意多边形: 形状 32"/>
          <p:cNvSpPr/>
          <p:nvPr/>
        </p:nvSpPr>
        <p:spPr>
          <a:xfrm flipH="1" flipV="1">
            <a:off x="0" y="5492582"/>
            <a:ext cx="1274988" cy="1365419"/>
          </a:xfrm>
          <a:custGeom>
            <a:avLst/>
            <a:gdLst>
              <a:gd name="connsiteX0" fmla="*/ 1067556 w 1274988"/>
              <a:gd name="connsiteY0" fmla="*/ 1365419 h 1365419"/>
              <a:gd name="connsiteX1" fmla="*/ 0 w 1274988"/>
              <a:gd name="connsiteY1" fmla="*/ 297861 h 1365419"/>
              <a:gd name="connsiteX2" fmla="*/ 21689 w 1274988"/>
              <a:gd name="connsiteY2" fmla="*/ 82711 h 1365419"/>
              <a:gd name="connsiteX3" fmla="*/ 47364 w 1274988"/>
              <a:gd name="connsiteY3" fmla="*/ 0 h 1365419"/>
              <a:gd name="connsiteX4" fmla="*/ 1274988 w 1274988"/>
              <a:gd name="connsiteY4" fmla="*/ 0 h 1365419"/>
              <a:gd name="connsiteX5" fmla="*/ 1274988 w 1274988"/>
              <a:gd name="connsiteY5" fmla="*/ 1344908 h 1365419"/>
              <a:gd name="connsiteX6" fmla="*/ 1176707 w 1274988"/>
              <a:gd name="connsiteY6" fmla="*/ 1359908 h 1365419"/>
              <a:gd name="connsiteX7" fmla="*/ 1067556 w 1274988"/>
              <a:gd name="connsiteY7" fmla="*/ 1365419 h 1365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4988" h="1365419">
                <a:moveTo>
                  <a:pt x="1067556" y="1365419"/>
                </a:moveTo>
                <a:cubicBezTo>
                  <a:pt x="477961" y="1365419"/>
                  <a:pt x="0" y="887457"/>
                  <a:pt x="0" y="297861"/>
                </a:cubicBezTo>
                <a:cubicBezTo>
                  <a:pt x="0" y="224162"/>
                  <a:pt x="7468" y="152207"/>
                  <a:pt x="21689" y="82711"/>
                </a:cubicBezTo>
                <a:lnTo>
                  <a:pt x="47364" y="0"/>
                </a:lnTo>
                <a:lnTo>
                  <a:pt x="1274988" y="0"/>
                </a:lnTo>
                <a:lnTo>
                  <a:pt x="1274988" y="1344908"/>
                </a:lnTo>
                <a:lnTo>
                  <a:pt x="1176707" y="1359908"/>
                </a:lnTo>
                <a:cubicBezTo>
                  <a:pt x="1140819" y="1363552"/>
                  <a:pt x="1104406" y="1365419"/>
                  <a:pt x="1067556" y="1365419"/>
                </a:cubicBezTo>
                <a:close/>
              </a:path>
            </a:pathLst>
          </a:cu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dist="38100" algn="l" rotWithShape="0">
              <a:srgbClr val="CD262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246379" y="477838"/>
            <a:ext cx="382057" cy="363537"/>
            <a:chOff x="11246379" y="477838"/>
            <a:chExt cx="382057" cy="363537"/>
          </a:xfrm>
        </p:grpSpPr>
        <p:sp>
          <p:nvSpPr>
            <p:cNvPr id="25" name="矩形 24"/>
            <p:cNvSpPr/>
            <p:nvPr/>
          </p:nvSpPr>
          <p:spPr>
            <a:xfrm>
              <a:off x="11318874" y="477838"/>
              <a:ext cx="309562" cy="309562"/>
            </a:xfrm>
            <a:prstGeom prst="rect">
              <a:avLst/>
            </a:prstGeom>
            <a:noFill/>
            <a:ln w="19050"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1246379" y="588963"/>
              <a:ext cx="252412" cy="252412"/>
            </a:xfrm>
            <a:prstGeom prst="rect">
              <a:avLst/>
            </a:prstGeom>
            <a:solidFill>
              <a:srgbClr val="D81D18"/>
            </a:solidFill>
            <a:ln>
              <a:solidFill>
                <a:srgbClr val="D81D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042649" y="6298045"/>
            <a:ext cx="587711" cy="141383"/>
            <a:chOff x="5307980" y="78059"/>
            <a:chExt cx="788020" cy="189571"/>
          </a:xfrm>
        </p:grpSpPr>
        <p:sp>
          <p:nvSpPr>
            <p:cNvPr id="29" name="椭圆 28"/>
            <p:cNvSpPr/>
            <p:nvPr/>
          </p:nvSpPr>
          <p:spPr>
            <a:xfrm>
              <a:off x="5307980" y="78059"/>
              <a:ext cx="189571" cy="189571"/>
            </a:xfrm>
            <a:prstGeom prst="ellipse">
              <a:avLst/>
            </a:prstGeom>
            <a:solidFill>
              <a:srgbClr val="D81D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607205" y="78059"/>
              <a:ext cx="189571" cy="189571"/>
            </a:xfrm>
            <a:prstGeom prst="ellipse">
              <a:avLst/>
            </a:prstGeom>
            <a:solidFill>
              <a:srgbClr val="D81D1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906429" y="78059"/>
              <a:ext cx="189571" cy="189571"/>
            </a:xfrm>
            <a:prstGeom prst="ellipse">
              <a:avLst/>
            </a:prstGeom>
            <a:solidFill>
              <a:srgbClr val="D81D18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5453742" y="2013856"/>
            <a:ext cx="1545772" cy="1545772"/>
          </a:xfrm>
          <a:prstGeom prst="ellipse">
            <a:avLst/>
          </a:prstGeom>
          <a:blipFill dpi="0" rotWithShape="1">
            <a:blip r:embed="rId4"/>
            <a:srcRect/>
            <a:tile tx="0" ty="-69850" sx="100000" sy="100000" flip="none" algn="t"/>
          </a:blipFill>
          <a:ln w="19050">
            <a:solidFill>
              <a:srgbClr val="CD2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100456" y="2013856"/>
            <a:ext cx="1545772" cy="1545772"/>
          </a:xfrm>
          <a:prstGeom prst="ellipse">
            <a:avLst/>
          </a:prstGeom>
          <a:blipFill dpi="0" rotWithShape="1">
            <a:blip r:embed="rId5"/>
            <a:srcRect/>
            <a:tile tx="241300" ty="-69850" sx="100000" sy="100000" flip="none" algn="t"/>
          </a:blipFill>
          <a:ln w="19050">
            <a:solidFill>
              <a:srgbClr val="CD2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721CF37-6ABC-6BC6-4BB0-87928B6FCEFA}"/>
              </a:ext>
            </a:extLst>
          </p:cNvPr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0E8A246-A6EC-65B9-5779-1283258451A2}"/>
              </a:ext>
            </a:extLst>
          </p:cNvPr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品牌介绍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DA039DB-C579-56BF-905D-D0934DB843AD}"/>
              </a:ext>
            </a:extLst>
          </p:cNvPr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BRAND INTRODUCTION</a:t>
            </a:r>
            <a:endParaRPr lang="zh-CN" altLang="en-US" sz="2400">
              <a:latin typeface="+mj-ea"/>
              <a:ea typeface="+mj-ea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962293"/>
            <a:ext cx="12192000" cy="1895707"/>
          </a:xfrm>
          <a:prstGeom prst="rect">
            <a:avLst/>
          </a:prstGeom>
          <a:gradFill>
            <a:gsLst>
              <a:gs pos="0">
                <a:srgbClr val="E97F67"/>
              </a:gs>
              <a:gs pos="59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6100" y="1951462"/>
            <a:ext cx="3646449" cy="4487437"/>
          </a:xfrm>
          <a:prstGeom prst="rect">
            <a:avLst/>
          </a:prstGeom>
          <a:blipFill dpi="0" rotWithShape="1">
            <a:blip r:embed="rId3"/>
            <a:srcRect/>
            <a:tile tx="0" ty="-12065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48902" y="18622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864909" y="2306985"/>
            <a:ext cx="30797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37724" y="2048519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7845" y="2348138"/>
            <a:ext cx="4405993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48902" y="33735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864909" y="3818285"/>
            <a:ext cx="30797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37724" y="3559819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67845" y="3859438"/>
            <a:ext cx="4405993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请输入任意内容请输入任意内容请输入任意内容</a:t>
            </a:r>
          </a:p>
          <a:p>
            <a:pPr>
              <a:lnSpc>
                <a:spcPct val="120000"/>
              </a:lnSpc>
            </a:pPr>
            <a:r>
              <a:rPr lang="zh-CN" altLang="en-US" sz="1400" spc="120"/>
              <a:t>请输入任意内容请输入任意内容</a:t>
            </a:r>
          </a:p>
        </p:txBody>
      </p:sp>
      <p:sp>
        <p:nvSpPr>
          <p:cNvPr id="15" name="圆: 空心 14"/>
          <p:cNvSpPr/>
          <p:nvPr/>
        </p:nvSpPr>
        <p:spPr>
          <a:xfrm>
            <a:off x="4467385" y="1956911"/>
            <a:ext cx="281517" cy="281517"/>
          </a:xfrm>
          <a:prstGeom prst="donut">
            <a:avLst>
              <a:gd name="adj" fmla="val 19727"/>
            </a:avLst>
          </a:prstGeom>
          <a:gradFill>
            <a:gsLst>
              <a:gs pos="0">
                <a:srgbClr val="E97F67"/>
              </a:gs>
              <a:gs pos="59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4467385" y="3459602"/>
            <a:ext cx="281517" cy="281517"/>
          </a:xfrm>
          <a:prstGeom prst="donut">
            <a:avLst>
              <a:gd name="adj" fmla="val 19727"/>
            </a:avLst>
          </a:prstGeom>
          <a:gradFill>
            <a:gsLst>
              <a:gs pos="0">
                <a:srgbClr val="E97F67"/>
              </a:gs>
              <a:gs pos="59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67845" y="5579142"/>
            <a:ext cx="55365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</a:rPr>
              <a:t>urna.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10304430" y="0"/>
            <a:ext cx="1887570" cy="1895708"/>
          </a:xfrm>
          <a:custGeom>
            <a:avLst/>
            <a:gdLst>
              <a:gd name="connsiteX0" fmla="*/ 44615 w 1887570"/>
              <a:gd name="connsiteY0" fmla="*/ 0 h 1895708"/>
              <a:gd name="connsiteX1" fmla="*/ 692374 w 1887570"/>
              <a:gd name="connsiteY1" fmla="*/ 0 h 1895708"/>
              <a:gd name="connsiteX2" fmla="*/ 689788 w 1887570"/>
              <a:gd name="connsiteY2" fmla="*/ 4764 h 1895708"/>
              <a:gd name="connsiteX3" fmla="*/ 617769 w 1887570"/>
              <a:gd name="connsiteY3" fmla="*/ 361488 h 1895708"/>
              <a:gd name="connsiteX4" fmla="*/ 1534220 w 1887570"/>
              <a:gd name="connsiteY4" fmla="*/ 1277939 h 1895708"/>
              <a:gd name="connsiteX5" fmla="*/ 1806744 w 1887570"/>
              <a:gd name="connsiteY5" fmla="*/ 1236737 h 1895708"/>
              <a:gd name="connsiteX6" fmla="*/ 1887570 w 1887570"/>
              <a:gd name="connsiteY6" fmla="*/ 1207155 h 1895708"/>
              <a:gd name="connsiteX7" fmla="*/ 1887570 w 1887570"/>
              <a:gd name="connsiteY7" fmla="*/ 1853186 h 1895708"/>
              <a:gd name="connsiteX8" fmla="*/ 1843419 w 1887570"/>
              <a:gd name="connsiteY8" fmla="*/ 1864538 h 1895708"/>
              <a:gd name="connsiteX9" fmla="*/ 1534220 w 1887570"/>
              <a:gd name="connsiteY9" fmla="*/ 1895708 h 1895708"/>
              <a:gd name="connsiteX10" fmla="*/ 0 w 1887570"/>
              <a:gd name="connsiteY10" fmla="*/ 361488 h 1895708"/>
              <a:gd name="connsiteX11" fmla="*/ 31170 w 1887570"/>
              <a:gd name="connsiteY11" fmla="*/ 52289 h 189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570" h="1895708">
                <a:moveTo>
                  <a:pt x="44615" y="0"/>
                </a:moveTo>
                <a:lnTo>
                  <a:pt x="692374" y="0"/>
                </a:lnTo>
                <a:lnTo>
                  <a:pt x="689788" y="4764"/>
                </a:lnTo>
                <a:cubicBezTo>
                  <a:pt x="643413" y="114407"/>
                  <a:pt x="617769" y="234953"/>
                  <a:pt x="617769" y="361488"/>
                </a:cubicBezTo>
                <a:cubicBezTo>
                  <a:pt x="617769" y="867630"/>
                  <a:pt x="1028078" y="1277939"/>
                  <a:pt x="1534220" y="1277939"/>
                </a:cubicBezTo>
                <a:cubicBezTo>
                  <a:pt x="1629122" y="1277939"/>
                  <a:pt x="1720654" y="1263514"/>
                  <a:pt x="1806744" y="1236737"/>
                </a:cubicBezTo>
                <a:lnTo>
                  <a:pt x="1887570" y="1207155"/>
                </a:lnTo>
                <a:lnTo>
                  <a:pt x="1887570" y="1853186"/>
                </a:lnTo>
                <a:lnTo>
                  <a:pt x="1843419" y="1864538"/>
                </a:lnTo>
                <a:cubicBezTo>
                  <a:pt x="1743545" y="1884975"/>
                  <a:pt x="1640136" y="1895708"/>
                  <a:pt x="1534220" y="1895708"/>
                </a:cubicBezTo>
                <a:cubicBezTo>
                  <a:pt x="686894" y="1895708"/>
                  <a:pt x="0" y="1208814"/>
                  <a:pt x="0" y="361488"/>
                </a:cubicBezTo>
                <a:cubicBezTo>
                  <a:pt x="0" y="255572"/>
                  <a:pt x="10733" y="152163"/>
                  <a:pt x="31170" y="52289"/>
                </a:cubicBezTo>
                <a:close/>
              </a:path>
            </a:pathLst>
          </a:custGeom>
          <a:gradFill>
            <a:gsLst>
              <a:gs pos="0">
                <a:srgbClr val="E97F67"/>
              </a:gs>
              <a:gs pos="59000">
                <a:srgbClr val="D9473C"/>
              </a:gs>
              <a:gs pos="100000">
                <a:srgbClr val="CD2622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A214616-2D2F-7E04-E0ED-714165EE5DD8}"/>
              </a:ext>
            </a:extLst>
          </p:cNvPr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729C747-26AA-FE13-7661-D530202E950D}"/>
              </a:ext>
            </a:extLst>
          </p:cNvPr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品牌介绍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D562A6-A159-D461-FF5D-2B87EBCF2F3A}"/>
              </a:ext>
            </a:extLst>
          </p:cNvPr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BRAND INTRODUCTION</a:t>
            </a:r>
            <a:endParaRPr lang="zh-CN" altLang="en-US" sz="2400">
              <a:latin typeface="+mj-ea"/>
              <a:ea typeface="+mj-ea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-50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4-mask"/>
          <p:cNvSpPr/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60592" y="1973179"/>
            <a:ext cx="2911642" cy="2911642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9125" y="2372351"/>
            <a:ext cx="220765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3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02</a:t>
            </a:r>
            <a:endParaRPr lang="zh-CN" altLang="en-US" sz="11500" spc="30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100" y="470636"/>
            <a:ext cx="781049" cy="177800"/>
            <a:chOff x="3454400" y="-3149600"/>
            <a:chExt cx="781049" cy="177800"/>
          </a:xfrm>
        </p:grpSpPr>
        <p:sp>
          <p:nvSpPr>
            <p:cNvPr id="7" name="椭圆 6"/>
            <p:cNvSpPr/>
            <p:nvPr/>
          </p:nvSpPr>
          <p:spPr>
            <a:xfrm>
              <a:off x="3454400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757083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057649" y="-3149600"/>
              <a:ext cx="177800" cy="177800"/>
            </a:xfrm>
            <a:prstGeom prst="ellipse">
              <a:avLst/>
            </a:prstGeom>
            <a:solidFill>
              <a:srgbClr val="CD2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9823" y="2116361"/>
            <a:ext cx="5308120" cy="2625279"/>
            <a:chOff x="4856423" y="2014975"/>
            <a:chExt cx="5308120" cy="2625279"/>
          </a:xfrm>
        </p:grpSpPr>
        <p:sp>
          <p:nvSpPr>
            <p:cNvPr id="11" name="文本框 10"/>
            <p:cNvSpPr txBox="1"/>
            <p:nvPr/>
          </p:nvSpPr>
          <p:spPr>
            <a:xfrm>
              <a:off x="4880557" y="2014975"/>
              <a:ext cx="3298595" cy="120032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zh-CN" altLang="en-US" sz="7020">
                  <a:latin typeface="+mj-ea"/>
                  <a:ea typeface="+mj-ea"/>
                  <a:cs typeface="OPPOSans B" panose="00020600040101010101" pitchFamily="18" charset="-122"/>
                </a:rPr>
                <a:t>主打产品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68121" y="3163792"/>
              <a:ext cx="2380075" cy="440120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r>
                <a:rPr lang="en-US" altLang="zh-CN" sz="2080">
                  <a:latin typeface="+mj-ea"/>
                  <a:ea typeface="+mj-ea"/>
                  <a:cs typeface="OPPOSans B" panose="00020600040101010101" pitchFamily="18" charset="-122"/>
                </a:rPr>
                <a:t>MAIN PRODUCTS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56423" y="3864375"/>
              <a:ext cx="5308120" cy="775879"/>
            </a:xfrm>
            <a:prstGeom prst="rect">
              <a:avLst/>
            </a:prstGeom>
            <a:noFill/>
            <a:effectLst/>
          </p:spPr>
          <p:txBody>
            <a:bodyPr wrap="none" lIns="118872" tIns="59436" rIns="118872" bIns="5943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请在此处输入任意内容请在此处输入任意内容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820" spc="120"/>
                <a:t>请在此处输入任意内容</a:t>
              </a: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985801" y="3642813"/>
              <a:ext cx="756021" cy="59435"/>
            </a:xfrm>
            <a:prstGeom prst="parallelogram">
              <a:avLst>
                <a:gd name="adj" fmla="val 5178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29192" y="6097758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20XX</a:t>
            </a:r>
            <a:endParaRPr lang="zh-CN" altLang="en-US" sz="24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8965" y="402100"/>
            <a:ext cx="294422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E-COMMERCE MARKETING </a:t>
            </a:r>
          </a:p>
          <a:p>
            <a:pPr algn="r"/>
            <a:r>
              <a:rPr lang="en-US" altLang="zh-CN" sz="1200" spc="11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PLANNING</a:t>
            </a:r>
            <a:endParaRPr lang="zh-CN" altLang="en-US" sz="1200" spc="11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Oval 2+"/>
          <p:cNvSpPr/>
          <p:nvPr/>
        </p:nvSpPr>
        <p:spPr>
          <a:xfrm>
            <a:off x="1308205" y="1520792"/>
            <a:ext cx="3816416" cy="3816416"/>
          </a:xfrm>
          <a:prstGeom prst="ellipse">
            <a:avLst/>
          </a:prstGeom>
          <a:noFill/>
          <a:ln w="22225">
            <a:solidFill>
              <a:srgbClr val="CD2622"/>
            </a:solidFill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62451" y="2021306"/>
            <a:ext cx="360076" cy="360076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172" y="4855362"/>
            <a:ext cx="602154" cy="602154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33996" y="1899018"/>
            <a:ext cx="794228" cy="794228"/>
          </a:xfrm>
          <a:prstGeom prst="ellipse">
            <a:avLst/>
          </a:prstGeom>
          <a:gradFill>
            <a:gsLst>
              <a:gs pos="15000">
                <a:srgbClr val="E97F67"/>
              </a:gs>
              <a:gs pos="74000">
                <a:srgbClr val="D9473C"/>
              </a:gs>
              <a:gs pos="100000">
                <a:srgbClr val="CD2622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rgbClr val="D81D1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345056F-E570-1707-2FC3-AF1FE4A129A1}"/>
              </a:ext>
            </a:extLst>
          </p:cNvPr>
          <p:cNvGrpSpPr/>
          <p:nvPr/>
        </p:nvGrpSpPr>
        <p:grpSpPr>
          <a:xfrm>
            <a:off x="10090680" y="6264212"/>
            <a:ext cx="1512267" cy="151680"/>
            <a:chOff x="10071630" y="6249921"/>
            <a:chExt cx="1512267" cy="151680"/>
          </a:xfrm>
          <a:solidFill>
            <a:srgbClr val="CD262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7FEA145-8F5E-9456-0DBC-2EBAC065E331}"/>
                </a:ext>
              </a:extLst>
            </p:cNvPr>
            <p:cNvSpPr/>
            <p:nvPr/>
          </p:nvSpPr>
          <p:spPr>
            <a:xfrm rot="2700000">
              <a:off x="11432217" y="6249921"/>
              <a:ext cx="151680" cy="151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C6F0A80-B659-C352-1F32-A1DCF36D35A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1630" y="6324173"/>
              <a:ext cx="1344083" cy="2829"/>
            </a:xfrm>
            <a:prstGeom prst="line">
              <a:avLst/>
            </a:prstGeom>
            <a:grpFill/>
            <a:ln w="25400">
              <a:solidFill>
                <a:srgbClr val="CD26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/>
        </p:nvSpPr>
        <p:spPr>
          <a:xfrm>
            <a:off x="0" y="2730500"/>
            <a:ext cx="12217400" cy="1460500"/>
          </a:xfrm>
          <a:custGeom>
            <a:avLst/>
            <a:gdLst>
              <a:gd name="connsiteX0" fmla="*/ 0 w 12179300"/>
              <a:gd name="connsiteY0" fmla="*/ 1346200 h 1346200"/>
              <a:gd name="connsiteX1" fmla="*/ 2984500 w 12179300"/>
              <a:gd name="connsiteY1" fmla="*/ 381000 h 1346200"/>
              <a:gd name="connsiteX2" fmla="*/ 7734300 w 12179300"/>
              <a:gd name="connsiteY2" fmla="*/ 1333500 h 1346200"/>
              <a:gd name="connsiteX3" fmla="*/ 12179300 w 12179300"/>
              <a:gd name="connsiteY3" fmla="*/ 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9300" h="1346200">
                <a:moveTo>
                  <a:pt x="0" y="1346200"/>
                </a:moveTo>
                <a:cubicBezTo>
                  <a:pt x="847725" y="864658"/>
                  <a:pt x="1695450" y="383117"/>
                  <a:pt x="2984500" y="381000"/>
                </a:cubicBezTo>
                <a:cubicBezTo>
                  <a:pt x="4273550" y="378883"/>
                  <a:pt x="6201833" y="1397000"/>
                  <a:pt x="7734300" y="1333500"/>
                </a:cubicBezTo>
                <a:cubicBezTo>
                  <a:pt x="9266767" y="1270000"/>
                  <a:pt x="11315700" y="232833"/>
                  <a:pt x="12179300" y="0"/>
                </a:cubicBezTo>
              </a:path>
            </a:pathLst>
          </a:custGeom>
          <a:noFill/>
          <a:ln w="22225">
            <a:solidFill>
              <a:srgbClr val="D81D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72880" y="2093686"/>
            <a:ext cx="0" cy="1272868"/>
          </a:xfrm>
          <a:prstGeom prst="line">
            <a:avLst/>
          </a:prstGeom>
          <a:ln w="101600" cap="rnd">
            <a:gradFill>
              <a:gsLst>
                <a:gs pos="0">
                  <a:srgbClr val="D81D18">
                    <a:alpha val="0"/>
                  </a:srgbClr>
                </a:gs>
                <a:gs pos="100000">
                  <a:srgbClr val="D81D18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733105" y="1830049"/>
            <a:ext cx="3027279" cy="1085285"/>
            <a:chOff x="1733105" y="1576049"/>
            <a:chExt cx="3027279" cy="1085285"/>
          </a:xfrm>
        </p:grpSpPr>
        <p:sp>
          <p:nvSpPr>
            <p:cNvPr id="8" name="文本框 7"/>
            <p:cNvSpPr txBox="1"/>
            <p:nvPr/>
          </p:nvSpPr>
          <p:spPr>
            <a:xfrm>
              <a:off x="1733105" y="1576049"/>
              <a:ext cx="1508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47362" y="2064504"/>
              <a:ext cx="3013022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849966" y="2064503"/>
              <a:ext cx="32173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>
            <a:off x="3830004" y="3317928"/>
            <a:ext cx="0" cy="1210377"/>
          </a:xfrm>
          <a:prstGeom prst="line">
            <a:avLst/>
          </a:prstGeom>
          <a:ln w="101600" cap="rnd">
            <a:gradFill>
              <a:gsLst>
                <a:gs pos="0">
                  <a:srgbClr val="D81D18">
                    <a:alpha val="0"/>
                  </a:srgbClr>
                </a:gs>
                <a:gs pos="100000">
                  <a:srgbClr val="D81D18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009479" y="3938669"/>
            <a:ext cx="3027279" cy="1085285"/>
            <a:chOff x="1733105" y="1576049"/>
            <a:chExt cx="3027279" cy="1085285"/>
          </a:xfrm>
        </p:grpSpPr>
        <p:sp>
          <p:nvSpPr>
            <p:cNvPr id="16" name="文本框 15"/>
            <p:cNvSpPr txBox="1"/>
            <p:nvPr/>
          </p:nvSpPr>
          <p:spPr>
            <a:xfrm>
              <a:off x="1733105" y="1576049"/>
              <a:ext cx="1508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47362" y="2064504"/>
              <a:ext cx="3013022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49966" y="2064503"/>
              <a:ext cx="32173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 flipV="1">
            <a:off x="6355146" y="2529114"/>
            <a:ext cx="0" cy="1493521"/>
          </a:xfrm>
          <a:prstGeom prst="line">
            <a:avLst/>
          </a:prstGeom>
          <a:ln w="101600" cap="rnd">
            <a:gradFill>
              <a:gsLst>
                <a:gs pos="0">
                  <a:srgbClr val="D81D18">
                    <a:alpha val="0"/>
                  </a:srgbClr>
                </a:gs>
                <a:gs pos="100000">
                  <a:srgbClr val="D81D18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513193" y="2218726"/>
            <a:ext cx="3027279" cy="1085285"/>
            <a:chOff x="1733105" y="1576049"/>
            <a:chExt cx="3027279" cy="1085285"/>
          </a:xfrm>
        </p:grpSpPr>
        <p:sp>
          <p:nvSpPr>
            <p:cNvPr id="25" name="文本框 24"/>
            <p:cNvSpPr txBox="1"/>
            <p:nvPr/>
          </p:nvSpPr>
          <p:spPr>
            <a:xfrm>
              <a:off x="1733105" y="1576049"/>
              <a:ext cx="1508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47362" y="2064504"/>
              <a:ext cx="3013022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849966" y="2064503"/>
              <a:ext cx="32173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直接连接符 29"/>
          <p:cNvCxnSpPr/>
          <p:nvPr/>
        </p:nvCxnSpPr>
        <p:spPr>
          <a:xfrm>
            <a:off x="8673802" y="4022634"/>
            <a:ext cx="0" cy="1140823"/>
          </a:xfrm>
          <a:prstGeom prst="line">
            <a:avLst/>
          </a:prstGeom>
          <a:ln w="101600" cap="rnd">
            <a:gradFill>
              <a:gsLst>
                <a:gs pos="0">
                  <a:srgbClr val="D81D18">
                    <a:alpha val="0"/>
                  </a:srgbClr>
                </a:gs>
                <a:gs pos="100000">
                  <a:srgbClr val="D81D18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8848382" y="4560388"/>
            <a:ext cx="3027279" cy="1085285"/>
            <a:chOff x="1733105" y="1576049"/>
            <a:chExt cx="3027279" cy="1085285"/>
          </a:xfrm>
        </p:grpSpPr>
        <p:sp>
          <p:nvSpPr>
            <p:cNvPr id="34" name="文本框 33"/>
            <p:cNvSpPr txBox="1"/>
            <p:nvPr/>
          </p:nvSpPr>
          <p:spPr>
            <a:xfrm>
              <a:off x="1733105" y="1576049"/>
              <a:ext cx="1508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400" spc="3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47362" y="2064504"/>
              <a:ext cx="3013022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  <a:endParaRPr lang="en-US" altLang="zh-CN" sz="1400" spc="120"/>
            </a:p>
            <a:p>
              <a:pPr>
                <a:lnSpc>
                  <a:spcPct val="120000"/>
                </a:lnSpc>
              </a:pPr>
              <a:r>
                <a:rPr lang="zh-CN" altLang="en-US" sz="1400" spc="120"/>
                <a:t>请输入任意内容请输入任意内容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849966" y="2064503"/>
              <a:ext cx="32173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473203" y="6007593"/>
            <a:ext cx="9245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Lorem ipsum dolor sit amet, consectetuer adipiscing elit. Maecenas porttitor congue massa. Fusce posuere, magna sed 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pulvinar ultricies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88688" y="472016"/>
            <a:ext cx="543982" cy="67733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主打产品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MAIN PRODUCTS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/>
          <p:cNvSpPr/>
          <p:nvPr/>
        </p:nvSpPr>
        <p:spPr>
          <a:xfrm>
            <a:off x="1" y="2247900"/>
            <a:ext cx="11320313" cy="3454400"/>
          </a:xfrm>
          <a:custGeom>
            <a:avLst/>
            <a:gdLst>
              <a:gd name="connsiteX0" fmla="*/ 0 w 11320313"/>
              <a:gd name="connsiteY0" fmla="*/ 0 h 3454400"/>
              <a:gd name="connsiteX1" fmla="*/ 9593113 w 11320313"/>
              <a:gd name="connsiteY1" fmla="*/ 0 h 3454400"/>
              <a:gd name="connsiteX2" fmla="*/ 11320313 w 11320313"/>
              <a:gd name="connsiteY2" fmla="*/ 1727200 h 3454400"/>
              <a:gd name="connsiteX3" fmla="*/ 9593113 w 11320313"/>
              <a:gd name="connsiteY3" fmla="*/ 3454400 h 3454400"/>
              <a:gd name="connsiteX4" fmla="*/ 0 w 11320313"/>
              <a:gd name="connsiteY4" fmla="*/ 345440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0313" h="3454400">
                <a:moveTo>
                  <a:pt x="0" y="0"/>
                </a:moveTo>
                <a:lnTo>
                  <a:pt x="9593113" y="0"/>
                </a:lnTo>
                <a:cubicBezTo>
                  <a:pt x="10547019" y="0"/>
                  <a:pt x="11320313" y="773294"/>
                  <a:pt x="11320313" y="1727200"/>
                </a:cubicBezTo>
                <a:cubicBezTo>
                  <a:pt x="11320313" y="2681106"/>
                  <a:pt x="10547019" y="3454400"/>
                  <a:pt x="9593113" y="3454400"/>
                </a:cubicBezTo>
                <a:lnTo>
                  <a:pt x="0" y="3454400"/>
                </a:lnTo>
                <a:close/>
              </a:path>
            </a:pathLst>
          </a:custGeom>
          <a:gradFill>
            <a:gsLst>
              <a:gs pos="0">
                <a:srgbClr val="E97F67"/>
              </a:gs>
              <a:gs pos="93000">
                <a:srgbClr val="CD2622"/>
              </a:gs>
              <a:gs pos="58000">
                <a:srgbClr val="D81D1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465752" y="32255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56567" y="3586065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085826" y="3810996"/>
            <a:ext cx="87812" cy="102192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338946" y="3910336"/>
            <a:ext cx="1571228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3253812" y="3129619"/>
            <a:ext cx="0" cy="18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700952" y="32255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4321026" y="3810996"/>
            <a:ext cx="87812" cy="102192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574146" y="3910336"/>
            <a:ext cx="1571228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24387" y="32255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6544461" y="3810996"/>
            <a:ext cx="87812" cy="102192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797581" y="3910336"/>
            <a:ext cx="1571228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109322" y="32255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品牌介绍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8729396" y="3810996"/>
            <a:ext cx="87812" cy="102192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7982516" y="3910336"/>
            <a:ext cx="1571228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  <a:endParaRPr lang="en-US" altLang="zh-CN" sz="1400" spc="12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spc="120">
                <a:solidFill>
                  <a:schemeClr val="bg1"/>
                </a:solidFill>
              </a:rPr>
              <a:t>请输入任意内容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486873" y="3129619"/>
            <a:ext cx="0" cy="18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710309" y="3129619"/>
            <a:ext cx="0" cy="18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: 形状 37"/>
          <p:cNvSpPr/>
          <p:nvPr/>
        </p:nvSpPr>
        <p:spPr>
          <a:xfrm>
            <a:off x="10304430" y="0"/>
            <a:ext cx="1887570" cy="1895708"/>
          </a:xfrm>
          <a:custGeom>
            <a:avLst/>
            <a:gdLst>
              <a:gd name="connsiteX0" fmla="*/ 44615 w 1887570"/>
              <a:gd name="connsiteY0" fmla="*/ 0 h 1895708"/>
              <a:gd name="connsiteX1" fmla="*/ 692374 w 1887570"/>
              <a:gd name="connsiteY1" fmla="*/ 0 h 1895708"/>
              <a:gd name="connsiteX2" fmla="*/ 689788 w 1887570"/>
              <a:gd name="connsiteY2" fmla="*/ 4764 h 1895708"/>
              <a:gd name="connsiteX3" fmla="*/ 617769 w 1887570"/>
              <a:gd name="connsiteY3" fmla="*/ 361488 h 1895708"/>
              <a:gd name="connsiteX4" fmla="*/ 1534220 w 1887570"/>
              <a:gd name="connsiteY4" fmla="*/ 1277939 h 1895708"/>
              <a:gd name="connsiteX5" fmla="*/ 1806744 w 1887570"/>
              <a:gd name="connsiteY5" fmla="*/ 1236737 h 1895708"/>
              <a:gd name="connsiteX6" fmla="*/ 1887570 w 1887570"/>
              <a:gd name="connsiteY6" fmla="*/ 1207155 h 1895708"/>
              <a:gd name="connsiteX7" fmla="*/ 1887570 w 1887570"/>
              <a:gd name="connsiteY7" fmla="*/ 1853186 h 1895708"/>
              <a:gd name="connsiteX8" fmla="*/ 1843419 w 1887570"/>
              <a:gd name="connsiteY8" fmla="*/ 1864538 h 1895708"/>
              <a:gd name="connsiteX9" fmla="*/ 1534220 w 1887570"/>
              <a:gd name="connsiteY9" fmla="*/ 1895708 h 1895708"/>
              <a:gd name="connsiteX10" fmla="*/ 0 w 1887570"/>
              <a:gd name="connsiteY10" fmla="*/ 361488 h 1895708"/>
              <a:gd name="connsiteX11" fmla="*/ 31170 w 1887570"/>
              <a:gd name="connsiteY11" fmla="*/ 52289 h 189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570" h="1895708">
                <a:moveTo>
                  <a:pt x="44615" y="0"/>
                </a:moveTo>
                <a:lnTo>
                  <a:pt x="692374" y="0"/>
                </a:lnTo>
                <a:lnTo>
                  <a:pt x="689788" y="4764"/>
                </a:lnTo>
                <a:cubicBezTo>
                  <a:pt x="643413" y="114407"/>
                  <a:pt x="617769" y="234953"/>
                  <a:pt x="617769" y="361488"/>
                </a:cubicBezTo>
                <a:cubicBezTo>
                  <a:pt x="617769" y="867630"/>
                  <a:pt x="1028078" y="1277939"/>
                  <a:pt x="1534220" y="1277939"/>
                </a:cubicBezTo>
                <a:cubicBezTo>
                  <a:pt x="1629122" y="1277939"/>
                  <a:pt x="1720654" y="1263514"/>
                  <a:pt x="1806744" y="1236737"/>
                </a:cubicBezTo>
                <a:lnTo>
                  <a:pt x="1887570" y="1207155"/>
                </a:lnTo>
                <a:lnTo>
                  <a:pt x="1887570" y="1853186"/>
                </a:lnTo>
                <a:lnTo>
                  <a:pt x="1843419" y="1864538"/>
                </a:lnTo>
                <a:cubicBezTo>
                  <a:pt x="1743545" y="1884975"/>
                  <a:pt x="1640136" y="1895708"/>
                  <a:pt x="1534220" y="1895708"/>
                </a:cubicBezTo>
                <a:cubicBezTo>
                  <a:pt x="686894" y="1895708"/>
                  <a:pt x="0" y="1208814"/>
                  <a:pt x="0" y="361488"/>
                </a:cubicBezTo>
                <a:cubicBezTo>
                  <a:pt x="0" y="255572"/>
                  <a:pt x="10733" y="152163"/>
                  <a:pt x="31170" y="52289"/>
                </a:cubicBezTo>
                <a:close/>
              </a:path>
            </a:pathLst>
          </a:custGeom>
          <a:gradFill>
            <a:gsLst>
              <a:gs pos="0">
                <a:srgbClr val="E97F67"/>
              </a:gs>
              <a:gs pos="59000">
                <a:srgbClr val="D9473C"/>
              </a:gs>
              <a:gs pos="100000">
                <a:srgbClr val="CD2622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617167" y="3586065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01567" y="3586065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062167" y="3586065"/>
            <a:ext cx="1799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INTRODUCTION</a:t>
            </a:r>
            <a:endParaRPr lang="zh-CN" altLang="en-US" sz="100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9" name="图片 79" descr="32313538313534373b32313538313532363bb7d6cef6">
            <a:extLst>
              <a:ext uri="{FF2B5EF4-FFF2-40B4-BE49-F238E27FC236}">
                <a16:creationId xmlns:a16="http://schemas.microsoft.com/office/drawing/2014/main" id="{A8FD0BED-1E53-5142-5EAE-66E6D857E155}"/>
              </a:ext>
            </a:extLst>
          </p:cNvPr>
          <p:cNvGrpSpPr/>
          <p:nvPr/>
        </p:nvGrpSpPr>
        <p:grpSpPr>
          <a:xfrm>
            <a:off x="1956646" y="2705100"/>
            <a:ext cx="455322" cy="455180"/>
            <a:chOff x="6056703" y="2266169"/>
            <a:chExt cx="914399" cy="914117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D57F9D-F58A-66AC-7914-6206B8C69D63}"/>
                </a:ext>
              </a:extLst>
            </p:cNvPr>
            <p:cNvSpPr/>
            <p:nvPr/>
          </p:nvSpPr>
          <p:spPr>
            <a:xfrm>
              <a:off x="6056703" y="2266169"/>
              <a:ext cx="914399" cy="914117"/>
            </a:xfrm>
            <a:custGeom>
              <a:avLst/>
              <a:gdLst>
                <a:gd name="connsiteX0" fmla="*/ 885939 w 914399"/>
                <a:gd name="connsiteY0" fmla="*/ 738565 h 914117"/>
                <a:gd name="connsiteX1" fmla="*/ 795072 w 914399"/>
                <a:gd name="connsiteY1" fmla="*/ 648076 h 914117"/>
                <a:gd name="connsiteX2" fmla="*/ 795072 w 914399"/>
                <a:gd name="connsiteY2" fmla="*/ 648076 h 914117"/>
                <a:gd name="connsiteX3" fmla="*/ 731359 w 914399"/>
                <a:gd name="connsiteY3" fmla="*/ 584363 h 914117"/>
                <a:gd name="connsiteX4" fmla="*/ 711821 w 914399"/>
                <a:gd name="connsiteY4" fmla="*/ 584363 h 914117"/>
                <a:gd name="connsiteX5" fmla="*/ 695150 w 914399"/>
                <a:gd name="connsiteY5" fmla="*/ 601209 h 914117"/>
                <a:gd name="connsiteX6" fmla="*/ 655484 w 914399"/>
                <a:gd name="connsiteY6" fmla="*/ 561711 h 914117"/>
                <a:gd name="connsiteX7" fmla="*/ 612911 w 914399"/>
                <a:gd name="connsiteY7" fmla="*/ 104885 h 914117"/>
                <a:gd name="connsiteX8" fmla="*/ 359005 w 914399"/>
                <a:gd name="connsiteY8" fmla="*/ -383 h 914117"/>
                <a:gd name="connsiteX9" fmla="*/ 104885 w 914399"/>
                <a:gd name="connsiteY9" fmla="*/ 104886 h 914117"/>
                <a:gd name="connsiteX10" fmla="*/ -384 w 914399"/>
                <a:gd name="connsiteY10" fmla="*/ 358585 h 914117"/>
                <a:gd name="connsiteX11" fmla="*/ 104885 w 914399"/>
                <a:gd name="connsiteY11" fmla="*/ 612705 h 914117"/>
                <a:gd name="connsiteX12" fmla="*/ 359594 w 914399"/>
                <a:gd name="connsiteY12" fmla="*/ 717594 h 914117"/>
                <a:gd name="connsiteX13" fmla="*/ 561710 w 914399"/>
                <a:gd name="connsiteY13" fmla="*/ 655483 h 914117"/>
                <a:gd name="connsiteX14" fmla="*/ 601208 w 914399"/>
                <a:gd name="connsiteY14" fmla="*/ 694979 h 914117"/>
                <a:gd name="connsiteX15" fmla="*/ 584323 w 914399"/>
                <a:gd name="connsiteY15" fmla="*/ 711822 h 914117"/>
                <a:gd name="connsiteX16" fmla="*/ 580450 w 914399"/>
                <a:gd name="connsiteY16" fmla="*/ 721676 h 914117"/>
                <a:gd name="connsiteX17" fmla="*/ 584323 w 914399"/>
                <a:gd name="connsiteY17" fmla="*/ 731150 h 914117"/>
                <a:gd name="connsiteX18" fmla="*/ 738943 w 914399"/>
                <a:gd name="connsiteY18" fmla="*/ 885772 h 914117"/>
                <a:gd name="connsiteX19" fmla="*/ 806820 w 914399"/>
                <a:gd name="connsiteY19" fmla="*/ 913732 h 914117"/>
                <a:gd name="connsiteX20" fmla="*/ 874655 w 914399"/>
                <a:gd name="connsiteY20" fmla="*/ 885772 h 914117"/>
                <a:gd name="connsiteX21" fmla="*/ 885939 w 914399"/>
                <a:gd name="connsiteY21" fmla="*/ 874234 h 914117"/>
                <a:gd name="connsiteX22" fmla="*/ 885939 w 914399"/>
                <a:gd name="connsiteY22" fmla="*/ 738565 h 914117"/>
                <a:gd name="connsiteX23" fmla="*/ 555138 w 914399"/>
                <a:gd name="connsiteY23" fmla="*/ 626305 h 914117"/>
                <a:gd name="connsiteX24" fmla="*/ 124377 w 914399"/>
                <a:gd name="connsiteY24" fmla="*/ 593376 h 914117"/>
                <a:gd name="connsiteX25" fmla="*/ 27149 w 914399"/>
                <a:gd name="connsiteY25" fmla="*/ 358582 h 914117"/>
                <a:gd name="connsiteX26" fmla="*/ 124377 w 914399"/>
                <a:gd name="connsiteY26" fmla="*/ 124210 h 914117"/>
                <a:gd name="connsiteX27" fmla="*/ 359001 w 914399"/>
                <a:gd name="connsiteY27" fmla="*/ 27152 h 914117"/>
                <a:gd name="connsiteX28" fmla="*/ 593373 w 914399"/>
                <a:gd name="connsiteY28" fmla="*/ 124210 h 914117"/>
                <a:gd name="connsiteX29" fmla="*/ 626471 w 914399"/>
                <a:gd name="connsiteY29" fmla="*/ 554722 h 914117"/>
                <a:gd name="connsiteX30" fmla="*/ 627736 w 914399"/>
                <a:gd name="connsiteY30" fmla="*/ 572829 h 914117"/>
                <a:gd name="connsiteX31" fmla="*/ 675612 w 914399"/>
                <a:gd name="connsiteY31" fmla="*/ 620536 h 914117"/>
                <a:gd name="connsiteX32" fmla="*/ 620748 w 914399"/>
                <a:gd name="connsiteY32" fmla="*/ 675235 h 914117"/>
                <a:gd name="connsiteX33" fmla="*/ 573041 w 914399"/>
                <a:gd name="connsiteY33" fmla="*/ 627526 h 914117"/>
                <a:gd name="connsiteX34" fmla="*/ 555138 w 914399"/>
                <a:gd name="connsiteY34" fmla="*/ 626305 h 914117"/>
                <a:gd name="connsiteX35" fmla="*/ 721675 w 914399"/>
                <a:gd name="connsiteY35" fmla="*/ 613545 h 914117"/>
                <a:gd name="connsiteX36" fmla="*/ 765891 w 914399"/>
                <a:gd name="connsiteY36" fmla="*/ 657548 h 914117"/>
                <a:gd name="connsiteX37" fmla="*/ 657715 w 914399"/>
                <a:gd name="connsiteY37" fmla="*/ 765681 h 914117"/>
                <a:gd name="connsiteX38" fmla="*/ 613755 w 914399"/>
                <a:gd name="connsiteY38" fmla="*/ 721679 h 914117"/>
                <a:gd name="connsiteX39" fmla="*/ 866440 w 914399"/>
                <a:gd name="connsiteY39" fmla="*/ 854907 h 914117"/>
                <a:gd name="connsiteX40" fmla="*/ 855121 w 914399"/>
                <a:gd name="connsiteY40" fmla="*/ 866025 h 914117"/>
                <a:gd name="connsiteX41" fmla="*/ 758621 w 914399"/>
                <a:gd name="connsiteY41" fmla="*/ 866162 h 914117"/>
                <a:gd name="connsiteX42" fmla="*/ 758483 w 914399"/>
                <a:gd name="connsiteY42" fmla="*/ 866025 h 914117"/>
                <a:gd name="connsiteX43" fmla="*/ 677258 w 914399"/>
                <a:gd name="connsiteY43" fmla="*/ 785007 h 914117"/>
                <a:gd name="connsiteX44" fmla="*/ 785219 w 914399"/>
                <a:gd name="connsiteY44" fmla="*/ 677298 h 914117"/>
                <a:gd name="connsiteX45" fmla="*/ 866444 w 914399"/>
                <a:gd name="connsiteY45" fmla="*/ 758270 h 914117"/>
                <a:gd name="connsiteX46" fmla="*/ 866472 w 914399"/>
                <a:gd name="connsiteY46" fmla="*/ 854880 h 914117"/>
                <a:gd name="connsiteX47" fmla="*/ 866444 w 914399"/>
                <a:gd name="connsiteY47" fmla="*/ 854907 h 9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14399" h="914117">
                  <a:moveTo>
                    <a:pt x="885939" y="738565"/>
                  </a:moveTo>
                  <a:lnTo>
                    <a:pt x="795072" y="648076"/>
                  </a:lnTo>
                  <a:lnTo>
                    <a:pt x="795072" y="648076"/>
                  </a:lnTo>
                  <a:lnTo>
                    <a:pt x="731359" y="584363"/>
                  </a:lnTo>
                  <a:cubicBezTo>
                    <a:pt x="725944" y="579015"/>
                    <a:pt x="717236" y="579015"/>
                    <a:pt x="711821" y="584363"/>
                  </a:cubicBezTo>
                  <a:lnTo>
                    <a:pt x="695150" y="601209"/>
                  </a:lnTo>
                  <a:lnTo>
                    <a:pt x="655484" y="561711"/>
                  </a:lnTo>
                  <a:cubicBezTo>
                    <a:pt x="752122" y="420692"/>
                    <a:pt x="734647" y="226198"/>
                    <a:pt x="612911" y="104885"/>
                  </a:cubicBezTo>
                  <a:cubicBezTo>
                    <a:pt x="545078" y="37051"/>
                    <a:pt x="454799" y="-383"/>
                    <a:pt x="359005" y="-383"/>
                  </a:cubicBezTo>
                  <a:cubicBezTo>
                    <a:pt x="263639" y="-638"/>
                    <a:pt x="172134" y="37268"/>
                    <a:pt x="104885" y="104886"/>
                  </a:cubicBezTo>
                  <a:cubicBezTo>
                    <a:pt x="37007" y="172719"/>
                    <a:pt x="-384" y="262788"/>
                    <a:pt x="-384" y="358585"/>
                  </a:cubicBezTo>
                  <a:cubicBezTo>
                    <a:pt x="-384" y="454801"/>
                    <a:pt x="37007" y="544870"/>
                    <a:pt x="104885" y="612705"/>
                  </a:cubicBezTo>
                  <a:cubicBezTo>
                    <a:pt x="173942" y="681803"/>
                    <a:pt x="266660" y="717594"/>
                    <a:pt x="359594" y="717594"/>
                  </a:cubicBezTo>
                  <a:cubicBezTo>
                    <a:pt x="431680" y="717692"/>
                    <a:pt x="502119" y="696045"/>
                    <a:pt x="561710" y="655483"/>
                  </a:cubicBezTo>
                  <a:lnTo>
                    <a:pt x="601208" y="694979"/>
                  </a:lnTo>
                  <a:lnTo>
                    <a:pt x="584323" y="711822"/>
                  </a:lnTo>
                  <a:cubicBezTo>
                    <a:pt x="581814" y="714487"/>
                    <a:pt x="580427" y="718015"/>
                    <a:pt x="580450" y="721676"/>
                  </a:cubicBezTo>
                  <a:cubicBezTo>
                    <a:pt x="580429" y="725223"/>
                    <a:pt x="581823" y="728633"/>
                    <a:pt x="584323" y="731150"/>
                  </a:cubicBezTo>
                  <a:lnTo>
                    <a:pt x="738943" y="885772"/>
                  </a:lnTo>
                  <a:cubicBezTo>
                    <a:pt x="757680" y="904679"/>
                    <a:pt x="782145" y="913732"/>
                    <a:pt x="806820" y="913732"/>
                  </a:cubicBezTo>
                  <a:cubicBezTo>
                    <a:pt x="832267" y="913890"/>
                    <a:pt x="856710" y="903815"/>
                    <a:pt x="874655" y="885772"/>
                  </a:cubicBezTo>
                  <a:lnTo>
                    <a:pt x="885939" y="874234"/>
                  </a:lnTo>
                  <a:cubicBezTo>
                    <a:pt x="923375" y="837221"/>
                    <a:pt x="923375" y="776377"/>
                    <a:pt x="885939" y="738565"/>
                  </a:cubicBezTo>
                  <a:close/>
                  <a:moveTo>
                    <a:pt x="555138" y="626305"/>
                  </a:moveTo>
                  <a:cubicBezTo>
                    <a:pt x="424352" y="722100"/>
                    <a:pt x="239326" y="708121"/>
                    <a:pt x="124377" y="593376"/>
                  </a:cubicBezTo>
                  <a:cubicBezTo>
                    <a:pt x="61679" y="530468"/>
                    <a:pt x="27149" y="447432"/>
                    <a:pt x="27149" y="358582"/>
                  </a:cubicBezTo>
                  <a:cubicBezTo>
                    <a:pt x="26927" y="270602"/>
                    <a:pt x="61942" y="186197"/>
                    <a:pt x="124377" y="124210"/>
                  </a:cubicBezTo>
                  <a:cubicBezTo>
                    <a:pt x="187118" y="61677"/>
                    <a:pt x="270365" y="27152"/>
                    <a:pt x="359001" y="27152"/>
                  </a:cubicBezTo>
                  <a:cubicBezTo>
                    <a:pt x="446952" y="26904"/>
                    <a:pt x="531347" y="61854"/>
                    <a:pt x="593373" y="124210"/>
                  </a:cubicBezTo>
                  <a:cubicBezTo>
                    <a:pt x="708331" y="239336"/>
                    <a:pt x="722520" y="424399"/>
                    <a:pt x="626471" y="554722"/>
                  </a:cubicBezTo>
                  <a:cubicBezTo>
                    <a:pt x="622407" y="560254"/>
                    <a:pt x="622942" y="567915"/>
                    <a:pt x="627736" y="572829"/>
                  </a:cubicBezTo>
                  <a:lnTo>
                    <a:pt x="675612" y="620536"/>
                  </a:lnTo>
                  <a:lnTo>
                    <a:pt x="620748" y="675235"/>
                  </a:lnTo>
                  <a:lnTo>
                    <a:pt x="573041" y="627526"/>
                  </a:lnTo>
                  <a:cubicBezTo>
                    <a:pt x="568279" y="623021"/>
                    <a:pt x="560489" y="622177"/>
                    <a:pt x="555138" y="626305"/>
                  </a:cubicBezTo>
                  <a:close/>
                  <a:moveTo>
                    <a:pt x="721675" y="613545"/>
                  </a:moveTo>
                  <a:lnTo>
                    <a:pt x="765891" y="657548"/>
                  </a:lnTo>
                  <a:lnTo>
                    <a:pt x="657715" y="765681"/>
                  </a:lnTo>
                  <a:lnTo>
                    <a:pt x="613755" y="721679"/>
                  </a:lnTo>
                  <a:close/>
                  <a:moveTo>
                    <a:pt x="866440" y="854907"/>
                  </a:moveTo>
                  <a:lnTo>
                    <a:pt x="855121" y="866025"/>
                  </a:lnTo>
                  <a:cubicBezTo>
                    <a:pt x="828511" y="892710"/>
                    <a:pt x="785306" y="892772"/>
                    <a:pt x="758621" y="866162"/>
                  </a:cubicBezTo>
                  <a:cubicBezTo>
                    <a:pt x="758575" y="866116"/>
                    <a:pt x="758529" y="866071"/>
                    <a:pt x="758483" y="866025"/>
                  </a:cubicBezTo>
                  <a:lnTo>
                    <a:pt x="677258" y="785007"/>
                  </a:lnTo>
                  <a:lnTo>
                    <a:pt x="785219" y="677298"/>
                  </a:lnTo>
                  <a:lnTo>
                    <a:pt x="866444" y="758270"/>
                  </a:lnTo>
                  <a:cubicBezTo>
                    <a:pt x="893130" y="784941"/>
                    <a:pt x="893142" y="828194"/>
                    <a:pt x="866472" y="854880"/>
                  </a:cubicBezTo>
                  <a:cubicBezTo>
                    <a:pt x="866463" y="854889"/>
                    <a:pt x="866453" y="854898"/>
                    <a:pt x="866444" y="85490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F489F7F-DB3C-1E2A-C0B8-03693C75189A}"/>
                </a:ext>
              </a:extLst>
            </p:cNvPr>
            <p:cNvSpPr/>
            <p:nvPr/>
          </p:nvSpPr>
          <p:spPr>
            <a:xfrm>
              <a:off x="6153835" y="2363227"/>
              <a:ext cx="524345" cy="524294"/>
            </a:xfrm>
            <a:custGeom>
              <a:avLst/>
              <a:gdLst>
                <a:gd name="connsiteX0" fmla="*/ 447388 w 524345"/>
                <a:gd name="connsiteY0" fmla="*/ 76157 h 524294"/>
                <a:gd name="connsiteX1" fmla="*/ 425198 w 524345"/>
                <a:gd name="connsiteY1" fmla="*/ 56828 h 524294"/>
                <a:gd name="connsiteX2" fmla="*/ 424775 w 524345"/>
                <a:gd name="connsiteY2" fmla="*/ 55987 h 524294"/>
                <a:gd name="connsiteX3" fmla="*/ 423934 w 524345"/>
                <a:gd name="connsiteY3" fmla="*/ 55607 h 524294"/>
                <a:gd name="connsiteX4" fmla="*/ 261945 w 524345"/>
                <a:gd name="connsiteY4" fmla="*/ -311 h 524294"/>
                <a:gd name="connsiteX5" fmla="*/ 76461 w 524345"/>
                <a:gd name="connsiteY5" fmla="*/ 76157 h 524294"/>
                <a:gd name="connsiteX6" fmla="*/ 76461 w 524345"/>
                <a:gd name="connsiteY6" fmla="*/ 447083 h 524294"/>
                <a:gd name="connsiteX7" fmla="*/ 167372 w 524345"/>
                <a:gd name="connsiteY7" fmla="*/ 506287 h 524294"/>
                <a:gd name="connsiteX8" fmla="*/ 168383 w 524345"/>
                <a:gd name="connsiteY8" fmla="*/ 506708 h 524294"/>
                <a:gd name="connsiteX9" fmla="*/ 170024 w 524345"/>
                <a:gd name="connsiteY9" fmla="*/ 507087 h 524294"/>
                <a:gd name="connsiteX10" fmla="*/ 447392 w 524345"/>
                <a:gd name="connsiteY10" fmla="*/ 447085 h 524294"/>
                <a:gd name="connsiteX11" fmla="*/ 447388 w 524345"/>
                <a:gd name="connsiteY11" fmla="*/ 76157 h 524294"/>
                <a:gd name="connsiteX12" fmla="*/ 495728 w 524345"/>
                <a:gd name="connsiteY12" fmla="*/ 248039 h 524294"/>
                <a:gd name="connsiteX13" fmla="*/ 378289 w 524345"/>
                <a:gd name="connsiteY13" fmla="*/ 248039 h 524294"/>
                <a:gd name="connsiteX14" fmla="*/ 344983 w 524345"/>
                <a:gd name="connsiteY14" fmla="*/ 178941 h 524294"/>
                <a:gd name="connsiteX15" fmla="*/ 417996 w 524345"/>
                <a:gd name="connsiteY15" fmla="*/ 86851 h 524294"/>
                <a:gd name="connsiteX16" fmla="*/ 427850 w 524345"/>
                <a:gd name="connsiteY16" fmla="*/ 95903 h 524294"/>
                <a:gd name="connsiteX17" fmla="*/ 495728 w 524345"/>
                <a:gd name="connsiteY17" fmla="*/ 248039 h 524294"/>
                <a:gd name="connsiteX18" fmla="*/ 325277 w 524345"/>
                <a:gd name="connsiteY18" fmla="*/ 325349 h 524294"/>
                <a:gd name="connsiteX19" fmla="*/ 198405 w 524345"/>
                <a:gd name="connsiteY19" fmla="*/ 325349 h 524294"/>
                <a:gd name="connsiteX20" fmla="*/ 198405 w 524345"/>
                <a:gd name="connsiteY20" fmla="*/ 198268 h 524294"/>
                <a:gd name="connsiteX21" fmla="*/ 325136 w 524345"/>
                <a:gd name="connsiteY21" fmla="*/ 198127 h 524294"/>
                <a:gd name="connsiteX22" fmla="*/ 325277 w 524345"/>
                <a:gd name="connsiteY22" fmla="*/ 198268 h 524294"/>
                <a:gd name="connsiteX23" fmla="*/ 325277 w 524345"/>
                <a:gd name="connsiteY23" fmla="*/ 325349 h 524294"/>
                <a:gd name="connsiteX24" fmla="*/ 323424 w 524345"/>
                <a:gd name="connsiteY24" fmla="*/ 162098 h 524294"/>
                <a:gd name="connsiteX25" fmla="*/ 275714 w 524345"/>
                <a:gd name="connsiteY25" fmla="*/ 145254 h 524294"/>
                <a:gd name="connsiteX26" fmla="*/ 275714 w 524345"/>
                <a:gd name="connsiteY26" fmla="*/ 27647 h 524294"/>
                <a:gd name="connsiteX27" fmla="*/ 396397 w 524345"/>
                <a:gd name="connsiteY27" fmla="*/ 69587 h 524294"/>
                <a:gd name="connsiteX28" fmla="*/ 95789 w 524345"/>
                <a:gd name="connsiteY28" fmla="*/ 95903 h 524294"/>
                <a:gd name="connsiteX29" fmla="*/ 248176 w 524345"/>
                <a:gd name="connsiteY29" fmla="*/ 27647 h 524294"/>
                <a:gd name="connsiteX30" fmla="*/ 248176 w 524345"/>
                <a:gd name="connsiteY30" fmla="*/ 145254 h 524294"/>
                <a:gd name="connsiteX31" fmla="*/ 178868 w 524345"/>
                <a:gd name="connsiteY31" fmla="*/ 178941 h 524294"/>
                <a:gd name="connsiteX32" fmla="*/ 178868 w 524345"/>
                <a:gd name="connsiteY32" fmla="*/ 344677 h 524294"/>
                <a:gd name="connsiteX33" fmla="*/ 207455 w 524345"/>
                <a:gd name="connsiteY33" fmla="*/ 365646 h 524294"/>
                <a:gd name="connsiteX34" fmla="*/ 165519 w 524345"/>
                <a:gd name="connsiteY34" fmla="*/ 475422 h 524294"/>
                <a:gd name="connsiteX35" fmla="*/ 95789 w 524345"/>
                <a:gd name="connsiteY35" fmla="*/ 427755 h 524294"/>
                <a:gd name="connsiteX36" fmla="*/ 95789 w 524345"/>
                <a:gd name="connsiteY36" fmla="*/ 95903 h 524294"/>
                <a:gd name="connsiteX37" fmla="*/ 427850 w 524345"/>
                <a:gd name="connsiteY37" fmla="*/ 427755 h 524294"/>
                <a:gd name="connsiteX38" fmla="*/ 191205 w 524345"/>
                <a:gd name="connsiteY38" fmla="*/ 485315 h 524294"/>
                <a:gd name="connsiteX39" fmla="*/ 233355 w 524345"/>
                <a:gd name="connsiteY39" fmla="*/ 375500 h 524294"/>
                <a:gd name="connsiteX40" fmla="*/ 261945 w 524345"/>
                <a:gd name="connsiteY40" fmla="*/ 379204 h 524294"/>
                <a:gd name="connsiteX41" fmla="*/ 378289 w 524345"/>
                <a:gd name="connsiteY41" fmla="*/ 275579 h 524294"/>
                <a:gd name="connsiteX42" fmla="*/ 495728 w 524345"/>
                <a:gd name="connsiteY42" fmla="*/ 275579 h 524294"/>
                <a:gd name="connsiteX43" fmla="*/ 427850 w 524345"/>
                <a:gd name="connsiteY43" fmla="*/ 427755 h 52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4345" h="524294">
                  <a:moveTo>
                    <a:pt x="447388" y="76157"/>
                  </a:moveTo>
                  <a:cubicBezTo>
                    <a:pt x="440187" y="69166"/>
                    <a:pt x="432777" y="62975"/>
                    <a:pt x="425198" y="56828"/>
                  </a:cubicBezTo>
                  <a:lnTo>
                    <a:pt x="424775" y="55987"/>
                  </a:lnTo>
                  <a:cubicBezTo>
                    <a:pt x="424775" y="55987"/>
                    <a:pt x="424145" y="55987"/>
                    <a:pt x="423934" y="55607"/>
                  </a:cubicBezTo>
                  <a:cubicBezTo>
                    <a:pt x="377776" y="19256"/>
                    <a:pt x="320698" y="-447"/>
                    <a:pt x="261945" y="-311"/>
                  </a:cubicBezTo>
                  <a:cubicBezTo>
                    <a:pt x="191835" y="-311"/>
                    <a:pt x="125812" y="26806"/>
                    <a:pt x="76461" y="76157"/>
                  </a:cubicBezTo>
                  <a:cubicBezTo>
                    <a:pt x="-25903" y="178561"/>
                    <a:pt x="-25903" y="345097"/>
                    <a:pt x="76461" y="447083"/>
                  </a:cubicBezTo>
                  <a:cubicBezTo>
                    <a:pt x="102261" y="472995"/>
                    <a:pt x="133240" y="493169"/>
                    <a:pt x="167372" y="506287"/>
                  </a:cubicBezTo>
                  <a:cubicBezTo>
                    <a:pt x="167604" y="506604"/>
                    <a:pt x="167994" y="506766"/>
                    <a:pt x="168383" y="506708"/>
                  </a:cubicBezTo>
                  <a:cubicBezTo>
                    <a:pt x="168873" y="507011"/>
                    <a:pt x="169450" y="507145"/>
                    <a:pt x="170024" y="507087"/>
                  </a:cubicBezTo>
                  <a:cubicBezTo>
                    <a:pt x="266226" y="543483"/>
                    <a:pt x="374834" y="519989"/>
                    <a:pt x="447392" y="447085"/>
                  </a:cubicBezTo>
                  <a:cubicBezTo>
                    <a:pt x="549582" y="345097"/>
                    <a:pt x="549582" y="178561"/>
                    <a:pt x="447388" y="76157"/>
                  </a:cubicBezTo>
                  <a:close/>
                  <a:moveTo>
                    <a:pt x="495728" y="248039"/>
                  </a:moveTo>
                  <a:lnTo>
                    <a:pt x="378289" y="248039"/>
                  </a:lnTo>
                  <a:cubicBezTo>
                    <a:pt x="375224" y="221930"/>
                    <a:pt x="363497" y="197602"/>
                    <a:pt x="344983" y="178941"/>
                  </a:cubicBezTo>
                  <a:lnTo>
                    <a:pt x="417996" y="86851"/>
                  </a:lnTo>
                  <a:cubicBezTo>
                    <a:pt x="421280" y="89714"/>
                    <a:pt x="424566" y="92620"/>
                    <a:pt x="427850" y="95903"/>
                  </a:cubicBezTo>
                  <a:cubicBezTo>
                    <a:pt x="468430" y="136532"/>
                    <a:pt x="492599" y="190701"/>
                    <a:pt x="495728" y="248039"/>
                  </a:cubicBezTo>
                  <a:close/>
                  <a:moveTo>
                    <a:pt x="325277" y="325349"/>
                  </a:moveTo>
                  <a:cubicBezTo>
                    <a:pt x="290207" y="360298"/>
                    <a:pt x="233475" y="360298"/>
                    <a:pt x="198405" y="325349"/>
                  </a:cubicBezTo>
                  <a:cubicBezTo>
                    <a:pt x="163457" y="290400"/>
                    <a:pt x="163457" y="233221"/>
                    <a:pt x="198405" y="198268"/>
                  </a:cubicBezTo>
                  <a:cubicBezTo>
                    <a:pt x="233362" y="163233"/>
                    <a:pt x="290101" y="163170"/>
                    <a:pt x="325136" y="198127"/>
                  </a:cubicBezTo>
                  <a:cubicBezTo>
                    <a:pt x="325183" y="198174"/>
                    <a:pt x="325230" y="198221"/>
                    <a:pt x="325277" y="198268"/>
                  </a:cubicBezTo>
                  <a:cubicBezTo>
                    <a:pt x="360225" y="233218"/>
                    <a:pt x="360225" y="290400"/>
                    <a:pt x="325277" y="325349"/>
                  </a:cubicBezTo>
                  <a:close/>
                  <a:moveTo>
                    <a:pt x="323424" y="162098"/>
                  </a:moveTo>
                  <a:cubicBezTo>
                    <a:pt x="308907" y="153138"/>
                    <a:pt x="292639" y="147395"/>
                    <a:pt x="275714" y="145254"/>
                  </a:cubicBezTo>
                  <a:lnTo>
                    <a:pt x="275714" y="27647"/>
                  </a:lnTo>
                  <a:cubicBezTo>
                    <a:pt x="319020" y="30329"/>
                    <a:pt x="360761" y="44835"/>
                    <a:pt x="396397" y="69587"/>
                  </a:cubicBezTo>
                  <a:close/>
                  <a:moveTo>
                    <a:pt x="95789" y="95903"/>
                  </a:moveTo>
                  <a:cubicBezTo>
                    <a:pt x="136929" y="54766"/>
                    <a:pt x="190572" y="31310"/>
                    <a:pt x="248176" y="27647"/>
                  </a:cubicBezTo>
                  <a:lnTo>
                    <a:pt x="248176" y="145254"/>
                  </a:lnTo>
                  <a:cubicBezTo>
                    <a:pt x="221983" y="148508"/>
                    <a:pt x="197609" y="160355"/>
                    <a:pt x="178868" y="178941"/>
                  </a:cubicBezTo>
                  <a:cubicBezTo>
                    <a:pt x="133222" y="224586"/>
                    <a:pt x="133222" y="299032"/>
                    <a:pt x="178868" y="344677"/>
                  </a:cubicBezTo>
                  <a:cubicBezTo>
                    <a:pt x="187270" y="353085"/>
                    <a:pt x="196911" y="360157"/>
                    <a:pt x="207455" y="365646"/>
                  </a:cubicBezTo>
                  <a:lnTo>
                    <a:pt x="165519" y="475422"/>
                  </a:lnTo>
                  <a:cubicBezTo>
                    <a:pt x="139548" y="463946"/>
                    <a:pt x="115911" y="447788"/>
                    <a:pt x="95789" y="427755"/>
                  </a:cubicBezTo>
                  <a:cubicBezTo>
                    <a:pt x="4500" y="336465"/>
                    <a:pt x="4500" y="187573"/>
                    <a:pt x="95789" y="95903"/>
                  </a:cubicBezTo>
                  <a:close/>
                  <a:moveTo>
                    <a:pt x="427850" y="427755"/>
                  </a:moveTo>
                  <a:cubicBezTo>
                    <a:pt x="363931" y="491468"/>
                    <a:pt x="272219" y="510790"/>
                    <a:pt x="191205" y="485315"/>
                  </a:cubicBezTo>
                  <a:lnTo>
                    <a:pt x="233355" y="375500"/>
                  </a:lnTo>
                  <a:cubicBezTo>
                    <a:pt x="242619" y="377565"/>
                    <a:pt x="252261" y="379204"/>
                    <a:pt x="261945" y="379204"/>
                  </a:cubicBezTo>
                  <a:cubicBezTo>
                    <a:pt x="321347" y="379041"/>
                    <a:pt x="371281" y="334566"/>
                    <a:pt x="378289" y="275579"/>
                  </a:cubicBezTo>
                  <a:lnTo>
                    <a:pt x="495728" y="275579"/>
                  </a:lnTo>
                  <a:cubicBezTo>
                    <a:pt x="492608" y="332931"/>
                    <a:pt x="468438" y="387116"/>
                    <a:pt x="427850" y="4277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片 80" descr="32313538313534373b32313538313533303bcdbcb1ea">
            <a:extLst>
              <a:ext uri="{FF2B5EF4-FFF2-40B4-BE49-F238E27FC236}">
                <a16:creationId xmlns:a16="http://schemas.microsoft.com/office/drawing/2014/main" id="{3985C73F-8BCE-3D4C-C430-F8850E223A98}"/>
              </a:ext>
            </a:extLst>
          </p:cNvPr>
          <p:cNvGrpSpPr/>
          <p:nvPr/>
        </p:nvGrpSpPr>
        <p:grpSpPr>
          <a:xfrm>
            <a:off x="4173504" y="2705029"/>
            <a:ext cx="455236" cy="455322"/>
            <a:chOff x="7313762" y="2266028"/>
            <a:chExt cx="914227" cy="914400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48FA846-775D-DF0B-9F9F-E37728647189}"/>
                </a:ext>
              </a:extLst>
            </p:cNvPr>
            <p:cNvSpPr/>
            <p:nvPr/>
          </p:nvSpPr>
          <p:spPr>
            <a:xfrm>
              <a:off x="7313762" y="2266028"/>
              <a:ext cx="914227" cy="914400"/>
            </a:xfrm>
            <a:custGeom>
              <a:avLst/>
              <a:gdLst>
                <a:gd name="connsiteX0" fmla="*/ 900077 w 914227"/>
                <a:gd name="connsiteY0" fmla="*/ -384 h 914400"/>
                <a:gd name="connsiteX1" fmla="*/ 13382 w 914227"/>
                <a:gd name="connsiteY1" fmla="*/ -384 h 914400"/>
                <a:gd name="connsiteX2" fmla="*/ -384 w 914227"/>
                <a:gd name="connsiteY2" fmla="*/ 13433 h 914400"/>
                <a:gd name="connsiteX3" fmla="*/ -383 w 914227"/>
                <a:gd name="connsiteY3" fmla="*/ 13595 h 914400"/>
                <a:gd name="connsiteX4" fmla="*/ -383 w 914227"/>
                <a:gd name="connsiteY4" fmla="*/ 900038 h 914400"/>
                <a:gd name="connsiteX5" fmla="*/ 13382 w 914227"/>
                <a:gd name="connsiteY5" fmla="*/ 914016 h 914400"/>
                <a:gd name="connsiteX6" fmla="*/ 900077 w 914227"/>
                <a:gd name="connsiteY6" fmla="*/ 914016 h 914400"/>
                <a:gd name="connsiteX7" fmla="*/ 913842 w 914227"/>
                <a:gd name="connsiteY7" fmla="*/ 900038 h 914400"/>
                <a:gd name="connsiteX8" fmla="*/ 913842 w 914227"/>
                <a:gd name="connsiteY8" fmla="*/ 13595 h 914400"/>
                <a:gd name="connsiteX9" fmla="*/ 900181 w 914227"/>
                <a:gd name="connsiteY9" fmla="*/ -383 h 914400"/>
                <a:gd name="connsiteX10" fmla="*/ 900077 w 914227"/>
                <a:gd name="connsiteY10" fmla="*/ -384 h 914400"/>
                <a:gd name="connsiteX11" fmla="*/ 27366 w 914227"/>
                <a:gd name="connsiteY11" fmla="*/ 27146 h 914400"/>
                <a:gd name="connsiteX12" fmla="*/ 886312 w 914227"/>
                <a:gd name="connsiteY12" fmla="*/ 27146 h 914400"/>
                <a:gd name="connsiteX13" fmla="*/ 886312 w 914227"/>
                <a:gd name="connsiteY13" fmla="*/ 137759 h 914400"/>
                <a:gd name="connsiteX14" fmla="*/ 27361 w 914227"/>
                <a:gd name="connsiteY14" fmla="*/ 137759 h 914400"/>
                <a:gd name="connsiteX15" fmla="*/ 886312 w 914227"/>
                <a:gd name="connsiteY15" fmla="*/ 886054 h 914400"/>
                <a:gd name="connsiteX16" fmla="*/ 27361 w 914227"/>
                <a:gd name="connsiteY16" fmla="*/ 886054 h 914400"/>
                <a:gd name="connsiteX17" fmla="*/ 27361 w 914227"/>
                <a:gd name="connsiteY17" fmla="*/ 807111 h 914400"/>
                <a:gd name="connsiteX18" fmla="*/ 55948 w 914227"/>
                <a:gd name="connsiteY18" fmla="*/ 807111 h 914400"/>
                <a:gd name="connsiteX19" fmla="*/ 69713 w 914227"/>
                <a:gd name="connsiteY19" fmla="*/ 793132 h 914400"/>
                <a:gd name="connsiteX20" fmla="*/ 56052 w 914227"/>
                <a:gd name="connsiteY20" fmla="*/ 779155 h 914400"/>
                <a:gd name="connsiteX21" fmla="*/ 55948 w 914227"/>
                <a:gd name="connsiteY21" fmla="*/ 779154 h 914400"/>
                <a:gd name="connsiteX22" fmla="*/ 27361 w 914227"/>
                <a:gd name="connsiteY22" fmla="*/ 779154 h 914400"/>
                <a:gd name="connsiteX23" fmla="*/ 27361 w 914227"/>
                <a:gd name="connsiteY23" fmla="*/ 700211 h 914400"/>
                <a:gd name="connsiteX24" fmla="*/ 55948 w 914227"/>
                <a:gd name="connsiteY24" fmla="*/ 700211 h 914400"/>
                <a:gd name="connsiteX25" fmla="*/ 69713 w 914227"/>
                <a:gd name="connsiteY25" fmla="*/ 686232 h 914400"/>
                <a:gd name="connsiteX26" fmla="*/ 56052 w 914227"/>
                <a:gd name="connsiteY26" fmla="*/ 672254 h 914400"/>
                <a:gd name="connsiteX27" fmla="*/ 55948 w 914227"/>
                <a:gd name="connsiteY27" fmla="*/ 672254 h 914400"/>
                <a:gd name="connsiteX28" fmla="*/ 27361 w 914227"/>
                <a:gd name="connsiteY28" fmla="*/ 672254 h 914400"/>
                <a:gd name="connsiteX29" fmla="*/ 27361 w 914227"/>
                <a:gd name="connsiteY29" fmla="*/ 592895 h 914400"/>
                <a:gd name="connsiteX30" fmla="*/ 55948 w 914227"/>
                <a:gd name="connsiteY30" fmla="*/ 592895 h 914400"/>
                <a:gd name="connsiteX31" fmla="*/ 69713 w 914227"/>
                <a:gd name="connsiteY31" fmla="*/ 579129 h 914400"/>
                <a:gd name="connsiteX32" fmla="*/ 55948 w 914227"/>
                <a:gd name="connsiteY32" fmla="*/ 565364 h 914400"/>
                <a:gd name="connsiteX33" fmla="*/ 27361 w 914227"/>
                <a:gd name="connsiteY33" fmla="*/ 565364 h 914400"/>
                <a:gd name="connsiteX34" fmla="*/ 27361 w 914227"/>
                <a:gd name="connsiteY34" fmla="*/ 486411 h 914400"/>
                <a:gd name="connsiteX35" fmla="*/ 55948 w 914227"/>
                <a:gd name="connsiteY35" fmla="*/ 486411 h 914400"/>
                <a:gd name="connsiteX36" fmla="*/ 69692 w 914227"/>
                <a:gd name="connsiteY36" fmla="*/ 472198 h 914400"/>
                <a:gd name="connsiteX37" fmla="*/ 55948 w 914227"/>
                <a:gd name="connsiteY37" fmla="*/ 458454 h 914400"/>
                <a:gd name="connsiteX38" fmla="*/ 27361 w 914227"/>
                <a:gd name="connsiteY38" fmla="*/ 458454 h 914400"/>
                <a:gd name="connsiteX39" fmla="*/ 27361 w 914227"/>
                <a:gd name="connsiteY39" fmla="*/ 379515 h 914400"/>
                <a:gd name="connsiteX40" fmla="*/ 55948 w 914227"/>
                <a:gd name="connsiteY40" fmla="*/ 379515 h 914400"/>
                <a:gd name="connsiteX41" fmla="*/ 69717 w 914227"/>
                <a:gd name="connsiteY41" fmla="*/ 365746 h 914400"/>
                <a:gd name="connsiteX42" fmla="*/ 55948 w 914227"/>
                <a:gd name="connsiteY42" fmla="*/ 351978 h 914400"/>
                <a:gd name="connsiteX43" fmla="*/ 27361 w 914227"/>
                <a:gd name="connsiteY43" fmla="*/ 351978 h 914400"/>
                <a:gd name="connsiteX44" fmla="*/ 27361 w 914227"/>
                <a:gd name="connsiteY44" fmla="*/ 272615 h 914400"/>
                <a:gd name="connsiteX45" fmla="*/ 55948 w 914227"/>
                <a:gd name="connsiteY45" fmla="*/ 272615 h 914400"/>
                <a:gd name="connsiteX46" fmla="*/ 69714 w 914227"/>
                <a:gd name="connsiteY46" fmla="*/ 258738 h 914400"/>
                <a:gd name="connsiteX47" fmla="*/ 69713 w 914227"/>
                <a:gd name="connsiteY47" fmla="*/ 258636 h 914400"/>
                <a:gd name="connsiteX48" fmla="*/ 55948 w 914227"/>
                <a:gd name="connsiteY48" fmla="*/ 244657 h 914400"/>
                <a:gd name="connsiteX49" fmla="*/ 27361 w 914227"/>
                <a:gd name="connsiteY49" fmla="*/ 244657 h 914400"/>
                <a:gd name="connsiteX50" fmla="*/ 27361 w 914227"/>
                <a:gd name="connsiteY50" fmla="*/ 165714 h 914400"/>
                <a:gd name="connsiteX51" fmla="*/ 886307 w 914227"/>
                <a:gd name="connsiteY51" fmla="*/ 16571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227" h="914400">
                  <a:moveTo>
                    <a:pt x="900077" y="-384"/>
                  </a:moveTo>
                  <a:lnTo>
                    <a:pt x="13382" y="-384"/>
                  </a:lnTo>
                  <a:cubicBezTo>
                    <a:pt x="5765" y="-370"/>
                    <a:pt x="-398" y="5816"/>
                    <a:pt x="-384" y="13433"/>
                  </a:cubicBezTo>
                  <a:cubicBezTo>
                    <a:pt x="-384" y="13487"/>
                    <a:pt x="-383" y="13541"/>
                    <a:pt x="-383" y="13595"/>
                  </a:cubicBezTo>
                  <a:lnTo>
                    <a:pt x="-383" y="900038"/>
                  </a:lnTo>
                  <a:cubicBezTo>
                    <a:pt x="-340" y="907657"/>
                    <a:pt x="5764" y="913856"/>
                    <a:pt x="13382" y="914016"/>
                  </a:cubicBezTo>
                  <a:lnTo>
                    <a:pt x="900077" y="914016"/>
                  </a:lnTo>
                  <a:cubicBezTo>
                    <a:pt x="907688" y="913838"/>
                    <a:pt x="913782" y="907650"/>
                    <a:pt x="913842" y="900038"/>
                  </a:cubicBezTo>
                  <a:lnTo>
                    <a:pt x="913842" y="13595"/>
                  </a:lnTo>
                  <a:cubicBezTo>
                    <a:pt x="913930" y="5962"/>
                    <a:pt x="907814" y="-296"/>
                    <a:pt x="900181" y="-383"/>
                  </a:cubicBezTo>
                  <a:cubicBezTo>
                    <a:pt x="900147" y="-384"/>
                    <a:pt x="900112" y="-384"/>
                    <a:pt x="900077" y="-384"/>
                  </a:cubicBezTo>
                  <a:close/>
                  <a:moveTo>
                    <a:pt x="27366" y="27146"/>
                  </a:moveTo>
                  <a:lnTo>
                    <a:pt x="886312" y="27146"/>
                  </a:lnTo>
                  <a:lnTo>
                    <a:pt x="886312" y="137759"/>
                  </a:lnTo>
                  <a:lnTo>
                    <a:pt x="27361" y="137759"/>
                  </a:lnTo>
                  <a:close/>
                  <a:moveTo>
                    <a:pt x="886312" y="886054"/>
                  </a:moveTo>
                  <a:lnTo>
                    <a:pt x="27361" y="886054"/>
                  </a:lnTo>
                  <a:lnTo>
                    <a:pt x="27361" y="807111"/>
                  </a:lnTo>
                  <a:lnTo>
                    <a:pt x="55948" y="807111"/>
                  </a:lnTo>
                  <a:cubicBezTo>
                    <a:pt x="63565" y="806948"/>
                    <a:pt x="69668" y="800751"/>
                    <a:pt x="69713" y="793132"/>
                  </a:cubicBezTo>
                  <a:cubicBezTo>
                    <a:pt x="69801" y="785500"/>
                    <a:pt x="63685" y="779242"/>
                    <a:pt x="56052" y="779155"/>
                  </a:cubicBezTo>
                  <a:cubicBezTo>
                    <a:pt x="56018" y="779154"/>
                    <a:pt x="55983" y="779154"/>
                    <a:pt x="55948" y="779154"/>
                  </a:cubicBezTo>
                  <a:lnTo>
                    <a:pt x="27361" y="779154"/>
                  </a:lnTo>
                  <a:lnTo>
                    <a:pt x="27361" y="700211"/>
                  </a:lnTo>
                  <a:lnTo>
                    <a:pt x="55948" y="700211"/>
                  </a:lnTo>
                  <a:cubicBezTo>
                    <a:pt x="63565" y="700048"/>
                    <a:pt x="69668" y="693851"/>
                    <a:pt x="69713" y="686232"/>
                  </a:cubicBezTo>
                  <a:cubicBezTo>
                    <a:pt x="69801" y="678600"/>
                    <a:pt x="63685" y="672342"/>
                    <a:pt x="56052" y="672254"/>
                  </a:cubicBezTo>
                  <a:cubicBezTo>
                    <a:pt x="56018" y="672254"/>
                    <a:pt x="55983" y="672254"/>
                    <a:pt x="55948" y="672254"/>
                  </a:cubicBezTo>
                  <a:lnTo>
                    <a:pt x="27361" y="672254"/>
                  </a:lnTo>
                  <a:lnTo>
                    <a:pt x="27361" y="592895"/>
                  </a:lnTo>
                  <a:lnTo>
                    <a:pt x="55948" y="592895"/>
                  </a:lnTo>
                  <a:cubicBezTo>
                    <a:pt x="63551" y="592895"/>
                    <a:pt x="69713" y="586732"/>
                    <a:pt x="69713" y="579129"/>
                  </a:cubicBezTo>
                  <a:cubicBezTo>
                    <a:pt x="69713" y="571527"/>
                    <a:pt x="63551" y="565364"/>
                    <a:pt x="55948" y="565364"/>
                  </a:cubicBezTo>
                  <a:lnTo>
                    <a:pt x="27361" y="565364"/>
                  </a:lnTo>
                  <a:lnTo>
                    <a:pt x="27361" y="486411"/>
                  </a:lnTo>
                  <a:lnTo>
                    <a:pt x="55948" y="486411"/>
                  </a:lnTo>
                  <a:cubicBezTo>
                    <a:pt x="63668" y="486282"/>
                    <a:pt x="69822" y="479918"/>
                    <a:pt x="69692" y="472198"/>
                  </a:cubicBezTo>
                  <a:cubicBezTo>
                    <a:pt x="69566" y="464660"/>
                    <a:pt x="63486" y="458580"/>
                    <a:pt x="55948" y="458454"/>
                  </a:cubicBezTo>
                  <a:lnTo>
                    <a:pt x="27361" y="458454"/>
                  </a:lnTo>
                  <a:lnTo>
                    <a:pt x="27361" y="379515"/>
                  </a:lnTo>
                  <a:lnTo>
                    <a:pt x="55948" y="379515"/>
                  </a:lnTo>
                  <a:cubicBezTo>
                    <a:pt x="63552" y="379515"/>
                    <a:pt x="69717" y="373350"/>
                    <a:pt x="69717" y="365746"/>
                  </a:cubicBezTo>
                  <a:cubicBezTo>
                    <a:pt x="69717" y="358142"/>
                    <a:pt x="63552" y="351978"/>
                    <a:pt x="55948" y="351978"/>
                  </a:cubicBezTo>
                  <a:lnTo>
                    <a:pt x="27361" y="351978"/>
                  </a:lnTo>
                  <a:lnTo>
                    <a:pt x="27361" y="272615"/>
                  </a:lnTo>
                  <a:lnTo>
                    <a:pt x="55948" y="272615"/>
                  </a:lnTo>
                  <a:cubicBezTo>
                    <a:pt x="63581" y="272584"/>
                    <a:pt x="69745" y="266371"/>
                    <a:pt x="69714" y="258738"/>
                  </a:cubicBezTo>
                  <a:cubicBezTo>
                    <a:pt x="69714" y="258704"/>
                    <a:pt x="69714" y="258670"/>
                    <a:pt x="69713" y="258636"/>
                  </a:cubicBezTo>
                  <a:cubicBezTo>
                    <a:pt x="69668" y="251018"/>
                    <a:pt x="63565" y="244820"/>
                    <a:pt x="55948" y="244657"/>
                  </a:cubicBezTo>
                  <a:lnTo>
                    <a:pt x="27361" y="244657"/>
                  </a:lnTo>
                  <a:lnTo>
                    <a:pt x="27361" y="165714"/>
                  </a:lnTo>
                  <a:lnTo>
                    <a:pt x="886307" y="16571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756B303-BD5F-55DA-B493-1684BE11D5F3}"/>
                </a:ext>
              </a:extLst>
            </p:cNvPr>
            <p:cNvSpPr/>
            <p:nvPr/>
          </p:nvSpPr>
          <p:spPr>
            <a:xfrm>
              <a:off x="8127655" y="2335508"/>
              <a:ext cx="27538" cy="27524"/>
            </a:xfrm>
            <a:custGeom>
              <a:avLst/>
              <a:gdLst>
                <a:gd name="connsiteX0" fmla="*/ 13115 w 27538"/>
                <a:gd name="connsiteY0" fmla="*/ 27416 h 27524"/>
                <a:gd name="connsiteX1" fmla="*/ 26881 w 27538"/>
                <a:gd name="connsiteY1" fmla="*/ 13437 h 27524"/>
                <a:gd name="connsiteX2" fmla="*/ 23006 w 27538"/>
                <a:gd name="connsiteY2" fmla="*/ 3585 h 27524"/>
                <a:gd name="connsiteX3" fmla="*/ 3259 w 27538"/>
                <a:gd name="connsiteY3" fmla="*/ 3585 h 27524"/>
                <a:gd name="connsiteX4" fmla="*/ -657 w 27538"/>
                <a:gd name="connsiteY4" fmla="*/ 13437 h 27524"/>
                <a:gd name="connsiteX5" fmla="*/ 3259 w 27538"/>
                <a:gd name="connsiteY5" fmla="*/ 23332 h 27524"/>
                <a:gd name="connsiteX6" fmla="*/ 13116 w 27538"/>
                <a:gd name="connsiteY6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8" h="27524">
                  <a:moveTo>
                    <a:pt x="13115" y="27416"/>
                  </a:moveTo>
                  <a:cubicBezTo>
                    <a:pt x="20760" y="27317"/>
                    <a:pt x="26900" y="21082"/>
                    <a:pt x="26881" y="13437"/>
                  </a:cubicBezTo>
                  <a:cubicBezTo>
                    <a:pt x="26910" y="9776"/>
                    <a:pt x="25522" y="6245"/>
                    <a:pt x="23006" y="3585"/>
                  </a:cubicBezTo>
                  <a:cubicBezTo>
                    <a:pt x="17827" y="-1340"/>
                    <a:pt x="8606" y="-1340"/>
                    <a:pt x="3259" y="3585"/>
                  </a:cubicBezTo>
                  <a:cubicBezTo>
                    <a:pt x="715" y="6231"/>
                    <a:pt x="-691" y="9768"/>
                    <a:pt x="-657" y="13437"/>
                  </a:cubicBezTo>
                  <a:cubicBezTo>
                    <a:pt x="-606" y="17104"/>
                    <a:pt x="787" y="20624"/>
                    <a:pt x="3259" y="23332"/>
                  </a:cubicBezTo>
                  <a:cubicBezTo>
                    <a:pt x="5943" y="25840"/>
                    <a:pt x="9444" y="27291"/>
                    <a:pt x="13116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EB33651-B3ED-E9F0-F395-7F2E5A5CDA8E}"/>
                </a:ext>
              </a:extLst>
            </p:cNvPr>
            <p:cNvSpPr/>
            <p:nvPr/>
          </p:nvSpPr>
          <p:spPr>
            <a:xfrm>
              <a:off x="8051412" y="2335077"/>
              <a:ext cx="27722" cy="27955"/>
            </a:xfrm>
            <a:custGeom>
              <a:avLst/>
              <a:gdLst>
                <a:gd name="connsiteX0" fmla="*/ 13377 w 27722"/>
                <a:gd name="connsiteY0" fmla="*/ 27847 h 27955"/>
                <a:gd name="connsiteX1" fmla="*/ 27120 w 27722"/>
                <a:gd name="connsiteY1" fmla="*/ 13635 h 27955"/>
                <a:gd name="connsiteX2" fmla="*/ 13377 w 27722"/>
                <a:gd name="connsiteY2" fmla="*/ -108 h 27955"/>
                <a:gd name="connsiteX3" fmla="*/ -601 w 27722"/>
                <a:gd name="connsiteY3" fmla="*/ 13869 h 27955"/>
                <a:gd name="connsiteX4" fmla="*/ 13377 w 27722"/>
                <a:gd name="connsiteY4" fmla="*/ 27847 h 2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2" h="27955">
                  <a:moveTo>
                    <a:pt x="13377" y="27847"/>
                  </a:moveTo>
                  <a:cubicBezTo>
                    <a:pt x="21096" y="27717"/>
                    <a:pt x="27249" y="21354"/>
                    <a:pt x="27120" y="13635"/>
                  </a:cubicBezTo>
                  <a:cubicBezTo>
                    <a:pt x="26993" y="6098"/>
                    <a:pt x="20914" y="18"/>
                    <a:pt x="13377" y="-108"/>
                  </a:cubicBezTo>
                  <a:cubicBezTo>
                    <a:pt x="5657" y="-108"/>
                    <a:pt x="-601" y="6150"/>
                    <a:pt x="-601" y="13869"/>
                  </a:cubicBezTo>
                  <a:cubicBezTo>
                    <a:pt x="-601" y="21589"/>
                    <a:pt x="5657" y="27847"/>
                    <a:pt x="13377" y="278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71B3256-C272-656C-CD61-D53C99CEE417}"/>
                </a:ext>
              </a:extLst>
            </p:cNvPr>
            <p:cNvSpPr/>
            <p:nvPr/>
          </p:nvSpPr>
          <p:spPr>
            <a:xfrm>
              <a:off x="7975115" y="2335508"/>
              <a:ext cx="27750" cy="27524"/>
            </a:xfrm>
            <a:custGeom>
              <a:avLst/>
              <a:gdLst>
                <a:gd name="connsiteX0" fmla="*/ 13438 w 27750"/>
                <a:gd name="connsiteY0" fmla="*/ 27416 h 27524"/>
                <a:gd name="connsiteX1" fmla="*/ 23290 w 27750"/>
                <a:gd name="connsiteY1" fmla="*/ 23333 h 27524"/>
                <a:gd name="connsiteX2" fmla="*/ 27205 w 27750"/>
                <a:gd name="connsiteY2" fmla="*/ 13437 h 27524"/>
                <a:gd name="connsiteX3" fmla="*/ 23290 w 27750"/>
                <a:gd name="connsiteY3" fmla="*/ 3585 h 27524"/>
                <a:gd name="connsiteX4" fmla="*/ 3585 w 27750"/>
                <a:gd name="connsiteY4" fmla="*/ 3585 h 27524"/>
                <a:gd name="connsiteX5" fmla="*/ -545 w 27750"/>
                <a:gd name="connsiteY5" fmla="*/ 13437 h 27524"/>
                <a:gd name="connsiteX6" fmla="*/ 3585 w 27750"/>
                <a:gd name="connsiteY6" fmla="*/ 23333 h 27524"/>
                <a:gd name="connsiteX7" fmla="*/ 13438 w 27750"/>
                <a:gd name="connsiteY7" fmla="*/ 27416 h 2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50" h="27524">
                  <a:moveTo>
                    <a:pt x="13438" y="27416"/>
                  </a:moveTo>
                  <a:cubicBezTo>
                    <a:pt x="17116" y="27331"/>
                    <a:pt x="20630" y="25875"/>
                    <a:pt x="23290" y="23333"/>
                  </a:cubicBezTo>
                  <a:cubicBezTo>
                    <a:pt x="25762" y="20625"/>
                    <a:pt x="27155" y="17104"/>
                    <a:pt x="27205" y="13437"/>
                  </a:cubicBezTo>
                  <a:cubicBezTo>
                    <a:pt x="27240" y="9768"/>
                    <a:pt x="25834" y="6230"/>
                    <a:pt x="23290" y="3585"/>
                  </a:cubicBezTo>
                  <a:cubicBezTo>
                    <a:pt x="17645" y="-1340"/>
                    <a:pt x="9230" y="-1340"/>
                    <a:pt x="3585" y="3585"/>
                  </a:cubicBezTo>
                  <a:cubicBezTo>
                    <a:pt x="979" y="6207"/>
                    <a:pt x="-503" y="9741"/>
                    <a:pt x="-545" y="13437"/>
                  </a:cubicBezTo>
                  <a:cubicBezTo>
                    <a:pt x="-545" y="17143"/>
                    <a:pt x="1097" y="20427"/>
                    <a:pt x="3585" y="23333"/>
                  </a:cubicBezTo>
                  <a:cubicBezTo>
                    <a:pt x="6245" y="25874"/>
                    <a:pt x="9759" y="27330"/>
                    <a:pt x="13438" y="274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A294E5-227D-AD83-7AB7-A4E702B56708}"/>
                </a:ext>
              </a:extLst>
            </p:cNvPr>
            <p:cNvSpPr/>
            <p:nvPr/>
          </p:nvSpPr>
          <p:spPr>
            <a:xfrm>
              <a:off x="7454976" y="2665670"/>
              <a:ext cx="112667" cy="407857"/>
            </a:xfrm>
            <a:custGeom>
              <a:avLst/>
              <a:gdLst>
                <a:gd name="connsiteX0" fmla="*/ 13784 w 112667"/>
                <a:gd name="connsiteY0" fmla="*/ 407365 h 407857"/>
                <a:gd name="connsiteX1" fmla="*/ 98710 w 112667"/>
                <a:gd name="connsiteY1" fmla="*/ 407365 h 407857"/>
                <a:gd name="connsiteX2" fmla="*/ 112475 w 112667"/>
                <a:gd name="connsiteY2" fmla="*/ 393387 h 407857"/>
                <a:gd name="connsiteX3" fmla="*/ 112475 w 112667"/>
                <a:gd name="connsiteY3" fmla="*/ 13067 h 407857"/>
                <a:gd name="connsiteX4" fmla="*/ 98710 w 112667"/>
                <a:gd name="connsiteY4" fmla="*/ -490 h 407857"/>
                <a:gd name="connsiteX5" fmla="*/ 13784 w 112667"/>
                <a:gd name="connsiteY5" fmla="*/ -490 h 407857"/>
                <a:gd name="connsiteX6" fmla="*/ -193 w 112667"/>
                <a:gd name="connsiteY6" fmla="*/ 13067 h 407857"/>
                <a:gd name="connsiteX7" fmla="*/ -193 w 112667"/>
                <a:gd name="connsiteY7" fmla="*/ 393387 h 407857"/>
                <a:gd name="connsiteX8" fmla="*/ 13784 w 112667"/>
                <a:gd name="connsiteY8" fmla="*/ 407365 h 407857"/>
                <a:gd name="connsiteX9" fmla="*/ 84730 w 112667"/>
                <a:gd name="connsiteY9" fmla="*/ 379408 h 407857"/>
                <a:gd name="connsiteX10" fmla="*/ 27594 w 112667"/>
                <a:gd name="connsiteY10" fmla="*/ 379408 h 407857"/>
                <a:gd name="connsiteX11" fmla="*/ 27594 w 112667"/>
                <a:gd name="connsiteY11" fmla="*/ 154492 h 407857"/>
                <a:gd name="connsiteX12" fmla="*/ 84730 w 112667"/>
                <a:gd name="connsiteY12" fmla="*/ 154492 h 407857"/>
                <a:gd name="connsiteX13" fmla="*/ 27594 w 112667"/>
                <a:gd name="connsiteY13" fmla="*/ 27046 h 407857"/>
                <a:gd name="connsiteX14" fmla="*/ 84730 w 112667"/>
                <a:gd name="connsiteY14" fmla="*/ 27046 h 407857"/>
                <a:gd name="connsiteX15" fmla="*/ 84730 w 112667"/>
                <a:gd name="connsiteY15" fmla="*/ 126536 h 407857"/>
                <a:gd name="connsiteX16" fmla="*/ 27594 w 112667"/>
                <a:gd name="connsiteY16" fmla="*/ 126536 h 40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7" h="407857">
                  <a:moveTo>
                    <a:pt x="13784" y="407365"/>
                  </a:moveTo>
                  <a:lnTo>
                    <a:pt x="98710" y="407365"/>
                  </a:lnTo>
                  <a:cubicBezTo>
                    <a:pt x="106327" y="407203"/>
                    <a:pt x="112429" y="401005"/>
                    <a:pt x="112475" y="393387"/>
                  </a:cubicBezTo>
                  <a:lnTo>
                    <a:pt x="112475" y="13067"/>
                  </a:lnTo>
                  <a:cubicBezTo>
                    <a:pt x="112395" y="5532"/>
                    <a:pt x="106246" y="-524"/>
                    <a:pt x="98710" y="-490"/>
                  </a:cubicBezTo>
                  <a:lnTo>
                    <a:pt x="13784" y="-490"/>
                  </a:lnTo>
                  <a:cubicBezTo>
                    <a:pt x="6183" y="-601"/>
                    <a:pt x="-72" y="5466"/>
                    <a:pt x="-193" y="13067"/>
                  </a:cubicBezTo>
                  <a:lnTo>
                    <a:pt x="-193" y="393387"/>
                  </a:lnTo>
                  <a:cubicBezTo>
                    <a:pt x="-109" y="401071"/>
                    <a:pt x="6100" y="407280"/>
                    <a:pt x="13784" y="407365"/>
                  </a:cubicBezTo>
                  <a:close/>
                  <a:moveTo>
                    <a:pt x="84730" y="379408"/>
                  </a:moveTo>
                  <a:lnTo>
                    <a:pt x="27594" y="379408"/>
                  </a:lnTo>
                  <a:lnTo>
                    <a:pt x="27594" y="154492"/>
                  </a:lnTo>
                  <a:lnTo>
                    <a:pt x="84730" y="154492"/>
                  </a:lnTo>
                  <a:close/>
                  <a:moveTo>
                    <a:pt x="27594" y="27046"/>
                  </a:moveTo>
                  <a:lnTo>
                    <a:pt x="84730" y="27046"/>
                  </a:lnTo>
                  <a:lnTo>
                    <a:pt x="84730" y="126536"/>
                  </a:lnTo>
                  <a:lnTo>
                    <a:pt x="27594" y="12653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86811F-79A5-CF2C-9CE2-14ACA542B9A2}"/>
                </a:ext>
              </a:extLst>
            </p:cNvPr>
            <p:cNvSpPr/>
            <p:nvPr/>
          </p:nvSpPr>
          <p:spPr>
            <a:xfrm>
              <a:off x="8005557" y="2608116"/>
              <a:ext cx="112625" cy="465411"/>
            </a:xfrm>
            <a:custGeom>
              <a:avLst/>
              <a:gdLst>
                <a:gd name="connsiteX0" fmla="*/ 13379 w 112625"/>
                <a:gd name="connsiteY0" fmla="*/ 464941 h 465411"/>
                <a:gd name="connsiteX1" fmla="*/ 98261 w 112625"/>
                <a:gd name="connsiteY1" fmla="*/ 464941 h 465411"/>
                <a:gd name="connsiteX2" fmla="*/ 112026 w 112625"/>
                <a:gd name="connsiteY2" fmla="*/ 450962 h 465411"/>
                <a:gd name="connsiteX3" fmla="*/ 112026 w 112625"/>
                <a:gd name="connsiteY3" fmla="*/ 13510 h 465411"/>
                <a:gd name="connsiteX4" fmla="*/ 98419 w 112625"/>
                <a:gd name="connsiteY4" fmla="*/ -469 h 465411"/>
                <a:gd name="connsiteX5" fmla="*/ 98261 w 112625"/>
                <a:gd name="connsiteY5" fmla="*/ -470 h 465411"/>
                <a:gd name="connsiteX6" fmla="*/ 13379 w 112625"/>
                <a:gd name="connsiteY6" fmla="*/ -470 h 465411"/>
                <a:gd name="connsiteX7" fmla="*/ -598 w 112625"/>
                <a:gd name="connsiteY7" fmla="*/ 13228 h 465411"/>
                <a:gd name="connsiteX8" fmla="*/ -598 w 112625"/>
                <a:gd name="connsiteY8" fmla="*/ 13510 h 465411"/>
                <a:gd name="connsiteX9" fmla="*/ -598 w 112625"/>
                <a:gd name="connsiteY9" fmla="*/ 450962 h 465411"/>
                <a:gd name="connsiteX10" fmla="*/ 13379 w 112625"/>
                <a:gd name="connsiteY10" fmla="*/ 464941 h 465411"/>
                <a:gd name="connsiteX11" fmla="*/ 84282 w 112625"/>
                <a:gd name="connsiteY11" fmla="*/ 436984 h 465411"/>
                <a:gd name="connsiteX12" fmla="*/ 27151 w 112625"/>
                <a:gd name="connsiteY12" fmla="*/ 436984 h 465411"/>
                <a:gd name="connsiteX13" fmla="*/ 27151 w 112625"/>
                <a:gd name="connsiteY13" fmla="*/ 162343 h 465411"/>
                <a:gd name="connsiteX14" fmla="*/ 84285 w 112625"/>
                <a:gd name="connsiteY14" fmla="*/ 162343 h 465411"/>
                <a:gd name="connsiteX15" fmla="*/ 27151 w 112625"/>
                <a:gd name="connsiteY15" fmla="*/ 27065 h 465411"/>
                <a:gd name="connsiteX16" fmla="*/ 84285 w 112625"/>
                <a:gd name="connsiteY16" fmla="*/ 27065 h 465411"/>
                <a:gd name="connsiteX17" fmla="*/ 84285 w 112625"/>
                <a:gd name="connsiteY17" fmla="*/ 134766 h 465411"/>
                <a:gd name="connsiteX18" fmla="*/ 27151 w 112625"/>
                <a:gd name="connsiteY18" fmla="*/ 134766 h 46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625" h="465411">
                  <a:moveTo>
                    <a:pt x="13379" y="464941"/>
                  </a:moveTo>
                  <a:lnTo>
                    <a:pt x="98261" y="464941"/>
                  </a:lnTo>
                  <a:cubicBezTo>
                    <a:pt x="105877" y="464778"/>
                    <a:pt x="111980" y="458581"/>
                    <a:pt x="112026" y="450962"/>
                  </a:cubicBezTo>
                  <a:lnTo>
                    <a:pt x="112026" y="13510"/>
                  </a:lnTo>
                  <a:cubicBezTo>
                    <a:pt x="112128" y="5892"/>
                    <a:pt x="106037" y="-366"/>
                    <a:pt x="98419" y="-469"/>
                  </a:cubicBezTo>
                  <a:cubicBezTo>
                    <a:pt x="98366" y="-469"/>
                    <a:pt x="98314" y="-470"/>
                    <a:pt x="98261" y="-470"/>
                  </a:cubicBezTo>
                  <a:lnTo>
                    <a:pt x="13379" y="-470"/>
                  </a:lnTo>
                  <a:cubicBezTo>
                    <a:pt x="5737" y="-547"/>
                    <a:pt x="-521" y="5586"/>
                    <a:pt x="-598" y="13228"/>
                  </a:cubicBezTo>
                  <a:cubicBezTo>
                    <a:pt x="-599" y="13322"/>
                    <a:pt x="-599" y="13416"/>
                    <a:pt x="-598" y="13510"/>
                  </a:cubicBezTo>
                  <a:lnTo>
                    <a:pt x="-598" y="450962"/>
                  </a:lnTo>
                  <a:cubicBezTo>
                    <a:pt x="-528" y="458653"/>
                    <a:pt x="5688" y="464871"/>
                    <a:pt x="13379" y="464941"/>
                  </a:cubicBezTo>
                  <a:close/>
                  <a:moveTo>
                    <a:pt x="84282" y="436984"/>
                  </a:moveTo>
                  <a:lnTo>
                    <a:pt x="27151" y="436984"/>
                  </a:lnTo>
                  <a:lnTo>
                    <a:pt x="27151" y="162343"/>
                  </a:lnTo>
                  <a:lnTo>
                    <a:pt x="84285" y="162343"/>
                  </a:lnTo>
                  <a:close/>
                  <a:moveTo>
                    <a:pt x="27151" y="27065"/>
                  </a:moveTo>
                  <a:lnTo>
                    <a:pt x="84285" y="27065"/>
                  </a:lnTo>
                  <a:lnTo>
                    <a:pt x="84285" y="134766"/>
                  </a:lnTo>
                  <a:lnTo>
                    <a:pt x="27151" y="13476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4CAC531-016E-EF4A-C477-4AF2308A3967}"/>
                </a:ext>
              </a:extLst>
            </p:cNvPr>
            <p:cNvSpPr/>
            <p:nvPr/>
          </p:nvSpPr>
          <p:spPr>
            <a:xfrm>
              <a:off x="7821946" y="2738848"/>
              <a:ext cx="112666" cy="334679"/>
            </a:xfrm>
            <a:custGeom>
              <a:avLst/>
              <a:gdLst>
                <a:gd name="connsiteX0" fmla="*/ 13515 w 112666"/>
                <a:gd name="connsiteY0" fmla="*/ 334161 h 334679"/>
                <a:gd name="connsiteX1" fmla="*/ 98439 w 112666"/>
                <a:gd name="connsiteY1" fmla="*/ 334161 h 334679"/>
                <a:gd name="connsiteX2" fmla="*/ 112204 w 112666"/>
                <a:gd name="connsiteY2" fmla="*/ 320182 h 334679"/>
                <a:gd name="connsiteX3" fmla="*/ 112204 w 112666"/>
                <a:gd name="connsiteY3" fmla="*/ 13037 h 334679"/>
                <a:gd name="connsiteX4" fmla="*/ 98439 w 112666"/>
                <a:gd name="connsiteY4" fmla="*/ -519 h 334679"/>
                <a:gd name="connsiteX5" fmla="*/ 13515 w 112666"/>
                <a:gd name="connsiteY5" fmla="*/ -519 h 334679"/>
                <a:gd name="connsiteX6" fmla="*/ -463 w 112666"/>
                <a:gd name="connsiteY6" fmla="*/ 13037 h 334679"/>
                <a:gd name="connsiteX7" fmla="*/ -463 w 112666"/>
                <a:gd name="connsiteY7" fmla="*/ 320182 h 334679"/>
                <a:gd name="connsiteX8" fmla="*/ 13515 w 112666"/>
                <a:gd name="connsiteY8" fmla="*/ 334161 h 334679"/>
                <a:gd name="connsiteX9" fmla="*/ 84670 w 112666"/>
                <a:gd name="connsiteY9" fmla="*/ 306203 h 334679"/>
                <a:gd name="connsiteX10" fmla="*/ 27283 w 112666"/>
                <a:gd name="connsiteY10" fmla="*/ 306203 h 334679"/>
                <a:gd name="connsiteX11" fmla="*/ 27283 w 112666"/>
                <a:gd name="connsiteY11" fmla="*/ 117874 h 334679"/>
                <a:gd name="connsiteX12" fmla="*/ 84670 w 112666"/>
                <a:gd name="connsiteY12" fmla="*/ 117874 h 334679"/>
                <a:gd name="connsiteX13" fmla="*/ 27283 w 112666"/>
                <a:gd name="connsiteY13" fmla="*/ 27016 h 334679"/>
                <a:gd name="connsiteX14" fmla="*/ 84670 w 112666"/>
                <a:gd name="connsiteY14" fmla="*/ 27016 h 334679"/>
                <a:gd name="connsiteX15" fmla="*/ 84670 w 112666"/>
                <a:gd name="connsiteY15" fmla="*/ 89917 h 334679"/>
                <a:gd name="connsiteX16" fmla="*/ 27283 w 112666"/>
                <a:gd name="connsiteY16" fmla="*/ 89917 h 33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6" h="334679">
                  <a:moveTo>
                    <a:pt x="13515" y="334161"/>
                  </a:moveTo>
                  <a:lnTo>
                    <a:pt x="98439" y="334161"/>
                  </a:lnTo>
                  <a:cubicBezTo>
                    <a:pt x="106057" y="334001"/>
                    <a:pt x="112161" y="327802"/>
                    <a:pt x="112204" y="320182"/>
                  </a:cubicBezTo>
                  <a:lnTo>
                    <a:pt x="112204" y="13037"/>
                  </a:lnTo>
                  <a:cubicBezTo>
                    <a:pt x="112124" y="5502"/>
                    <a:pt x="105974" y="-554"/>
                    <a:pt x="98439" y="-519"/>
                  </a:cubicBezTo>
                  <a:lnTo>
                    <a:pt x="13515" y="-519"/>
                  </a:lnTo>
                  <a:cubicBezTo>
                    <a:pt x="5938" y="-519"/>
                    <a:pt x="-463" y="5627"/>
                    <a:pt x="-463" y="13037"/>
                  </a:cubicBezTo>
                  <a:lnTo>
                    <a:pt x="-463" y="320182"/>
                  </a:lnTo>
                  <a:cubicBezTo>
                    <a:pt x="-304" y="327835"/>
                    <a:pt x="5862" y="334001"/>
                    <a:pt x="13515" y="334161"/>
                  </a:cubicBezTo>
                  <a:close/>
                  <a:moveTo>
                    <a:pt x="84670" y="306203"/>
                  </a:moveTo>
                  <a:lnTo>
                    <a:pt x="27283" y="306203"/>
                  </a:lnTo>
                  <a:lnTo>
                    <a:pt x="27283" y="117874"/>
                  </a:lnTo>
                  <a:lnTo>
                    <a:pt x="84670" y="117874"/>
                  </a:lnTo>
                  <a:close/>
                  <a:moveTo>
                    <a:pt x="27283" y="27016"/>
                  </a:moveTo>
                  <a:lnTo>
                    <a:pt x="84670" y="27016"/>
                  </a:lnTo>
                  <a:lnTo>
                    <a:pt x="84670" y="89917"/>
                  </a:lnTo>
                  <a:lnTo>
                    <a:pt x="27283" y="899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6EDB5F4-B8A4-89D0-F47A-5519C17A95EE}"/>
                </a:ext>
              </a:extLst>
            </p:cNvPr>
            <p:cNvSpPr/>
            <p:nvPr/>
          </p:nvSpPr>
          <p:spPr>
            <a:xfrm>
              <a:off x="7638591" y="2511069"/>
              <a:ext cx="112665" cy="562458"/>
            </a:xfrm>
            <a:custGeom>
              <a:avLst/>
              <a:gdLst>
                <a:gd name="connsiteX0" fmla="*/ 13437 w 112665"/>
                <a:gd name="connsiteY0" fmla="*/ 562023 h 562458"/>
                <a:gd name="connsiteX1" fmla="*/ 98359 w 112665"/>
                <a:gd name="connsiteY1" fmla="*/ 562023 h 562458"/>
                <a:gd name="connsiteX2" fmla="*/ 112338 w 112665"/>
                <a:gd name="connsiteY2" fmla="*/ 548045 h 562458"/>
                <a:gd name="connsiteX3" fmla="*/ 112338 w 112665"/>
                <a:gd name="connsiteY3" fmla="*/ 13544 h 562458"/>
                <a:gd name="connsiteX4" fmla="*/ 98359 w 112665"/>
                <a:gd name="connsiteY4" fmla="*/ -435 h 562458"/>
                <a:gd name="connsiteX5" fmla="*/ 13437 w 112665"/>
                <a:gd name="connsiteY5" fmla="*/ -435 h 562458"/>
                <a:gd name="connsiteX6" fmla="*/ -328 w 112665"/>
                <a:gd name="connsiteY6" fmla="*/ 13544 h 562458"/>
                <a:gd name="connsiteX7" fmla="*/ -328 w 112665"/>
                <a:gd name="connsiteY7" fmla="*/ 548045 h 562458"/>
                <a:gd name="connsiteX8" fmla="*/ 13437 w 112665"/>
                <a:gd name="connsiteY8" fmla="*/ 562023 h 562458"/>
                <a:gd name="connsiteX9" fmla="*/ 84550 w 112665"/>
                <a:gd name="connsiteY9" fmla="*/ 534066 h 562458"/>
                <a:gd name="connsiteX10" fmla="*/ 27204 w 112665"/>
                <a:gd name="connsiteY10" fmla="*/ 534066 h 562458"/>
                <a:gd name="connsiteX11" fmla="*/ 27204 w 112665"/>
                <a:gd name="connsiteY11" fmla="*/ 200613 h 562458"/>
                <a:gd name="connsiteX12" fmla="*/ 84550 w 112665"/>
                <a:gd name="connsiteY12" fmla="*/ 200613 h 562458"/>
                <a:gd name="connsiteX13" fmla="*/ 27204 w 112665"/>
                <a:gd name="connsiteY13" fmla="*/ 27522 h 562458"/>
                <a:gd name="connsiteX14" fmla="*/ 84550 w 112665"/>
                <a:gd name="connsiteY14" fmla="*/ 27522 h 562458"/>
                <a:gd name="connsiteX15" fmla="*/ 84550 w 112665"/>
                <a:gd name="connsiteY15" fmla="*/ 172646 h 562458"/>
                <a:gd name="connsiteX16" fmla="*/ 27204 w 112665"/>
                <a:gd name="connsiteY16" fmla="*/ 172646 h 56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665" h="562458">
                  <a:moveTo>
                    <a:pt x="13437" y="562023"/>
                  </a:moveTo>
                  <a:lnTo>
                    <a:pt x="98359" y="562023"/>
                  </a:lnTo>
                  <a:cubicBezTo>
                    <a:pt x="106044" y="561938"/>
                    <a:pt x="112253" y="555729"/>
                    <a:pt x="112338" y="548045"/>
                  </a:cubicBezTo>
                  <a:lnTo>
                    <a:pt x="112338" y="13544"/>
                  </a:lnTo>
                  <a:cubicBezTo>
                    <a:pt x="112253" y="5859"/>
                    <a:pt x="106044" y="-350"/>
                    <a:pt x="98359" y="-435"/>
                  </a:cubicBezTo>
                  <a:lnTo>
                    <a:pt x="13437" y="-435"/>
                  </a:lnTo>
                  <a:cubicBezTo>
                    <a:pt x="5819" y="-275"/>
                    <a:pt x="-285" y="5924"/>
                    <a:pt x="-328" y="13544"/>
                  </a:cubicBezTo>
                  <a:lnTo>
                    <a:pt x="-328" y="548045"/>
                  </a:lnTo>
                  <a:cubicBezTo>
                    <a:pt x="-285" y="555665"/>
                    <a:pt x="5819" y="561864"/>
                    <a:pt x="13437" y="562023"/>
                  </a:cubicBezTo>
                  <a:close/>
                  <a:moveTo>
                    <a:pt x="84550" y="534066"/>
                  </a:moveTo>
                  <a:lnTo>
                    <a:pt x="27204" y="534066"/>
                  </a:lnTo>
                  <a:lnTo>
                    <a:pt x="27204" y="200613"/>
                  </a:lnTo>
                  <a:lnTo>
                    <a:pt x="84550" y="200613"/>
                  </a:lnTo>
                  <a:close/>
                  <a:moveTo>
                    <a:pt x="27204" y="27522"/>
                  </a:moveTo>
                  <a:lnTo>
                    <a:pt x="84550" y="27522"/>
                  </a:lnTo>
                  <a:lnTo>
                    <a:pt x="84550" y="172646"/>
                  </a:lnTo>
                  <a:lnTo>
                    <a:pt x="27204" y="17264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片 81" descr="32313538313534373b32313538313533343bb9a4d7f7bcc6bbae">
            <a:extLst>
              <a:ext uri="{FF2B5EF4-FFF2-40B4-BE49-F238E27FC236}">
                <a16:creationId xmlns:a16="http://schemas.microsoft.com/office/drawing/2014/main" id="{79FA1C9A-C397-52AE-AC99-4BCC808DB5E3}"/>
              </a:ext>
            </a:extLst>
          </p:cNvPr>
          <p:cNvGrpSpPr/>
          <p:nvPr/>
        </p:nvGrpSpPr>
        <p:grpSpPr>
          <a:xfrm>
            <a:off x="6390276" y="2705029"/>
            <a:ext cx="453706" cy="455322"/>
            <a:chOff x="8572269" y="2266028"/>
            <a:chExt cx="911156" cy="914400"/>
          </a:xfrm>
          <a:solidFill>
            <a:schemeClr val="bg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4988658-C684-9BF2-D8F3-45A0CAD7BFCA}"/>
                </a:ext>
              </a:extLst>
            </p:cNvPr>
            <p:cNvSpPr/>
            <p:nvPr/>
          </p:nvSpPr>
          <p:spPr>
            <a:xfrm>
              <a:off x="8572269" y="2266028"/>
              <a:ext cx="642661" cy="914400"/>
            </a:xfrm>
            <a:custGeom>
              <a:avLst/>
              <a:gdLst>
                <a:gd name="connsiteX0" fmla="*/ 641537 w 642661"/>
                <a:gd name="connsiteY0" fmla="*/ 181756 h 914400"/>
                <a:gd name="connsiteX1" fmla="*/ 640947 w 642661"/>
                <a:gd name="connsiteY1" fmla="*/ 180492 h 914400"/>
                <a:gd name="connsiteX2" fmla="*/ 638463 w 642661"/>
                <a:gd name="connsiteY2" fmla="*/ 176408 h 914400"/>
                <a:gd name="connsiteX3" fmla="*/ 638251 w 642661"/>
                <a:gd name="connsiteY3" fmla="*/ 176408 h 914400"/>
                <a:gd name="connsiteX4" fmla="*/ 465755 w 642661"/>
                <a:gd name="connsiteY4" fmla="*/ 3700 h 914400"/>
                <a:gd name="connsiteX5" fmla="*/ 465587 w 642661"/>
                <a:gd name="connsiteY5" fmla="*/ 3700 h 914400"/>
                <a:gd name="connsiteX6" fmla="*/ 461672 w 642661"/>
                <a:gd name="connsiteY6" fmla="*/ 1258 h 914400"/>
                <a:gd name="connsiteX7" fmla="*/ 460451 w 642661"/>
                <a:gd name="connsiteY7" fmla="*/ 837 h 914400"/>
                <a:gd name="connsiteX8" fmla="*/ 456747 w 642661"/>
                <a:gd name="connsiteY8" fmla="*/ -6 h 914400"/>
                <a:gd name="connsiteX9" fmla="*/ 455903 w 642661"/>
                <a:gd name="connsiteY9" fmla="*/ -384 h 914400"/>
                <a:gd name="connsiteX10" fmla="*/ 13481 w 642661"/>
                <a:gd name="connsiteY10" fmla="*/ -384 h 914400"/>
                <a:gd name="connsiteX11" fmla="*/ -285 w 642661"/>
                <a:gd name="connsiteY11" fmla="*/ 13486 h 914400"/>
                <a:gd name="connsiteX12" fmla="*/ -284 w 642661"/>
                <a:gd name="connsiteY12" fmla="*/ 13595 h 914400"/>
                <a:gd name="connsiteX13" fmla="*/ -284 w 642661"/>
                <a:gd name="connsiteY13" fmla="*/ 900039 h 914400"/>
                <a:gd name="connsiteX14" fmla="*/ 13375 w 642661"/>
                <a:gd name="connsiteY14" fmla="*/ 914015 h 914400"/>
                <a:gd name="connsiteX15" fmla="*/ 13481 w 642661"/>
                <a:gd name="connsiteY15" fmla="*/ 914016 h 914400"/>
                <a:gd name="connsiteX16" fmla="*/ 628611 w 642661"/>
                <a:gd name="connsiteY16" fmla="*/ 914016 h 914400"/>
                <a:gd name="connsiteX17" fmla="*/ 642377 w 642661"/>
                <a:gd name="connsiteY17" fmla="*/ 900144 h 914400"/>
                <a:gd name="connsiteX18" fmla="*/ 642376 w 642661"/>
                <a:gd name="connsiteY18" fmla="*/ 900039 h 914400"/>
                <a:gd name="connsiteX19" fmla="*/ 642376 w 642661"/>
                <a:gd name="connsiteY19" fmla="*/ 186260 h 914400"/>
                <a:gd name="connsiteX20" fmla="*/ 642166 w 642661"/>
                <a:gd name="connsiteY20" fmla="*/ 185459 h 914400"/>
                <a:gd name="connsiteX21" fmla="*/ 641537 w 642661"/>
                <a:gd name="connsiteY21" fmla="*/ 181756 h 914400"/>
                <a:gd name="connsiteX22" fmla="*/ 595096 w 642661"/>
                <a:gd name="connsiteY22" fmla="*/ 172281 h 914400"/>
                <a:gd name="connsiteX23" fmla="*/ 469670 w 642661"/>
                <a:gd name="connsiteY23" fmla="*/ 172281 h 914400"/>
                <a:gd name="connsiteX24" fmla="*/ 469670 w 642661"/>
                <a:gd name="connsiteY24" fmla="*/ 46897 h 914400"/>
                <a:gd name="connsiteX25" fmla="*/ 614632 w 642661"/>
                <a:gd name="connsiteY25" fmla="*/ 886061 h 914400"/>
                <a:gd name="connsiteX26" fmla="*/ 27460 w 642661"/>
                <a:gd name="connsiteY26" fmla="*/ 886061 h 914400"/>
                <a:gd name="connsiteX27" fmla="*/ 27460 w 642661"/>
                <a:gd name="connsiteY27" fmla="*/ 27573 h 914400"/>
                <a:gd name="connsiteX28" fmla="*/ 442136 w 642661"/>
                <a:gd name="connsiteY28" fmla="*/ 27573 h 914400"/>
                <a:gd name="connsiteX29" fmla="*/ 442136 w 642661"/>
                <a:gd name="connsiteY29" fmla="*/ 186260 h 914400"/>
                <a:gd name="connsiteX30" fmla="*/ 455901 w 642661"/>
                <a:gd name="connsiteY30" fmla="*/ 200238 h 914400"/>
                <a:gd name="connsiteX31" fmla="*/ 614632 w 642661"/>
                <a:gd name="connsiteY31" fmla="*/ 20023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42661" h="914400">
                  <a:moveTo>
                    <a:pt x="641537" y="181756"/>
                  </a:moveTo>
                  <a:cubicBezTo>
                    <a:pt x="641326" y="181335"/>
                    <a:pt x="641158" y="180912"/>
                    <a:pt x="640947" y="180492"/>
                  </a:cubicBezTo>
                  <a:cubicBezTo>
                    <a:pt x="640356" y="179000"/>
                    <a:pt x="639516" y="177619"/>
                    <a:pt x="638463" y="176408"/>
                  </a:cubicBezTo>
                  <a:lnTo>
                    <a:pt x="638251" y="176408"/>
                  </a:lnTo>
                  <a:lnTo>
                    <a:pt x="465755" y="3700"/>
                  </a:lnTo>
                  <a:lnTo>
                    <a:pt x="465587" y="3700"/>
                  </a:lnTo>
                  <a:cubicBezTo>
                    <a:pt x="464553" y="2516"/>
                    <a:pt x="463190" y="1666"/>
                    <a:pt x="461672" y="1258"/>
                  </a:cubicBezTo>
                  <a:cubicBezTo>
                    <a:pt x="461251" y="1258"/>
                    <a:pt x="460830" y="837"/>
                    <a:pt x="460451" y="837"/>
                  </a:cubicBezTo>
                  <a:cubicBezTo>
                    <a:pt x="459268" y="363"/>
                    <a:pt x="458018" y="78"/>
                    <a:pt x="456747" y="-6"/>
                  </a:cubicBezTo>
                  <a:cubicBezTo>
                    <a:pt x="456535" y="-6"/>
                    <a:pt x="456115" y="-384"/>
                    <a:pt x="455903" y="-384"/>
                  </a:cubicBezTo>
                  <a:lnTo>
                    <a:pt x="13481" y="-384"/>
                  </a:lnTo>
                  <a:cubicBezTo>
                    <a:pt x="5849" y="-355"/>
                    <a:pt x="-314" y="5855"/>
                    <a:pt x="-285" y="13486"/>
                  </a:cubicBezTo>
                  <a:cubicBezTo>
                    <a:pt x="-285" y="13522"/>
                    <a:pt x="-285" y="13558"/>
                    <a:pt x="-284" y="13595"/>
                  </a:cubicBezTo>
                  <a:lnTo>
                    <a:pt x="-284" y="900039"/>
                  </a:lnTo>
                  <a:cubicBezTo>
                    <a:pt x="-372" y="907671"/>
                    <a:pt x="5744" y="913928"/>
                    <a:pt x="13375" y="914015"/>
                  </a:cubicBezTo>
                  <a:cubicBezTo>
                    <a:pt x="13410" y="914016"/>
                    <a:pt x="13446" y="914016"/>
                    <a:pt x="13481" y="914016"/>
                  </a:cubicBezTo>
                  <a:lnTo>
                    <a:pt x="628611" y="914016"/>
                  </a:lnTo>
                  <a:cubicBezTo>
                    <a:pt x="636243" y="913987"/>
                    <a:pt x="642406" y="907776"/>
                    <a:pt x="642377" y="900144"/>
                  </a:cubicBezTo>
                  <a:cubicBezTo>
                    <a:pt x="642377" y="900109"/>
                    <a:pt x="642376" y="900074"/>
                    <a:pt x="642376" y="900039"/>
                  </a:cubicBezTo>
                  <a:lnTo>
                    <a:pt x="642376" y="186260"/>
                  </a:lnTo>
                  <a:cubicBezTo>
                    <a:pt x="642376" y="185840"/>
                    <a:pt x="642166" y="185840"/>
                    <a:pt x="642166" y="185459"/>
                  </a:cubicBezTo>
                  <a:cubicBezTo>
                    <a:pt x="642166" y="184198"/>
                    <a:pt x="641953" y="182946"/>
                    <a:pt x="641537" y="181756"/>
                  </a:cubicBezTo>
                  <a:close/>
                  <a:moveTo>
                    <a:pt x="595096" y="172281"/>
                  </a:moveTo>
                  <a:lnTo>
                    <a:pt x="469670" y="172281"/>
                  </a:lnTo>
                  <a:lnTo>
                    <a:pt x="469670" y="46897"/>
                  </a:lnTo>
                  <a:close/>
                  <a:moveTo>
                    <a:pt x="614632" y="886061"/>
                  </a:moveTo>
                  <a:lnTo>
                    <a:pt x="27460" y="886061"/>
                  </a:lnTo>
                  <a:lnTo>
                    <a:pt x="27460" y="27573"/>
                  </a:lnTo>
                  <a:lnTo>
                    <a:pt x="442136" y="27573"/>
                  </a:lnTo>
                  <a:lnTo>
                    <a:pt x="442136" y="186260"/>
                  </a:lnTo>
                  <a:cubicBezTo>
                    <a:pt x="442179" y="193880"/>
                    <a:pt x="448283" y="200079"/>
                    <a:pt x="455901" y="200238"/>
                  </a:cubicBezTo>
                  <a:lnTo>
                    <a:pt x="614632" y="200238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DFF3B61-6676-6DE7-2A74-9EFE075531D2}"/>
                </a:ext>
              </a:extLst>
            </p:cNvPr>
            <p:cNvSpPr/>
            <p:nvPr/>
          </p:nvSpPr>
          <p:spPr>
            <a:xfrm>
              <a:off x="9286044" y="2271258"/>
              <a:ext cx="197381" cy="909169"/>
            </a:xfrm>
            <a:custGeom>
              <a:avLst/>
              <a:gdLst>
                <a:gd name="connsiteX0" fmla="*/ 123140 w 197381"/>
                <a:gd name="connsiteY0" fmla="*/ 89748 h 909169"/>
                <a:gd name="connsiteX1" fmla="*/ 108320 w 197381"/>
                <a:gd name="connsiteY1" fmla="*/ 82338 h 909169"/>
                <a:gd name="connsiteX2" fmla="*/ 108320 w 197381"/>
                <a:gd name="connsiteY2" fmla="*/ 22719 h 909169"/>
                <a:gd name="connsiteX3" fmla="*/ 100741 w 197381"/>
                <a:gd name="connsiteY3" fmla="*/ 10382 h 909169"/>
                <a:gd name="connsiteX4" fmla="*/ 91058 w 197381"/>
                <a:gd name="connsiteY4" fmla="*/ 5457 h 909169"/>
                <a:gd name="connsiteX5" fmla="*/ 41291 w 197381"/>
                <a:gd name="connsiteY5" fmla="*/ 5457 h 909169"/>
                <a:gd name="connsiteX6" fmla="*/ 31649 w 197381"/>
                <a:gd name="connsiteY6" fmla="*/ 10382 h 909169"/>
                <a:gd name="connsiteX7" fmla="*/ 24029 w 197381"/>
                <a:gd name="connsiteY7" fmla="*/ 22719 h 909169"/>
                <a:gd name="connsiteX8" fmla="*/ 24029 w 197381"/>
                <a:gd name="connsiteY8" fmla="*/ 82338 h 909169"/>
                <a:gd name="connsiteX9" fmla="*/ 6556 w 197381"/>
                <a:gd name="connsiteY9" fmla="*/ 91390 h 909169"/>
                <a:gd name="connsiteX10" fmla="*/ -644 w 197381"/>
                <a:gd name="connsiteY10" fmla="*/ 103726 h 909169"/>
                <a:gd name="connsiteX11" fmla="*/ -644 w 197381"/>
                <a:gd name="connsiteY11" fmla="*/ 745175 h 909169"/>
                <a:gd name="connsiteX12" fmla="*/ -13 w 197381"/>
                <a:gd name="connsiteY12" fmla="*/ 749258 h 909169"/>
                <a:gd name="connsiteX13" fmla="*/ 198 w 197381"/>
                <a:gd name="connsiteY13" fmla="*/ 749679 h 909169"/>
                <a:gd name="connsiteX14" fmla="*/ 53248 w 197381"/>
                <a:gd name="connsiteY14" fmla="*/ 899735 h 909169"/>
                <a:gd name="connsiteX15" fmla="*/ 66174 w 197381"/>
                <a:gd name="connsiteY15" fmla="*/ 908784 h 909169"/>
                <a:gd name="connsiteX16" fmla="*/ 79349 w 197381"/>
                <a:gd name="connsiteY16" fmla="*/ 899732 h 909169"/>
                <a:gd name="connsiteX17" fmla="*/ 132188 w 197381"/>
                <a:gd name="connsiteY17" fmla="*/ 749676 h 909169"/>
                <a:gd name="connsiteX18" fmla="*/ 132357 w 197381"/>
                <a:gd name="connsiteY18" fmla="*/ 749255 h 909169"/>
                <a:gd name="connsiteX19" fmla="*/ 132988 w 197381"/>
                <a:gd name="connsiteY19" fmla="*/ 745172 h 909169"/>
                <a:gd name="connsiteX20" fmla="*/ 132988 w 197381"/>
                <a:gd name="connsiteY20" fmla="*/ 119768 h 909169"/>
                <a:gd name="connsiteX21" fmla="*/ 169154 w 197381"/>
                <a:gd name="connsiteY21" fmla="*/ 167470 h 909169"/>
                <a:gd name="connsiteX22" fmla="*/ 169154 w 197381"/>
                <a:gd name="connsiteY22" fmla="*/ 410449 h 909169"/>
                <a:gd name="connsiteX23" fmla="*/ 182779 w 197381"/>
                <a:gd name="connsiteY23" fmla="*/ 424404 h 909169"/>
                <a:gd name="connsiteX24" fmla="*/ 196733 w 197381"/>
                <a:gd name="connsiteY24" fmla="*/ 410779 h 909169"/>
                <a:gd name="connsiteX25" fmla="*/ 196733 w 197381"/>
                <a:gd name="connsiteY25" fmla="*/ 410449 h 909169"/>
                <a:gd name="connsiteX26" fmla="*/ 196733 w 197381"/>
                <a:gd name="connsiteY26" fmla="*/ 167470 h 909169"/>
                <a:gd name="connsiteX27" fmla="*/ 123140 w 197381"/>
                <a:gd name="connsiteY27" fmla="*/ 89748 h 909169"/>
                <a:gd name="connsiteX28" fmla="*/ 26932 w 197381"/>
                <a:gd name="connsiteY28" fmla="*/ 722140 h 909169"/>
                <a:gd name="connsiteX29" fmla="*/ 26932 w 197381"/>
                <a:gd name="connsiteY29" fmla="*/ 533811 h 909169"/>
                <a:gd name="connsiteX30" fmla="*/ 53036 w 197381"/>
                <a:gd name="connsiteY30" fmla="*/ 519834 h 909169"/>
                <a:gd name="connsiteX31" fmla="*/ 79352 w 197381"/>
                <a:gd name="connsiteY31" fmla="*/ 519834 h 909169"/>
                <a:gd name="connsiteX32" fmla="*/ 105457 w 197381"/>
                <a:gd name="connsiteY32" fmla="*/ 533811 h 909169"/>
                <a:gd name="connsiteX33" fmla="*/ 105457 w 197381"/>
                <a:gd name="connsiteY33" fmla="*/ 722140 h 909169"/>
                <a:gd name="connsiteX34" fmla="*/ 92281 w 197381"/>
                <a:gd name="connsiteY34" fmla="*/ 715150 h 909169"/>
                <a:gd name="connsiteX35" fmla="*/ 40072 w 197381"/>
                <a:gd name="connsiteY35" fmla="*/ 715150 h 909169"/>
                <a:gd name="connsiteX36" fmla="*/ 92276 w 197381"/>
                <a:gd name="connsiteY36" fmla="*/ 495583 h 909169"/>
                <a:gd name="connsiteX37" fmla="*/ 40067 w 197381"/>
                <a:gd name="connsiteY37" fmla="*/ 495583 h 909169"/>
                <a:gd name="connsiteX38" fmla="*/ 26930 w 197381"/>
                <a:gd name="connsiteY38" fmla="*/ 502571 h 909169"/>
                <a:gd name="connsiteX39" fmla="*/ 26930 w 197381"/>
                <a:gd name="connsiteY39" fmla="*/ 111977 h 909169"/>
                <a:gd name="connsiteX40" fmla="*/ 53036 w 197381"/>
                <a:gd name="connsiteY40" fmla="*/ 97958 h 909169"/>
                <a:gd name="connsiteX41" fmla="*/ 79352 w 197381"/>
                <a:gd name="connsiteY41" fmla="*/ 97958 h 909169"/>
                <a:gd name="connsiteX42" fmla="*/ 105457 w 197381"/>
                <a:gd name="connsiteY42" fmla="*/ 111977 h 909169"/>
                <a:gd name="connsiteX43" fmla="*/ 105457 w 197381"/>
                <a:gd name="connsiteY43" fmla="*/ 502571 h 909169"/>
                <a:gd name="connsiteX44" fmla="*/ 53626 w 197381"/>
                <a:gd name="connsiteY44" fmla="*/ 30129 h 909169"/>
                <a:gd name="connsiteX45" fmla="*/ 78720 w 197381"/>
                <a:gd name="connsiteY45" fmla="*/ 30129 h 909169"/>
                <a:gd name="connsiteX46" fmla="*/ 80573 w 197381"/>
                <a:gd name="connsiteY46" fmla="*/ 31350 h 909169"/>
                <a:gd name="connsiteX47" fmla="*/ 80573 w 197381"/>
                <a:gd name="connsiteY47" fmla="*/ 69204 h 909169"/>
                <a:gd name="connsiteX48" fmla="*/ 51774 w 197381"/>
                <a:gd name="connsiteY48" fmla="*/ 69204 h 909169"/>
                <a:gd name="connsiteX49" fmla="*/ 51774 w 197381"/>
                <a:gd name="connsiteY49" fmla="*/ 31353 h 909169"/>
                <a:gd name="connsiteX50" fmla="*/ 66174 w 197381"/>
                <a:gd name="connsiteY50" fmla="*/ 853291 h 909169"/>
                <a:gd name="connsiteX51" fmla="*/ 30217 w 197381"/>
                <a:gd name="connsiteY51" fmla="*/ 751739 h 909169"/>
                <a:gd name="connsiteX52" fmla="*/ 53036 w 197381"/>
                <a:gd name="connsiteY52" fmla="*/ 739403 h 909169"/>
                <a:gd name="connsiteX53" fmla="*/ 79352 w 197381"/>
                <a:gd name="connsiteY53" fmla="*/ 739403 h 909169"/>
                <a:gd name="connsiteX54" fmla="*/ 102171 w 197381"/>
                <a:gd name="connsiteY54" fmla="*/ 751739 h 90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97381" h="909169">
                  <a:moveTo>
                    <a:pt x="123140" y="89748"/>
                  </a:moveTo>
                  <a:lnTo>
                    <a:pt x="108320" y="82338"/>
                  </a:lnTo>
                  <a:lnTo>
                    <a:pt x="108320" y="22719"/>
                  </a:lnTo>
                  <a:cubicBezTo>
                    <a:pt x="108461" y="17468"/>
                    <a:pt x="105489" y="12629"/>
                    <a:pt x="100741" y="10382"/>
                  </a:cubicBezTo>
                  <a:lnTo>
                    <a:pt x="91058" y="5457"/>
                  </a:lnTo>
                  <a:cubicBezTo>
                    <a:pt x="75384" y="-2333"/>
                    <a:pt x="56966" y="-2333"/>
                    <a:pt x="41291" y="5457"/>
                  </a:cubicBezTo>
                  <a:lnTo>
                    <a:pt x="31649" y="10382"/>
                  </a:lnTo>
                  <a:cubicBezTo>
                    <a:pt x="26891" y="12624"/>
                    <a:pt x="23904" y="17461"/>
                    <a:pt x="24029" y="22719"/>
                  </a:cubicBezTo>
                  <a:lnTo>
                    <a:pt x="24029" y="82338"/>
                  </a:lnTo>
                  <a:lnTo>
                    <a:pt x="6556" y="91390"/>
                  </a:lnTo>
                  <a:cubicBezTo>
                    <a:pt x="2118" y="93914"/>
                    <a:pt x="-629" y="98621"/>
                    <a:pt x="-644" y="103726"/>
                  </a:cubicBezTo>
                  <a:lnTo>
                    <a:pt x="-644" y="745175"/>
                  </a:lnTo>
                  <a:cubicBezTo>
                    <a:pt x="-674" y="746562"/>
                    <a:pt x="-460" y="747944"/>
                    <a:pt x="-13" y="749258"/>
                  </a:cubicBezTo>
                  <a:cubicBezTo>
                    <a:pt x="198" y="749679"/>
                    <a:pt x="-13" y="749679"/>
                    <a:pt x="198" y="749679"/>
                  </a:cubicBezTo>
                  <a:lnTo>
                    <a:pt x="53248" y="899735"/>
                  </a:lnTo>
                  <a:cubicBezTo>
                    <a:pt x="55229" y="905166"/>
                    <a:pt x="60393" y="908781"/>
                    <a:pt x="66174" y="908784"/>
                  </a:cubicBezTo>
                  <a:cubicBezTo>
                    <a:pt x="72016" y="908787"/>
                    <a:pt x="77256" y="905187"/>
                    <a:pt x="79349" y="899732"/>
                  </a:cubicBezTo>
                  <a:lnTo>
                    <a:pt x="132188" y="749676"/>
                  </a:lnTo>
                  <a:cubicBezTo>
                    <a:pt x="132357" y="749676"/>
                    <a:pt x="132357" y="749676"/>
                    <a:pt x="132357" y="749255"/>
                  </a:cubicBezTo>
                  <a:cubicBezTo>
                    <a:pt x="132803" y="747941"/>
                    <a:pt x="133017" y="746559"/>
                    <a:pt x="132988" y="745172"/>
                  </a:cubicBezTo>
                  <a:lnTo>
                    <a:pt x="132988" y="119768"/>
                  </a:lnTo>
                  <a:cubicBezTo>
                    <a:pt x="153745" y="125956"/>
                    <a:pt x="169154" y="144861"/>
                    <a:pt x="169154" y="167470"/>
                  </a:cubicBezTo>
                  <a:lnTo>
                    <a:pt x="169154" y="410449"/>
                  </a:lnTo>
                  <a:cubicBezTo>
                    <a:pt x="169063" y="418065"/>
                    <a:pt x="175163" y="424313"/>
                    <a:pt x="182779" y="424404"/>
                  </a:cubicBezTo>
                  <a:cubicBezTo>
                    <a:pt x="190395" y="424495"/>
                    <a:pt x="196642" y="418395"/>
                    <a:pt x="196733" y="410779"/>
                  </a:cubicBezTo>
                  <a:cubicBezTo>
                    <a:pt x="196735" y="410669"/>
                    <a:pt x="196735" y="410559"/>
                    <a:pt x="196733" y="410449"/>
                  </a:cubicBezTo>
                  <a:lnTo>
                    <a:pt x="196733" y="167470"/>
                  </a:lnTo>
                  <a:cubicBezTo>
                    <a:pt x="196736" y="125956"/>
                    <a:pt x="164020" y="92232"/>
                    <a:pt x="123140" y="89748"/>
                  </a:cubicBezTo>
                  <a:close/>
                  <a:moveTo>
                    <a:pt x="26932" y="722140"/>
                  </a:moveTo>
                  <a:lnTo>
                    <a:pt x="26932" y="533811"/>
                  </a:lnTo>
                  <a:lnTo>
                    <a:pt x="53036" y="519834"/>
                  </a:lnTo>
                  <a:cubicBezTo>
                    <a:pt x="61323" y="515708"/>
                    <a:pt x="71065" y="515708"/>
                    <a:pt x="79352" y="519834"/>
                  </a:cubicBezTo>
                  <a:lnTo>
                    <a:pt x="105457" y="533811"/>
                  </a:lnTo>
                  <a:lnTo>
                    <a:pt x="105457" y="722140"/>
                  </a:lnTo>
                  <a:lnTo>
                    <a:pt x="92281" y="715150"/>
                  </a:lnTo>
                  <a:cubicBezTo>
                    <a:pt x="76055" y="706099"/>
                    <a:pt x="56298" y="706099"/>
                    <a:pt x="40072" y="715150"/>
                  </a:cubicBezTo>
                  <a:close/>
                  <a:moveTo>
                    <a:pt x="92276" y="495583"/>
                  </a:moveTo>
                  <a:cubicBezTo>
                    <a:pt x="75944" y="486950"/>
                    <a:pt x="56399" y="486950"/>
                    <a:pt x="40067" y="495583"/>
                  </a:cubicBezTo>
                  <a:lnTo>
                    <a:pt x="26930" y="502571"/>
                  </a:lnTo>
                  <a:lnTo>
                    <a:pt x="26930" y="111977"/>
                  </a:lnTo>
                  <a:lnTo>
                    <a:pt x="53036" y="97958"/>
                  </a:lnTo>
                  <a:cubicBezTo>
                    <a:pt x="61230" y="93453"/>
                    <a:pt x="71158" y="93453"/>
                    <a:pt x="79352" y="97958"/>
                  </a:cubicBezTo>
                  <a:lnTo>
                    <a:pt x="105457" y="111977"/>
                  </a:lnTo>
                  <a:lnTo>
                    <a:pt x="105457" y="502571"/>
                  </a:lnTo>
                  <a:close/>
                  <a:moveTo>
                    <a:pt x="53626" y="30129"/>
                  </a:moveTo>
                  <a:cubicBezTo>
                    <a:pt x="61580" y="26425"/>
                    <a:pt x="70765" y="26425"/>
                    <a:pt x="78720" y="30129"/>
                  </a:cubicBezTo>
                  <a:lnTo>
                    <a:pt x="80573" y="31350"/>
                  </a:lnTo>
                  <a:lnTo>
                    <a:pt x="80573" y="69204"/>
                  </a:lnTo>
                  <a:cubicBezTo>
                    <a:pt x="71187" y="66339"/>
                    <a:pt x="61160" y="66339"/>
                    <a:pt x="51774" y="69204"/>
                  </a:cubicBezTo>
                  <a:lnTo>
                    <a:pt x="51774" y="31353"/>
                  </a:lnTo>
                  <a:close/>
                  <a:moveTo>
                    <a:pt x="66174" y="853291"/>
                  </a:moveTo>
                  <a:lnTo>
                    <a:pt x="30217" y="751739"/>
                  </a:lnTo>
                  <a:lnTo>
                    <a:pt x="53036" y="739403"/>
                  </a:lnTo>
                  <a:cubicBezTo>
                    <a:pt x="61219" y="734857"/>
                    <a:pt x="71169" y="734857"/>
                    <a:pt x="79352" y="739403"/>
                  </a:cubicBezTo>
                  <a:lnTo>
                    <a:pt x="102171" y="75173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EB9720C-D0E4-58FB-E362-E97620D88B4F}"/>
                </a:ext>
              </a:extLst>
            </p:cNvPr>
            <p:cNvSpPr/>
            <p:nvPr/>
          </p:nvSpPr>
          <p:spPr>
            <a:xfrm>
              <a:off x="8671970" y="2604791"/>
              <a:ext cx="443262" cy="343352"/>
            </a:xfrm>
            <a:custGeom>
              <a:avLst/>
              <a:gdLst>
                <a:gd name="connsiteX0" fmla="*/ 429211 w 443262"/>
                <a:gd name="connsiteY0" fmla="*/ -423 h 343352"/>
                <a:gd name="connsiteX1" fmla="*/ 13481 w 443262"/>
                <a:gd name="connsiteY1" fmla="*/ -423 h 343352"/>
                <a:gd name="connsiteX2" fmla="*/ -284 w 443262"/>
                <a:gd name="connsiteY2" fmla="*/ 13556 h 343352"/>
                <a:gd name="connsiteX3" fmla="*/ -284 w 443262"/>
                <a:gd name="connsiteY3" fmla="*/ 328953 h 343352"/>
                <a:gd name="connsiteX4" fmla="*/ 13428 w 443262"/>
                <a:gd name="connsiteY4" fmla="*/ 342929 h 343352"/>
                <a:gd name="connsiteX5" fmla="*/ 13481 w 443262"/>
                <a:gd name="connsiteY5" fmla="*/ 342929 h 343352"/>
                <a:gd name="connsiteX6" fmla="*/ 429211 w 443262"/>
                <a:gd name="connsiteY6" fmla="*/ 342929 h 343352"/>
                <a:gd name="connsiteX7" fmla="*/ 442977 w 443262"/>
                <a:gd name="connsiteY7" fmla="*/ 329005 h 343352"/>
                <a:gd name="connsiteX8" fmla="*/ 442976 w 443262"/>
                <a:gd name="connsiteY8" fmla="*/ 328952 h 343352"/>
                <a:gd name="connsiteX9" fmla="*/ 442976 w 443262"/>
                <a:gd name="connsiteY9" fmla="*/ 13556 h 343352"/>
                <a:gd name="connsiteX10" fmla="*/ 429211 w 443262"/>
                <a:gd name="connsiteY10" fmla="*/ -423 h 343352"/>
                <a:gd name="connsiteX11" fmla="*/ 27459 w 443262"/>
                <a:gd name="connsiteY11" fmla="*/ 108162 h 343352"/>
                <a:gd name="connsiteX12" fmla="*/ 113818 w 443262"/>
                <a:gd name="connsiteY12" fmla="*/ 108162 h 343352"/>
                <a:gd name="connsiteX13" fmla="*/ 113818 w 443262"/>
                <a:gd name="connsiteY13" fmla="*/ 196537 h 343352"/>
                <a:gd name="connsiteX14" fmla="*/ 27459 w 443262"/>
                <a:gd name="connsiteY14" fmla="*/ 196537 h 343352"/>
                <a:gd name="connsiteX15" fmla="*/ 141392 w 443262"/>
                <a:gd name="connsiteY15" fmla="*/ 108162 h 343352"/>
                <a:gd name="connsiteX16" fmla="*/ 415189 w 443262"/>
                <a:gd name="connsiteY16" fmla="*/ 108162 h 343352"/>
                <a:gd name="connsiteX17" fmla="*/ 415189 w 443262"/>
                <a:gd name="connsiteY17" fmla="*/ 196537 h 343352"/>
                <a:gd name="connsiteX18" fmla="*/ 141392 w 443262"/>
                <a:gd name="connsiteY18" fmla="*/ 196537 h 343352"/>
                <a:gd name="connsiteX19" fmla="*/ 415189 w 443262"/>
                <a:gd name="connsiteY19" fmla="*/ 80585 h 343352"/>
                <a:gd name="connsiteX20" fmla="*/ 141392 w 443262"/>
                <a:gd name="connsiteY20" fmla="*/ 80585 h 343352"/>
                <a:gd name="connsiteX21" fmla="*/ 141392 w 443262"/>
                <a:gd name="connsiteY21" fmla="*/ 27533 h 343352"/>
                <a:gd name="connsiteX22" fmla="*/ 415189 w 443262"/>
                <a:gd name="connsiteY22" fmla="*/ 27533 h 343352"/>
                <a:gd name="connsiteX23" fmla="*/ 113818 w 443262"/>
                <a:gd name="connsiteY23" fmla="*/ 27533 h 343352"/>
                <a:gd name="connsiteX24" fmla="*/ 113818 w 443262"/>
                <a:gd name="connsiteY24" fmla="*/ 80585 h 343352"/>
                <a:gd name="connsiteX25" fmla="*/ 27459 w 443262"/>
                <a:gd name="connsiteY25" fmla="*/ 80585 h 343352"/>
                <a:gd name="connsiteX26" fmla="*/ 27459 w 443262"/>
                <a:gd name="connsiteY26" fmla="*/ 27533 h 343352"/>
                <a:gd name="connsiteX27" fmla="*/ 27459 w 443262"/>
                <a:gd name="connsiteY27" fmla="*/ 314974 h 343352"/>
                <a:gd name="connsiteX28" fmla="*/ 27459 w 443262"/>
                <a:gd name="connsiteY28" fmla="*/ 226561 h 343352"/>
                <a:gd name="connsiteX29" fmla="*/ 113818 w 443262"/>
                <a:gd name="connsiteY29" fmla="*/ 226561 h 343352"/>
                <a:gd name="connsiteX30" fmla="*/ 113818 w 443262"/>
                <a:gd name="connsiteY30" fmla="*/ 314979 h 343352"/>
                <a:gd name="connsiteX31" fmla="*/ 415189 w 443262"/>
                <a:gd name="connsiteY31" fmla="*/ 314974 h 343352"/>
                <a:gd name="connsiteX32" fmla="*/ 141392 w 443262"/>
                <a:gd name="connsiteY32" fmla="*/ 314974 h 343352"/>
                <a:gd name="connsiteX33" fmla="*/ 141392 w 443262"/>
                <a:gd name="connsiteY33" fmla="*/ 226561 h 343352"/>
                <a:gd name="connsiteX34" fmla="*/ 415189 w 443262"/>
                <a:gd name="connsiteY34" fmla="*/ 226561 h 34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3262" h="343352">
                  <a:moveTo>
                    <a:pt x="429211" y="-423"/>
                  </a:moveTo>
                  <a:lnTo>
                    <a:pt x="13481" y="-423"/>
                  </a:lnTo>
                  <a:cubicBezTo>
                    <a:pt x="5902" y="-423"/>
                    <a:pt x="-284" y="6187"/>
                    <a:pt x="-284" y="13556"/>
                  </a:cubicBezTo>
                  <a:lnTo>
                    <a:pt x="-284" y="328953"/>
                  </a:lnTo>
                  <a:cubicBezTo>
                    <a:pt x="-357" y="336598"/>
                    <a:pt x="5782" y="342856"/>
                    <a:pt x="13428" y="342929"/>
                  </a:cubicBezTo>
                  <a:cubicBezTo>
                    <a:pt x="13445" y="342929"/>
                    <a:pt x="13463" y="342929"/>
                    <a:pt x="13481" y="342929"/>
                  </a:cubicBezTo>
                  <a:lnTo>
                    <a:pt x="429211" y="342929"/>
                  </a:lnTo>
                  <a:cubicBezTo>
                    <a:pt x="436857" y="342885"/>
                    <a:pt x="443020" y="336652"/>
                    <a:pt x="442977" y="329005"/>
                  </a:cubicBezTo>
                  <a:cubicBezTo>
                    <a:pt x="442977" y="328988"/>
                    <a:pt x="442977" y="328970"/>
                    <a:pt x="442976" y="328952"/>
                  </a:cubicBezTo>
                  <a:lnTo>
                    <a:pt x="442976" y="13556"/>
                  </a:lnTo>
                  <a:cubicBezTo>
                    <a:pt x="442978" y="6187"/>
                    <a:pt x="436790" y="-423"/>
                    <a:pt x="429211" y="-423"/>
                  </a:cubicBezTo>
                  <a:close/>
                  <a:moveTo>
                    <a:pt x="27459" y="108162"/>
                  </a:moveTo>
                  <a:lnTo>
                    <a:pt x="113818" y="108162"/>
                  </a:lnTo>
                  <a:lnTo>
                    <a:pt x="113818" y="196537"/>
                  </a:lnTo>
                  <a:lnTo>
                    <a:pt x="27459" y="196537"/>
                  </a:lnTo>
                  <a:close/>
                  <a:moveTo>
                    <a:pt x="141392" y="108162"/>
                  </a:moveTo>
                  <a:lnTo>
                    <a:pt x="415189" y="108162"/>
                  </a:lnTo>
                  <a:lnTo>
                    <a:pt x="415189" y="196537"/>
                  </a:lnTo>
                  <a:lnTo>
                    <a:pt x="141392" y="196537"/>
                  </a:lnTo>
                  <a:close/>
                  <a:moveTo>
                    <a:pt x="415189" y="80585"/>
                  </a:moveTo>
                  <a:lnTo>
                    <a:pt x="141392" y="80585"/>
                  </a:lnTo>
                  <a:lnTo>
                    <a:pt x="141392" y="27533"/>
                  </a:lnTo>
                  <a:lnTo>
                    <a:pt x="415189" y="27533"/>
                  </a:lnTo>
                  <a:close/>
                  <a:moveTo>
                    <a:pt x="113818" y="27533"/>
                  </a:moveTo>
                  <a:lnTo>
                    <a:pt x="113818" y="80585"/>
                  </a:lnTo>
                  <a:lnTo>
                    <a:pt x="27459" y="80585"/>
                  </a:lnTo>
                  <a:lnTo>
                    <a:pt x="27459" y="27533"/>
                  </a:lnTo>
                  <a:close/>
                  <a:moveTo>
                    <a:pt x="27459" y="314974"/>
                  </a:moveTo>
                  <a:lnTo>
                    <a:pt x="27459" y="226561"/>
                  </a:lnTo>
                  <a:lnTo>
                    <a:pt x="113818" y="226561"/>
                  </a:lnTo>
                  <a:lnTo>
                    <a:pt x="113818" y="314979"/>
                  </a:lnTo>
                  <a:close/>
                  <a:moveTo>
                    <a:pt x="415189" y="314974"/>
                  </a:moveTo>
                  <a:lnTo>
                    <a:pt x="141392" y="314974"/>
                  </a:lnTo>
                  <a:lnTo>
                    <a:pt x="141392" y="226561"/>
                  </a:lnTo>
                  <a:lnTo>
                    <a:pt x="415189" y="22656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6D629EB-6E93-A879-CE45-E9D777268220}"/>
                </a:ext>
              </a:extLst>
            </p:cNvPr>
            <p:cNvSpPr/>
            <p:nvPr/>
          </p:nvSpPr>
          <p:spPr>
            <a:xfrm>
              <a:off x="8671968" y="2521763"/>
              <a:ext cx="443264" cy="27957"/>
            </a:xfrm>
            <a:custGeom>
              <a:avLst/>
              <a:gdLst>
                <a:gd name="connsiteX0" fmla="*/ -284 w 443264"/>
                <a:gd name="connsiteY0" fmla="*/ 13733 h 27957"/>
                <a:gd name="connsiteX1" fmla="*/ 13426 w 443264"/>
                <a:gd name="connsiteY1" fmla="*/ 27711 h 27957"/>
                <a:gd name="connsiteX2" fmla="*/ 13481 w 443264"/>
                <a:gd name="connsiteY2" fmla="*/ 27711 h 27957"/>
                <a:gd name="connsiteX3" fmla="*/ 429213 w 443264"/>
                <a:gd name="connsiteY3" fmla="*/ 27711 h 27957"/>
                <a:gd name="connsiteX4" fmla="*/ 442979 w 443264"/>
                <a:gd name="connsiteY4" fmla="*/ 13788 h 27957"/>
                <a:gd name="connsiteX5" fmla="*/ 442978 w 443264"/>
                <a:gd name="connsiteY5" fmla="*/ 13733 h 27957"/>
                <a:gd name="connsiteX6" fmla="*/ 429213 w 443264"/>
                <a:gd name="connsiteY6" fmla="*/ -246 h 27957"/>
                <a:gd name="connsiteX7" fmla="*/ 13483 w 443264"/>
                <a:gd name="connsiteY7" fmla="*/ -246 h 27957"/>
                <a:gd name="connsiteX8" fmla="*/ -284 w 443264"/>
                <a:gd name="connsiteY8" fmla="*/ 13733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264" h="27957">
                  <a:moveTo>
                    <a:pt x="-284" y="13733"/>
                  </a:moveTo>
                  <a:cubicBezTo>
                    <a:pt x="-358" y="21379"/>
                    <a:pt x="5780" y="27637"/>
                    <a:pt x="13426" y="27711"/>
                  </a:cubicBezTo>
                  <a:cubicBezTo>
                    <a:pt x="13444" y="27711"/>
                    <a:pt x="13462" y="27711"/>
                    <a:pt x="13481" y="27711"/>
                  </a:cubicBezTo>
                  <a:lnTo>
                    <a:pt x="429213" y="27711"/>
                  </a:lnTo>
                  <a:cubicBezTo>
                    <a:pt x="436859" y="27668"/>
                    <a:pt x="443022" y="21434"/>
                    <a:pt x="442979" y="13788"/>
                  </a:cubicBezTo>
                  <a:cubicBezTo>
                    <a:pt x="442979" y="13769"/>
                    <a:pt x="442979" y="13751"/>
                    <a:pt x="442978" y="13733"/>
                  </a:cubicBezTo>
                  <a:cubicBezTo>
                    <a:pt x="442918" y="6120"/>
                    <a:pt x="436824" y="-69"/>
                    <a:pt x="429213" y="-246"/>
                  </a:cubicBezTo>
                  <a:lnTo>
                    <a:pt x="13483" y="-246"/>
                  </a:lnTo>
                  <a:cubicBezTo>
                    <a:pt x="5871" y="-70"/>
                    <a:pt x="-224" y="6120"/>
                    <a:pt x="-284" y="1373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EA28F4C-57AD-CCA5-6265-BDB3C861B638}"/>
                </a:ext>
              </a:extLst>
            </p:cNvPr>
            <p:cNvSpPr/>
            <p:nvPr/>
          </p:nvSpPr>
          <p:spPr>
            <a:xfrm>
              <a:off x="8671989" y="3003215"/>
              <a:ext cx="209254" cy="27957"/>
            </a:xfrm>
            <a:custGeom>
              <a:avLst/>
              <a:gdLst>
                <a:gd name="connsiteX0" fmla="*/ 195309 w 209254"/>
                <a:gd name="connsiteY0" fmla="*/ -601 h 27957"/>
                <a:gd name="connsiteX1" fmla="*/ 13547 w 209254"/>
                <a:gd name="connsiteY1" fmla="*/ -601 h 27957"/>
                <a:gd name="connsiteX2" fmla="*/ -197 w 209254"/>
                <a:gd name="connsiteY2" fmla="*/ 13612 h 27957"/>
                <a:gd name="connsiteX3" fmla="*/ 13547 w 209254"/>
                <a:gd name="connsiteY3" fmla="*/ 27356 h 27957"/>
                <a:gd name="connsiteX4" fmla="*/ 195309 w 209254"/>
                <a:gd name="connsiteY4" fmla="*/ 27356 h 27957"/>
                <a:gd name="connsiteX5" fmla="*/ 209053 w 209254"/>
                <a:gd name="connsiteY5" fmla="*/ 13143 h 27957"/>
                <a:gd name="connsiteX6" fmla="*/ 195309 w 209254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54" h="27957">
                  <a:moveTo>
                    <a:pt x="195309" y="-601"/>
                  </a:moveTo>
                  <a:lnTo>
                    <a:pt x="13547" y="-601"/>
                  </a:lnTo>
                  <a:cubicBezTo>
                    <a:pt x="5827" y="-471"/>
                    <a:pt x="-326" y="5892"/>
                    <a:pt x="-197" y="13612"/>
                  </a:cubicBezTo>
                  <a:cubicBezTo>
                    <a:pt x="-70" y="21150"/>
                    <a:pt x="6010" y="27230"/>
                    <a:pt x="13547" y="27356"/>
                  </a:cubicBezTo>
                  <a:lnTo>
                    <a:pt x="195309" y="27356"/>
                  </a:lnTo>
                  <a:cubicBezTo>
                    <a:pt x="203029" y="27227"/>
                    <a:pt x="209183" y="20864"/>
                    <a:pt x="209053" y="13143"/>
                  </a:cubicBezTo>
                  <a:cubicBezTo>
                    <a:pt x="208927" y="5606"/>
                    <a:pt x="202847" y="-474"/>
                    <a:pt x="195309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F59719A-1FF2-7048-8BAE-554E86485AE5}"/>
                </a:ext>
              </a:extLst>
            </p:cNvPr>
            <p:cNvSpPr/>
            <p:nvPr/>
          </p:nvSpPr>
          <p:spPr>
            <a:xfrm>
              <a:off x="9016773" y="3003215"/>
              <a:ext cx="98438" cy="27957"/>
            </a:xfrm>
            <a:custGeom>
              <a:avLst/>
              <a:gdLst>
                <a:gd name="connsiteX0" fmla="*/ 84281 w 98438"/>
                <a:gd name="connsiteY0" fmla="*/ -601 h 27957"/>
                <a:gd name="connsiteX1" fmla="*/ 13334 w 98438"/>
                <a:gd name="connsiteY1" fmla="*/ -601 h 27957"/>
                <a:gd name="connsiteX2" fmla="*/ -410 w 98438"/>
                <a:gd name="connsiteY2" fmla="*/ 13612 h 27957"/>
                <a:gd name="connsiteX3" fmla="*/ 13334 w 98438"/>
                <a:gd name="connsiteY3" fmla="*/ 27356 h 27957"/>
                <a:gd name="connsiteX4" fmla="*/ 84281 w 98438"/>
                <a:gd name="connsiteY4" fmla="*/ 27356 h 27957"/>
                <a:gd name="connsiteX5" fmla="*/ 98025 w 98438"/>
                <a:gd name="connsiteY5" fmla="*/ 13143 h 27957"/>
                <a:gd name="connsiteX6" fmla="*/ 84281 w 98438"/>
                <a:gd name="connsiteY6" fmla="*/ -601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8" h="27957">
                  <a:moveTo>
                    <a:pt x="84281" y="-601"/>
                  </a:moveTo>
                  <a:lnTo>
                    <a:pt x="13334" y="-601"/>
                  </a:lnTo>
                  <a:cubicBezTo>
                    <a:pt x="5614" y="-471"/>
                    <a:pt x="-540" y="5892"/>
                    <a:pt x="-410" y="13612"/>
                  </a:cubicBezTo>
                  <a:cubicBezTo>
                    <a:pt x="-284" y="21150"/>
                    <a:pt x="5796" y="27230"/>
                    <a:pt x="13334" y="27356"/>
                  </a:cubicBezTo>
                  <a:lnTo>
                    <a:pt x="84281" y="27356"/>
                  </a:lnTo>
                  <a:cubicBezTo>
                    <a:pt x="92001" y="27227"/>
                    <a:pt x="98154" y="20864"/>
                    <a:pt x="98025" y="13143"/>
                  </a:cubicBezTo>
                  <a:cubicBezTo>
                    <a:pt x="97898" y="5606"/>
                    <a:pt x="91818" y="-474"/>
                    <a:pt x="84281" y="-6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1A6B68A-0AE9-A60D-BEFA-2910FEA86752}"/>
                </a:ext>
              </a:extLst>
            </p:cNvPr>
            <p:cNvSpPr/>
            <p:nvPr/>
          </p:nvSpPr>
          <p:spPr>
            <a:xfrm>
              <a:off x="8671970" y="2438693"/>
              <a:ext cx="276911" cy="27957"/>
            </a:xfrm>
            <a:custGeom>
              <a:avLst/>
              <a:gdLst>
                <a:gd name="connsiteX0" fmla="*/ 13542 w 276911"/>
                <a:gd name="connsiteY0" fmla="*/ 27772 h 27957"/>
                <a:gd name="connsiteX1" fmla="*/ 262922 w 276911"/>
                <a:gd name="connsiteY1" fmla="*/ 27772 h 27957"/>
                <a:gd name="connsiteX2" fmla="*/ 276687 w 276911"/>
                <a:gd name="connsiteY2" fmla="*/ 13794 h 27957"/>
                <a:gd name="connsiteX3" fmla="*/ 263026 w 276911"/>
                <a:gd name="connsiteY3" fmla="*/ -184 h 27957"/>
                <a:gd name="connsiteX4" fmla="*/ 262922 w 276911"/>
                <a:gd name="connsiteY4" fmla="*/ -185 h 27957"/>
                <a:gd name="connsiteX5" fmla="*/ 13542 w 276911"/>
                <a:gd name="connsiteY5" fmla="*/ -185 h 27957"/>
                <a:gd name="connsiteX6" fmla="*/ -224 w 276911"/>
                <a:gd name="connsiteY6" fmla="*/ 13741 h 27957"/>
                <a:gd name="connsiteX7" fmla="*/ -223 w 276911"/>
                <a:gd name="connsiteY7" fmla="*/ 13794 h 27957"/>
                <a:gd name="connsiteX8" fmla="*/ 13542 w 276911"/>
                <a:gd name="connsiteY8" fmla="*/ 27772 h 2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11" h="27957">
                  <a:moveTo>
                    <a:pt x="13542" y="27772"/>
                  </a:moveTo>
                  <a:lnTo>
                    <a:pt x="262922" y="27772"/>
                  </a:lnTo>
                  <a:cubicBezTo>
                    <a:pt x="270539" y="27610"/>
                    <a:pt x="276642" y="21413"/>
                    <a:pt x="276687" y="13794"/>
                  </a:cubicBezTo>
                  <a:cubicBezTo>
                    <a:pt x="276774" y="6162"/>
                    <a:pt x="270658" y="-96"/>
                    <a:pt x="263026" y="-184"/>
                  </a:cubicBezTo>
                  <a:cubicBezTo>
                    <a:pt x="262991" y="-184"/>
                    <a:pt x="262956" y="-184"/>
                    <a:pt x="262922" y="-185"/>
                  </a:cubicBezTo>
                  <a:lnTo>
                    <a:pt x="13542" y="-185"/>
                  </a:lnTo>
                  <a:cubicBezTo>
                    <a:pt x="5895" y="-140"/>
                    <a:pt x="-268" y="6094"/>
                    <a:pt x="-224" y="13741"/>
                  </a:cubicBezTo>
                  <a:cubicBezTo>
                    <a:pt x="-223" y="13759"/>
                    <a:pt x="-223" y="13776"/>
                    <a:pt x="-223" y="13794"/>
                  </a:cubicBezTo>
                  <a:cubicBezTo>
                    <a:pt x="-164" y="21407"/>
                    <a:pt x="5931" y="27596"/>
                    <a:pt x="13542" y="2777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图片 82" descr="32313538313534373b32313538313533383bc4bfb1ea">
            <a:extLst>
              <a:ext uri="{FF2B5EF4-FFF2-40B4-BE49-F238E27FC236}">
                <a16:creationId xmlns:a16="http://schemas.microsoft.com/office/drawing/2014/main" id="{A814E2D6-7763-6B48-9EC1-5B9362D4F9D2}"/>
              </a:ext>
            </a:extLst>
          </p:cNvPr>
          <p:cNvSpPr/>
          <p:nvPr/>
        </p:nvSpPr>
        <p:spPr>
          <a:xfrm>
            <a:off x="8605517" y="2706406"/>
            <a:ext cx="455320" cy="452568"/>
          </a:xfrm>
          <a:custGeom>
            <a:avLst/>
            <a:gdLst>
              <a:gd name="connsiteX0" fmla="*/ 913416 w 914400"/>
              <a:gd name="connsiteY0" fmla="*/ 400991 h 908873"/>
              <a:gd name="connsiteX1" fmla="*/ 902718 w 914400"/>
              <a:gd name="connsiteY1" fmla="*/ 391559 h 908873"/>
              <a:gd name="connsiteX2" fmla="*/ 614206 w 914400"/>
              <a:gd name="connsiteY2" fmla="*/ 337277 h 908873"/>
              <a:gd name="connsiteX3" fmla="*/ 615892 w 914400"/>
              <a:gd name="connsiteY3" fmla="*/ 307671 h 908873"/>
              <a:gd name="connsiteX4" fmla="*/ 307627 w 914400"/>
              <a:gd name="connsiteY4" fmla="*/ -384 h 908873"/>
              <a:gd name="connsiteX5" fmla="*/ -384 w 914400"/>
              <a:gd name="connsiteY5" fmla="*/ 307671 h 908873"/>
              <a:gd name="connsiteX6" fmla="*/ 277601 w 914400"/>
              <a:gd name="connsiteY6" fmla="*/ 614038 h 908873"/>
              <a:gd name="connsiteX7" fmla="*/ 403265 w 914400"/>
              <a:gd name="connsiteY7" fmla="*/ 899856 h 908873"/>
              <a:gd name="connsiteX8" fmla="*/ 413329 w 914400"/>
              <a:gd name="connsiteY8" fmla="*/ 908069 h 908873"/>
              <a:gd name="connsiteX9" fmla="*/ 415983 w 914400"/>
              <a:gd name="connsiteY9" fmla="*/ 908490 h 908873"/>
              <a:gd name="connsiteX10" fmla="*/ 425878 w 914400"/>
              <a:gd name="connsiteY10" fmla="*/ 904405 h 908873"/>
              <a:gd name="connsiteX11" fmla="*/ 575382 w 914400"/>
              <a:gd name="connsiteY11" fmla="*/ 753053 h 908873"/>
              <a:gd name="connsiteX12" fmla="*/ 756929 w 914400"/>
              <a:gd name="connsiteY12" fmla="*/ 749348 h 908873"/>
              <a:gd name="connsiteX13" fmla="*/ 762698 w 914400"/>
              <a:gd name="connsiteY13" fmla="*/ 748126 h 908873"/>
              <a:gd name="connsiteX14" fmla="*/ 763708 w 914400"/>
              <a:gd name="connsiteY14" fmla="*/ 747283 h 908873"/>
              <a:gd name="connsiteX15" fmla="*/ 766993 w 914400"/>
              <a:gd name="connsiteY15" fmla="*/ 744840 h 908873"/>
              <a:gd name="connsiteX16" fmla="*/ 767204 w 914400"/>
              <a:gd name="connsiteY16" fmla="*/ 744419 h 908873"/>
              <a:gd name="connsiteX17" fmla="*/ 767625 w 914400"/>
              <a:gd name="connsiteY17" fmla="*/ 743999 h 908873"/>
              <a:gd name="connsiteX18" fmla="*/ 768635 w 914400"/>
              <a:gd name="connsiteY18" fmla="*/ 741935 h 908873"/>
              <a:gd name="connsiteX19" fmla="*/ 769898 w 914400"/>
              <a:gd name="connsiteY19" fmla="*/ 739494 h 908873"/>
              <a:gd name="connsiteX20" fmla="*/ 770319 w 914400"/>
              <a:gd name="connsiteY20" fmla="*/ 736587 h 908873"/>
              <a:gd name="connsiteX21" fmla="*/ 770488 w 914400"/>
              <a:gd name="connsiteY21" fmla="*/ 734522 h 908873"/>
              <a:gd name="connsiteX22" fmla="*/ 758988 w 914400"/>
              <a:gd name="connsiteY22" fmla="*/ 567590 h 908873"/>
              <a:gd name="connsiteX23" fmla="*/ 909920 w 914400"/>
              <a:gd name="connsiteY23" fmla="*/ 414973 h 908873"/>
              <a:gd name="connsiteX24" fmla="*/ 913416 w 914400"/>
              <a:gd name="connsiteY24" fmla="*/ 400991 h 908873"/>
              <a:gd name="connsiteX25" fmla="*/ 27154 w 914400"/>
              <a:gd name="connsiteY25" fmla="*/ 307671 h 908873"/>
              <a:gd name="connsiteX26" fmla="*/ 307624 w 914400"/>
              <a:gd name="connsiteY26" fmla="*/ 27202 h 908873"/>
              <a:gd name="connsiteX27" fmla="*/ 588093 w 914400"/>
              <a:gd name="connsiteY27" fmla="*/ 307671 h 908873"/>
              <a:gd name="connsiteX28" fmla="*/ 586661 w 914400"/>
              <a:gd name="connsiteY28" fmla="*/ 331928 h 908873"/>
              <a:gd name="connsiteX29" fmla="*/ 140651 w 914400"/>
              <a:gd name="connsiteY29" fmla="*/ 248040 h 908873"/>
              <a:gd name="connsiteX30" fmla="*/ 127301 w 914400"/>
              <a:gd name="connsiteY30" fmla="*/ 252966 h 908873"/>
              <a:gd name="connsiteX31" fmla="*/ 125236 w 914400"/>
              <a:gd name="connsiteY31" fmla="*/ 266948 h 908873"/>
              <a:gd name="connsiteX32" fmla="*/ 264458 w 914400"/>
              <a:gd name="connsiteY32" fmla="*/ 583593 h 908873"/>
              <a:gd name="connsiteX33" fmla="*/ 27157 w 914400"/>
              <a:gd name="connsiteY33" fmla="*/ 307671 h 908873"/>
              <a:gd name="connsiteX34" fmla="*/ 741937 w 914400"/>
              <a:gd name="connsiteY34" fmla="*/ 545354 h 908873"/>
              <a:gd name="connsiteX35" fmla="*/ 285644 w 914400"/>
              <a:gd name="connsiteY35" fmla="*/ 319168 h 908873"/>
              <a:gd name="connsiteX36" fmla="*/ 267114 w 914400"/>
              <a:gd name="connsiteY36" fmla="*/ 325362 h 908873"/>
              <a:gd name="connsiteX37" fmla="*/ 273066 w 914400"/>
              <a:gd name="connsiteY37" fmla="*/ 343725 h 908873"/>
              <a:gd name="connsiteX38" fmla="*/ 273308 w 914400"/>
              <a:gd name="connsiteY38" fmla="*/ 343846 h 908873"/>
              <a:gd name="connsiteX39" fmla="*/ 731448 w 914400"/>
              <a:gd name="connsiteY39" fmla="*/ 571252 h 908873"/>
              <a:gd name="connsiteX40" fmla="*/ 740670 w 914400"/>
              <a:gd name="connsiteY40" fmla="*/ 705755 h 908873"/>
              <a:gd name="connsiteX41" fmla="*/ 348139 w 914400"/>
              <a:gd name="connsiteY41" fmla="*/ 404697 h 908873"/>
              <a:gd name="connsiteX42" fmla="*/ 328599 w 914400"/>
              <a:gd name="connsiteY42" fmla="*/ 407603 h 908873"/>
              <a:gd name="connsiteX43" fmla="*/ 331294 w 914400"/>
              <a:gd name="connsiteY43" fmla="*/ 426932 h 908873"/>
              <a:gd name="connsiteX44" fmla="*/ 716834 w 914400"/>
              <a:gd name="connsiteY44" fmla="*/ 722606 h 908873"/>
              <a:gd name="connsiteX45" fmla="*/ 575588 w 914400"/>
              <a:gd name="connsiteY45" fmla="*/ 725091 h 908873"/>
              <a:gd name="connsiteX46" fmla="*/ 241215 w 914400"/>
              <a:gd name="connsiteY46" fmla="*/ 354963 h 908873"/>
              <a:gd name="connsiteX47" fmla="*/ 221680 w 914400"/>
              <a:gd name="connsiteY47" fmla="*/ 354285 h 908873"/>
              <a:gd name="connsiteX48" fmla="*/ 220666 w 914400"/>
              <a:gd name="connsiteY48" fmla="*/ 373448 h 908873"/>
              <a:gd name="connsiteX49" fmla="*/ 550493 w 914400"/>
              <a:gd name="connsiteY49" fmla="*/ 738647 h 908873"/>
              <a:gd name="connsiteX50" fmla="*/ 420532 w 914400"/>
              <a:gd name="connsiteY50" fmla="*/ 870251 h 908873"/>
              <a:gd name="connsiteX51" fmla="*/ 161243 w 914400"/>
              <a:gd name="connsiteY51" fmla="*/ 279708 h 908873"/>
              <a:gd name="connsiteX52" fmla="*/ 872101 w 914400"/>
              <a:gd name="connsiteY52" fmla="*/ 414174 h 90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14400" h="908873">
                <a:moveTo>
                  <a:pt x="913416" y="400991"/>
                </a:moveTo>
                <a:cubicBezTo>
                  <a:pt x="911788" y="396163"/>
                  <a:pt x="907711" y="392569"/>
                  <a:pt x="902718" y="391559"/>
                </a:cubicBezTo>
                <a:lnTo>
                  <a:pt x="614206" y="337277"/>
                </a:lnTo>
                <a:cubicBezTo>
                  <a:pt x="615048" y="327380"/>
                  <a:pt x="615892" y="317526"/>
                  <a:pt x="615892" y="307671"/>
                </a:cubicBezTo>
                <a:cubicBezTo>
                  <a:pt x="615890" y="137789"/>
                  <a:pt x="477677" y="-384"/>
                  <a:pt x="307627" y="-384"/>
                </a:cubicBezTo>
                <a:cubicBezTo>
                  <a:pt x="137787" y="-384"/>
                  <a:pt x="-384" y="137789"/>
                  <a:pt x="-384" y="307671"/>
                </a:cubicBezTo>
                <a:cubicBezTo>
                  <a:pt x="-384" y="467236"/>
                  <a:pt x="121952" y="598416"/>
                  <a:pt x="277601" y="614038"/>
                </a:cubicBezTo>
                <a:lnTo>
                  <a:pt x="403265" y="899856"/>
                </a:lnTo>
                <a:cubicBezTo>
                  <a:pt x="404980" y="904145"/>
                  <a:pt x="408783" y="907249"/>
                  <a:pt x="413329" y="908069"/>
                </a:cubicBezTo>
                <a:cubicBezTo>
                  <a:pt x="414339" y="908069"/>
                  <a:pt x="415182" y="908490"/>
                  <a:pt x="415983" y="908490"/>
                </a:cubicBezTo>
                <a:cubicBezTo>
                  <a:pt x="419673" y="908397"/>
                  <a:pt x="423197" y="906942"/>
                  <a:pt x="425878" y="904405"/>
                </a:cubicBezTo>
                <a:lnTo>
                  <a:pt x="575382" y="753053"/>
                </a:lnTo>
                <a:lnTo>
                  <a:pt x="756929" y="749348"/>
                </a:lnTo>
                <a:cubicBezTo>
                  <a:pt x="758916" y="749349"/>
                  <a:pt x="760882" y="748933"/>
                  <a:pt x="762698" y="748126"/>
                </a:cubicBezTo>
                <a:cubicBezTo>
                  <a:pt x="762907" y="747704"/>
                  <a:pt x="763328" y="747283"/>
                  <a:pt x="763708" y="747283"/>
                </a:cubicBezTo>
                <a:cubicBezTo>
                  <a:pt x="764940" y="746672"/>
                  <a:pt x="766053" y="745844"/>
                  <a:pt x="766993" y="744840"/>
                </a:cubicBezTo>
                <a:lnTo>
                  <a:pt x="767204" y="744419"/>
                </a:lnTo>
                <a:cubicBezTo>
                  <a:pt x="767414" y="743999"/>
                  <a:pt x="767625" y="743999"/>
                  <a:pt x="767625" y="743999"/>
                </a:cubicBezTo>
                <a:cubicBezTo>
                  <a:pt x="768067" y="743368"/>
                  <a:pt x="768408" y="742672"/>
                  <a:pt x="768635" y="741935"/>
                </a:cubicBezTo>
                <a:cubicBezTo>
                  <a:pt x="769218" y="741216"/>
                  <a:pt x="769648" y="740385"/>
                  <a:pt x="769898" y="739494"/>
                </a:cubicBezTo>
                <a:cubicBezTo>
                  <a:pt x="770141" y="738542"/>
                  <a:pt x="770282" y="737568"/>
                  <a:pt x="770319" y="736587"/>
                </a:cubicBezTo>
                <a:cubicBezTo>
                  <a:pt x="770319" y="735787"/>
                  <a:pt x="770488" y="734945"/>
                  <a:pt x="770488" y="734522"/>
                </a:cubicBezTo>
                <a:lnTo>
                  <a:pt x="758988" y="567590"/>
                </a:lnTo>
                <a:lnTo>
                  <a:pt x="909920" y="414973"/>
                </a:lnTo>
                <a:cubicBezTo>
                  <a:pt x="913567" y="411310"/>
                  <a:pt x="914910" y="405940"/>
                  <a:pt x="913416" y="400991"/>
                </a:cubicBezTo>
                <a:close/>
                <a:moveTo>
                  <a:pt x="27154" y="307671"/>
                </a:moveTo>
                <a:cubicBezTo>
                  <a:pt x="27154" y="153034"/>
                  <a:pt x="152987" y="27202"/>
                  <a:pt x="307624" y="27202"/>
                </a:cubicBezTo>
                <a:cubicBezTo>
                  <a:pt x="462261" y="27202"/>
                  <a:pt x="588093" y="153034"/>
                  <a:pt x="588093" y="307671"/>
                </a:cubicBezTo>
                <a:cubicBezTo>
                  <a:pt x="588048" y="315777"/>
                  <a:pt x="587570" y="323874"/>
                  <a:pt x="586661" y="331928"/>
                </a:cubicBezTo>
                <a:lnTo>
                  <a:pt x="140651" y="248040"/>
                </a:lnTo>
                <a:cubicBezTo>
                  <a:pt x="135614" y="246824"/>
                  <a:pt x="130341" y="248769"/>
                  <a:pt x="127301" y="252966"/>
                </a:cubicBezTo>
                <a:cubicBezTo>
                  <a:pt x="124017" y="256858"/>
                  <a:pt x="123218" y="262273"/>
                  <a:pt x="125236" y="266948"/>
                </a:cubicBezTo>
                <a:lnTo>
                  <a:pt x="264458" y="583593"/>
                </a:lnTo>
                <a:cubicBezTo>
                  <a:pt x="130376" y="562621"/>
                  <a:pt x="27157" y="447485"/>
                  <a:pt x="27157" y="307671"/>
                </a:cubicBezTo>
                <a:close/>
                <a:moveTo>
                  <a:pt x="741937" y="545354"/>
                </a:moveTo>
                <a:lnTo>
                  <a:pt x="285644" y="319168"/>
                </a:lnTo>
                <a:cubicBezTo>
                  <a:pt x="278860" y="315461"/>
                  <a:pt x="270405" y="318747"/>
                  <a:pt x="267114" y="325362"/>
                </a:cubicBezTo>
                <a:cubicBezTo>
                  <a:pt x="263687" y="332076"/>
                  <a:pt x="266351" y="340298"/>
                  <a:pt x="273066" y="343725"/>
                </a:cubicBezTo>
                <a:cubicBezTo>
                  <a:pt x="273146" y="343767"/>
                  <a:pt x="273227" y="343807"/>
                  <a:pt x="273308" y="343846"/>
                </a:cubicBezTo>
                <a:lnTo>
                  <a:pt x="731448" y="571252"/>
                </a:lnTo>
                <a:lnTo>
                  <a:pt x="740670" y="705755"/>
                </a:lnTo>
                <a:lnTo>
                  <a:pt x="348139" y="404697"/>
                </a:lnTo>
                <a:cubicBezTo>
                  <a:pt x="341924" y="400170"/>
                  <a:pt x="333227" y="401464"/>
                  <a:pt x="328599" y="407603"/>
                </a:cubicBezTo>
                <a:cubicBezTo>
                  <a:pt x="323879" y="413331"/>
                  <a:pt x="325103" y="422384"/>
                  <a:pt x="331294" y="426932"/>
                </a:cubicBezTo>
                <a:lnTo>
                  <a:pt x="716834" y="722606"/>
                </a:lnTo>
                <a:lnTo>
                  <a:pt x="575588" y="725091"/>
                </a:lnTo>
                <a:lnTo>
                  <a:pt x="241215" y="354963"/>
                </a:lnTo>
                <a:cubicBezTo>
                  <a:pt x="236008" y="349382"/>
                  <a:pt x="227262" y="349078"/>
                  <a:pt x="221680" y="354285"/>
                </a:cubicBezTo>
                <a:cubicBezTo>
                  <a:pt x="216241" y="359359"/>
                  <a:pt x="215793" y="367828"/>
                  <a:pt x="220666" y="373448"/>
                </a:cubicBezTo>
                <a:lnTo>
                  <a:pt x="550493" y="738647"/>
                </a:lnTo>
                <a:lnTo>
                  <a:pt x="420532" y="870251"/>
                </a:lnTo>
                <a:lnTo>
                  <a:pt x="161243" y="279708"/>
                </a:lnTo>
                <a:lnTo>
                  <a:pt x="872101" y="414174"/>
                </a:lnTo>
                <a:close/>
              </a:path>
            </a:pathLst>
          </a:custGeom>
          <a:solidFill>
            <a:schemeClr val="bg1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96F3DE3C-06E8-D0F0-18BA-4FBA92F219B2}"/>
              </a:ext>
            </a:extLst>
          </p:cNvPr>
          <p:cNvSpPr/>
          <p:nvPr/>
        </p:nvSpPr>
        <p:spPr>
          <a:xfrm>
            <a:off x="-1" y="469900"/>
            <a:ext cx="207433" cy="854075"/>
          </a:xfrm>
          <a:prstGeom prst="rect">
            <a:avLst/>
          </a:prstGeom>
          <a:solidFill>
            <a:srgbClr val="D8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BE6E430-7DEE-B697-0745-676A603DD755}"/>
              </a:ext>
            </a:extLst>
          </p:cNvPr>
          <p:cNvSpPr txBox="1"/>
          <p:nvPr/>
        </p:nvSpPr>
        <p:spPr>
          <a:xfrm>
            <a:off x="444381" y="696425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15000">
                      <a:srgbClr val="E97F67"/>
                    </a:gs>
                    <a:gs pos="66000">
                      <a:srgbClr val="D9473C"/>
                    </a:gs>
                    <a:gs pos="100000">
                      <a:srgbClr val="CD2622"/>
                    </a:gs>
                  </a:gsLst>
                  <a:lin ang="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主打产品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D06BC14-3678-5EF9-0FDE-FF9DB2E00218}"/>
              </a:ext>
            </a:extLst>
          </p:cNvPr>
          <p:cNvSpPr txBox="1"/>
          <p:nvPr/>
        </p:nvSpPr>
        <p:spPr>
          <a:xfrm>
            <a:off x="449461" y="339785"/>
            <a:ext cx="4639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  <a:ea typeface="+mj-ea"/>
                <a:cs typeface="OPPOSans B" panose="00020600040101010101" pitchFamily="18" charset="-122"/>
              </a:rPr>
              <a:t>MAIN PRODUCTS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369e42c3-c6f5-4b56-b92d-507e1251fe90&quot;,&quot;Name&quot;:&quot;常用&quot;,&quot;Kind&quot;:&quot;Custom&quot;,&quot;OldGuidesSetting&quot;:{&quot;HeaderHeight&quot;:7.0,&quot;FooterHeight&quot;:6.0,&quot;SideMargin&quot;:4.5,&quot;TopMargin&quot;:0.0,&quot;BottomMargin&quot;:0.0,&quot;IntervalMargin&quot;:0.0}}"/>
  <p:tag name="COMMONDATA" val="eyJoZGlkIjoiZTRjNWU3MTRmZTEzYzA4NGY1NmViMzFmN2YwNTQ1Mj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ASNOTE" val="true"/>
  <p:tag name="NOTESHAPEID" val="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ASNOTE" val="true"/>
  <p:tag name="NOTESHAPEID" val="18"/>
</p:tagLst>
</file>

<file path=ppt/theme/theme1.xml><?xml version="1.0" encoding="utf-8"?>
<a:theme xmlns:a="http://schemas.openxmlformats.org/drawingml/2006/main" name="P界达人（ 朝阳 ）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0">
      <a:majorFont>
        <a:latin typeface="OPPOSans R"/>
        <a:ea typeface="字体圈欣意冠黑体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1330</Words>
  <Application>Microsoft Office PowerPoint</Application>
  <PresentationFormat>宽屏</PresentationFormat>
  <Paragraphs>318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OPPOSans B</vt:lpstr>
      <vt:lpstr>OPPOSans M</vt:lpstr>
      <vt:lpstr>OPPOSans R</vt:lpstr>
      <vt:lpstr>阿里巴巴普惠体 2.0 55 Regular</vt:lpstr>
      <vt:lpstr>等线</vt:lpstr>
      <vt:lpstr>汉仪雅酷黑 45W</vt:lpstr>
      <vt:lpstr>字体圈欣意冠黑体</vt:lpstr>
      <vt:lpstr>Arial</vt:lpstr>
      <vt:lpstr>P界达人（ 朝阳 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红色渐变简约几何风市场营销ppt模板</dc:title>
  <dc:creator>朝阳</dc:creator>
  <cp:keywords>P界达人</cp:keywords>
  <dc:description>www.51pptmoban.com</dc:description>
  <cp:lastModifiedBy>Win user</cp:lastModifiedBy>
  <cp:revision>83</cp:revision>
  <dcterms:created xsi:type="dcterms:W3CDTF">2022-05-11T08:36:00Z</dcterms:created>
  <dcterms:modified xsi:type="dcterms:W3CDTF">2022-10-25T14:33:47Z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6751C46B58F547BD87C6CAF8407E1BA2</vt:lpwstr>
  </property>
  <property fmtid="{D5CDD505-2E9C-101B-9397-08002B2CF9AE}" pid="3" name="KSOProductBuildVer">
    <vt:lpwstr>2052-11.1.0.11691</vt:lpwstr>
  </property>
</Properties>
</file>