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82" r:id="rId2"/>
    <p:sldId id="383" r:id="rId3"/>
    <p:sldId id="384" r:id="rId4"/>
    <p:sldId id="385" r:id="rId5"/>
    <p:sldId id="386" r:id="rId6"/>
    <p:sldId id="369" r:id="rId7"/>
    <p:sldId id="387" r:id="rId8"/>
    <p:sldId id="389" r:id="rId9"/>
    <p:sldId id="388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400" r:id="rId20"/>
    <p:sldId id="401" r:id="rId21"/>
    <p:sldId id="399" r:id="rId22"/>
    <p:sldId id="402" r:id="rId23"/>
    <p:sldId id="403" r:id="rId24"/>
    <p:sldId id="40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58BD"/>
    <a:srgbClr val="0F50E4"/>
    <a:srgbClr val="1C6FEB"/>
    <a:srgbClr val="4574E0"/>
    <a:srgbClr val="DD2026"/>
    <a:srgbClr val="071923"/>
    <a:srgbClr val="286474"/>
    <a:srgbClr val="B7262D"/>
    <a:srgbClr val="A4C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95" autoAdjust="0"/>
    <p:restoredTop sz="95441" autoAdjust="0"/>
  </p:normalViewPr>
  <p:slideViewPr>
    <p:cSldViewPr snapToGrid="0" snapToObjects="1">
      <p:cViewPr varScale="1">
        <p:scale>
          <a:sx n="78" d="100"/>
          <a:sy n="78" d="100"/>
        </p:scale>
        <p:origin x="114" y="378"/>
      </p:cViewPr>
      <p:guideLst>
        <p:guide pos="3840"/>
        <p:guide orient="horz" pos="2160"/>
        <p:guide pos="551"/>
        <p:guide pos="71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2022/10/25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030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2022/10/25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636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6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5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17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98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19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8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73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700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7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726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88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2793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288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736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995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71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 err="1"/>
              <a:t>ww</a:t>
            </a:r>
            <a:r>
              <a:rPr lang="en-US" altLang="zh-CN" dirty="0"/>
              <a:t>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8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240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39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97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75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83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39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43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2022/10/25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965B85-61FF-EF52-F6BD-E9823E3E64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008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D35A10BB-C740-9CC3-1B84-1D9CA0F3755B}"/>
              </a:ext>
            </a:extLst>
          </p:cNvPr>
          <p:cNvSpPr/>
          <p:nvPr userDrawn="1"/>
        </p:nvSpPr>
        <p:spPr>
          <a:xfrm>
            <a:off x="0" y="6525453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44A8764-D3C7-A9EC-7386-7673F26E4C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3084" y="4327296"/>
            <a:ext cx="3468915" cy="25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0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A2AD-B2CE-DC4F-8015-E18525983D45}" type="datetimeFigureOut">
              <a:rPr kumimoji="1" lang="zh-CN" altLang="en-US" smtClean="0"/>
              <a:t>2022/10/25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45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3913" y="943428"/>
            <a:ext cx="8088087" cy="591457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1354108" y="854509"/>
            <a:ext cx="1851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1058BD"/>
                </a:solidFill>
                <a:cs typeface="+mn-ea"/>
                <a:sym typeface="+mn-lt"/>
              </a:rPr>
              <a:t>2022</a:t>
            </a:r>
            <a:endParaRPr lang="zh-CN" altLang="en-US" sz="5400" b="1" dirty="0">
              <a:solidFill>
                <a:srgbClr val="1058BD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1354108" y="1624119"/>
            <a:ext cx="67938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新员工转正述职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85050D-80FE-C946-6508-52FA87D05572}"/>
              </a:ext>
            </a:extLst>
          </p:cNvPr>
          <p:cNvSpPr txBox="1"/>
          <p:nvPr/>
        </p:nvSpPr>
        <p:spPr>
          <a:xfrm>
            <a:off x="1436657" y="2907373"/>
            <a:ext cx="6628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ea typeface="优设标题黑" panose="00000500000000000000" pitchFamily="2" charset="-122"/>
              </a:rPr>
              <a:t>The new employee is transferred to a regular debriefing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ea typeface="优设标题黑" panose="00000500000000000000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3EB0E1B-9819-CF3D-1A0A-DCF617CF7487}"/>
              </a:ext>
            </a:extLst>
          </p:cNvPr>
          <p:cNvSpPr/>
          <p:nvPr/>
        </p:nvSpPr>
        <p:spPr>
          <a:xfrm>
            <a:off x="1513113" y="3681357"/>
            <a:ext cx="2725058" cy="4805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59CAF88-F44D-89E2-E27A-D200D33C2D26}"/>
              </a:ext>
            </a:extLst>
          </p:cNvPr>
          <p:cNvSpPr/>
          <p:nvPr/>
        </p:nvSpPr>
        <p:spPr>
          <a:xfrm>
            <a:off x="1452153" y="2769496"/>
            <a:ext cx="6382658" cy="45719"/>
          </a:xfrm>
          <a:prstGeom prst="roundRect">
            <a:avLst/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2B9D574-B8CC-3603-370E-36D3F893D2A0}"/>
              </a:ext>
            </a:extLst>
          </p:cNvPr>
          <p:cNvSpPr txBox="1"/>
          <p:nvPr/>
        </p:nvSpPr>
        <p:spPr>
          <a:xfrm>
            <a:off x="1866113" y="3770540"/>
            <a:ext cx="223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rgbClr val="1058BD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9DCC729-0BDA-63A0-09BD-6F03EB08AC2B}"/>
              </a:ext>
            </a:extLst>
          </p:cNvPr>
          <p:cNvSpPr txBox="1"/>
          <p:nvPr/>
        </p:nvSpPr>
        <p:spPr>
          <a:xfrm>
            <a:off x="4597488" y="3756255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时间：</a:t>
            </a:r>
            <a:r>
              <a:rPr lang="en-US" altLang="zh-CN" sz="1600" b="1" dirty="0">
                <a:solidFill>
                  <a:srgbClr val="1058BD"/>
                </a:solidFill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rgbClr val="1058BD"/>
              </a:solidFill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EB003DB-B714-7E5D-A3FC-E518862D499E}"/>
              </a:ext>
            </a:extLst>
          </p:cNvPr>
          <p:cNvSpPr/>
          <p:nvPr/>
        </p:nvSpPr>
        <p:spPr>
          <a:xfrm>
            <a:off x="4389631" y="3681357"/>
            <a:ext cx="2170826" cy="4805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612195" y="4791322"/>
            <a:ext cx="1659647" cy="1518491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74CC685-EE2B-1C53-3E39-471D1A1C8C69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E8E0C5A-FC2E-AFF9-4E24-41B6FBAEE1AD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8A41A16-9D05-3DD4-FA34-8ACE59A02890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6513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自我工作评价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Oval 13">
            <a:extLst>
              <a:ext uri="{FF2B5EF4-FFF2-40B4-BE49-F238E27FC236}">
                <a16:creationId xmlns:a16="http://schemas.microsoft.com/office/drawing/2014/main" id="{0F957A1C-FF4A-38F6-5481-A42A74CE5A3F}"/>
              </a:ext>
            </a:extLst>
          </p:cNvPr>
          <p:cNvSpPr/>
          <p:nvPr/>
        </p:nvSpPr>
        <p:spPr>
          <a:xfrm>
            <a:off x="6615350" y="2072265"/>
            <a:ext cx="1585996" cy="1585993"/>
          </a:xfrm>
          <a:prstGeom prst="ellipse">
            <a:avLst/>
          </a:prstGeom>
          <a:solidFill>
            <a:srgbClr val="4574E0"/>
          </a:solidFill>
          <a:ln w="127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 dirty="0">
              <a:solidFill>
                <a:srgbClr val="F09B38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Oval 14">
            <a:extLst>
              <a:ext uri="{FF2B5EF4-FFF2-40B4-BE49-F238E27FC236}">
                <a16:creationId xmlns:a16="http://schemas.microsoft.com/office/drawing/2014/main" id="{89BA3E4D-0C8E-54F5-B128-E5CC8DF4961C}"/>
              </a:ext>
            </a:extLst>
          </p:cNvPr>
          <p:cNvSpPr/>
          <p:nvPr/>
        </p:nvSpPr>
        <p:spPr>
          <a:xfrm>
            <a:off x="3911237" y="2072265"/>
            <a:ext cx="1585996" cy="1585993"/>
          </a:xfrm>
          <a:prstGeom prst="ellipse">
            <a:avLst/>
          </a:prstGeom>
          <a:solidFill>
            <a:srgbClr val="1058BD"/>
          </a:solid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 dirty="0">
              <a:solidFill>
                <a:srgbClr val="F09B38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E3C09A8-C0F7-092F-C641-F947BEE66488}"/>
              </a:ext>
            </a:extLst>
          </p:cNvPr>
          <p:cNvSpPr>
            <a:spLocks/>
          </p:cNvSpPr>
          <p:nvPr/>
        </p:nvSpPr>
        <p:spPr bwMode="auto">
          <a:xfrm>
            <a:off x="4991157" y="2525944"/>
            <a:ext cx="2130270" cy="3891629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id="{C9EDB30F-E676-0C39-8F1E-26826F9FE9B3}"/>
              </a:ext>
            </a:extLst>
          </p:cNvPr>
          <p:cNvSpPr/>
          <p:nvPr/>
        </p:nvSpPr>
        <p:spPr>
          <a:xfrm>
            <a:off x="4991157" y="1721525"/>
            <a:ext cx="2064675" cy="2064672"/>
          </a:xfrm>
          <a:prstGeom prst="ellipse">
            <a:avLst/>
          </a:prstGeom>
          <a:solidFill>
            <a:srgbClr val="0F50E4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 dirty="0">
              <a:solidFill>
                <a:srgbClr val="F09B38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F955032F-13C8-BD3C-D52B-29FD2CE6F5E2}"/>
              </a:ext>
            </a:extLst>
          </p:cNvPr>
          <p:cNvSpPr/>
          <p:nvPr/>
        </p:nvSpPr>
        <p:spPr>
          <a:xfrm>
            <a:off x="6336750" y="3224397"/>
            <a:ext cx="1684670" cy="1684670"/>
          </a:xfrm>
          <a:prstGeom prst="ellipse">
            <a:avLst/>
          </a:prstGeom>
          <a:solidFill>
            <a:srgbClr val="1C6FEB"/>
          </a:solid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40717"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 dirty="0">
              <a:solidFill>
                <a:srgbClr val="F09B38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" name="Oval 15">
            <a:extLst>
              <a:ext uri="{FF2B5EF4-FFF2-40B4-BE49-F238E27FC236}">
                <a16:creationId xmlns:a16="http://schemas.microsoft.com/office/drawing/2014/main" id="{3E97F3B8-AD83-88ED-5D2E-00B74BBCF5B9}"/>
              </a:ext>
            </a:extLst>
          </p:cNvPr>
          <p:cNvSpPr/>
          <p:nvPr/>
        </p:nvSpPr>
        <p:spPr>
          <a:xfrm>
            <a:off x="4074680" y="3224397"/>
            <a:ext cx="1684670" cy="168467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 dirty="0">
              <a:solidFill>
                <a:srgbClr val="F09B38">
                  <a:lumMod val="7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" name="Freeform 126">
            <a:extLst>
              <a:ext uri="{FF2B5EF4-FFF2-40B4-BE49-F238E27FC236}">
                <a16:creationId xmlns:a16="http://schemas.microsoft.com/office/drawing/2014/main" id="{17F1AF23-CD6B-22E3-90DC-DDBA68E87CAD}"/>
              </a:ext>
            </a:extLst>
          </p:cNvPr>
          <p:cNvSpPr>
            <a:spLocks/>
          </p:cNvSpPr>
          <p:nvPr/>
        </p:nvSpPr>
        <p:spPr bwMode="auto">
          <a:xfrm>
            <a:off x="4618788" y="3682899"/>
            <a:ext cx="596456" cy="76766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127">
            <a:extLst>
              <a:ext uri="{FF2B5EF4-FFF2-40B4-BE49-F238E27FC236}">
                <a16:creationId xmlns:a16="http://schemas.microsoft.com/office/drawing/2014/main" id="{EF5AF90A-11D9-6760-CAE9-56938F9D3E2B}"/>
              </a:ext>
            </a:extLst>
          </p:cNvPr>
          <p:cNvSpPr>
            <a:spLocks/>
          </p:cNvSpPr>
          <p:nvPr/>
        </p:nvSpPr>
        <p:spPr bwMode="auto">
          <a:xfrm>
            <a:off x="6899458" y="3758657"/>
            <a:ext cx="559248" cy="616210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56">
            <a:extLst>
              <a:ext uri="{FF2B5EF4-FFF2-40B4-BE49-F238E27FC236}">
                <a16:creationId xmlns:a16="http://schemas.microsoft.com/office/drawing/2014/main" id="{5816264B-F0EB-85C2-8036-03138714A1B9}"/>
              </a:ext>
            </a:extLst>
          </p:cNvPr>
          <p:cNvSpPr>
            <a:spLocks noEditPoints="1"/>
          </p:cNvSpPr>
          <p:nvPr/>
        </p:nvSpPr>
        <p:spPr bwMode="auto">
          <a:xfrm>
            <a:off x="7130380" y="2587307"/>
            <a:ext cx="555941" cy="55594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24">
            <a:extLst>
              <a:ext uri="{FF2B5EF4-FFF2-40B4-BE49-F238E27FC236}">
                <a16:creationId xmlns:a16="http://schemas.microsoft.com/office/drawing/2014/main" id="{FF429347-2F6A-A646-DBA7-D062203DE3B6}"/>
              </a:ext>
            </a:extLst>
          </p:cNvPr>
          <p:cNvSpPr>
            <a:spLocks noEditPoints="1"/>
          </p:cNvSpPr>
          <p:nvPr/>
        </p:nvSpPr>
        <p:spPr bwMode="auto">
          <a:xfrm>
            <a:off x="4458124" y="2587301"/>
            <a:ext cx="468750" cy="509035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333EDAE1-F3BE-3142-9879-F3C9A48BB268}"/>
              </a:ext>
            </a:extLst>
          </p:cNvPr>
          <p:cNvSpPr>
            <a:spLocks noEditPoints="1"/>
          </p:cNvSpPr>
          <p:nvPr/>
        </p:nvSpPr>
        <p:spPr bwMode="auto">
          <a:xfrm>
            <a:off x="5544409" y="2274787"/>
            <a:ext cx="958162" cy="958162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40717" tIns="70357" rIns="140717" bIns="70357" numCol="1" anchor="t" anchorCtr="0" compatLnSpc="1">
            <a:prstTxWarp prst="textNoShape">
              <a:avLst/>
            </a:prstTxWarp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12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C0508A0-BEB6-F112-072C-24FB648578CA}"/>
              </a:ext>
            </a:extLst>
          </p:cNvPr>
          <p:cNvGrpSpPr/>
          <p:nvPr/>
        </p:nvGrpSpPr>
        <p:grpSpPr>
          <a:xfrm>
            <a:off x="8314125" y="2165066"/>
            <a:ext cx="2401891" cy="1140689"/>
            <a:chOff x="558800" y="4453778"/>
            <a:chExt cx="2401891" cy="11406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A840E23-5126-7BD7-DF01-D00141F4C49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D893CC8-35F0-3736-EC87-9124F4A46A88}"/>
                </a:ext>
              </a:extLst>
            </p:cNvPr>
            <p:cNvSpPr txBox="1"/>
            <p:nvPr/>
          </p:nvSpPr>
          <p:spPr>
            <a:xfrm>
              <a:off x="558800" y="4797710"/>
              <a:ext cx="240189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2C645CA-CAF2-FB65-4E4A-B14D9A6E3412}"/>
              </a:ext>
            </a:extLst>
          </p:cNvPr>
          <p:cNvGrpSpPr/>
          <p:nvPr/>
        </p:nvGrpSpPr>
        <p:grpSpPr>
          <a:xfrm>
            <a:off x="1346189" y="2294916"/>
            <a:ext cx="2378863" cy="1140689"/>
            <a:chOff x="1560006" y="4453778"/>
            <a:chExt cx="2378863" cy="11406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71BCD91-4FE6-CEBC-7560-1F51FD556B26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2594CF7-883E-E222-D6C9-DD8F7EBD926C}"/>
                </a:ext>
              </a:extLst>
            </p:cNvPr>
            <p:cNvSpPr txBox="1"/>
            <p:nvPr/>
          </p:nvSpPr>
          <p:spPr>
            <a:xfrm>
              <a:off x="1560006" y="4797710"/>
              <a:ext cx="237886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86CABEB-59FB-D647-152D-BFC47A0D93BD}"/>
              </a:ext>
            </a:extLst>
          </p:cNvPr>
          <p:cNvGrpSpPr/>
          <p:nvPr/>
        </p:nvGrpSpPr>
        <p:grpSpPr>
          <a:xfrm>
            <a:off x="8201346" y="3728652"/>
            <a:ext cx="2401891" cy="1140689"/>
            <a:chOff x="558800" y="4453778"/>
            <a:chExt cx="2401891" cy="11406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D464E7D-6973-C04C-B7C5-3D6ECD670B4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44DBB6E-9034-9BF7-B7FE-BD69E25D881A}"/>
                </a:ext>
              </a:extLst>
            </p:cNvPr>
            <p:cNvSpPr txBox="1"/>
            <p:nvPr/>
          </p:nvSpPr>
          <p:spPr>
            <a:xfrm>
              <a:off x="558800" y="4797710"/>
              <a:ext cx="240189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5E8714B-72A7-C0B0-A9C5-830CFCA3D023}"/>
              </a:ext>
            </a:extLst>
          </p:cNvPr>
          <p:cNvGrpSpPr/>
          <p:nvPr/>
        </p:nvGrpSpPr>
        <p:grpSpPr>
          <a:xfrm>
            <a:off x="1588763" y="4114936"/>
            <a:ext cx="2378863" cy="1140689"/>
            <a:chOff x="1560006" y="4453778"/>
            <a:chExt cx="2378863" cy="11406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77544EB-AB36-E8A1-CFDD-7227532A001F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6EA0805-2008-F065-1E3A-0553418A9D68}"/>
                </a:ext>
              </a:extLst>
            </p:cNvPr>
            <p:cNvSpPr txBox="1"/>
            <p:nvPr/>
          </p:nvSpPr>
          <p:spPr>
            <a:xfrm>
              <a:off x="1560006" y="4797710"/>
              <a:ext cx="237886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5855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自我工作评价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1C03AB-4BF4-EA5A-9DCA-976B5DFA58EF}"/>
              </a:ext>
            </a:extLst>
          </p:cNvPr>
          <p:cNvGrpSpPr/>
          <p:nvPr/>
        </p:nvGrpSpPr>
        <p:grpSpPr>
          <a:xfrm>
            <a:off x="720054" y="1738948"/>
            <a:ext cx="5495981" cy="3780888"/>
            <a:chOff x="1159754" y="1934528"/>
            <a:chExt cx="5495981" cy="378088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A63C561-F51F-5FE3-CDA3-446197C64D75}"/>
                </a:ext>
              </a:extLst>
            </p:cNvPr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C0281C2-5821-38E8-996C-B46CCC8280D2}"/>
                  </a:ext>
                </a:extLst>
              </p:cNvPr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rgbClr val="1C6F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596B77C-DF6A-D49E-9766-4C31A152E406}"/>
                  </a:ext>
                </a:extLst>
              </p:cNvPr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solidFill>
                <a:srgbClr val="1058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2876C934-91F2-2BC2-64DF-2B16FD798584}"/>
                  </a:ext>
                </a:extLst>
              </p:cNvPr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rgbClr val="4574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E5FC3F36-1D98-C501-84A7-AB807A8708C3}"/>
                  </a:ext>
                </a:extLst>
              </p:cNvPr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solidFill>
                <a:srgbClr val="0F5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CDE43571-D538-598A-0C50-AAE5BB746480}"/>
                  </a:ext>
                </a:extLst>
              </p:cNvPr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EA7C7BC-371B-B30B-4A5F-3221A40F0CD0}"/>
                </a:ext>
              </a:extLst>
            </p:cNvPr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6339D76-6647-2C49-5BA7-566C856E896E}"/>
                </a:ext>
              </a:extLst>
            </p:cNvPr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1B7CD20-0D5B-AA6B-5450-5DD30555F0AF}"/>
                </a:ext>
              </a:extLst>
            </p:cNvPr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3EEB37-8C58-751E-8C49-A54FAEA3D939}"/>
                </a:ext>
              </a:extLst>
            </p:cNvPr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BECE632-23E6-B8FF-76D1-29B1D8173D23}"/>
                </a:ext>
              </a:extLst>
            </p:cNvPr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A8ED87-878F-E5FA-B183-D624228450FE}"/>
                </a:ext>
              </a:extLst>
            </p:cNvPr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C48EC3A-333A-1E75-A36A-556BEF96CECD}"/>
                </a:ext>
              </a:extLst>
            </p:cNvPr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86A6F9E-C27A-8113-AE91-8158473835D8}"/>
                </a:ext>
              </a:extLst>
            </p:cNvPr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0DB96E0-18DC-839A-33D7-856259B8500E}"/>
                </a:ext>
              </a:extLst>
            </p:cNvPr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330FA6F-A229-D6DE-7F08-305AA286C867}"/>
                </a:ext>
              </a:extLst>
            </p:cNvPr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4D87A66-7A28-27D0-6B8C-0781D6D1ABB4}"/>
                </a:ext>
              </a:extLst>
            </p:cNvPr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76A6BB8-4C4F-5821-1F9C-76166169A768}"/>
                </a:ext>
              </a:extLst>
            </p:cNvPr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4C427B-A7E3-9753-6329-14E32B90A9BF}"/>
                </a:ext>
              </a:extLst>
            </p:cNvPr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5AC3DCA-E988-4951-485A-0AAE8E3A3D59}"/>
                </a:ext>
              </a:extLst>
            </p:cNvPr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E05166-ADA5-1F39-10AE-6427D03DBA5A}"/>
                </a:ext>
              </a:extLst>
            </p:cNvPr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C79B38A-193E-FEC8-B961-BAD55C171EE6}"/>
              </a:ext>
            </a:extLst>
          </p:cNvPr>
          <p:cNvGrpSpPr/>
          <p:nvPr/>
        </p:nvGrpSpPr>
        <p:grpSpPr>
          <a:xfrm>
            <a:off x="6674011" y="1401921"/>
            <a:ext cx="4643277" cy="1383063"/>
            <a:chOff x="558800" y="4453778"/>
            <a:chExt cx="4643277" cy="138306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283EAF8-40FB-A8D7-C90F-49404A34914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23F9D3-5897-FC66-E36A-6A85AEEF38AD}"/>
                </a:ext>
              </a:extLst>
            </p:cNvPr>
            <p:cNvSpPr txBox="1"/>
            <p:nvPr/>
          </p:nvSpPr>
          <p:spPr>
            <a:xfrm>
              <a:off x="558800" y="4797710"/>
              <a:ext cx="4643277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4A7F711F-09C7-83BF-0FDC-91C0B7AD9BC2}"/>
              </a:ext>
            </a:extLst>
          </p:cNvPr>
          <p:cNvSpPr txBox="1"/>
          <p:nvPr/>
        </p:nvSpPr>
        <p:spPr>
          <a:xfrm>
            <a:off x="7182012" y="2853388"/>
            <a:ext cx="408035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603D8F4-2660-8760-1AFB-455D6E4EDC0F}"/>
              </a:ext>
            </a:extLst>
          </p:cNvPr>
          <p:cNvSpPr/>
          <p:nvPr/>
        </p:nvSpPr>
        <p:spPr>
          <a:xfrm>
            <a:off x="6794046" y="2957734"/>
            <a:ext cx="302240" cy="302240"/>
          </a:xfrm>
          <a:prstGeom prst="ellipse">
            <a:avLst/>
          </a:prstGeom>
          <a:solidFill>
            <a:srgbClr val="1C6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6DEEAE8-57F7-7263-8BB0-BBE7334474CD}"/>
              </a:ext>
            </a:extLst>
          </p:cNvPr>
          <p:cNvSpPr txBox="1"/>
          <p:nvPr/>
        </p:nvSpPr>
        <p:spPr>
          <a:xfrm>
            <a:off x="7182012" y="3450432"/>
            <a:ext cx="408035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20D3A8B-7394-9E95-8421-F9901FEC9E87}"/>
              </a:ext>
            </a:extLst>
          </p:cNvPr>
          <p:cNvSpPr/>
          <p:nvPr/>
        </p:nvSpPr>
        <p:spPr>
          <a:xfrm>
            <a:off x="6794046" y="3554778"/>
            <a:ext cx="302240" cy="302240"/>
          </a:xfrm>
          <a:prstGeom prst="ellipse">
            <a:avLst/>
          </a:pr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6CED53B-ED3C-4938-8C28-BE2EFFC2E9D3}"/>
              </a:ext>
            </a:extLst>
          </p:cNvPr>
          <p:cNvSpPr txBox="1"/>
          <p:nvPr/>
        </p:nvSpPr>
        <p:spPr>
          <a:xfrm>
            <a:off x="7182012" y="4047476"/>
            <a:ext cx="408035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FCEE13A-3D3D-0C5E-9971-6B8290250037}"/>
              </a:ext>
            </a:extLst>
          </p:cNvPr>
          <p:cNvSpPr/>
          <p:nvPr/>
        </p:nvSpPr>
        <p:spPr>
          <a:xfrm>
            <a:off x="6794046" y="4151822"/>
            <a:ext cx="302240" cy="302240"/>
          </a:xfrm>
          <a:prstGeom prst="ellipse">
            <a:avLst/>
          </a:prstGeom>
          <a:solidFill>
            <a:srgbClr val="457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8FA40B9-49D5-C993-3BAE-8B7D66170201}"/>
              </a:ext>
            </a:extLst>
          </p:cNvPr>
          <p:cNvSpPr txBox="1"/>
          <p:nvPr/>
        </p:nvSpPr>
        <p:spPr>
          <a:xfrm>
            <a:off x="7182012" y="4644520"/>
            <a:ext cx="408035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5ED740D-E7AE-7384-5112-696620E0005E}"/>
              </a:ext>
            </a:extLst>
          </p:cNvPr>
          <p:cNvSpPr/>
          <p:nvPr/>
        </p:nvSpPr>
        <p:spPr>
          <a:xfrm>
            <a:off x="6794046" y="4748866"/>
            <a:ext cx="302240" cy="302240"/>
          </a:xfrm>
          <a:prstGeom prst="ellipse">
            <a:avLst/>
          </a:prstGeom>
          <a:solidFill>
            <a:srgbClr val="0F5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6B9E826-E242-D09B-A17E-448BAB36171C}"/>
              </a:ext>
            </a:extLst>
          </p:cNvPr>
          <p:cNvSpPr txBox="1"/>
          <p:nvPr/>
        </p:nvSpPr>
        <p:spPr>
          <a:xfrm>
            <a:off x="7182012" y="5241564"/>
            <a:ext cx="4080354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9DC9401-DAF1-2205-3AD9-A9E30FAB6103}"/>
              </a:ext>
            </a:extLst>
          </p:cNvPr>
          <p:cNvSpPr/>
          <p:nvPr/>
        </p:nvSpPr>
        <p:spPr>
          <a:xfrm>
            <a:off x="6794046" y="5345910"/>
            <a:ext cx="302240" cy="3022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377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845C2B58-11B8-63C1-AFA0-0377FF3866F1}"/>
              </a:ext>
            </a:extLst>
          </p:cNvPr>
          <p:cNvSpPr/>
          <p:nvPr/>
        </p:nvSpPr>
        <p:spPr>
          <a:xfrm rot="5400000">
            <a:off x="1634189" y="899861"/>
            <a:ext cx="4145690" cy="5221288"/>
          </a:xfrm>
          <a:prstGeom prst="round2DiagRect">
            <a:avLst>
              <a:gd name="adj1" fmla="val 28837"/>
              <a:gd name="adj2" fmla="val 0"/>
            </a:avLst>
          </a:prstGeom>
          <a:solidFill>
            <a:srgbClr val="1C6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自我工作评价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4C47783-20E3-C527-4129-69B1477CC5F5}"/>
              </a:ext>
            </a:extLst>
          </p:cNvPr>
          <p:cNvSpPr/>
          <p:nvPr/>
        </p:nvSpPr>
        <p:spPr>
          <a:xfrm>
            <a:off x="874712" y="1743265"/>
            <a:ext cx="4068417" cy="30739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形 3" descr="便携式计算机">
            <a:extLst>
              <a:ext uri="{FF2B5EF4-FFF2-40B4-BE49-F238E27FC236}">
                <a16:creationId xmlns:a16="http://schemas.microsoft.com/office/drawing/2014/main" id="{D4F6669F-993E-B62A-F86B-04944D1AF4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7637" y="3251166"/>
            <a:ext cx="515262" cy="515262"/>
          </a:xfrm>
          <a:prstGeom prst="rect">
            <a:avLst/>
          </a:prstGeom>
        </p:spPr>
      </p:pic>
      <p:pic>
        <p:nvPicPr>
          <p:cNvPr id="5" name="图形 4" descr="发送">
            <a:extLst>
              <a:ext uri="{FF2B5EF4-FFF2-40B4-BE49-F238E27FC236}">
                <a16:creationId xmlns:a16="http://schemas.microsoft.com/office/drawing/2014/main" id="{63DC00C1-393D-339C-7784-45832C78F1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43417" y="4426448"/>
            <a:ext cx="515262" cy="515262"/>
          </a:xfrm>
          <a:prstGeom prst="rect">
            <a:avLst/>
          </a:prstGeom>
        </p:spPr>
      </p:pic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E2706F13-2236-9E2A-E4BD-EC1AAB793D06}"/>
              </a:ext>
            </a:extLst>
          </p:cNvPr>
          <p:cNvSpPr/>
          <p:nvPr/>
        </p:nvSpPr>
        <p:spPr>
          <a:xfrm rot="5400000">
            <a:off x="4070718" y="3940639"/>
            <a:ext cx="764761" cy="971618"/>
          </a:xfrm>
          <a:prstGeom prst="round2DiagRect">
            <a:avLst>
              <a:gd name="adj1" fmla="val 28837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571049-6150-07A6-7662-F7F9D756154A}"/>
              </a:ext>
            </a:extLst>
          </p:cNvPr>
          <p:cNvSpPr txBox="1"/>
          <p:nvPr/>
        </p:nvSpPr>
        <p:spPr>
          <a:xfrm>
            <a:off x="2556719" y="4965264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7" name="Oval 19">
            <a:extLst>
              <a:ext uri="{FF2B5EF4-FFF2-40B4-BE49-F238E27FC236}">
                <a16:creationId xmlns:a16="http://schemas.microsoft.com/office/drawing/2014/main" id="{05762849-FB89-FE60-F919-FAF478844777}"/>
              </a:ext>
            </a:extLst>
          </p:cNvPr>
          <p:cNvSpPr/>
          <p:nvPr/>
        </p:nvSpPr>
        <p:spPr>
          <a:xfrm>
            <a:off x="5478180" y="2137910"/>
            <a:ext cx="425601" cy="424804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A6D878-34E2-246E-3FEC-64B6FA594F81}"/>
              </a:ext>
            </a:extLst>
          </p:cNvPr>
          <p:cNvGrpSpPr/>
          <p:nvPr/>
        </p:nvGrpSpPr>
        <p:grpSpPr>
          <a:xfrm>
            <a:off x="6539356" y="2024167"/>
            <a:ext cx="4322882" cy="847515"/>
            <a:chOff x="558800" y="4453778"/>
            <a:chExt cx="4322882" cy="8475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E7EC183-040E-EAAB-2762-4ADE4F0DE8D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398D1C2-2854-7374-C9B8-E2FC7BF1CEBE}"/>
                </a:ext>
              </a:extLst>
            </p:cNvPr>
            <p:cNvSpPr txBox="1"/>
            <p:nvPr/>
          </p:nvSpPr>
          <p:spPr>
            <a:xfrm>
              <a:off x="571499" y="47469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FD61AF-811D-1855-C7C2-380CEF36450D}"/>
              </a:ext>
            </a:extLst>
          </p:cNvPr>
          <p:cNvGrpSpPr/>
          <p:nvPr/>
        </p:nvGrpSpPr>
        <p:grpSpPr>
          <a:xfrm>
            <a:off x="6539356" y="3215665"/>
            <a:ext cx="4322882" cy="847515"/>
            <a:chOff x="558800" y="4453778"/>
            <a:chExt cx="4322882" cy="84751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9968D4E-17E5-146D-1786-6D486AE998D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17ABB4-DB4F-CE24-3D36-A30EC9213467}"/>
                </a:ext>
              </a:extLst>
            </p:cNvPr>
            <p:cNvSpPr txBox="1"/>
            <p:nvPr/>
          </p:nvSpPr>
          <p:spPr>
            <a:xfrm>
              <a:off x="571499" y="47469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B5E1FE-0EC1-5361-2439-5ACA2FEC1642}"/>
              </a:ext>
            </a:extLst>
          </p:cNvPr>
          <p:cNvGrpSpPr/>
          <p:nvPr/>
        </p:nvGrpSpPr>
        <p:grpSpPr>
          <a:xfrm>
            <a:off x="6539356" y="4407163"/>
            <a:ext cx="4322882" cy="847515"/>
            <a:chOff x="558800" y="4453778"/>
            <a:chExt cx="4322882" cy="8475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A121946-EA4F-2CAB-EB2B-F2A4E7011E5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300EACB-F3A2-615C-0FDF-824DE64D9E27}"/>
                </a:ext>
              </a:extLst>
            </p:cNvPr>
            <p:cNvSpPr txBox="1"/>
            <p:nvPr/>
          </p:nvSpPr>
          <p:spPr>
            <a:xfrm>
              <a:off x="571499" y="47469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657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2036" y="3033486"/>
            <a:ext cx="5229964" cy="38245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3701593" y="1894927"/>
            <a:ext cx="1271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798745" y="1107616"/>
            <a:ext cx="273985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3800" dirty="0">
              <a:solidFill>
                <a:srgbClr val="1058B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441015" y="3796522"/>
            <a:ext cx="2698548" cy="2469032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448FF1-2DA5-3FCD-8D9E-D571B6F36842}"/>
              </a:ext>
            </a:extLst>
          </p:cNvPr>
          <p:cNvGrpSpPr/>
          <p:nvPr/>
        </p:nvGrpSpPr>
        <p:grpSpPr>
          <a:xfrm>
            <a:off x="2815770" y="2898671"/>
            <a:ext cx="6560460" cy="693070"/>
            <a:chOff x="-15927" y="2340416"/>
            <a:chExt cx="6560460" cy="69307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FE69F40-6BE5-0721-438F-DDD7A368360D}"/>
                </a:ext>
              </a:extLst>
            </p:cNvPr>
            <p:cNvSpPr/>
            <p:nvPr/>
          </p:nvSpPr>
          <p:spPr>
            <a:xfrm>
              <a:off x="-15927" y="2340416"/>
              <a:ext cx="6560460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B9D574-B8CC-3603-370E-36D3F893D2A0}"/>
                </a:ext>
              </a:extLst>
            </p:cNvPr>
            <p:cNvSpPr txBox="1"/>
            <p:nvPr/>
          </p:nvSpPr>
          <p:spPr>
            <a:xfrm>
              <a:off x="2113987" y="2422363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对岗位的理解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71E1A2-8F83-BEF4-7192-B172068FA99B}"/>
              </a:ext>
            </a:extLst>
          </p:cNvPr>
          <p:cNvSpPr txBox="1"/>
          <p:nvPr/>
        </p:nvSpPr>
        <p:spPr>
          <a:xfrm>
            <a:off x="3468913" y="3771972"/>
            <a:ext cx="52541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1F8A8C-7F79-4240-B379-8AE4A8BCD0E4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ADDF11-E68E-28AF-699E-DEBB779A75E3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9BDA171-7BE1-5698-80CD-42E662B81B08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61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8940E548-6D38-D181-214C-1EA77AE630D4}"/>
              </a:ext>
            </a:extLst>
          </p:cNvPr>
          <p:cNvSpPr/>
          <p:nvPr/>
        </p:nvSpPr>
        <p:spPr>
          <a:xfrm>
            <a:off x="6393922" y="3690827"/>
            <a:ext cx="4923365" cy="18731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EDEDBAC-BBB6-8903-12C7-93F2A1E4D300}"/>
              </a:ext>
            </a:extLst>
          </p:cNvPr>
          <p:cNvSpPr/>
          <p:nvPr/>
        </p:nvSpPr>
        <p:spPr>
          <a:xfrm>
            <a:off x="874713" y="3690827"/>
            <a:ext cx="4923365" cy="18731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E06A3B1-F210-20E8-7802-D39DEA0D3954}"/>
              </a:ext>
            </a:extLst>
          </p:cNvPr>
          <p:cNvSpPr/>
          <p:nvPr/>
        </p:nvSpPr>
        <p:spPr>
          <a:xfrm>
            <a:off x="6393922" y="1555873"/>
            <a:ext cx="4923365" cy="18731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906DE34-FC63-02B0-26ED-195884253680}"/>
              </a:ext>
            </a:extLst>
          </p:cNvPr>
          <p:cNvSpPr/>
          <p:nvPr/>
        </p:nvSpPr>
        <p:spPr>
          <a:xfrm>
            <a:off x="874713" y="1555873"/>
            <a:ext cx="4923365" cy="18731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对岗位的理解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0FFA01-3631-9036-FE47-35490814B447}"/>
              </a:ext>
            </a:extLst>
          </p:cNvPr>
          <p:cNvGrpSpPr/>
          <p:nvPr/>
        </p:nvGrpSpPr>
        <p:grpSpPr>
          <a:xfrm>
            <a:off x="6393922" y="1555874"/>
            <a:ext cx="979845" cy="979845"/>
            <a:chOff x="6096000" y="1555874"/>
            <a:chExt cx="1510242" cy="151024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DB109995-669A-BDA4-5582-6EAFCAF85E2D}"/>
                </a:ext>
              </a:extLst>
            </p:cNvPr>
            <p:cNvSpPr/>
            <p:nvPr/>
          </p:nvSpPr>
          <p:spPr>
            <a:xfrm>
              <a:off x="6096000" y="1555874"/>
              <a:ext cx="1510242" cy="1510242"/>
            </a:xfrm>
            <a:prstGeom prst="rect">
              <a:avLst/>
            </a:prstGeom>
            <a:solidFill>
              <a:srgbClr val="457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形 3" descr="购物袋">
              <a:extLst>
                <a:ext uri="{FF2B5EF4-FFF2-40B4-BE49-F238E27FC236}">
                  <a16:creationId xmlns:a16="http://schemas.microsoft.com/office/drawing/2014/main" id="{9A696F35-F688-79ED-8E6F-02A5DB5F7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93921" y="1853795"/>
              <a:ext cx="914400" cy="91440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FD6BF7-CB5F-F83E-B3E5-AC0616F4BB08}"/>
              </a:ext>
            </a:extLst>
          </p:cNvPr>
          <p:cNvGrpSpPr/>
          <p:nvPr/>
        </p:nvGrpSpPr>
        <p:grpSpPr>
          <a:xfrm>
            <a:off x="874713" y="1555874"/>
            <a:ext cx="979845" cy="979845"/>
            <a:chOff x="874713" y="1555874"/>
            <a:chExt cx="1510242" cy="151024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B3AD9DB-F15B-D8D4-DE96-E5C47FB7B3CC}"/>
                </a:ext>
              </a:extLst>
            </p:cNvPr>
            <p:cNvSpPr/>
            <p:nvPr/>
          </p:nvSpPr>
          <p:spPr>
            <a:xfrm>
              <a:off x="874713" y="1555874"/>
              <a:ext cx="1510242" cy="1510242"/>
            </a:xfrm>
            <a:prstGeom prst="rect">
              <a:avLst/>
            </a:prstGeom>
            <a:solidFill>
              <a:srgbClr val="0F5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形 6" descr="靶心">
              <a:extLst>
                <a:ext uri="{FF2B5EF4-FFF2-40B4-BE49-F238E27FC236}">
                  <a16:creationId xmlns:a16="http://schemas.microsoft.com/office/drawing/2014/main" id="{545B6C73-FD0D-2B58-12C2-17F276E42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72634" y="1853795"/>
              <a:ext cx="914400" cy="914400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F72FED3-4AB4-9A70-F946-60C1B6AD2966}"/>
              </a:ext>
            </a:extLst>
          </p:cNvPr>
          <p:cNvGrpSpPr/>
          <p:nvPr/>
        </p:nvGrpSpPr>
        <p:grpSpPr>
          <a:xfrm>
            <a:off x="6393922" y="3690827"/>
            <a:ext cx="979845" cy="979845"/>
            <a:chOff x="6096000" y="3690827"/>
            <a:chExt cx="1510242" cy="151024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066BE16-26ED-0034-A9B6-33350CBBB778}"/>
                </a:ext>
              </a:extLst>
            </p:cNvPr>
            <p:cNvSpPr/>
            <p:nvPr/>
          </p:nvSpPr>
          <p:spPr>
            <a:xfrm>
              <a:off x="6096000" y="3690827"/>
              <a:ext cx="1510242" cy="1510242"/>
            </a:xfrm>
            <a:prstGeom prst="rect">
              <a:avLst/>
            </a:prstGeom>
            <a:solidFill>
              <a:srgbClr val="105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形 9" descr="上升趋势">
              <a:extLst>
                <a:ext uri="{FF2B5EF4-FFF2-40B4-BE49-F238E27FC236}">
                  <a16:creationId xmlns:a16="http://schemas.microsoft.com/office/drawing/2014/main" id="{3DF97EE0-927E-ECA2-3AB7-8EE089DF1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93921" y="3988748"/>
              <a:ext cx="914400" cy="914400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A00C988-0A80-8C13-56CA-79AB6BBD2D5F}"/>
              </a:ext>
            </a:extLst>
          </p:cNvPr>
          <p:cNvGrpSpPr/>
          <p:nvPr/>
        </p:nvGrpSpPr>
        <p:grpSpPr>
          <a:xfrm>
            <a:off x="874713" y="3690827"/>
            <a:ext cx="979845" cy="979845"/>
            <a:chOff x="874713" y="3690827"/>
            <a:chExt cx="1510242" cy="151024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96AF866-ABEA-B933-490C-F68CCC65792B}"/>
                </a:ext>
              </a:extLst>
            </p:cNvPr>
            <p:cNvSpPr/>
            <p:nvPr/>
          </p:nvSpPr>
          <p:spPr>
            <a:xfrm>
              <a:off x="874713" y="3690827"/>
              <a:ext cx="1510242" cy="1510242"/>
            </a:xfrm>
            <a:prstGeom prst="rect">
              <a:avLst/>
            </a:prstGeom>
            <a:solidFill>
              <a:srgbClr val="1C6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形 11" descr="丝带">
              <a:extLst>
                <a:ext uri="{FF2B5EF4-FFF2-40B4-BE49-F238E27FC236}">
                  <a16:creationId xmlns:a16="http://schemas.microsoft.com/office/drawing/2014/main" id="{4CBCD37E-18DB-E5F7-0CEF-EA938169A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72634" y="3988748"/>
              <a:ext cx="914400" cy="914400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1489108-258B-8BF4-960A-411D29C6892F}"/>
              </a:ext>
            </a:extLst>
          </p:cNvPr>
          <p:cNvGrpSpPr/>
          <p:nvPr/>
        </p:nvGrpSpPr>
        <p:grpSpPr>
          <a:xfrm>
            <a:off x="2394667" y="2053905"/>
            <a:ext cx="3180102" cy="847515"/>
            <a:chOff x="558800" y="4453778"/>
            <a:chExt cx="3180102" cy="8475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A983A5-B3F7-6E62-3295-8CE9A375BD6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1CDA1D1-BDD7-9EC5-2C09-167A72EFE46F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868CF18-A29D-99D3-A842-3A861A1FC7AB}"/>
              </a:ext>
            </a:extLst>
          </p:cNvPr>
          <p:cNvGrpSpPr/>
          <p:nvPr/>
        </p:nvGrpSpPr>
        <p:grpSpPr>
          <a:xfrm>
            <a:off x="7755476" y="2053905"/>
            <a:ext cx="3180102" cy="847515"/>
            <a:chOff x="558800" y="4453778"/>
            <a:chExt cx="3180102" cy="8475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6485328-93F8-2E04-6697-1B47486C290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409EFDD-A633-6319-49C5-C40618C46708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7FE4041-DD21-86C9-3B55-268C5C922D72}"/>
              </a:ext>
            </a:extLst>
          </p:cNvPr>
          <p:cNvGrpSpPr/>
          <p:nvPr/>
        </p:nvGrpSpPr>
        <p:grpSpPr>
          <a:xfrm>
            <a:off x="2394667" y="4193811"/>
            <a:ext cx="3180102" cy="847515"/>
            <a:chOff x="558800" y="4453778"/>
            <a:chExt cx="3180102" cy="84751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3D5A60-767B-D8EB-063E-87933E4305B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AC488E4-C0B9-BD15-D818-318D12A51F16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7C589FA-5EAB-1255-6A00-7F05EAFFC08E}"/>
              </a:ext>
            </a:extLst>
          </p:cNvPr>
          <p:cNvGrpSpPr/>
          <p:nvPr/>
        </p:nvGrpSpPr>
        <p:grpSpPr>
          <a:xfrm>
            <a:off x="7755476" y="4193811"/>
            <a:ext cx="3180102" cy="847515"/>
            <a:chOff x="558800" y="4453778"/>
            <a:chExt cx="3180102" cy="8475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4282D5C-0676-57D7-CFC2-C430DDE75FB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C26D9F9-EF46-0B2C-3ADC-50F26F4AEE32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68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对岗位的理解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0E23DCF-846D-B2FD-3C07-589D7BF56E26}"/>
              </a:ext>
            </a:extLst>
          </p:cNvPr>
          <p:cNvSpPr/>
          <p:nvPr/>
        </p:nvSpPr>
        <p:spPr>
          <a:xfrm>
            <a:off x="4625864" y="1963767"/>
            <a:ext cx="29325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BFC2CC-F048-A900-47AE-20D8D6D40892}"/>
              </a:ext>
            </a:extLst>
          </p:cNvPr>
          <p:cNvSpPr/>
          <p:nvPr/>
        </p:nvSpPr>
        <p:spPr>
          <a:xfrm>
            <a:off x="4625864" y="1511546"/>
            <a:ext cx="2932546" cy="447705"/>
          </a:xfrm>
          <a:prstGeom prst="rect">
            <a:avLst/>
          </a:prstGeom>
          <a:solidFill>
            <a:srgbClr val="0F50E4"/>
          </a:solidFill>
          <a:ln>
            <a:solidFill>
              <a:srgbClr val="0F50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98C8D9-B7E9-69CC-FDBC-27B465DF7DDC}"/>
              </a:ext>
            </a:extLst>
          </p:cNvPr>
          <p:cNvSpPr txBox="1"/>
          <p:nvPr/>
        </p:nvSpPr>
        <p:spPr bwMode="auto">
          <a:xfrm>
            <a:off x="5472465" y="1559047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8ABA558-A77F-095D-59C9-714F49CEEA16}"/>
              </a:ext>
            </a:extLst>
          </p:cNvPr>
          <p:cNvSpPr/>
          <p:nvPr/>
        </p:nvSpPr>
        <p:spPr>
          <a:xfrm>
            <a:off x="1515883" y="4941949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58C7F03-C193-F173-5C89-EFE2A55E65AF}"/>
              </a:ext>
            </a:extLst>
          </p:cNvPr>
          <p:cNvSpPr/>
          <p:nvPr/>
        </p:nvSpPr>
        <p:spPr>
          <a:xfrm>
            <a:off x="1515883" y="4489728"/>
            <a:ext cx="2597746" cy="447705"/>
          </a:xfrm>
          <a:prstGeom prst="rect">
            <a:avLst/>
          </a:prstGeom>
          <a:solidFill>
            <a:srgbClr val="4574E0"/>
          </a:solidFill>
          <a:ln>
            <a:solidFill>
              <a:srgbClr val="457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737710-9B11-292E-CAA7-1EDB1FADB71C}"/>
              </a:ext>
            </a:extLst>
          </p:cNvPr>
          <p:cNvSpPr txBox="1"/>
          <p:nvPr/>
        </p:nvSpPr>
        <p:spPr bwMode="auto">
          <a:xfrm>
            <a:off x="2195084" y="4537229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8B0929F-D657-F11C-FC70-58E60CC79851}"/>
              </a:ext>
            </a:extLst>
          </p:cNvPr>
          <p:cNvSpPr/>
          <p:nvPr/>
        </p:nvSpPr>
        <p:spPr>
          <a:xfrm>
            <a:off x="4793264" y="4941949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29CFAE5-D0D4-4C36-173A-8808EB969CA3}"/>
              </a:ext>
            </a:extLst>
          </p:cNvPr>
          <p:cNvSpPr/>
          <p:nvPr/>
        </p:nvSpPr>
        <p:spPr>
          <a:xfrm>
            <a:off x="4793264" y="4489728"/>
            <a:ext cx="2597746" cy="447705"/>
          </a:xfrm>
          <a:prstGeom prst="rect">
            <a:avLst/>
          </a:prstGeom>
          <a:solidFill>
            <a:srgbClr val="4574E0"/>
          </a:solidFill>
          <a:ln>
            <a:solidFill>
              <a:srgbClr val="457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7FB9-0538-4FEB-4039-AC40C5ADEDAC}"/>
              </a:ext>
            </a:extLst>
          </p:cNvPr>
          <p:cNvSpPr txBox="1"/>
          <p:nvPr/>
        </p:nvSpPr>
        <p:spPr bwMode="auto">
          <a:xfrm>
            <a:off x="5472465" y="4537229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F32784F-BCD9-95D8-AFEB-17CA0B731F5E}"/>
              </a:ext>
            </a:extLst>
          </p:cNvPr>
          <p:cNvSpPr/>
          <p:nvPr/>
        </p:nvSpPr>
        <p:spPr>
          <a:xfrm>
            <a:off x="8078371" y="4941949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6F69F9F-D198-028F-C4C3-7D9149E81A67}"/>
              </a:ext>
            </a:extLst>
          </p:cNvPr>
          <p:cNvSpPr/>
          <p:nvPr/>
        </p:nvSpPr>
        <p:spPr>
          <a:xfrm>
            <a:off x="8078371" y="4489728"/>
            <a:ext cx="2597746" cy="447705"/>
          </a:xfrm>
          <a:prstGeom prst="rect">
            <a:avLst/>
          </a:prstGeom>
          <a:solidFill>
            <a:srgbClr val="4574E0"/>
          </a:solidFill>
          <a:ln>
            <a:solidFill>
              <a:srgbClr val="4574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D9B8F9B-9224-BEAF-E171-E99C89EB4AE4}"/>
              </a:ext>
            </a:extLst>
          </p:cNvPr>
          <p:cNvSpPr txBox="1"/>
          <p:nvPr/>
        </p:nvSpPr>
        <p:spPr bwMode="auto">
          <a:xfrm>
            <a:off x="8757572" y="4537229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A069D72-724A-F505-16E5-A700250F196D}"/>
              </a:ext>
            </a:extLst>
          </p:cNvPr>
          <p:cNvSpPr/>
          <p:nvPr/>
        </p:nvSpPr>
        <p:spPr>
          <a:xfrm>
            <a:off x="3154574" y="3452858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F10072D-A63D-916B-5486-6DD2215F6044}"/>
              </a:ext>
            </a:extLst>
          </p:cNvPr>
          <p:cNvSpPr/>
          <p:nvPr/>
        </p:nvSpPr>
        <p:spPr>
          <a:xfrm>
            <a:off x="3154574" y="3000637"/>
            <a:ext cx="2597746" cy="447705"/>
          </a:xfrm>
          <a:prstGeom prst="rect">
            <a:avLst/>
          </a:prstGeom>
          <a:solidFill>
            <a:srgbClr val="1058BD"/>
          </a:solidFill>
          <a:ln>
            <a:solidFill>
              <a:srgbClr val="1058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2186E02-F0D8-ED9C-A265-0C520E477000}"/>
              </a:ext>
            </a:extLst>
          </p:cNvPr>
          <p:cNvSpPr txBox="1"/>
          <p:nvPr/>
        </p:nvSpPr>
        <p:spPr bwMode="auto">
          <a:xfrm>
            <a:off x="3833775" y="3048138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B37BDA1-EF3B-8646-5242-E5A20055F587}"/>
              </a:ext>
            </a:extLst>
          </p:cNvPr>
          <p:cNvSpPr/>
          <p:nvPr/>
        </p:nvSpPr>
        <p:spPr>
          <a:xfrm>
            <a:off x="6435818" y="3452858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FED28CB-60D3-46B3-6E58-919AE004740E}"/>
              </a:ext>
            </a:extLst>
          </p:cNvPr>
          <p:cNvSpPr/>
          <p:nvPr/>
        </p:nvSpPr>
        <p:spPr>
          <a:xfrm>
            <a:off x="6435818" y="3000637"/>
            <a:ext cx="2597746" cy="447705"/>
          </a:xfrm>
          <a:prstGeom prst="rect">
            <a:avLst/>
          </a:prstGeom>
          <a:solidFill>
            <a:srgbClr val="1058BD"/>
          </a:solidFill>
          <a:ln>
            <a:solidFill>
              <a:srgbClr val="1058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19FC12C-7661-493E-1839-8EC642BE23D2}"/>
              </a:ext>
            </a:extLst>
          </p:cNvPr>
          <p:cNvSpPr txBox="1"/>
          <p:nvPr/>
        </p:nvSpPr>
        <p:spPr bwMode="auto">
          <a:xfrm>
            <a:off x="7115019" y="3048138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31" name="连接符: 肘形 45">
            <a:extLst>
              <a:ext uri="{FF2B5EF4-FFF2-40B4-BE49-F238E27FC236}">
                <a16:creationId xmlns:a16="http://schemas.microsoft.com/office/drawing/2014/main" id="{708E597C-AAED-FD4B-4DA2-989EB3287A8D}"/>
              </a:ext>
            </a:extLst>
          </p:cNvPr>
          <p:cNvCxnSpPr>
            <a:stCxn id="5" idx="2"/>
            <a:endCxn id="25" idx="0"/>
          </p:cNvCxnSpPr>
          <p:nvPr/>
        </p:nvCxnSpPr>
        <p:spPr>
          <a:xfrm rot="5400000">
            <a:off x="5033985" y="1942485"/>
            <a:ext cx="477614" cy="1638690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连接符: 肘形 47">
            <a:extLst>
              <a:ext uri="{FF2B5EF4-FFF2-40B4-BE49-F238E27FC236}">
                <a16:creationId xmlns:a16="http://schemas.microsoft.com/office/drawing/2014/main" id="{2E68F3D7-0E95-408D-B5A9-B361157DFFB4}"/>
              </a:ext>
            </a:extLst>
          </p:cNvPr>
          <p:cNvCxnSpPr>
            <a:cxnSpLocks/>
            <a:stCxn id="5" idx="2"/>
            <a:endCxn id="29" idx="0"/>
          </p:cNvCxnSpPr>
          <p:nvPr/>
        </p:nvCxnSpPr>
        <p:spPr>
          <a:xfrm rot="16200000" flipH="1">
            <a:off x="6674607" y="1940553"/>
            <a:ext cx="477614" cy="164255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连接符: 肘形 50">
            <a:extLst>
              <a:ext uri="{FF2B5EF4-FFF2-40B4-BE49-F238E27FC236}">
                <a16:creationId xmlns:a16="http://schemas.microsoft.com/office/drawing/2014/main" id="{CF9152AB-0F96-28C8-987B-DF1DC8712D53}"/>
              </a:ext>
            </a:extLst>
          </p:cNvPr>
          <p:cNvCxnSpPr>
            <a:cxnSpLocks/>
            <a:stCxn id="24" idx="2"/>
            <a:endCxn id="12" idx="0"/>
          </p:cNvCxnSpPr>
          <p:nvPr/>
        </p:nvCxnSpPr>
        <p:spPr>
          <a:xfrm rot="5400000">
            <a:off x="3395295" y="3431576"/>
            <a:ext cx="477614" cy="1638691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连接符: 肘形 52">
            <a:extLst>
              <a:ext uri="{FF2B5EF4-FFF2-40B4-BE49-F238E27FC236}">
                <a16:creationId xmlns:a16="http://schemas.microsoft.com/office/drawing/2014/main" id="{BA1EBA1D-198D-1494-C735-A6F8E68C8F1E}"/>
              </a:ext>
            </a:extLst>
          </p:cNvPr>
          <p:cNvCxnSpPr>
            <a:cxnSpLocks/>
            <a:stCxn id="24" idx="2"/>
            <a:endCxn id="16" idx="0"/>
          </p:cNvCxnSpPr>
          <p:nvPr/>
        </p:nvCxnSpPr>
        <p:spPr>
          <a:xfrm rot="16200000" flipH="1">
            <a:off x="5033985" y="3431576"/>
            <a:ext cx="477614" cy="163869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连接符: 肘形 58">
            <a:extLst>
              <a:ext uri="{FF2B5EF4-FFF2-40B4-BE49-F238E27FC236}">
                <a16:creationId xmlns:a16="http://schemas.microsoft.com/office/drawing/2014/main" id="{70B35799-BDB4-FD39-D5D0-000CF975C2BF}"/>
              </a:ext>
            </a:extLst>
          </p:cNvPr>
          <p:cNvCxnSpPr>
            <a:cxnSpLocks/>
          </p:cNvCxnSpPr>
          <p:nvPr/>
        </p:nvCxnSpPr>
        <p:spPr>
          <a:xfrm rot="5400000">
            <a:off x="6669056" y="3431577"/>
            <a:ext cx="477614" cy="1638691"/>
          </a:xfrm>
          <a:prstGeom prst="bentConnector3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连接符: 肘形 59">
            <a:extLst>
              <a:ext uri="{FF2B5EF4-FFF2-40B4-BE49-F238E27FC236}">
                <a16:creationId xmlns:a16="http://schemas.microsoft.com/office/drawing/2014/main" id="{042E614E-1B94-0F7F-C149-3E5920E29FCE}"/>
              </a:ext>
            </a:extLst>
          </p:cNvPr>
          <p:cNvCxnSpPr>
            <a:cxnSpLocks/>
          </p:cNvCxnSpPr>
          <p:nvPr/>
        </p:nvCxnSpPr>
        <p:spPr>
          <a:xfrm rot="16200000" flipH="1">
            <a:off x="8307746" y="3431577"/>
            <a:ext cx="477614" cy="163869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id="{0CE436D2-DC35-9A34-0AE3-504DC1B0F540}"/>
              </a:ext>
            </a:extLst>
          </p:cNvPr>
          <p:cNvSpPr/>
          <p:nvPr/>
        </p:nvSpPr>
        <p:spPr>
          <a:xfrm>
            <a:off x="4862751" y="1940681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222B538-3542-3BB9-C19F-4E98870043FE}"/>
              </a:ext>
            </a:extLst>
          </p:cNvPr>
          <p:cNvSpPr/>
          <p:nvPr/>
        </p:nvSpPr>
        <p:spPr>
          <a:xfrm>
            <a:off x="3210809" y="3456625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8CBF7CA-517B-CD57-3329-504FB96502F5}"/>
              </a:ext>
            </a:extLst>
          </p:cNvPr>
          <p:cNvSpPr/>
          <p:nvPr/>
        </p:nvSpPr>
        <p:spPr>
          <a:xfrm>
            <a:off x="6446146" y="3450266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0BC6CAC-4C76-984D-C72F-C44A90A29B9B}"/>
              </a:ext>
            </a:extLst>
          </p:cNvPr>
          <p:cNvSpPr/>
          <p:nvPr/>
        </p:nvSpPr>
        <p:spPr>
          <a:xfrm>
            <a:off x="1563366" y="4942874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91ADB10-D88F-4564-85A1-C73A9293128C}"/>
              </a:ext>
            </a:extLst>
          </p:cNvPr>
          <p:cNvSpPr/>
          <p:nvPr/>
        </p:nvSpPr>
        <p:spPr>
          <a:xfrm>
            <a:off x="4812344" y="4937433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283B4D8-A6EE-3A29-B0FD-3D938650762F}"/>
              </a:ext>
            </a:extLst>
          </p:cNvPr>
          <p:cNvSpPr/>
          <p:nvPr/>
        </p:nvSpPr>
        <p:spPr>
          <a:xfrm>
            <a:off x="8134606" y="4937433"/>
            <a:ext cx="26261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695417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对岗位的理解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54FD38-9E9F-B1B6-314E-3F0A2D8112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697" y="573314"/>
            <a:ext cx="4591782" cy="612296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B6C27323-DE4D-3283-3512-61188386CA18}"/>
              </a:ext>
            </a:extLst>
          </p:cNvPr>
          <p:cNvSpPr/>
          <p:nvPr/>
        </p:nvSpPr>
        <p:spPr>
          <a:xfrm>
            <a:off x="4022748" y="3429000"/>
            <a:ext cx="914400" cy="914400"/>
          </a:xfrm>
          <a:prstGeom prst="ellipse">
            <a:avLst/>
          </a:pr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0B210E6-0305-0E8B-2700-79738169C21D}"/>
              </a:ext>
            </a:extLst>
          </p:cNvPr>
          <p:cNvSpPr/>
          <p:nvPr/>
        </p:nvSpPr>
        <p:spPr>
          <a:xfrm>
            <a:off x="6874288" y="3046346"/>
            <a:ext cx="738001" cy="738001"/>
          </a:xfrm>
          <a:prstGeom prst="ellipse">
            <a:avLst/>
          </a:prstGeom>
          <a:solidFill>
            <a:srgbClr val="457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F492C6F-2EE1-FE0A-3B2E-0161AC2001B6}"/>
              </a:ext>
            </a:extLst>
          </p:cNvPr>
          <p:cNvSpPr/>
          <p:nvPr/>
        </p:nvSpPr>
        <p:spPr>
          <a:xfrm>
            <a:off x="5168438" y="1521784"/>
            <a:ext cx="560167" cy="560167"/>
          </a:xfrm>
          <a:prstGeom prst="ellipse">
            <a:avLst/>
          </a:prstGeom>
          <a:solidFill>
            <a:srgbClr val="0F5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E07475A-229C-D473-8229-E57735AC7EE3}"/>
              </a:ext>
            </a:extLst>
          </p:cNvPr>
          <p:cNvGrpSpPr/>
          <p:nvPr/>
        </p:nvGrpSpPr>
        <p:grpSpPr>
          <a:xfrm>
            <a:off x="5908295" y="1499522"/>
            <a:ext cx="3180102" cy="847515"/>
            <a:chOff x="558800" y="4453778"/>
            <a:chExt cx="3180102" cy="84751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F458135-CE6A-1F24-C947-EFD1061DABF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D59D4A-F1D9-CFE8-11B8-23AD852CE843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E77BA0-ADC7-4BA4-05F6-5B4C9998C875}"/>
              </a:ext>
            </a:extLst>
          </p:cNvPr>
          <p:cNvGrpSpPr/>
          <p:nvPr/>
        </p:nvGrpSpPr>
        <p:grpSpPr>
          <a:xfrm>
            <a:off x="7711796" y="3046346"/>
            <a:ext cx="3180102" cy="847515"/>
            <a:chOff x="558800" y="4453778"/>
            <a:chExt cx="3180102" cy="8475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E62A599-4F2D-4112-EF14-9A4787CC1A5A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64E53A-44E0-BD24-B47E-FA5C579C0722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6BD9197-474D-C916-6BF9-B9C465E469DA}"/>
              </a:ext>
            </a:extLst>
          </p:cNvPr>
          <p:cNvGrpSpPr/>
          <p:nvPr/>
        </p:nvGrpSpPr>
        <p:grpSpPr>
          <a:xfrm>
            <a:off x="755839" y="3470103"/>
            <a:ext cx="3167402" cy="847515"/>
            <a:chOff x="571500" y="4453778"/>
            <a:chExt cx="3167402" cy="84751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6EF6858-F16E-49D8-2640-32F6B76F1BA4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623031D-D642-2C5A-26EC-EF655F63F317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20" name="图形 19" descr="上升趋势条形图 纯色填充">
            <a:extLst>
              <a:ext uri="{FF2B5EF4-FFF2-40B4-BE49-F238E27FC236}">
                <a16:creationId xmlns:a16="http://schemas.microsoft.com/office/drawing/2014/main" id="{7B50E023-6AE8-B1B0-31AE-615CA2989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54386" y="3587771"/>
            <a:ext cx="612179" cy="612179"/>
          </a:xfrm>
          <a:prstGeom prst="rect">
            <a:avLst/>
          </a:prstGeom>
        </p:spPr>
      </p:pic>
      <p:pic>
        <p:nvPicPr>
          <p:cNvPr id="22" name="图形 21" descr="书籍 纯色填充">
            <a:extLst>
              <a:ext uri="{FF2B5EF4-FFF2-40B4-BE49-F238E27FC236}">
                <a16:creationId xmlns:a16="http://schemas.microsoft.com/office/drawing/2014/main" id="{E49DEAF2-1D70-118D-05B3-DFCA305C25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5053" y="3175879"/>
            <a:ext cx="479598" cy="479598"/>
          </a:xfrm>
          <a:prstGeom prst="rect">
            <a:avLst/>
          </a:prstGeom>
        </p:spPr>
      </p:pic>
      <p:pic>
        <p:nvPicPr>
          <p:cNvPr id="24" name="图形 23" descr="照相机 纯色填充">
            <a:extLst>
              <a:ext uri="{FF2B5EF4-FFF2-40B4-BE49-F238E27FC236}">
                <a16:creationId xmlns:a16="http://schemas.microsoft.com/office/drawing/2014/main" id="{AB0C02DD-9FF1-806B-0CDF-1F81AFD06C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11164" y="1655297"/>
            <a:ext cx="274713" cy="27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76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6ACBB7EE-7A99-B5BC-8F0D-1EC12548DA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1475166"/>
            <a:ext cx="10442575" cy="2128613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对岗位的理解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EF80B981-02C8-B797-B908-D81DB4BBD2F9}"/>
              </a:ext>
            </a:extLst>
          </p:cNvPr>
          <p:cNvGrpSpPr/>
          <p:nvPr/>
        </p:nvGrpSpPr>
        <p:grpSpPr>
          <a:xfrm>
            <a:off x="5680419" y="3366402"/>
            <a:ext cx="831161" cy="831273"/>
            <a:chOff x="6253939" y="2516220"/>
            <a:chExt cx="831273" cy="831273"/>
          </a:xfrm>
        </p:grpSpPr>
        <p:sp>
          <p:nvSpPr>
            <p:cNvPr id="4" name="Oval 11">
              <a:extLst>
                <a:ext uri="{FF2B5EF4-FFF2-40B4-BE49-F238E27FC236}">
                  <a16:creationId xmlns:a16="http://schemas.microsoft.com/office/drawing/2014/main" id="{F9B798B5-D097-F983-2D51-DC122C3F59B5}"/>
                </a:ext>
              </a:extLst>
            </p:cNvPr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rgbClr val="0F5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GB" sz="213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" name="AutoShape 117">
              <a:extLst>
                <a:ext uri="{FF2B5EF4-FFF2-40B4-BE49-F238E27FC236}">
                  <a16:creationId xmlns:a16="http://schemas.microsoft.com/office/drawing/2014/main" id="{E3C53510-DF40-C3FF-04BF-366B768B341F}"/>
                </a:ext>
              </a:extLst>
            </p:cNvPr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72" hangingPunct="0"/>
              <a:endParaRPr lang="en-US" sz="14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Group 13">
            <a:extLst>
              <a:ext uri="{FF2B5EF4-FFF2-40B4-BE49-F238E27FC236}">
                <a16:creationId xmlns:a16="http://schemas.microsoft.com/office/drawing/2014/main" id="{4CFFB7F4-AFA3-FB1A-A6BA-7256CBCA84EA}"/>
              </a:ext>
            </a:extLst>
          </p:cNvPr>
          <p:cNvGrpSpPr/>
          <p:nvPr/>
        </p:nvGrpSpPr>
        <p:grpSpPr>
          <a:xfrm>
            <a:off x="9538565" y="3361749"/>
            <a:ext cx="831161" cy="831273"/>
            <a:chOff x="5716910" y="3464598"/>
            <a:chExt cx="831273" cy="831273"/>
          </a:xfrm>
        </p:grpSpPr>
        <p:sp>
          <p:nvSpPr>
            <p:cNvPr id="9" name="Oval 14">
              <a:extLst>
                <a:ext uri="{FF2B5EF4-FFF2-40B4-BE49-F238E27FC236}">
                  <a16:creationId xmlns:a16="http://schemas.microsoft.com/office/drawing/2014/main" id="{AAC2615A-48E5-4E22-8633-0B3877BDA7D2}"/>
                </a:ext>
              </a:extLst>
            </p:cNvPr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457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GB" sz="213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15">
              <a:extLst>
                <a:ext uri="{FF2B5EF4-FFF2-40B4-BE49-F238E27FC236}">
                  <a16:creationId xmlns:a16="http://schemas.microsoft.com/office/drawing/2014/main" id="{ACA1365D-23B4-CAE9-1603-33492D2CA318}"/>
                </a:ext>
              </a:extLst>
            </p:cNvPr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1" name="AutoShape 123">
                <a:extLst>
                  <a:ext uri="{FF2B5EF4-FFF2-40B4-BE49-F238E27FC236}">
                    <a16:creationId xmlns:a16="http://schemas.microsoft.com/office/drawing/2014/main" id="{4966B7F1-9A46-5E48-5D45-03A227555756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2" tIns="25392" rIns="25392" bIns="25392" anchor="ctr"/>
              <a:lstStyle/>
              <a:p>
                <a:pPr algn="ctr" defTabSz="228572" hangingPunct="0"/>
                <a:endParaRPr lang="en-US" sz="140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AutoShape 124">
                <a:extLst>
                  <a:ext uri="{FF2B5EF4-FFF2-40B4-BE49-F238E27FC236}">
                    <a16:creationId xmlns:a16="http://schemas.microsoft.com/office/drawing/2014/main" id="{A4FDE52A-D9B2-7504-D4E3-A3F1DAEB557D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2" tIns="25392" rIns="25392" bIns="25392" anchor="ctr"/>
              <a:lstStyle/>
              <a:p>
                <a:pPr algn="ctr" defTabSz="228572" hangingPunct="0"/>
                <a:endParaRPr lang="en-US" sz="140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3" name="AutoShape 125">
                <a:extLst>
                  <a:ext uri="{FF2B5EF4-FFF2-40B4-BE49-F238E27FC236}">
                    <a16:creationId xmlns:a16="http://schemas.microsoft.com/office/drawing/2014/main" id="{B0AB542F-2282-18D0-8EE8-8440BF819161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2" tIns="25392" rIns="25392" bIns="25392" anchor="ctr"/>
              <a:lstStyle/>
              <a:p>
                <a:pPr algn="ctr" defTabSz="228572" hangingPunct="0"/>
                <a:endParaRPr lang="en-US" sz="140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9">
            <a:extLst>
              <a:ext uri="{FF2B5EF4-FFF2-40B4-BE49-F238E27FC236}">
                <a16:creationId xmlns:a16="http://schemas.microsoft.com/office/drawing/2014/main" id="{BC0B4F81-DAE3-DADB-478E-3EC44B8617DE}"/>
              </a:ext>
            </a:extLst>
          </p:cNvPr>
          <p:cNvGrpSpPr/>
          <p:nvPr/>
        </p:nvGrpSpPr>
        <p:grpSpPr>
          <a:xfrm>
            <a:off x="1908996" y="3366404"/>
            <a:ext cx="831161" cy="831273"/>
            <a:chOff x="6678551" y="1578185"/>
            <a:chExt cx="831273" cy="831273"/>
          </a:xfrm>
        </p:grpSpPr>
        <p:sp>
          <p:nvSpPr>
            <p:cNvPr id="15" name="Oval 20">
              <a:extLst>
                <a:ext uri="{FF2B5EF4-FFF2-40B4-BE49-F238E27FC236}">
                  <a16:creationId xmlns:a16="http://schemas.microsoft.com/office/drawing/2014/main" id="{5A09B1B6-C5B9-44B4-3BA3-1174442E52A5}"/>
                </a:ext>
              </a:extLst>
            </p:cNvPr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105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2"/>
              <a:endParaRPr lang="en-GB" sz="213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139">
              <a:extLst>
                <a:ext uri="{FF2B5EF4-FFF2-40B4-BE49-F238E27FC236}">
                  <a16:creationId xmlns:a16="http://schemas.microsoft.com/office/drawing/2014/main" id="{BDC192B4-8219-2CA8-0642-E98BEC0B670F}"/>
                </a:ext>
              </a:extLst>
            </p:cNvPr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2" tIns="25392" rIns="25392" bIns="25392" anchor="ctr"/>
            <a:lstStyle/>
            <a:p>
              <a:pPr algn="ctr" defTabSz="228572" hangingPunct="0"/>
              <a:endParaRPr lang="en-US" sz="14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25C345A-36E0-956B-3124-880037FEC1EC}"/>
              </a:ext>
            </a:extLst>
          </p:cNvPr>
          <p:cNvGrpSpPr/>
          <p:nvPr/>
        </p:nvGrpSpPr>
        <p:grpSpPr>
          <a:xfrm>
            <a:off x="4512299" y="4416893"/>
            <a:ext cx="3167402" cy="847515"/>
            <a:chOff x="571500" y="4453778"/>
            <a:chExt cx="3167402" cy="8475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14AED3-B304-61D2-706D-A481386BEC9E}"/>
                </a:ext>
              </a:extLst>
            </p:cNvPr>
            <p:cNvSpPr txBox="1"/>
            <p:nvPr/>
          </p:nvSpPr>
          <p:spPr>
            <a:xfrm>
              <a:off x="12782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3571BA-5A0C-06AA-0510-AB1CEC3A664E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16921CE-F534-EEAC-D8DA-DF40546C9C84}"/>
              </a:ext>
            </a:extLst>
          </p:cNvPr>
          <p:cNvGrpSpPr/>
          <p:nvPr/>
        </p:nvGrpSpPr>
        <p:grpSpPr>
          <a:xfrm>
            <a:off x="740874" y="4416893"/>
            <a:ext cx="3167402" cy="847515"/>
            <a:chOff x="571500" y="4453778"/>
            <a:chExt cx="3167402" cy="8475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F8D633B-7D3C-284E-DBC3-0D5629506190}"/>
                </a:ext>
              </a:extLst>
            </p:cNvPr>
            <p:cNvSpPr txBox="1"/>
            <p:nvPr/>
          </p:nvSpPr>
          <p:spPr>
            <a:xfrm>
              <a:off x="12782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F8E46D-930F-4773-96F8-278DF5170B29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BD47BEC-1C64-43AD-6D1F-E22EC66FBC60}"/>
              </a:ext>
            </a:extLst>
          </p:cNvPr>
          <p:cNvGrpSpPr/>
          <p:nvPr/>
        </p:nvGrpSpPr>
        <p:grpSpPr>
          <a:xfrm>
            <a:off x="8370443" y="4416893"/>
            <a:ext cx="3167402" cy="847515"/>
            <a:chOff x="571500" y="4453778"/>
            <a:chExt cx="3167402" cy="8475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8DB134-CE44-8448-D273-C59E0F266A62}"/>
                </a:ext>
              </a:extLst>
            </p:cNvPr>
            <p:cNvSpPr txBox="1"/>
            <p:nvPr/>
          </p:nvSpPr>
          <p:spPr>
            <a:xfrm>
              <a:off x="12782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49DF8F-8400-1E0A-7385-CC0239D610C4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9121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2036" y="3033486"/>
            <a:ext cx="5229964" cy="38245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3701593" y="1894927"/>
            <a:ext cx="1271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798745" y="1107616"/>
            <a:ext cx="271420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3800" dirty="0">
              <a:solidFill>
                <a:srgbClr val="1058B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441015" y="3796522"/>
            <a:ext cx="2698548" cy="2469032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448FF1-2DA5-3FCD-8D9E-D571B6F36842}"/>
              </a:ext>
            </a:extLst>
          </p:cNvPr>
          <p:cNvGrpSpPr/>
          <p:nvPr/>
        </p:nvGrpSpPr>
        <p:grpSpPr>
          <a:xfrm>
            <a:off x="2815770" y="2898671"/>
            <a:ext cx="6560460" cy="693070"/>
            <a:chOff x="-15927" y="2340416"/>
            <a:chExt cx="6560460" cy="69307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FE69F40-6BE5-0721-438F-DDD7A368360D}"/>
                </a:ext>
              </a:extLst>
            </p:cNvPr>
            <p:cNvSpPr/>
            <p:nvPr/>
          </p:nvSpPr>
          <p:spPr>
            <a:xfrm>
              <a:off x="-15927" y="2340416"/>
              <a:ext cx="6560460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B9D574-B8CC-3603-370E-36D3F893D2A0}"/>
                </a:ext>
              </a:extLst>
            </p:cNvPr>
            <p:cNvSpPr txBox="1"/>
            <p:nvPr/>
          </p:nvSpPr>
          <p:spPr>
            <a:xfrm>
              <a:off x="2113987" y="2422363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工作展望规划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71E1A2-8F83-BEF4-7192-B172068FA99B}"/>
              </a:ext>
            </a:extLst>
          </p:cNvPr>
          <p:cNvSpPr txBox="1"/>
          <p:nvPr/>
        </p:nvSpPr>
        <p:spPr>
          <a:xfrm>
            <a:off x="3468913" y="3771972"/>
            <a:ext cx="52541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1F8A8C-7F79-4240-B379-8AE4A8BCD0E4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ADDF11-E68E-28AF-699E-DEBB779A75E3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9BDA171-7BE1-5698-80CD-42E662B81B08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32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169696CC-D291-EC8F-55B7-CDE3B17881FE}"/>
              </a:ext>
            </a:extLst>
          </p:cNvPr>
          <p:cNvGrpSpPr/>
          <p:nvPr/>
        </p:nvGrpSpPr>
        <p:grpSpPr>
          <a:xfrm>
            <a:off x="976311" y="1601562"/>
            <a:ext cx="2347628" cy="2347628"/>
            <a:chOff x="932162" y="1601562"/>
            <a:chExt cx="2347628" cy="234762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B286A1A-3456-273A-AA78-D14C8183EE22}"/>
                </a:ext>
              </a:extLst>
            </p:cNvPr>
            <p:cNvSpPr/>
            <p:nvPr/>
          </p:nvSpPr>
          <p:spPr>
            <a:xfrm>
              <a:off x="1191576" y="1860976"/>
              <a:ext cx="1828800" cy="1828800"/>
            </a:xfrm>
            <a:prstGeom prst="ellipse">
              <a:avLst/>
            </a:prstGeom>
            <a:solidFill>
              <a:srgbClr val="1C6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5F8F19B-EAB7-835E-DD13-8ECF0B0B4EC1}"/>
                </a:ext>
              </a:extLst>
            </p:cNvPr>
            <p:cNvSpPr/>
            <p:nvPr/>
          </p:nvSpPr>
          <p:spPr>
            <a:xfrm>
              <a:off x="932162" y="1601562"/>
              <a:ext cx="2347628" cy="23476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4047A2-5271-6F4A-C783-8D484975B571}"/>
              </a:ext>
            </a:extLst>
          </p:cNvPr>
          <p:cNvGrpSpPr/>
          <p:nvPr/>
        </p:nvGrpSpPr>
        <p:grpSpPr>
          <a:xfrm>
            <a:off x="3611068" y="1601562"/>
            <a:ext cx="2347628" cy="2347628"/>
            <a:chOff x="932162" y="1601562"/>
            <a:chExt cx="2347628" cy="234762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A1ADECF-81AF-BD18-D7C5-68FDBE956B77}"/>
                </a:ext>
              </a:extLst>
            </p:cNvPr>
            <p:cNvSpPr/>
            <p:nvPr/>
          </p:nvSpPr>
          <p:spPr>
            <a:xfrm>
              <a:off x="1191576" y="1860976"/>
              <a:ext cx="1828800" cy="1828800"/>
            </a:xfrm>
            <a:prstGeom prst="ellipse">
              <a:avLst/>
            </a:prstGeom>
            <a:solidFill>
              <a:srgbClr val="0F5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6DAA654-2B79-F066-E26A-E0A40D4E1ED5}"/>
                </a:ext>
              </a:extLst>
            </p:cNvPr>
            <p:cNvSpPr/>
            <p:nvPr/>
          </p:nvSpPr>
          <p:spPr>
            <a:xfrm>
              <a:off x="932162" y="1601562"/>
              <a:ext cx="2347628" cy="23476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3C9164-0C57-9EDE-5A1F-8B3428B4A779}"/>
              </a:ext>
            </a:extLst>
          </p:cNvPr>
          <p:cNvGrpSpPr/>
          <p:nvPr/>
        </p:nvGrpSpPr>
        <p:grpSpPr>
          <a:xfrm>
            <a:off x="6245825" y="1601562"/>
            <a:ext cx="2347628" cy="2347628"/>
            <a:chOff x="932162" y="1601562"/>
            <a:chExt cx="2347628" cy="234762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F2691D5-5C39-79A3-DE3A-292658785E41}"/>
                </a:ext>
              </a:extLst>
            </p:cNvPr>
            <p:cNvSpPr/>
            <p:nvPr/>
          </p:nvSpPr>
          <p:spPr>
            <a:xfrm>
              <a:off x="1191576" y="1860976"/>
              <a:ext cx="1828800" cy="1828800"/>
            </a:xfrm>
            <a:prstGeom prst="ellipse">
              <a:avLst/>
            </a:prstGeom>
            <a:solidFill>
              <a:srgbClr val="105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7A2969F-8C0A-135C-9762-826819FA3454}"/>
                </a:ext>
              </a:extLst>
            </p:cNvPr>
            <p:cNvSpPr/>
            <p:nvPr/>
          </p:nvSpPr>
          <p:spPr>
            <a:xfrm>
              <a:off x="932162" y="1601562"/>
              <a:ext cx="2347628" cy="23476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BBFA7A9-5D03-EDA2-C661-0340AC0582DD}"/>
              </a:ext>
            </a:extLst>
          </p:cNvPr>
          <p:cNvGrpSpPr/>
          <p:nvPr/>
        </p:nvGrpSpPr>
        <p:grpSpPr>
          <a:xfrm>
            <a:off x="8880582" y="1601562"/>
            <a:ext cx="2347628" cy="2347628"/>
            <a:chOff x="932162" y="1601562"/>
            <a:chExt cx="2347628" cy="234762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BDD1215-79E1-06B6-A64A-1EF4F15556BC}"/>
                </a:ext>
              </a:extLst>
            </p:cNvPr>
            <p:cNvSpPr/>
            <p:nvPr/>
          </p:nvSpPr>
          <p:spPr>
            <a:xfrm>
              <a:off x="1191576" y="1860976"/>
              <a:ext cx="1828800" cy="1828800"/>
            </a:xfrm>
            <a:prstGeom prst="ellipse">
              <a:avLst/>
            </a:prstGeom>
            <a:solidFill>
              <a:srgbClr val="457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9FCC057-20D8-089A-31B8-F139FC015652}"/>
                </a:ext>
              </a:extLst>
            </p:cNvPr>
            <p:cNvSpPr/>
            <p:nvPr/>
          </p:nvSpPr>
          <p:spPr>
            <a:xfrm>
              <a:off x="932162" y="1601562"/>
              <a:ext cx="2347628" cy="234762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工作展望规划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7A5CBF8-97C4-F190-F9CA-6D7E1E20D1BC}"/>
              </a:ext>
            </a:extLst>
          </p:cNvPr>
          <p:cNvSpPr>
            <a:spLocks noEditPoints="1"/>
          </p:cNvSpPr>
          <p:nvPr/>
        </p:nvSpPr>
        <p:spPr bwMode="auto">
          <a:xfrm>
            <a:off x="1706264" y="2168292"/>
            <a:ext cx="860996" cy="1066517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6035FB95-55B8-399B-54CC-FEFC03432FEE}"/>
              </a:ext>
            </a:extLst>
          </p:cNvPr>
          <p:cNvSpPr>
            <a:spLocks noEditPoints="1"/>
          </p:cNvSpPr>
          <p:nvPr/>
        </p:nvSpPr>
        <p:spPr bwMode="auto">
          <a:xfrm>
            <a:off x="4529138" y="2126626"/>
            <a:ext cx="575647" cy="1302374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64A43A38-9174-3BC6-7FE4-0F4E7C671086}"/>
              </a:ext>
            </a:extLst>
          </p:cNvPr>
          <p:cNvSpPr>
            <a:spLocks noEditPoints="1"/>
          </p:cNvSpPr>
          <p:nvPr/>
        </p:nvSpPr>
        <p:spPr bwMode="auto">
          <a:xfrm>
            <a:off x="7127245" y="2168292"/>
            <a:ext cx="481416" cy="1260708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A42B61C0-7BB7-319C-852F-73DE6B5CFB18}"/>
              </a:ext>
            </a:extLst>
          </p:cNvPr>
          <p:cNvSpPr>
            <a:spLocks/>
          </p:cNvSpPr>
          <p:nvPr/>
        </p:nvSpPr>
        <p:spPr bwMode="auto">
          <a:xfrm>
            <a:off x="9602542" y="2126626"/>
            <a:ext cx="1118975" cy="1438826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CE0674F-6FD7-BD26-289D-F40298D52A81}"/>
              </a:ext>
            </a:extLst>
          </p:cNvPr>
          <p:cNvGrpSpPr/>
          <p:nvPr/>
        </p:nvGrpSpPr>
        <p:grpSpPr>
          <a:xfrm>
            <a:off x="1107107" y="4257708"/>
            <a:ext cx="2086036" cy="1071554"/>
            <a:chOff x="1112183" y="4515655"/>
            <a:chExt cx="2086036" cy="107155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C5237D-B42A-82A6-4A4C-DAE01E7550E7}"/>
                </a:ext>
              </a:extLst>
            </p:cNvPr>
            <p:cNvSpPr txBox="1"/>
            <p:nvPr/>
          </p:nvSpPr>
          <p:spPr>
            <a:xfrm>
              <a:off x="1280405" y="4515655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0C45C7F-1312-94E1-1CE1-2CA7E9499722}"/>
                </a:ext>
              </a:extLst>
            </p:cNvPr>
            <p:cNvSpPr txBox="1"/>
            <p:nvPr/>
          </p:nvSpPr>
          <p:spPr>
            <a:xfrm>
              <a:off x="1112183" y="4790452"/>
              <a:ext cx="208603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81A921D-A389-5962-0452-9EE29D054360}"/>
              </a:ext>
            </a:extLst>
          </p:cNvPr>
          <p:cNvGrpSpPr/>
          <p:nvPr/>
        </p:nvGrpSpPr>
        <p:grpSpPr>
          <a:xfrm>
            <a:off x="3773943" y="4257708"/>
            <a:ext cx="2086036" cy="1071554"/>
            <a:chOff x="1112183" y="4515655"/>
            <a:chExt cx="2086036" cy="107155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5778013-3D71-C4D8-7CB4-B7EEB2659268}"/>
                </a:ext>
              </a:extLst>
            </p:cNvPr>
            <p:cNvSpPr txBox="1"/>
            <p:nvPr/>
          </p:nvSpPr>
          <p:spPr>
            <a:xfrm>
              <a:off x="1280405" y="4515655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AB8185-91AF-7799-8938-9D96832DA4FE}"/>
                </a:ext>
              </a:extLst>
            </p:cNvPr>
            <p:cNvSpPr txBox="1"/>
            <p:nvPr/>
          </p:nvSpPr>
          <p:spPr>
            <a:xfrm>
              <a:off x="1112183" y="4790452"/>
              <a:ext cx="208603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B1480A-EE23-468D-0038-E18D2315CF36}"/>
              </a:ext>
            </a:extLst>
          </p:cNvPr>
          <p:cNvGrpSpPr/>
          <p:nvPr/>
        </p:nvGrpSpPr>
        <p:grpSpPr>
          <a:xfrm>
            <a:off x="6440779" y="4257708"/>
            <a:ext cx="2086036" cy="1071554"/>
            <a:chOff x="1112183" y="4515655"/>
            <a:chExt cx="2086036" cy="107155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618A2E0-38FE-267F-33CA-4175D5B05893}"/>
                </a:ext>
              </a:extLst>
            </p:cNvPr>
            <p:cNvSpPr txBox="1"/>
            <p:nvPr/>
          </p:nvSpPr>
          <p:spPr>
            <a:xfrm>
              <a:off x="1280405" y="4515655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F949A28-743D-B281-73AC-94B1C8B52128}"/>
                </a:ext>
              </a:extLst>
            </p:cNvPr>
            <p:cNvSpPr txBox="1"/>
            <p:nvPr/>
          </p:nvSpPr>
          <p:spPr>
            <a:xfrm>
              <a:off x="1112183" y="4790452"/>
              <a:ext cx="208603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95CE05D-9EFB-9607-1865-5134404D4EDB}"/>
              </a:ext>
            </a:extLst>
          </p:cNvPr>
          <p:cNvGrpSpPr/>
          <p:nvPr/>
        </p:nvGrpSpPr>
        <p:grpSpPr>
          <a:xfrm>
            <a:off x="9107615" y="4257708"/>
            <a:ext cx="2086036" cy="1071554"/>
            <a:chOff x="1112183" y="4515655"/>
            <a:chExt cx="2086036" cy="107155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5B6169-494A-9FB4-9D6D-48227BA05368}"/>
                </a:ext>
              </a:extLst>
            </p:cNvPr>
            <p:cNvSpPr txBox="1"/>
            <p:nvPr/>
          </p:nvSpPr>
          <p:spPr>
            <a:xfrm>
              <a:off x="1280405" y="4515655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F2FD51E-08F7-DE6C-DADE-B7424DA7B2B5}"/>
                </a:ext>
              </a:extLst>
            </p:cNvPr>
            <p:cNvSpPr txBox="1"/>
            <p:nvPr/>
          </p:nvSpPr>
          <p:spPr>
            <a:xfrm>
              <a:off x="1112183" y="4790452"/>
              <a:ext cx="208603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9950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2036" y="3033486"/>
            <a:ext cx="5229964" cy="38245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3353023" y="900141"/>
            <a:ext cx="39212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5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1280020" y="658947"/>
            <a:ext cx="20730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59CAF88-F44D-89E2-E27A-D200D33C2D26}"/>
              </a:ext>
            </a:extLst>
          </p:cNvPr>
          <p:cNvSpPr/>
          <p:nvPr/>
        </p:nvSpPr>
        <p:spPr>
          <a:xfrm>
            <a:off x="1354405" y="2000433"/>
            <a:ext cx="6382658" cy="45719"/>
          </a:xfrm>
          <a:prstGeom prst="roundRect">
            <a:avLst/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612195" y="4791322"/>
            <a:ext cx="1659647" cy="1518491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448FF1-2DA5-3FCD-8D9E-D571B6F36842}"/>
              </a:ext>
            </a:extLst>
          </p:cNvPr>
          <p:cNvGrpSpPr/>
          <p:nvPr/>
        </p:nvGrpSpPr>
        <p:grpSpPr>
          <a:xfrm>
            <a:off x="1354405" y="2441895"/>
            <a:ext cx="4211967" cy="716832"/>
            <a:chOff x="1158319" y="2331471"/>
            <a:chExt cx="4211967" cy="716832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FE69F40-6BE5-0721-438F-DDD7A368360D}"/>
                </a:ext>
              </a:extLst>
            </p:cNvPr>
            <p:cNvSpPr/>
            <p:nvPr/>
          </p:nvSpPr>
          <p:spPr>
            <a:xfrm>
              <a:off x="1158319" y="2340416"/>
              <a:ext cx="4211967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3EB0E1B-9819-CF3D-1A0A-DCF617CF7487}"/>
                </a:ext>
              </a:extLst>
            </p:cNvPr>
            <p:cNvSpPr/>
            <p:nvPr/>
          </p:nvSpPr>
          <p:spPr>
            <a:xfrm>
              <a:off x="1158319" y="2331471"/>
              <a:ext cx="1135157" cy="7020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B9D574-B8CC-3603-370E-36D3F893D2A0}"/>
                </a:ext>
              </a:extLst>
            </p:cNvPr>
            <p:cNvSpPr txBox="1"/>
            <p:nvPr/>
          </p:nvSpPr>
          <p:spPr>
            <a:xfrm>
              <a:off x="2489562" y="2420868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实习期工作回顾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CFA614E-542D-0C07-763F-E3B682347F92}"/>
                </a:ext>
              </a:extLst>
            </p:cNvPr>
            <p:cNvSpPr txBox="1"/>
            <p:nvPr/>
          </p:nvSpPr>
          <p:spPr>
            <a:xfrm>
              <a:off x="1354405" y="2340417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E7FA32-1EDE-1612-9185-1D6F8983CD47}"/>
              </a:ext>
            </a:extLst>
          </p:cNvPr>
          <p:cNvGrpSpPr/>
          <p:nvPr/>
        </p:nvGrpSpPr>
        <p:grpSpPr>
          <a:xfrm>
            <a:off x="5839257" y="2441895"/>
            <a:ext cx="4211967" cy="716832"/>
            <a:chOff x="1158319" y="2331471"/>
            <a:chExt cx="4211967" cy="71683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D240968-4794-5E6E-372A-1B4B30F397DC}"/>
                </a:ext>
              </a:extLst>
            </p:cNvPr>
            <p:cNvSpPr/>
            <p:nvPr/>
          </p:nvSpPr>
          <p:spPr>
            <a:xfrm>
              <a:off x="1158319" y="2340416"/>
              <a:ext cx="4211967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C177796-9127-DF84-B6C4-DBB76E27D7A8}"/>
                </a:ext>
              </a:extLst>
            </p:cNvPr>
            <p:cNvSpPr/>
            <p:nvPr/>
          </p:nvSpPr>
          <p:spPr>
            <a:xfrm>
              <a:off x="1158319" y="2331471"/>
              <a:ext cx="1135157" cy="7020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A05518-2730-17CB-31AA-9A2235573586}"/>
                </a:ext>
              </a:extLst>
            </p:cNvPr>
            <p:cNvSpPr txBox="1"/>
            <p:nvPr/>
          </p:nvSpPr>
          <p:spPr>
            <a:xfrm>
              <a:off x="2489562" y="2420868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自我工作评价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FF57DBF-EAB3-C5F7-1086-E30ADF52FA0B}"/>
                </a:ext>
              </a:extLst>
            </p:cNvPr>
            <p:cNvSpPr txBox="1"/>
            <p:nvPr/>
          </p:nvSpPr>
          <p:spPr>
            <a:xfrm>
              <a:off x="1354405" y="2340417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0AF8C6C-5BBD-C80A-80BE-E198DDA3E8E2}"/>
              </a:ext>
            </a:extLst>
          </p:cNvPr>
          <p:cNvGrpSpPr/>
          <p:nvPr/>
        </p:nvGrpSpPr>
        <p:grpSpPr>
          <a:xfrm>
            <a:off x="1354405" y="3628009"/>
            <a:ext cx="4211967" cy="716832"/>
            <a:chOff x="1158319" y="2331471"/>
            <a:chExt cx="4211967" cy="71683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37C2EB17-45B0-C593-F943-654E922E4BB3}"/>
                </a:ext>
              </a:extLst>
            </p:cNvPr>
            <p:cNvSpPr/>
            <p:nvPr/>
          </p:nvSpPr>
          <p:spPr>
            <a:xfrm>
              <a:off x="1158319" y="2340416"/>
              <a:ext cx="4211967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7780875-CAAD-5519-D3CA-AE6D0457AA0D}"/>
                </a:ext>
              </a:extLst>
            </p:cNvPr>
            <p:cNvSpPr/>
            <p:nvPr/>
          </p:nvSpPr>
          <p:spPr>
            <a:xfrm>
              <a:off x="1158319" y="2331471"/>
              <a:ext cx="1135157" cy="7020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99B1D4A-2A91-E744-DDD6-D218ECAA5C34}"/>
                </a:ext>
              </a:extLst>
            </p:cNvPr>
            <p:cNvSpPr txBox="1"/>
            <p:nvPr/>
          </p:nvSpPr>
          <p:spPr>
            <a:xfrm>
              <a:off x="2489562" y="2420868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对岗位的理解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EE7CC66-6C90-BC40-7E9E-779047D4B5DA}"/>
                </a:ext>
              </a:extLst>
            </p:cNvPr>
            <p:cNvSpPr txBox="1"/>
            <p:nvPr/>
          </p:nvSpPr>
          <p:spPr>
            <a:xfrm>
              <a:off x="1354405" y="2340417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4CC655F-BA10-6284-3FEC-089EB6939A48}"/>
              </a:ext>
            </a:extLst>
          </p:cNvPr>
          <p:cNvGrpSpPr/>
          <p:nvPr/>
        </p:nvGrpSpPr>
        <p:grpSpPr>
          <a:xfrm>
            <a:off x="5839257" y="3628009"/>
            <a:ext cx="4211967" cy="716832"/>
            <a:chOff x="1158319" y="2331471"/>
            <a:chExt cx="4211967" cy="71683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1DA3864-CD25-D466-87D2-67E572F0BAA8}"/>
                </a:ext>
              </a:extLst>
            </p:cNvPr>
            <p:cNvSpPr/>
            <p:nvPr/>
          </p:nvSpPr>
          <p:spPr>
            <a:xfrm>
              <a:off x="1158319" y="2340416"/>
              <a:ext cx="4211967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8BEE739C-9968-79EC-B5BB-3B1D53E93862}"/>
                </a:ext>
              </a:extLst>
            </p:cNvPr>
            <p:cNvSpPr/>
            <p:nvPr/>
          </p:nvSpPr>
          <p:spPr>
            <a:xfrm>
              <a:off x="1158319" y="2331471"/>
              <a:ext cx="1135157" cy="70201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3E1DBEB-27FF-46D9-C91A-7FB6ED937552}"/>
                </a:ext>
              </a:extLst>
            </p:cNvPr>
            <p:cNvSpPr txBox="1"/>
            <p:nvPr/>
          </p:nvSpPr>
          <p:spPr>
            <a:xfrm>
              <a:off x="2489562" y="2420868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工作展望规划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DE8184-6A03-5476-7306-2DB4C6A5B63E}"/>
                </a:ext>
              </a:extLst>
            </p:cNvPr>
            <p:cNvSpPr txBox="1"/>
            <p:nvPr/>
          </p:nvSpPr>
          <p:spPr>
            <a:xfrm>
              <a:off x="1354405" y="2340417"/>
              <a:ext cx="800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C850CEF-F55B-0369-51B8-E72A30820CF4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85B64C4B-1306-9E2D-4F85-774159B4B32B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BC9B4DE-DFF1-7D55-1632-F432B53AD3B3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8124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74EED1-F390-C8E9-1C09-FF4E03E50243}"/>
              </a:ext>
            </a:extLst>
          </p:cNvPr>
          <p:cNvSpPr/>
          <p:nvPr/>
        </p:nvSpPr>
        <p:spPr>
          <a:xfrm>
            <a:off x="9545641" y="3573735"/>
            <a:ext cx="1482621" cy="92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A1A0E5-1363-02CA-A14F-B9849E7C3617}"/>
              </a:ext>
            </a:extLst>
          </p:cNvPr>
          <p:cNvSpPr/>
          <p:nvPr/>
        </p:nvSpPr>
        <p:spPr>
          <a:xfrm>
            <a:off x="3433621" y="3573735"/>
            <a:ext cx="1620000" cy="92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A1262D8-6C73-3758-3792-E151B1A31B27}"/>
              </a:ext>
            </a:extLst>
          </p:cNvPr>
          <p:cNvSpPr/>
          <p:nvPr/>
        </p:nvSpPr>
        <p:spPr>
          <a:xfrm>
            <a:off x="5480620" y="3573735"/>
            <a:ext cx="1620000" cy="92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4F1245-E77F-05C3-FB05-2E57CB67182E}"/>
              </a:ext>
            </a:extLst>
          </p:cNvPr>
          <p:cNvSpPr/>
          <p:nvPr/>
        </p:nvSpPr>
        <p:spPr>
          <a:xfrm>
            <a:off x="7595349" y="3573735"/>
            <a:ext cx="1620000" cy="92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3CDCD87-29B6-D7CB-7267-8ADC5E5820F8}"/>
              </a:ext>
            </a:extLst>
          </p:cNvPr>
          <p:cNvSpPr/>
          <p:nvPr/>
        </p:nvSpPr>
        <p:spPr>
          <a:xfrm>
            <a:off x="1396209" y="3573735"/>
            <a:ext cx="1620000" cy="928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工作展望规划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D4627E4-DFA0-BB44-CA10-C05B12016D9E}"/>
              </a:ext>
            </a:extLst>
          </p:cNvPr>
          <p:cNvSpPr/>
          <p:nvPr/>
        </p:nvSpPr>
        <p:spPr>
          <a:xfrm>
            <a:off x="776260" y="3240043"/>
            <a:ext cx="760252" cy="760252"/>
          </a:xfrm>
          <a:prstGeom prst="ellipse">
            <a:avLst/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3585C81-A045-3FF2-67E7-5CE897BCD96A}"/>
              </a:ext>
            </a:extLst>
          </p:cNvPr>
          <p:cNvSpPr/>
          <p:nvPr/>
        </p:nvSpPr>
        <p:spPr>
          <a:xfrm>
            <a:off x="858023" y="1944024"/>
            <a:ext cx="596726" cy="59672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Start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5710C8F-48E2-3918-C93C-250AAA037129}"/>
              </a:ext>
            </a:extLst>
          </p:cNvPr>
          <p:cNvSpPr/>
          <p:nvPr/>
        </p:nvSpPr>
        <p:spPr>
          <a:xfrm>
            <a:off x="10843652" y="4705123"/>
            <a:ext cx="596726" cy="596726"/>
          </a:xfrm>
          <a:prstGeom prst="ellipse">
            <a:avLst/>
          </a:prstGeom>
          <a:solidFill>
            <a:srgbClr val="0719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Finish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FB7F71C-4CCA-AB7C-56C2-4D26400CB89F}"/>
              </a:ext>
            </a:extLst>
          </p:cNvPr>
          <p:cNvSpPr/>
          <p:nvPr/>
        </p:nvSpPr>
        <p:spPr>
          <a:xfrm>
            <a:off x="8907468" y="3240043"/>
            <a:ext cx="760252" cy="76025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ED12932-7779-545A-1FAE-DC764B97CBB2}"/>
              </a:ext>
            </a:extLst>
          </p:cNvPr>
          <p:cNvSpPr/>
          <p:nvPr/>
        </p:nvSpPr>
        <p:spPr>
          <a:xfrm>
            <a:off x="10961223" y="3438989"/>
            <a:ext cx="362360" cy="3623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9" name="直接连接符 23">
            <a:extLst>
              <a:ext uri="{FF2B5EF4-FFF2-40B4-BE49-F238E27FC236}">
                <a16:creationId xmlns:a16="http://schemas.microsoft.com/office/drawing/2014/main" id="{405D9123-719E-24A9-204E-8ABC3F8F9C13}"/>
              </a:ext>
            </a:extLst>
          </p:cNvPr>
          <p:cNvCxnSpPr/>
          <p:nvPr/>
        </p:nvCxnSpPr>
        <p:spPr>
          <a:xfrm flipV="1">
            <a:off x="9287594" y="2814117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4C5809CA-112D-902E-D909-7143EDE85E12}"/>
              </a:ext>
            </a:extLst>
          </p:cNvPr>
          <p:cNvSpPr/>
          <p:nvPr/>
        </p:nvSpPr>
        <p:spPr>
          <a:xfrm>
            <a:off x="6853711" y="3240043"/>
            <a:ext cx="760252" cy="760252"/>
          </a:xfrm>
          <a:prstGeom prst="ellipse">
            <a:avLst/>
          </a:prstGeom>
          <a:solidFill>
            <a:srgbClr val="4574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3" name="直接连接符 28">
            <a:extLst>
              <a:ext uri="{FF2B5EF4-FFF2-40B4-BE49-F238E27FC236}">
                <a16:creationId xmlns:a16="http://schemas.microsoft.com/office/drawing/2014/main" id="{23477497-77EA-687E-CC08-7DBBC7B1CE9C}"/>
              </a:ext>
            </a:extLst>
          </p:cNvPr>
          <p:cNvCxnSpPr/>
          <p:nvPr/>
        </p:nvCxnSpPr>
        <p:spPr>
          <a:xfrm flipV="1">
            <a:off x="7233837" y="3620169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C05761EC-7BEC-3533-A985-16DEFAA2291C}"/>
              </a:ext>
            </a:extLst>
          </p:cNvPr>
          <p:cNvSpPr/>
          <p:nvPr/>
        </p:nvSpPr>
        <p:spPr>
          <a:xfrm>
            <a:off x="4799954" y="3240043"/>
            <a:ext cx="760252" cy="760252"/>
          </a:xfrm>
          <a:prstGeom prst="ellipse">
            <a:avLst/>
          </a:prstGeom>
          <a:solidFill>
            <a:srgbClr val="0F50E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7" name="直接连接符 33">
            <a:extLst>
              <a:ext uri="{FF2B5EF4-FFF2-40B4-BE49-F238E27FC236}">
                <a16:creationId xmlns:a16="http://schemas.microsoft.com/office/drawing/2014/main" id="{B88F155F-D3EF-BBD5-4578-4E2BFBF29269}"/>
              </a:ext>
            </a:extLst>
          </p:cNvPr>
          <p:cNvCxnSpPr/>
          <p:nvPr/>
        </p:nvCxnSpPr>
        <p:spPr>
          <a:xfrm flipV="1">
            <a:off x="5180080" y="2814117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190C80CE-7645-807C-3953-BE5B4F208975}"/>
              </a:ext>
            </a:extLst>
          </p:cNvPr>
          <p:cNvSpPr/>
          <p:nvPr/>
        </p:nvSpPr>
        <p:spPr>
          <a:xfrm>
            <a:off x="2746197" y="3240043"/>
            <a:ext cx="760252" cy="760252"/>
          </a:xfrm>
          <a:prstGeom prst="ellipse">
            <a:avLst/>
          </a:prstGeom>
          <a:solidFill>
            <a:srgbClr val="1058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1" name="直接连接符 38">
            <a:extLst>
              <a:ext uri="{FF2B5EF4-FFF2-40B4-BE49-F238E27FC236}">
                <a16:creationId xmlns:a16="http://schemas.microsoft.com/office/drawing/2014/main" id="{9447C292-0491-1096-2697-2043616BBAF2}"/>
              </a:ext>
            </a:extLst>
          </p:cNvPr>
          <p:cNvCxnSpPr/>
          <p:nvPr/>
        </p:nvCxnSpPr>
        <p:spPr>
          <a:xfrm flipV="1">
            <a:off x="3126323" y="3620169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40">
            <a:extLst>
              <a:ext uri="{FF2B5EF4-FFF2-40B4-BE49-F238E27FC236}">
                <a16:creationId xmlns:a16="http://schemas.microsoft.com/office/drawing/2014/main" id="{C0923FDF-B1B6-BD7C-CA62-86CBC9338614}"/>
              </a:ext>
            </a:extLst>
          </p:cNvPr>
          <p:cNvCxnSpPr/>
          <p:nvPr/>
        </p:nvCxnSpPr>
        <p:spPr>
          <a:xfrm flipV="1">
            <a:off x="1156386" y="2814117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41">
            <a:extLst>
              <a:ext uri="{FF2B5EF4-FFF2-40B4-BE49-F238E27FC236}">
                <a16:creationId xmlns:a16="http://schemas.microsoft.com/office/drawing/2014/main" id="{51485F5A-CA21-BF39-3977-E03F60868E3F}"/>
              </a:ext>
            </a:extLst>
          </p:cNvPr>
          <p:cNvCxnSpPr/>
          <p:nvPr/>
        </p:nvCxnSpPr>
        <p:spPr>
          <a:xfrm flipV="1">
            <a:off x="11142403" y="3620169"/>
            <a:ext cx="0" cy="7962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47F779F8-34B7-0590-77CC-E71BC0367FCD}"/>
              </a:ext>
            </a:extLst>
          </p:cNvPr>
          <p:cNvSpPr txBox="1"/>
          <p:nvPr/>
        </p:nvSpPr>
        <p:spPr>
          <a:xfrm>
            <a:off x="2083305" y="4605107"/>
            <a:ext cx="2086036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A87F0A6-D9D0-F61C-F4FF-60E89C487BB4}"/>
              </a:ext>
            </a:extLst>
          </p:cNvPr>
          <p:cNvSpPr txBox="1"/>
          <p:nvPr/>
        </p:nvSpPr>
        <p:spPr>
          <a:xfrm>
            <a:off x="6190819" y="4605107"/>
            <a:ext cx="2086036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DAC5243-68EA-677A-813D-7D3CAF059014}"/>
              </a:ext>
            </a:extLst>
          </p:cNvPr>
          <p:cNvSpPr txBox="1"/>
          <p:nvPr/>
        </p:nvSpPr>
        <p:spPr>
          <a:xfrm>
            <a:off x="4137062" y="1762586"/>
            <a:ext cx="2086036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C8AE694-FB6E-0082-AAFF-544505CC7C5F}"/>
              </a:ext>
            </a:extLst>
          </p:cNvPr>
          <p:cNvSpPr txBox="1"/>
          <p:nvPr/>
        </p:nvSpPr>
        <p:spPr>
          <a:xfrm>
            <a:off x="8244576" y="1762586"/>
            <a:ext cx="2086036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4099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B5FB3F6-BD06-98FC-E620-206BD9293C60}"/>
              </a:ext>
            </a:extLst>
          </p:cNvPr>
          <p:cNvSpPr/>
          <p:nvPr/>
        </p:nvSpPr>
        <p:spPr>
          <a:xfrm>
            <a:off x="885371" y="1509486"/>
            <a:ext cx="10014858" cy="3556000"/>
          </a:xfrm>
          <a:custGeom>
            <a:avLst/>
            <a:gdLst>
              <a:gd name="connsiteX0" fmla="*/ 0 w 10014858"/>
              <a:gd name="connsiteY0" fmla="*/ 3556000 h 3556000"/>
              <a:gd name="connsiteX1" fmla="*/ 2351315 w 10014858"/>
              <a:gd name="connsiteY1" fmla="*/ 2191657 h 3556000"/>
              <a:gd name="connsiteX2" fmla="*/ 5050972 w 10014858"/>
              <a:gd name="connsiteY2" fmla="*/ 2975428 h 3556000"/>
              <a:gd name="connsiteX3" fmla="*/ 10014858 w 10014858"/>
              <a:gd name="connsiteY3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4858" h="3556000">
                <a:moveTo>
                  <a:pt x="0" y="3556000"/>
                </a:moveTo>
                <a:cubicBezTo>
                  <a:pt x="754743" y="2922209"/>
                  <a:pt x="1509486" y="2288419"/>
                  <a:pt x="2351315" y="2191657"/>
                </a:cubicBezTo>
                <a:cubicBezTo>
                  <a:pt x="3193144" y="2094895"/>
                  <a:pt x="3773715" y="3340704"/>
                  <a:pt x="5050972" y="2975428"/>
                </a:cubicBezTo>
                <a:cubicBezTo>
                  <a:pt x="6328229" y="2610152"/>
                  <a:pt x="8171543" y="1305076"/>
                  <a:pt x="10014858" y="0"/>
                </a:cubicBezTo>
              </a:path>
            </a:pathLst>
          </a:custGeom>
          <a:noFill/>
          <a:ln w="63500">
            <a:gradFill>
              <a:gsLst>
                <a:gs pos="15000">
                  <a:srgbClr val="0F50E4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9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57E5989-1A34-FB35-F251-DFC189640617}"/>
              </a:ext>
            </a:extLst>
          </p:cNvPr>
          <p:cNvSpPr/>
          <p:nvPr/>
        </p:nvSpPr>
        <p:spPr>
          <a:xfrm>
            <a:off x="654639" y="1792514"/>
            <a:ext cx="10014858" cy="3556000"/>
          </a:xfrm>
          <a:custGeom>
            <a:avLst/>
            <a:gdLst>
              <a:gd name="connsiteX0" fmla="*/ 0 w 10014858"/>
              <a:gd name="connsiteY0" fmla="*/ 3556000 h 3556000"/>
              <a:gd name="connsiteX1" fmla="*/ 2351315 w 10014858"/>
              <a:gd name="connsiteY1" fmla="*/ 2191657 h 3556000"/>
              <a:gd name="connsiteX2" fmla="*/ 5050972 w 10014858"/>
              <a:gd name="connsiteY2" fmla="*/ 2975428 h 3556000"/>
              <a:gd name="connsiteX3" fmla="*/ 10014858 w 10014858"/>
              <a:gd name="connsiteY3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4858" h="3556000">
                <a:moveTo>
                  <a:pt x="0" y="3556000"/>
                </a:moveTo>
                <a:cubicBezTo>
                  <a:pt x="754743" y="2922209"/>
                  <a:pt x="1509486" y="2288419"/>
                  <a:pt x="2351315" y="2191657"/>
                </a:cubicBezTo>
                <a:cubicBezTo>
                  <a:pt x="3193144" y="2094895"/>
                  <a:pt x="3773715" y="3340704"/>
                  <a:pt x="5050972" y="2975428"/>
                </a:cubicBezTo>
                <a:cubicBezTo>
                  <a:pt x="6328229" y="2610152"/>
                  <a:pt x="8171543" y="1305076"/>
                  <a:pt x="10014858" y="0"/>
                </a:cubicBezTo>
              </a:path>
            </a:pathLst>
          </a:custGeom>
          <a:noFill/>
          <a:ln w="12700">
            <a:gradFill>
              <a:gsLst>
                <a:gs pos="15000">
                  <a:srgbClr val="0F50E4">
                    <a:alpha val="40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9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CEBCC28-295C-763E-EE59-E8681EF73301}"/>
              </a:ext>
            </a:extLst>
          </p:cNvPr>
          <p:cNvSpPr/>
          <p:nvPr/>
        </p:nvSpPr>
        <p:spPr>
          <a:xfrm>
            <a:off x="654639" y="1542446"/>
            <a:ext cx="10014858" cy="3556000"/>
          </a:xfrm>
          <a:custGeom>
            <a:avLst/>
            <a:gdLst>
              <a:gd name="connsiteX0" fmla="*/ 0 w 10014858"/>
              <a:gd name="connsiteY0" fmla="*/ 3556000 h 3556000"/>
              <a:gd name="connsiteX1" fmla="*/ 2351315 w 10014858"/>
              <a:gd name="connsiteY1" fmla="*/ 2191657 h 3556000"/>
              <a:gd name="connsiteX2" fmla="*/ 5050972 w 10014858"/>
              <a:gd name="connsiteY2" fmla="*/ 2975428 h 3556000"/>
              <a:gd name="connsiteX3" fmla="*/ 10014858 w 10014858"/>
              <a:gd name="connsiteY3" fmla="*/ 0 h 35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4858" h="3556000">
                <a:moveTo>
                  <a:pt x="0" y="3556000"/>
                </a:moveTo>
                <a:cubicBezTo>
                  <a:pt x="754743" y="2922209"/>
                  <a:pt x="1509486" y="2288419"/>
                  <a:pt x="2351315" y="2191657"/>
                </a:cubicBezTo>
                <a:cubicBezTo>
                  <a:pt x="3193144" y="2094895"/>
                  <a:pt x="3773715" y="3340704"/>
                  <a:pt x="5050972" y="2975428"/>
                </a:cubicBezTo>
                <a:cubicBezTo>
                  <a:pt x="6328229" y="2610152"/>
                  <a:pt x="8171543" y="1305076"/>
                  <a:pt x="10014858" y="0"/>
                </a:cubicBezTo>
              </a:path>
            </a:pathLst>
          </a:custGeom>
          <a:noFill/>
          <a:ln w="12700">
            <a:gradFill>
              <a:gsLst>
                <a:gs pos="15000">
                  <a:srgbClr val="0F50E4">
                    <a:alpha val="6100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9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工作展望规划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箭头: V 形 28">
            <a:extLst>
              <a:ext uri="{FF2B5EF4-FFF2-40B4-BE49-F238E27FC236}">
                <a16:creationId xmlns:a16="http://schemas.microsoft.com/office/drawing/2014/main" id="{DF45FC4A-E5FF-76B1-DB22-1A44D434BEAC}"/>
              </a:ext>
            </a:extLst>
          </p:cNvPr>
          <p:cNvSpPr/>
          <p:nvPr/>
        </p:nvSpPr>
        <p:spPr>
          <a:xfrm rot="19210052">
            <a:off x="10291743" y="1428487"/>
            <a:ext cx="773794" cy="484632"/>
          </a:xfrm>
          <a:prstGeom prst="chevron">
            <a:avLst>
              <a:gd name="adj" fmla="val 72657"/>
            </a:avLst>
          </a:prstGeom>
          <a:solidFill>
            <a:srgbClr val="0F5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D4C20D4-A4C0-BF4F-582E-F4DD225DB03A}"/>
              </a:ext>
            </a:extLst>
          </p:cNvPr>
          <p:cNvSpPr/>
          <p:nvPr/>
        </p:nvSpPr>
        <p:spPr>
          <a:xfrm>
            <a:off x="9481290" y="1919487"/>
            <a:ext cx="682588" cy="682588"/>
          </a:xfrm>
          <a:prstGeom prst="ellipse">
            <a:avLst/>
          </a:prstGeom>
          <a:solidFill>
            <a:srgbClr val="457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CD02D055-A4AB-AB61-E91B-CD36723D42C6}"/>
              </a:ext>
            </a:extLst>
          </p:cNvPr>
          <p:cNvSpPr/>
          <p:nvPr/>
        </p:nvSpPr>
        <p:spPr>
          <a:xfrm>
            <a:off x="7344766" y="3287486"/>
            <a:ext cx="682588" cy="682588"/>
          </a:xfrm>
          <a:prstGeom prst="ellipse">
            <a:avLst/>
          </a:pr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701CA190-D650-F88B-DDD3-6E5EC09BD7C8}"/>
              </a:ext>
            </a:extLst>
          </p:cNvPr>
          <p:cNvSpPr/>
          <p:nvPr/>
        </p:nvSpPr>
        <p:spPr>
          <a:xfrm>
            <a:off x="4774742" y="4268099"/>
            <a:ext cx="682588" cy="682588"/>
          </a:xfrm>
          <a:prstGeom prst="ellipse">
            <a:avLst/>
          </a:prstGeom>
          <a:solidFill>
            <a:srgbClr val="0F50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CC97519-5F13-9911-F0BD-7DB878D94CD2}"/>
              </a:ext>
            </a:extLst>
          </p:cNvPr>
          <p:cNvSpPr/>
          <p:nvPr/>
        </p:nvSpPr>
        <p:spPr>
          <a:xfrm>
            <a:off x="2235634" y="3542593"/>
            <a:ext cx="682588" cy="682588"/>
          </a:xfrm>
          <a:prstGeom prst="ellipse">
            <a:avLst/>
          </a:prstGeom>
          <a:solidFill>
            <a:srgbClr val="1C6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EFEC416-4572-B268-6BB7-58FE80B3C85D}"/>
              </a:ext>
            </a:extLst>
          </p:cNvPr>
          <p:cNvGrpSpPr/>
          <p:nvPr/>
        </p:nvGrpSpPr>
        <p:grpSpPr>
          <a:xfrm>
            <a:off x="1576169" y="2540170"/>
            <a:ext cx="3180102" cy="847515"/>
            <a:chOff x="558800" y="4453778"/>
            <a:chExt cx="3180102" cy="84751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D85FD60-4F47-2C77-E8C8-2626AD2DE66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270F940-1864-DFB8-A168-2D7D87D84440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83A90F5-080E-4897-5852-9754910B560A}"/>
              </a:ext>
            </a:extLst>
          </p:cNvPr>
          <p:cNvGrpSpPr/>
          <p:nvPr/>
        </p:nvGrpSpPr>
        <p:grpSpPr>
          <a:xfrm>
            <a:off x="4505949" y="5189434"/>
            <a:ext cx="3180102" cy="847515"/>
            <a:chOff x="558800" y="4453778"/>
            <a:chExt cx="3180102" cy="84751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1EF7CC5-81A9-0262-7852-9AD617D9B7C5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1B5E6DF-4BE8-78CA-5414-3DFC492319CC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29F6213-F15B-8FC0-8BDC-9B4634C79B04}"/>
              </a:ext>
            </a:extLst>
          </p:cNvPr>
          <p:cNvGrpSpPr/>
          <p:nvPr/>
        </p:nvGrpSpPr>
        <p:grpSpPr>
          <a:xfrm>
            <a:off x="8027354" y="3905778"/>
            <a:ext cx="3180102" cy="847515"/>
            <a:chOff x="558800" y="4453778"/>
            <a:chExt cx="3180102" cy="8475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ACAADB6-6104-0321-3025-AF0829B39FB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DFE389C-63BA-ADA6-8CE2-70D765DE2E66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2DD0E92-94AF-5B66-F15B-FE2C28715BF5}"/>
              </a:ext>
            </a:extLst>
          </p:cNvPr>
          <p:cNvGrpSpPr/>
          <p:nvPr/>
        </p:nvGrpSpPr>
        <p:grpSpPr>
          <a:xfrm>
            <a:off x="6083156" y="1669966"/>
            <a:ext cx="3167402" cy="847515"/>
            <a:chOff x="571500" y="4453778"/>
            <a:chExt cx="3167402" cy="84751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BB0A4B4-AB83-BFC7-F641-C66ECC05289F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21AC706-A997-00C3-A982-A28D88F684F8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3D433DC-2F95-B031-816E-AFA22E6EED03}"/>
              </a:ext>
            </a:extLst>
          </p:cNvPr>
          <p:cNvSpPr txBox="1"/>
          <p:nvPr/>
        </p:nvSpPr>
        <p:spPr>
          <a:xfrm>
            <a:off x="2290530" y="3628780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C99A27F-4178-8CDD-67FA-E899CA9D74CE}"/>
              </a:ext>
            </a:extLst>
          </p:cNvPr>
          <p:cNvSpPr txBox="1"/>
          <p:nvPr/>
        </p:nvSpPr>
        <p:spPr>
          <a:xfrm>
            <a:off x="4821811" y="4352092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27F5A00-CEC3-58EE-62EB-52D82A3CE5CA}"/>
              </a:ext>
            </a:extLst>
          </p:cNvPr>
          <p:cNvSpPr txBox="1"/>
          <p:nvPr/>
        </p:nvSpPr>
        <p:spPr>
          <a:xfrm>
            <a:off x="7377312" y="3382558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22870E4-D4CB-4BC5-C377-77260A97AA4E}"/>
              </a:ext>
            </a:extLst>
          </p:cNvPr>
          <p:cNvSpPr txBox="1"/>
          <p:nvPr/>
        </p:nvSpPr>
        <p:spPr>
          <a:xfrm>
            <a:off x="9513845" y="2007044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47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工作展望规划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FD6480CF-E856-65C8-2895-639E0A21D36C}"/>
              </a:ext>
            </a:extLst>
          </p:cNvPr>
          <p:cNvSpPr>
            <a:spLocks/>
          </p:cNvSpPr>
          <p:nvPr/>
        </p:nvSpPr>
        <p:spPr bwMode="auto">
          <a:xfrm>
            <a:off x="4260850" y="700087"/>
            <a:ext cx="4108450" cy="6157913"/>
          </a:xfrm>
          <a:custGeom>
            <a:avLst/>
            <a:gdLst>
              <a:gd name="T0" fmla="*/ 546 w 2124"/>
              <a:gd name="T1" fmla="*/ 2447 h 3200"/>
              <a:gd name="T2" fmla="*/ 1954 w 2124"/>
              <a:gd name="T3" fmla="*/ 1431 h 3200"/>
              <a:gd name="T4" fmla="*/ 2086 w 2124"/>
              <a:gd name="T5" fmla="*/ 1231 h 3200"/>
              <a:gd name="T6" fmla="*/ 1 w 2124"/>
              <a:gd name="T7" fmla="*/ 567 h 3200"/>
              <a:gd name="T8" fmla="*/ 34 w 2124"/>
              <a:gd name="T9" fmla="*/ 503 h 3200"/>
              <a:gd name="T10" fmla="*/ 694 w 2124"/>
              <a:gd name="T11" fmla="*/ 103 h 3200"/>
              <a:gd name="T12" fmla="*/ 536 w 2124"/>
              <a:gd name="T13" fmla="*/ 0 h 3200"/>
              <a:gd name="T14" fmla="*/ 538 w 2124"/>
              <a:gd name="T15" fmla="*/ 0 h 3200"/>
              <a:gd name="T16" fmla="*/ 697 w 2124"/>
              <a:gd name="T17" fmla="*/ 105 h 3200"/>
              <a:gd name="T18" fmla="*/ 159 w 2124"/>
              <a:gd name="T19" fmla="*/ 437 h 3200"/>
              <a:gd name="T20" fmla="*/ 6 w 2124"/>
              <a:gd name="T21" fmla="*/ 567 h 3200"/>
              <a:gd name="T22" fmla="*/ 2107 w 2124"/>
              <a:gd name="T23" fmla="*/ 1228 h 3200"/>
              <a:gd name="T24" fmla="*/ 1975 w 2124"/>
              <a:gd name="T25" fmla="*/ 1442 h 3200"/>
              <a:gd name="T26" fmla="*/ 1279 w 2124"/>
              <a:gd name="T27" fmla="*/ 1816 h 3200"/>
              <a:gd name="T28" fmla="*/ 589 w 2124"/>
              <a:gd name="T29" fmla="*/ 2447 h 3200"/>
              <a:gd name="T30" fmla="*/ 1287 w 2124"/>
              <a:gd name="T31" fmla="*/ 3200 h 3200"/>
              <a:gd name="T32" fmla="*/ 1107 w 2124"/>
              <a:gd name="T33" fmla="*/ 3200 h 3200"/>
              <a:gd name="T34" fmla="*/ 546 w 2124"/>
              <a:gd name="T35" fmla="*/ 2447 h 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24" h="3200">
                <a:moveTo>
                  <a:pt x="546" y="2447"/>
                </a:moveTo>
                <a:cubicBezTo>
                  <a:pt x="589" y="2001"/>
                  <a:pt x="1620" y="1660"/>
                  <a:pt x="1954" y="1431"/>
                </a:cubicBezTo>
                <a:cubicBezTo>
                  <a:pt x="2015" y="1388"/>
                  <a:pt x="2101" y="1316"/>
                  <a:pt x="2086" y="1231"/>
                </a:cubicBezTo>
                <a:cubicBezTo>
                  <a:pt x="2019" y="852"/>
                  <a:pt x="5" y="840"/>
                  <a:pt x="1" y="567"/>
                </a:cubicBezTo>
                <a:cubicBezTo>
                  <a:pt x="0" y="541"/>
                  <a:pt x="16" y="521"/>
                  <a:pt x="34" y="503"/>
                </a:cubicBezTo>
                <a:cubicBezTo>
                  <a:pt x="139" y="402"/>
                  <a:pt x="734" y="240"/>
                  <a:pt x="694" y="103"/>
                </a:cubicBezTo>
                <a:cubicBezTo>
                  <a:pt x="682" y="65"/>
                  <a:pt x="619" y="30"/>
                  <a:pt x="536" y="0"/>
                </a:cubicBezTo>
                <a:cubicBezTo>
                  <a:pt x="538" y="0"/>
                  <a:pt x="538" y="0"/>
                  <a:pt x="538" y="0"/>
                </a:cubicBezTo>
                <a:cubicBezTo>
                  <a:pt x="618" y="28"/>
                  <a:pt x="687" y="64"/>
                  <a:pt x="697" y="105"/>
                </a:cubicBezTo>
                <a:cubicBezTo>
                  <a:pt x="724" y="218"/>
                  <a:pt x="324" y="357"/>
                  <a:pt x="159" y="437"/>
                </a:cubicBezTo>
                <a:cubicBezTo>
                  <a:pt x="110" y="460"/>
                  <a:pt x="6" y="509"/>
                  <a:pt x="6" y="567"/>
                </a:cubicBezTo>
                <a:cubicBezTo>
                  <a:pt x="8" y="820"/>
                  <a:pt x="2034" y="833"/>
                  <a:pt x="2107" y="1228"/>
                </a:cubicBezTo>
                <a:cubicBezTo>
                  <a:pt x="2124" y="1323"/>
                  <a:pt x="2044" y="1394"/>
                  <a:pt x="1975" y="1442"/>
                </a:cubicBezTo>
                <a:cubicBezTo>
                  <a:pt x="1775" y="1579"/>
                  <a:pt x="1496" y="1701"/>
                  <a:pt x="1279" y="1816"/>
                </a:cubicBezTo>
                <a:cubicBezTo>
                  <a:pt x="1056" y="1933"/>
                  <a:pt x="616" y="2165"/>
                  <a:pt x="589" y="2447"/>
                </a:cubicBezTo>
                <a:cubicBezTo>
                  <a:pt x="564" y="2710"/>
                  <a:pt x="1087" y="3059"/>
                  <a:pt x="1287" y="3200"/>
                </a:cubicBezTo>
                <a:cubicBezTo>
                  <a:pt x="1107" y="3200"/>
                  <a:pt x="1107" y="3200"/>
                  <a:pt x="1107" y="3200"/>
                </a:cubicBezTo>
                <a:cubicBezTo>
                  <a:pt x="924" y="3045"/>
                  <a:pt x="520" y="2716"/>
                  <a:pt x="546" y="2447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24E14DCE-481A-ABCE-6365-B592D614C6F7}"/>
              </a:ext>
            </a:extLst>
          </p:cNvPr>
          <p:cNvSpPr>
            <a:spLocks noEditPoints="1"/>
          </p:cNvSpPr>
          <p:nvPr/>
        </p:nvSpPr>
        <p:spPr bwMode="auto">
          <a:xfrm>
            <a:off x="5149058" y="4805430"/>
            <a:ext cx="400050" cy="657225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A82E852E-0EAA-39BE-4EBC-8DA956EFDC3A}"/>
              </a:ext>
            </a:extLst>
          </p:cNvPr>
          <p:cNvSpPr>
            <a:spLocks noEditPoints="1"/>
          </p:cNvSpPr>
          <p:nvPr/>
        </p:nvSpPr>
        <p:spPr bwMode="auto">
          <a:xfrm>
            <a:off x="6704013" y="1788318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1C6FE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59AD8798-AD64-7544-B1C3-D70AFD517A68}"/>
              </a:ext>
            </a:extLst>
          </p:cNvPr>
          <p:cNvSpPr>
            <a:spLocks noEditPoints="1"/>
          </p:cNvSpPr>
          <p:nvPr/>
        </p:nvSpPr>
        <p:spPr bwMode="auto">
          <a:xfrm>
            <a:off x="4650582" y="1408112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4574E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C7AE89F-647A-9EA1-30B0-3F2C5EA2AE59}"/>
              </a:ext>
            </a:extLst>
          </p:cNvPr>
          <p:cNvSpPr>
            <a:spLocks noEditPoints="1"/>
          </p:cNvSpPr>
          <p:nvPr/>
        </p:nvSpPr>
        <p:spPr bwMode="auto">
          <a:xfrm>
            <a:off x="8092281" y="2575718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0F50E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44D195F5-FC13-0254-A926-302EE059DB73}"/>
              </a:ext>
            </a:extLst>
          </p:cNvPr>
          <p:cNvSpPr>
            <a:spLocks noEditPoints="1"/>
          </p:cNvSpPr>
          <p:nvPr/>
        </p:nvSpPr>
        <p:spPr bwMode="auto">
          <a:xfrm>
            <a:off x="6365875" y="3588146"/>
            <a:ext cx="401638" cy="658813"/>
          </a:xfrm>
          <a:custGeom>
            <a:avLst/>
            <a:gdLst>
              <a:gd name="T0" fmla="*/ 103 w 207"/>
              <a:gd name="T1" fmla="*/ 0 h 342"/>
              <a:gd name="T2" fmla="*/ 0 w 207"/>
              <a:gd name="T3" fmla="*/ 120 h 342"/>
              <a:gd name="T4" fmla="*/ 103 w 207"/>
              <a:gd name="T5" fmla="*/ 342 h 342"/>
              <a:gd name="T6" fmla="*/ 207 w 207"/>
              <a:gd name="T7" fmla="*/ 120 h 342"/>
              <a:gd name="T8" fmla="*/ 103 w 207"/>
              <a:gd name="T9" fmla="*/ 0 h 342"/>
              <a:gd name="T10" fmla="*/ 103 w 207"/>
              <a:gd name="T11" fmla="*/ 171 h 342"/>
              <a:gd name="T12" fmla="*/ 41 w 207"/>
              <a:gd name="T13" fmla="*/ 109 h 342"/>
              <a:gd name="T14" fmla="*/ 103 w 207"/>
              <a:gd name="T15" fmla="*/ 46 h 342"/>
              <a:gd name="T16" fmla="*/ 166 w 207"/>
              <a:gd name="T17" fmla="*/ 109 h 342"/>
              <a:gd name="T18" fmla="*/ 103 w 207"/>
              <a:gd name="T19" fmla="*/ 17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342">
                <a:moveTo>
                  <a:pt x="103" y="0"/>
                </a:moveTo>
                <a:cubicBezTo>
                  <a:pt x="46" y="0"/>
                  <a:pt x="0" y="47"/>
                  <a:pt x="0" y="120"/>
                </a:cubicBezTo>
                <a:cubicBezTo>
                  <a:pt x="0" y="192"/>
                  <a:pt x="103" y="342"/>
                  <a:pt x="103" y="342"/>
                </a:cubicBezTo>
                <a:cubicBezTo>
                  <a:pt x="103" y="342"/>
                  <a:pt x="207" y="192"/>
                  <a:pt x="207" y="120"/>
                </a:cubicBezTo>
                <a:cubicBezTo>
                  <a:pt x="207" y="47"/>
                  <a:pt x="161" y="0"/>
                  <a:pt x="103" y="0"/>
                </a:cubicBezTo>
                <a:close/>
                <a:moveTo>
                  <a:pt x="103" y="171"/>
                </a:moveTo>
                <a:cubicBezTo>
                  <a:pt x="69" y="171"/>
                  <a:pt x="41" y="143"/>
                  <a:pt x="41" y="109"/>
                </a:cubicBezTo>
                <a:cubicBezTo>
                  <a:pt x="41" y="74"/>
                  <a:pt x="69" y="46"/>
                  <a:pt x="103" y="46"/>
                </a:cubicBezTo>
                <a:cubicBezTo>
                  <a:pt x="138" y="46"/>
                  <a:pt x="166" y="74"/>
                  <a:pt x="166" y="109"/>
                </a:cubicBezTo>
                <a:cubicBezTo>
                  <a:pt x="166" y="143"/>
                  <a:pt x="138" y="171"/>
                  <a:pt x="103" y="171"/>
                </a:cubicBezTo>
                <a:close/>
              </a:path>
            </a:pathLst>
          </a:custGeom>
          <a:solidFill>
            <a:srgbClr val="1058B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F8945F6-7D66-F167-F504-204CB8A2D00B}"/>
              </a:ext>
            </a:extLst>
          </p:cNvPr>
          <p:cNvGrpSpPr/>
          <p:nvPr/>
        </p:nvGrpSpPr>
        <p:grpSpPr>
          <a:xfrm>
            <a:off x="7333065" y="1558465"/>
            <a:ext cx="3180102" cy="847515"/>
            <a:chOff x="558800" y="4453778"/>
            <a:chExt cx="3180102" cy="8475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4D20F4-3F54-3C85-9D7B-0AF3A9793DA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CFCEE5D-027E-69F5-8DDE-AD0E35CE9382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93C0F4-EBBF-984C-27BE-5CEE91D4137A}"/>
              </a:ext>
            </a:extLst>
          </p:cNvPr>
          <p:cNvGrpSpPr/>
          <p:nvPr/>
        </p:nvGrpSpPr>
        <p:grpSpPr>
          <a:xfrm>
            <a:off x="973018" y="1441511"/>
            <a:ext cx="3167402" cy="847515"/>
            <a:chOff x="571500" y="4453778"/>
            <a:chExt cx="3167402" cy="84751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AC8567-CC33-3E9F-B1D1-6E8C8ABA83DB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C28759-4E68-3379-113B-DD7944DC44C1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23A37A0-C685-D986-0AE1-E823B37268DE}"/>
              </a:ext>
            </a:extLst>
          </p:cNvPr>
          <p:cNvGrpSpPr/>
          <p:nvPr/>
        </p:nvGrpSpPr>
        <p:grpSpPr>
          <a:xfrm>
            <a:off x="8513876" y="2810773"/>
            <a:ext cx="3180102" cy="847515"/>
            <a:chOff x="558800" y="4453778"/>
            <a:chExt cx="3180102" cy="8475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B874B1C-0243-9B13-0DF9-BFF7CCDDAAF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9057E84-A695-437B-E9F7-5FB71396602A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19356C-BE2A-57DE-136B-44F966A074A8}"/>
              </a:ext>
            </a:extLst>
          </p:cNvPr>
          <p:cNvGrpSpPr/>
          <p:nvPr/>
        </p:nvGrpSpPr>
        <p:grpSpPr>
          <a:xfrm>
            <a:off x="2955643" y="3453894"/>
            <a:ext cx="3167402" cy="847515"/>
            <a:chOff x="571500" y="4453778"/>
            <a:chExt cx="3167402" cy="8475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54DD86-0313-8AB5-9866-EFD5F40CE0CD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AA247E-BF1F-ADE8-6F5B-96828C52DFFC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736F858-837D-019A-D128-872B5E36DC48}"/>
              </a:ext>
            </a:extLst>
          </p:cNvPr>
          <p:cNvGrpSpPr/>
          <p:nvPr/>
        </p:nvGrpSpPr>
        <p:grpSpPr>
          <a:xfrm>
            <a:off x="1843771" y="4992731"/>
            <a:ext cx="3167402" cy="847515"/>
            <a:chOff x="571500" y="4453778"/>
            <a:chExt cx="3167402" cy="8475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B173EC-25CA-07F5-C8E6-1691975DB155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9BF420-67DF-C895-DBE0-89D72FE202B3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3932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3913" y="943428"/>
            <a:ext cx="8088087" cy="591457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1354108" y="854509"/>
            <a:ext cx="1851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1058BD"/>
                </a:solidFill>
                <a:cs typeface="+mn-ea"/>
                <a:sym typeface="+mn-lt"/>
              </a:rPr>
              <a:t>2022</a:t>
            </a:r>
            <a:endParaRPr lang="zh-CN" altLang="en-US" sz="5400" b="1" dirty="0">
              <a:solidFill>
                <a:srgbClr val="1058BD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1354108" y="1624119"/>
            <a:ext cx="68756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感谢您的观看！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85050D-80FE-C946-6508-52FA87D05572}"/>
              </a:ext>
            </a:extLst>
          </p:cNvPr>
          <p:cNvSpPr txBox="1"/>
          <p:nvPr/>
        </p:nvSpPr>
        <p:spPr>
          <a:xfrm>
            <a:off x="1436657" y="2907373"/>
            <a:ext cx="6628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ea typeface="优设标题黑" panose="00000500000000000000" pitchFamily="2" charset="-122"/>
              </a:rPr>
              <a:t>The new employee is transferred to a regular debriefing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ea typeface="优设标题黑" panose="00000500000000000000" pitchFamily="2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3EB0E1B-9819-CF3D-1A0A-DCF617CF7487}"/>
              </a:ext>
            </a:extLst>
          </p:cNvPr>
          <p:cNvSpPr/>
          <p:nvPr/>
        </p:nvSpPr>
        <p:spPr>
          <a:xfrm>
            <a:off x="1513113" y="3681357"/>
            <a:ext cx="2725058" cy="4805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59CAF88-F44D-89E2-E27A-D200D33C2D26}"/>
              </a:ext>
            </a:extLst>
          </p:cNvPr>
          <p:cNvSpPr/>
          <p:nvPr/>
        </p:nvSpPr>
        <p:spPr>
          <a:xfrm>
            <a:off x="1452153" y="2769496"/>
            <a:ext cx="6382658" cy="45719"/>
          </a:xfrm>
          <a:prstGeom prst="roundRect">
            <a:avLst/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2B9D574-B8CC-3603-370E-36D3F893D2A0}"/>
              </a:ext>
            </a:extLst>
          </p:cNvPr>
          <p:cNvSpPr txBox="1"/>
          <p:nvPr/>
        </p:nvSpPr>
        <p:spPr>
          <a:xfrm>
            <a:off x="1866113" y="3770540"/>
            <a:ext cx="223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rgbClr val="1058BD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9DCC729-0BDA-63A0-09BD-6F03EB08AC2B}"/>
              </a:ext>
            </a:extLst>
          </p:cNvPr>
          <p:cNvSpPr txBox="1"/>
          <p:nvPr/>
        </p:nvSpPr>
        <p:spPr>
          <a:xfrm>
            <a:off x="4597488" y="3756255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1058BD"/>
                </a:solidFill>
                <a:cs typeface="+mn-ea"/>
                <a:sym typeface="+mn-lt"/>
              </a:rPr>
              <a:t>时间：</a:t>
            </a:r>
            <a:r>
              <a:rPr lang="en-US" altLang="zh-CN" sz="1600" b="1" dirty="0">
                <a:solidFill>
                  <a:srgbClr val="1058BD"/>
                </a:solidFill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rgbClr val="1058BD"/>
              </a:solidFill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EB003DB-B714-7E5D-A3FC-E518862D499E}"/>
              </a:ext>
            </a:extLst>
          </p:cNvPr>
          <p:cNvSpPr/>
          <p:nvPr/>
        </p:nvSpPr>
        <p:spPr>
          <a:xfrm>
            <a:off x="4389631" y="3681357"/>
            <a:ext cx="2170826" cy="4805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C6FEB">
                  <a:alpha val="17000"/>
                </a:srgbClr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612195" y="4791322"/>
            <a:ext cx="1659647" cy="1518491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74CC685-EE2B-1C53-3E39-471D1A1C8C69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EE8E0C5A-FC2E-AFF9-4E24-41B6FBAEE1AD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8A41A16-9D05-3DD4-FA34-8ACE59A02890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142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C2F126-1C1B-37BF-A39C-918A3FA3233B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22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2036" y="3033486"/>
            <a:ext cx="5229964" cy="38245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3701593" y="1894927"/>
            <a:ext cx="1271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798745" y="1107616"/>
            <a:ext cx="21755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3800" dirty="0">
              <a:solidFill>
                <a:srgbClr val="1058B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441015" y="3796522"/>
            <a:ext cx="2698548" cy="2469032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448FF1-2DA5-3FCD-8D9E-D571B6F36842}"/>
              </a:ext>
            </a:extLst>
          </p:cNvPr>
          <p:cNvGrpSpPr/>
          <p:nvPr/>
        </p:nvGrpSpPr>
        <p:grpSpPr>
          <a:xfrm>
            <a:off x="2815770" y="2898671"/>
            <a:ext cx="6560460" cy="693070"/>
            <a:chOff x="-15927" y="2340416"/>
            <a:chExt cx="6560460" cy="69307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FE69F40-6BE5-0721-438F-DDD7A368360D}"/>
                </a:ext>
              </a:extLst>
            </p:cNvPr>
            <p:cNvSpPr/>
            <p:nvPr/>
          </p:nvSpPr>
          <p:spPr>
            <a:xfrm>
              <a:off x="-15927" y="2340416"/>
              <a:ext cx="6560460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B9D574-B8CC-3603-370E-36D3F893D2A0}"/>
                </a:ext>
              </a:extLst>
            </p:cNvPr>
            <p:cNvSpPr txBox="1"/>
            <p:nvPr/>
          </p:nvSpPr>
          <p:spPr>
            <a:xfrm>
              <a:off x="1937656" y="2422363"/>
              <a:ext cx="26532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实习期工作回顾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71E1A2-8F83-BEF4-7192-B172068FA99B}"/>
              </a:ext>
            </a:extLst>
          </p:cNvPr>
          <p:cNvSpPr txBox="1"/>
          <p:nvPr/>
        </p:nvSpPr>
        <p:spPr>
          <a:xfrm>
            <a:off x="3468913" y="3771972"/>
            <a:ext cx="52541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1F8A8C-7F79-4240-B379-8AE4A8BCD0E4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ADDF11-E68E-28AF-699E-DEBB779A75E3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9BDA171-7BE1-5698-80CD-42E662B81B08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6586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348348" y="284833"/>
            <a:ext cx="2653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实习期工作回顾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84BDE2-C470-CBE5-CB94-62E2EB72600C}"/>
              </a:ext>
            </a:extLst>
          </p:cNvPr>
          <p:cNvSpPr/>
          <p:nvPr/>
        </p:nvSpPr>
        <p:spPr>
          <a:xfrm>
            <a:off x="882786" y="1530374"/>
            <a:ext cx="3292025" cy="1913657"/>
          </a:xfrm>
          <a:prstGeom prst="rect">
            <a:avLst/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AC325F-1DF5-DE90-CCB9-F0D5332C6894}"/>
              </a:ext>
            </a:extLst>
          </p:cNvPr>
          <p:cNvSpPr/>
          <p:nvPr/>
        </p:nvSpPr>
        <p:spPr>
          <a:xfrm>
            <a:off x="4454024" y="1530374"/>
            <a:ext cx="3292025" cy="191365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015519A-E179-F5F0-AEDB-4C99543CB956}"/>
              </a:ext>
            </a:extLst>
          </p:cNvPr>
          <p:cNvSpPr/>
          <p:nvPr/>
        </p:nvSpPr>
        <p:spPr>
          <a:xfrm>
            <a:off x="882786" y="3684910"/>
            <a:ext cx="3292025" cy="191365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84AF92D-FACB-5540-7A96-ED08D5C0F864}"/>
              </a:ext>
            </a:extLst>
          </p:cNvPr>
          <p:cNvSpPr/>
          <p:nvPr/>
        </p:nvSpPr>
        <p:spPr>
          <a:xfrm>
            <a:off x="4454024" y="3684910"/>
            <a:ext cx="3292025" cy="191365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D61066-23F4-02AF-2A94-83D5B3916252}"/>
              </a:ext>
            </a:extLst>
          </p:cNvPr>
          <p:cNvSpPr txBox="1"/>
          <p:nvPr/>
        </p:nvSpPr>
        <p:spPr>
          <a:xfrm>
            <a:off x="1146958" y="2177615"/>
            <a:ext cx="2808642" cy="9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1B043E1-6467-6558-3D53-132FDDC111A3}"/>
              </a:ext>
            </a:extLst>
          </p:cNvPr>
          <p:cNvSpPr txBox="1"/>
          <p:nvPr/>
        </p:nvSpPr>
        <p:spPr>
          <a:xfrm>
            <a:off x="1177545" y="1849109"/>
            <a:ext cx="1633709" cy="3891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327C32-F10E-F6C6-A524-FEE210F523EC}"/>
              </a:ext>
            </a:extLst>
          </p:cNvPr>
          <p:cNvSpPr/>
          <p:nvPr/>
        </p:nvSpPr>
        <p:spPr>
          <a:xfrm>
            <a:off x="8025262" y="1530374"/>
            <a:ext cx="3292025" cy="4068193"/>
          </a:xfrm>
          <a:prstGeom prst="rect">
            <a:avLst/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图形 4" descr="书籍 纯色填充">
            <a:extLst>
              <a:ext uri="{FF2B5EF4-FFF2-40B4-BE49-F238E27FC236}">
                <a16:creationId xmlns:a16="http://schemas.microsoft.com/office/drawing/2014/main" id="{4F8F97E4-0F82-ED12-C040-0B73FDBBE109}"/>
              </a:ext>
            </a:extLst>
          </p:cNvPr>
          <p:cNvSpPr/>
          <p:nvPr/>
        </p:nvSpPr>
        <p:spPr>
          <a:xfrm>
            <a:off x="9243713" y="1994505"/>
            <a:ext cx="855123" cy="797914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39DDD3-A7E5-2C65-1F97-82876F6AC9C6}"/>
              </a:ext>
            </a:extLst>
          </p:cNvPr>
          <p:cNvSpPr txBox="1"/>
          <p:nvPr/>
        </p:nvSpPr>
        <p:spPr>
          <a:xfrm>
            <a:off x="8266952" y="3564470"/>
            <a:ext cx="2808642" cy="15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kumimoji="1"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C51F5C5-0103-A6B3-BEE1-C7ED0F9514AD}"/>
              </a:ext>
            </a:extLst>
          </p:cNvPr>
          <p:cNvSpPr txBox="1"/>
          <p:nvPr/>
        </p:nvSpPr>
        <p:spPr>
          <a:xfrm>
            <a:off x="8854419" y="3075573"/>
            <a:ext cx="1633709" cy="3891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96658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348348" y="284833"/>
            <a:ext cx="2653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实习期工作回顾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22D4A6-8C6F-6DAB-E285-55F07646DCB8}"/>
              </a:ext>
            </a:extLst>
          </p:cNvPr>
          <p:cNvGrpSpPr/>
          <p:nvPr/>
        </p:nvGrpSpPr>
        <p:grpSpPr>
          <a:xfrm>
            <a:off x="874712" y="1514448"/>
            <a:ext cx="10442575" cy="4317094"/>
            <a:chOff x="874713" y="1619250"/>
            <a:chExt cx="10399034" cy="3619500"/>
          </a:xfrm>
        </p:grpSpPr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CCD0C0EF-592D-9E30-30B4-41D927512150}"/>
                </a:ext>
              </a:extLst>
            </p:cNvPr>
            <p:cNvSpPr/>
            <p:nvPr/>
          </p:nvSpPr>
          <p:spPr>
            <a:xfrm rot="5400000">
              <a:off x="2547092" y="-53129"/>
              <a:ext cx="1721884" cy="5066642"/>
            </a:xfrm>
            <a:prstGeom prst="round2DiagRect">
              <a:avLst>
                <a:gd name="adj1" fmla="val 28837"/>
                <a:gd name="adj2" fmla="val 0"/>
              </a:avLst>
            </a:prstGeom>
            <a:solidFill>
              <a:srgbClr val="457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对角圆角 13">
              <a:extLst>
                <a:ext uri="{FF2B5EF4-FFF2-40B4-BE49-F238E27FC236}">
                  <a16:creationId xmlns:a16="http://schemas.microsoft.com/office/drawing/2014/main" id="{C3B962C6-6710-8822-5755-EC1F3EF0BDC7}"/>
                </a:ext>
              </a:extLst>
            </p:cNvPr>
            <p:cNvSpPr/>
            <p:nvPr/>
          </p:nvSpPr>
          <p:spPr>
            <a:xfrm rot="5400000" flipV="1">
              <a:off x="2547092" y="1844487"/>
              <a:ext cx="1721884" cy="5066642"/>
            </a:xfrm>
            <a:prstGeom prst="round2DiagRect">
              <a:avLst>
                <a:gd name="adj1" fmla="val 28837"/>
                <a:gd name="adj2" fmla="val 0"/>
              </a:avLst>
            </a:prstGeom>
            <a:solidFill>
              <a:srgbClr val="105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0BEA56-ADD6-A2EB-1217-6ECFD54504B4}"/>
                </a:ext>
              </a:extLst>
            </p:cNvPr>
            <p:cNvGrpSpPr/>
            <p:nvPr/>
          </p:nvGrpSpPr>
          <p:grpSpPr>
            <a:xfrm rot="10800000">
              <a:off x="6207105" y="1619250"/>
              <a:ext cx="5066642" cy="3619500"/>
              <a:chOff x="7713663" y="1619250"/>
              <a:chExt cx="5066642" cy="3619500"/>
            </a:xfrm>
          </p:grpSpPr>
          <p:sp>
            <p:nvSpPr>
              <p:cNvPr id="15" name="矩形: 对角圆角 14">
                <a:extLst>
                  <a:ext uri="{FF2B5EF4-FFF2-40B4-BE49-F238E27FC236}">
                    <a16:creationId xmlns:a16="http://schemas.microsoft.com/office/drawing/2014/main" id="{77526E4D-985F-CDD9-FD6C-5B08AED0470F}"/>
                  </a:ext>
                </a:extLst>
              </p:cNvPr>
              <p:cNvSpPr/>
              <p:nvPr/>
            </p:nvSpPr>
            <p:spPr>
              <a:xfrm rot="5400000">
                <a:off x="9386042" y="-53129"/>
                <a:ext cx="1721884" cy="5066642"/>
              </a:xfrm>
              <a:prstGeom prst="round2DiagRect">
                <a:avLst>
                  <a:gd name="adj1" fmla="val 28837"/>
                  <a:gd name="adj2" fmla="val 0"/>
                </a:avLst>
              </a:prstGeom>
              <a:solidFill>
                <a:srgbClr val="1C6F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对角圆角 15">
                <a:extLst>
                  <a:ext uri="{FF2B5EF4-FFF2-40B4-BE49-F238E27FC236}">
                    <a16:creationId xmlns:a16="http://schemas.microsoft.com/office/drawing/2014/main" id="{E649053C-E816-23B5-FBEE-C7D322524DD4}"/>
                  </a:ext>
                </a:extLst>
              </p:cNvPr>
              <p:cNvSpPr/>
              <p:nvPr/>
            </p:nvSpPr>
            <p:spPr>
              <a:xfrm rot="5400000" flipV="1">
                <a:off x="9386042" y="1844487"/>
                <a:ext cx="1721884" cy="5066642"/>
              </a:xfrm>
              <a:prstGeom prst="round2DiagRect">
                <a:avLst>
                  <a:gd name="adj1" fmla="val 28837"/>
                  <a:gd name="adj2" fmla="val 0"/>
                </a:avLst>
              </a:prstGeom>
              <a:solidFill>
                <a:srgbClr val="0F50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A09716AA-6FE1-928D-B436-10D585E06ACD}"/>
              </a:ext>
            </a:extLst>
          </p:cNvPr>
          <p:cNvSpPr/>
          <p:nvPr/>
        </p:nvSpPr>
        <p:spPr>
          <a:xfrm>
            <a:off x="4558366" y="2135361"/>
            <a:ext cx="3075268" cy="3075268"/>
          </a:xfrm>
          <a:prstGeom prst="ellipse">
            <a:avLst/>
          </a:prstGeom>
          <a:solidFill>
            <a:schemeClr val="bg1">
              <a:alpha val="3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图形 24" descr="书籍 纯色填充">
            <a:extLst>
              <a:ext uri="{FF2B5EF4-FFF2-40B4-BE49-F238E27FC236}">
                <a16:creationId xmlns:a16="http://schemas.microsoft.com/office/drawing/2014/main" id="{463B39EE-4F60-8FE8-3A24-8C0B95C27027}"/>
              </a:ext>
            </a:extLst>
          </p:cNvPr>
          <p:cNvSpPr/>
          <p:nvPr/>
        </p:nvSpPr>
        <p:spPr>
          <a:xfrm>
            <a:off x="6359835" y="2620377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855BE8-F924-5C1E-C559-26E74D6CF31F}"/>
              </a:ext>
            </a:extLst>
          </p:cNvPr>
          <p:cNvGrpSpPr/>
          <p:nvPr/>
        </p:nvGrpSpPr>
        <p:grpSpPr>
          <a:xfrm>
            <a:off x="5093783" y="2609850"/>
            <a:ext cx="609600" cy="723900"/>
            <a:chOff x="5093783" y="2609850"/>
            <a:chExt cx="609600" cy="723900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68F1AEE-C8A4-8F58-4325-AD51A2149942}"/>
                </a:ext>
              </a:extLst>
            </p:cNvPr>
            <p:cNvSpPr/>
            <p:nvPr/>
          </p:nvSpPr>
          <p:spPr>
            <a:xfrm>
              <a:off x="5093783" y="3028950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21A9087-4BF2-C7DB-E2B6-97F08E031025}"/>
                </a:ext>
              </a:extLst>
            </p:cNvPr>
            <p:cNvSpPr/>
            <p:nvPr/>
          </p:nvSpPr>
          <p:spPr>
            <a:xfrm>
              <a:off x="5230942" y="2609850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C9A546-D73D-9CF2-C56F-2AC466760803}"/>
                </a:ext>
              </a:extLst>
            </p:cNvPr>
            <p:cNvSpPr/>
            <p:nvPr/>
          </p:nvSpPr>
          <p:spPr>
            <a:xfrm>
              <a:off x="5246183" y="2686050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41858B1-5963-A04C-2BE2-B06FC1D291A3}"/>
              </a:ext>
            </a:extLst>
          </p:cNvPr>
          <p:cNvGrpSpPr/>
          <p:nvPr/>
        </p:nvGrpSpPr>
        <p:grpSpPr>
          <a:xfrm>
            <a:off x="5035259" y="3951114"/>
            <a:ext cx="762000" cy="628650"/>
            <a:chOff x="5035259" y="3951114"/>
            <a:chExt cx="762000" cy="628650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4A72055-9238-8B84-0A06-B71320FAC6E4}"/>
                </a:ext>
              </a:extLst>
            </p:cNvPr>
            <p:cNvSpPr/>
            <p:nvPr/>
          </p:nvSpPr>
          <p:spPr>
            <a:xfrm>
              <a:off x="5035259" y="3951114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38E4088-6170-5F78-C965-09BDE630D1A1}"/>
                </a:ext>
              </a:extLst>
            </p:cNvPr>
            <p:cNvSpPr/>
            <p:nvPr/>
          </p:nvSpPr>
          <p:spPr>
            <a:xfrm>
              <a:off x="5282909" y="4198764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图形 30" descr="日程表 纯色填充">
            <a:extLst>
              <a:ext uri="{FF2B5EF4-FFF2-40B4-BE49-F238E27FC236}">
                <a16:creationId xmlns:a16="http://schemas.microsoft.com/office/drawing/2014/main" id="{CBBDFA48-4F7F-F396-56F4-325B4EF23A04}"/>
              </a:ext>
            </a:extLst>
          </p:cNvPr>
          <p:cNvGrpSpPr/>
          <p:nvPr/>
        </p:nvGrpSpPr>
        <p:grpSpPr>
          <a:xfrm>
            <a:off x="6475698" y="3958316"/>
            <a:ext cx="647700" cy="647700"/>
            <a:chOff x="6475698" y="3958316"/>
            <a:chExt cx="647700" cy="647700"/>
          </a:xfrm>
          <a:solidFill>
            <a:schemeClr val="bg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C922F36-AF5F-7345-5A42-1C30ACFFD8D6}"/>
                </a:ext>
              </a:extLst>
            </p:cNvPr>
            <p:cNvSpPr/>
            <p:nvPr/>
          </p:nvSpPr>
          <p:spPr>
            <a:xfrm>
              <a:off x="6589998" y="3958316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FCB9EAD-7F21-B994-420A-CB385182FEE8}"/>
                </a:ext>
              </a:extLst>
            </p:cNvPr>
            <p:cNvSpPr/>
            <p:nvPr/>
          </p:nvSpPr>
          <p:spPr>
            <a:xfrm>
              <a:off x="6475698" y="4186916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6701B65-21A7-D1A4-DD66-FBEEE75FF509}"/>
                </a:ext>
              </a:extLst>
            </p:cNvPr>
            <p:cNvSpPr/>
            <p:nvPr/>
          </p:nvSpPr>
          <p:spPr>
            <a:xfrm>
              <a:off x="6951948" y="3958316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9D4132D-7035-74F0-99EF-1E10339B1F78}"/>
                </a:ext>
              </a:extLst>
            </p:cNvPr>
            <p:cNvSpPr/>
            <p:nvPr/>
          </p:nvSpPr>
          <p:spPr>
            <a:xfrm>
              <a:off x="6475698" y="4015466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6EA4FF9-4398-83EC-6993-43D789A72B5F}"/>
              </a:ext>
            </a:extLst>
          </p:cNvPr>
          <p:cNvGrpSpPr/>
          <p:nvPr/>
        </p:nvGrpSpPr>
        <p:grpSpPr>
          <a:xfrm>
            <a:off x="7633634" y="1940135"/>
            <a:ext cx="3380070" cy="898315"/>
            <a:chOff x="558800" y="4453778"/>
            <a:chExt cx="3380070" cy="8983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328A85E-ADF0-46EB-3725-AE5CE995122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026A4C2-9A5D-E3F1-F095-C7DA8D515674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6958AB6-E734-4718-018B-576901F7DD5B}"/>
              </a:ext>
            </a:extLst>
          </p:cNvPr>
          <p:cNvGrpSpPr/>
          <p:nvPr/>
        </p:nvGrpSpPr>
        <p:grpSpPr>
          <a:xfrm>
            <a:off x="7633634" y="4307044"/>
            <a:ext cx="3380070" cy="898315"/>
            <a:chOff x="558800" y="4453778"/>
            <a:chExt cx="3380070" cy="89831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4213D98-A898-0535-9407-D59EA88B738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74DB8C3-9878-64E7-63F5-3799741DAE22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0B5820C-EDC7-9C71-0554-57745A4F5B9C}"/>
              </a:ext>
            </a:extLst>
          </p:cNvPr>
          <p:cNvGrpSpPr/>
          <p:nvPr/>
        </p:nvGrpSpPr>
        <p:grpSpPr>
          <a:xfrm>
            <a:off x="1164012" y="1940135"/>
            <a:ext cx="3380070" cy="898315"/>
            <a:chOff x="558800" y="4453778"/>
            <a:chExt cx="3380070" cy="89831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EFB8B31-11EA-2A11-94A6-5DCEE9E37520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9E9B0B8-1357-C947-086A-8FC89F2112AD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542AB96-C681-2200-759D-1DAD81EC56E1}"/>
              </a:ext>
            </a:extLst>
          </p:cNvPr>
          <p:cNvGrpSpPr/>
          <p:nvPr/>
        </p:nvGrpSpPr>
        <p:grpSpPr>
          <a:xfrm>
            <a:off x="1164012" y="4307044"/>
            <a:ext cx="3380070" cy="898315"/>
            <a:chOff x="558800" y="4453778"/>
            <a:chExt cx="3380070" cy="89831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D9AFA91-4D47-6A19-48BB-193CDB350417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01FEF21-ED29-25D0-1B3B-9CDB642E09A3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695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424F412-BA2C-AA43-8264-D268E33DA1F1}"/>
              </a:ext>
            </a:extLst>
          </p:cNvPr>
          <p:cNvSpPr txBox="1"/>
          <p:nvPr/>
        </p:nvSpPr>
        <p:spPr>
          <a:xfrm>
            <a:off x="821167" y="26670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集团公司概况介绍</a:t>
            </a: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ACAFBC88-524A-EE45-811B-C826C8782BAD}"/>
              </a:ext>
            </a:extLst>
          </p:cNvPr>
          <p:cNvGrpSpPr/>
          <p:nvPr/>
        </p:nvGrpSpPr>
        <p:grpSpPr>
          <a:xfrm>
            <a:off x="6083948" y="1675781"/>
            <a:ext cx="776214" cy="900410"/>
            <a:chOff x="6236773" y="1891795"/>
            <a:chExt cx="889762" cy="1032124"/>
          </a:xfrm>
        </p:grpSpPr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B0E13448-E5E7-7E47-B0B1-0D859E3CD2FA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4574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E4AC895A-C501-834E-858C-8EC0D7E201FB}"/>
                </a:ext>
              </a:extLst>
            </p:cNvPr>
            <p:cNvSpPr/>
            <p:nvPr/>
          </p:nvSpPr>
          <p:spPr>
            <a:xfrm>
              <a:off x="6462579" y="2189139"/>
              <a:ext cx="438150" cy="437435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35586DF5-1AD8-6F4F-85E2-55FA6DC8DC07}"/>
              </a:ext>
            </a:extLst>
          </p:cNvPr>
          <p:cNvGrpSpPr/>
          <p:nvPr/>
        </p:nvGrpSpPr>
        <p:grpSpPr>
          <a:xfrm>
            <a:off x="6083948" y="3073615"/>
            <a:ext cx="776214" cy="900410"/>
            <a:chOff x="6236773" y="1891795"/>
            <a:chExt cx="889762" cy="1032124"/>
          </a:xfrm>
        </p:grpSpPr>
        <p:sp>
          <p:nvSpPr>
            <p:cNvPr id="10" name="六边形 9">
              <a:extLst>
                <a:ext uri="{FF2B5EF4-FFF2-40B4-BE49-F238E27FC236}">
                  <a16:creationId xmlns:a16="http://schemas.microsoft.com/office/drawing/2014/main" id="{93BDE1F5-87FD-3C4E-ADF0-DD6D7990F4B7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0F50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CDC68021-4FB2-7543-87AB-A93A2D04C878}"/>
                </a:ext>
              </a:extLst>
            </p:cNvPr>
            <p:cNvSpPr/>
            <p:nvPr/>
          </p:nvSpPr>
          <p:spPr>
            <a:xfrm>
              <a:off x="6462579" y="2230535"/>
              <a:ext cx="438150" cy="3546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17">
            <a:extLst>
              <a:ext uri="{FF2B5EF4-FFF2-40B4-BE49-F238E27FC236}">
                <a16:creationId xmlns:a16="http://schemas.microsoft.com/office/drawing/2014/main" id="{9C7169E0-B1AE-504E-B33A-B959DC9CCF97}"/>
              </a:ext>
            </a:extLst>
          </p:cNvPr>
          <p:cNvGrpSpPr/>
          <p:nvPr/>
        </p:nvGrpSpPr>
        <p:grpSpPr>
          <a:xfrm>
            <a:off x="6083948" y="4508204"/>
            <a:ext cx="776214" cy="900410"/>
            <a:chOff x="6236773" y="1891795"/>
            <a:chExt cx="889762" cy="1032124"/>
          </a:xfrm>
        </p:grpSpPr>
        <p:sp>
          <p:nvSpPr>
            <p:cNvPr id="16" name="六边形 15">
              <a:extLst>
                <a:ext uri="{FF2B5EF4-FFF2-40B4-BE49-F238E27FC236}">
                  <a16:creationId xmlns:a16="http://schemas.microsoft.com/office/drawing/2014/main" id="{03A15EF2-7D49-7045-94EE-119B2D581FD0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1C6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9">
              <a:extLst>
                <a:ext uri="{FF2B5EF4-FFF2-40B4-BE49-F238E27FC236}">
                  <a16:creationId xmlns:a16="http://schemas.microsoft.com/office/drawing/2014/main" id="{6DE5368F-BCC8-C94D-A835-1CD3D21B9032}"/>
                </a:ext>
              </a:extLst>
            </p:cNvPr>
            <p:cNvSpPr/>
            <p:nvPr/>
          </p:nvSpPr>
          <p:spPr>
            <a:xfrm>
              <a:off x="6462579" y="2189192"/>
              <a:ext cx="438150" cy="437329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六边形 6">
            <a:extLst>
              <a:ext uri="{FF2B5EF4-FFF2-40B4-BE49-F238E27FC236}">
                <a16:creationId xmlns:a16="http://schemas.microsoft.com/office/drawing/2014/main" id="{627D24CE-F907-F48A-A955-4598DC7F1717}"/>
              </a:ext>
            </a:extLst>
          </p:cNvPr>
          <p:cNvSpPr/>
          <p:nvPr/>
        </p:nvSpPr>
        <p:spPr>
          <a:xfrm rot="5400000">
            <a:off x="597195" y="1888704"/>
            <a:ext cx="4023967" cy="3468931"/>
          </a:xfrm>
          <a:prstGeom prst="hexagon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331B7BF5-1828-38C4-2147-6C9D94CBF98B}"/>
              </a:ext>
            </a:extLst>
          </p:cNvPr>
          <p:cNvSpPr/>
          <p:nvPr/>
        </p:nvSpPr>
        <p:spPr>
          <a:xfrm rot="5400000">
            <a:off x="831666" y="2090835"/>
            <a:ext cx="3555024" cy="3064670"/>
          </a:xfrm>
          <a:prstGeom prst="hexag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DB7AF401-C569-481E-F657-C54AF8DA2E6A}"/>
              </a:ext>
            </a:extLst>
          </p:cNvPr>
          <p:cNvSpPr/>
          <p:nvPr/>
        </p:nvSpPr>
        <p:spPr>
          <a:xfrm rot="5400000">
            <a:off x="3468131" y="3896850"/>
            <a:ext cx="1751024" cy="1509501"/>
          </a:xfrm>
          <a:prstGeom prst="hexagon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44C9EC44-7814-A288-29CC-8502F524D411}"/>
              </a:ext>
            </a:extLst>
          </p:cNvPr>
          <p:cNvSpPr/>
          <p:nvPr/>
        </p:nvSpPr>
        <p:spPr>
          <a:xfrm rot="5400000">
            <a:off x="4464082" y="2844851"/>
            <a:ext cx="1109983" cy="956880"/>
          </a:xfrm>
          <a:prstGeom prst="hexagon">
            <a:avLst/>
          </a:pr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B8045B5-55D4-B87F-3301-7C160ACA46B9}"/>
              </a:ext>
            </a:extLst>
          </p:cNvPr>
          <p:cNvGrpSpPr/>
          <p:nvPr/>
        </p:nvGrpSpPr>
        <p:grpSpPr>
          <a:xfrm>
            <a:off x="7007103" y="1782054"/>
            <a:ext cx="4310183" cy="898315"/>
            <a:chOff x="558799" y="4453778"/>
            <a:chExt cx="4310183" cy="8983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D38DBC4-0D4E-CD9B-4E1D-24059C38BDB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85A9A8-F831-6CF8-4E62-B59B12E84DBB}"/>
                </a:ext>
              </a:extLst>
            </p:cNvPr>
            <p:cNvSpPr txBox="1"/>
            <p:nvPr/>
          </p:nvSpPr>
          <p:spPr>
            <a:xfrm>
              <a:off x="558799" y="47977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6266230-8FEC-0513-2DC0-CD46A6151A9F}"/>
              </a:ext>
            </a:extLst>
          </p:cNvPr>
          <p:cNvGrpSpPr/>
          <p:nvPr/>
        </p:nvGrpSpPr>
        <p:grpSpPr>
          <a:xfrm>
            <a:off x="7007103" y="3131152"/>
            <a:ext cx="4310183" cy="898315"/>
            <a:chOff x="558799" y="4453778"/>
            <a:chExt cx="4310183" cy="89831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B78E47C-19BF-9FDE-A9A1-593A8B638F6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F576FA2-1AF3-1285-39CF-7D2592976436}"/>
                </a:ext>
              </a:extLst>
            </p:cNvPr>
            <p:cNvSpPr txBox="1"/>
            <p:nvPr/>
          </p:nvSpPr>
          <p:spPr>
            <a:xfrm>
              <a:off x="558799" y="47977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A4A42F-22D4-3DD1-5D0F-96ABCF7A02E8}"/>
              </a:ext>
            </a:extLst>
          </p:cNvPr>
          <p:cNvGrpSpPr/>
          <p:nvPr/>
        </p:nvGrpSpPr>
        <p:grpSpPr>
          <a:xfrm>
            <a:off x="7007103" y="4480250"/>
            <a:ext cx="4310183" cy="898315"/>
            <a:chOff x="558799" y="4453778"/>
            <a:chExt cx="4310183" cy="89831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55226A6-1BFC-126D-3A70-2728D85C0B7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E8B3DF9-F31A-F033-6E93-082FCF438C4E}"/>
                </a:ext>
              </a:extLst>
            </p:cNvPr>
            <p:cNvSpPr txBox="1"/>
            <p:nvPr/>
          </p:nvSpPr>
          <p:spPr>
            <a:xfrm>
              <a:off x="558799" y="4797710"/>
              <a:ext cx="431018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1861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348348" y="284833"/>
            <a:ext cx="2653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实习期工作回顾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1A1B473-00A9-8A27-643A-1A8604336C76}"/>
              </a:ext>
            </a:extLst>
          </p:cNvPr>
          <p:cNvSpPr/>
          <p:nvPr/>
        </p:nvSpPr>
        <p:spPr>
          <a:xfrm>
            <a:off x="885602" y="3310447"/>
            <a:ext cx="10431685" cy="7323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140EB3A1-1A0F-F067-B1D5-1D4C8B55603C}"/>
              </a:ext>
            </a:extLst>
          </p:cNvPr>
          <p:cNvSpPr/>
          <p:nvPr/>
        </p:nvSpPr>
        <p:spPr>
          <a:xfrm rot="5400000">
            <a:off x="2191422" y="604722"/>
            <a:ext cx="1866900" cy="4010251"/>
          </a:xfrm>
          <a:prstGeom prst="round2DiagRect">
            <a:avLst>
              <a:gd name="adj1" fmla="val 28837"/>
              <a:gd name="adj2" fmla="val 0"/>
            </a:avLst>
          </a:prstGeom>
          <a:solidFill>
            <a:srgbClr val="4574E0"/>
          </a:solidFill>
          <a:ln>
            <a:solidFill>
              <a:srgbClr val="1C6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E6AD0EC-8783-0409-51A8-478C515DE97F}"/>
              </a:ext>
            </a:extLst>
          </p:cNvPr>
          <p:cNvSpPr/>
          <p:nvPr/>
        </p:nvSpPr>
        <p:spPr>
          <a:xfrm rot="5400000">
            <a:off x="6848702" y="604724"/>
            <a:ext cx="1866900" cy="4010251"/>
          </a:xfrm>
          <a:prstGeom prst="round2DiagRect">
            <a:avLst>
              <a:gd name="adj1" fmla="val 28837"/>
              <a:gd name="adj2" fmla="val 0"/>
            </a:avLst>
          </a:prstGeom>
          <a:solidFill>
            <a:srgbClr val="1C6FEB"/>
          </a:solidFill>
          <a:ln>
            <a:solidFill>
              <a:srgbClr val="1C6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292E544C-7D6C-494F-9FFE-150BBF285167}"/>
              </a:ext>
            </a:extLst>
          </p:cNvPr>
          <p:cNvSpPr/>
          <p:nvPr/>
        </p:nvSpPr>
        <p:spPr>
          <a:xfrm rot="16200000" flipH="1">
            <a:off x="7648802" y="2738319"/>
            <a:ext cx="1866900" cy="4010252"/>
          </a:xfrm>
          <a:prstGeom prst="round2DiagRect">
            <a:avLst>
              <a:gd name="adj1" fmla="val 28837"/>
              <a:gd name="adj2" fmla="val 0"/>
            </a:avLst>
          </a:prstGeom>
          <a:solidFill>
            <a:srgbClr val="0F50E4"/>
          </a:solidFill>
          <a:ln>
            <a:solidFill>
              <a:srgbClr val="1C6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03EBE9BE-38AF-52B9-95B1-29F6416387C4}"/>
              </a:ext>
            </a:extLst>
          </p:cNvPr>
          <p:cNvSpPr/>
          <p:nvPr/>
        </p:nvSpPr>
        <p:spPr>
          <a:xfrm rot="16200000" flipH="1">
            <a:off x="2991521" y="2738321"/>
            <a:ext cx="1866900" cy="4010252"/>
          </a:xfrm>
          <a:prstGeom prst="round2DiagRect">
            <a:avLst>
              <a:gd name="adj1" fmla="val 28837"/>
              <a:gd name="adj2" fmla="val 0"/>
            </a:avLst>
          </a:prstGeom>
          <a:solidFill>
            <a:srgbClr val="1058BD"/>
          </a:solidFill>
          <a:ln>
            <a:solidFill>
              <a:srgbClr val="1C6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lag_98143">
            <a:extLst>
              <a:ext uri="{FF2B5EF4-FFF2-40B4-BE49-F238E27FC236}">
                <a16:creationId xmlns:a16="http://schemas.microsoft.com/office/drawing/2014/main" id="{5B1D9C90-D7CB-7CEE-404D-B72D8EF1DE52}"/>
              </a:ext>
            </a:extLst>
          </p:cNvPr>
          <p:cNvSpPr/>
          <p:nvPr/>
        </p:nvSpPr>
        <p:spPr>
          <a:xfrm>
            <a:off x="10587378" y="2696157"/>
            <a:ext cx="685433" cy="881936"/>
          </a:xfrm>
          <a:custGeom>
            <a:avLst/>
            <a:gdLst>
              <a:gd name="connsiteX0" fmla="*/ 159898 w 468907"/>
              <a:gd name="connsiteY0" fmla="*/ 449854 h 603334"/>
              <a:gd name="connsiteX1" fmla="*/ 159898 w 468907"/>
              <a:gd name="connsiteY1" fmla="*/ 506002 h 603334"/>
              <a:gd name="connsiteX2" fmla="*/ 204396 w 468907"/>
              <a:gd name="connsiteY2" fmla="*/ 550446 h 603334"/>
              <a:gd name="connsiteX3" fmla="*/ 248895 w 468907"/>
              <a:gd name="connsiteY3" fmla="*/ 506002 h 603334"/>
              <a:gd name="connsiteX4" fmla="*/ 248895 w 468907"/>
              <a:gd name="connsiteY4" fmla="*/ 449854 h 603334"/>
              <a:gd name="connsiteX5" fmla="*/ 408644 w 468907"/>
              <a:gd name="connsiteY5" fmla="*/ 525705 h 603334"/>
              <a:gd name="connsiteX6" fmla="*/ 204396 w 468907"/>
              <a:gd name="connsiteY6" fmla="*/ 603334 h 603334"/>
              <a:gd name="connsiteX7" fmla="*/ 0 w 468907"/>
              <a:gd name="connsiteY7" fmla="*/ 525705 h 603334"/>
              <a:gd name="connsiteX8" fmla="*/ 159898 w 468907"/>
              <a:gd name="connsiteY8" fmla="*/ 449854 h 603334"/>
              <a:gd name="connsiteX9" fmla="*/ 204406 w 468907"/>
              <a:gd name="connsiteY9" fmla="*/ 0 h 603334"/>
              <a:gd name="connsiteX10" fmla="*/ 224136 w 468907"/>
              <a:gd name="connsiteY10" fmla="*/ 19701 h 603334"/>
              <a:gd name="connsiteX11" fmla="*/ 224136 w 468907"/>
              <a:gd name="connsiteY11" fmla="*/ 41772 h 603334"/>
              <a:gd name="connsiteX12" fmla="*/ 247278 w 468907"/>
              <a:gd name="connsiteY12" fmla="*/ 53326 h 603334"/>
              <a:gd name="connsiteX13" fmla="*/ 248910 w 468907"/>
              <a:gd name="connsiteY13" fmla="*/ 54067 h 603334"/>
              <a:gd name="connsiteX14" fmla="*/ 339698 w 468907"/>
              <a:gd name="connsiteY14" fmla="*/ 53326 h 603334"/>
              <a:gd name="connsiteX15" fmla="*/ 406157 w 468907"/>
              <a:gd name="connsiteY15" fmla="*/ 44438 h 603334"/>
              <a:gd name="connsiteX16" fmla="*/ 451847 w 468907"/>
              <a:gd name="connsiteY16" fmla="*/ 53622 h 603334"/>
              <a:gd name="connsiteX17" fmla="*/ 468907 w 468907"/>
              <a:gd name="connsiteY17" fmla="*/ 74360 h 603334"/>
              <a:gd name="connsiteX18" fmla="*/ 468907 w 468907"/>
              <a:gd name="connsiteY18" fmla="*/ 225746 h 603334"/>
              <a:gd name="connsiteX19" fmla="*/ 461045 w 468907"/>
              <a:gd name="connsiteY19" fmla="*/ 242040 h 603334"/>
              <a:gd name="connsiteX20" fmla="*/ 443540 w 468907"/>
              <a:gd name="connsiteY20" fmla="*/ 246484 h 603334"/>
              <a:gd name="connsiteX21" fmla="*/ 406157 w 468907"/>
              <a:gd name="connsiteY21" fmla="*/ 238930 h 603334"/>
              <a:gd name="connsiteX22" fmla="*/ 339698 w 468907"/>
              <a:gd name="connsiteY22" fmla="*/ 247817 h 603334"/>
              <a:gd name="connsiteX23" fmla="*/ 248910 w 468907"/>
              <a:gd name="connsiteY23" fmla="*/ 248558 h 603334"/>
              <a:gd name="connsiteX24" fmla="*/ 247278 w 468907"/>
              <a:gd name="connsiteY24" fmla="*/ 247817 h 603334"/>
              <a:gd name="connsiteX25" fmla="*/ 224136 w 468907"/>
              <a:gd name="connsiteY25" fmla="*/ 236264 h 603334"/>
              <a:gd name="connsiteX26" fmla="*/ 224136 w 468907"/>
              <a:gd name="connsiteY26" fmla="*/ 506004 h 603334"/>
              <a:gd name="connsiteX27" fmla="*/ 204406 w 468907"/>
              <a:gd name="connsiteY27" fmla="*/ 525853 h 603334"/>
              <a:gd name="connsiteX28" fmla="*/ 184528 w 468907"/>
              <a:gd name="connsiteY28" fmla="*/ 506004 h 603334"/>
              <a:gd name="connsiteX29" fmla="*/ 184528 w 468907"/>
              <a:gd name="connsiteY29" fmla="*/ 19701 h 603334"/>
              <a:gd name="connsiteX30" fmla="*/ 204406 w 468907"/>
              <a:gd name="connsiteY30" fmla="*/ 0 h 60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68907" h="603334">
                <a:moveTo>
                  <a:pt x="159898" y="449854"/>
                </a:moveTo>
                <a:lnTo>
                  <a:pt x="159898" y="506002"/>
                </a:lnTo>
                <a:cubicBezTo>
                  <a:pt x="159898" y="530594"/>
                  <a:pt x="179774" y="550446"/>
                  <a:pt x="204396" y="550446"/>
                </a:cubicBezTo>
                <a:cubicBezTo>
                  <a:pt x="228870" y="550446"/>
                  <a:pt x="248895" y="530594"/>
                  <a:pt x="248895" y="506002"/>
                </a:cubicBezTo>
                <a:lnTo>
                  <a:pt x="248895" y="449854"/>
                </a:lnTo>
                <a:cubicBezTo>
                  <a:pt x="340265" y="457558"/>
                  <a:pt x="408644" y="488520"/>
                  <a:pt x="408644" y="525705"/>
                </a:cubicBezTo>
                <a:cubicBezTo>
                  <a:pt x="408644" y="568520"/>
                  <a:pt x="317126" y="603334"/>
                  <a:pt x="204396" y="603334"/>
                </a:cubicBezTo>
                <a:cubicBezTo>
                  <a:pt x="91518" y="603334"/>
                  <a:pt x="0" y="568520"/>
                  <a:pt x="0" y="525705"/>
                </a:cubicBezTo>
                <a:cubicBezTo>
                  <a:pt x="0" y="488520"/>
                  <a:pt x="68379" y="457558"/>
                  <a:pt x="159898" y="449854"/>
                </a:cubicBezTo>
                <a:close/>
                <a:moveTo>
                  <a:pt x="204406" y="0"/>
                </a:moveTo>
                <a:cubicBezTo>
                  <a:pt x="215236" y="0"/>
                  <a:pt x="224136" y="8888"/>
                  <a:pt x="224136" y="19701"/>
                </a:cubicBezTo>
                <a:lnTo>
                  <a:pt x="224136" y="41772"/>
                </a:lnTo>
                <a:lnTo>
                  <a:pt x="247278" y="53326"/>
                </a:lnTo>
                <a:cubicBezTo>
                  <a:pt x="247872" y="53622"/>
                  <a:pt x="248317" y="53770"/>
                  <a:pt x="248910" y="54067"/>
                </a:cubicBezTo>
                <a:cubicBezTo>
                  <a:pt x="277541" y="67842"/>
                  <a:pt x="311215" y="67694"/>
                  <a:pt x="339698" y="53326"/>
                </a:cubicBezTo>
                <a:cubicBezTo>
                  <a:pt x="360318" y="43105"/>
                  <a:pt x="383756" y="39994"/>
                  <a:pt x="406157" y="44438"/>
                </a:cubicBezTo>
                <a:lnTo>
                  <a:pt x="451847" y="53622"/>
                </a:lnTo>
                <a:cubicBezTo>
                  <a:pt x="461786" y="55548"/>
                  <a:pt x="468907" y="64287"/>
                  <a:pt x="468907" y="74360"/>
                </a:cubicBezTo>
                <a:lnTo>
                  <a:pt x="468907" y="225746"/>
                </a:lnTo>
                <a:cubicBezTo>
                  <a:pt x="468907" y="231968"/>
                  <a:pt x="466088" y="238041"/>
                  <a:pt x="461045" y="242040"/>
                </a:cubicBezTo>
                <a:cubicBezTo>
                  <a:pt x="456149" y="246040"/>
                  <a:pt x="449770" y="247669"/>
                  <a:pt x="443540" y="246484"/>
                </a:cubicBezTo>
                <a:lnTo>
                  <a:pt x="406157" y="238930"/>
                </a:lnTo>
                <a:cubicBezTo>
                  <a:pt x="383756" y="234486"/>
                  <a:pt x="360318" y="237597"/>
                  <a:pt x="339698" y="247817"/>
                </a:cubicBezTo>
                <a:cubicBezTo>
                  <a:pt x="311215" y="262186"/>
                  <a:pt x="277541" y="262334"/>
                  <a:pt x="248910" y="248558"/>
                </a:cubicBezTo>
                <a:cubicBezTo>
                  <a:pt x="248317" y="248410"/>
                  <a:pt x="247872" y="248114"/>
                  <a:pt x="247278" y="247817"/>
                </a:cubicBezTo>
                <a:lnTo>
                  <a:pt x="224136" y="236264"/>
                </a:lnTo>
                <a:lnTo>
                  <a:pt x="224136" y="506004"/>
                </a:lnTo>
                <a:cubicBezTo>
                  <a:pt x="224136" y="516965"/>
                  <a:pt x="215236" y="525853"/>
                  <a:pt x="204406" y="525853"/>
                </a:cubicBezTo>
                <a:cubicBezTo>
                  <a:pt x="193429" y="525853"/>
                  <a:pt x="184528" y="516965"/>
                  <a:pt x="184528" y="506004"/>
                </a:cubicBezTo>
                <a:lnTo>
                  <a:pt x="184528" y="19701"/>
                </a:lnTo>
                <a:cubicBezTo>
                  <a:pt x="184528" y="8888"/>
                  <a:pt x="193429" y="0"/>
                  <a:pt x="204406" y="0"/>
                </a:cubicBezTo>
                <a:close/>
              </a:path>
            </a:pathLst>
          </a:custGeom>
          <a:noFill/>
          <a:ln>
            <a:solidFill>
              <a:srgbClr val="1C6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4FD0F0E-A5AF-DF38-EAF6-4A7FBD580B1F}"/>
              </a:ext>
            </a:extLst>
          </p:cNvPr>
          <p:cNvGrpSpPr/>
          <p:nvPr/>
        </p:nvGrpSpPr>
        <p:grpSpPr>
          <a:xfrm>
            <a:off x="6224944" y="2124801"/>
            <a:ext cx="3380070" cy="898315"/>
            <a:chOff x="558800" y="4453778"/>
            <a:chExt cx="3380070" cy="89831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3F0A191-02F7-E215-FDA1-704D20EB361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44DA8EE-F334-DDC7-CBA4-E865C51C2235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918704E-98BC-4E67-A2EA-45E5914B1270}"/>
              </a:ext>
            </a:extLst>
          </p:cNvPr>
          <p:cNvGrpSpPr/>
          <p:nvPr/>
        </p:nvGrpSpPr>
        <p:grpSpPr>
          <a:xfrm>
            <a:off x="6883685" y="4228216"/>
            <a:ext cx="3380070" cy="898315"/>
            <a:chOff x="558800" y="4453778"/>
            <a:chExt cx="3380070" cy="89831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0ACC315-EBEA-0B34-50A0-177164483A5B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13C0F1-8023-C137-D636-61727995D2AF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F2CDF4-7C35-808A-12D9-074658213DDA}"/>
              </a:ext>
            </a:extLst>
          </p:cNvPr>
          <p:cNvGrpSpPr/>
          <p:nvPr/>
        </p:nvGrpSpPr>
        <p:grpSpPr>
          <a:xfrm>
            <a:off x="1434837" y="2124801"/>
            <a:ext cx="3380070" cy="898315"/>
            <a:chOff x="558800" y="4453778"/>
            <a:chExt cx="3380070" cy="89831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E5B4E3E-7A40-7FAE-836D-D8E5B0D4C7A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E1FCF2F-7932-55AE-A832-9212B77547D9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BE4292E-DE29-E092-C03B-D9F545A38F77}"/>
              </a:ext>
            </a:extLst>
          </p:cNvPr>
          <p:cNvGrpSpPr/>
          <p:nvPr/>
        </p:nvGrpSpPr>
        <p:grpSpPr>
          <a:xfrm>
            <a:off x="2234936" y="4228216"/>
            <a:ext cx="3380070" cy="898315"/>
            <a:chOff x="558800" y="4453778"/>
            <a:chExt cx="3380070" cy="89831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B32DA53-10F8-7A14-CDAD-73022DECA866}"/>
                </a:ext>
              </a:extLst>
            </p:cNvPr>
            <p:cNvSpPr txBox="1"/>
            <p:nvPr/>
          </p:nvSpPr>
          <p:spPr>
            <a:xfrm>
              <a:off x="2166796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ADBD24D-BCE4-3CD5-1DAA-120CF261AB25}"/>
                </a:ext>
              </a:extLst>
            </p:cNvPr>
            <p:cNvSpPr txBox="1"/>
            <p:nvPr/>
          </p:nvSpPr>
          <p:spPr>
            <a:xfrm>
              <a:off x="558800" y="4797710"/>
              <a:ext cx="338007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970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6173405-8BFA-712D-2DA4-D08DAC6E8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C6FEB"/>
              </a:gs>
              <a:gs pos="100000">
                <a:srgbClr val="1058BD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0DBDB7F-54AC-4459-9EA7-08EF552A4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35" t="31292" r="8834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89C70BA-1CD2-8CEF-FA5A-80DDD2956675}"/>
              </a:ext>
            </a:extLst>
          </p:cNvPr>
          <p:cNvSpPr/>
          <p:nvPr/>
        </p:nvSpPr>
        <p:spPr>
          <a:xfrm>
            <a:off x="522514" y="508000"/>
            <a:ext cx="11146972" cy="5842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FE0463D-B22E-1245-9BBA-43393838909F}"/>
              </a:ext>
            </a:extLst>
          </p:cNvPr>
          <p:cNvSpPr/>
          <p:nvPr/>
        </p:nvSpPr>
        <p:spPr>
          <a:xfrm>
            <a:off x="522514" y="6011444"/>
            <a:ext cx="11146972" cy="338555"/>
          </a:xfrm>
          <a:prstGeom prst="roundRect">
            <a:avLst>
              <a:gd name="adj" fmla="val 0"/>
            </a:avLst>
          </a:prstGeom>
          <a:solidFill>
            <a:srgbClr val="1C6F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380B669-2926-E25C-57E7-22FDE773DD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2036" y="3033486"/>
            <a:ext cx="5229964" cy="3824513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7D72751-66D5-173F-6B7E-9D1BD7284315}"/>
              </a:ext>
            </a:extLst>
          </p:cNvPr>
          <p:cNvSpPr txBox="1"/>
          <p:nvPr/>
        </p:nvSpPr>
        <p:spPr>
          <a:xfrm>
            <a:off x="3701593" y="1894927"/>
            <a:ext cx="1271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798745" y="1107616"/>
            <a:ext cx="27863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1058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3800" dirty="0">
              <a:solidFill>
                <a:srgbClr val="1058B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图形 7">
            <a:extLst>
              <a:ext uri="{FF2B5EF4-FFF2-40B4-BE49-F238E27FC236}">
                <a16:creationId xmlns:a16="http://schemas.microsoft.com/office/drawing/2014/main" id="{AB4630BF-D6CB-4B9D-385D-C823C4093031}"/>
              </a:ext>
            </a:extLst>
          </p:cNvPr>
          <p:cNvGrpSpPr/>
          <p:nvPr/>
        </p:nvGrpSpPr>
        <p:grpSpPr>
          <a:xfrm>
            <a:off x="1441015" y="3796522"/>
            <a:ext cx="2698548" cy="2469032"/>
            <a:chOff x="5004420" y="2535599"/>
            <a:chExt cx="1659647" cy="1518491"/>
          </a:xfrm>
          <a:gradFill flip="none" rotWithShape="1">
            <a:gsLst>
              <a:gs pos="0">
                <a:srgbClr val="1C6FEB">
                  <a:alpha val="40000"/>
                </a:srgbClr>
              </a:gs>
              <a:gs pos="100000">
                <a:srgbClr val="1058BD"/>
              </a:gs>
            </a:gsLst>
            <a:lin ang="5400000" scaled="1"/>
            <a:tileRect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2AD6BE-0454-2473-E568-7EE673DF2FB5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73CE13F-E591-644E-6E79-FFB1E436E091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4448FF1-2DA5-3FCD-8D9E-D571B6F36842}"/>
              </a:ext>
            </a:extLst>
          </p:cNvPr>
          <p:cNvGrpSpPr/>
          <p:nvPr/>
        </p:nvGrpSpPr>
        <p:grpSpPr>
          <a:xfrm>
            <a:off x="2815770" y="2898671"/>
            <a:ext cx="6560460" cy="693070"/>
            <a:chOff x="-15927" y="2340416"/>
            <a:chExt cx="6560460" cy="69307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FE69F40-6BE5-0721-438F-DDD7A368360D}"/>
                </a:ext>
              </a:extLst>
            </p:cNvPr>
            <p:cNvSpPr/>
            <p:nvPr/>
          </p:nvSpPr>
          <p:spPr>
            <a:xfrm>
              <a:off x="-15927" y="2340416"/>
              <a:ext cx="6560460" cy="6930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>
                    <a:alpha val="17000"/>
                  </a:srgbClr>
                </a:gs>
                <a:gs pos="100000">
                  <a:srgbClr val="1058BD">
                    <a:alpha val="0"/>
                  </a:srgbClr>
                </a:gs>
              </a:gsLst>
              <a:lin ang="0" scaled="1"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2B9D574-B8CC-3603-370E-36D3F893D2A0}"/>
                </a:ext>
              </a:extLst>
            </p:cNvPr>
            <p:cNvSpPr txBox="1"/>
            <p:nvPr/>
          </p:nvSpPr>
          <p:spPr>
            <a:xfrm>
              <a:off x="2113987" y="2422363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058BD"/>
                  </a:solidFill>
                  <a:cs typeface="+mn-ea"/>
                  <a:sym typeface="+mn-lt"/>
                </a:rPr>
                <a:t>自我工作评价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271E1A2-8F83-BEF4-7192-B172068FA99B}"/>
              </a:ext>
            </a:extLst>
          </p:cNvPr>
          <p:cNvSpPr txBox="1"/>
          <p:nvPr/>
        </p:nvSpPr>
        <p:spPr>
          <a:xfrm>
            <a:off x="3468913" y="3771972"/>
            <a:ext cx="52541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1F8A8C-7F79-4240-B379-8AE4A8BCD0E4}"/>
              </a:ext>
            </a:extLst>
          </p:cNvPr>
          <p:cNvGrpSpPr/>
          <p:nvPr/>
        </p:nvGrpSpPr>
        <p:grpSpPr>
          <a:xfrm>
            <a:off x="10734069" y="749546"/>
            <a:ext cx="605709" cy="209926"/>
            <a:chOff x="9476657" y="733502"/>
            <a:chExt cx="1863120" cy="64571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ADDF11-E68E-28AF-699E-DEBB779A75E3}"/>
                </a:ext>
              </a:extLst>
            </p:cNvPr>
            <p:cNvSpPr/>
            <p:nvPr/>
          </p:nvSpPr>
          <p:spPr>
            <a:xfrm>
              <a:off x="10701070" y="733502"/>
              <a:ext cx="638707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C6FEB"/>
                </a:gs>
                <a:gs pos="100000">
                  <a:srgbClr val="1058B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9BDA171-7BE1-5698-80CD-42E662B81B08}"/>
                </a:ext>
              </a:extLst>
            </p:cNvPr>
            <p:cNvSpPr/>
            <p:nvPr/>
          </p:nvSpPr>
          <p:spPr>
            <a:xfrm>
              <a:off x="9476657" y="733502"/>
              <a:ext cx="638708" cy="64571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0794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2EADDB-915E-812A-BCBD-DBEDF2B9FF67}"/>
              </a:ext>
            </a:extLst>
          </p:cNvPr>
          <p:cNvSpPr/>
          <p:nvPr/>
        </p:nvSpPr>
        <p:spPr>
          <a:xfrm>
            <a:off x="264446" y="220469"/>
            <a:ext cx="7080320" cy="65194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C6FEB"/>
              </a:gs>
              <a:gs pos="100000">
                <a:srgbClr val="1058B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dist="101600" dir="30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0EDBB6-ACA0-0AFE-AE47-44FDFC210284}"/>
              </a:ext>
            </a:extLst>
          </p:cNvPr>
          <p:cNvSpPr txBox="1"/>
          <p:nvPr/>
        </p:nvSpPr>
        <p:spPr>
          <a:xfrm>
            <a:off x="462566" y="161722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A1BA38-2BFF-F073-03D9-503B2AA8022F}"/>
              </a:ext>
            </a:extLst>
          </p:cNvPr>
          <p:cNvSpPr txBox="1"/>
          <p:nvPr/>
        </p:nvSpPr>
        <p:spPr>
          <a:xfrm>
            <a:off x="1406404" y="28483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自我工作评价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29118-9DD5-E7D9-B36B-C694B0661AEB}"/>
              </a:ext>
            </a:extLst>
          </p:cNvPr>
          <p:cNvSpPr/>
          <p:nvPr/>
        </p:nvSpPr>
        <p:spPr>
          <a:xfrm>
            <a:off x="0" y="220469"/>
            <a:ext cx="264446" cy="6519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B6370BB-A267-384D-096C-B7BDE6A716CB}"/>
              </a:ext>
            </a:extLst>
          </p:cNvPr>
          <p:cNvGrpSpPr/>
          <p:nvPr/>
        </p:nvGrpSpPr>
        <p:grpSpPr>
          <a:xfrm>
            <a:off x="1675300" y="1901116"/>
            <a:ext cx="2101328" cy="2101328"/>
            <a:chOff x="953171" y="4166271"/>
            <a:chExt cx="3326058" cy="3326058"/>
          </a:xfrm>
        </p:grpSpPr>
        <p:sp>
          <p:nvSpPr>
            <p:cNvPr id="4" name="弧形 6">
              <a:extLst>
                <a:ext uri="{FF2B5EF4-FFF2-40B4-BE49-F238E27FC236}">
                  <a16:creationId xmlns:a16="http://schemas.microsoft.com/office/drawing/2014/main" id="{1A08AB62-C54F-DACD-B6EA-9F8CF3A653CA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21496969"/>
                <a:gd name="adj2" fmla="val 17262036"/>
              </a:avLst>
            </a:prstGeom>
            <a:ln w="1143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5" name="弧形 7">
              <a:extLst>
                <a:ext uri="{FF2B5EF4-FFF2-40B4-BE49-F238E27FC236}">
                  <a16:creationId xmlns:a16="http://schemas.microsoft.com/office/drawing/2014/main" id="{E84AAB8B-859A-C775-7F1A-DB751093D7A5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16200000"/>
                <a:gd name="adj2" fmla="val 3376822"/>
              </a:avLst>
            </a:prstGeom>
            <a:ln w="114300">
              <a:solidFill>
                <a:srgbClr val="1C6F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0C00BBB-1CBA-A18E-5770-64A340952C23}"/>
              </a:ext>
            </a:extLst>
          </p:cNvPr>
          <p:cNvSpPr txBox="1"/>
          <p:nvPr/>
        </p:nvSpPr>
        <p:spPr bwMode="auto">
          <a:xfrm>
            <a:off x="1677310" y="288342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42%</a:t>
            </a: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C9838C4C-71DC-C828-F1CD-4E5B5B2F2BC9}"/>
              </a:ext>
            </a:extLst>
          </p:cNvPr>
          <p:cNvSpPr/>
          <p:nvPr/>
        </p:nvSpPr>
        <p:spPr>
          <a:xfrm>
            <a:off x="2479221" y="2281546"/>
            <a:ext cx="493486" cy="445007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4D2B476-9389-6B24-C925-36CAA90F3587}"/>
              </a:ext>
            </a:extLst>
          </p:cNvPr>
          <p:cNvGrpSpPr/>
          <p:nvPr/>
        </p:nvGrpSpPr>
        <p:grpSpPr>
          <a:xfrm>
            <a:off x="5051588" y="1901116"/>
            <a:ext cx="2101328" cy="2101328"/>
            <a:chOff x="953171" y="4166271"/>
            <a:chExt cx="3326058" cy="3326058"/>
          </a:xfrm>
        </p:grpSpPr>
        <p:sp>
          <p:nvSpPr>
            <p:cNvPr id="11" name="弧形 17">
              <a:extLst>
                <a:ext uri="{FF2B5EF4-FFF2-40B4-BE49-F238E27FC236}">
                  <a16:creationId xmlns:a16="http://schemas.microsoft.com/office/drawing/2014/main" id="{34728662-7B3D-B9AA-809D-5EA8D7B6477F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21496969"/>
                <a:gd name="adj2" fmla="val 17262036"/>
              </a:avLst>
            </a:prstGeom>
            <a:ln w="1143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2" name="弧形 18">
              <a:extLst>
                <a:ext uri="{FF2B5EF4-FFF2-40B4-BE49-F238E27FC236}">
                  <a16:creationId xmlns:a16="http://schemas.microsoft.com/office/drawing/2014/main" id="{F1E80A67-DAE4-1D36-A355-D18D10167916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16200000"/>
                <a:gd name="adj2" fmla="val 10971703"/>
              </a:avLst>
            </a:prstGeom>
            <a:ln w="114300">
              <a:solidFill>
                <a:srgbClr val="0F50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C966BB8-F780-25F9-09EF-EA5C5654BE73}"/>
              </a:ext>
            </a:extLst>
          </p:cNvPr>
          <p:cNvSpPr txBox="1"/>
          <p:nvPr/>
        </p:nvSpPr>
        <p:spPr bwMode="auto">
          <a:xfrm>
            <a:off x="5053598" y="288342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B6FE1510-592E-493F-E19A-A3426368A8F6}"/>
              </a:ext>
            </a:extLst>
          </p:cNvPr>
          <p:cNvSpPr/>
          <p:nvPr/>
        </p:nvSpPr>
        <p:spPr>
          <a:xfrm>
            <a:off x="5855509" y="2280161"/>
            <a:ext cx="493486" cy="44777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548F7A9-A83B-BEEB-F0F5-3A2F5C39863E}"/>
              </a:ext>
            </a:extLst>
          </p:cNvPr>
          <p:cNvGrpSpPr/>
          <p:nvPr/>
        </p:nvGrpSpPr>
        <p:grpSpPr>
          <a:xfrm>
            <a:off x="8427876" y="1901116"/>
            <a:ext cx="2101328" cy="2101328"/>
            <a:chOff x="953171" y="4166271"/>
            <a:chExt cx="3326058" cy="3326058"/>
          </a:xfrm>
        </p:grpSpPr>
        <p:sp>
          <p:nvSpPr>
            <p:cNvPr id="16" name="弧形 24">
              <a:extLst>
                <a:ext uri="{FF2B5EF4-FFF2-40B4-BE49-F238E27FC236}">
                  <a16:creationId xmlns:a16="http://schemas.microsoft.com/office/drawing/2014/main" id="{9FC1E126-4C31-FD26-D0D1-1C1CFA58923C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21496969"/>
                <a:gd name="adj2" fmla="val 17262036"/>
              </a:avLst>
            </a:prstGeom>
            <a:ln w="1143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7" name="弧形 25">
              <a:extLst>
                <a:ext uri="{FF2B5EF4-FFF2-40B4-BE49-F238E27FC236}">
                  <a16:creationId xmlns:a16="http://schemas.microsoft.com/office/drawing/2014/main" id="{8DD0B20F-D83A-3F32-CF65-33BBA2DB31B8}"/>
                </a:ext>
              </a:extLst>
            </p:cNvPr>
            <p:cNvSpPr/>
            <p:nvPr/>
          </p:nvSpPr>
          <p:spPr>
            <a:xfrm>
              <a:off x="953171" y="4166271"/>
              <a:ext cx="3326058" cy="3326058"/>
            </a:xfrm>
            <a:prstGeom prst="arc">
              <a:avLst>
                <a:gd name="adj1" fmla="val 16200000"/>
                <a:gd name="adj2" fmla="val 1557037"/>
              </a:avLst>
            </a:prstGeom>
            <a:ln w="114300">
              <a:solidFill>
                <a:srgbClr val="4574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38C8AD4-D023-4876-5F0E-32A6B11EE1EB}"/>
              </a:ext>
            </a:extLst>
          </p:cNvPr>
          <p:cNvSpPr txBox="1"/>
          <p:nvPr/>
        </p:nvSpPr>
        <p:spPr bwMode="auto">
          <a:xfrm>
            <a:off x="8429886" y="288342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20B6C3D4-24D7-22C2-414F-66400F0BC502}"/>
              </a:ext>
            </a:extLst>
          </p:cNvPr>
          <p:cNvSpPr/>
          <p:nvPr/>
        </p:nvSpPr>
        <p:spPr>
          <a:xfrm>
            <a:off x="9231797" y="2257768"/>
            <a:ext cx="493486" cy="49256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105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0F90D76-DBD9-39B9-3DE1-83432A272FC1}"/>
              </a:ext>
            </a:extLst>
          </p:cNvPr>
          <p:cNvGrpSpPr/>
          <p:nvPr/>
        </p:nvGrpSpPr>
        <p:grpSpPr>
          <a:xfrm>
            <a:off x="1922043" y="4259784"/>
            <a:ext cx="2101328" cy="1140689"/>
            <a:chOff x="558800" y="4453778"/>
            <a:chExt cx="2101328" cy="114068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13448B-65A0-A580-9427-B40645EE6C32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185C516-FD78-DE63-8ABB-A7644968D7D2}"/>
                </a:ext>
              </a:extLst>
            </p:cNvPr>
            <p:cNvSpPr txBox="1"/>
            <p:nvPr/>
          </p:nvSpPr>
          <p:spPr>
            <a:xfrm>
              <a:off x="558800" y="4797710"/>
              <a:ext cx="210132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01B106D-9416-E7F4-05ED-8523E5017972}"/>
              </a:ext>
            </a:extLst>
          </p:cNvPr>
          <p:cNvGrpSpPr/>
          <p:nvPr/>
        </p:nvGrpSpPr>
        <p:grpSpPr>
          <a:xfrm>
            <a:off x="5298331" y="4259784"/>
            <a:ext cx="2101328" cy="1140689"/>
            <a:chOff x="558800" y="4453778"/>
            <a:chExt cx="2101328" cy="11406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958F88-6CE4-9210-6B25-DAA7A002205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FCD6CD4-4AB8-43D0-189F-028E93DA02C2}"/>
                </a:ext>
              </a:extLst>
            </p:cNvPr>
            <p:cNvSpPr txBox="1"/>
            <p:nvPr/>
          </p:nvSpPr>
          <p:spPr>
            <a:xfrm>
              <a:off x="558800" y="4797710"/>
              <a:ext cx="210132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D94FFAE-D356-35CE-60F2-FE89215740BD}"/>
              </a:ext>
            </a:extLst>
          </p:cNvPr>
          <p:cNvGrpSpPr/>
          <p:nvPr/>
        </p:nvGrpSpPr>
        <p:grpSpPr>
          <a:xfrm>
            <a:off x="8674619" y="4259784"/>
            <a:ext cx="2101328" cy="1140689"/>
            <a:chOff x="558800" y="4453778"/>
            <a:chExt cx="2101328" cy="11406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8D01D6-E84F-2539-EA89-8E9E25A066B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32D6CA5-B38D-E241-C7CA-49320D6E9698}"/>
                </a:ext>
              </a:extLst>
            </p:cNvPr>
            <p:cNvSpPr txBox="1"/>
            <p:nvPr/>
          </p:nvSpPr>
          <p:spPr>
            <a:xfrm>
              <a:off x="558800" y="4797710"/>
              <a:ext cx="210132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0495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276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m0z10lf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F50E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3406</TotalTime>
  <Words>2183</Words>
  <Application>Microsoft Office PowerPoint</Application>
  <PresentationFormat>宽屏</PresentationFormat>
  <Paragraphs>237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HarmonyOS Sans SC</vt:lpstr>
      <vt:lpstr>DengXian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新员工转正述职报告ppt模板</dc:title>
  <dc:creator>51PPT模板网</dc:creator>
  <cp:keywords>www.51pptmoban.com</cp:keywords>
  <dc:description>www.51pptmoban.com</dc:description>
  <cp:lastModifiedBy>Win user</cp:lastModifiedBy>
  <cp:revision>546</cp:revision>
  <dcterms:created xsi:type="dcterms:W3CDTF">2018-06-17T04:53:58Z</dcterms:created>
  <dcterms:modified xsi:type="dcterms:W3CDTF">2022-10-25T13:58:36Z</dcterms:modified>
</cp:coreProperties>
</file>