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4" r:id="rId5"/>
    <p:sldId id="278" r:id="rId6"/>
    <p:sldId id="265" r:id="rId7"/>
    <p:sldId id="266" r:id="rId8"/>
    <p:sldId id="279" r:id="rId9"/>
    <p:sldId id="260" r:id="rId10"/>
    <p:sldId id="270" r:id="rId11"/>
    <p:sldId id="273" r:id="rId12"/>
    <p:sldId id="275" r:id="rId13"/>
    <p:sldId id="257" r:id="rId14"/>
    <p:sldId id="277" r:id="rId15"/>
    <p:sldId id="276" r:id="rId16"/>
    <p:sldId id="28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46" userDrawn="1">
          <p15:clr>
            <a:srgbClr val="A4A3A4"/>
          </p15:clr>
        </p15:guide>
        <p15:guide id="4" orient="horz" pos="3974" userDrawn="1">
          <p15:clr>
            <a:srgbClr val="A4A3A4"/>
          </p15:clr>
        </p15:guide>
        <p15:guide id="5" pos="325" userDrawn="1">
          <p15:clr>
            <a:srgbClr val="A4A3A4"/>
          </p15:clr>
        </p15:guide>
        <p15:guide id="6" pos="7355" userDrawn="1">
          <p15:clr>
            <a:srgbClr val="A4A3A4"/>
          </p15:clr>
        </p15:guide>
        <p15:guide id="7" pos="551" userDrawn="1">
          <p15:clr>
            <a:srgbClr val="A4A3A4"/>
          </p15:clr>
        </p15:guide>
        <p15:guide id="8" pos="3046" userDrawn="1">
          <p15:clr>
            <a:srgbClr val="A4A3A4"/>
          </p15:clr>
        </p15:guide>
        <p15:guide id="9" orient="horz" pos="1593" userDrawn="1">
          <p15:clr>
            <a:srgbClr val="A4A3A4"/>
          </p15:clr>
        </p15:guide>
        <p15:guide id="10" pos="71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0B066"/>
    <a:srgbClr val="0509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2" autoAdjust="0"/>
    <p:restoredTop sz="94660"/>
  </p:normalViewPr>
  <p:slideViewPr>
    <p:cSldViewPr snapToGrid="0">
      <p:cViewPr varScale="1">
        <p:scale>
          <a:sx n="84" d="100"/>
          <a:sy n="84" d="100"/>
        </p:scale>
        <p:origin x="114" y="240"/>
      </p:cViewPr>
      <p:guideLst>
        <p:guide orient="horz" pos="2160"/>
        <p:guide pos="3840"/>
        <p:guide orient="horz" pos="346"/>
        <p:guide orient="horz" pos="3974"/>
        <p:guide pos="325"/>
        <p:guide pos="7355"/>
        <p:guide pos="551"/>
        <p:guide pos="3046"/>
        <p:guide orient="horz" pos="1593"/>
        <p:guide pos="712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FFFF"/>
            </a:solidFill>
            <a:ln>
              <a:noFill/>
            </a:ln>
            <a:effectLst/>
          </c:spPr>
          <c:invertIfNegative val="0"/>
          <c:dPt>
            <c:idx val="2"/>
            <c:invertIfNegative val="0"/>
            <c:bubble3D val="0"/>
            <c:spPr>
              <a:solidFill>
                <a:srgbClr val="20B066"/>
              </a:solidFill>
              <a:ln>
                <a:noFill/>
              </a:ln>
              <a:effectLst/>
            </c:spPr>
            <c:extLst>
              <c:ext xmlns:c16="http://schemas.microsoft.com/office/drawing/2014/chart" uri="{C3380CC4-5D6E-409C-BE32-E72D297353CC}">
                <c16:uniqueId val="{00000001-08D8-4F15-B1EE-8EB30CF557B3}"/>
              </c:ext>
            </c:extLst>
          </c:dPt>
          <c:dLbls>
            <c:dLbl>
              <c:idx val="2"/>
              <c:tx>
                <c:rich>
                  <a:bodyPr rot="0" spcFirstLastPara="1" vertOverflow="ellipsis" vert="horz" wrap="square" lIns="38100" tIns="19050" rIns="38100" bIns="19050" anchor="ctr" anchorCtr="1">
                    <a:spAutoFit/>
                  </a:bodyPr>
                  <a:lstStyle/>
                  <a:p>
                    <a:pPr>
                      <a:defRPr sz="1197" b="0" i="0" u="none" strike="noStrike" kern="1200" baseline="0">
                        <a:solidFill>
                          <a:srgbClr val="20B066"/>
                        </a:solidFill>
                        <a:latin typeface="+mn-lt"/>
                        <a:ea typeface="+mn-ea"/>
                        <a:cs typeface="+mn-cs"/>
                      </a:defRPr>
                    </a:pPr>
                    <a:fld id="{2AD17CEF-9A51-4393-B220-AF4D0131BFFD}" type="VALUE">
                      <a:rPr lang="en-US" altLang="zh-CN">
                        <a:latin typeface="思源黑体 CN Normal" panose="020B0400000000000000" pitchFamily="34" charset="-122"/>
                      </a:rPr>
                      <a:pPr>
                        <a:defRPr>
                          <a:solidFill>
                            <a:srgbClr val="20B066"/>
                          </a:solidFill>
                        </a:defRPr>
                      </a:pPr>
                      <a:t>[值]</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0B066"/>
                      </a:solidFill>
                      <a:latin typeface="+mn-lt"/>
                      <a:ea typeface="+mn-ea"/>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8D8-4F15-B1EE-8EB30CF557B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FFFFFF"/>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08D8-4F15-B1EE-8EB30CF557B3}"/>
            </c:ext>
          </c:extLst>
        </c:ser>
        <c:dLbls>
          <c:dLblPos val="outEnd"/>
          <c:showLegendKey val="0"/>
          <c:showVal val="1"/>
          <c:showCatName val="0"/>
          <c:showSerName val="0"/>
          <c:showPercent val="0"/>
          <c:showBubbleSize val="0"/>
        </c:dLbls>
        <c:gapWidth val="219"/>
        <c:overlap val="-27"/>
        <c:axId val="1411860504"/>
        <c:axId val="1411856896"/>
      </c:barChart>
      <c:catAx>
        <c:axId val="1411860504"/>
        <c:scaling>
          <c:orientation val="minMax"/>
        </c:scaling>
        <c:delete val="1"/>
        <c:axPos val="b"/>
        <c:numFmt formatCode="General" sourceLinked="1"/>
        <c:majorTickMark val="none"/>
        <c:minorTickMark val="none"/>
        <c:tickLblPos val="nextTo"/>
        <c:crossAx val="1411856896"/>
        <c:crosses val="autoZero"/>
        <c:auto val="1"/>
        <c:lblAlgn val="ctr"/>
        <c:lblOffset val="100"/>
        <c:noMultiLvlLbl val="0"/>
      </c:catAx>
      <c:valAx>
        <c:axId val="1411856896"/>
        <c:scaling>
          <c:orientation val="minMax"/>
        </c:scaling>
        <c:delete val="1"/>
        <c:axPos val="l"/>
        <c:numFmt formatCode="General" sourceLinked="1"/>
        <c:majorTickMark val="none"/>
        <c:minorTickMark val="none"/>
        <c:tickLblPos val="nextTo"/>
        <c:crossAx val="14118605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FFFF"/>
            </a:solidFill>
            <a:ln>
              <a:noFill/>
            </a:ln>
            <a:effectLst/>
          </c:spPr>
          <c:invertIfNegative val="0"/>
          <c:dPt>
            <c:idx val="7"/>
            <c:invertIfNegative val="0"/>
            <c:bubble3D val="0"/>
            <c:spPr>
              <a:solidFill>
                <a:srgbClr val="20B066"/>
              </a:solidFill>
              <a:ln>
                <a:noFill/>
              </a:ln>
              <a:effectLst/>
            </c:spPr>
            <c:extLst>
              <c:ext xmlns:c16="http://schemas.microsoft.com/office/drawing/2014/chart" uri="{C3380CC4-5D6E-409C-BE32-E72D297353CC}">
                <c16:uniqueId val="{00000001-FEC8-4078-B7CA-89846429D3E3}"/>
              </c:ext>
            </c:extLst>
          </c:dPt>
          <c:cat>
            <c:strRef>
              <c:f>Sheet1!$A$2:$A$10</c:f>
              <c:strCache>
                <c:ptCount val="9"/>
                <c:pt idx="0">
                  <c:v>方案一</c:v>
                </c:pt>
                <c:pt idx="1">
                  <c:v>方案二</c:v>
                </c:pt>
                <c:pt idx="2">
                  <c:v>方案三</c:v>
                </c:pt>
                <c:pt idx="3">
                  <c:v>方案四</c:v>
                </c:pt>
                <c:pt idx="4">
                  <c:v>方案五</c:v>
                </c:pt>
                <c:pt idx="5">
                  <c:v>方案六</c:v>
                </c:pt>
                <c:pt idx="6">
                  <c:v>方案七</c:v>
                </c:pt>
                <c:pt idx="7">
                  <c:v>方案八</c:v>
                </c:pt>
                <c:pt idx="8">
                  <c:v>方案九</c:v>
                </c:pt>
              </c:strCache>
            </c:strRef>
          </c:cat>
          <c:val>
            <c:numRef>
              <c:f>Sheet1!$B$2:$B$10</c:f>
              <c:numCache>
                <c:formatCode>General</c:formatCode>
                <c:ptCount val="9"/>
                <c:pt idx="0">
                  <c:v>4.3</c:v>
                </c:pt>
                <c:pt idx="1">
                  <c:v>2.5</c:v>
                </c:pt>
                <c:pt idx="2">
                  <c:v>3.5</c:v>
                </c:pt>
                <c:pt idx="3">
                  <c:v>4.5</c:v>
                </c:pt>
                <c:pt idx="4">
                  <c:v>3.7</c:v>
                </c:pt>
                <c:pt idx="5">
                  <c:v>4.2</c:v>
                </c:pt>
                <c:pt idx="6">
                  <c:v>2.1</c:v>
                </c:pt>
                <c:pt idx="7">
                  <c:v>5.6</c:v>
                </c:pt>
                <c:pt idx="8">
                  <c:v>1.7</c:v>
                </c:pt>
              </c:numCache>
            </c:numRef>
          </c:val>
          <c:extLst>
            <c:ext xmlns:c16="http://schemas.microsoft.com/office/drawing/2014/chart" uri="{C3380CC4-5D6E-409C-BE32-E72D297353CC}">
              <c16:uniqueId val="{00000002-FEC8-4078-B7CA-89846429D3E3}"/>
            </c:ext>
          </c:extLst>
        </c:ser>
        <c:dLbls>
          <c:showLegendKey val="0"/>
          <c:showVal val="0"/>
          <c:showCatName val="0"/>
          <c:showSerName val="0"/>
          <c:showPercent val="0"/>
          <c:showBubbleSize val="0"/>
        </c:dLbls>
        <c:gapWidth val="219"/>
        <c:overlap val="-27"/>
        <c:axId val="1429277952"/>
        <c:axId val="1429282216"/>
      </c:barChart>
      <c:catAx>
        <c:axId val="1429277952"/>
        <c:scaling>
          <c:orientation val="minMax"/>
        </c:scaling>
        <c:delete val="0"/>
        <c:axPos val="b"/>
        <c:numFmt formatCode="General" sourceLinked="1"/>
        <c:majorTickMark val="none"/>
        <c:minorTickMark val="none"/>
        <c:tickLblPos val="nextTo"/>
        <c:spPr>
          <a:noFill/>
          <a:ln w="3175" cap="flat" cmpd="sng" algn="ctr">
            <a:solidFill>
              <a:srgbClr val="FFFFFF"/>
            </a:solidFill>
            <a:round/>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1429282216"/>
        <c:crosses val="autoZero"/>
        <c:auto val="1"/>
        <c:lblAlgn val="ctr"/>
        <c:lblOffset val="100"/>
        <c:noMultiLvlLbl val="0"/>
      </c:catAx>
      <c:valAx>
        <c:axId val="142928221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14292779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0D02D2-CA06-DD65-07DF-9346DB47BC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8C20879-6B0C-C015-765C-22F4E283372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思源黑体 CN Normal" panose="020B0400000000000000"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extLst>
      <p:ext uri="{BB962C8B-B14F-4D97-AF65-F5344CB8AC3E}">
        <p14:creationId xmlns:p14="http://schemas.microsoft.com/office/powerpoint/2010/main" val="2492351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8" name="矩形 7">
            <a:extLst>
              <a:ext uri="{FF2B5EF4-FFF2-40B4-BE49-F238E27FC236}">
                <a16:creationId xmlns:a16="http://schemas.microsoft.com/office/drawing/2014/main" id="{DE3CD96F-5AAB-AEFE-8349-4258B87899F2}"/>
              </a:ext>
            </a:extLst>
          </p:cNvPr>
          <p:cNvSpPr/>
          <p:nvPr/>
        </p:nvSpPr>
        <p:spPr>
          <a:xfrm>
            <a:off x="7924800" y="1019982"/>
            <a:ext cx="3078480" cy="5826443"/>
          </a:xfrm>
          <a:prstGeom prst="rect">
            <a:avLst/>
          </a:prstGeom>
          <a:blipFill dpi="0" rotWithShape="1">
            <a:blip r:embed="rId2">
              <a:duotone>
                <a:schemeClr val="accent3">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w="50800">
            <a:solidFill>
              <a:srgbClr val="20B0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4" name="文本框 13">
            <a:extLst>
              <a:ext uri="{FF2B5EF4-FFF2-40B4-BE49-F238E27FC236}">
                <a16:creationId xmlns:a16="http://schemas.microsoft.com/office/drawing/2014/main" id="{F1F2B217-6205-9C1F-781D-6542D3F8152E}"/>
              </a:ext>
            </a:extLst>
          </p:cNvPr>
          <p:cNvSpPr txBox="1"/>
          <p:nvPr/>
        </p:nvSpPr>
        <p:spPr>
          <a:xfrm>
            <a:off x="785752" y="1626526"/>
            <a:ext cx="3003928" cy="707886"/>
          </a:xfrm>
          <a:prstGeom prst="rect">
            <a:avLst/>
          </a:prstGeom>
          <a:noFill/>
        </p:spPr>
        <p:txBody>
          <a:bodyPr wrap="square" rtlCol="0">
            <a:spAutoFit/>
          </a:bodyPr>
          <a:lstStyle/>
          <a:p>
            <a:r>
              <a:rPr lang="zh-CN" altLang="en-US" sz="4000" dirty="0">
                <a:ln w="3175">
                  <a:noFill/>
                </a:ln>
                <a:solidFill>
                  <a:srgbClr val="20B066"/>
                </a:solidFill>
                <a:latin typeface="+mj-ea"/>
                <a:ea typeface="+mj-ea"/>
              </a:rPr>
              <a:t>社区团购</a:t>
            </a:r>
          </a:p>
        </p:txBody>
      </p:sp>
      <p:sp>
        <p:nvSpPr>
          <p:cNvPr id="15" name="文本框 14">
            <a:extLst>
              <a:ext uri="{FF2B5EF4-FFF2-40B4-BE49-F238E27FC236}">
                <a16:creationId xmlns:a16="http://schemas.microsoft.com/office/drawing/2014/main" id="{8E754C67-8AFA-2579-48AF-535F31124D6A}"/>
              </a:ext>
            </a:extLst>
          </p:cNvPr>
          <p:cNvSpPr txBox="1"/>
          <p:nvPr/>
        </p:nvSpPr>
        <p:spPr>
          <a:xfrm>
            <a:off x="754578" y="2284118"/>
            <a:ext cx="7077723" cy="1015663"/>
          </a:xfrm>
          <a:prstGeom prst="rect">
            <a:avLst/>
          </a:prstGeom>
          <a:noFill/>
        </p:spPr>
        <p:txBody>
          <a:bodyPr wrap="square" rtlCol="0">
            <a:spAutoFit/>
          </a:bodyPr>
          <a:lstStyle/>
          <a:p>
            <a:r>
              <a:rPr lang="zh-CN" altLang="en-US" sz="6000" dirty="0">
                <a:solidFill>
                  <a:schemeClr val="bg1"/>
                </a:solidFill>
                <a:latin typeface="+mj-ea"/>
                <a:ea typeface="+mj-ea"/>
              </a:rPr>
              <a:t>营销策划通用模板</a:t>
            </a:r>
          </a:p>
        </p:txBody>
      </p:sp>
      <p:sp>
        <p:nvSpPr>
          <p:cNvPr id="16" name="矩形: 圆角 33">
            <a:extLst>
              <a:ext uri="{FF2B5EF4-FFF2-40B4-BE49-F238E27FC236}">
                <a16:creationId xmlns:a16="http://schemas.microsoft.com/office/drawing/2014/main" id="{AD0DDE12-10C0-6C72-E9E1-B2AC8C666C99}"/>
              </a:ext>
            </a:extLst>
          </p:cNvPr>
          <p:cNvSpPr/>
          <p:nvPr/>
        </p:nvSpPr>
        <p:spPr>
          <a:xfrm>
            <a:off x="899235" y="3341543"/>
            <a:ext cx="6065445" cy="60068"/>
          </a:xfrm>
          <a:custGeom>
            <a:avLst/>
            <a:gdLst>
              <a:gd name="connsiteX0" fmla="*/ 0 w 6095478"/>
              <a:gd name="connsiteY0" fmla="*/ 30034 h 60067"/>
              <a:gd name="connsiteX1" fmla="*/ 30034 w 6095478"/>
              <a:gd name="connsiteY1" fmla="*/ 0 h 60067"/>
              <a:gd name="connsiteX2" fmla="*/ 6065445 w 6095478"/>
              <a:gd name="connsiteY2" fmla="*/ 0 h 60067"/>
              <a:gd name="connsiteX3" fmla="*/ 6095479 w 6095478"/>
              <a:gd name="connsiteY3" fmla="*/ 30034 h 60067"/>
              <a:gd name="connsiteX4" fmla="*/ 6095478 w 6095478"/>
              <a:gd name="connsiteY4" fmla="*/ 30034 h 60067"/>
              <a:gd name="connsiteX5" fmla="*/ 6065444 w 6095478"/>
              <a:gd name="connsiteY5" fmla="*/ 60068 h 60067"/>
              <a:gd name="connsiteX6" fmla="*/ 30034 w 6095478"/>
              <a:gd name="connsiteY6" fmla="*/ 60067 h 60067"/>
              <a:gd name="connsiteX7" fmla="*/ 0 w 6095478"/>
              <a:gd name="connsiteY7" fmla="*/ 30033 h 60067"/>
              <a:gd name="connsiteX8" fmla="*/ 0 w 6095478"/>
              <a:gd name="connsiteY8" fmla="*/ 30034 h 60067"/>
              <a:gd name="connsiteX0" fmla="*/ 6095478 w 6186918"/>
              <a:gd name="connsiteY0" fmla="*/ 30034 h 121474"/>
              <a:gd name="connsiteX1" fmla="*/ 6065444 w 6186918"/>
              <a:gd name="connsiteY1" fmla="*/ 60068 h 121474"/>
              <a:gd name="connsiteX2" fmla="*/ 30034 w 6186918"/>
              <a:gd name="connsiteY2" fmla="*/ 60067 h 121474"/>
              <a:gd name="connsiteX3" fmla="*/ 0 w 6186918"/>
              <a:gd name="connsiteY3" fmla="*/ 30033 h 121474"/>
              <a:gd name="connsiteX4" fmla="*/ 0 w 6186918"/>
              <a:gd name="connsiteY4" fmla="*/ 30034 h 121474"/>
              <a:gd name="connsiteX5" fmla="*/ 30034 w 6186918"/>
              <a:gd name="connsiteY5" fmla="*/ 0 h 121474"/>
              <a:gd name="connsiteX6" fmla="*/ 6065445 w 6186918"/>
              <a:gd name="connsiteY6" fmla="*/ 0 h 121474"/>
              <a:gd name="connsiteX7" fmla="*/ 6095479 w 6186918"/>
              <a:gd name="connsiteY7" fmla="*/ 30034 h 121474"/>
              <a:gd name="connsiteX8" fmla="*/ 6186918 w 6186918"/>
              <a:gd name="connsiteY8" fmla="*/ 121474 h 121474"/>
              <a:gd name="connsiteX0" fmla="*/ 6095478 w 6095479"/>
              <a:gd name="connsiteY0" fmla="*/ 30034 h 60068"/>
              <a:gd name="connsiteX1" fmla="*/ 6065444 w 6095479"/>
              <a:gd name="connsiteY1" fmla="*/ 60068 h 60068"/>
              <a:gd name="connsiteX2" fmla="*/ 30034 w 6095479"/>
              <a:gd name="connsiteY2" fmla="*/ 60067 h 60068"/>
              <a:gd name="connsiteX3" fmla="*/ 0 w 6095479"/>
              <a:gd name="connsiteY3" fmla="*/ 30033 h 60068"/>
              <a:gd name="connsiteX4" fmla="*/ 0 w 6095479"/>
              <a:gd name="connsiteY4" fmla="*/ 30034 h 60068"/>
              <a:gd name="connsiteX5" fmla="*/ 30034 w 6095479"/>
              <a:gd name="connsiteY5" fmla="*/ 0 h 60068"/>
              <a:gd name="connsiteX6" fmla="*/ 6065445 w 6095479"/>
              <a:gd name="connsiteY6" fmla="*/ 0 h 60068"/>
              <a:gd name="connsiteX7" fmla="*/ 6095479 w 6095479"/>
              <a:gd name="connsiteY7" fmla="*/ 30034 h 60068"/>
              <a:gd name="connsiteX0" fmla="*/ 6095478 w 6095478"/>
              <a:gd name="connsiteY0" fmla="*/ 30034 h 60068"/>
              <a:gd name="connsiteX1" fmla="*/ 6065444 w 6095478"/>
              <a:gd name="connsiteY1" fmla="*/ 60068 h 60068"/>
              <a:gd name="connsiteX2" fmla="*/ 30034 w 6095478"/>
              <a:gd name="connsiteY2" fmla="*/ 60067 h 60068"/>
              <a:gd name="connsiteX3" fmla="*/ 0 w 6095478"/>
              <a:gd name="connsiteY3" fmla="*/ 30033 h 60068"/>
              <a:gd name="connsiteX4" fmla="*/ 0 w 6095478"/>
              <a:gd name="connsiteY4" fmla="*/ 30034 h 60068"/>
              <a:gd name="connsiteX5" fmla="*/ 30034 w 6095478"/>
              <a:gd name="connsiteY5" fmla="*/ 0 h 60068"/>
              <a:gd name="connsiteX6" fmla="*/ 6065445 w 6095478"/>
              <a:gd name="connsiteY6" fmla="*/ 0 h 60068"/>
              <a:gd name="connsiteX0" fmla="*/ 6065444 w 6065445"/>
              <a:gd name="connsiteY0" fmla="*/ 60068 h 60068"/>
              <a:gd name="connsiteX1" fmla="*/ 30034 w 6065445"/>
              <a:gd name="connsiteY1" fmla="*/ 60067 h 60068"/>
              <a:gd name="connsiteX2" fmla="*/ 0 w 6065445"/>
              <a:gd name="connsiteY2" fmla="*/ 30033 h 60068"/>
              <a:gd name="connsiteX3" fmla="*/ 0 w 6065445"/>
              <a:gd name="connsiteY3" fmla="*/ 30034 h 60068"/>
              <a:gd name="connsiteX4" fmla="*/ 30034 w 6065445"/>
              <a:gd name="connsiteY4" fmla="*/ 0 h 60068"/>
              <a:gd name="connsiteX5" fmla="*/ 6065445 w 6065445"/>
              <a:gd name="connsiteY5" fmla="*/ 0 h 60068"/>
              <a:gd name="connsiteX0" fmla="*/ 1488364 w 6065445"/>
              <a:gd name="connsiteY0" fmla="*/ 60068 h 60068"/>
              <a:gd name="connsiteX1" fmla="*/ 30034 w 6065445"/>
              <a:gd name="connsiteY1" fmla="*/ 60067 h 60068"/>
              <a:gd name="connsiteX2" fmla="*/ 0 w 6065445"/>
              <a:gd name="connsiteY2" fmla="*/ 30033 h 60068"/>
              <a:gd name="connsiteX3" fmla="*/ 0 w 6065445"/>
              <a:gd name="connsiteY3" fmla="*/ 30034 h 60068"/>
              <a:gd name="connsiteX4" fmla="*/ 30034 w 6065445"/>
              <a:gd name="connsiteY4" fmla="*/ 0 h 60068"/>
              <a:gd name="connsiteX5" fmla="*/ 6065445 w 6065445"/>
              <a:gd name="connsiteY5" fmla="*/ 0 h 6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65445" h="60068">
                <a:moveTo>
                  <a:pt x="1488364" y="60068"/>
                </a:moveTo>
                <a:lnTo>
                  <a:pt x="30034" y="60067"/>
                </a:lnTo>
                <a:cubicBezTo>
                  <a:pt x="13447" y="60067"/>
                  <a:pt x="0" y="46620"/>
                  <a:pt x="0" y="30033"/>
                </a:cubicBezTo>
                <a:lnTo>
                  <a:pt x="0" y="30034"/>
                </a:lnTo>
                <a:cubicBezTo>
                  <a:pt x="0" y="13447"/>
                  <a:pt x="13447" y="0"/>
                  <a:pt x="30034" y="0"/>
                </a:cubicBezTo>
                <a:lnTo>
                  <a:pt x="6065445" y="0"/>
                </a:lnTo>
              </a:path>
            </a:pathLst>
          </a:custGeom>
          <a:no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7" name="弧形 16">
            <a:extLst>
              <a:ext uri="{FF2B5EF4-FFF2-40B4-BE49-F238E27FC236}">
                <a16:creationId xmlns:a16="http://schemas.microsoft.com/office/drawing/2014/main" id="{ECD02627-73E1-927C-8D34-36635FC58A80}"/>
              </a:ext>
            </a:extLst>
          </p:cNvPr>
          <p:cNvSpPr/>
          <p:nvPr/>
        </p:nvSpPr>
        <p:spPr>
          <a:xfrm rot="20072610">
            <a:off x="6747207" y="3382114"/>
            <a:ext cx="5226665" cy="1556862"/>
          </a:xfrm>
          <a:prstGeom prst="arc">
            <a:avLst>
              <a:gd name="adj1" fmla="val 20887695"/>
              <a:gd name="adj2" fmla="val 12397660"/>
            </a:avLst>
          </a:prstGeom>
          <a:ln>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sp>
        <p:nvSpPr>
          <p:cNvPr id="18" name="椭圆 17">
            <a:extLst>
              <a:ext uri="{FF2B5EF4-FFF2-40B4-BE49-F238E27FC236}">
                <a16:creationId xmlns:a16="http://schemas.microsoft.com/office/drawing/2014/main" id="{DDBC532C-A15A-35E3-694B-834D4A191ADD}"/>
              </a:ext>
            </a:extLst>
          </p:cNvPr>
          <p:cNvSpPr/>
          <p:nvPr/>
        </p:nvSpPr>
        <p:spPr>
          <a:xfrm>
            <a:off x="7199875" y="5346654"/>
            <a:ext cx="227085" cy="22708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9" name="文本框 18">
            <a:extLst>
              <a:ext uri="{FF2B5EF4-FFF2-40B4-BE49-F238E27FC236}">
                <a16:creationId xmlns:a16="http://schemas.microsoft.com/office/drawing/2014/main" id="{342542A1-C4C8-9DD0-498B-3EB852C475E1}"/>
              </a:ext>
            </a:extLst>
          </p:cNvPr>
          <p:cNvSpPr txBox="1"/>
          <p:nvPr/>
        </p:nvSpPr>
        <p:spPr>
          <a:xfrm>
            <a:off x="812452" y="3456705"/>
            <a:ext cx="6614507"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grpSp>
        <p:nvGrpSpPr>
          <p:cNvPr id="22" name="组合 21">
            <a:extLst>
              <a:ext uri="{FF2B5EF4-FFF2-40B4-BE49-F238E27FC236}">
                <a16:creationId xmlns:a16="http://schemas.microsoft.com/office/drawing/2014/main" id="{58DB2333-89B4-7EC1-CB29-83D0C7CE7762}"/>
              </a:ext>
            </a:extLst>
          </p:cNvPr>
          <p:cNvGrpSpPr/>
          <p:nvPr/>
        </p:nvGrpSpPr>
        <p:grpSpPr>
          <a:xfrm>
            <a:off x="899235" y="4471637"/>
            <a:ext cx="408915" cy="289485"/>
            <a:chOff x="899235" y="4877879"/>
            <a:chExt cx="408915" cy="289485"/>
          </a:xfrm>
        </p:grpSpPr>
        <p:sp>
          <p:nvSpPr>
            <p:cNvPr id="20" name="星形: 四角 19">
              <a:extLst>
                <a:ext uri="{FF2B5EF4-FFF2-40B4-BE49-F238E27FC236}">
                  <a16:creationId xmlns:a16="http://schemas.microsoft.com/office/drawing/2014/main" id="{02FC6627-5156-1D76-1234-D0BDEEA28700}"/>
                </a:ext>
              </a:extLst>
            </p:cNvPr>
            <p:cNvSpPr/>
            <p:nvPr/>
          </p:nvSpPr>
          <p:spPr>
            <a:xfrm>
              <a:off x="899235" y="4877879"/>
              <a:ext cx="289485" cy="289485"/>
            </a:xfrm>
            <a:prstGeom prst="star4">
              <a:avLst>
                <a:gd name="adj" fmla="val 177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1" name="星形: 四角 20">
              <a:extLst>
                <a:ext uri="{FF2B5EF4-FFF2-40B4-BE49-F238E27FC236}">
                  <a16:creationId xmlns:a16="http://schemas.microsoft.com/office/drawing/2014/main" id="{E842ADE2-65A0-1AC1-288E-159BE942DEE1}"/>
                </a:ext>
              </a:extLst>
            </p:cNvPr>
            <p:cNvSpPr/>
            <p:nvPr/>
          </p:nvSpPr>
          <p:spPr>
            <a:xfrm>
              <a:off x="1018665" y="4877879"/>
              <a:ext cx="289485" cy="289485"/>
            </a:xfrm>
            <a:prstGeom prst="star4">
              <a:avLst>
                <a:gd name="adj" fmla="val 17764"/>
              </a:avLst>
            </a:prstGeom>
            <a:noFill/>
            <a:ln w="31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23" name="文本框 22">
            <a:extLst>
              <a:ext uri="{FF2B5EF4-FFF2-40B4-BE49-F238E27FC236}">
                <a16:creationId xmlns:a16="http://schemas.microsoft.com/office/drawing/2014/main" id="{835ECCC8-5143-D680-9E58-8160074EC923}"/>
              </a:ext>
            </a:extLst>
          </p:cNvPr>
          <p:cNvSpPr txBox="1"/>
          <p:nvPr/>
        </p:nvSpPr>
        <p:spPr>
          <a:xfrm>
            <a:off x="1513193" y="4416324"/>
            <a:ext cx="2669717" cy="400110"/>
          </a:xfrm>
          <a:prstGeom prst="rect">
            <a:avLst/>
          </a:prstGeom>
          <a:noFill/>
        </p:spPr>
        <p:txBody>
          <a:bodyPr wrap="square" rtlCol="0">
            <a:spAutoFit/>
          </a:bodyPr>
          <a:lstStyle/>
          <a:p>
            <a:r>
              <a:rPr lang="zh-CN" altLang="en-US" sz="2000" dirty="0">
                <a:solidFill>
                  <a:schemeClr val="bg1"/>
                </a:solidFill>
                <a:latin typeface="+mj-ea"/>
                <a:ea typeface="+mj-ea"/>
              </a:rPr>
              <a:t>汇报人：</a:t>
            </a:r>
            <a:r>
              <a:rPr lang="en-US" altLang="zh-CN" sz="2000" dirty="0">
                <a:solidFill>
                  <a:schemeClr val="bg1"/>
                </a:solidFill>
                <a:latin typeface="+mj-ea"/>
                <a:ea typeface="+mj-ea"/>
              </a:rPr>
              <a:t>XXX</a:t>
            </a:r>
            <a:endParaRPr lang="zh-CN" altLang="en-US" sz="2000" dirty="0">
              <a:solidFill>
                <a:schemeClr val="bg1"/>
              </a:solidFill>
              <a:latin typeface="+mj-ea"/>
              <a:ea typeface="+mj-ea"/>
            </a:endParaRPr>
          </a:p>
        </p:txBody>
      </p:sp>
      <p:sp>
        <p:nvSpPr>
          <p:cNvPr id="24" name="文本框 23">
            <a:extLst>
              <a:ext uri="{FF2B5EF4-FFF2-40B4-BE49-F238E27FC236}">
                <a16:creationId xmlns:a16="http://schemas.microsoft.com/office/drawing/2014/main" id="{22110727-DD5B-F89E-DA7E-E9B55030F162}"/>
              </a:ext>
            </a:extLst>
          </p:cNvPr>
          <p:cNvSpPr txBox="1"/>
          <p:nvPr/>
        </p:nvSpPr>
        <p:spPr>
          <a:xfrm>
            <a:off x="1513193" y="4946544"/>
            <a:ext cx="2828566" cy="400110"/>
          </a:xfrm>
          <a:prstGeom prst="rect">
            <a:avLst/>
          </a:prstGeom>
          <a:noFill/>
        </p:spPr>
        <p:txBody>
          <a:bodyPr wrap="square" rtlCol="0">
            <a:spAutoFit/>
          </a:bodyPr>
          <a:lstStyle/>
          <a:p>
            <a:r>
              <a:rPr lang="zh-CN" altLang="en-US" sz="2000" dirty="0">
                <a:solidFill>
                  <a:schemeClr val="bg1"/>
                </a:solidFill>
                <a:latin typeface="+mj-ea"/>
                <a:ea typeface="+mj-ea"/>
              </a:rPr>
              <a:t>汇报日期：</a:t>
            </a:r>
            <a:r>
              <a:rPr lang="en-US" altLang="zh-CN" sz="2000" dirty="0">
                <a:solidFill>
                  <a:schemeClr val="bg1"/>
                </a:solidFill>
                <a:latin typeface="+mj-ea"/>
                <a:ea typeface="+mj-ea"/>
              </a:rPr>
              <a:t>20XX.6.15</a:t>
            </a:r>
            <a:endParaRPr lang="zh-CN" altLang="en-US" sz="2000" dirty="0">
              <a:solidFill>
                <a:schemeClr val="bg1"/>
              </a:solidFill>
              <a:latin typeface="+mj-ea"/>
              <a:ea typeface="+mj-ea"/>
            </a:endParaRPr>
          </a:p>
        </p:txBody>
      </p:sp>
      <p:grpSp>
        <p:nvGrpSpPr>
          <p:cNvPr id="25" name="组合 24">
            <a:extLst>
              <a:ext uri="{FF2B5EF4-FFF2-40B4-BE49-F238E27FC236}">
                <a16:creationId xmlns:a16="http://schemas.microsoft.com/office/drawing/2014/main" id="{8923B318-B719-D780-0AC4-CA721D567897}"/>
              </a:ext>
            </a:extLst>
          </p:cNvPr>
          <p:cNvGrpSpPr/>
          <p:nvPr/>
        </p:nvGrpSpPr>
        <p:grpSpPr>
          <a:xfrm>
            <a:off x="899235" y="5001857"/>
            <a:ext cx="408915" cy="289485"/>
            <a:chOff x="899235" y="4877879"/>
            <a:chExt cx="408915" cy="289485"/>
          </a:xfrm>
        </p:grpSpPr>
        <p:sp>
          <p:nvSpPr>
            <p:cNvPr id="26" name="星形: 四角 25">
              <a:extLst>
                <a:ext uri="{FF2B5EF4-FFF2-40B4-BE49-F238E27FC236}">
                  <a16:creationId xmlns:a16="http://schemas.microsoft.com/office/drawing/2014/main" id="{BE7F2DC4-FCA8-2859-5C59-4386BCBE7C85}"/>
                </a:ext>
              </a:extLst>
            </p:cNvPr>
            <p:cNvSpPr/>
            <p:nvPr/>
          </p:nvSpPr>
          <p:spPr>
            <a:xfrm>
              <a:off x="899235" y="4877879"/>
              <a:ext cx="289485" cy="289485"/>
            </a:xfrm>
            <a:prstGeom prst="star4">
              <a:avLst>
                <a:gd name="adj" fmla="val 177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7" name="星形: 四角 26">
              <a:extLst>
                <a:ext uri="{FF2B5EF4-FFF2-40B4-BE49-F238E27FC236}">
                  <a16:creationId xmlns:a16="http://schemas.microsoft.com/office/drawing/2014/main" id="{DF1B6FE7-D297-E948-394E-A880CF4009C0}"/>
                </a:ext>
              </a:extLst>
            </p:cNvPr>
            <p:cNvSpPr/>
            <p:nvPr/>
          </p:nvSpPr>
          <p:spPr>
            <a:xfrm>
              <a:off x="1018665" y="4877879"/>
              <a:ext cx="289485" cy="289485"/>
            </a:xfrm>
            <a:prstGeom prst="star4">
              <a:avLst>
                <a:gd name="adj" fmla="val 17764"/>
              </a:avLst>
            </a:prstGeom>
            <a:noFill/>
            <a:ln w="31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28" name="文本框 27">
            <a:extLst>
              <a:ext uri="{FF2B5EF4-FFF2-40B4-BE49-F238E27FC236}">
                <a16:creationId xmlns:a16="http://schemas.microsoft.com/office/drawing/2014/main" id="{F8F72A20-E640-F4FB-BD79-03D0F50D8165}"/>
              </a:ext>
            </a:extLst>
          </p:cNvPr>
          <p:cNvSpPr txBox="1"/>
          <p:nvPr/>
        </p:nvSpPr>
        <p:spPr>
          <a:xfrm>
            <a:off x="10442924" y="772159"/>
            <a:ext cx="1126547" cy="1127029"/>
          </a:xfrm>
          <a:prstGeom prst="rect">
            <a:avLst/>
          </a:prstGeom>
          <a:noFill/>
        </p:spPr>
        <p:txBody>
          <a:bodyPr wrap="square" rtlCol="0">
            <a:prstTxWarp prst="textCircle">
              <a:avLst/>
            </a:prstTxWarp>
            <a:spAutoFit/>
          </a:bodyPr>
          <a:lstStyle/>
          <a:p>
            <a:pPr>
              <a:lnSpc>
                <a:spcPct val="130000"/>
              </a:lnSpc>
            </a:pPr>
            <a:r>
              <a:rPr lang="en-US" altLang="zh-CN" sz="1200" b="0" i="0" dirty="0">
                <a:solidFill>
                  <a:schemeClr val="bg1"/>
                </a:solidFill>
                <a:effectLst/>
                <a:latin typeface="+mn-ea"/>
              </a:rPr>
              <a:t>Community Group Purchase Marketing Planning</a:t>
            </a:r>
            <a:endParaRPr lang="zh-CN" altLang="en-US" sz="1200" dirty="0">
              <a:solidFill>
                <a:schemeClr val="bg1"/>
              </a:solidFill>
              <a:latin typeface="+mn-ea"/>
            </a:endParaRPr>
          </a:p>
        </p:txBody>
      </p:sp>
      <p:grpSp>
        <p:nvGrpSpPr>
          <p:cNvPr id="33" name="组合 32">
            <a:extLst>
              <a:ext uri="{FF2B5EF4-FFF2-40B4-BE49-F238E27FC236}">
                <a16:creationId xmlns:a16="http://schemas.microsoft.com/office/drawing/2014/main" id="{7C72D91A-084E-EF6F-5AA8-A2048FA4139A}"/>
              </a:ext>
            </a:extLst>
          </p:cNvPr>
          <p:cNvGrpSpPr/>
          <p:nvPr/>
        </p:nvGrpSpPr>
        <p:grpSpPr>
          <a:xfrm>
            <a:off x="899235" y="6040649"/>
            <a:ext cx="1022682" cy="91162"/>
            <a:chOff x="874713" y="594036"/>
            <a:chExt cx="1022682" cy="91162"/>
          </a:xfrm>
        </p:grpSpPr>
        <p:sp>
          <p:nvSpPr>
            <p:cNvPr id="29" name="椭圆 28">
              <a:extLst>
                <a:ext uri="{FF2B5EF4-FFF2-40B4-BE49-F238E27FC236}">
                  <a16:creationId xmlns:a16="http://schemas.microsoft.com/office/drawing/2014/main" id="{CCE5A385-9EEC-4774-944F-BBE23AF11AEE}"/>
                </a:ext>
              </a:extLst>
            </p:cNvPr>
            <p:cNvSpPr/>
            <p:nvPr/>
          </p:nvSpPr>
          <p:spPr>
            <a:xfrm>
              <a:off x="874713"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0" name="椭圆 29">
              <a:extLst>
                <a:ext uri="{FF2B5EF4-FFF2-40B4-BE49-F238E27FC236}">
                  <a16:creationId xmlns:a16="http://schemas.microsoft.com/office/drawing/2014/main" id="{7E4FE9D2-6752-558D-8349-5F7A80447F30}"/>
                </a:ext>
              </a:extLst>
            </p:cNvPr>
            <p:cNvSpPr/>
            <p:nvPr/>
          </p:nvSpPr>
          <p:spPr>
            <a:xfrm>
              <a:off x="1185220"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1" name="椭圆 30">
              <a:extLst>
                <a:ext uri="{FF2B5EF4-FFF2-40B4-BE49-F238E27FC236}">
                  <a16:creationId xmlns:a16="http://schemas.microsoft.com/office/drawing/2014/main" id="{0759C132-90BC-A656-9DA5-757D057F90C1}"/>
                </a:ext>
              </a:extLst>
            </p:cNvPr>
            <p:cNvSpPr/>
            <p:nvPr/>
          </p:nvSpPr>
          <p:spPr>
            <a:xfrm>
              <a:off x="1495727"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2" name="椭圆 31">
              <a:extLst>
                <a:ext uri="{FF2B5EF4-FFF2-40B4-BE49-F238E27FC236}">
                  <a16:creationId xmlns:a16="http://schemas.microsoft.com/office/drawing/2014/main" id="{51C1DAC2-4E95-2306-F201-4A3EF2D98BBF}"/>
                </a:ext>
              </a:extLst>
            </p:cNvPr>
            <p:cNvSpPr/>
            <p:nvPr/>
          </p:nvSpPr>
          <p:spPr>
            <a:xfrm>
              <a:off x="1806233"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grpSp>
        <p:nvGrpSpPr>
          <p:cNvPr id="34" name="组合 33">
            <a:extLst>
              <a:ext uri="{FF2B5EF4-FFF2-40B4-BE49-F238E27FC236}">
                <a16:creationId xmlns:a16="http://schemas.microsoft.com/office/drawing/2014/main" id="{854D700A-5FD5-8C5A-31B4-905BA6BD933E}"/>
              </a:ext>
            </a:extLst>
          </p:cNvPr>
          <p:cNvGrpSpPr/>
          <p:nvPr/>
        </p:nvGrpSpPr>
        <p:grpSpPr>
          <a:xfrm>
            <a:off x="899235" y="6217563"/>
            <a:ext cx="1022682" cy="91162"/>
            <a:chOff x="874713" y="594036"/>
            <a:chExt cx="1022682" cy="91162"/>
          </a:xfrm>
        </p:grpSpPr>
        <p:sp>
          <p:nvSpPr>
            <p:cNvPr id="35" name="椭圆 34">
              <a:extLst>
                <a:ext uri="{FF2B5EF4-FFF2-40B4-BE49-F238E27FC236}">
                  <a16:creationId xmlns:a16="http://schemas.microsoft.com/office/drawing/2014/main" id="{DFEBE1B3-2493-AE15-8D4A-2BE310CF9C4A}"/>
                </a:ext>
              </a:extLst>
            </p:cNvPr>
            <p:cNvSpPr/>
            <p:nvPr/>
          </p:nvSpPr>
          <p:spPr>
            <a:xfrm>
              <a:off x="874713"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6" name="椭圆 35">
              <a:extLst>
                <a:ext uri="{FF2B5EF4-FFF2-40B4-BE49-F238E27FC236}">
                  <a16:creationId xmlns:a16="http://schemas.microsoft.com/office/drawing/2014/main" id="{F7FAF424-024C-FB90-49DB-2A739D084EC6}"/>
                </a:ext>
              </a:extLst>
            </p:cNvPr>
            <p:cNvSpPr/>
            <p:nvPr/>
          </p:nvSpPr>
          <p:spPr>
            <a:xfrm>
              <a:off x="1185220"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7" name="椭圆 36">
              <a:extLst>
                <a:ext uri="{FF2B5EF4-FFF2-40B4-BE49-F238E27FC236}">
                  <a16:creationId xmlns:a16="http://schemas.microsoft.com/office/drawing/2014/main" id="{41BB4EC8-B567-FFC9-F8A6-EBC8E447B492}"/>
                </a:ext>
              </a:extLst>
            </p:cNvPr>
            <p:cNvSpPr/>
            <p:nvPr/>
          </p:nvSpPr>
          <p:spPr>
            <a:xfrm>
              <a:off x="1495727"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8" name="椭圆 37">
              <a:extLst>
                <a:ext uri="{FF2B5EF4-FFF2-40B4-BE49-F238E27FC236}">
                  <a16:creationId xmlns:a16="http://schemas.microsoft.com/office/drawing/2014/main" id="{06947EEB-2064-D4DD-4B22-B0F3F6D54055}"/>
                </a:ext>
              </a:extLst>
            </p:cNvPr>
            <p:cNvSpPr/>
            <p:nvPr/>
          </p:nvSpPr>
          <p:spPr>
            <a:xfrm>
              <a:off x="1806233"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39" name="矩形: 圆角 38">
            <a:extLst>
              <a:ext uri="{FF2B5EF4-FFF2-40B4-BE49-F238E27FC236}">
                <a16:creationId xmlns:a16="http://schemas.microsoft.com/office/drawing/2014/main" id="{60B01DA6-EEDA-9049-A78A-9CC54B7865B4}"/>
              </a:ext>
            </a:extLst>
          </p:cNvPr>
          <p:cNvSpPr/>
          <p:nvPr/>
        </p:nvSpPr>
        <p:spPr>
          <a:xfrm>
            <a:off x="870610" y="546493"/>
            <a:ext cx="1285165" cy="327944"/>
          </a:xfrm>
          <a:prstGeom prst="round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0" name="文本框 39">
            <a:extLst>
              <a:ext uri="{FF2B5EF4-FFF2-40B4-BE49-F238E27FC236}">
                <a16:creationId xmlns:a16="http://schemas.microsoft.com/office/drawing/2014/main" id="{8321A964-F503-37BD-5385-F7F637B117EB}"/>
              </a:ext>
            </a:extLst>
          </p:cNvPr>
          <p:cNvSpPr txBox="1"/>
          <p:nvPr/>
        </p:nvSpPr>
        <p:spPr>
          <a:xfrm>
            <a:off x="1061566" y="571966"/>
            <a:ext cx="903252" cy="276999"/>
          </a:xfrm>
          <a:prstGeom prst="rect">
            <a:avLst/>
          </a:prstGeom>
          <a:noFill/>
        </p:spPr>
        <p:txBody>
          <a:bodyPr wrap="square" rtlCol="0">
            <a:spAutoFit/>
          </a:bodyPr>
          <a:lstStyle/>
          <a:p>
            <a:pPr algn="dist"/>
            <a:r>
              <a:rPr lang="en-US" altLang="zh-CN" sz="1200" dirty="0">
                <a:ln w="3175">
                  <a:noFill/>
                </a:ln>
                <a:solidFill>
                  <a:schemeClr val="bg1"/>
                </a:solidFill>
                <a:latin typeface="+mj-ea"/>
                <a:ea typeface="+mj-ea"/>
              </a:rPr>
              <a:t>LOGO</a:t>
            </a:r>
            <a:endParaRPr lang="zh-CN" altLang="en-US" sz="1200" dirty="0">
              <a:ln w="3175">
                <a:noFill/>
              </a:ln>
              <a:solidFill>
                <a:schemeClr val="bg1"/>
              </a:solidFill>
              <a:latin typeface="+mj-ea"/>
              <a:ea typeface="+mj-ea"/>
            </a:endParaRPr>
          </a:p>
        </p:txBody>
      </p:sp>
    </p:spTree>
    <p:extLst>
      <p:ext uri="{BB962C8B-B14F-4D97-AF65-F5344CB8AC3E}">
        <p14:creationId xmlns:p14="http://schemas.microsoft.com/office/powerpoint/2010/main" val="278975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8" name="矩形 27">
            <a:extLst>
              <a:ext uri="{FF2B5EF4-FFF2-40B4-BE49-F238E27FC236}">
                <a16:creationId xmlns:a16="http://schemas.microsoft.com/office/drawing/2014/main" id="{541B5C4A-BB87-C3EA-DB03-9564DE286D15}"/>
              </a:ext>
            </a:extLst>
          </p:cNvPr>
          <p:cNvSpPr/>
          <p:nvPr/>
        </p:nvSpPr>
        <p:spPr>
          <a:xfrm>
            <a:off x="0" y="343852"/>
            <a:ext cx="4130040" cy="410845"/>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0" name="文本框 29">
            <a:extLst>
              <a:ext uri="{FF2B5EF4-FFF2-40B4-BE49-F238E27FC236}">
                <a16:creationId xmlns:a16="http://schemas.microsoft.com/office/drawing/2014/main" id="{E98BF3C2-D048-0C5E-7E4B-81C68CA5C656}"/>
              </a:ext>
            </a:extLst>
          </p:cNvPr>
          <p:cNvSpPr txBox="1"/>
          <p:nvPr/>
        </p:nvSpPr>
        <p:spPr>
          <a:xfrm>
            <a:off x="515938" y="472767"/>
            <a:ext cx="2643822" cy="646331"/>
          </a:xfrm>
          <a:prstGeom prst="rect">
            <a:avLst/>
          </a:prstGeom>
          <a:noFill/>
        </p:spPr>
        <p:txBody>
          <a:bodyPr vert="horz" wrap="square" rtlCol="0">
            <a:spAutoFit/>
          </a:bodyPr>
          <a:lstStyle/>
          <a:p>
            <a:r>
              <a:rPr lang="zh-CN" altLang="en-US" sz="3600" spc="100" dirty="0">
                <a:solidFill>
                  <a:schemeClr val="bg1"/>
                </a:solidFill>
                <a:latin typeface="+mj-ea"/>
                <a:ea typeface="+mj-ea"/>
              </a:rPr>
              <a:t>促销策略</a:t>
            </a:r>
          </a:p>
        </p:txBody>
      </p:sp>
      <p:cxnSp>
        <p:nvCxnSpPr>
          <p:cNvPr id="31" name="直接连接符 30">
            <a:extLst>
              <a:ext uri="{FF2B5EF4-FFF2-40B4-BE49-F238E27FC236}">
                <a16:creationId xmlns:a16="http://schemas.microsoft.com/office/drawing/2014/main" id="{1159E39F-E71E-2E7A-9A3E-94AB661C7ADF}"/>
              </a:ext>
            </a:extLst>
          </p:cNvPr>
          <p:cNvCxnSpPr>
            <a:cxnSpLocks/>
          </p:cNvCxnSpPr>
          <p:nvPr/>
        </p:nvCxnSpPr>
        <p:spPr>
          <a:xfrm>
            <a:off x="3383344" y="549275"/>
            <a:ext cx="1219136"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7BB236E4-DE1C-58E4-4B09-3D08A451F746}"/>
              </a:ext>
            </a:extLst>
          </p:cNvPr>
          <p:cNvSpPr txBox="1"/>
          <p:nvPr/>
        </p:nvSpPr>
        <p:spPr>
          <a:xfrm>
            <a:off x="2534585" y="836488"/>
            <a:ext cx="2368885" cy="215444"/>
          </a:xfrm>
          <a:prstGeom prst="rect">
            <a:avLst/>
          </a:prstGeom>
          <a:noFill/>
        </p:spPr>
        <p:txBody>
          <a:bodyPr vert="horz" wrap="square" rtlCol="0">
            <a:spAutoFit/>
          </a:bodyPr>
          <a:lstStyle/>
          <a:p>
            <a:pPr algn="dist"/>
            <a:r>
              <a:rPr lang="en-US" altLang="zh-CN" sz="800" spc="100" dirty="0">
                <a:solidFill>
                  <a:schemeClr val="bg1"/>
                </a:solidFill>
                <a:latin typeface="+mn-ea"/>
              </a:rPr>
              <a:t>CU XIAO CE LUE</a:t>
            </a:r>
            <a:endParaRPr lang="zh-CN" altLang="en-US" sz="800" spc="100" dirty="0">
              <a:solidFill>
                <a:schemeClr val="bg1"/>
              </a:solidFill>
              <a:latin typeface="+mn-ea"/>
            </a:endParaRPr>
          </a:p>
        </p:txBody>
      </p:sp>
      <p:sp>
        <p:nvSpPr>
          <p:cNvPr id="46" name="椭圆 45">
            <a:extLst>
              <a:ext uri="{FF2B5EF4-FFF2-40B4-BE49-F238E27FC236}">
                <a16:creationId xmlns:a16="http://schemas.microsoft.com/office/drawing/2014/main" id="{C134DC95-E7B4-8CF0-B125-2F600F386A81}"/>
              </a:ext>
            </a:extLst>
          </p:cNvPr>
          <p:cNvSpPr/>
          <p:nvPr/>
        </p:nvSpPr>
        <p:spPr>
          <a:xfrm>
            <a:off x="2073385" y="1886673"/>
            <a:ext cx="1828800" cy="1828800"/>
          </a:xfrm>
          <a:prstGeom prst="ellipse">
            <a:avLst/>
          </a:prstGeom>
          <a:blipFill dpi="0" rotWithShape="1">
            <a:blip r:embed="rId2">
              <a:duotone>
                <a:schemeClr val="accent3">
                  <a:shade val="45000"/>
                  <a:satMod val="135000"/>
                </a:schemeClr>
                <a:prstClr val="white"/>
              </a:duotone>
            </a:blip>
            <a:srcRect/>
            <a:tile tx="0" ty="0" sx="100000" sy="100000" flip="none" algn="tl"/>
          </a:blipFill>
          <a:ln w="19050">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7" name="椭圆 46">
            <a:extLst>
              <a:ext uri="{FF2B5EF4-FFF2-40B4-BE49-F238E27FC236}">
                <a16:creationId xmlns:a16="http://schemas.microsoft.com/office/drawing/2014/main" id="{E2049BB0-8D45-1BC0-7EBF-BD08C9EE3D5F}"/>
              </a:ext>
            </a:extLst>
          </p:cNvPr>
          <p:cNvSpPr/>
          <p:nvPr/>
        </p:nvSpPr>
        <p:spPr>
          <a:xfrm>
            <a:off x="2073385" y="4155696"/>
            <a:ext cx="1828800" cy="1828800"/>
          </a:xfrm>
          <a:prstGeom prst="ellipse">
            <a:avLst/>
          </a:prstGeom>
          <a:blipFill dpi="0" rotWithShape="1">
            <a:blip r:embed="rId2">
              <a:duotone>
                <a:schemeClr val="accent3">
                  <a:shade val="45000"/>
                  <a:satMod val="135000"/>
                </a:schemeClr>
                <a:prstClr val="white"/>
              </a:duotone>
            </a:blip>
            <a:srcRect/>
            <a:tile tx="0" ty="0" sx="100000" sy="100000" flip="none" algn="br"/>
          </a:blipFill>
          <a:ln w="19050">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8" name="弧形 47">
            <a:extLst>
              <a:ext uri="{FF2B5EF4-FFF2-40B4-BE49-F238E27FC236}">
                <a16:creationId xmlns:a16="http://schemas.microsoft.com/office/drawing/2014/main" id="{94539903-1A6B-C0D2-7838-847A5506C30C}"/>
              </a:ext>
            </a:extLst>
          </p:cNvPr>
          <p:cNvSpPr/>
          <p:nvPr/>
        </p:nvSpPr>
        <p:spPr>
          <a:xfrm flipH="1">
            <a:off x="699612" y="2503936"/>
            <a:ext cx="2863296" cy="2863296"/>
          </a:xfrm>
          <a:prstGeom prst="arc">
            <a:avLst>
              <a:gd name="adj1" fmla="val 16200000"/>
              <a:gd name="adj2" fmla="val 5401108"/>
            </a:avLst>
          </a:prstGeom>
          <a:ln w="19050">
            <a:solidFill>
              <a:srgbClr val="20B0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sp>
        <p:nvSpPr>
          <p:cNvPr id="61" name="矩形: 圆角 60">
            <a:extLst>
              <a:ext uri="{FF2B5EF4-FFF2-40B4-BE49-F238E27FC236}">
                <a16:creationId xmlns:a16="http://schemas.microsoft.com/office/drawing/2014/main" id="{BD001016-AFC3-26E7-B39A-89C2A2D9FC63}"/>
              </a:ext>
            </a:extLst>
          </p:cNvPr>
          <p:cNvSpPr/>
          <p:nvPr/>
        </p:nvSpPr>
        <p:spPr>
          <a:xfrm>
            <a:off x="5048083" y="2029909"/>
            <a:ext cx="6444306" cy="1542327"/>
          </a:xfrm>
          <a:prstGeom prst="roundRect">
            <a:avLst>
              <a:gd name="adj" fmla="val 8270"/>
            </a:avLst>
          </a:prstGeom>
          <a:solidFill>
            <a:srgbClr val="20B066"/>
          </a:solid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62" name="矩形: 圆角 61">
            <a:extLst>
              <a:ext uri="{FF2B5EF4-FFF2-40B4-BE49-F238E27FC236}">
                <a16:creationId xmlns:a16="http://schemas.microsoft.com/office/drawing/2014/main" id="{A78B2F6D-529C-1E94-5644-D4CCC16163B6}"/>
              </a:ext>
            </a:extLst>
          </p:cNvPr>
          <p:cNvSpPr/>
          <p:nvPr/>
        </p:nvSpPr>
        <p:spPr>
          <a:xfrm>
            <a:off x="5048083" y="4298933"/>
            <a:ext cx="6444306" cy="1542327"/>
          </a:xfrm>
          <a:prstGeom prst="roundRect">
            <a:avLst>
              <a:gd name="adj" fmla="val 8270"/>
            </a:avLst>
          </a:prstGeom>
          <a:solidFill>
            <a:srgbClr val="FFFFFF"/>
          </a:solidFill>
          <a:ln w="19050">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cxnSp>
        <p:nvCxnSpPr>
          <p:cNvPr id="63" name="直接箭头连接符 62">
            <a:extLst>
              <a:ext uri="{FF2B5EF4-FFF2-40B4-BE49-F238E27FC236}">
                <a16:creationId xmlns:a16="http://schemas.microsoft.com/office/drawing/2014/main" id="{3684776B-0B54-69D0-4846-A2A2F4D7A900}"/>
              </a:ext>
            </a:extLst>
          </p:cNvPr>
          <p:cNvCxnSpPr>
            <a:endCxn id="61" idx="1"/>
          </p:cNvCxnSpPr>
          <p:nvPr/>
        </p:nvCxnSpPr>
        <p:spPr>
          <a:xfrm>
            <a:off x="3902185" y="2801072"/>
            <a:ext cx="1145898" cy="1"/>
          </a:xfrm>
          <a:prstGeom prst="straightConnector1">
            <a:avLst/>
          </a:prstGeom>
          <a:ln w="19050">
            <a:solidFill>
              <a:srgbClr val="20B066"/>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a:extLst>
              <a:ext uri="{FF2B5EF4-FFF2-40B4-BE49-F238E27FC236}">
                <a16:creationId xmlns:a16="http://schemas.microsoft.com/office/drawing/2014/main" id="{B67DEF00-1D64-46D9-60CC-0FF27C79FBB9}"/>
              </a:ext>
            </a:extLst>
          </p:cNvPr>
          <p:cNvCxnSpPr>
            <a:cxnSpLocks/>
          </p:cNvCxnSpPr>
          <p:nvPr/>
        </p:nvCxnSpPr>
        <p:spPr>
          <a:xfrm>
            <a:off x="3902185" y="5070096"/>
            <a:ext cx="1145898" cy="1"/>
          </a:xfrm>
          <a:prstGeom prst="straightConnector1">
            <a:avLst/>
          </a:prstGeom>
          <a:ln w="19050">
            <a:solidFill>
              <a:srgbClr val="20B066"/>
            </a:solidFill>
            <a:tailEnd type="triangle"/>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id="{8145A9C2-2637-AA19-D5AB-741D3F4CF6AB}"/>
              </a:ext>
            </a:extLst>
          </p:cNvPr>
          <p:cNvSpPr txBox="1"/>
          <p:nvPr/>
        </p:nvSpPr>
        <p:spPr>
          <a:xfrm>
            <a:off x="5274959" y="2259447"/>
            <a:ext cx="1892874" cy="461665"/>
          </a:xfrm>
          <a:prstGeom prst="rect">
            <a:avLst/>
          </a:prstGeom>
          <a:noFill/>
        </p:spPr>
        <p:txBody>
          <a:bodyPr vert="horz" wrap="square" rtlCol="0">
            <a:spAutoFit/>
          </a:bodyPr>
          <a:lstStyle/>
          <a:p>
            <a:r>
              <a:rPr lang="zh-CN" altLang="en-US" sz="2400" spc="100" dirty="0">
                <a:solidFill>
                  <a:schemeClr val="bg1"/>
                </a:solidFill>
                <a:latin typeface="+mj-ea"/>
                <a:ea typeface="+mj-ea"/>
              </a:rPr>
              <a:t>促销策略</a:t>
            </a:r>
          </a:p>
        </p:txBody>
      </p:sp>
      <p:sp>
        <p:nvSpPr>
          <p:cNvPr id="67" name="文本框 66">
            <a:extLst>
              <a:ext uri="{FF2B5EF4-FFF2-40B4-BE49-F238E27FC236}">
                <a16:creationId xmlns:a16="http://schemas.microsoft.com/office/drawing/2014/main" id="{93C08C38-8618-8F90-7B65-B65FA6DE273E}"/>
              </a:ext>
            </a:extLst>
          </p:cNvPr>
          <p:cNvSpPr txBox="1"/>
          <p:nvPr/>
        </p:nvSpPr>
        <p:spPr>
          <a:xfrm>
            <a:off x="5274960" y="2712910"/>
            <a:ext cx="5990553"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请输入您的文字描述请输入您的文字描述请输入您的文字描述请输入您的文字描述请输入您的文字描述请输入您的文字描述</a:t>
            </a:r>
            <a:endParaRPr lang="zh-CN" altLang="en-US" sz="1400" dirty="0">
              <a:solidFill>
                <a:schemeClr val="bg1"/>
              </a:solidFill>
              <a:latin typeface="+mn-ea"/>
            </a:endParaRPr>
          </a:p>
        </p:txBody>
      </p:sp>
      <p:sp>
        <p:nvSpPr>
          <p:cNvPr id="68" name="文本框 67">
            <a:extLst>
              <a:ext uri="{FF2B5EF4-FFF2-40B4-BE49-F238E27FC236}">
                <a16:creationId xmlns:a16="http://schemas.microsoft.com/office/drawing/2014/main" id="{59BA0046-728A-1263-D072-62245CA0A660}"/>
              </a:ext>
            </a:extLst>
          </p:cNvPr>
          <p:cNvSpPr txBox="1"/>
          <p:nvPr/>
        </p:nvSpPr>
        <p:spPr>
          <a:xfrm>
            <a:off x="5274959" y="4528471"/>
            <a:ext cx="1892874" cy="461665"/>
          </a:xfrm>
          <a:prstGeom prst="rect">
            <a:avLst/>
          </a:prstGeom>
          <a:noFill/>
        </p:spPr>
        <p:txBody>
          <a:bodyPr vert="horz" wrap="square" rtlCol="0">
            <a:spAutoFit/>
          </a:bodyPr>
          <a:lstStyle/>
          <a:p>
            <a:r>
              <a:rPr lang="zh-CN" altLang="en-US" sz="2400" spc="100" dirty="0">
                <a:solidFill>
                  <a:srgbClr val="05090C"/>
                </a:solidFill>
                <a:latin typeface="+mj-ea"/>
                <a:ea typeface="+mj-ea"/>
              </a:rPr>
              <a:t>促销策略</a:t>
            </a:r>
          </a:p>
        </p:txBody>
      </p:sp>
      <p:sp>
        <p:nvSpPr>
          <p:cNvPr id="69" name="文本框 68">
            <a:extLst>
              <a:ext uri="{FF2B5EF4-FFF2-40B4-BE49-F238E27FC236}">
                <a16:creationId xmlns:a16="http://schemas.microsoft.com/office/drawing/2014/main" id="{1CD93AD7-CDB2-CF3B-3F19-D3DB3F9B620B}"/>
              </a:ext>
            </a:extLst>
          </p:cNvPr>
          <p:cNvSpPr txBox="1"/>
          <p:nvPr/>
        </p:nvSpPr>
        <p:spPr>
          <a:xfrm>
            <a:off x="5274960" y="4981934"/>
            <a:ext cx="5990553" cy="629788"/>
          </a:xfrm>
          <a:prstGeom prst="rect">
            <a:avLst/>
          </a:prstGeom>
          <a:noFill/>
        </p:spPr>
        <p:txBody>
          <a:bodyPr wrap="square" rtlCol="0">
            <a:spAutoFit/>
          </a:bodyPr>
          <a:lstStyle/>
          <a:p>
            <a:pPr>
              <a:lnSpc>
                <a:spcPct val="130000"/>
              </a:lnSpc>
            </a:pPr>
            <a:r>
              <a:rPr lang="zh-CN" altLang="en-US" sz="1400" b="0" i="0" dirty="0">
                <a:solidFill>
                  <a:srgbClr val="05090C"/>
                </a:solidFill>
                <a:effectLst/>
                <a:latin typeface="+mn-ea"/>
              </a:rPr>
              <a:t>请输入您的文字描述请输入您的文字描述请输入您的文字描述请输入您的文字描述请输入您的文字描述请输入您的文字描述</a:t>
            </a:r>
            <a:endParaRPr lang="zh-CN" altLang="en-US" sz="1400" dirty="0">
              <a:solidFill>
                <a:srgbClr val="05090C"/>
              </a:solidFill>
              <a:latin typeface="+mn-ea"/>
            </a:endParaRPr>
          </a:p>
        </p:txBody>
      </p:sp>
      <p:sp>
        <p:nvSpPr>
          <p:cNvPr id="70" name="箭头: 五边形 69">
            <a:extLst>
              <a:ext uri="{FF2B5EF4-FFF2-40B4-BE49-F238E27FC236}">
                <a16:creationId xmlns:a16="http://schemas.microsoft.com/office/drawing/2014/main" id="{EE257223-CD88-87AC-A032-2264412A59A1}"/>
              </a:ext>
            </a:extLst>
          </p:cNvPr>
          <p:cNvSpPr/>
          <p:nvPr/>
        </p:nvSpPr>
        <p:spPr>
          <a:xfrm rot="5400000">
            <a:off x="10093123" y="1884691"/>
            <a:ext cx="833377" cy="405114"/>
          </a:xfrm>
          <a:prstGeom prst="homePlate">
            <a:avLst/>
          </a:prstGeom>
          <a:solidFill>
            <a:srgbClr val="FFFFFF"/>
          </a:solidFill>
          <a:ln w="19050">
            <a:solidFill>
              <a:srgbClr val="20B066"/>
            </a:solid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71" name="箭头: 五边形 70">
            <a:extLst>
              <a:ext uri="{FF2B5EF4-FFF2-40B4-BE49-F238E27FC236}">
                <a16:creationId xmlns:a16="http://schemas.microsoft.com/office/drawing/2014/main" id="{98DFC396-7091-0457-64E6-913CDF12AEE8}"/>
              </a:ext>
            </a:extLst>
          </p:cNvPr>
          <p:cNvSpPr/>
          <p:nvPr/>
        </p:nvSpPr>
        <p:spPr>
          <a:xfrm rot="5400000">
            <a:off x="10093123" y="4189500"/>
            <a:ext cx="833377" cy="405114"/>
          </a:xfrm>
          <a:prstGeom prst="homePlate">
            <a:avLst/>
          </a:prstGeom>
          <a:solidFill>
            <a:srgbClr val="20B066"/>
          </a:solidFill>
          <a:ln w="19050">
            <a:solidFill>
              <a:srgbClr val="20B066"/>
            </a:solid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72" name="文本框 71">
            <a:extLst>
              <a:ext uri="{FF2B5EF4-FFF2-40B4-BE49-F238E27FC236}">
                <a16:creationId xmlns:a16="http://schemas.microsoft.com/office/drawing/2014/main" id="{D61B0288-68F7-C5A1-6693-DB2450FB9D4C}"/>
              </a:ext>
            </a:extLst>
          </p:cNvPr>
          <p:cNvSpPr txBox="1"/>
          <p:nvPr/>
        </p:nvSpPr>
        <p:spPr>
          <a:xfrm>
            <a:off x="10212934" y="4207391"/>
            <a:ext cx="593754" cy="369332"/>
          </a:xfrm>
          <a:prstGeom prst="rect">
            <a:avLst/>
          </a:prstGeom>
          <a:noFill/>
        </p:spPr>
        <p:txBody>
          <a:bodyPr vert="horz" wrap="square" rtlCol="0">
            <a:spAutoFit/>
          </a:bodyPr>
          <a:lstStyle/>
          <a:p>
            <a:pPr algn="ctr"/>
            <a:r>
              <a:rPr lang="en-US" altLang="zh-CN" spc="100" dirty="0">
                <a:solidFill>
                  <a:srgbClr val="FFFFFF"/>
                </a:solidFill>
                <a:latin typeface="+mj-ea"/>
                <a:ea typeface="+mj-ea"/>
              </a:rPr>
              <a:t>02</a:t>
            </a:r>
            <a:endParaRPr lang="zh-CN" altLang="en-US" spc="100" dirty="0">
              <a:solidFill>
                <a:srgbClr val="FFFFFF"/>
              </a:solidFill>
              <a:latin typeface="+mj-ea"/>
              <a:ea typeface="+mj-ea"/>
            </a:endParaRPr>
          </a:p>
        </p:txBody>
      </p:sp>
      <p:sp>
        <p:nvSpPr>
          <p:cNvPr id="73" name="文本框 72">
            <a:extLst>
              <a:ext uri="{FF2B5EF4-FFF2-40B4-BE49-F238E27FC236}">
                <a16:creationId xmlns:a16="http://schemas.microsoft.com/office/drawing/2014/main" id="{DB695745-D8E0-E927-C841-540DE5FD3AE0}"/>
              </a:ext>
            </a:extLst>
          </p:cNvPr>
          <p:cNvSpPr txBox="1"/>
          <p:nvPr/>
        </p:nvSpPr>
        <p:spPr>
          <a:xfrm>
            <a:off x="10212934" y="1902582"/>
            <a:ext cx="593754" cy="369332"/>
          </a:xfrm>
          <a:prstGeom prst="rect">
            <a:avLst/>
          </a:prstGeom>
          <a:noFill/>
        </p:spPr>
        <p:txBody>
          <a:bodyPr vert="horz" wrap="square" rtlCol="0">
            <a:spAutoFit/>
          </a:bodyPr>
          <a:lstStyle/>
          <a:p>
            <a:pPr algn="ctr"/>
            <a:r>
              <a:rPr lang="en-US" altLang="zh-CN" spc="100" dirty="0">
                <a:solidFill>
                  <a:srgbClr val="05090C"/>
                </a:solidFill>
                <a:latin typeface="+mj-ea"/>
                <a:ea typeface="+mj-ea"/>
              </a:rPr>
              <a:t>01</a:t>
            </a:r>
            <a:endParaRPr lang="zh-CN" altLang="en-US" spc="100" dirty="0">
              <a:solidFill>
                <a:srgbClr val="05090C"/>
              </a:solidFill>
              <a:latin typeface="+mj-ea"/>
              <a:ea typeface="+mj-ea"/>
            </a:endParaRPr>
          </a:p>
        </p:txBody>
      </p:sp>
    </p:spTree>
    <p:extLst>
      <p:ext uri="{BB962C8B-B14F-4D97-AF65-F5344CB8AC3E}">
        <p14:creationId xmlns:p14="http://schemas.microsoft.com/office/powerpoint/2010/main" val="3649388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aphicFrame>
        <p:nvGraphicFramePr>
          <p:cNvPr id="7" name="图表 6">
            <a:extLst>
              <a:ext uri="{FF2B5EF4-FFF2-40B4-BE49-F238E27FC236}">
                <a16:creationId xmlns:a16="http://schemas.microsoft.com/office/drawing/2014/main" id="{30E24C17-8804-2BF0-94DC-74D4E204AF59}"/>
              </a:ext>
            </a:extLst>
          </p:cNvPr>
          <p:cNvGraphicFramePr/>
          <p:nvPr>
            <p:extLst>
              <p:ext uri="{D42A27DB-BD31-4B8C-83A1-F6EECF244321}">
                <p14:modId xmlns:p14="http://schemas.microsoft.com/office/powerpoint/2010/main" val="130454774"/>
              </p:ext>
            </p:extLst>
          </p:nvPr>
        </p:nvGraphicFramePr>
        <p:xfrm>
          <a:off x="515937" y="3379372"/>
          <a:ext cx="11160125" cy="2926601"/>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圆角 7">
            <a:extLst>
              <a:ext uri="{FF2B5EF4-FFF2-40B4-BE49-F238E27FC236}">
                <a16:creationId xmlns:a16="http://schemas.microsoft.com/office/drawing/2014/main" id="{709EB512-E62C-8C78-DBE2-42A81FC7FB8E}"/>
              </a:ext>
            </a:extLst>
          </p:cNvPr>
          <p:cNvSpPr/>
          <p:nvPr/>
        </p:nvSpPr>
        <p:spPr>
          <a:xfrm>
            <a:off x="580851" y="1690617"/>
            <a:ext cx="1801235" cy="529937"/>
          </a:xfrm>
          <a:prstGeom prst="round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 name="文本框 8">
            <a:extLst>
              <a:ext uri="{FF2B5EF4-FFF2-40B4-BE49-F238E27FC236}">
                <a16:creationId xmlns:a16="http://schemas.microsoft.com/office/drawing/2014/main" id="{8FCA1642-51ED-DC4F-167D-5EBD74F6BFAF}"/>
              </a:ext>
            </a:extLst>
          </p:cNvPr>
          <p:cNvSpPr txBox="1"/>
          <p:nvPr/>
        </p:nvSpPr>
        <p:spPr>
          <a:xfrm>
            <a:off x="535031" y="1724753"/>
            <a:ext cx="1892874" cy="461665"/>
          </a:xfrm>
          <a:prstGeom prst="rect">
            <a:avLst/>
          </a:prstGeom>
          <a:noFill/>
        </p:spPr>
        <p:txBody>
          <a:bodyPr vert="horz" wrap="square" rtlCol="0">
            <a:spAutoFit/>
          </a:bodyPr>
          <a:lstStyle/>
          <a:p>
            <a:pPr algn="ctr"/>
            <a:r>
              <a:rPr lang="zh-CN" altLang="en-US" sz="2400" spc="100" dirty="0">
                <a:solidFill>
                  <a:schemeClr val="bg1"/>
                </a:solidFill>
                <a:latin typeface="+mj-ea"/>
                <a:ea typeface="+mj-ea"/>
              </a:rPr>
              <a:t>促销策略</a:t>
            </a:r>
          </a:p>
        </p:txBody>
      </p:sp>
      <p:sp>
        <p:nvSpPr>
          <p:cNvPr id="10" name="文本框 9">
            <a:extLst>
              <a:ext uri="{FF2B5EF4-FFF2-40B4-BE49-F238E27FC236}">
                <a16:creationId xmlns:a16="http://schemas.microsoft.com/office/drawing/2014/main" id="{9A924776-380D-18F5-7276-7013DD628416}"/>
              </a:ext>
            </a:extLst>
          </p:cNvPr>
          <p:cNvSpPr txBox="1"/>
          <p:nvPr/>
        </p:nvSpPr>
        <p:spPr>
          <a:xfrm>
            <a:off x="486633" y="2308204"/>
            <a:ext cx="11235150"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请输入您的文字描述请输入您的文字描述请输入您的文字描述请输入您的文字描述输入您的文字描述请输入您的文字描述请输入您的文字描述请输入您的文字描述请输入您的文字描述输入您的文字描述</a:t>
            </a:r>
            <a:endParaRPr lang="zh-CN" altLang="en-US" sz="1400" dirty="0">
              <a:solidFill>
                <a:schemeClr val="bg1"/>
              </a:solidFill>
              <a:latin typeface="+mn-ea"/>
            </a:endParaRPr>
          </a:p>
        </p:txBody>
      </p:sp>
      <p:sp>
        <p:nvSpPr>
          <p:cNvPr id="11" name="矩形 10">
            <a:extLst>
              <a:ext uri="{FF2B5EF4-FFF2-40B4-BE49-F238E27FC236}">
                <a16:creationId xmlns:a16="http://schemas.microsoft.com/office/drawing/2014/main" id="{C5EEA88F-4F85-CBEF-2126-0F88A6AC1C30}"/>
              </a:ext>
            </a:extLst>
          </p:cNvPr>
          <p:cNvSpPr/>
          <p:nvPr/>
        </p:nvSpPr>
        <p:spPr>
          <a:xfrm>
            <a:off x="0" y="343852"/>
            <a:ext cx="4130040" cy="410845"/>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2" name="文本框 11">
            <a:extLst>
              <a:ext uri="{FF2B5EF4-FFF2-40B4-BE49-F238E27FC236}">
                <a16:creationId xmlns:a16="http://schemas.microsoft.com/office/drawing/2014/main" id="{55BDA4F6-6F03-352B-CEA3-C3CF491392C1}"/>
              </a:ext>
            </a:extLst>
          </p:cNvPr>
          <p:cNvSpPr txBox="1"/>
          <p:nvPr/>
        </p:nvSpPr>
        <p:spPr>
          <a:xfrm>
            <a:off x="515938" y="472767"/>
            <a:ext cx="2643822" cy="646331"/>
          </a:xfrm>
          <a:prstGeom prst="rect">
            <a:avLst/>
          </a:prstGeom>
          <a:noFill/>
        </p:spPr>
        <p:txBody>
          <a:bodyPr vert="horz" wrap="square" rtlCol="0">
            <a:spAutoFit/>
          </a:bodyPr>
          <a:lstStyle/>
          <a:p>
            <a:r>
              <a:rPr lang="zh-CN" altLang="en-US" sz="3600" spc="100" dirty="0">
                <a:solidFill>
                  <a:schemeClr val="bg1"/>
                </a:solidFill>
                <a:latin typeface="+mj-ea"/>
                <a:ea typeface="+mj-ea"/>
              </a:rPr>
              <a:t>促销策略</a:t>
            </a:r>
          </a:p>
        </p:txBody>
      </p:sp>
      <p:cxnSp>
        <p:nvCxnSpPr>
          <p:cNvPr id="13" name="直接连接符 12">
            <a:extLst>
              <a:ext uri="{FF2B5EF4-FFF2-40B4-BE49-F238E27FC236}">
                <a16:creationId xmlns:a16="http://schemas.microsoft.com/office/drawing/2014/main" id="{BC141271-1D40-66C1-BCCE-4517E684D419}"/>
              </a:ext>
            </a:extLst>
          </p:cNvPr>
          <p:cNvCxnSpPr>
            <a:cxnSpLocks/>
          </p:cNvCxnSpPr>
          <p:nvPr/>
        </p:nvCxnSpPr>
        <p:spPr>
          <a:xfrm>
            <a:off x="3383344" y="549275"/>
            <a:ext cx="1219136"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73B50F13-EDD1-2660-4C97-D628196453B9}"/>
              </a:ext>
            </a:extLst>
          </p:cNvPr>
          <p:cNvSpPr txBox="1"/>
          <p:nvPr/>
        </p:nvSpPr>
        <p:spPr>
          <a:xfrm>
            <a:off x="2534585" y="836488"/>
            <a:ext cx="2368885" cy="215444"/>
          </a:xfrm>
          <a:prstGeom prst="rect">
            <a:avLst/>
          </a:prstGeom>
          <a:noFill/>
        </p:spPr>
        <p:txBody>
          <a:bodyPr vert="horz" wrap="square" rtlCol="0">
            <a:spAutoFit/>
          </a:bodyPr>
          <a:lstStyle/>
          <a:p>
            <a:pPr algn="dist"/>
            <a:r>
              <a:rPr lang="en-US" altLang="zh-CN" sz="800" spc="100" dirty="0">
                <a:solidFill>
                  <a:schemeClr val="bg1"/>
                </a:solidFill>
                <a:latin typeface="+mn-ea"/>
              </a:rPr>
              <a:t>CU XIAO CE LUE</a:t>
            </a:r>
            <a:endParaRPr lang="zh-CN" altLang="en-US" sz="800" spc="100" dirty="0">
              <a:solidFill>
                <a:schemeClr val="bg1"/>
              </a:solidFill>
              <a:latin typeface="+mn-ea"/>
            </a:endParaRPr>
          </a:p>
        </p:txBody>
      </p:sp>
    </p:spTree>
    <p:extLst>
      <p:ext uri="{BB962C8B-B14F-4D97-AF65-F5344CB8AC3E}">
        <p14:creationId xmlns:p14="http://schemas.microsoft.com/office/powerpoint/2010/main" val="3163245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5" name="矩形 24">
            <a:extLst>
              <a:ext uri="{FF2B5EF4-FFF2-40B4-BE49-F238E27FC236}">
                <a16:creationId xmlns:a16="http://schemas.microsoft.com/office/drawing/2014/main" id="{9FBAAD78-908E-4229-A166-AFFD70AC38AA}"/>
              </a:ext>
            </a:extLst>
          </p:cNvPr>
          <p:cNvSpPr/>
          <p:nvPr/>
        </p:nvSpPr>
        <p:spPr>
          <a:xfrm>
            <a:off x="0" y="343852"/>
            <a:ext cx="4130040" cy="410845"/>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3" name="文本框 32">
            <a:extLst>
              <a:ext uri="{FF2B5EF4-FFF2-40B4-BE49-F238E27FC236}">
                <a16:creationId xmlns:a16="http://schemas.microsoft.com/office/drawing/2014/main" id="{F9D34BB2-7452-C9F5-9039-FD9F60578FCB}"/>
              </a:ext>
            </a:extLst>
          </p:cNvPr>
          <p:cNvSpPr txBox="1"/>
          <p:nvPr/>
        </p:nvSpPr>
        <p:spPr>
          <a:xfrm>
            <a:off x="515938" y="472767"/>
            <a:ext cx="2643822" cy="646331"/>
          </a:xfrm>
          <a:prstGeom prst="rect">
            <a:avLst/>
          </a:prstGeom>
          <a:noFill/>
        </p:spPr>
        <p:txBody>
          <a:bodyPr vert="horz" wrap="square" rtlCol="0">
            <a:spAutoFit/>
          </a:bodyPr>
          <a:lstStyle/>
          <a:p>
            <a:r>
              <a:rPr lang="zh-CN" altLang="en-US" sz="3600" spc="100" dirty="0">
                <a:solidFill>
                  <a:schemeClr val="bg1"/>
                </a:solidFill>
                <a:latin typeface="+mj-ea"/>
                <a:ea typeface="+mj-ea"/>
              </a:rPr>
              <a:t>促销策略</a:t>
            </a:r>
          </a:p>
        </p:txBody>
      </p:sp>
      <p:cxnSp>
        <p:nvCxnSpPr>
          <p:cNvPr id="34" name="直接连接符 33">
            <a:extLst>
              <a:ext uri="{FF2B5EF4-FFF2-40B4-BE49-F238E27FC236}">
                <a16:creationId xmlns:a16="http://schemas.microsoft.com/office/drawing/2014/main" id="{C7C7CE3B-A91C-E91D-764A-AAE6203CBF1A}"/>
              </a:ext>
            </a:extLst>
          </p:cNvPr>
          <p:cNvCxnSpPr>
            <a:cxnSpLocks/>
          </p:cNvCxnSpPr>
          <p:nvPr/>
        </p:nvCxnSpPr>
        <p:spPr>
          <a:xfrm>
            <a:off x="3383344" y="549275"/>
            <a:ext cx="1219136"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6505763E-7825-7F32-3434-67BB27119BFE}"/>
              </a:ext>
            </a:extLst>
          </p:cNvPr>
          <p:cNvSpPr txBox="1"/>
          <p:nvPr/>
        </p:nvSpPr>
        <p:spPr>
          <a:xfrm>
            <a:off x="2534585" y="836488"/>
            <a:ext cx="2368885" cy="215444"/>
          </a:xfrm>
          <a:prstGeom prst="rect">
            <a:avLst/>
          </a:prstGeom>
          <a:noFill/>
        </p:spPr>
        <p:txBody>
          <a:bodyPr vert="horz" wrap="square" rtlCol="0">
            <a:spAutoFit/>
          </a:bodyPr>
          <a:lstStyle/>
          <a:p>
            <a:pPr algn="dist"/>
            <a:r>
              <a:rPr lang="en-US" altLang="zh-CN" sz="800" spc="100" dirty="0">
                <a:solidFill>
                  <a:schemeClr val="bg1"/>
                </a:solidFill>
                <a:latin typeface="+mn-ea"/>
              </a:rPr>
              <a:t>CU XIAO CE LUE</a:t>
            </a:r>
            <a:endParaRPr lang="zh-CN" altLang="en-US" sz="800" spc="100" dirty="0">
              <a:solidFill>
                <a:schemeClr val="bg1"/>
              </a:solidFill>
              <a:latin typeface="+mn-ea"/>
            </a:endParaRPr>
          </a:p>
        </p:txBody>
      </p:sp>
      <p:sp>
        <p:nvSpPr>
          <p:cNvPr id="36" name="矩形 35">
            <a:extLst>
              <a:ext uri="{FF2B5EF4-FFF2-40B4-BE49-F238E27FC236}">
                <a16:creationId xmlns:a16="http://schemas.microsoft.com/office/drawing/2014/main" id="{E99132B9-9AEC-9FFC-6A78-D3CD00B64B8B}"/>
              </a:ext>
            </a:extLst>
          </p:cNvPr>
          <p:cNvSpPr/>
          <p:nvPr/>
        </p:nvSpPr>
        <p:spPr>
          <a:xfrm>
            <a:off x="869915" y="4143520"/>
            <a:ext cx="681990" cy="600637"/>
          </a:xfrm>
          <a:prstGeom prst="rect">
            <a:avLst/>
          </a:prstGeom>
          <a:solidFill>
            <a:srgbClr val="20B066"/>
          </a:solid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Normal" panose="020B0400000000000000" pitchFamily="34" charset="-122"/>
            </a:endParaRPr>
          </a:p>
        </p:txBody>
      </p:sp>
      <p:sp>
        <p:nvSpPr>
          <p:cNvPr id="37" name="Title 20">
            <a:extLst>
              <a:ext uri="{FF2B5EF4-FFF2-40B4-BE49-F238E27FC236}">
                <a16:creationId xmlns:a16="http://schemas.microsoft.com/office/drawing/2014/main" id="{5A39AED9-045B-58CE-AE42-E990417ED3A8}"/>
              </a:ext>
            </a:extLst>
          </p:cNvPr>
          <p:cNvSpPr txBox="1">
            <a:spLocks/>
          </p:cNvSpPr>
          <p:nvPr/>
        </p:nvSpPr>
        <p:spPr>
          <a:xfrm>
            <a:off x="869915" y="4874811"/>
            <a:ext cx="2913721" cy="817531"/>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rgbClr val="000000"/>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请输入您的文字描述请输入您的文字描述请输入您的文字描述请输入您的文字描述请输入您的文字描述</a:t>
            </a:r>
          </a:p>
        </p:txBody>
      </p:sp>
      <p:sp>
        <p:nvSpPr>
          <p:cNvPr id="38" name="文本框 37">
            <a:extLst>
              <a:ext uri="{FF2B5EF4-FFF2-40B4-BE49-F238E27FC236}">
                <a16:creationId xmlns:a16="http://schemas.microsoft.com/office/drawing/2014/main" id="{7BC9D678-ECAA-87B7-8762-57C597455EE9}"/>
              </a:ext>
            </a:extLst>
          </p:cNvPr>
          <p:cNvSpPr txBox="1"/>
          <p:nvPr/>
        </p:nvSpPr>
        <p:spPr>
          <a:xfrm>
            <a:off x="874712" y="4213006"/>
            <a:ext cx="672397" cy="461665"/>
          </a:xfrm>
          <a:prstGeom prst="rect">
            <a:avLst/>
          </a:prstGeom>
          <a:noFill/>
        </p:spPr>
        <p:txBody>
          <a:bodyPr wrap="square" rtlCol="0">
            <a:spAutoFit/>
          </a:bodyPr>
          <a:lstStyle/>
          <a:p>
            <a:pPr algn="ctr"/>
            <a:r>
              <a:rPr lang="en-US" altLang="zh-CN" sz="2400" dirty="0">
                <a:solidFill>
                  <a:srgbClr val="FFFFFF"/>
                </a:solidFill>
                <a:latin typeface="+mj-ea"/>
                <a:ea typeface="+mj-ea"/>
              </a:rPr>
              <a:t>04</a:t>
            </a:r>
            <a:endParaRPr lang="zh-CN" altLang="en-US" sz="2400" dirty="0">
              <a:solidFill>
                <a:srgbClr val="FFFFFF"/>
              </a:solidFill>
              <a:latin typeface="+mj-ea"/>
              <a:ea typeface="+mj-ea"/>
            </a:endParaRPr>
          </a:p>
        </p:txBody>
      </p:sp>
      <p:sp>
        <p:nvSpPr>
          <p:cNvPr id="45" name="矩形 44">
            <a:extLst>
              <a:ext uri="{FF2B5EF4-FFF2-40B4-BE49-F238E27FC236}">
                <a16:creationId xmlns:a16="http://schemas.microsoft.com/office/drawing/2014/main" id="{78F80598-ED28-AE93-2BF0-B86AF71C2893}"/>
              </a:ext>
            </a:extLst>
          </p:cNvPr>
          <p:cNvSpPr/>
          <p:nvPr/>
        </p:nvSpPr>
        <p:spPr>
          <a:xfrm>
            <a:off x="869915" y="1983189"/>
            <a:ext cx="681990" cy="600637"/>
          </a:xfrm>
          <a:prstGeom prst="rect">
            <a:avLst/>
          </a:prstGeom>
          <a:solidFill>
            <a:srgbClr val="FFFFFF"/>
          </a:solid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Normal" panose="020B0400000000000000" pitchFamily="34" charset="-122"/>
            </a:endParaRPr>
          </a:p>
        </p:txBody>
      </p:sp>
      <p:sp>
        <p:nvSpPr>
          <p:cNvPr id="46" name="Title 20">
            <a:extLst>
              <a:ext uri="{FF2B5EF4-FFF2-40B4-BE49-F238E27FC236}">
                <a16:creationId xmlns:a16="http://schemas.microsoft.com/office/drawing/2014/main" id="{90FA0CB1-CC30-D2EA-94C2-A664EB8960CA}"/>
              </a:ext>
            </a:extLst>
          </p:cNvPr>
          <p:cNvSpPr txBox="1">
            <a:spLocks/>
          </p:cNvSpPr>
          <p:nvPr/>
        </p:nvSpPr>
        <p:spPr>
          <a:xfrm>
            <a:off x="869915" y="2714480"/>
            <a:ext cx="2913721" cy="817531"/>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rgbClr val="000000"/>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请输入您的文字描述请输入您的文字描述请输入您的文字描述请输入您的文字描述请输入您的文字描述</a:t>
            </a:r>
          </a:p>
        </p:txBody>
      </p:sp>
      <p:sp>
        <p:nvSpPr>
          <p:cNvPr id="47" name="文本框 46">
            <a:extLst>
              <a:ext uri="{FF2B5EF4-FFF2-40B4-BE49-F238E27FC236}">
                <a16:creationId xmlns:a16="http://schemas.microsoft.com/office/drawing/2014/main" id="{7147D06C-31EF-8180-67D1-809EBC5D1F1D}"/>
              </a:ext>
            </a:extLst>
          </p:cNvPr>
          <p:cNvSpPr txBox="1"/>
          <p:nvPr/>
        </p:nvSpPr>
        <p:spPr>
          <a:xfrm>
            <a:off x="874712" y="2052675"/>
            <a:ext cx="672397" cy="461665"/>
          </a:xfrm>
          <a:prstGeom prst="rect">
            <a:avLst/>
          </a:prstGeom>
          <a:noFill/>
        </p:spPr>
        <p:txBody>
          <a:bodyPr wrap="square" rtlCol="0">
            <a:spAutoFit/>
          </a:bodyPr>
          <a:lstStyle/>
          <a:p>
            <a:pPr algn="ctr"/>
            <a:r>
              <a:rPr lang="en-US" altLang="zh-CN" sz="2400" dirty="0">
                <a:solidFill>
                  <a:srgbClr val="20B066"/>
                </a:solidFill>
                <a:latin typeface="+mj-ea"/>
                <a:ea typeface="+mj-ea"/>
              </a:rPr>
              <a:t>01</a:t>
            </a:r>
            <a:endParaRPr lang="zh-CN" altLang="en-US" sz="2400" dirty="0">
              <a:solidFill>
                <a:srgbClr val="20B066"/>
              </a:solidFill>
              <a:latin typeface="+mj-ea"/>
              <a:ea typeface="+mj-ea"/>
            </a:endParaRPr>
          </a:p>
        </p:txBody>
      </p:sp>
      <p:sp>
        <p:nvSpPr>
          <p:cNvPr id="41" name="矩形 40">
            <a:extLst>
              <a:ext uri="{FF2B5EF4-FFF2-40B4-BE49-F238E27FC236}">
                <a16:creationId xmlns:a16="http://schemas.microsoft.com/office/drawing/2014/main" id="{5F98259D-9F10-8A10-6D21-D13F7074DEFB}"/>
              </a:ext>
            </a:extLst>
          </p:cNvPr>
          <p:cNvSpPr/>
          <p:nvPr/>
        </p:nvSpPr>
        <p:spPr>
          <a:xfrm>
            <a:off x="4659601" y="4143520"/>
            <a:ext cx="681990" cy="600637"/>
          </a:xfrm>
          <a:prstGeom prst="rect">
            <a:avLst/>
          </a:prstGeom>
          <a:solidFill>
            <a:srgbClr val="20B066"/>
          </a:solid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Normal" panose="020B0400000000000000" pitchFamily="34" charset="-122"/>
            </a:endParaRPr>
          </a:p>
        </p:txBody>
      </p:sp>
      <p:sp>
        <p:nvSpPr>
          <p:cNvPr id="42" name="文本框 41">
            <a:extLst>
              <a:ext uri="{FF2B5EF4-FFF2-40B4-BE49-F238E27FC236}">
                <a16:creationId xmlns:a16="http://schemas.microsoft.com/office/drawing/2014/main" id="{AB905031-2C52-C735-112A-BACFB4967669}"/>
              </a:ext>
            </a:extLst>
          </p:cNvPr>
          <p:cNvSpPr txBox="1"/>
          <p:nvPr/>
        </p:nvSpPr>
        <p:spPr>
          <a:xfrm>
            <a:off x="4664398" y="4213006"/>
            <a:ext cx="672397" cy="461665"/>
          </a:xfrm>
          <a:prstGeom prst="rect">
            <a:avLst/>
          </a:prstGeom>
          <a:noFill/>
        </p:spPr>
        <p:txBody>
          <a:bodyPr wrap="square" rtlCol="0">
            <a:spAutoFit/>
          </a:bodyPr>
          <a:lstStyle/>
          <a:p>
            <a:pPr algn="ctr"/>
            <a:r>
              <a:rPr lang="en-US" altLang="zh-CN" sz="2400" dirty="0">
                <a:solidFill>
                  <a:srgbClr val="FFFFFF"/>
                </a:solidFill>
                <a:latin typeface="+mj-ea"/>
                <a:ea typeface="+mj-ea"/>
              </a:rPr>
              <a:t>05</a:t>
            </a:r>
            <a:endParaRPr lang="zh-CN" altLang="en-US" sz="2400" dirty="0">
              <a:solidFill>
                <a:srgbClr val="FFFFFF"/>
              </a:solidFill>
              <a:latin typeface="+mj-ea"/>
              <a:ea typeface="+mj-ea"/>
            </a:endParaRPr>
          </a:p>
        </p:txBody>
      </p:sp>
      <p:sp>
        <p:nvSpPr>
          <p:cNvPr id="43" name="Title 20">
            <a:extLst>
              <a:ext uri="{FF2B5EF4-FFF2-40B4-BE49-F238E27FC236}">
                <a16:creationId xmlns:a16="http://schemas.microsoft.com/office/drawing/2014/main" id="{CF1BCA98-474D-7848-C6B1-807E5C7D580D}"/>
              </a:ext>
            </a:extLst>
          </p:cNvPr>
          <p:cNvSpPr txBox="1">
            <a:spLocks/>
          </p:cNvSpPr>
          <p:nvPr/>
        </p:nvSpPr>
        <p:spPr>
          <a:xfrm>
            <a:off x="4659601" y="4874811"/>
            <a:ext cx="2913721" cy="817531"/>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rgbClr val="000000"/>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请输入您的文字描述请输入您的文字描述请输入您的文字描述请输入您的文字描述请输入您的文字描述</a:t>
            </a:r>
          </a:p>
        </p:txBody>
      </p:sp>
      <p:sp>
        <p:nvSpPr>
          <p:cNvPr id="50" name="矩形 49">
            <a:extLst>
              <a:ext uri="{FF2B5EF4-FFF2-40B4-BE49-F238E27FC236}">
                <a16:creationId xmlns:a16="http://schemas.microsoft.com/office/drawing/2014/main" id="{A2737E9F-F222-0ACE-D1BA-A941DDE30F7B}"/>
              </a:ext>
            </a:extLst>
          </p:cNvPr>
          <p:cNvSpPr/>
          <p:nvPr/>
        </p:nvSpPr>
        <p:spPr>
          <a:xfrm>
            <a:off x="4659601" y="1983189"/>
            <a:ext cx="681990" cy="600637"/>
          </a:xfrm>
          <a:prstGeom prst="rect">
            <a:avLst/>
          </a:prstGeom>
          <a:solidFill>
            <a:srgbClr val="FFFFFF"/>
          </a:solid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Normal" panose="020B0400000000000000" pitchFamily="34" charset="-122"/>
            </a:endParaRPr>
          </a:p>
        </p:txBody>
      </p:sp>
      <p:sp>
        <p:nvSpPr>
          <p:cNvPr id="51" name="文本框 50">
            <a:extLst>
              <a:ext uri="{FF2B5EF4-FFF2-40B4-BE49-F238E27FC236}">
                <a16:creationId xmlns:a16="http://schemas.microsoft.com/office/drawing/2014/main" id="{B8A620D6-84AE-5AC8-4056-3422E16F00C6}"/>
              </a:ext>
            </a:extLst>
          </p:cNvPr>
          <p:cNvSpPr txBox="1"/>
          <p:nvPr/>
        </p:nvSpPr>
        <p:spPr>
          <a:xfrm>
            <a:off x="4664398" y="2052675"/>
            <a:ext cx="672397" cy="461665"/>
          </a:xfrm>
          <a:prstGeom prst="rect">
            <a:avLst/>
          </a:prstGeom>
          <a:noFill/>
        </p:spPr>
        <p:txBody>
          <a:bodyPr wrap="square" rtlCol="0">
            <a:spAutoFit/>
          </a:bodyPr>
          <a:lstStyle/>
          <a:p>
            <a:pPr algn="ctr"/>
            <a:r>
              <a:rPr lang="en-US" altLang="zh-CN" sz="2400" dirty="0">
                <a:solidFill>
                  <a:srgbClr val="20B066"/>
                </a:solidFill>
                <a:latin typeface="+mj-ea"/>
                <a:ea typeface="+mj-ea"/>
              </a:rPr>
              <a:t>02</a:t>
            </a:r>
            <a:endParaRPr lang="zh-CN" altLang="en-US" sz="2400" dirty="0">
              <a:solidFill>
                <a:srgbClr val="20B066"/>
              </a:solidFill>
              <a:latin typeface="+mj-ea"/>
              <a:ea typeface="+mj-ea"/>
            </a:endParaRPr>
          </a:p>
        </p:txBody>
      </p:sp>
      <p:sp>
        <p:nvSpPr>
          <p:cNvPr id="52" name="Title 20">
            <a:extLst>
              <a:ext uri="{FF2B5EF4-FFF2-40B4-BE49-F238E27FC236}">
                <a16:creationId xmlns:a16="http://schemas.microsoft.com/office/drawing/2014/main" id="{0D9FE4E8-5413-AB6B-838B-5242776A063F}"/>
              </a:ext>
            </a:extLst>
          </p:cNvPr>
          <p:cNvSpPr txBox="1">
            <a:spLocks/>
          </p:cNvSpPr>
          <p:nvPr/>
        </p:nvSpPr>
        <p:spPr>
          <a:xfrm>
            <a:off x="4659601" y="2714480"/>
            <a:ext cx="2913721" cy="817531"/>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rgbClr val="000000"/>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请输入您的文字描述请输入您的文字描述请输入您的文字描述请输入您的文字描述请输入您的文字描述</a:t>
            </a:r>
          </a:p>
        </p:txBody>
      </p:sp>
      <p:sp>
        <p:nvSpPr>
          <p:cNvPr id="39" name="矩形 38">
            <a:extLst>
              <a:ext uri="{FF2B5EF4-FFF2-40B4-BE49-F238E27FC236}">
                <a16:creationId xmlns:a16="http://schemas.microsoft.com/office/drawing/2014/main" id="{036C6B04-1BD0-31DD-4A9E-E04394932B3D}"/>
              </a:ext>
            </a:extLst>
          </p:cNvPr>
          <p:cNvSpPr/>
          <p:nvPr/>
        </p:nvSpPr>
        <p:spPr>
          <a:xfrm>
            <a:off x="8449287" y="4143520"/>
            <a:ext cx="681990" cy="600637"/>
          </a:xfrm>
          <a:prstGeom prst="rect">
            <a:avLst/>
          </a:prstGeom>
          <a:solidFill>
            <a:srgbClr val="20B066"/>
          </a:solid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Normal" panose="020B0400000000000000" pitchFamily="34" charset="-122"/>
            </a:endParaRPr>
          </a:p>
        </p:txBody>
      </p:sp>
      <p:sp>
        <p:nvSpPr>
          <p:cNvPr id="40" name="文本框 39">
            <a:extLst>
              <a:ext uri="{FF2B5EF4-FFF2-40B4-BE49-F238E27FC236}">
                <a16:creationId xmlns:a16="http://schemas.microsoft.com/office/drawing/2014/main" id="{06E6F82C-BF1A-4AB1-BE7A-E1A50F4E39A8}"/>
              </a:ext>
            </a:extLst>
          </p:cNvPr>
          <p:cNvSpPr txBox="1"/>
          <p:nvPr/>
        </p:nvSpPr>
        <p:spPr>
          <a:xfrm>
            <a:off x="8454084" y="4213006"/>
            <a:ext cx="672397" cy="461665"/>
          </a:xfrm>
          <a:prstGeom prst="rect">
            <a:avLst/>
          </a:prstGeom>
          <a:noFill/>
          <a:ln>
            <a:noFill/>
          </a:ln>
        </p:spPr>
        <p:txBody>
          <a:bodyPr wrap="square" rtlCol="0">
            <a:spAutoFit/>
          </a:bodyPr>
          <a:lstStyle/>
          <a:p>
            <a:pPr algn="ctr"/>
            <a:r>
              <a:rPr lang="en-US" altLang="zh-CN" sz="2400" dirty="0">
                <a:solidFill>
                  <a:srgbClr val="FFFFFF"/>
                </a:solidFill>
                <a:latin typeface="+mj-ea"/>
                <a:ea typeface="+mj-ea"/>
              </a:rPr>
              <a:t>06</a:t>
            </a:r>
            <a:endParaRPr lang="zh-CN" altLang="en-US" sz="2400" dirty="0">
              <a:solidFill>
                <a:srgbClr val="FFFFFF"/>
              </a:solidFill>
              <a:latin typeface="+mj-ea"/>
              <a:ea typeface="+mj-ea"/>
            </a:endParaRPr>
          </a:p>
        </p:txBody>
      </p:sp>
      <p:sp>
        <p:nvSpPr>
          <p:cNvPr id="44" name="Title 20">
            <a:extLst>
              <a:ext uri="{FF2B5EF4-FFF2-40B4-BE49-F238E27FC236}">
                <a16:creationId xmlns:a16="http://schemas.microsoft.com/office/drawing/2014/main" id="{E4835A29-E602-0BEF-50E1-DD1B41576322}"/>
              </a:ext>
            </a:extLst>
          </p:cNvPr>
          <p:cNvSpPr txBox="1">
            <a:spLocks/>
          </p:cNvSpPr>
          <p:nvPr/>
        </p:nvSpPr>
        <p:spPr>
          <a:xfrm>
            <a:off x="8460090" y="4874811"/>
            <a:ext cx="2913721" cy="817531"/>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rgbClr val="000000"/>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请输入您的文字描述请输入您的文字描述请输入您的文字描述请输入您的文字描述请输入您的文字描述</a:t>
            </a:r>
          </a:p>
        </p:txBody>
      </p:sp>
      <p:sp>
        <p:nvSpPr>
          <p:cNvPr id="48" name="矩形 47">
            <a:extLst>
              <a:ext uri="{FF2B5EF4-FFF2-40B4-BE49-F238E27FC236}">
                <a16:creationId xmlns:a16="http://schemas.microsoft.com/office/drawing/2014/main" id="{3F86F1FF-7869-9108-9AAA-1EFEE9B48438}"/>
              </a:ext>
            </a:extLst>
          </p:cNvPr>
          <p:cNvSpPr/>
          <p:nvPr/>
        </p:nvSpPr>
        <p:spPr>
          <a:xfrm>
            <a:off x="8449287" y="1983189"/>
            <a:ext cx="681990" cy="600637"/>
          </a:xfrm>
          <a:prstGeom prst="rect">
            <a:avLst/>
          </a:prstGeom>
          <a:solidFill>
            <a:srgbClr val="FFFFFF"/>
          </a:solid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Normal" panose="020B0400000000000000" pitchFamily="34" charset="-122"/>
            </a:endParaRPr>
          </a:p>
        </p:txBody>
      </p:sp>
      <p:sp>
        <p:nvSpPr>
          <p:cNvPr id="49" name="文本框 48">
            <a:extLst>
              <a:ext uri="{FF2B5EF4-FFF2-40B4-BE49-F238E27FC236}">
                <a16:creationId xmlns:a16="http://schemas.microsoft.com/office/drawing/2014/main" id="{077001DB-D466-87DD-AE49-096274C9A2ED}"/>
              </a:ext>
            </a:extLst>
          </p:cNvPr>
          <p:cNvSpPr txBox="1"/>
          <p:nvPr/>
        </p:nvSpPr>
        <p:spPr>
          <a:xfrm>
            <a:off x="8454084" y="2052675"/>
            <a:ext cx="672397" cy="461665"/>
          </a:xfrm>
          <a:prstGeom prst="rect">
            <a:avLst/>
          </a:prstGeom>
          <a:noFill/>
          <a:ln>
            <a:noFill/>
          </a:ln>
        </p:spPr>
        <p:txBody>
          <a:bodyPr wrap="square" rtlCol="0">
            <a:spAutoFit/>
          </a:bodyPr>
          <a:lstStyle/>
          <a:p>
            <a:pPr algn="ctr"/>
            <a:r>
              <a:rPr lang="en-US" altLang="zh-CN" sz="2400" dirty="0">
                <a:solidFill>
                  <a:srgbClr val="20B066"/>
                </a:solidFill>
                <a:latin typeface="+mj-ea"/>
                <a:ea typeface="+mj-ea"/>
              </a:rPr>
              <a:t>03</a:t>
            </a:r>
            <a:endParaRPr lang="zh-CN" altLang="en-US" sz="2400" dirty="0">
              <a:solidFill>
                <a:srgbClr val="20B066"/>
              </a:solidFill>
              <a:latin typeface="+mj-ea"/>
              <a:ea typeface="+mj-ea"/>
            </a:endParaRPr>
          </a:p>
        </p:txBody>
      </p:sp>
      <p:sp>
        <p:nvSpPr>
          <p:cNvPr id="53" name="Title 20">
            <a:extLst>
              <a:ext uri="{FF2B5EF4-FFF2-40B4-BE49-F238E27FC236}">
                <a16:creationId xmlns:a16="http://schemas.microsoft.com/office/drawing/2014/main" id="{08F79C46-FDEF-A1E9-6F47-A1972FB9BF5F}"/>
              </a:ext>
            </a:extLst>
          </p:cNvPr>
          <p:cNvSpPr txBox="1">
            <a:spLocks/>
          </p:cNvSpPr>
          <p:nvPr/>
        </p:nvSpPr>
        <p:spPr>
          <a:xfrm>
            <a:off x="8460090" y="2714480"/>
            <a:ext cx="2913721" cy="817531"/>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rgbClr val="000000"/>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请输入您的文字描述请输入您的文字描述请输入您的文字描述请输入您的文字描述请输入您的文字描述</a:t>
            </a:r>
          </a:p>
        </p:txBody>
      </p:sp>
    </p:spTree>
    <p:extLst>
      <p:ext uri="{BB962C8B-B14F-4D97-AF65-F5344CB8AC3E}">
        <p14:creationId xmlns:p14="http://schemas.microsoft.com/office/powerpoint/2010/main" val="3188982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8" name="矩形 7">
            <a:extLst>
              <a:ext uri="{FF2B5EF4-FFF2-40B4-BE49-F238E27FC236}">
                <a16:creationId xmlns:a16="http://schemas.microsoft.com/office/drawing/2014/main" id="{DE3CD96F-5AAB-AEFE-8349-4258B87899F2}"/>
              </a:ext>
            </a:extLst>
          </p:cNvPr>
          <p:cNvSpPr/>
          <p:nvPr/>
        </p:nvSpPr>
        <p:spPr>
          <a:xfrm>
            <a:off x="7924800" y="1019982"/>
            <a:ext cx="3078480" cy="5826443"/>
          </a:xfrm>
          <a:prstGeom prst="rect">
            <a:avLst/>
          </a:prstGeom>
          <a:blipFill dpi="0" rotWithShape="1">
            <a:blip r:embed="rId2">
              <a:duotone>
                <a:schemeClr val="accent3">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w="50800">
            <a:solidFill>
              <a:srgbClr val="20B0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4" name="文本框 13">
            <a:extLst>
              <a:ext uri="{FF2B5EF4-FFF2-40B4-BE49-F238E27FC236}">
                <a16:creationId xmlns:a16="http://schemas.microsoft.com/office/drawing/2014/main" id="{F1F2B217-6205-9C1F-781D-6542D3F8152E}"/>
              </a:ext>
            </a:extLst>
          </p:cNvPr>
          <p:cNvSpPr txBox="1"/>
          <p:nvPr/>
        </p:nvSpPr>
        <p:spPr>
          <a:xfrm>
            <a:off x="785752" y="1626526"/>
            <a:ext cx="3003928" cy="707886"/>
          </a:xfrm>
          <a:prstGeom prst="rect">
            <a:avLst/>
          </a:prstGeom>
          <a:noFill/>
        </p:spPr>
        <p:txBody>
          <a:bodyPr wrap="square" rtlCol="0">
            <a:spAutoFit/>
          </a:bodyPr>
          <a:lstStyle/>
          <a:p>
            <a:r>
              <a:rPr lang="en-US" altLang="zh-CN" sz="4000" dirty="0">
                <a:ln w="3175">
                  <a:noFill/>
                </a:ln>
                <a:solidFill>
                  <a:srgbClr val="20B066"/>
                </a:solidFill>
                <a:latin typeface="+mj-ea"/>
                <a:ea typeface="+mj-ea"/>
              </a:rPr>
              <a:t>THANKS</a:t>
            </a:r>
            <a:endParaRPr lang="zh-CN" altLang="en-US" sz="4000" dirty="0">
              <a:ln w="3175">
                <a:noFill/>
              </a:ln>
              <a:solidFill>
                <a:srgbClr val="20B066"/>
              </a:solidFill>
              <a:latin typeface="+mj-ea"/>
              <a:ea typeface="+mj-ea"/>
            </a:endParaRPr>
          </a:p>
        </p:txBody>
      </p:sp>
      <p:sp>
        <p:nvSpPr>
          <p:cNvPr id="15" name="文本框 14">
            <a:extLst>
              <a:ext uri="{FF2B5EF4-FFF2-40B4-BE49-F238E27FC236}">
                <a16:creationId xmlns:a16="http://schemas.microsoft.com/office/drawing/2014/main" id="{8E754C67-8AFA-2579-48AF-535F31124D6A}"/>
              </a:ext>
            </a:extLst>
          </p:cNvPr>
          <p:cNvSpPr txBox="1"/>
          <p:nvPr/>
        </p:nvSpPr>
        <p:spPr>
          <a:xfrm>
            <a:off x="754578" y="2284118"/>
            <a:ext cx="7077723" cy="1015663"/>
          </a:xfrm>
          <a:prstGeom prst="rect">
            <a:avLst/>
          </a:prstGeom>
          <a:noFill/>
        </p:spPr>
        <p:txBody>
          <a:bodyPr wrap="square" rtlCol="0">
            <a:spAutoFit/>
          </a:bodyPr>
          <a:lstStyle/>
          <a:p>
            <a:r>
              <a:rPr lang="zh-CN" altLang="en-US" sz="6000" dirty="0">
                <a:solidFill>
                  <a:schemeClr val="bg1"/>
                </a:solidFill>
                <a:latin typeface="+mj-ea"/>
                <a:ea typeface="+mj-ea"/>
              </a:rPr>
              <a:t>汇报完毕 感谢观看</a:t>
            </a:r>
          </a:p>
        </p:txBody>
      </p:sp>
      <p:sp>
        <p:nvSpPr>
          <p:cNvPr id="16" name="矩形: 圆角 33">
            <a:extLst>
              <a:ext uri="{FF2B5EF4-FFF2-40B4-BE49-F238E27FC236}">
                <a16:creationId xmlns:a16="http://schemas.microsoft.com/office/drawing/2014/main" id="{AD0DDE12-10C0-6C72-E9E1-B2AC8C666C99}"/>
              </a:ext>
            </a:extLst>
          </p:cNvPr>
          <p:cNvSpPr/>
          <p:nvPr/>
        </p:nvSpPr>
        <p:spPr>
          <a:xfrm>
            <a:off x="899235" y="3341543"/>
            <a:ext cx="6065445" cy="60068"/>
          </a:xfrm>
          <a:custGeom>
            <a:avLst/>
            <a:gdLst>
              <a:gd name="connsiteX0" fmla="*/ 0 w 6095478"/>
              <a:gd name="connsiteY0" fmla="*/ 30034 h 60067"/>
              <a:gd name="connsiteX1" fmla="*/ 30034 w 6095478"/>
              <a:gd name="connsiteY1" fmla="*/ 0 h 60067"/>
              <a:gd name="connsiteX2" fmla="*/ 6065445 w 6095478"/>
              <a:gd name="connsiteY2" fmla="*/ 0 h 60067"/>
              <a:gd name="connsiteX3" fmla="*/ 6095479 w 6095478"/>
              <a:gd name="connsiteY3" fmla="*/ 30034 h 60067"/>
              <a:gd name="connsiteX4" fmla="*/ 6095478 w 6095478"/>
              <a:gd name="connsiteY4" fmla="*/ 30034 h 60067"/>
              <a:gd name="connsiteX5" fmla="*/ 6065444 w 6095478"/>
              <a:gd name="connsiteY5" fmla="*/ 60068 h 60067"/>
              <a:gd name="connsiteX6" fmla="*/ 30034 w 6095478"/>
              <a:gd name="connsiteY6" fmla="*/ 60067 h 60067"/>
              <a:gd name="connsiteX7" fmla="*/ 0 w 6095478"/>
              <a:gd name="connsiteY7" fmla="*/ 30033 h 60067"/>
              <a:gd name="connsiteX8" fmla="*/ 0 w 6095478"/>
              <a:gd name="connsiteY8" fmla="*/ 30034 h 60067"/>
              <a:gd name="connsiteX0" fmla="*/ 6095478 w 6186918"/>
              <a:gd name="connsiteY0" fmla="*/ 30034 h 121474"/>
              <a:gd name="connsiteX1" fmla="*/ 6065444 w 6186918"/>
              <a:gd name="connsiteY1" fmla="*/ 60068 h 121474"/>
              <a:gd name="connsiteX2" fmla="*/ 30034 w 6186918"/>
              <a:gd name="connsiteY2" fmla="*/ 60067 h 121474"/>
              <a:gd name="connsiteX3" fmla="*/ 0 w 6186918"/>
              <a:gd name="connsiteY3" fmla="*/ 30033 h 121474"/>
              <a:gd name="connsiteX4" fmla="*/ 0 w 6186918"/>
              <a:gd name="connsiteY4" fmla="*/ 30034 h 121474"/>
              <a:gd name="connsiteX5" fmla="*/ 30034 w 6186918"/>
              <a:gd name="connsiteY5" fmla="*/ 0 h 121474"/>
              <a:gd name="connsiteX6" fmla="*/ 6065445 w 6186918"/>
              <a:gd name="connsiteY6" fmla="*/ 0 h 121474"/>
              <a:gd name="connsiteX7" fmla="*/ 6095479 w 6186918"/>
              <a:gd name="connsiteY7" fmla="*/ 30034 h 121474"/>
              <a:gd name="connsiteX8" fmla="*/ 6186918 w 6186918"/>
              <a:gd name="connsiteY8" fmla="*/ 121474 h 121474"/>
              <a:gd name="connsiteX0" fmla="*/ 6095478 w 6095479"/>
              <a:gd name="connsiteY0" fmla="*/ 30034 h 60068"/>
              <a:gd name="connsiteX1" fmla="*/ 6065444 w 6095479"/>
              <a:gd name="connsiteY1" fmla="*/ 60068 h 60068"/>
              <a:gd name="connsiteX2" fmla="*/ 30034 w 6095479"/>
              <a:gd name="connsiteY2" fmla="*/ 60067 h 60068"/>
              <a:gd name="connsiteX3" fmla="*/ 0 w 6095479"/>
              <a:gd name="connsiteY3" fmla="*/ 30033 h 60068"/>
              <a:gd name="connsiteX4" fmla="*/ 0 w 6095479"/>
              <a:gd name="connsiteY4" fmla="*/ 30034 h 60068"/>
              <a:gd name="connsiteX5" fmla="*/ 30034 w 6095479"/>
              <a:gd name="connsiteY5" fmla="*/ 0 h 60068"/>
              <a:gd name="connsiteX6" fmla="*/ 6065445 w 6095479"/>
              <a:gd name="connsiteY6" fmla="*/ 0 h 60068"/>
              <a:gd name="connsiteX7" fmla="*/ 6095479 w 6095479"/>
              <a:gd name="connsiteY7" fmla="*/ 30034 h 60068"/>
              <a:gd name="connsiteX0" fmla="*/ 6095478 w 6095478"/>
              <a:gd name="connsiteY0" fmla="*/ 30034 h 60068"/>
              <a:gd name="connsiteX1" fmla="*/ 6065444 w 6095478"/>
              <a:gd name="connsiteY1" fmla="*/ 60068 h 60068"/>
              <a:gd name="connsiteX2" fmla="*/ 30034 w 6095478"/>
              <a:gd name="connsiteY2" fmla="*/ 60067 h 60068"/>
              <a:gd name="connsiteX3" fmla="*/ 0 w 6095478"/>
              <a:gd name="connsiteY3" fmla="*/ 30033 h 60068"/>
              <a:gd name="connsiteX4" fmla="*/ 0 w 6095478"/>
              <a:gd name="connsiteY4" fmla="*/ 30034 h 60068"/>
              <a:gd name="connsiteX5" fmla="*/ 30034 w 6095478"/>
              <a:gd name="connsiteY5" fmla="*/ 0 h 60068"/>
              <a:gd name="connsiteX6" fmla="*/ 6065445 w 6095478"/>
              <a:gd name="connsiteY6" fmla="*/ 0 h 60068"/>
              <a:gd name="connsiteX0" fmla="*/ 6065444 w 6065445"/>
              <a:gd name="connsiteY0" fmla="*/ 60068 h 60068"/>
              <a:gd name="connsiteX1" fmla="*/ 30034 w 6065445"/>
              <a:gd name="connsiteY1" fmla="*/ 60067 h 60068"/>
              <a:gd name="connsiteX2" fmla="*/ 0 w 6065445"/>
              <a:gd name="connsiteY2" fmla="*/ 30033 h 60068"/>
              <a:gd name="connsiteX3" fmla="*/ 0 w 6065445"/>
              <a:gd name="connsiteY3" fmla="*/ 30034 h 60068"/>
              <a:gd name="connsiteX4" fmla="*/ 30034 w 6065445"/>
              <a:gd name="connsiteY4" fmla="*/ 0 h 60068"/>
              <a:gd name="connsiteX5" fmla="*/ 6065445 w 6065445"/>
              <a:gd name="connsiteY5" fmla="*/ 0 h 60068"/>
              <a:gd name="connsiteX0" fmla="*/ 1488364 w 6065445"/>
              <a:gd name="connsiteY0" fmla="*/ 60068 h 60068"/>
              <a:gd name="connsiteX1" fmla="*/ 30034 w 6065445"/>
              <a:gd name="connsiteY1" fmla="*/ 60067 h 60068"/>
              <a:gd name="connsiteX2" fmla="*/ 0 w 6065445"/>
              <a:gd name="connsiteY2" fmla="*/ 30033 h 60068"/>
              <a:gd name="connsiteX3" fmla="*/ 0 w 6065445"/>
              <a:gd name="connsiteY3" fmla="*/ 30034 h 60068"/>
              <a:gd name="connsiteX4" fmla="*/ 30034 w 6065445"/>
              <a:gd name="connsiteY4" fmla="*/ 0 h 60068"/>
              <a:gd name="connsiteX5" fmla="*/ 6065445 w 6065445"/>
              <a:gd name="connsiteY5" fmla="*/ 0 h 6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65445" h="60068">
                <a:moveTo>
                  <a:pt x="1488364" y="60068"/>
                </a:moveTo>
                <a:lnTo>
                  <a:pt x="30034" y="60067"/>
                </a:lnTo>
                <a:cubicBezTo>
                  <a:pt x="13447" y="60067"/>
                  <a:pt x="0" y="46620"/>
                  <a:pt x="0" y="30033"/>
                </a:cubicBezTo>
                <a:lnTo>
                  <a:pt x="0" y="30034"/>
                </a:lnTo>
                <a:cubicBezTo>
                  <a:pt x="0" y="13447"/>
                  <a:pt x="13447" y="0"/>
                  <a:pt x="30034" y="0"/>
                </a:cubicBezTo>
                <a:lnTo>
                  <a:pt x="6065445" y="0"/>
                </a:lnTo>
              </a:path>
            </a:pathLst>
          </a:custGeom>
          <a:no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7" name="弧形 16">
            <a:extLst>
              <a:ext uri="{FF2B5EF4-FFF2-40B4-BE49-F238E27FC236}">
                <a16:creationId xmlns:a16="http://schemas.microsoft.com/office/drawing/2014/main" id="{ECD02627-73E1-927C-8D34-36635FC58A80}"/>
              </a:ext>
            </a:extLst>
          </p:cNvPr>
          <p:cNvSpPr/>
          <p:nvPr/>
        </p:nvSpPr>
        <p:spPr>
          <a:xfrm rot="20072610">
            <a:off x="6747207" y="3382114"/>
            <a:ext cx="5226665" cy="1556862"/>
          </a:xfrm>
          <a:prstGeom prst="arc">
            <a:avLst>
              <a:gd name="adj1" fmla="val 20887695"/>
              <a:gd name="adj2" fmla="val 12397660"/>
            </a:avLst>
          </a:prstGeom>
          <a:ln>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sp>
        <p:nvSpPr>
          <p:cNvPr id="18" name="椭圆 17">
            <a:extLst>
              <a:ext uri="{FF2B5EF4-FFF2-40B4-BE49-F238E27FC236}">
                <a16:creationId xmlns:a16="http://schemas.microsoft.com/office/drawing/2014/main" id="{DDBC532C-A15A-35E3-694B-834D4A191ADD}"/>
              </a:ext>
            </a:extLst>
          </p:cNvPr>
          <p:cNvSpPr/>
          <p:nvPr/>
        </p:nvSpPr>
        <p:spPr>
          <a:xfrm>
            <a:off x="7199875" y="5346654"/>
            <a:ext cx="227085" cy="22708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9" name="文本框 18">
            <a:extLst>
              <a:ext uri="{FF2B5EF4-FFF2-40B4-BE49-F238E27FC236}">
                <a16:creationId xmlns:a16="http://schemas.microsoft.com/office/drawing/2014/main" id="{342542A1-C4C8-9DD0-498B-3EB852C475E1}"/>
              </a:ext>
            </a:extLst>
          </p:cNvPr>
          <p:cNvSpPr txBox="1"/>
          <p:nvPr/>
        </p:nvSpPr>
        <p:spPr>
          <a:xfrm>
            <a:off x="812452" y="3456705"/>
            <a:ext cx="6614507"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grpSp>
        <p:nvGrpSpPr>
          <p:cNvPr id="22" name="组合 21">
            <a:extLst>
              <a:ext uri="{FF2B5EF4-FFF2-40B4-BE49-F238E27FC236}">
                <a16:creationId xmlns:a16="http://schemas.microsoft.com/office/drawing/2014/main" id="{58DB2333-89B4-7EC1-CB29-83D0C7CE7762}"/>
              </a:ext>
            </a:extLst>
          </p:cNvPr>
          <p:cNvGrpSpPr/>
          <p:nvPr/>
        </p:nvGrpSpPr>
        <p:grpSpPr>
          <a:xfrm>
            <a:off x="899235" y="4471637"/>
            <a:ext cx="408915" cy="289485"/>
            <a:chOff x="899235" y="4877879"/>
            <a:chExt cx="408915" cy="289485"/>
          </a:xfrm>
        </p:grpSpPr>
        <p:sp>
          <p:nvSpPr>
            <p:cNvPr id="20" name="星形: 四角 19">
              <a:extLst>
                <a:ext uri="{FF2B5EF4-FFF2-40B4-BE49-F238E27FC236}">
                  <a16:creationId xmlns:a16="http://schemas.microsoft.com/office/drawing/2014/main" id="{02FC6627-5156-1D76-1234-D0BDEEA28700}"/>
                </a:ext>
              </a:extLst>
            </p:cNvPr>
            <p:cNvSpPr/>
            <p:nvPr/>
          </p:nvSpPr>
          <p:spPr>
            <a:xfrm>
              <a:off x="899235" y="4877879"/>
              <a:ext cx="289485" cy="289485"/>
            </a:xfrm>
            <a:prstGeom prst="star4">
              <a:avLst>
                <a:gd name="adj" fmla="val 177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1" name="星形: 四角 20">
              <a:extLst>
                <a:ext uri="{FF2B5EF4-FFF2-40B4-BE49-F238E27FC236}">
                  <a16:creationId xmlns:a16="http://schemas.microsoft.com/office/drawing/2014/main" id="{E842ADE2-65A0-1AC1-288E-159BE942DEE1}"/>
                </a:ext>
              </a:extLst>
            </p:cNvPr>
            <p:cNvSpPr/>
            <p:nvPr/>
          </p:nvSpPr>
          <p:spPr>
            <a:xfrm>
              <a:off x="1018665" y="4877879"/>
              <a:ext cx="289485" cy="289485"/>
            </a:xfrm>
            <a:prstGeom prst="star4">
              <a:avLst>
                <a:gd name="adj" fmla="val 17764"/>
              </a:avLst>
            </a:prstGeom>
            <a:noFill/>
            <a:ln w="31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23" name="文本框 22">
            <a:extLst>
              <a:ext uri="{FF2B5EF4-FFF2-40B4-BE49-F238E27FC236}">
                <a16:creationId xmlns:a16="http://schemas.microsoft.com/office/drawing/2014/main" id="{835ECCC8-5143-D680-9E58-8160074EC923}"/>
              </a:ext>
            </a:extLst>
          </p:cNvPr>
          <p:cNvSpPr txBox="1"/>
          <p:nvPr/>
        </p:nvSpPr>
        <p:spPr>
          <a:xfrm>
            <a:off x="1513193" y="4416324"/>
            <a:ext cx="2669717" cy="400110"/>
          </a:xfrm>
          <a:prstGeom prst="rect">
            <a:avLst/>
          </a:prstGeom>
          <a:noFill/>
        </p:spPr>
        <p:txBody>
          <a:bodyPr wrap="square" rtlCol="0">
            <a:spAutoFit/>
          </a:bodyPr>
          <a:lstStyle/>
          <a:p>
            <a:r>
              <a:rPr lang="zh-CN" altLang="en-US" sz="2000" dirty="0">
                <a:solidFill>
                  <a:schemeClr val="bg1"/>
                </a:solidFill>
                <a:latin typeface="+mj-ea"/>
                <a:ea typeface="+mj-ea"/>
              </a:rPr>
              <a:t>汇报人：</a:t>
            </a:r>
            <a:r>
              <a:rPr lang="en-US" altLang="zh-CN" sz="2000" dirty="0">
                <a:solidFill>
                  <a:schemeClr val="bg1"/>
                </a:solidFill>
                <a:latin typeface="+mj-ea"/>
                <a:ea typeface="+mj-ea"/>
              </a:rPr>
              <a:t>XXX</a:t>
            </a:r>
            <a:endParaRPr lang="zh-CN" altLang="en-US" sz="2000" dirty="0">
              <a:solidFill>
                <a:schemeClr val="bg1"/>
              </a:solidFill>
              <a:latin typeface="+mj-ea"/>
              <a:ea typeface="+mj-ea"/>
            </a:endParaRPr>
          </a:p>
        </p:txBody>
      </p:sp>
      <p:sp>
        <p:nvSpPr>
          <p:cNvPr id="24" name="文本框 23">
            <a:extLst>
              <a:ext uri="{FF2B5EF4-FFF2-40B4-BE49-F238E27FC236}">
                <a16:creationId xmlns:a16="http://schemas.microsoft.com/office/drawing/2014/main" id="{22110727-DD5B-F89E-DA7E-E9B55030F162}"/>
              </a:ext>
            </a:extLst>
          </p:cNvPr>
          <p:cNvSpPr txBox="1"/>
          <p:nvPr/>
        </p:nvSpPr>
        <p:spPr>
          <a:xfrm>
            <a:off x="1513193" y="4946544"/>
            <a:ext cx="2828566" cy="400110"/>
          </a:xfrm>
          <a:prstGeom prst="rect">
            <a:avLst/>
          </a:prstGeom>
          <a:noFill/>
        </p:spPr>
        <p:txBody>
          <a:bodyPr wrap="square" rtlCol="0">
            <a:spAutoFit/>
          </a:bodyPr>
          <a:lstStyle/>
          <a:p>
            <a:r>
              <a:rPr lang="zh-CN" altLang="en-US" sz="2000" dirty="0">
                <a:solidFill>
                  <a:schemeClr val="bg1"/>
                </a:solidFill>
                <a:latin typeface="+mj-ea"/>
                <a:ea typeface="+mj-ea"/>
              </a:rPr>
              <a:t>汇报日期：</a:t>
            </a:r>
            <a:r>
              <a:rPr lang="en-US" altLang="zh-CN" sz="2000" dirty="0">
                <a:solidFill>
                  <a:schemeClr val="bg1"/>
                </a:solidFill>
                <a:latin typeface="+mj-ea"/>
                <a:ea typeface="+mj-ea"/>
              </a:rPr>
              <a:t>20XX.6.15</a:t>
            </a:r>
            <a:endParaRPr lang="zh-CN" altLang="en-US" sz="2000" dirty="0">
              <a:solidFill>
                <a:schemeClr val="bg1"/>
              </a:solidFill>
              <a:latin typeface="+mj-ea"/>
              <a:ea typeface="+mj-ea"/>
            </a:endParaRPr>
          </a:p>
        </p:txBody>
      </p:sp>
      <p:grpSp>
        <p:nvGrpSpPr>
          <p:cNvPr id="25" name="组合 24">
            <a:extLst>
              <a:ext uri="{FF2B5EF4-FFF2-40B4-BE49-F238E27FC236}">
                <a16:creationId xmlns:a16="http://schemas.microsoft.com/office/drawing/2014/main" id="{8923B318-B719-D780-0AC4-CA721D567897}"/>
              </a:ext>
            </a:extLst>
          </p:cNvPr>
          <p:cNvGrpSpPr/>
          <p:nvPr/>
        </p:nvGrpSpPr>
        <p:grpSpPr>
          <a:xfrm>
            <a:off x="899235" y="5001857"/>
            <a:ext cx="408915" cy="289485"/>
            <a:chOff x="899235" y="4877879"/>
            <a:chExt cx="408915" cy="289485"/>
          </a:xfrm>
        </p:grpSpPr>
        <p:sp>
          <p:nvSpPr>
            <p:cNvPr id="26" name="星形: 四角 25">
              <a:extLst>
                <a:ext uri="{FF2B5EF4-FFF2-40B4-BE49-F238E27FC236}">
                  <a16:creationId xmlns:a16="http://schemas.microsoft.com/office/drawing/2014/main" id="{BE7F2DC4-FCA8-2859-5C59-4386BCBE7C85}"/>
                </a:ext>
              </a:extLst>
            </p:cNvPr>
            <p:cNvSpPr/>
            <p:nvPr/>
          </p:nvSpPr>
          <p:spPr>
            <a:xfrm>
              <a:off x="899235" y="4877879"/>
              <a:ext cx="289485" cy="289485"/>
            </a:xfrm>
            <a:prstGeom prst="star4">
              <a:avLst>
                <a:gd name="adj" fmla="val 177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7" name="星形: 四角 26">
              <a:extLst>
                <a:ext uri="{FF2B5EF4-FFF2-40B4-BE49-F238E27FC236}">
                  <a16:creationId xmlns:a16="http://schemas.microsoft.com/office/drawing/2014/main" id="{DF1B6FE7-D297-E948-394E-A880CF4009C0}"/>
                </a:ext>
              </a:extLst>
            </p:cNvPr>
            <p:cNvSpPr/>
            <p:nvPr/>
          </p:nvSpPr>
          <p:spPr>
            <a:xfrm>
              <a:off x="1018665" y="4877879"/>
              <a:ext cx="289485" cy="289485"/>
            </a:xfrm>
            <a:prstGeom prst="star4">
              <a:avLst>
                <a:gd name="adj" fmla="val 17764"/>
              </a:avLst>
            </a:prstGeom>
            <a:noFill/>
            <a:ln w="31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28" name="文本框 27">
            <a:extLst>
              <a:ext uri="{FF2B5EF4-FFF2-40B4-BE49-F238E27FC236}">
                <a16:creationId xmlns:a16="http://schemas.microsoft.com/office/drawing/2014/main" id="{F8F72A20-E640-F4FB-BD79-03D0F50D8165}"/>
              </a:ext>
            </a:extLst>
          </p:cNvPr>
          <p:cNvSpPr txBox="1"/>
          <p:nvPr/>
        </p:nvSpPr>
        <p:spPr>
          <a:xfrm>
            <a:off x="10442924" y="772159"/>
            <a:ext cx="1126547" cy="1127029"/>
          </a:xfrm>
          <a:prstGeom prst="rect">
            <a:avLst/>
          </a:prstGeom>
          <a:noFill/>
        </p:spPr>
        <p:txBody>
          <a:bodyPr wrap="square" rtlCol="0">
            <a:prstTxWarp prst="textCircle">
              <a:avLst/>
            </a:prstTxWarp>
            <a:spAutoFit/>
          </a:bodyPr>
          <a:lstStyle/>
          <a:p>
            <a:pPr>
              <a:lnSpc>
                <a:spcPct val="130000"/>
              </a:lnSpc>
            </a:pPr>
            <a:r>
              <a:rPr lang="en-US" altLang="zh-CN" sz="1200" b="0" i="0" dirty="0">
                <a:solidFill>
                  <a:schemeClr val="bg1"/>
                </a:solidFill>
                <a:effectLst/>
                <a:latin typeface="+mn-ea"/>
              </a:rPr>
              <a:t>Community Group Purchase Marketing Planning</a:t>
            </a:r>
            <a:endParaRPr lang="zh-CN" altLang="en-US" sz="1200" dirty="0">
              <a:solidFill>
                <a:schemeClr val="bg1"/>
              </a:solidFill>
              <a:latin typeface="+mn-ea"/>
            </a:endParaRPr>
          </a:p>
        </p:txBody>
      </p:sp>
      <p:grpSp>
        <p:nvGrpSpPr>
          <p:cNvPr id="33" name="组合 32">
            <a:extLst>
              <a:ext uri="{FF2B5EF4-FFF2-40B4-BE49-F238E27FC236}">
                <a16:creationId xmlns:a16="http://schemas.microsoft.com/office/drawing/2014/main" id="{7C72D91A-084E-EF6F-5AA8-A2048FA4139A}"/>
              </a:ext>
            </a:extLst>
          </p:cNvPr>
          <p:cNvGrpSpPr/>
          <p:nvPr/>
        </p:nvGrpSpPr>
        <p:grpSpPr>
          <a:xfrm>
            <a:off x="899235" y="6040649"/>
            <a:ext cx="1022682" cy="91162"/>
            <a:chOff x="874713" y="594036"/>
            <a:chExt cx="1022682" cy="91162"/>
          </a:xfrm>
        </p:grpSpPr>
        <p:sp>
          <p:nvSpPr>
            <p:cNvPr id="29" name="椭圆 28">
              <a:extLst>
                <a:ext uri="{FF2B5EF4-FFF2-40B4-BE49-F238E27FC236}">
                  <a16:creationId xmlns:a16="http://schemas.microsoft.com/office/drawing/2014/main" id="{CCE5A385-9EEC-4774-944F-BBE23AF11AEE}"/>
                </a:ext>
              </a:extLst>
            </p:cNvPr>
            <p:cNvSpPr/>
            <p:nvPr/>
          </p:nvSpPr>
          <p:spPr>
            <a:xfrm>
              <a:off x="874713"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0" name="椭圆 29">
              <a:extLst>
                <a:ext uri="{FF2B5EF4-FFF2-40B4-BE49-F238E27FC236}">
                  <a16:creationId xmlns:a16="http://schemas.microsoft.com/office/drawing/2014/main" id="{7E4FE9D2-6752-558D-8349-5F7A80447F30}"/>
                </a:ext>
              </a:extLst>
            </p:cNvPr>
            <p:cNvSpPr/>
            <p:nvPr/>
          </p:nvSpPr>
          <p:spPr>
            <a:xfrm>
              <a:off x="1185220"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1" name="椭圆 30">
              <a:extLst>
                <a:ext uri="{FF2B5EF4-FFF2-40B4-BE49-F238E27FC236}">
                  <a16:creationId xmlns:a16="http://schemas.microsoft.com/office/drawing/2014/main" id="{0759C132-90BC-A656-9DA5-757D057F90C1}"/>
                </a:ext>
              </a:extLst>
            </p:cNvPr>
            <p:cNvSpPr/>
            <p:nvPr/>
          </p:nvSpPr>
          <p:spPr>
            <a:xfrm>
              <a:off x="1495727"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2" name="椭圆 31">
              <a:extLst>
                <a:ext uri="{FF2B5EF4-FFF2-40B4-BE49-F238E27FC236}">
                  <a16:creationId xmlns:a16="http://schemas.microsoft.com/office/drawing/2014/main" id="{51C1DAC2-4E95-2306-F201-4A3EF2D98BBF}"/>
                </a:ext>
              </a:extLst>
            </p:cNvPr>
            <p:cNvSpPr/>
            <p:nvPr/>
          </p:nvSpPr>
          <p:spPr>
            <a:xfrm>
              <a:off x="1806233"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grpSp>
        <p:nvGrpSpPr>
          <p:cNvPr id="34" name="组合 33">
            <a:extLst>
              <a:ext uri="{FF2B5EF4-FFF2-40B4-BE49-F238E27FC236}">
                <a16:creationId xmlns:a16="http://schemas.microsoft.com/office/drawing/2014/main" id="{854D700A-5FD5-8C5A-31B4-905BA6BD933E}"/>
              </a:ext>
            </a:extLst>
          </p:cNvPr>
          <p:cNvGrpSpPr/>
          <p:nvPr/>
        </p:nvGrpSpPr>
        <p:grpSpPr>
          <a:xfrm>
            <a:off x="899235" y="6217563"/>
            <a:ext cx="1022682" cy="91162"/>
            <a:chOff x="874713" y="594036"/>
            <a:chExt cx="1022682" cy="91162"/>
          </a:xfrm>
        </p:grpSpPr>
        <p:sp>
          <p:nvSpPr>
            <p:cNvPr id="35" name="椭圆 34">
              <a:extLst>
                <a:ext uri="{FF2B5EF4-FFF2-40B4-BE49-F238E27FC236}">
                  <a16:creationId xmlns:a16="http://schemas.microsoft.com/office/drawing/2014/main" id="{DFEBE1B3-2493-AE15-8D4A-2BE310CF9C4A}"/>
                </a:ext>
              </a:extLst>
            </p:cNvPr>
            <p:cNvSpPr/>
            <p:nvPr/>
          </p:nvSpPr>
          <p:spPr>
            <a:xfrm>
              <a:off x="874713"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6" name="椭圆 35">
              <a:extLst>
                <a:ext uri="{FF2B5EF4-FFF2-40B4-BE49-F238E27FC236}">
                  <a16:creationId xmlns:a16="http://schemas.microsoft.com/office/drawing/2014/main" id="{F7FAF424-024C-FB90-49DB-2A739D084EC6}"/>
                </a:ext>
              </a:extLst>
            </p:cNvPr>
            <p:cNvSpPr/>
            <p:nvPr/>
          </p:nvSpPr>
          <p:spPr>
            <a:xfrm>
              <a:off x="1185220"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7" name="椭圆 36">
              <a:extLst>
                <a:ext uri="{FF2B5EF4-FFF2-40B4-BE49-F238E27FC236}">
                  <a16:creationId xmlns:a16="http://schemas.microsoft.com/office/drawing/2014/main" id="{41BB4EC8-B567-FFC9-F8A6-EBC8E447B492}"/>
                </a:ext>
              </a:extLst>
            </p:cNvPr>
            <p:cNvSpPr/>
            <p:nvPr/>
          </p:nvSpPr>
          <p:spPr>
            <a:xfrm>
              <a:off x="1495727"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8" name="椭圆 37">
              <a:extLst>
                <a:ext uri="{FF2B5EF4-FFF2-40B4-BE49-F238E27FC236}">
                  <a16:creationId xmlns:a16="http://schemas.microsoft.com/office/drawing/2014/main" id="{06947EEB-2064-D4DD-4B22-B0F3F6D54055}"/>
                </a:ext>
              </a:extLst>
            </p:cNvPr>
            <p:cNvSpPr/>
            <p:nvPr/>
          </p:nvSpPr>
          <p:spPr>
            <a:xfrm>
              <a:off x="1806233" y="594036"/>
              <a:ext cx="91162" cy="911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39" name="矩形: 圆角 38">
            <a:extLst>
              <a:ext uri="{FF2B5EF4-FFF2-40B4-BE49-F238E27FC236}">
                <a16:creationId xmlns:a16="http://schemas.microsoft.com/office/drawing/2014/main" id="{60B01DA6-EEDA-9049-A78A-9CC54B7865B4}"/>
              </a:ext>
            </a:extLst>
          </p:cNvPr>
          <p:cNvSpPr/>
          <p:nvPr/>
        </p:nvSpPr>
        <p:spPr>
          <a:xfrm>
            <a:off x="870610" y="546493"/>
            <a:ext cx="1285165" cy="327944"/>
          </a:xfrm>
          <a:prstGeom prst="round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0" name="文本框 39">
            <a:extLst>
              <a:ext uri="{FF2B5EF4-FFF2-40B4-BE49-F238E27FC236}">
                <a16:creationId xmlns:a16="http://schemas.microsoft.com/office/drawing/2014/main" id="{8321A964-F503-37BD-5385-F7F637B117EB}"/>
              </a:ext>
            </a:extLst>
          </p:cNvPr>
          <p:cNvSpPr txBox="1"/>
          <p:nvPr/>
        </p:nvSpPr>
        <p:spPr>
          <a:xfrm>
            <a:off x="1061566" y="571966"/>
            <a:ext cx="903252" cy="276999"/>
          </a:xfrm>
          <a:prstGeom prst="rect">
            <a:avLst/>
          </a:prstGeom>
          <a:noFill/>
        </p:spPr>
        <p:txBody>
          <a:bodyPr wrap="square" rtlCol="0">
            <a:spAutoFit/>
          </a:bodyPr>
          <a:lstStyle/>
          <a:p>
            <a:pPr algn="dist"/>
            <a:r>
              <a:rPr lang="en-US" altLang="zh-CN" sz="1200" dirty="0">
                <a:ln w="3175">
                  <a:noFill/>
                </a:ln>
                <a:solidFill>
                  <a:schemeClr val="bg1"/>
                </a:solidFill>
                <a:latin typeface="+mj-ea"/>
                <a:ea typeface="+mj-ea"/>
              </a:rPr>
              <a:t>LOGO</a:t>
            </a:r>
            <a:endParaRPr lang="zh-CN" altLang="en-US" sz="1200" dirty="0">
              <a:ln w="3175">
                <a:noFill/>
              </a:ln>
              <a:solidFill>
                <a:schemeClr val="bg1"/>
              </a:solidFill>
              <a:latin typeface="+mj-ea"/>
              <a:ea typeface="+mj-ea"/>
            </a:endParaRPr>
          </a:p>
        </p:txBody>
      </p:sp>
    </p:spTree>
    <p:extLst>
      <p:ext uri="{BB962C8B-B14F-4D97-AF65-F5344CB8AC3E}">
        <p14:creationId xmlns:p14="http://schemas.microsoft.com/office/powerpoint/2010/main" val="90697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QR 代码&#10;&#10;描述已自动生成">
            <a:extLst>
              <a:ext uri="{FF2B5EF4-FFF2-40B4-BE49-F238E27FC236}">
                <a16:creationId xmlns:a16="http://schemas.microsoft.com/office/drawing/2014/main" id="{877DC7AE-77D8-BBCA-4B62-1E911677E0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13527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QR 代码&#10;&#10;描述已自动生成">
            <a:extLst>
              <a:ext uri="{FF2B5EF4-FFF2-40B4-BE49-F238E27FC236}">
                <a16:creationId xmlns:a16="http://schemas.microsoft.com/office/drawing/2014/main" id="{F68AE4EE-0D4D-504B-73E1-CE66B2B6FE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81472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99BE7F0-6252-5A62-13E9-8B4E65B2A127}"/>
              </a:ext>
            </a:extLst>
          </p:cNvPr>
          <p:cNvSpPr/>
          <p:nvPr/>
        </p:nvSpPr>
        <p:spPr>
          <a:xfrm>
            <a:off x="695325" y="5110052"/>
            <a:ext cx="407034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骷髅玉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27C89DBC-DC60-8235-482E-7014404C03A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0001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 name="矩形 1">
            <a:extLst>
              <a:ext uri="{FF2B5EF4-FFF2-40B4-BE49-F238E27FC236}">
                <a16:creationId xmlns:a16="http://schemas.microsoft.com/office/drawing/2014/main" id="{33440D45-27AF-6679-4B2E-A21E318271A1}"/>
              </a:ext>
            </a:extLst>
          </p:cNvPr>
          <p:cNvSpPr/>
          <p:nvPr/>
        </p:nvSpPr>
        <p:spPr>
          <a:xfrm>
            <a:off x="0" y="789543"/>
            <a:ext cx="5798916" cy="929651"/>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 name="矩形 2">
            <a:extLst>
              <a:ext uri="{FF2B5EF4-FFF2-40B4-BE49-F238E27FC236}">
                <a16:creationId xmlns:a16="http://schemas.microsoft.com/office/drawing/2014/main" id="{8D4D0781-B9F8-C6CB-6A74-7873970DCCAF}"/>
              </a:ext>
            </a:extLst>
          </p:cNvPr>
          <p:cNvSpPr/>
          <p:nvPr/>
        </p:nvSpPr>
        <p:spPr>
          <a:xfrm>
            <a:off x="874713" y="404424"/>
            <a:ext cx="2319900" cy="4277368"/>
          </a:xfrm>
          <a:prstGeom prst="rect">
            <a:avLst/>
          </a:prstGeom>
          <a:blipFill dpi="0" rotWithShape="1">
            <a:blip r:embed="rId2">
              <a:duotone>
                <a:schemeClr val="accent3">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w="50800">
            <a:solidFill>
              <a:srgbClr val="20B0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1" name="文本框 40">
            <a:extLst>
              <a:ext uri="{FF2B5EF4-FFF2-40B4-BE49-F238E27FC236}">
                <a16:creationId xmlns:a16="http://schemas.microsoft.com/office/drawing/2014/main" id="{8FF8F5E2-59B2-E3C0-759E-54B2A854F6EE}"/>
              </a:ext>
            </a:extLst>
          </p:cNvPr>
          <p:cNvSpPr txBox="1"/>
          <p:nvPr/>
        </p:nvSpPr>
        <p:spPr>
          <a:xfrm>
            <a:off x="2640615" y="1944901"/>
            <a:ext cx="1107996" cy="4542541"/>
          </a:xfrm>
          <a:prstGeom prst="rect">
            <a:avLst/>
          </a:prstGeom>
          <a:noFill/>
        </p:spPr>
        <p:txBody>
          <a:bodyPr vert="eaVert" wrap="square" rtlCol="0">
            <a:spAutoFit/>
          </a:bodyPr>
          <a:lstStyle/>
          <a:p>
            <a:pPr algn="dist"/>
            <a:r>
              <a:rPr lang="en-US" altLang="zh-CN" sz="6000" dirty="0">
                <a:ln w="3175">
                  <a:solidFill>
                    <a:srgbClr val="20B066"/>
                  </a:solidFill>
                </a:ln>
                <a:noFill/>
                <a:latin typeface="思源黑体 CN Bold" panose="020B0800000000000000" pitchFamily="34" charset="-122"/>
                <a:ea typeface="思源黑体 CN Bold" panose="020B0800000000000000" pitchFamily="34" charset="-122"/>
              </a:rPr>
              <a:t>CONTENTS</a:t>
            </a:r>
            <a:endParaRPr lang="zh-CN" altLang="en-US" sz="6000" dirty="0">
              <a:ln w="3175">
                <a:solidFill>
                  <a:srgbClr val="20B066"/>
                </a:solidFill>
              </a:ln>
              <a:no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DA4387AD-5EEB-5A9E-2179-61FD9F48861F}"/>
              </a:ext>
            </a:extLst>
          </p:cNvPr>
          <p:cNvSpPr txBox="1"/>
          <p:nvPr/>
        </p:nvSpPr>
        <p:spPr>
          <a:xfrm>
            <a:off x="513438" y="982028"/>
            <a:ext cx="1126547" cy="1127029"/>
          </a:xfrm>
          <a:prstGeom prst="rect">
            <a:avLst/>
          </a:prstGeom>
          <a:noFill/>
        </p:spPr>
        <p:txBody>
          <a:bodyPr wrap="square" rtlCol="0">
            <a:prstTxWarp prst="textCircle">
              <a:avLst/>
            </a:prstTxWarp>
            <a:spAutoFit/>
          </a:bodyPr>
          <a:lstStyle/>
          <a:p>
            <a:pPr>
              <a:lnSpc>
                <a:spcPct val="130000"/>
              </a:lnSpc>
            </a:pPr>
            <a:r>
              <a:rPr lang="en-US" altLang="zh-CN" sz="1200" b="0" i="0" dirty="0">
                <a:solidFill>
                  <a:schemeClr val="bg1"/>
                </a:solidFill>
                <a:effectLst/>
                <a:latin typeface="+mn-ea"/>
              </a:rPr>
              <a:t>Community Group Purchase Marketing Planning</a:t>
            </a:r>
            <a:endParaRPr lang="zh-CN" altLang="en-US" sz="1200" dirty="0">
              <a:solidFill>
                <a:schemeClr val="bg1"/>
              </a:solidFill>
              <a:latin typeface="+mn-ea"/>
            </a:endParaRPr>
          </a:p>
        </p:txBody>
      </p:sp>
      <p:sp>
        <p:nvSpPr>
          <p:cNvPr id="43" name="文本框 42">
            <a:extLst>
              <a:ext uri="{FF2B5EF4-FFF2-40B4-BE49-F238E27FC236}">
                <a16:creationId xmlns:a16="http://schemas.microsoft.com/office/drawing/2014/main" id="{CCE4C792-CC29-9F0F-4B20-41545705A9E9}"/>
              </a:ext>
            </a:extLst>
          </p:cNvPr>
          <p:cNvSpPr txBox="1"/>
          <p:nvPr/>
        </p:nvSpPr>
        <p:spPr>
          <a:xfrm>
            <a:off x="2900746" y="746536"/>
            <a:ext cx="2648379" cy="1015663"/>
          </a:xfrm>
          <a:prstGeom prst="rect">
            <a:avLst/>
          </a:prstGeom>
          <a:noFill/>
        </p:spPr>
        <p:txBody>
          <a:bodyPr wrap="square" rtlCol="0">
            <a:spAutoFit/>
          </a:bodyPr>
          <a:lstStyle/>
          <a:p>
            <a:pPr algn="r"/>
            <a:r>
              <a:rPr lang="zh-CN" altLang="en-US" sz="6000" dirty="0">
                <a:solidFill>
                  <a:schemeClr val="bg1"/>
                </a:solidFill>
                <a:latin typeface="+mj-ea"/>
                <a:ea typeface="+mj-ea"/>
              </a:rPr>
              <a:t>目录</a:t>
            </a:r>
          </a:p>
        </p:txBody>
      </p:sp>
      <p:grpSp>
        <p:nvGrpSpPr>
          <p:cNvPr id="12" name="组合 11">
            <a:extLst>
              <a:ext uri="{FF2B5EF4-FFF2-40B4-BE49-F238E27FC236}">
                <a16:creationId xmlns:a16="http://schemas.microsoft.com/office/drawing/2014/main" id="{D01F0287-909F-AE5A-3F87-EB0DDC2FB484}"/>
              </a:ext>
            </a:extLst>
          </p:cNvPr>
          <p:cNvGrpSpPr/>
          <p:nvPr/>
        </p:nvGrpSpPr>
        <p:grpSpPr>
          <a:xfrm>
            <a:off x="5378408" y="2703545"/>
            <a:ext cx="425081" cy="596336"/>
            <a:chOff x="4978237" y="2687959"/>
            <a:chExt cx="425081" cy="596336"/>
          </a:xfrm>
        </p:grpSpPr>
        <p:grpSp>
          <p:nvGrpSpPr>
            <p:cNvPr id="11" name="组合 10">
              <a:extLst>
                <a:ext uri="{FF2B5EF4-FFF2-40B4-BE49-F238E27FC236}">
                  <a16:creationId xmlns:a16="http://schemas.microsoft.com/office/drawing/2014/main" id="{15AE44AA-FBCF-C8AA-F514-801EAD2369AD}"/>
                </a:ext>
              </a:extLst>
            </p:cNvPr>
            <p:cNvGrpSpPr/>
            <p:nvPr/>
          </p:nvGrpSpPr>
          <p:grpSpPr>
            <a:xfrm>
              <a:off x="4978237" y="2687959"/>
              <a:ext cx="341830" cy="567254"/>
              <a:chOff x="5122516" y="2922706"/>
              <a:chExt cx="840252" cy="1394365"/>
            </a:xfrm>
          </p:grpSpPr>
          <p:sp>
            <p:nvSpPr>
              <p:cNvPr id="44" name="任意多边形: 形状 43">
                <a:extLst>
                  <a:ext uri="{FF2B5EF4-FFF2-40B4-BE49-F238E27FC236}">
                    <a16:creationId xmlns:a16="http://schemas.microsoft.com/office/drawing/2014/main" id="{4D564651-0788-CCDB-1086-ADEE0198E9FC}"/>
                  </a:ext>
                </a:extLst>
              </p:cNvPr>
              <p:cNvSpPr/>
              <p:nvPr/>
            </p:nvSpPr>
            <p:spPr>
              <a:xfrm rot="14066743">
                <a:off x="5059943" y="3414246"/>
                <a:ext cx="1273215" cy="532435"/>
              </a:xfrm>
              <a:custGeom>
                <a:avLst/>
                <a:gdLst>
                  <a:gd name="connsiteX0" fmla="*/ 1119850 w 1273215"/>
                  <a:gd name="connsiteY0" fmla="*/ 266217 h 532435"/>
                  <a:gd name="connsiteX1" fmla="*/ 1038827 w 1273215"/>
                  <a:gd name="connsiteY1" fmla="*/ 185194 h 532435"/>
                  <a:gd name="connsiteX2" fmla="*/ 957804 w 1273215"/>
                  <a:gd name="connsiteY2" fmla="*/ 266217 h 532435"/>
                  <a:gd name="connsiteX3" fmla="*/ 1038827 w 1273215"/>
                  <a:gd name="connsiteY3" fmla="*/ 347240 h 532435"/>
                  <a:gd name="connsiteX4" fmla="*/ 1119850 w 1273215"/>
                  <a:gd name="connsiteY4" fmla="*/ 266217 h 532435"/>
                  <a:gd name="connsiteX5" fmla="*/ 1273215 w 1273215"/>
                  <a:gd name="connsiteY5" fmla="*/ 266218 h 532435"/>
                  <a:gd name="connsiteX6" fmla="*/ 1006998 w 1273215"/>
                  <a:gd name="connsiteY6" fmla="*/ 532435 h 532435"/>
                  <a:gd name="connsiteX7" fmla="*/ 0 w 1273215"/>
                  <a:gd name="connsiteY7" fmla="*/ 532435 h 532435"/>
                  <a:gd name="connsiteX8" fmla="*/ 0 w 1273215"/>
                  <a:gd name="connsiteY8" fmla="*/ 0 h 532435"/>
                  <a:gd name="connsiteX9" fmla="*/ 1006998 w 1273215"/>
                  <a:gd name="connsiteY9" fmla="*/ 0 h 5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3215" h="532435">
                    <a:moveTo>
                      <a:pt x="1119850" y="266217"/>
                    </a:moveTo>
                    <a:cubicBezTo>
                      <a:pt x="1119850" y="221469"/>
                      <a:pt x="1083575" y="185194"/>
                      <a:pt x="1038827" y="185194"/>
                    </a:cubicBezTo>
                    <a:cubicBezTo>
                      <a:pt x="994079" y="185194"/>
                      <a:pt x="957804" y="221469"/>
                      <a:pt x="957804" y="266217"/>
                    </a:cubicBezTo>
                    <a:cubicBezTo>
                      <a:pt x="957804" y="310965"/>
                      <a:pt x="994079" y="347240"/>
                      <a:pt x="1038827" y="347240"/>
                    </a:cubicBezTo>
                    <a:cubicBezTo>
                      <a:pt x="1083575" y="347240"/>
                      <a:pt x="1119850" y="310965"/>
                      <a:pt x="1119850" y="266217"/>
                    </a:cubicBezTo>
                    <a:close/>
                    <a:moveTo>
                      <a:pt x="1273215" y="266218"/>
                    </a:moveTo>
                    <a:lnTo>
                      <a:pt x="1006998" y="532435"/>
                    </a:lnTo>
                    <a:lnTo>
                      <a:pt x="0" y="532435"/>
                    </a:lnTo>
                    <a:lnTo>
                      <a:pt x="0" y="0"/>
                    </a:lnTo>
                    <a:lnTo>
                      <a:pt x="1006998" y="0"/>
                    </a:lnTo>
                    <a:close/>
                  </a:path>
                </a:pathLst>
              </a:cu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ndParaRPr>
              </a:p>
            </p:txBody>
          </p:sp>
          <p:sp>
            <p:nvSpPr>
              <p:cNvPr id="10" name="弧形 9">
                <a:extLst>
                  <a:ext uri="{FF2B5EF4-FFF2-40B4-BE49-F238E27FC236}">
                    <a16:creationId xmlns:a16="http://schemas.microsoft.com/office/drawing/2014/main" id="{8E741995-A2EF-E865-3861-BDDAE9F31AE6}"/>
                  </a:ext>
                </a:extLst>
              </p:cNvPr>
              <p:cNvSpPr/>
              <p:nvPr/>
            </p:nvSpPr>
            <p:spPr>
              <a:xfrm rot="20151747">
                <a:off x="5122516" y="2922706"/>
                <a:ext cx="347240" cy="506294"/>
              </a:xfrm>
              <a:prstGeom prst="arc">
                <a:avLst>
                  <a:gd name="adj1" fmla="val 7195954"/>
                  <a:gd name="adj2" fmla="val 4572598"/>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grpSp>
        <p:sp>
          <p:nvSpPr>
            <p:cNvPr id="45" name="文本框 44">
              <a:extLst>
                <a:ext uri="{FF2B5EF4-FFF2-40B4-BE49-F238E27FC236}">
                  <a16:creationId xmlns:a16="http://schemas.microsoft.com/office/drawing/2014/main" id="{EE1A5DFB-40E6-5F54-E5A2-D85D3303E2D7}"/>
                </a:ext>
              </a:extLst>
            </p:cNvPr>
            <p:cNvSpPr txBox="1"/>
            <p:nvPr/>
          </p:nvSpPr>
          <p:spPr>
            <a:xfrm rot="3419181">
              <a:off x="5048869" y="2929845"/>
              <a:ext cx="431900" cy="276999"/>
            </a:xfrm>
            <a:prstGeom prst="rect">
              <a:avLst/>
            </a:prstGeom>
            <a:noFill/>
          </p:spPr>
          <p:txBody>
            <a:bodyPr wrap="square" rtlCol="0">
              <a:spAutoFit/>
            </a:bodyPr>
            <a:lstStyle/>
            <a:p>
              <a:pPr algn="dist"/>
              <a:r>
                <a:rPr lang="en-US" altLang="zh-CN" sz="1200" dirty="0">
                  <a:solidFill>
                    <a:schemeClr val="bg1"/>
                  </a:solidFill>
                  <a:latin typeface="+mj-ea"/>
                  <a:ea typeface="+mj-ea"/>
                </a:rPr>
                <a:t>01</a:t>
              </a:r>
              <a:endParaRPr lang="zh-CN" altLang="en-US" sz="1200" dirty="0">
                <a:solidFill>
                  <a:schemeClr val="bg1"/>
                </a:solidFill>
                <a:latin typeface="+mj-ea"/>
                <a:ea typeface="+mj-ea"/>
              </a:endParaRPr>
            </a:p>
          </p:txBody>
        </p:sp>
      </p:grpSp>
      <p:sp>
        <p:nvSpPr>
          <p:cNvPr id="46" name="文本框 45">
            <a:extLst>
              <a:ext uri="{FF2B5EF4-FFF2-40B4-BE49-F238E27FC236}">
                <a16:creationId xmlns:a16="http://schemas.microsoft.com/office/drawing/2014/main" id="{F3438AA8-F007-ABB7-400C-CA452F0D64F5}"/>
              </a:ext>
            </a:extLst>
          </p:cNvPr>
          <p:cNvSpPr txBox="1"/>
          <p:nvPr/>
        </p:nvSpPr>
        <p:spPr>
          <a:xfrm>
            <a:off x="6132521" y="2812338"/>
            <a:ext cx="1961086" cy="523220"/>
          </a:xfrm>
          <a:prstGeom prst="rect">
            <a:avLst/>
          </a:prstGeom>
          <a:noFill/>
        </p:spPr>
        <p:txBody>
          <a:bodyPr vert="horz" wrap="square" rtlCol="0">
            <a:spAutoFit/>
          </a:bodyPr>
          <a:lstStyle/>
          <a:p>
            <a:r>
              <a:rPr lang="zh-CN" altLang="en-US" sz="2800" spc="100" dirty="0">
                <a:solidFill>
                  <a:srgbClr val="20B066"/>
                </a:solidFill>
                <a:latin typeface="+mj-ea"/>
                <a:ea typeface="+mj-ea"/>
              </a:rPr>
              <a:t>产品策略</a:t>
            </a:r>
          </a:p>
        </p:txBody>
      </p:sp>
      <p:sp>
        <p:nvSpPr>
          <p:cNvPr id="47" name="文本框 46">
            <a:extLst>
              <a:ext uri="{FF2B5EF4-FFF2-40B4-BE49-F238E27FC236}">
                <a16:creationId xmlns:a16="http://schemas.microsoft.com/office/drawing/2014/main" id="{F15CBCA5-38C4-A549-D6AA-6E22B3B86B42}"/>
              </a:ext>
            </a:extLst>
          </p:cNvPr>
          <p:cNvSpPr txBox="1"/>
          <p:nvPr/>
        </p:nvSpPr>
        <p:spPr>
          <a:xfrm>
            <a:off x="7920123" y="2991180"/>
            <a:ext cx="2642080" cy="307777"/>
          </a:xfrm>
          <a:prstGeom prst="rect">
            <a:avLst/>
          </a:prstGeom>
          <a:noFill/>
        </p:spPr>
        <p:txBody>
          <a:bodyPr vert="horz" wrap="square" rtlCol="0">
            <a:spAutoFit/>
          </a:bodyPr>
          <a:lstStyle/>
          <a:p>
            <a:pPr algn="dist"/>
            <a:r>
              <a:rPr lang="en-US" altLang="zh-CN" sz="1400" spc="100" dirty="0">
                <a:solidFill>
                  <a:schemeClr val="bg1"/>
                </a:solidFill>
                <a:latin typeface="+mn-ea"/>
              </a:rPr>
              <a:t>CHAN PIN CE LUE</a:t>
            </a:r>
            <a:endParaRPr lang="zh-CN" altLang="en-US" sz="1400" spc="100" dirty="0">
              <a:solidFill>
                <a:schemeClr val="bg1"/>
              </a:solidFill>
              <a:latin typeface="+mn-ea"/>
            </a:endParaRPr>
          </a:p>
        </p:txBody>
      </p:sp>
      <p:grpSp>
        <p:nvGrpSpPr>
          <p:cNvPr id="49" name="组合 48">
            <a:extLst>
              <a:ext uri="{FF2B5EF4-FFF2-40B4-BE49-F238E27FC236}">
                <a16:creationId xmlns:a16="http://schemas.microsoft.com/office/drawing/2014/main" id="{9F0AF0D3-6B19-34D4-CDFA-9DE28542ADBE}"/>
              </a:ext>
            </a:extLst>
          </p:cNvPr>
          <p:cNvGrpSpPr/>
          <p:nvPr/>
        </p:nvGrpSpPr>
        <p:grpSpPr>
          <a:xfrm>
            <a:off x="5378408" y="3573210"/>
            <a:ext cx="425081" cy="596336"/>
            <a:chOff x="4978237" y="2687959"/>
            <a:chExt cx="425081" cy="596336"/>
          </a:xfrm>
        </p:grpSpPr>
        <p:grpSp>
          <p:nvGrpSpPr>
            <p:cNvPr id="52" name="组合 51">
              <a:extLst>
                <a:ext uri="{FF2B5EF4-FFF2-40B4-BE49-F238E27FC236}">
                  <a16:creationId xmlns:a16="http://schemas.microsoft.com/office/drawing/2014/main" id="{258168FD-AE4A-EB27-4A3F-81D1C575170C}"/>
                </a:ext>
              </a:extLst>
            </p:cNvPr>
            <p:cNvGrpSpPr/>
            <p:nvPr/>
          </p:nvGrpSpPr>
          <p:grpSpPr>
            <a:xfrm>
              <a:off x="4978237" y="2687959"/>
              <a:ext cx="341830" cy="567254"/>
              <a:chOff x="5122516" y="2922706"/>
              <a:chExt cx="840252" cy="1394365"/>
            </a:xfrm>
          </p:grpSpPr>
          <p:sp>
            <p:nvSpPr>
              <p:cNvPr id="54" name="任意多边形: 形状 53">
                <a:extLst>
                  <a:ext uri="{FF2B5EF4-FFF2-40B4-BE49-F238E27FC236}">
                    <a16:creationId xmlns:a16="http://schemas.microsoft.com/office/drawing/2014/main" id="{F75588AF-60E7-182D-F713-11F4738FD121}"/>
                  </a:ext>
                </a:extLst>
              </p:cNvPr>
              <p:cNvSpPr/>
              <p:nvPr/>
            </p:nvSpPr>
            <p:spPr>
              <a:xfrm rot="14066743">
                <a:off x="5059943" y="3414246"/>
                <a:ext cx="1273215" cy="532435"/>
              </a:xfrm>
              <a:custGeom>
                <a:avLst/>
                <a:gdLst>
                  <a:gd name="connsiteX0" fmla="*/ 1119850 w 1273215"/>
                  <a:gd name="connsiteY0" fmla="*/ 266217 h 532435"/>
                  <a:gd name="connsiteX1" fmla="*/ 1038827 w 1273215"/>
                  <a:gd name="connsiteY1" fmla="*/ 185194 h 532435"/>
                  <a:gd name="connsiteX2" fmla="*/ 957804 w 1273215"/>
                  <a:gd name="connsiteY2" fmla="*/ 266217 h 532435"/>
                  <a:gd name="connsiteX3" fmla="*/ 1038827 w 1273215"/>
                  <a:gd name="connsiteY3" fmla="*/ 347240 h 532435"/>
                  <a:gd name="connsiteX4" fmla="*/ 1119850 w 1273215"/>
                  <a:gd name="connsiteY4" fmla="*/ 266217 h 532435"/>
                  <a:gd name="connsiteX5" fmla="*/ 1273215 w 1273215"/>
                  <a:gd name="connsiteY5" fmla="*/ 266218 h 532435"/>
                  <a:gd name="connsiteX6" fmla="*/ 1006998 w 1273215"/>
                  <a:gd name="connsiteY6" fmla="*/ 532435 h 532435"/>
                  <a:gd name="connsiteX7" fmla="*/ 0 w 1273215"/>
                  <a:gd name="connsiteY7" fmla="*/ 532435 h 532435"/>
                  <a:gd name="connsiteX8" fmla="*/ 0 w 1273215"/>
                  <a:gd name="connsiteY8" fmla="*/ 0 h 532435"/>
                  <a:gd name="connsiteX9" fmla="*/ 1006998 w 1273215"/>
                  <a:gd name="connsiteY9" fmla="*/ 0 h 5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3215" h="532435">
                    <a:moveTo>
                      <a:pt x="1119850" y="266217"/>
                    </a:moveTo>
                    <a:cubicBezTo>
                      <a:pt x="1119850" y="221469"/>
                      <a:pt x="1083575" y="185194"/>
                      <a:pt x="1038827" y="185194"/>
                    </a:cubicBezTo>
                    <a:cubicBezTo>
                      <a:pt x="994079" y="185194"/>
                      <a:pt x="957804" y="221469"/>
                      <a:pt x="957804" y="266217"/>
                    </a:cubicBezTo>
                    <a:cubicBezTo>
                      <a:pt x="957804" y="310965"/>
                      <a:pt x="994079" y="347240"/>
                      <a:pt x="1038827" y="347240"/>
                    </a:cubicBezTo>
                    <a:cubicBezTo>
                      <a:pt x="1083575" y="347240"/>
                      <a:pt x="1119850" y="310965"/>
                      <a:pt x="1119850" y="266217"/>
                    </a:cubicBezTo>
                    <a:close/>
                    <a:moveTo>
                      <a:pt x="1273215" y="266218"/>
                    </a:moveTo>
                    <a:lnTo>
                      <a:pt x="1006998" y="532435"/>
                    </a:lnTo>
                    <a:lnTo>
                      <a:pt x="0" y="532435"/>
                    </a:lnTo>
                    <a:lnTo>
                      <a:pt x="0" y="0"/>
                    </a:lnTo>
                    <a:lnTo>
                      <a:pt x="1006998" y="0"/>
                    </a:lnTo>
                    <a:close/>
                  </a:path>
                </a:pathLst>
              </a:cu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ndParaRPr>
              </a:p>
            </p:txBody>
          </p:sp>
          <p:sp>
            <p:nvSpPr>
              <p:cNvPr id="55" name="弧形 54">
                <a:extLst>
                  <a:ext uri="{FF2B5EF4-FFF2-40B4-BE49-F238E27FC236}">
                    <a16:creationId xmlns:a16="http://schemas.microsoft.com/office/drawing/2014/main" id="{5739A176-FC04-2375-23C3-DD6CB50BD5A4}"/>
                  </a:ext>
                </a:extLst>
              </p:cNvPr>
              <p:cNvSpPr/>
              <p:nvPr/>
            </p:nvSpPr>
            <p:spPr>
              <a:xfrm rot="20151747">
                <a:off x="5122516" y="2922706"/>
                <a:ext cx="347240" cy="506294"/>
              </a:xfrm>
              <a:prstGeom prst="arc">
                <a:avLst>
                  <a:gd name="adj1" fmla="val 7195954"/>
                  <a:gd name="adj2" fmla="val 4572598"/>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grpSp>
        <p:sp>
          <p:nvSpPr>
            <p:cNvPr id="53" name="文本框 52">
              <a:extLst>
                <a:ext uri="{FF2B5EF4-FFF2-40B4-BE49-F238E27FC236}">
                  <a16:creationId xmlns:a16="http://schemas.microsoft.com/office/drawing/2014/main" id="{243C5F06-29EF-B754-75DF-B44B57F53FA6}"/>
                </a:ext>
              </a:extLst>
            </p:cNvPr>
            <p:cNvSpPr txBox="1"/>
            <p:nvPr/>
          </p:nvSpPr>
          <p:spPr>
            <a:xfrm rot="3419181">
              <a:off x="5048869" y="2929845"/>
              <a:ext cx="431900" cy="276999"/>
            </a:xfrm>
            <a:prstGeom prst="rect">
              <a:avLst/>
            </a:prstGeom>
            <a:noFill/>
          </p:spPr>
          <p:txBody>
            <a:bodyPr wrap="square" rtlCol="0">
              <a:spAutoFit/>
            </a:bodyPr>
            <a:lstStyle/>
            <a:p>
              <a:pPr algn="dist"/>
              <a:r>
                <a:rPr lang="en-US" altLang="zh-CN" sz="1200" dirty="0">
                  <a:solidFill>
                    <a:schemeClr val="bg1"/>
                  </a:solidFill>
                  <a:latin typeface="+mj-ea"/>
                  <a:ea typeface="+mj-ea"/>
                </a:rPr>
                <a:t>02</a:t>
              </a:r>
              <a:endParaRPr lang="zh-CN" altLang="en-US" sz="1200" dirty="0">
                <a:solidFill>
                  <a:schemeClr val="bg1"/>
                </a:solidFill>
                <a:latin typeface="+mj-ea"/>
                <a:ea typeface="+mj-ea"/>
              </a:endParaRPr>
            </a:p>
          </p:txBody>
        </p:sp>
      </p:grpSp>
      <p:sp>
        <p:nvSpPr>
          <p:cNvPr id="50" name="文本框 49">
            <a:extLst>
              <a:ext uri="{FF2B5EF4-FFF2-40B4-BE49-F238E27FC236}">
                <a16:creationId xmlns:a16="http://schemas.microsoft.com/office/drawing/2014/main" id="{54E1AC7C-D321-0DE2-F218-8F7802B5362B}"/>
              </a:ext>
            </a:extLst>
          </p:cNvPr>
          <p:cNvSpPr txBox="1"/>
          <p:nvPr/>
        </p:nvSpPr>
        <p:spPr>
          <a:xfrm>
            <a:off x="6132521" y="3682003"/>
            <a:ext cx="1961086" cy="523220"/>
          </a:xfrm>
          <a:prstGeom prst="rect">
            <a:avLst/>
          </a:prstGeom>
          <a:noFill/>
        </p:spPr>
        <p:txBody>
          <a:bodyPr vert="horz" wrap="square" rtlCol="0">
            <a:spAutoFit/>
          </a:bodyPr>
          <a:lstStyle/>
          <a:p>
            <a:r>
              <a:rPr lang="zh-CN" altLang="en-US" sz="2800" spc="100" dirty="0">
                <a:solidFill>
                  <a:srgbClr val="20B066"/>
                </a:solidFill>
                <a:latin typeface="+mj-ea"/>
                <a:ea typeface="+mj-ea"/>
              </a:rPr>
              <a:t>促销策略</a:t>
            </a:r>
          </a:p>
        </p:txBody>
      </p:sp>
      <p:sp>
        <p:nvSpPr>
          <p:cNvPr id="51" name="文本框 50">
            <a:extLst>
              <a:ext uri="{FF2B5EF4-FFF2-40B4-BE49-F238E27FC236}">
                <a16:creationId xmlns:a16="http://schemas.microsoft.com/office/drawing/2014/main" id="{B84605A5-FAEE-E32C-F544-6FFA74B703AB}"/>
              </a:ext>
            </a:extLst>
          </p:cNvPr>
          <p:cNvSpPr txBox="1"/>
          <p:nvPr/>
        </p:nvSpPr>
        <p:spPr>
          <a:xfrm>
            <a:off x="7920123" y="3860845"/>
            <a:ext cx="2642080" cy="307777"/>
          </a:xfrm>
          <a:prstGeom prst="rect">
            <a:avLst/>
          </a:prstGeom>
          <a:noFill/>
        </p:spPr>
        <p:txBody>
          <a:bodyPr vert="horz" wrap="square" rtlCol="0">
            <a:spAutoFit/>
          </a:bodyPr>
          <a:lstStyle/>
          <a:p>
            <a:pPr algn="dist"/>
            <a:r>
              <a:rPr lang="en-US" altLang="zh-CN" sz="1400" spc="100" dirty="0">
                <a:solidFill>
                  <a:schemeClr val="bg1"/>
                </a:solidFill>
                <a:latin typeface="+mn-ea"/>
              </a:rPr>
              <a:t>CU XIAO CE LUE</a:t>
            </a:r>
            <a:endParaRPr lang="zh-CN" altLang="en-US" sz="1400" spc="100" dirty="0">
              <a:solidFill>
                <a:schemeClr val="bg1"/>
              </a:solidFill>
              <a:latin typeface="+mn-ea"/>
            </a:endParaRPr>
          </a:p>
        </p:txBody>
      </p:sp>
      <p:grpSp>
        <p:nvGrpSpPr>
          <p:cNvPr id="57" name="组合 56">
            <a:extLst>
              <a:ext uri="{FF2B5EF4-FFF2-40B4-BE49-F238E27FC236}">
                <a16:creationId xmlns:a16="http://schemas.microsoft.com/office/drawing/2014/main" id="{AA522660-5A8B-FE0F-237E-ECDE74B93EE4}"/>
              </a:ext>
            </a:extLst>
          </p:cNvPr>
          <p:cNvGrpSpPr/>
          <p:nvPr/>
        </p:nvGrpSpPr>
        <p:grpSpPr>
          <a:xfrm>
            <a:off x="5378408" y="4442875"/>
            <a:ext cx="425081" cy="596336"/>
            <a:chOff x="4978237" y="2687959"/>
            <a:chExt cx="425081" cy="596336"/>
          </a:xfrm>
        </p:grpSpPr>
        <p:grpSp>
          <p:nvGrpSpPr>
            <p:cNvPr id="60" name="组合 59">
              <a:extLst>
                <a:ext uri="{FF2B5EF4-FFF2-40B4-BE49-F238E27FC236}">
                  <a16:creationId xmlns:a16="http://schemas.microsoft.com/office/drawing/2014/main" id="{BFC97B40-A087-F5F4-AD0C-2EF77C580969}"/>
                </a:ext>
              </a:extLst>
            </p:cNvPr>
            <p:cNvGrpSpPr/>
            <p:nvPr/>
          </p:nvGrpSpPr>
          <p:grpSpPr>
            <a:xfrm>
              <a:off x="4978237" y="2687959"/>
              <a:ext cx="341830" cy="567254"/>
              <a:chOff x="5122516" y="2922706"/>
              <a:chExt cx="840252" cy="1394365"/>
            </a:xfrm>
          </p:grpSpPr>
          <p:sp>
            <p:nvSpPr>
              <p:cNvPr id="62" name="任意多边形: 形状 61">
                <a:extLst>
                  <a:ext uri="{FF2B5EF4-FFF2-40B4-BE49-F238E27FC236}">
                    <a16:creationId xmlns:a16="http://schemas.microsoft.com/office/drawing/2014/main" id="{3E3E0F52-5C1C-39AF-C000-6B7512F699A4}"/>
                  </a:ext>
                </a:extLst>
              </p:cNvPr>
              <p:cNvSpPr/>
              <p:nvPr/>
            </p:nvSpPr>
            <p:spPr>
              <a:xfrm rot="14066743">
                <a:off x="5059943" y="3414246"/>
                <a:ext cx="1273215" cy="532435"/>
              </a:xfrm>
              <a:custGeom>
                <a:avLst/>
                <a:gdLst>
                  <a:gd name="connsiteX0" fmla="*/ 1119850 w 1273215"/>
                  <a:gd name="connsiteY0" fmla="*/ 266217 h 532435"/>
                  <a:gd name="connsiteX1" fmla="*/ 1038827 w 1273215"/>
                  <a:gd name="connsiteY1" fmla="*/ 185194 h 532435"/>
                  <a:gd name="connsiteX2" fmla="*/ 957804 w 1273215"/>
                  <a:gd name="connsiteY2" fmla="*/ 266217 h 532435"/>
                  <a:gd name="connsiteX3" fmla="*/ 1038827 w 1273215"/>
                  <a:gd name="connsiteY3" fmla="*/ 347240 h 532435"/>
                  <a:gd name="connsiteX4" fmla="*/ 1119850 w 1273215"/>
                  <a:gd name="connsiteY4" fmla="*/ 266217 h 532435"/>
                  <a:gd name="connsiteX5" fmla="*/ 1273215 w 1273215"/>
                  <a:gd name="connsiteY5" fmla="*/ 266218 h 532435"/>
                  <a:gd name="connsiteX6" fmla="*/ 1006998 w 1273215"/>
                  <a:gd name="connsiteY6" fmla="*/ 532435 h 532435"/>
                  <a:gd name="connsiteX7" fmla="*/ 0 w 1273215"/>
                  <a:gd name="connsiteY7" fmla="*/ 532435 h 532435"/>
                  <a:gd name="connsiteX8" fmla="*/ 0 w 1273215"/>
                  <a:gd name="connsiteY8" fmla="*/ 0 h 532435"/>
                  <a:gd name="connsiteX9" fmla="*/ 1006998 w 1273215"/>
                  <a:gd name="connsiteY9" fmla="*/ 0 h 5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3215" h="532435">
                    <a:moveTo>
                      <a:pt x="1119850" y="266217"/>
                    </a:moveTo>
                    <a:cubicBezTo>
                      <a:pt x="1119850" y="221469"/>
                      <a:pt x="1083575" y="185194"/>
                      <a:pt x="1038827" y="185194"/>
                    </a:cubicBezTo>
                    <a:cubicBezTo>
                      <a:pt x="994079" y="185194"/>
                      <a:pt x="957804" y="221469"/>
                      <a:pt x="957804" y="266217"/>
                    </a:cubicBezTo>
                    <a:cubicBezTo>
                      <a:pt x="957804" y="310965"/>
                      <a:pt x="994079" y="347240"/>
                      <a:pt x="1038827" y="347240"/>
                    </a:cubicBezTo>
                    <a:cubicBezTo>
                      <a:pt x="1083575" y="347240"/>
                      <a:pt x="1119850" y="310965"/>
                      <a:pt x="1119850" y="266217"/>
                    </a:cubicBezTo>
                    <a:close/>
                    <a:moveTo>
                      <a:pt x="1273215" y="266218"/>
                    </a:moveTo>
                    <a:lnTo>
                      <a:pt x="1006998" y="532435"/>
                    </a:lnTo>
                    <a:lnTo>
                      <a:pt x="0" y="532435"/>
                    </a:lnTo>
                    <a:lnTo>
                      <a:pt x="0" y="0"/>
                    </a:lnTo>
                    <a:lnTo>
                      <a:pt x="1006998" y="0"/>
                    </a:lnTo>
                    <a:close/>
                  </a:path>
                </a:pathLst>
              </a:cu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ndParaRPr>
              </a:p>
            </p:txBody>
          </p:sp>
          <p:sp>
            <p:nvSpPr>
              <p:cNvPr id="63" name="弧形 62">
                <a:extLst>
                  <a:ext uri="{FF2B5EF4-FFF2-40B4-BE49-F238E27FC236}">
                    <a16:creationId xmlns:a16="http://schemas.microsoft.com/office/drawing/2014/main" id="{5EF32AFD-36A7-68FB-BD02-C5C74382A160}"/>
                  </a:ext>
                </a:extLst>
              </p:cNvPr>
              <p:cNvSpPr/>
              <p:nvPr/>
            </p:nvSpPr>
            <p:spPr>
              <a:xfrm rot="20151747">
                <a:off x="5122516" y="2922706"/>
                <a:ext cx="347240" cy="506294"/>
              </a:xfrm>
              <a:prstGeom prst="arc">
                <a:avLst>
                  <a:gd name="adj1" fmla="val 7195954"/>
                  <a:gd name="adj2" fmla="val 4572598"/>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grpSp>
        <p:sp>
          <p:nvSpPr>
            <p:cNvPr id="61" name="文本框 60">
              <a:extLst>
                <a:ext uri="{FF2B5EF4-FFF2-40B4-BE49-F238E27FC236}">
                  <a16:creationId xmlns:a16="http://schemas.microsoft.com/office/drawing/2014/main" id="{D9049D21-43F6-1D3B-CF1E-5C44ECBAF760}"/>
                </a:ext>
              </a:extLst>
            </p:cNvPr>
            <p:cNvSpPr txBox="1"/>
            <p:nvPr/>
          </p:nvSpPr>
          <p:spPr>
            <a:xfrm rot="3419181">
              <a:off x="5048869" y="2929845"/>
              <a:ext cx="431900" cy="276999"/>
            </a:xfrm>
            <a:prstGeom prst="rect">
              <a:avLst/>
            </a:prstGeom>
            <a:noFill/>
          </p:spPr>
          <p:txBody>
            <a:bodyPr wrap="square" rtlCol="0">
              <a:spAutoFit/>
            </a:bodyPr>
            <a:lstStyle/>
            <a:p>
              <a:pPr algn="dist"/>
              <a:r>
                <a:rPr lang="en-US" altLang="zh-CN" sz="1200" dirty="0">
                  <a:solidFill>
                    <a:schemeClr val="bg1"/>
                  </a:solidFill>
                  <a:latin typeface="+mj-ea"/>
                  <a:ea typeface="+mj-ea"/>
                </a:rPr>
                <a:t>03</a:t>
              </a:r>
              <a:endParaRPr lang="zh-CN" altLang="en-US" sz="1200" dirty="0">
                <a:solidFill>
                  <a:schemeClr val="bg1"/>
                </a:solidFill>
                <a:latin typeface="+mj-ea"/>
                <a:ea typeface="+mj-ea"/>
              </a:endParaRPr>
            </a:p>
          </p:txBody>
        </p:sp>
      </p:grpSp>
      <p:sp>
        <p:nvSpPr>
          <p:cNvPr id="58" name="文本框 57">
            <a:extLst>
              <a:ext uri="{FF2B5EF4-FFF2-40B4-BE49-F238E27FC236}">
                <a16:creationId xmlns:a16="http://schemas.microsoft.com/office/drawing/2014/main" id="{82DC3976-72E2-379B-ECF1-649AB9CFA37F}"/>
              </a:ext>
            </a:extLst>
          </p:cNvPr>
          <p:cNvSpPr txBox="1"/>
          <p:nvPr/>
        </p:nvSpPr>
        <p:spPr>
          <a:xfrm>
            <a:off x="6132521" y="4551668"/>
            <a:ext cx="1961086" cy="523220"/>
          </a:xfrm>
          <a:prstGeom prst="rect">
            <a:avLst/>
          </a:prstGeom>
          <a:noFill/>
        </p:spPr>
        <p:txBody>
          <a:bodyPr vert="horz" wrap="square" rtlCol="0">
            <a:spAutoFit/>
          </a:bodyPr>
          <a:lstStyle/>
          <a:p>
            <a:r>
              <a:rPr lang="zh-CN" altLang="en-US" sz="2800" spc="100" dirty="0">
                <a:solidFill>
                  <a:srgbClr val="20B066"/>
                </a:solidFill>
                <a:latin typeface="+mj-ea"/>
                <a:ea typeface="+mj-ea"/>
              </a:rPr>
              <a:t>活动时间</a:t>
            </a:r>
          </a:p>
        </p:txBody>
      </p:sp>
      <p:sp>
        <p:nvSpPr>
          <p:cNvPr id="59" name="文本框 58">
            <a:extLst>
              <a:ext uri="{FF2B5EF4-FFF2-40B4-BE49-F238E27FC236}">
                <a16:creationId xmlns:a16="http://schemas.microsoft.com/office/drawing/2014/main" id="{3EBE4381-A0CD-B671-9F28-7B4B8C1BD7C0}"/>
              </a:ext>
            </a:extLst>
          </p:cNvPr>
          <p:cNvSpPr txBox="1"/>
          <p:nvPr/>
        </p:nvSpPr>
        <p:spPr>
          <a:xfrm>
            <a:off x="7920123" y="4730510"/>
            <a:ext cx="2642080" cy="307777"/>
          </a:xfrm>
          <a:prstGeom prst="rect">
            <a:avLst/>
          </a:prstGeom>
          <a:noFill/>
        </p:spPr>
        <p:txBody>
          <a:bodyPr vert="horz" wrap="square" rtlCol="0">
            <a:spAutoFit/>
          </a:bodyPr>
          <a:lstStyle/>
          <a:p>
            <a:pPr algn="dist"/>
            <a:r>
              <a:rPr lang="en-US" altLang="zh-CN" sz="1400" spc="100" dirty="0">
                <a:solidFill>
                  <a:schemeClr val="bg1"/>
                </a:solidFill>
                <a:latin typeface="+mn-ea"/>
              </a:rPr>
              <a:t>HUO DONG SHI JIAN</a:t>
            </a:r>
            <a:endParaRPr lang="zh-CN" altLang="en-US" sz="1400" spc="100" dirty="0">
              <a:solidFill>
                <a:schemeClr val="bg1"/>
              </a:solidFill>
              <a:latin typeface="+mn-ea"/>
            </a:endParaRPr>
          </a:p>
        </p:txBody>
      </p:sp>
      <p:grpSp>
        <p:nvGrpSpPr>
          <p:cNvPr id="65" name="组合 64">
            <a:extLst>
              <a:ext uri="{FF2B5EF4-FFF2-40B4-BE49-F238E27FC236}">
                <a16:creationId xmlns:a16="http://schemas.microsoft.com/office/drawing/2014/main" id="{F26F2D9B-2992-3F57-220B-3302262FBF9B}"/>
              </a:ext>
            </a:extLst>
          </p:cNvPr>
          <p:cNvGrpSpPr/>
          <p:nvPr/>
        </p:nvGrpSpPr>
        <p:grpSpPr>
          <a:xfrm>
            <a:off x="5378408" y="5312540"/>
            <a:ext cx="425081" cy="596336"/>
            <a:chOff x="4978237" y="2687959"/>
            <a:chExt cx="425081" cy="596336"/>
          </a:xfrm>
        </p:grpSpPr>
        <p:grpSp>
          <p:nvGrpSpPr>
            <p:cNvPr id="68" name="组合 67">
              <a:extLst>
                <a:ext uri="{FF2B5EF4-FFF2-40B4-BE49-F238E27FC236}">
                  <a16:creationId xmlns:a16="http://schemas.microsoft.com/office/drawing/2014/main" id="{6DE47830-2A4A-89B0-85D9-5BACAE51BD27}"/>
                </a:ext>
              </a:extLst>
            </p:cNvPr>
            <p:cNvGrpSpPr/>
            <p:nvPr/>
          </p:nvGrpSpPr>
          <p:grpSpPr>
            <a:xfrm>
              <a:off x="4978237" y="2687959"/>
              <a:ext cx="341830" cy="567254"/>
              <a:chOff x="5122516" y="2922706"/>
              <a:chExt cx="840252" cy="1394365"/>
            </a:xfrm>
          </p:grpSpPr>
          <p:sp>
            <p:nvSpPr>
              <p:cNvPr id="70" name="任意多边形: 形状 69">
                <a:extLst>
                  <a:ext uri="{FF2B5EF4-FFF2-40B4-BE49-F238E27FC236}">
                    <a16:creationId xmlns:a16="http://schemas.microsoft.com/office/drawing/2014/main" id="{46A37820-13CB-B09E-A8BD-F0C27CEAFD41}"/>
                  </a:ext>
                </a:extLst>
              </p:cNvPr>
              <p:cNvSpPr/>
              <p:nvPr/>
            </p:nvSpPr>
            <p:spPr>
              <a:xfrm rot="14066743">
                <a:off x="5059943" y="3414246"/>
                <a:ext cx="1273215" cy="532435"/>
              </a:xfrm>
              <a:custGeom>
                <a:avLst/>
                <a:gdLst>
                  <a:gd name="connsiteX0" fmla="*/ 1119850 w 1273215"/>
                  <a:gd name="connsiteY0" fmla="*/ 266217 h 532435"/>
                  <a:gd name="connsiteX1" fmla="*/ 1038827 w 1273215"/>
                  <a:gd name="connsiteY1" fmla="*/ 185194 h 532435"/>
                  <a:gd name="connsiteX2" fmla="*/ 957804 w 1273215"/>
                  <a:gd name="connsiteY2" fmla="*/ 266217 h 532435"/>
                  <a:gd name="connsiteX3" fmla="*/ 1038827 w 1273215"/>
                  <a:gd name="connsiteY3" fmla="*/ 347240 h 532435"/>
                  <a:gd name="connsiteX4" fmla="*/ 1119850 w 1273215"/>
                  <a:gd name="connsiteY4" fmla="*/ 266217 h 532435"/>
                  <a:gd name="connsiteX5" fmla="*/ 1273215 w 1273215"/>
                  <a:gd name="connsiteY5" fmla="*/ 266218 h 532435"/>
                  <a:gd name="connsiteX6" fmla="*/ 1006998 w 1273215"/>
                  <a:gd name="connsiteY6" fmla="*/ 532435 h 532435"/>
                  <a:gd name="connsiteX7" fmla="*/ 0 w 1273215"/>
                  <a:gd name="connsiteY7" fmla="*/ 532435 h 532435"/>
                  <a:gd name="connsiteX8" fmla="*/ 0 w 1273215"/>
                  <a:gd name="connsiteY8" fmla="*/ 0 h 532435"/>
                  <a:gd name="connsiteX9" fmla="*/ 1006998 w 1273215"/>
                  <a:gd name="connsiteY9" fmla="*/ 0 h 5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3215" h="532435">
                    <a:moveTo>
                      <a:pt x="1119850" y="266217"/>
                    </a:moveTo>
                    <a:cubicBezTo>
                      <a:pt x="1119850" y="221469"/>
                      <a:pt x="1083575" y="185194"/>
                      <a:pt x="1038827" y="185194"/>
                    </a:cubicBezTo>
                    <a:cubicBezTo>
                      <a:pt x="994079" y="185194"/>
                      <a:pt x="957804" y="221469"/>
                      <a:pt x="957804" y="266217"/>
                    </a:cubicBezTo>
                    <a:cubicBezTo>
                      <a:pt x="957804" y="310965"/>
                      <a:pt x="994079" y="347240"/>
                      <a:pt x="1038827" y="347240"/>
                    </a:cubicBezTo>
                    <a:cubicBezTo>
                      <a:pt x="1083575" y="347240"/>
                      <a:pt x="1119850" y="310965"/>
                      <a:pt x="1119850" y="266217"/>
                    </a:cubicBezTo>
                    <a:close/>
                    <a:moveTo>
                      <a:pt x="1273215" y="266218"/>
                    </a:moveTo>
                    <a:lnTo>
                      <a:pt x="1006998" y="532435"/>
                    </a:lnTo>
                    <a:lnTo>
                      <a:pt x="0" y="532435"/>
                    </a:lnTo>
                    <a:lnTo>
                      <a:pt x="0" y="0"/>
                    </a:lnTo>
                    <a:lnTo>
                      <a:pt x="1006998" y="0"/>
                    </a:lnTo>
                    <a:close/>
                  </a:path>
                </a:pathLst>
              </a:cu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ndParaRPr>
              </a:p>
            </p:txBody>
          </p:sp>
          <p:sp>
            <p:nvSpPr>
              <p:cNvPr id="71" name="弧形 70">
                <a:extLst>
                  <a:ext uri="{FF2B5EF4-FFF2-40B4-BE49-F238E27FC236}">
                    <a16:creationId xmlns:a16="http://schemas.microsoft.com/office/drawing/2014/main" id="{7FEAB48D-CD5E-47BF-5054-46F0E8E014E6}"/>
                  </a:ext>
                </a:extLst>
              </p:cNvPr>
              <p:cNvSpPr/>
              <p:nvPr/>
            </p:nvSpPr>
            <p:spPr>
              <a:xfrm rot="20151747">
                <a:off x="5122516" y="2922706"/>
                <a:ext cx="347240" cy="506294"/>
              </a:xfrm>
              <a:prstGeom prst="arc">
                <a:avLst>
                  <a:gd name="adj1" fmla="val 7195954"/>
                  <a:gd name="adj2" fmla="val 4572598"/>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grpSp>
        <p:sp>
          <p:nvSpPr>
            <p:cNvPr id="69" name="文本框 68">
              <a:extLst>
                <a:ext uri="{FF2B5EF4-FFF2-40B4-BE49-F238E27FC236}">
                  <a16:creationId xmlns:a16="http://schemas.microsoft.com/office/drawing/2014/main" id="{1A7B1E14-68DC-0DD9-7108-63C420CD3CE8}"/>
                </a:ext>
              </a:extLst>
            </p:cNvPr>
            <p:cNvSpPr txBox="1"/>
            <p:nvPr/>
          </p:nvSpPr>
          <p:spPr>
            <a:xfrm rot="3419181">
              <a:off x="5048869" y="2929845"/>
              <a:ext cx="431900" cy="276999"/>
            </a:xfrm>
            <a:prstGeom prst="rect">
              <a:avLst/>
            </a:prstGeom>
            <a:noFill/>
          </p:spPr>
          <p:txBody>
            <a:bodyPr wrap="square" rtlCol="0">
              <a:spAutoFit/>
            </a:bodyPr>
            <a:lstStyle/>
            <a:p>
              <a:pPr algn="dist"/>
              <a:r>
                <a:rPr lang="en-US" altLang="zh-CN" sz="1200" dirty="0">
                  <a:solidFill>
                    <a:schemeClr val="bg1"/>
                  </a:solidFill>
                  <a:latin typeface="+mj-ea"/>
                  <a:ea typeface="+mj-ea"/>
                </a:rPr>
                <a:t>04</a:t>
              </a:r>
              <a:endParaRPr lang="zh-CN" altLang="en-US" sz="1200" dirty="0">
                <a:solidFill>
                  <a:schemeClr val="bg1"/>
                </a:solidFill>
                <a:latin typeface="+mj-ea"/>
                <a:ea typeface="+mj-ea"/>
              </a:endParaRPr>
            </a:p>
          </p:txBody>
        </p:sp>
      </p:grpSp>
      <p:sp>
        <p:nvSpPr>
          <p:cNvPr id="66" name="文本框 65">
            <a:extLst>
              <a:ext uri="{FF2B5EF4-FFF2-40B4-BE49-F238E27FC236}">
                <a16:creationId xmlns:a16="http://schemas.microsoft.com/office/drawing/2014/main" id="{DBBEB052-9C9D-305F-450D-3421E6B117B1}"/>
              </a:ext>
            </a:extLst>
          </p:cNvPr>
          <p:cNvSpPr txBox="1"/>
          <p:nvPr/>
        </p:nvSpPr>
        <p:spPr>
          <a:xfrm>
            <a:off x="6132521" y="5421333"/>
            <a:ext cx="1961086" cy="523220"/>
          </a:xfrm>
          <a:prstGeom prst="rect">
            <a:avLst/>
          </a:prstGeom>
          <a:noFill/>
        </p:spPr>
        <p:txBody>
          <a:bodyPr vert="horz" wrap="square" rtlCol="0">
            <a:spAutoFit/>
          </a:bodyPr>
          <a:lstStyle/>
          <a:p>
            <a:r>
              <a:rPr lang="zh-CN" altLang="en-US" sz="2800" spc="100" dirty="0">
                <a:solidFill>
                  <a:srgbClr val="20B066"/>
                </a:solidFill>
                <a:latin typeface="+mj-ea"/>
                <a:ea typeface="+mj-ea"/>
              </a:rPr>
              <a:t>活动方案</a:t>
            </a:r>
          </a:p>
        </p:txBody>
      </p:sp>
      <p:sp>
        <p:nvSpPr>
          <p:cNvPr id="67" name="文本框 66">
            <a:extLst>
              <a:ext uri="{FF2B5EF4-FFF2-40B4-BE49-F238E27FC236}">
                <a16:creationId xmlns:a16="http://schemas.microsoft.com/office/drawing/2014/main" id="{CC08EBC1-550F-FC15-03CF-E1BE6BB00255}"/>
              </a:ext>
            </a:extLst>
          </p:cNvPr>
          <p:cNvSpPr txBox="1"/>
          <p:nvPr/>
        </p:nvSpPr>
        <p:spPr>
          <a:xfrm>
            <a:off x="7920123" y="5600175"/>
            <a:ext cx="2642080" cy="307777"/>
          </a:xfrm>
          <a:prstGeom prst="rect">
            <a:avLst/>
          </a:prstGeom>
          <a:noFill/>
        </p:spPr>
        <p:txBody>
          <a:bodyPr vert="horz" wrap="square" rtlCol="0">
            <a:spAutoFit/>
          </a:bodyPr>
          <a:lstStyle/>
          <a:p>
            <a:pPr algn="dist"/>
            <a:r>
              <a:rPr lang="en-US" altLang="zh-CN" sz="1400" spc="100" dirty="0">
                <a:solidFill>
                  <a:schemeClr val="bg1"/>
                </a:solidFill>
                <a:latin typeface="+mn-ea"/>
              </a:rPr>
              <a:t>HUO DONG FANG AN</a:t>
            </a:r>
            <a:endParaRPr lang="zh-CN" altLang="en-US" sz="1400" spc="100" dirty="0">
              <a:solidFill>
                <a:schemeClr val="bg1"/>
              </a:solidFill>
              <a:latin typeface="+mn-ea"/>
            </a:endParaRPr>
          </a:p>
        </p:txBody>
      </p:sp>
      <p:cxnSp>
        <p:nvCxnSpPr>
          <p:cNvPr id="81" name="直接连接符 80">
            <a:extLst>
              <a:ext uri="{FF2B5EF4-FFF2-40B4-BE49-F238E27FC236}">
                <a16:creationId xmlns:a16="http://schemas.microsoft.com/office/drawing/2014/main" id="{3453DEC6-473E-8617-5899-26EA00675CB3}"/>
              </a:ext>
            </a:extLst>
          </p:cNvPr>
          <p:cNvCxnSpPr>
            <a:cxnSpLocks/>
          </p:cNvCxnSpPr>
          <p:nvPr/>
        </p:nvCxnSpPr>
        <p:spPr>
          <a:xfrm>
            <a:off x="9352344" y="1307939"/>
            <a:ext cx="2141317"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6934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8" name="矩形 47">
            <a:extLst>
              <a:ext uri="{FF2B5EF4-FFF2-40B4-BE49-F238E27FC236}">
                <a16:creationId xmlns:a16="http://schemas.microsoft.com/office/drawing/2014/main" id="{08039F71-A380-6A12-857A-03452D1B1024}"/>
              </a:ext>
            </a:extLst>
          </p:cNvPr>
          <p:cNvSpPr/>
          <p:nvPr/>
        </p:nvSpPr>
        <p:spPr>
          <a:xfrm>
            <a:off x="0" y="2964175"/>
            <a:ext cx="4130040" cy="929651"/>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56" name="矩形 55">
            <a:extLst>
              <a:ext uri="{FF2B5EF4-FFF2-40B4-BE49-F238E27FC236}">
                <a16:creationId xmlns:a16="http://schemas.microsoft.com/office/drawing/2014/main" id="{938A635C-6C98-E319-F2D8-B5F802A8FEB7}"/>
              </a:ext>
            </a:extLst>
          </p:cNvPr>
          <p:cNvSpPr/>
          <p:nvPr/>
        </p:nvSpPr>
        <p:spPr>
          <a:xfrm>
            <a:off x="1469072" y="907098"/>
            <a:ext cx="2859087" cy="5043805"/>
          </a:xfrm>
          <a:prstGeom prst="rect">
            <a:avLst/>
          </a:prstGeom>
          <a:blipFill dpi="0" rotWithShape="1">
            <a:blip r:embed="rId2">
              <a:duotone>
                <a:schemeClr val="accent3">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w="50800">
            <a:solidFill>
              <a:srgbClr val="20B0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64" name="文本框 63">
            <a:extLst>
              <a:ext uri="{FF2B5EF4-FFF2-40B4-BE49-F238E27FC236}">
                <a16:creationId xmlns:a16="http://schemas.microsoft.com/office/drawing/2014/main" id="{FBAA990A-7BEA-A98E-7DC0-B801F6CA4143}"/>
              </a:ext>
            </a:extLst>
          </p:cNvPr>
          <p:cNvSpPr txBox="1"/>
          <p:nvPr/>
        </p:nvSpPr>
        <p:spPr>
          <a:xfrm>
            <a:off x="938473" y="3429000"/>
            <a:ext cx="1126547" cy="1127029"/>
          </a:xfrm>
          <a:prstGeom prst="rect">
            <a:avLst/>
          </a:prstGeom>
          <a:noFill/>
        </p:spPr>
        <p:txBody>
          <a:bodyPr wrap="square" rtlCol="0">
            <a:prstTxWarp prst="textCircle">
              <a:avLst/>
            </a:prstTxWarp>
            <a:spAutoFit/>
          </a:bodyPr>
          <a:lstStyle/>
          <a:p>
            <a:pPr>
              <a:lnSpc>
                <a:spcPct val="130000"/>
              </a:lnSpc>
            </a:pPr>
            <a:r>
              <a:rPr lang="en-US" altLang="zh-CN" sz="1200" b="0" i="0" dirty="0">
                <a:solidFill>
                  <a:schemeClr val="bg1"/>
                </a:solidFill>
                <a:effectLst/>
                <a:latin typeface="+mn-ea"/>
              </a:rPr>
              <a:t>Community Group Purchase Marketing Planning</a:t>
            </a:r>
            <a:endParaRPr lang="zh-CN" altLang="en-US" sz="1200" dirty="0">
              <a:solidFill>
                <a:schemeClr val="bg1"/>
              </a:solidFill>
              <a:latin typeface="+mn-ea"/>
            </a:endParaRPr>
          </a:p>
        </p:txBody>
      </p:sp>
      <p:cxnSp>
        <p:nvCxnSpPr>
          <p:cNvPr id="72" name="直接连接符 71">
            <a:extLst>
              <a:ext uri="{FF2B5EF4-FFF2-40B4-BE49-F238E27FC236}">
                <a16:creationId xmlns:a16="http://schemas.microsoft.com/office/drawing/2014/main" id="{47D44055-85B5-7825-9F28-4B1A1BC8CAB5}"/>
              </a:ext>
            </a:extLst>
          </p:cNvPr>
          <p:cNvCxnSpPr>
            <a:cxnSpLocks/>
          </p:cNvCxnSpPr>
          <p:nvPr/>
        </p:nvCxnSpPr>
        <p:spPr>
          <a:xfrm>
            <a:off x="3541065" y="1749899"/>
            <a:ext cx="1574187" cy="0"/>
          </a:xfrm>
          <a:prstGeom prst="line">
            <a:avLst/>
          </a:prstGeom>
          <a:ln w="38100" cap="rnd">
            <a:solidFill>
              <a:srgbClr val="20B066"/>
            </a:solidFill>
            <a:round/>
            <a:tailEnd type="arrow"/>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id="{1820EAF4-F4C8-FF89-1079-61E917E2DC00}"/>
              </a:ext>
            </a:extLst>
          </p:cNvPr>
          <p:cNvSpPr txBox="1"/>
          <p:nvPr/>
        </p:nvSpPr>
        <p:spPr>
          <a:xfrm>
            <a:off x="5681718" y="2348175"/>
            <a:ext cx="5571809" cy="1323439"/>
          </a:xfrm>
          <a:prstGeom prst="rect">
            <a:avLst/>
          </a:prstGeom>
          <a:noFill/>
        </p:spPr>
        <p:txBody>
          <a:bodyPr wrap="square" rtlCol="0">
            <a:spAutoFit/>
          </a:bodyPr>
          <a:lstStyle/>
          <a:p>
            <a:r>
              <a:rPr lang="zh-CN" altLang="en-US" sz="8000" dirty="0">
                <a:solidFill>
                  <a:schemeClr val="bg1"/>
                </a:solidFill>
                <a:latin typeface="+mj-ea"/>
                <a:ea typeface="+mj-ea"/>
              </a:rPr>
              <a:t>产品策略</a:t>
            </a:r>
          </a:p>
        </p:txBody>
      </p:sp>
      <p:sp>
        <p:nvSpPr>
          <p:cNvPr id="82" name="弧形 81">
            <a:extLst>
              <a:ext uri="{FF2B5EF4-FFF2-40B4-BE49-F238E27FC236}">
                <a16:creationId xmlns:a16="http://schemas.microsoft.com/office/drawing/2014/main" id="{34002504-2E81-B586-32F5-8BC17D67C21B}"/>
              </a:ext>
            </a:extLst>
          </p:cNvPr>
          <p:cNvSpPr/>
          <p:nvPr/>
        </p:nvSpPr>
        <p:spPr>
          <a:xfrm rot="19056252">
            <a:off x="9165287" y="2909729"/>
            <a:ext cx="1347037" cy="723226"/>
          </a:xfrm>
          <a:prstGeom prst="arc">
            <a:avLst>
              <a:gd name="adj1" fmla="val 17761198"/>
              <a:gd name="adj2" fmla="val 12034006"/>
            </a:avLst>
          </a:prstGeom>
          <a:ln>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sp>
        <p:nvSpPr>
          <p:cNvPr id="84" name="椭圆 83">
            <a:extLst>
              <a:ext uri="{FF2B5EF4-FFF2-40B4-BE49-F238E27FC236}">
                <a16:creationId xmlns:a16="http://schemas.microsoft.com/office/drawing/2014/main" id="{06E408D7-F5EE-7C52-3817-9983E2600EE3}"/>
              </a:ext>
            </a:extLst>
          </p:cNvPr>
          <p:cNvSpPr/>
          <p:nvPr/>
        </p:nvSpPr>
        <p:spPr>
          <a:xfrm>
            <a:off x="9838805" y="3594901"/>
            <a:ext cx="153425" cy="1534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85" name="文本框 84">
            <a:extLst>
              <a:ext uri="{FF2B5EF4-FFF2-40B4-BE49-F238E27FC236}">
                <a16:creationId xmlns:a16="http://schemas.microsoft.com/office/drawing/2014/main" id="{CA5ED55A-B063-B895-98F7-7A8C8C99BA9F}"/>
              </a:ext>
            </a:extLst>
          </p:cNvPr>
          <p:cNvSpPr txBox="1"/>
          <p:nvPr/>
        </p:nvSpPr>
        <p:spPr>
          <a:xfrm>
            <a:off x="5720079" y="3532385"/>
            <a:ext cx="3530935" cy="307777"/>
          </a:xfrm>
          <a:prstGeom prst="rect">
            <a:avLst/>
          </a:prstGeom>
          <a:noFill/>
        </p:spPr>
        <p:txBody>
          <a:bodyPr vert="horz" wrap="square" rtlCol="0">
            <a:spAutoFit/>
          </a:bodyPr>
          <a:lstStyle/>
          <a:p>
            <a:pPr algn="dist"/>
            <a:r>
              <a:rPr lang="en-US" altLang="zh-CN" sz="1400" spc="100" dirty="0">
                <a:solidFill>
                  <a:schemeClr val="bg1"/>
                </a:solidFill>
                <a:latin typeface="+mn-ea"/>
              </a:rPr>
              <a:t>CHAN PIN CE LUE</a:t>
            </a:r>
            <a:endParaRPr lang="zh-CN" altLang="en-US" sz="1400" spc="100" dirty="0">
              <a:solidFill>
                <a:schemeClr val="bg1"/>
              </a:solidFill>
              <a:latin typeface="+mn-ea"/>
            </a:endParaRPr>
          </a:p>
        </p:txBody>
      </p:sp>
      <p:sp>
        <p:nvSpPr>
          <p:cNvPr id="86" name="文本框 85">
            <a:extLst>
              <a:ext uri="{FF2B5EF4-FFF2-40B4-BE49-F238E27FC236}">
                <a16:creationId xmlns:a16="http://schemas.microsoft.com/office/drawing/2014/main" id="{75F97F2A-8371-15C6-8B63-9B03FC30BF39}"/>
              </a:ext>
            </a:extLst>
          </p:cNvPr>
          <p:cNvSpPr txBox="1"/>
          <p:nvPr/>
        </p:nvSpPr>
        <p:spPr>
          <a:xfrm>
            <a:off x="5717278" y="4024041"/>
            <a:ext cx="5958785"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grpSp>
        <p:nvGrpSpPr>
          <p:cNvPr id="88" name="组合 87">
            <a:extLst>
              <a:ext uri="{FF2B5EF4-FFF2-40B4-BE49-F238E27FC236}">
                <a16:creationId xmlns:a16="http://schemas.microsoft.com/office/drawing/2014/main" id="{1087F88B-C892-E29F-9B6D-B8095EE41389}"/>
              </a:ext>
            </a:extLst>
          </p:cNvPr>
          <p:cNvGrpSpPr/>
          <p:nvPr/>
        </p:nvGrpSpPr>
        <p:grpSpPr>
          <a:xfrm>
            <a:off x="5808663" y="5530714"/>
            <a:ext cx="1022682" cy="91162"/>
            <a:chOff x="874713" y="594036"/>
            <a:chExt cx="1022682" cy="91162"/>
          </a:xfrm>
          <a:solidFill>
            <a:srgbClr val="FFFFFF"/>
          </a:solidFill>
        </p:grpSpPr>
        <p:sp>
          <p:nvSpPr>
            <p:cNvPr id="89" name="椭圆 88">
              <a:extLst>
                <a:ext uri="{FF2B5EF4-FFF2-40B4-BE49-F238E27FC236}">
                  <a16:creationId xmlns:a16="http://schemas.microsoft.com/office/drawing/2014/main" id="{9FF27169-6DC9-3FA2-BB89-CF2B8786F7D7}"/>
                </a:ext>
              </a:extLst>
            </p:cNvPr>
            <p:cNvSpPr/>
            <p:nvPr/>
          </p:nvSpPr>
          <p:spPr>
            <a:xfrm>
              <a:off x="874713"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0" name="椭圆 89">
              <a:extLst>
                <a:ext uri="{FF2B5EF4-FFF2-40B4-BE49-F238E27FC236}">
                  <a16:creationId xmlns:a16="http://schemas.microsoft.com/office/drawing/2014/main" id="{683547E8-44FF-9B33-2F82-FB29E79BC3DC}"/>
                </a:ext>
              </a:extLst>
            </p:cNvPr>
            <p:cNvSpPr/>
            <p:nvPr/>
          </p:nvSpPr>
          <p:spPr>
            <a:xfrm>
              <a:off x="1185220"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1" name="椭圆 90">
              <a:extLst>
                <a:ext uri="{FF2B5EF4-FFF2-40B4-BE49-F238E27FC236}">
                  <a16:creationId xmlns:a16="http://schemas.microsoft.com/office/drawing/2014/main" id="{2D2BFFF8-3F0A-F4B2-7F40-8A09241F6A00}"/>
                </a:ext>
              </a:extLst>
            </p:cNvPr>
            <p:cNvSpPr/>
            <p:nvPr/>
          </p:nvSpPr>
          <p:spPr>
            <a:xfrm>
              <a:off x="1495727"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2" name="椭圆 91">
              <a:extLst>
                <a:ext uri="{FF2B5EF4-FFF2-40B4-BE49-F238E27FC236}">
                  <a16:creationId xmlns:a16="http://schemas.microsoft.com/office/drawing/2014/main" id="{4D186458-9224-FD94-F770-F086A0240DC2}"/>
                </a:ext>
              </a:extLst>
            </p:cNvPr>
            <p:cNvSpPr/>
            <p:nvPr/>
          </p:nvSpPr>
          <p:spPr>
            <a:xfrm>
              <a:off x="1806233"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grpSp>
        <p:nvGrpSpPr>
          <p:cNvPr id="93" name="组合 92">
            <a:extLst>
              <a:ext uri="{FF2B5EF4-FFF2-40B4-BE49-F238E27FC236}">
                <a16:creationId xmlns:a16="http://schemas.microsoft.com/office/drawing/2014/main" id="{F82AE722-6215-B532-9D0E-3484E9288984}"/>
              </a:ext>
            </a:extLst>
          </p:cNvPr>
          <p:cNvGrpSpPr/>
          <p:nvPr/>
        </p:nvGrpSpPr>
        <p:grpSpPr>
          <a:xfrm>
            <a:off x="5808663" y="5707628"/>
            <a:ext cx="1022682" cy="91162"/>
            <a:chOff x="874713" y="594036"/>
            <a:chExt cx="1022682" cy="91162"/>
          </a:xfrm>
          <a:solidFill>
            <a:srgbClr val="FFFFFF"/>
          </a:solidFill>
        </p:grpSpPr>
        <p:sp>
          <p:nvSpPr>
            <p:cNvPr id="94" name="椭圆 93">
              <a:extLst>
                <a:ext uri="{FF2B5EF4-FFF2-40B4-BE49-F238E27FC236}">
                  <a16:creationId xmlns:a16="http://schemas.microsoft.com/office/drawing/2014/main" id="{6E262102-26BD-FF22-8347-8F175A3E2359}"/>
                </a:ext>
              </a:extLst>
            </p:cNvPr>
            <p:cNvSpPr/>
            <p:nvPr/>
          </p:nvSpPr>
          <p:spPr>
            <a:xfrm>
              <a:off x="874713"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5" name="椭圆 94">
              <a:extLst>
                <a:ext uri="{FF2B5EF4-FFF2-40B4-BE49-F238E27FC236}">
                  <a16:creationId xmlns:a16="http://schemas.microsoft.com/office/drawing/2014/main" id="{6E57FE9B-0301-5F06-9AD5-5B5CE7FF54D4}"/>
                </a:ext>
              </a:extLst>
            </p:cNvPr>
            <p:cNvSpPr/>
            <p:nvPr/>
          </p:nvSpPr>
          <p:spPr>
            <a:xfrm>
              <a:off x="1185220"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6" name="椭圆 95">
              <a:extLst>
                <a:ext uri="{FF2B5EF4-FFF2-40B4-BE49-F238E27FC236}">
                  <a16:creationId xmlns:a16="http://schemas.microsoft.com/office/drawing/2014/main" id="{1D767ADF-D933-5C6A-35E4-C5AF79926E69}"/>
                </a:ext>
              </a:extLst>
            </p:cNvPr>
            <p:cNvSpPr/>
            <p:nvPr/>
          </p:nvSpPr>
          <p:spPr>
            <a:xfrm>
              <a:off x="1495727"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7" name="椭圆 96">
              <a:extLst>
                <a:ext uri="{FF2B5EF4-FFF2-40B4-BE49-F238E27FC236}">
                  <a16:creationId xmlns:a16="http://schemas.microsoft.com/office/drawing/2014/main" id="{2040D824-D530-8799-B589-DB376CAB82C0}"/>
                </a:ext>
              </a:extLst>
            </p:cNvPr>
            <p:cNvSpPr/>
            <p:nvPr/>
          </p:nvSpPr>
          <p:spPr>
            <a:xfrm>
              <a:off x="1806233"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98" name="文本框 97">
            <a:extLst>
              <a:ext uri="{FF2B5EF4-FFF2-40B4-BE49-F238E27FC236}">
                <a16:creationId xmlns:a16="http://schemas.microsoft.com/office/drawing/2014/main" id="{A68B169E-03AF-ED66-FB77-E776023A3B34}"/>
              </a:ext>
            </a:extLst>
          </p:cNvPr>
          <p:cNvSpPr txBox="1"/>
          <p:nvPr/>
        </p:nvSpPr>
        <p:spPr>
          <a:xfrm>
            <a:off x="10687679" y="399266"/>
            <a:ext cx="1131696" cy="1015663"/>
          </a:xfrm>
          <a:prstGeom prst="rect">
            <a:avLst/>
          </a:prstGeom>
          <a:noFill/>
        </p:spPr>
        <p:txBody>
          <a:bodyPr vert="horz" wrap="square" rtlCol="0">
            <a:spAutoFit/>
          </a:bodyPr>
          <a:lstStyle/>
          <a:p>
            <a:pPr algn="ctr"/>
            <a:r>
              <a:rPr lang="en-US" altLang="zh-CN" sz="6000" dirty="0">
                <a:ln w="3175">
                  <a:solidFill>
                    <a:srgbClr val="20B066"/>
                  </a:solidFill>
                </a:ln>
                <a:noFill/>
                <a:latin typeface="思源黑体 CN Bold" panose="020B0800000000000000" pitchFamily="34" charset="-122"/>
                <a:ea typeface="思源黑体 CN Bold" panose="020B0800000000000000" pitchFamily="34" charset="-122"/>
              </a:rPr>
              <a:t>01</a:t>
            </a:r>
            <a:endParaRPr lang="zh-CN" altLang="en-US" sz="6000" dirty="0">
              <a:ln w="3175">
                <a:solidFill>
                  <a:srgbClr val="20B066"/>
                </a:solidFill>
              </a:ln>
              <a:noFill/>
              <a:latin typeface="思源黑体 CN Bold" panose="020B0800000000000000" pitchFamily="34" charset="-122"/>
              <a:ea typeface="思源黑体 CN Bold" panose="020B0800000000000000" pitchFamily="34" charset="-122"/>
            </a:endParaRPr>
          </a:p>
        </p:txBody>
      </p:sp>
      <p:cxnSp>
        <p:nvCxnSpPr>
          <p:cNvPr id="7" name="直接连接符 6">
            <a:extLst>
              <a:ext uri="{FF2B5EF4-FFF2-40B4-BE49-F238E27FC236}">
                <a16:creationId xmlns:a16="http://schemas.microsoft.com/office/drawing/2014/main" id="{8367216B-87EF-3FDF-AA99-C9FA1130FE71}"/>
              </a:ext>
            </a:extLst>
          </p:cNvPr>
          <p:cNvCxnSpPr/>
          <p:nvPr/>
        </p:nvCxnSpPr>
        <p:spPr>
          <a:xfrm>
            <a:off x="10799180" y="1331089"/>
            <a:ext cx="876883" cy="0"/>
          </a:xfrm>
          <a:prstGeom prst="line">
            <a:avLst/>
          </a:prstGeom>
          <a:ln>
            <a:solidFill>
              <a:srgbClr val="20B06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9261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4" name="矩形 23">
            <a:extLst>
              <a:ext uri="{FF2B5EF4-FFF2-40B4-BE49-F238E27FC236}">
                <a16:creationId xmlns:a16="http://schemas.microsoft.com/office/drawing/2014/main" id="{1E1AE7E7-9052-0B3B-7A37-331C6E80CBDE}"/>
              </a:ext>
            </a:extLst>
          </p:cNvPr>
          <p:cNvSpPr/>
          <p:nvPr/>
        </p:nvSpPr>
        <p:spPr>
          <a:xfrm>
            <a:off x="0" y="343852"/>
            <a:ext cx="4130040" cy="410845"/>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6" name="文本框 25">
            <a:extLst>
              <a:ext uri="{FF2B5EF4-FFF2-40B4-BE49-F238E27FC236}">
                <a16:creationId xmlns:a16="http://schemas.microsoft.com/office/drawing/2014/main" id="{FB435F03-7B85-D4F5-D539-38998A4EFB21}"/>
              </a:ext>
            </a:extLst>
          </p:cNvPr>
          <p:cNvSpPr txBox="1"/>
          <p:nvPr/>
        </p:nvSpPr>
        <p:spPr>
          <a:xfrm>
            <a:off x="515938" y="472767"/>
            <a:ext cx="2643822" cy="646331"/>
          </a:xfrm>
          <a:prstGeom prst="rect">
            <a:avLst/>
          </a:prstGeom>
          <a:noFill/>
        </p:spPr>
        <p:txBody>
          <a:bodyPr vert="horz" wrap="square" rtlCol="0">
            <a:spAutoFit/>
          </a:bodyPr>
          <a:lstStyle/>
          <a:p>
            <a:r>
              <a:rPr lang="zh-CN" altLang="en-US" sz="3600" spc="100" dirty="0">
                <a:solidFill>
                  <a:schemeClr val="bg1"/>
                </a:solidFill>
                <a:latin typeface="+mj-ea"/>
                <a:ea typeface="+mj-ea"/>
              </a:rPr>
              <a:t>产品策略</a:t>
            </a:r>
          </a:p>
        </p:txBody>
      </p:sp>
      <p:cxnSp>
        <p:nvCxnSpPr>
          <p:cNvPr id="27" name="直接连接符 26">
            <a:extLst>
              <a:ext uri="{FF2B5EF4-FFF2-40B4-BE49-F238E27FC236}">
                <a16:creationId xmlns:a16="http://schemas.microsoft.com/office/drawing/2014/main" id="{ED18201B-5899-1186-10A6-A7A136450BC9}"/>
              </a:ext>
            </a:extLst>
          </p:cNvPr>
          <p:cNvCxnSpPr>
            <a:cxnSpLocks/>
          </p:cNvCxnSpPr>
          <p:nvPr/>
        </p:nvCxnSpPr>
        <p:spPr>
          <a:xfrm>
            <a:off x="3383344" y="549275"/>
            <a:ext cx="1219136"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F84BFA46-484C-9FB1-A2AE-760827D1747D}"/>
              </a:ext>
            </a:extLst>
          </p:cNvPr>
          <p:cNvSpPr txBox="1"/>
          <p:nvPr/>
        </p:nvSpPr>
        <p:spPr>
          <a:xfrm>
            <a:off x="2534585" y="836488"/>
            <a:ext cx="2368885" cy="215444"/>
          </a:xfrm>
          <a:prstGeom prst="rect">
            <a:avLst/>
          </a:prstGeom>
          <a:noFill/>
        </p:spPr>
        <p:txBody>
          <a:bodyPr vert="horz" wrap="square" rtlCol="0">
            <a:spAutoFit/>
          </a:bodyPr>
          <a:lstStyle/>
          <a:p>
            <a:pPr algn="dist"/>
            <a:r>
              <a:rPr lang="en-US" altLang="zh-CN" sz="800" spc="100" dirty="0">
                <a:solidFill>
                  <a:schemeClr val="bg1"/>
                </a:solidFill>
                <a:latin typeface="+mn-ea"/>
              </a:rPr>
              <a:t>CHAN PIN CE LUE</a:t>
            </a:r>
            <a:endParaRPr lang="zh-CN" altLang="en-US" sz="800" spc="100" dirty="0">
              <a:solidFill>
                <a:schemeClr val="bg1"/>
              </a:solidFill>
              <a:latin typeface="+mn-ea"/>
            </a:endParaRPr>
          </a:p>
        </p:txBody>
      </p:sp>
      <p:grpSp>
        <p:nvGrpSpPr>
          <p:cNvPr id="7" name="组合 6">
            <a:extLst>
              <a:ext uri="{FF2B5EF4-FFF2-40B4-BE49-F238E27FC236}">
                <a16:creationId xmlns:a16="http://schemas.microsoft.com/office/drawing/2014/main" id="{C3DC278E-6D95-0E7C-8655-477EAD36D2CE}"/>
              </a:ext>
            </a:extLst>
          </p:cNvPr>
          <p:cNvGrpSpPr/>
          <p:nvPr/>
        </p:nvGrpSpPr>
        <p:grpSpPr>
          <a:xfrm>
            <a:off x="874713" y="1832346"/>
            <a:ext cx="408915" cy="289485"/>
            <a:chOff x="899235" y="4877879"/>
            <a:chExt cx="408915" cy="289485"/>
          </a:xfrm>
        </p:grpSpPr>
        <p:sp>
          <p:nvSpPr>
            <p:cNvPr id="8" name="星形: 四角 7">
              <a:extLst>
                <a:ext uri="{FF2B5EF4-FFF2-40B4-BE49-F238E27FC236}">
                  <a16:creationId xmlns:a16="http://schemas.microsoft.com/office/drawing/2014/main" id="{E996CF69-1C0E-7E14-DEF2-352F03CC0F6D}"/>
                </a:ext>
              </a:extLst>
            </p:cNvPr>
            <p:cNvSpPr/>
            <p:nvPr/>
          </p:nvSpPr>
          <p:spPr>
            <a:xfrm>
              <a:off x="899235" y="4877879"/>
              <a:ext cx="289485" cy="289485"/>
            </a:xfrm>
            <a:prstGeom prst="star4">
              <a:avLst>
                <a:gd name="adj" fmla="val 177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 name="星形: 四角 8">
              <a:extLst>
                <a:ext uri="{FF2B5EF4-FFF2-40B4-BE49-F238E27FC236}">
                  <a16:creationId xmlns:a16="http://schemas.microsoft.com/office/drawing/2014/main" id="{77D4AB1F-3DD3-D259-E032-E95E41DDCC9D}"/>
                </a:ext>
              </a:extLst>
            </p:cNvPr>
            <p:cNvSpPr/>
            <p:nvPr/>
          </p:nvSpPr>
          <p:spPr>
            <a:xfrm>
              <a:off x="1018665" y="4877879"/>
              <a:ext cx="289485" cy="289485"/>
            </a:xfrm>
            <a:prstGeom prst="star4">
              <a:avLst>
                <a:gd name="adj" fmla="val 17764"/>
              </a:avLst>
            </a:prstGeom>
            <a:noFill/>
            <a:ln w="31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13" name="文本框 12">
            <a:extLst>
              <a:ext uri="{FF2B5EF4-FFF2-40B4-BE49-F238E27FC236}">
                <a16:creationId xmlns:a16="http://schemas.microsoft.com/office/drawing/2014/main" id="{5E602E65-FB38-5993-6007-82582078FD99}"/>
              </a:ext>
            </a:extLst>
          </p:cNvPr>
          <p:cNvSpPr txBox="1"/>
          <p:nvPr/>
        </p:nvSpPr>
        <p:spPr>
          <a:xfrm>
            <a:off x="1349090" y="1746255"/>
            <a:ext cx="1892874" cy="461665"/>
          </a:xfrm>
          <a:prstGeom prst="rect">
            <a:avLst/>
          </a:prstGeom>
          <a:noFill/>
        </p:spPr>
        <p:txBody>
          <a:bodyPr vert="horz" wrap="square" rtlCol="0">
            <a:spAutoFit/>
          </a:bodyPr>
          <a:lstStyle/>
          <a:p>
            <a:r>
              <a:rPr lang="zh-CN" altLang="en-US" sz="2400" spc="100" dirty="0">
                <a:solidFill>
                  <a:srgbClr val="20B066"/>
                </a:solidFill>
                <a:latin typeface="+mj-ea"/>
                <a:ea typeface="+mj-ea"/>
              </a:rPr>
              <a:t>产品策略</a:t>
            </a:r>
          </a:p>
        </p:txBody>
      </p:sp>
      <p:sp>
        <p:nvSpPr>
          <p:cNvPr id="14" name="文本框 13">
            <a:extLst>
              <a:ext uri="{FF2B5EF4-FFF2-40B4-BE49-F238E27FC236}">
                <a16:creationId xmlns:a16="http://schemas.microsoft.com/office/drawing/2014/main" id="{BFD879DD-C5A2-4FF7-D93D-3AD48EBEE281}"/>
              </a:ext>
            </a:extLst>
          </p:cNvPr>
          <p:cNvSpPr txBox="1"/>
          <p:nvPr/>
        </p:nvSpPr>
        <p:spPr>
          <a:xfrm>
            <a:off x="1349090" y="2199718"/>
            <a:ext cx="5958785"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sp>
        <p:nvSpPr>
          <p:cNvPr id="19" name="矩形 18">
            <a:extLst>
              <a:ext uri="{FF2B5EF4-FFF2-40B4-BE49-F238E27FC236}">
                <a16:creationId xmlns:a16="http://schemas.microsoft.com/office/drawing/2014/main" id="{5A3DFFD9-D4AE-B77F-BFA7-A38DCBA9E0EE}"/>
              </a:ext>
            </a:extLst>
          </p:cNvPr>
          <p:cNvSpPr/>
          <p:nvPr/>
        </p:nvSpPr>
        <p:spPr>
          <a:xfrm>
            <a:off x="8210697" y="999200"/>
            <a:ext cx="3078480" cy="5826443"/>
          </a:xfrm>
          <a:prstGeom prst="rect">
            <a:avLst/>
          </a:prstGeom>
          <a:blipFill dpi="0" rotWithShape="1">
            <a:blip r:embed="rId2">
              <a:duotone>
                <a:schemeClr val="accent3">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w="50800">
            <a:solidFill>
              <a:srgbClr val="20B0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nvGrpSpPr>
          <p:cNvPr id="22" name="组合 21">
            <a:extLst>
              <a:ext uri="{FF2B5EF4-FFF2-40B4-BE49-F238E27FC236}">
                <a16:creationId xmlns:a16="http://schemas.microsoft.com/office/drawing/2014/main" id="{A0506080-1A4F-5300-37DE-25A14A037CE4}"/>
              </a:ext>
            </a:extLst>
          </p:cNvPr>
          <p:cNvGrpSpPr/>
          <p:nvPr/>
        </p:nvGrpSpPr>
        <p:grpSpPr>
          <a:xfrm>
            <a:off x="874713" y="3429296"/>
            <a:ext cx="408915" cy="289485"/>
            <a:chOff x="899235" y="4877879"/>
            <a:chExt cx="408915" cy="289485"/>
          </a:xfrm>
        </p:grpSpPr>
        <p:sp>
          <p:nvSpPr>
            <p:cNvPr id="30" name="星形: 四角 29">
              <a:extLst>
                <a:ext uri="{FF2B5EF4-FFF2-40B4-BE49-F238E27FC236}">
                  <a16:creationId xmlns:a16="http://schemas.microsoft.com/office/drawing/2014/main" id="{DA3DD53A-3600-CD80-5295-6E6D6D7F7F97}"/>
                </a:ext>
              </a:extLst>
            </p:cNvPr>
            <p:cNvSpPr/>
            <p:nvPr/>
          </p:nvSpPr>
          <p:spPr>
            <a:xfrm>
              <a:off x="899235" y="4877879"/>
              <a:ext cx="289485" cy="289485"/>
            </a:xfrm>
            <a:prstGeom prst="star4">
              <a:avLst>
                <a:gd name="adj" fmla="val 177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1" name="星形: 四角 30">
              <a:extLst>
                <a:ext uri="{FF2B5EF4-FFF2-40B4-BE49-F238E27FC236}">
                  <a16:creationId xmlns:a16="http://schemas.microsoft.com/office/drawing/2014/main" id="{34520511-8DAB-3AD8-D51F-D0A11B5A44D0}"/>
                </a:ext>
              </a:extLst>
            </p:cNvPr>
            <p:cNvSpPr/>
            <p:nvPr/>
          </p:nvSpPr>
          <p:spPr>
            <a:xfrm>
              <a:off x="1018665" y="4877879"/>
              <a:ext cx="289485" cy="289485"/>
            </a:xfrm>
            <a:prstGeom prst="star4">
              <a:avLst>
                <a:gd name="adj" fmla="val 17764"/>
              </a:avLst>
            </a:prstGeom>
            <a:noFill/>
            <a:ln w="31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25" name="文本框 24">
            <a:extLst>
              <a:ext uri="{FF2B5EF4-FFF2-40B4-BE49-F238E27FC236}">
                <a16:creationId xmlns:a16="http://schemas.microsoft.com/office/drawing/2014/main" id="{104FE6C0-2B02-1E5C-F465-7E5CD66B7ED2}"/>
              </a:ext>
            </a:extLst>
          </p:cNvPr>
          <p:cNvSpPr txBox="1"/>
          <p:nvPr/>
        </p:nvSpPr>
        <p:spPr>
          <a:xfrm>
            <a:off x="1349090" y="3343205"/>
            <a:ext cx="1892874" cy="461665"/>
          </a:xfrm>
          <a:prstGeom prst="rect">
            <a:avLst/>
          </a:prstGeom>
          <a:noFill/>
        </p:spPr>
        <p:txBody>
          <a:bodyPr vert="horz" wrap="square" rtlCol="0">
            <a:spAutoFit/>
          </a:bodyPr>
          <a:lstStyle/>
          <a:p>
            <a:r>
              <a:rPr lang="zh-CN" altLang="en-US" sz="2400" spc="100" dirty="0">
                <a:solidFill>
                  <a:srgbClr val="FFFFFF"/>
                </a:solidFill>
                <a:latin typeface="+mj-ea"/>
                <a:ea typeface="+mj-ea"/>
              </a:rPr>
              <a:t>产品策略</a:t>
            </a:r>
          </a:p>
        </p:txBody>
      </p:sp>
      <p:sp>
        <p:nvSpPr>
          <p:cNvPr id="28" name="文本框 27">
            <a:extLst>
              <a:ext uri="{FF2B5EF4-FFF2-40B4-BE49-F238E27FC236}">
                <a16:creationId xmlns:a16="http://schemas.microsoft.com/office/drawing/2014/main" id="{A28C2670-D855-C999-D525-736F514039CC}"/>
              </a:ext>
            </a:extLst>
          </p:cNvPr>
          <p:cNvSpPr txBox="1"/>
          <p:nvPr/>
        </p:nvSpPr>
        <p:spPr>
          <a:xfrm>
            <a:off x="1349090" y="3796668"/>
            <a:ext cx="5958785"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grpSp>
        <p:nvGrpSpPr>
          <p:cNvPr id="33" name="组合 32">
            <a:extLst>
              <a:ext uri="{FF2B5EF4-FFF2-40B4-BE49-F238E27FC236}">
                <a16:creationId xmlns:a16="http://schemas.microsoft.com/office/drawing/2014/main" id="{5A3D707D-1D68-6706-DB5D-72A6BA9DAA57}"/>
              </a:ext>
            </a:extLst>
          </p:cNvPr>
          <p:cNvGrpSpPr/>
          <p:nvPr/>
        </p:nvGrpSpPr>
        <p:grpSpPr>
          <a:xfrm>
            <a:off x="874713" y="5026245"/>
            <a:ext cx="408915" cy="289485"/>
            <a:chOff x="899235" y="4877879"/>
            <a:chExt cx="408915" cy="289485"/>
          </a:xfrm>
        </p:grpSpPr>
        <p:sp>
          <p:nvSpPr>
            <p:cNvPr id="37" name="星形: 四角 36">
              <a:extLst>
                <a:ext uri="{FF2B5EF4-FFF2-40B4-BE49-F238E27FC236}">
                  <a16:creationId xmlns:a16="http://schemas.microsoft.com/office/drawing/2014/main" id="{818E2937-59BD-C186-0A2F-C7A157B90EDF}"/>
                </a:ext>
              </a:extLst>
            </p:cNvPr>
            <p:cNvSpPr/>
            <p:nvPr/>
          </p:nvSpPr>
          <p:spPr>
            <a:xfrm>
              <a:off x="899235" y="4877879"/>
              <a:ext cx="289485" cy="289485"/>
            </a:xfrm>
            <a:prstGeom prst="star4">
              <a:avLst>
                <a:gd name="adj" fmla="val 177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8" name="星形: 四角 37">
              <a:extLst>
                <a:ext uri="{FF2B5EF4-FFF2-40B4-BE49-F238E27FC236}">
                  <a16:creationId xmlns:a16="http://schemas.microsoft.com/office/drawing/2014/main" id="{AE68B033-A8C5-4273-8983-0CCE55943FB2}"/>
                </a:ext>
              </a:extLst>
            </p:cNvPr>
            <p:cNvSpPr/>
            <p:nvPr/>
          </p:nvSpPr>
          <p:spPr>
            <a:xfrm>
              <a:off x="1018665" y="4877879"/>
              <a:ext cx="289485" cy="289485"/>
            </a:xfrm>
            <a:prstGeom prst="star4">
              <a:avLst>
                <a:gd name="adj" fmla="val 17764"/>
              </a:avLst>
            </a:prstGeom>
            <a:noFill/>
            <a:ln w="31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35" name="文本框 34">
            <a:extLst>
              <a:ext uri="{FF2B5EF4-FFF2-40B4-BE49-F238E27FC236}">
                <a16:creationId xmlns:a16="http://schemas.microsoft.com/office/drawing/2014/main" id="{B84ACAA7-5E21-43E8-499B-C46CB7FF93D1}"/>
              </a:ext>
            </a:extLst>
          </p:cNvPr>
          <p:cNvSpPr txBox="1"/>
          <p:nvPr/>
        </p:nvSpPr>
        <p:spPr>
          <a:xfrm>
            <a:off x="1349090" y="4940154"/>
            <a:ext cx="1892874" cy="461665"/>
          </a:xfrm>
          <a:prstGeom prst="rect">
            <a:avLst/>
          </a:prstGeom>
          <a:noFill/>
        </p:spPr>
        <p:txBody>
          <a:bodyPr vert="horz" wrap="square" rtlCol="0">
            <a:spAutoFit/>
          </a:bodyPr>
          <a:lstStyle/>
          <a:p>
            <a:r>
              <a:rPr lang="zh-CN" altLang="en-US" sz="2400" spc="100" dirty="0">
                <a:solidFill>
                  <a:srgbClr val="20B066"/>
                </a:solidFill>
                <a:latin typeface="+mj-ea"/>
                <a:ea typeface="+mj-ea"/>
              </a:rPr>
              <a:t>产品策略</a:t>
            </a:r>
          </a:p>
        </p:txBody>
      </p:sp>
      <p:sp>
        <p:nvSpPr>
          <p:cNvPr id="36" name="文本框 35">
            <a:extLst>
              <a:ext uri="{FF2B5EF4-FFF2-40B4-BE49-F238E27FC236}">
                <a16:creationId xmlns:a16="http://schemas.microsoft.com/office/drawing/2014/main" id="{DFF487AB-EF75-5BAA-DC6E-BDCCC71355AD}"/>
              </a:ext>
            </a:extLst>
          </p:cNvPr>
          <p:cNvSpPr txBox="1"/>
          <p:nvPr/>
        </p:nvSpPr>
        <p:spPr>
          <a:xfrm>
            <a:off x="1349090" y="5393617"/>
            <a:ext cx="5958785"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spTree>
    <p:extLst>
      <p:ext uri="{BB962C8B-B14F-4D97-AF65-F5344CB8AC3E}">
        <p14:creationId xmlns:p14="http://schemas.microsoft.com/office/powerpoint/2010/main" val="814276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0" name="矩形 29">
            <a:extLst>
              <a:ext uri="{FF2B5EF4-FFF2-40B4-BE49-F238E27FC236}">
                <a16:creationId xmlns:a16="http://schemas.microsoft.com/office/drawing/2014/main" id="{A2F47208-3902-1287-313D-C9430C90ED6C}"/>
              </a:ext>
            </a:extLst>
          </p:cNvPr>
          <p:cNvSpPr/>
          <p:nvPr/>
        </p:nvSpPr>
        <p:spPr>
          <a:xfrm>
            <a:off x="0" y="343852"/>
            <a:ext cx="4130040" cy="410845"/>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1" name="文本框 30">
            <a:extLst>
              <a:ext uri="{FF2B5EF4-FFF2-40B4-BE49-F238E27FC236}">
                <a16:creationId xmlns:a16="http://schemas.microsoft.com/office/drawing/2014/main" id="{8A47242E-8C49-62ED-F487-109D9CEBB8E7}"/>
              </a:ext>
            </a:extLst>
          </p:cNvPr>
          <p:cNvSpPr txBox="1"/>
          <p:nvPr/>
        </p:nvSpPr>
        <p:spPr>
          <a:xfrm>
            <a:off x="515938" y="472767"/>
            <a:ext cx="2643822" cy="646331"/>
          </a:xfrm>
          <a:prstGeom prst="rect">
            <a:avLst/>
          </a:prstGeom>
          <a:noFill/>
        </p:spPr>
        <p:txBody>
          <a:bodyPr vert="horz" wrap="square" rtlCol="0">
            <a:spAutoFit/>
          </a:bodyPr>
          <a:lstStyle/>
          <a:p>
            <a:r>
              <a:rPr lang="zh-CN" altLang="en-US" sz="3600" spc="100" dirty="0">
                <a:solidFill>
                  <a:schemeClr val="bg1"/>
                </a:solidFill>
                <a:latin typeface="+mj-ea"/>
                <a:ea typeface="+mj-ea"/>
              </a:rPr>
              <a:t>产品策略</a:t>
            </a:r>
          </a:p>
        </p:txBody>
      </p:sp>
      <p:cxnSp>
        <p:nvCxnSpPr>
          <p:cNvPr id="32" name="直接连接符 31">
            <a:extLst>
              <a:ext uri="{FF2B5EF4-FFF2-40B4-BE49-F238E27FC236}">
                <a16:creationId xmlns:a16="http://schemas.microsoft.com/office/drawing/2014/main" id="{44492FAE-A7F2-1FF8-3DE2-83B8F4D089DA}"/>
              </a:ext>
            </a:extLst>
          </p:cNvPr>
          <p:cNvCxnSpPr>
            <a:cxnSpLocks/>
          </p:cNvCxnSpPr>
          <p:nvPr/>
        </p:nvCxnSpPr>
        <p:spPr>
          <a:xfrm>
            <a:off x="3383344" y="549275"/>
            <a:ext cx="1219136"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D4259570-CB9E-4E90-FFB9-3E809D8C11D0}"/>
              </a:ext>
            </a:extLst>
          </p:cNvPr>
          <p:cNvSpPr txBox="1"/>
          <p:nvPr/>
        </p:nvSpPr>
        <p:spPr>
          <a:xfrm>
            <a:off x="2534585" y="836488"/>
            <a:ext cx="2368885" cy="215444"/>
          </a:xfrm>
          <a:prstGeom prst="rect">
            <a:avLst/>
          </a:prstGeom>
          <a:noFill/>
        </p:spPr>
        <p:txBody>
          <a:bodyPr vert="horz" wrap="square" rtlCol="0">
            <a:spAutoFit/>
          </a:bodyPr>
          <a:lstStyle/>
          <a:p>
            <a:pPr algn="dist"/>
            <a:r>
              <a:rPr lang="en-US" altLang="zh-CN" sz="800" spc="100" dirty="0">
                <a:solidFill>
                  <a:schemeClr val="bg1"/>
                </a:solidFill>
                <a:latin typeface="+mn-ea"/>
              </a:rPr>
              <a:t>CHAN PIN CE LUE</a:t>
            </a:r>
            <a:endParaRPr lang="zh-CN" altLang="en-US" sz="800" spc="100" dirty="0">
              <a:solidFill>
                <a:schemeClr val="bg1"/>
              </a:solidFill>
              <a:latin typeface="+mn-ea"/>
            </a:endParaRPr>
          </a:p>
        </p:txBody>
      </p:sp>
      <p:sp>
        <p:nvSpPr>
          <p:cNvPr id="22" name="矩形 21">
            <a:extLst>
              <a:ext uri="{FF2B5EF4-FFF2-40B4-BE49-F238E27FC236}">
                <a16:creationId xmlns:a16="http://schemas.microsoft.com/office/drawing/2014/main" id="{68E4C5EF-A66E-9F36-E710-80D2335D81C5}"/>
              </a:ext>
            </a:extLst>
          </p:cNvPr>
          <p:cNvSpPr/>
          <p:nvPr/>
        </p:nvSpPr>
        <p:spPr>
          <a:xfrm>
            <a:off x="1021080" y="1947322"/>
            <a:ext cx="4892040" cy="1844932"/>
          </a:xfrm>
          <a:prstGeom prst="rect">
            <a:avLst/>
          </a:prstGeom>
          <a:no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3" name="矩形 22">
            <a:extLst>
              <a:ext uri="{FF2B5EF4-FFF2-40B4-BE49-F238E27FC236}">
                <a16:creationId xmlns:a16="http://schemas.microsoft.com/office/drawing/2014/main" id="{72E15025-EEAD-667A-8756-D37D9C69EA40}"/>
              </a:ext>
            </a:extLst>
          </p:cNvPr>
          <p:cNvSpPr/>
          <p:nvPr/>
        </p:nvSpPr>
        <p:spPr>
          <a:xfrm>
            <a:off x="1021080" y="4050442"/>
            <a:ext cx="4892040" cy="1844932"/>
          </a:xfrm>
          <a:prstGeom prst="rect">
            <a:avLst/>
          </a:prstGeom>
          <a:no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4" name="矩形 23">
            <a:extLst>
              <a:ext uri="{FF2B5EF4-FFF2-40B4-BE49-F238E27FC236}">
                <a16:creationId xmlns:a16="http://schemas.microsoft.com/office/drawing/2014/main" id="{F7FFCB95-FDEC-1610-DA9F-519A2AC11AF2}"/>
              </a:ext>
            </a:extLst>
          </p:cNvPr>
          <p:cNvSpPr/>
          <p:nvPr/>
        </p:nvSpPr>
        <p:spPr>
          <a:xfrm>
            <a:off x="6278880" y="1947322"/>
            <a:ext cx="4892040" cy="1844932"/>
          </a:xfrm>
          <a:prstGeom prst="rect">
            <a:avLst/>
          </a:prstGeom>
          <a:no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6" name="矩形 25">
            <a:extLst>
              <a:ext uri="{FF2B5EF4-FFF2-40B4-BE49-F238E27FC236}">
                <a16:creationId xmlns:a16="http://schemas.microsoft.com/office/drawing/2014/main" id="{D4B201C5-1137-478B-AEC9-1AF182276C5B}"/>
              </a:ext>
            </a:extLst>
          </p:cNvPr>
          <p:cNvSpPr/>
          <p:nvPr/>
        </p:nvSpPr>
        <p:spPr>
          <a:xfrm>
            <a:off x="6278880" y="4050442"/>
            <a:ext cx="4892040" cy="1844932"/>
          </a:xfrm>
          <a:prstGeom prst="rect">
            <a:avLst/>
          </a:prstGeom>
          <a:no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7" name="椭圆 26">
            <a:extLst>
              <a:ext uri="{FF2B5EF4-FFF2-40B4-BE49-F238E27FC236}">
                <a16:creationId xmlns:a16="http://schemas.microsoft.com/office/drawing/2014/main" id="{257E2EDD-0E33-340D-F85E-DF2C04E366A7}"/>
              </a:ext>
            </a:extLst>
          </p:cNvPr>
          <p:cNvSpPr/>
          <p:nvPr/>
        </p:nvSpPr>
        <p:spPr>
          <a:xfrm>
            <a:off x="4430643" y="2255991"/>
            <a:ext cx="3330715" cy="3330715"/>
          </a:xfrm>
          <a:prstGeom prst="ellipse">
            <a:avLst/>
          </a:prstGeom>
          <a:blipFill dpi="0" rotWithShape="1">
            <a:blip r:embed="rId2">
              <a:duotone>
                <a:schemeClr val="accent3">
                  <a:shade val="45000"/>
                  <a:satMod val="135000"/>
                </a:schemeClr>
                <a:prstClr val="white"/>
              </a:duotone>
            </a:blip>
            <a:srcRect/>
            <a:tile tx="0" ty="0" sx="100000" sy="100000" flip="none" algn="tr"/>
          </a:blipFill>
          <a:ln>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4" name="矩形: 圆角 33">
            <a:extLst>
              <a:ext uri="{FF2B5EF4-FFF2-40B4-BE49-F238E27FC236}">
                <a16:creationId xmlns:a16="http://schemas.microsoft.com/office/drawing/2014/main" id="{218B9385-BEB6-3D0B-2BE1-DDAC40E59932}"/>
              </a:ext>
            </a:extLst>
          </p:cNvPr>
          <p:cNvSpPr/>
          <p:nvPr/>
        </p:nvSpPr>
        <p:spPr>
          <a:xfrm>
            <a:off x="1241119" y="2319391"/>
            <a:ext cx="2102738" cy="498763"/>
          </a:xfrm>
          <a:prstGeom prst="roundRect">
            <a:avLst>
              <a:gd name="adj" fmla="val 50000"/>
            </a:avLst>
          </a:prstGeom>
          <a:solidFill>
            <a:srgbClr val="20B066"/>
          </a:solidFill>
          <a:ln>
            <a:solidFill>
              <a:srgbClr val="0509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Normal" panose="020B0400000000000000" pitchFamily="34" charset="-122"/>
            </a:endParaRPr>
          </a:p>
        </p:txBody>
      </p:sp>
      <p:sp>
        <p:nvSpPr>
          <p:cNvPr id="35" name="文本框 34">
            <a:extLst>
              <a:ext uri="{FF2B5EF4-FFF2-40B4-BE49-F238E27FC236}">
                <a16:creationId xmlns:a16="http://schemas.microsoft.com/office/drawing/2014/main" id="{996A6118-DBF1-920B-56FE-9AA65EFC1840}"/>
              </a:ext>
            </a:extLst>
          </p:cNvPr>
          <p:cNvSpPr txBox="1"/>
          <p:nvPr/>
        </p:nvSpPr>
        <p:spPr>
          <a:xfrm>
            <a:off x="1414709" y="2337940"/>
            <a:ext cx="1755558" cy="461665"/>
          </a:xfrm>
          <a:prstGeom prst="rect">
            <a:avLst/>
          </a:prstGeom>
          <a:noFill/>
        </p:spPr>
        <p:txBody>
          <a:bodyPr wrap="square" rtlCol="0">
            <a:spAutoFit/>
          </a:bodyPr>
          <a:lstStyle>
            <a:defPPr>
              <a:defRPr lang="zh-CN"/>
            </a:defPPr>
            <a:lvl1pPr>
              <a:defRPr sz="2400">
                <a:solidFill>
                  <a:srgbClr val="000000"/>
                </a:solidFill>
                <a:latin typeface="思源黑体 CN Medium" panose="020B0600000000000000" pitchFamily="34" charset="-122"/>
                <a:ea typeface="思源黑体 CN Medium" panose="020B0600000000000000" pitchFamily="34" charset="-122"/>
              </a:defRPr>
            </a:lvl1pPr>
          </a:lstStyle>
          <a:p>
            <a:pPr algn="ctr"/>
            <a:r>
              <a:rPr lang="zh-CN" altLang="en-US" dirty="0">
                <a:solidFill>
                  <a:srgbClr val="FFFFFF"/>
                </a:solidFill>
              </a:rPr>
              <a:t>产品策略</a:t>
            </a:r>
          </a:p>
        </p:txBody>
      </p:sp>
      <p:sp>
        <p:nvSpPr>
          <p:cNvPr id="36" name="Title 20">
            <a:extLst>
              <a:ext uri="{FF2B5EF4-FFF2-40B4-BE49-F238E27FC236}">
                <a16:creationId xmlns:a16="http://schemas.microsoft.com/office/drawing/2014/main" id="{160CD604-06EE-BD89-08B4-8BC04C0694F5}"/>
              </a:ext>
            </a:extLst>
          </p:cNvPr>
          <p:cNvSpPr txBox="1">
            <a:spLocks/>
          </p:cNvSpPr>
          <p:nvPr/>
        </p:nvSpPr>
        <p:spPr>
          <a:xfrm>
            <a:off x="1241119" y="2882731"/>
            <a:ext cx="2912923" cy="537455"/>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a:t>
            </a:r>
          </a:p>
        </p:txBody>
      </p:sp>
      <p:sp>
        <p:nvSpPr>
          <p:cNvPr id="38" name="矩形: 圆角 37">
            <a:extLst>
              <a:ext uri="{FF2B5EF4-FFF2-40B4-BE49-F238E27FC236}">
                <a16:creationId xmlns:a16="http://schemas.microsoft.com/office/drawing/2014/main" id="{FB91DA73-495B-B298-6690-AA36247EAE68}"/>
              </a:ext>
            </a:extLst>
          </p:cNvPr>
          <p:cNvSpPr/>
          <p:nvPr/>
        </p:nvSpPr>
        <p:spPr>
          <a:xfrm>
            <a:off x="1241119" y="4422510"/>
            <a:ext cx="2102738" cy="498763"/>
          </a:xfrm>
          <a:prstGeom prst="roundRect">
            <a:avLst>
              <a:gd name="adj" fmla="val 50000"/>
            </a:avLst>
          </a:prstGeom>
          <a:solidFill>
            <a:srgbClr val="20B066"/>
          </a:solidFill>
          <a:ln>
            <a:solidFill>
              <a:srgbClr val="0509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思源黑体 CN Normal" panose="020B0400000000000000" pitchFamily="34" charset="-122"/>
            </a:endParaRPr>
          </a:p>
        </p:txBody>
      </p:sp>
      <p:sp>
        <p:nvSpPr>
          <p:cNvPr id="39" name="文本框 38">
            <a:extLst>
              <a:ext uri="{FF2B5EF4-FFF2-40B4-BE49-F238E27FC236}">
                <a16:creationId xmlns:a16="http://schemas.microsoft.com/office/drawing/2014/main" id="{EE7F7687-6BD4-AA8B-C0E1-C293CC4A6767}"/>
              </a:ext>
            </a:extLst>
          </p:cNvPr>
          <p:cNvSpPr txBox="1"/>
          <p:nvPr/>
        </p:nvSpPr>
        <p:spPr>
          <a:xfrm>
            <a:off x="1414709" y="4441059"/>
            <a:ext cx="1755558" cy="461665"/>
          </a:xfrm>
          <a:prstGeom prst="rect">
            <a:avLst/>
          </a:prstGeom>
          <a:noFill/>
        </p:spPr>
        <p:txBody>
          <a:bodyPr wrap="square" rtlCol="0">
            <a:spAutoFit/>
          </a:bodyPr>
          <a:lstStyle>
            <a:defPPr>
              <a:defRPr lang="zh-CN"/>
            </a:defPPr>
            <a:lvl1pPr>
              <a:defRPr sz="2400">
                <a:solidFill>
                  <a:srgbClr val="000000"/>
                </a:solidFill>
                <a:latin typeface="思源黑体 CN Medium" panose="020B0600000000000000" pitchFamily="34" charset="-122"/>
                <a:ea typeface="思源黑体 CN Medium" panose="020B0600000000000000" pitchFamily="34" charset="-122"/>
              </a:defRPr>
            </a:lvl1pPr>
          </a:lstStyle>
          <a:p>
            <a:pPr algn="ctr"/>
            <a:r>
              <a:rPr lang="zh-CN" altLang="en-US" dirty="0">
                <a:solidFill>
                  <a:srgbClr val="FFFFFF"/>
                </a:solidFill>
              </a:rPr>
              <a:t>产品策略</a:t>
            </a:r>
          </a:p>
        </p:txBody>
      </p:sp>
      <p:sp>
        <p:nvSpPr>
          <p:cNvPr id="40" name="Title 20">
            <a:extLst>
              <a:ext uri="{FF2B5EF4-FFF2-40B4-BE49-F238E27FC236}">
                <a16:creationId xmlns:a16="http://schemas.microsoft.com/office/drawing/2014/main" id="{ED4588DE-A7C6-E984-5B96-EF08DC32605F}"/>
              </a:ext>
            </a:extLst>
          </p:cNvPr>
          <p:cNvSpPr txBox="1">
            <a:spLocks/>
          </p:cNvSpPr>
          <p:nvPr/>
        </p:nvSpPr>
        <p:spPr>
          <a:xfrm>
            <a:off x="1241119" y="4985850"/>
            <a:ext cx="2912923" cy="537455"/>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a:t>
            </a:r>
          </a:p>
        </p:txBody>
      </p:sp>
      <p:sp>
        <p:nvSpPr>
          <p:cNvPr id="42" name="矩形: 圆角 41">
            <a:extLst>
              <a:ext uri="{FF2B5EF4-FFF2-40B4-BE49-F238E27FC236}">
                <a16:creationId xmlns:a16="http://schemas.microsoft.com/office/drawing/2014/main" id="{D1D05DBD-6031-D74B-FA7C-CCB501F92FE6}"/>
              </a:ext>
            </a:extLst>
          </p:cNvPr>
          <p:cNvSpPr/>
          <p:nvPr/>
        </p:nvSpPr>
        <p:spPr>
          <a:xfrm>
            <a:off x="8848144" y="2319391"/>
            <a:ext cx="2102738" cy="498763"/>
          </a:xfrm>
          <a:prstGeom prst="roundRect">
            <a:avLst>
              <a:gd name="adj" fmla="val 50000"/>
            </a:avLst>
          </a:prstGeom>
          <a:solidFill>
            <a:srgbClr val="20B066"/>
          </a:solidFill>
          <a:ln>
            <a:solidFill>
              <a:srgbClr val="0509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3" name="文本框 42">
            <a:extLst>
              <a:ext uri="{FF2B5EF4-FFF2-40B4-BE49-F238E27FC236}">
                <a16:creationId xmlns:a16="http://schemas.microsoft.com/office/drawing/2014/main" id="{2191D6A2-7C2D-FC24-1EFA-9056724B1794}"/>
              </a:ext>
            </a:extLst>
          </p:cNvPr>
          <p:cNvSpPr txBox="1"/>
          <p:nvPr/>
        </p:nvSpPr>
        <p:spPr>
          <a:xfrm>
            <a:off x="9021734" y="2337940"/>
            <a:ext cx="1755558" cy="461665"/>
          </a:xfrm>
          <a:prstGeom prst="rect">
            <a:avLst/>
          </a:prstGeom>
          <a:noFill/>
        </p:spPr>
        <p:txBody>
          <a:bodyPr wrap="square" rtlCol="0">
            <a:spAutoFit/>
          </a:bodyPr>
          <a:lstStyle>
            <a:defPPr>
              <a:defRPr lang="zh-CN"/>
            </a:defPPr>
            <a:lvl1pPr>
              <a:defRPr sz="2400">
                <a:solidFill>
                  <a:srgbClr val="000000"/>
                </a:solidFill>
                <a:latin typeface="思源黑体 CN Medium" panose="020B0600000000000000" pitchFamily="34" charset="-122"/>
                <a:ea typeface="思源黑体 CN Medium" panose="020B0600000000000000" pitchFamily="34" charset="-122"/>
              </a:defRPr>
            </a:lvl1pPr>
          </a:lstStyle>
          <a:p>
            <a:pPr algn="ctr"/>
            <a:r>
              <a:rPr lang="zh-CN" altLang="en-US" dirty="0">
                <a:solidFill>
                  <a:srgbClr val="FFFFFF"/>
                </a:solidFill>
              </a:rPr>
              <a:t>产品策略</a:t>
            </a:r>
          </a:p>
        </p:txBody>
      </p:sp>
      <p:sp>
        <p:nvSpPr>
          <p:cNvPr id="44" name="Title 20">
            <a:extLst>
              <a:ext uri="{FF2B5EF4-FFF2-40B4-BE49-F238E27FC236}">
                <a16:creationId xmlns:a16="http://schemas.microsoft.com/office/drawing/2014/main" id="{3A5F6E34-71C6-83C8-F615-42375D5CF7D0}"/>
              </a:ext>
            </a:extLst>
          </p:cNvPr>
          <p:cNvSpPr txBox="1">
            <a:spLocks/>
          </p:cNvSpPr>
          <p:nvPr/>
        </p:nvSpPr>
        <p:spPr>
          <a:xfrm>
            <a:off x="8037959" y="2882731"/>
            <a:ext cx="2912923" cy="537455"/>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defRPr>
            </a:lvl1pPr>
          </a:lstStyle>
          <a:p>
            <a:pPr algn="r">
              <a:spcBef>
                <a:spcPts val="0"/>
              </a:spcBef>
            </a:pPr>
            <a:r>
              <a:rPr lang="zh-CN" altLang="en-US" dirty="0">
                <a:solidFill>
                  <a:srgbClr val="FFFFFF"/>
                </a:solidFill>
              </a:rPr>
              <a:t>请输入您的文字描述请输入您的文字描述请输入您的文字描述</a:t>
            </a:r>
          </a:p>
        </p:txBody>
      </p:sp>
      <p:sp>
        <p:nvSpPr>
          <p:cNvPr id="46" name="矩形: 圆角 45">
            <a:extLst>
              <a:ext uri="{FF2B5EF4-FFF2-40B4-BE49-F238E27FC236}">
                <a16:creationId xmlns:a16="http://schemas.microsoft.com/office/drawing/2014/main" id="{9770D352-4F4F-9457-77C6-75A3F14FC53F}"/>
              </a:ext>
            </a:extLst>
          </p:cNvPr>
          <p:cNvSpPr/>
          <p:nvPr/>
        </p:nvSpPr>
        <p:spPr>
          <a:xfrm>
            <a:off x="8848144" y="4422510"/>
            <a:ext cx="2102738" cy="498763"/>
          </a:xfrm>
          <a:prstGeom prst="roundRect">
            <a:avLst>
              <a:gd name="adj" fmla="val 50000"/>
            </a:avLst>
          </a:prstGeom>
          <a:solidFill>
            <a:srgbClr val="20B066"/>
          </a:solidFill>
          <a:ln>
            <a:solidFill>
              <a:srgbClr val="0509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7" name="文本框 46">
            <a:extLst>
              <a:ext uri="{FF2B5EF4-FFF2-40B4-BE49-F238E27FC236}">
                <a16:creationId xmlns:a16="http://schemas.microsoft.com/office/drawing/2014/main" id="{6FD2E72F-24E6-7331-26E2-5EE34907810B}"/>
              </a:ext>
            </a:extLst>
          </p:cNvPr>
          <p:cNvSpPr txBox="1"/>
          <p:nvPr/>
        </p:nvSpPr>
        <p:spPr>
          <a:xfrm>
            <a:off x="9021734" y="4441059"/>
            <a:ext cx="1755558" cy="461665"/>
          </a:xfrm>
          <a:prstGeom prst="rect">
            <a:avLst/>
          </a:prstGeom>
          <a:noFill/>
        </p:spPr>
        <p:txBody>
          <a:bodyPr wrap="square" rtlCol="0">
            <a:spAutoFit/>
          </a:bodyPr>
          <a:lstStyle>
            <a:defPPr>
              <a:defRPr lang="zh-CN"/>
            </a:defPPr>
            <a:lvl1pPr>
              <a:defRPr sz="2400">
                <a:solidFill>
                  <a:srgbClr val="000000"/>
                </a:solidFill>
                <a:latin typeface="思源黑体 CN Medium" panose="020B0600000000000000" pitchFamily="34" charset="-122"/>
                <a:ea typeface="思源黑体 CN Medium" panose="020B0600000000000000" pitchFamily="34" charset="-122"/>
              </a:defRPr>
            </a:lvl1pPr>
          </a:lstStyle>
          <a:p>
            <a:pPr algn="ctr"/>
            <a:r>
              <a:rPr lang="zh-CN" altLang="en-US" dirty="0">
                <a:solidFill>
                  <a:srgbClr val="FFFFFF"/>
                </a:solidFill>
              </a:rPr>
              <a:t>产品策略</a:t>
            </a:r>
          </a:p>
        </p:txBody>
      </p:sp>
      <p:sp>
        <p:nvSpPr>
          <p:cNvPr id="48" name="Title 20">
            <a:extLst>
              <a:ext uri="{FF2B5EF4-FFF2-40B4-BE49-F238E27FC236}">
                <a16:creationId xmlns:a16="http://schemas.microsoft.com/office/drawing/2014/main" id="{07DDEE41-7DC0-7BA9-A99C-515AB97E97BB}"/>
              </a:ext>
            </a:extLst>
          </p:cNvPr>
          <p:cNvSpPr txBox="1">
            <a:spLocks/>
          </p:cNvSpPr>
          <p:nvPr/>
        </p:nvSpPr>
        <p:spPr>
          <a:xfrm>
            <a:off x="8037959" y="4985850"/>
            <a:ext cx="2912923" cy="537455"/>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defRPr>
            </a:lvl1pPr>
          </a:lstStyle>
          <a:p>
            <a:pPr algn="r">
              <a:spcBef>
                <a:spcPts val="0"/>
              </a:spcBef>
            </a:pPr>
            <a:r>
              <a:rPr lang="zh-CN" altLang="en-US" dirty="0">
                <a:solidFill>
                  <a:srgbClr val="FFFFFF"/>
                </a:solidFill>
              </a:rPr>
              <a:t>请输入您的文字描述请输入您的文字描述请输入您的文字描述</a:t>
            </a:r>
          </a:p>
        </p:txBody>
      </p:sp>
    </p:spTree>
    <p:extLst>
      <p:ext uri="{BB962C8B-B14F-4D97-AF65-F5344CB8AC3E}">
        <p14:creationId xmlns:p14="http://schemas.microsoft.com/office/powerpoint/2010/main" val="800966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4" name="矩形 23">
            <a:extLst>
              <a:ext uri="{FF2B5EF4-FFF2-40B4-BE49-F238E27FC236}">
                <a16:creationId xmlns:a16="http://schemas.microsoft.com/office/drawing/2014/main" id="{1E1AE7E7-9052-0B3B-7A37-331C6E80CBDE}"/>
              </a:ext>
            </a:extLst>
          </p:cNvPr>
          <p:cNvSpPr/>
          <p:nvPr/>
        </p:nvSpPr>
        <p:spPr>
          <a:xfrm>
            <a:off x="0" y="343852"/>
            <a:ext cx="4130040" cy="410845"/>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6" name="文本框 25">
            <a:extLst>
              <a:ext uri="{FF2B5EF4-FFF2-40B4-BE49-F238E27FC236}">
                <a16:creationId xmlns:a16="http://schemas.microsoft.com/office/drawing/2014/main" id="{FB435F03-7B85-D4F5-D539-38998A4EFB21}"/>
              </a:ext>
            </a:extLst>
          </p:cNvPr>
          <p:cNvSpPr txBox="1"/>
          <p:nvPr/>
        </p:nvSpPr>
        <p:spPr>
          <a:xfrm>
            <a:off x="515938" y="472767"/>
            <a:ext cx="2643822" cy="646331"/>
          </a:xfrm>
          <a:prstGeom prst="rect">
            <a:avLst/>
          </a:prstGeom>
          <a:noFill/>
        </p:spPr>
        <p:txBody>
          <a:bodyPr vert="horz" wrap="square" rtlCol="0">
            <a:spAutoFit/>
          </a:bodyPr>
          <a:lstStyle/>
          <a:p>
            <a:r>
              <a:rPr lang="zh-CN" altLang="en-US" sz="3600" spc="100" dirty="0">
                <a:solidFill>
                  <a:schemeClr val="bg1"/>
                </a:solidFill>
                <a:latin typeface="+mj-ea"/>
                <a:ea typeface="+mj-ea"/>
              </a:rPr>
              <a:t>产品策略</a:t>
            </a:r>
          </a:p>
        </p:txBody>
      </p:sp>
      <p:cxnSp>
        <p:nvCxnSpPr>
          <p:cNvPr id="27" name="直接连接符 26">
            <a:extLst>
              <a:ext uri="{FF2B5EF4-FFF2-40B4-BE49-F238E27FC236}">
                <a16:creationId xmlns:a16="http://schemas.microsoft.com/office/drawing/2014/main" id="{ED18201B-5899-1186-10A6-A7A136450BC9}"/>
              </a:ext>
            </a:extLst>
          </p:cNvPr>
          <p:cNvCxnSpPr>
            <a:cxnSpLocks/>
          </p:cNvCxnSpPr>
          <p:nvPr/>
        </p:nvCxnSpPr>
        <p:spPr>
          <a:xfrm>
            <a:off x="3383344" y="549275"/>
            <a:ext cx="1219136"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F84BFA46-484C-9FB1-A2AE-760827D1747D}"/>
              </a:ext>
            </a:extLst>
          </p:cNvPr>
          <p:cNvSpPr txBox="1"/>
          <p:nvPr/>
        </p:nvSpPr>
        <p:spPr>
          <a:xfrm>
            <a:off x="2534585" y="836488"/>
            <a:ext cx="2368885" cy="215444"/>
          </a:xfrm>
          <a:prstGeom prst="rect">
            <a:avLst/>
          </a:prstGeom>
          <a:noFill/>
        </p:spPr>
        <p:txBody>
          <a:bodyPr vert="horz" wrap="square" rtlCol="0">
            <a:spAutoFit/>
          </a:bodyPr>
          <a:lstStyle/>
          <a:p>
            <a:pPr algn="dist"/>
            <a:r>
              <a:rPr lang="en-US" altLang="zh-CN" sz="800" spc="100" dirty="0">
                <a:solidFill>
                  <a:schemeClr val="bg1"/>
                </a:solidFill>
                <a:latin typeface="+mn-ea"/>
              </a:rPr>
              <a:t>CHAN PIN CE LUE</a:t>
            </a:r>
            <a:endParaRPr lang="zh-CN" altLang="en-US" sz="800" spc="100" dirty="0">
              <a:solidFill>
                <a:schemeClr val="bg1"/>
              </a:solidFill>
              <a:latin typeface="+mn-ea"/>
            </a:endParaRPr>
          </a:p>
        </p:txBody>
      </p:sp>
      <p:sp>
        <p:nvSpPr>
          <p:cNvPr id="2" name="矩形 1">
            <a:extLst>
              <a:ext uri="{FF2B5EF4-FFF2-40B4-BE49-F238E27FC236}">
                <a16:creationId xmlns:a16="http://schemas.microsoft.com/office/drawing/2014/main" id="{3B3AAECA-8AB2-4AA9-93CC-805007E720C0}"/>
              </a:ext>
            </a:extLst>
          </p:cNvPr>
          <p:cNvSpPr/>
          <p:nvPr/>
        </p:nvSpPr>
        <p:spPr>
          <a:xfrm>
            <a:off x="0" y="3203329"/>
            <a:ext cx="12192000" cy="1236518"/>
          </a:xfrm>
          <a:prstGeom prst="rect">
            <a:avLst/>
          </a:prstGeom>
          <a:blipFill dpi="0" rotWithShape="1">
            <a:blip r:embed="rId2">
              <a:duotone>
                <a:schemeClr val="accent3">
                  <a:shade val="45000"/>
                  <a:satMod val="135000"/>
                </a:schemeClr>
                <a:prstClr val="white"/>
              </a:duotone>
            </a:blip>
            <a:srcRect/>
            <a:tile tx="0" ty="0" sx="100000" sy="100000" flip="none" algn="tl"/>
          </a:bli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5" name="椭圆 4">
            <a:extLst>
              <a:ext uri="{FF2B5EF4-FFF2-40B4-BE49-F238E27FC236}">
                <a16:creationId xmlns:a16="http://schemas.microsoft.com/office/drawing/2014/main" id="{0C4C75B4-2B9A-0341-06C8-8882371C25D7}"/>
              </a:ext>
            </a:extLst>
          </p:cNvPr>
          <p:cNvSpPr/>
          <p:nvPr/>
        </p:nvSpPr>
        <p:spPr>
          <a:xfrm>
            <a:off x="1874041" y="3981787"/>
            <a:ext cx="914400" cy="914400"/>
          </a:xfrm>
          <a:prstGeom prst="ellipse">
            <a:avLst/>
          </a:prstGeom>
          <a:solidFill>
            <a:srgbClr val="20B066"/>
          </a:solidFill>
          <a:ln w="38100">
            <a:solidFill>
              <a:srgbClr val="0509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9" name="文本框 18">
            <a:extLst>
              <a:ext uri="{FF2B5EF4-FFF2-40B4-BE49-F238E27FC236}">
                <a16:creationId xmlns:a16="http://schemas.microsoft.com/office/drawing/2014/main" id="{543CB3AD-A75C-829D-CAED-EB7DF2976FB4}"/>
              </a:ext>
            </a:extLst>
          </p:cNvPr>
          <p:cNvSpPr txBox="1"/>
          <p:nvPr/>
        </p:nvSpPr>
        <p:spPr>
          <a:xfrm>
            <a:off x="1146799" y="5044603"/>
            <a:ext cx="2368885" cy="909864"/>
          </a:xfrm>
          <a:prstGeom prst="rect">
            <a:avLst/>
          </a:prstGeom>
          <a:noFill/>
        </p:spPr>
        <p:txBody>
          <a:bodyPr wrap="square" rtlCol="0">
            <a:spAutoFit/>
          </a:bodyPr>
          <a:lstStyle/>
          <a:p>
            <a:pPr algn="ctr">
              <a:lnSpc>
                <a:spcPct val="130000"/>
              </a:lnSpc>
            </a:pPr>
            <a:r>
              <a:rPr lang="zh-CN" altLang="en-US" sz="1400" b="0" i="0" dirty="0">
                <a:solidFill>
                  <a:schemeClr val="bg1"/>
                </a:solidFill>
                <a:effectLst/>
                <a:latin typeface="+mn-ea"/>
              </a:rPr>
              <a:t>请输入您的文字描述请输入您的文字描述请输入您的文字描述请输入您的文字</a:t>
            </a:r>
            <a:endParaRPr lang="zh-CN" altLang="en-US" sz="1400" dirty="0">
              <a:solidFill>
                <a:schemeClr val="bg1"/>
              </a:solidFill>
              <a:latin typeface="+mn-ea"/>
            </a:endParaRPr>
          </a:p>
        </p:txBody>
      </p:sp>
      <p:sp>
        <p:nvSpPr>
          <p:cNvPr id="11" name="椭圆 10">
            <a:extLst>
              <a:ext uri="{FF2B5EF4-FFF2-40B4-BE49-F238E27FC236}">
                <a16:creationId xmlns:a16="http://schemas.microsoft.com/office/drawing/2014/main" id="{8EC8A812-E9AC-89F9-66FF-D1BA4289EEFF}"/>
              </a:ext>
            </a:extLst>
          </p:cNvPr>
          <p:cNvSpPr/>
          <p:nvPr/>
        </p:nvSpPr>
        <p:spPr>
          <a:xfrm>
            <a:off x="5638799" y="3981787"/>
            <a:ext cx="914400" cy="914400"/>
          </a:xfrm>
          <a:prstGeom prst="ellipse">
            <a:avLst/>
          </a:prstGeom>
          <a:solidFill>
            <a:srgbClr val="20B066"/>
          </a:solidFill>
          <a:ln w="38100">
            <a:solidFill>
              <a:srgbClr val="0509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0" name="文本框 19">
            <a:extLst>
              <a:ext uri="{FF2B5EF4-FFF2-40B4-BE49-F238E27FC236}">
                <a16:creationId xmlns:a16="http://schemas.microsoft.com/office/drawing/2014/main" id="{CDAB282F-168F-0DC3-3286-46E8D7228666}"/>
              </a:ext>
            </a:extLst>
          </p:cNvPr>
          <p:cNvSpPr txBox="1"/>
          <p:nvPr/>
        </p:nvSpPr>
        <p:spPr>
          <a:xfrm>
            <a:off x="4911557" y="5044603"/>
            <a:ext cx="2368885" cy="909864"/>
          </a:xfrm>
          <a:prstGeom prst="rect">
            <a:avLst/>
          </a:prstGeom>
          <a:noFill/>
        </p:spPr>
        <p:txBody>
          <a:bodyPr wrap="square" rtlCol="0">
            <a:spAutoFit/>
          </a:bodyPr>
          <a:lstStyle/>
          <a:p>
            <a:pPr algn="ctr">
              <a:lnSpc>
                <a:spcPct val="130000"/>
              </a:lnSpc>
            </a:pPr>
            <a:r>
              <a:rPr lang="zh-CN" altLang="en-US" sz="1400" b="0" i="0" dirty="0">
                <a:solidFill>
                  <a:schemeClr val="bg1"/>
                </a:solidFill>
                <a:effectLst/>
                <a:latin typeface="+mn-ea"/>
              </a:rPr>
              <a:t>请输入您的文字描述请输入您的文字描述请输入您的文字描述请输入您的文字</a:t>
            </a:r>
            <a:endParaRPr lang="zh-CN" altLang="en-US" sz="1400" dirty="0">
              <a:solidFill>
                <a:schemeClr val="bg1"/>
              </a:solidFill>
              <a:latin typeface="+mn-ea"/>
            </a:endParaRPr>
          </a:p>
        </p:txBody>
      </p:sp>
      <p:sp>
        <p:nvSpPr>
          <p:cNvPr id="12" name="椭圆 11">
            <a:extLst>
              <a:ext uri="{FF2B5EF4-FFF2-40B4-BE49-F238E27FC236}">
                <a16:creationId xmlns:a16="http://schemas.microsoft.com/office/drawing/2014/main" id="{84E3A9AC-AD80-32A8-7CE8-6757C735859C}"/>
              </a:ext>
            </a:extLst>
          </p:cNvPr>
          <p:cNvSpPr/>
          <p:nvPr/>
        </p:nvSpPr>
        <p:spPr>
          <a:xfrm>
            <a:off x="9403558" y="3981787"/>
            <a:ext cx="914400" cy="914400"/>
          </a:xfrm>
          <a:prstGeom prst="ellipse">
            <a:avLst/>
          </a:prstGeom>
          <a:solidFill>
            <a:srgbClr val="20B066"/>
          </a:solidFill>
          <a:ln w="38100">
            <a:solidFill>
              <a:srgbClr val="0509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1" name="文本框 20">
            <a:extLst>
              <a:ext uri="{FF2B5EF4-FFF2-40B4-BE49-F238E27FC236}">
                <a16:creationId xmlns:a16="http://schemas.microsoft.com/office/drawing/2014/main" id="{3DE4DD46-F684-DBCA-749D-E4616D9B89F4}"/>
              </a:ext>
            </a:extLst>
          </p:cNvPr>
          <p:cNvSpPr txBox="1"/>
          <p:nvPr/>
        </p:nvSpPr>
        <p:spPr>
          <a:xfrm>
            <a:off x="8676316" y="5044603"/>
            <a:ext cx="2368885" cy="909864"/>
          </a:xfrm>
          <a:prstGeom prst="rect">
            <a:avLst/>
          </a:prstGeom>
          <a:noFill/>
        </p:spPr>
        <p:txBody>
          <a:bodyPr wrap="square" rtlCol="0">
            <a:spAutoFit/>
          </a:bodyPr>
          <a:lstStyle/>
          <a:p>
            <a:pPr algn="ctr">
              <a:lnSpc>
                <a:spcPct val="130000"/>
              </a:lnSpc>
            </a:pPr>
            <a:r>
              <a:rPr lang="zh-CN" altLang="en-US" sz="1400" b="0" i="0" dirty="0">
                <a:solidFill>
                  <a:schemeClr val="bg1"/>
                </a:solidFill>
                <a:effectLst/>
                <a:latin typeface="+mn-ea"/>
              </a:rPr>
              <a:t>请输入您的文字描述请输入您的文字描述请输入您的文字描述请输入您的文字</a:t>
            </a:r>
            <a:endParaRPr lang="zh-CN" altLang="en-US" sz="1400" dirty="0">
              <a:solidFill>
                <a:schemeClr val="bg1"/>
              </a:solidFill>
              <a:latin typeface="+mn-ea"/>
            </a:endParaRPr>
          </a:p>
        </p:txBody>
      </p:sp>
      <p:grpSp>
        <p:nvGrpSpPr>
          <p:cNvPr id="30" name="组合 29">
            <a:extLst>
              <a:ext uri="{FF2B5EF4-FFF2-40B4-BE49-F238E27FC236}">
                <a16:creationId xmlns:a16="http://schemas.microsoft.com/office/drawing/2014/main" id="{83B4DD33-EA69-78B9-AF06-6EAABFA07BDC}"/>
              </a:ext>
            </a:extLst>
          </p:cNvPr>
          <p:cNvGrpSpPr/>
          <p:nvPr/>
        </p:nvGrpSpPr>
        <p:grpSpPr>
          <a:xfrm>
            <a:off x="874713" y="1832346"/>
            <a:ext cx="408915" cy="289485"/>
            <a:chOff x="899235" y="4877879"/>
            <a:chExt cx="408915" cy="289485"/>
          </a:xfrm>
        </p:grpSpPr>
        <p:sp>
          <p:nvSpPr>
            <p:cNvPr id="34" name="星形: 四角 33">
              <a:extLst>
                <a:ext uri="{FF2B5EF4-FFF2-40B4-BE49-F238E27FC236}">
                  <a16:creationId xmlns:a16="http://schemas.microsoft.com/office/drawing/2014/main" id="{B3C6EF5D-13AC-E50C-A3F7-12D03F06E811}"/>
                </a:ext>
              </a:extLst>
            </p:cNvPr>
            <p:cNvSpPr/>
            <p:nvPr/>
          </p:nvSpPr>
          <p:spPr>
            <a:xfrm>
              <a:off x="899235" y="4877879"/>
              <a:ext cx="289485" cy="289485"/>
            </a:xfrm>
            <a:prstGeom prst="star4">
              <a:avLst>
                <a:gd name="adj" fmla="val 177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5" name="星形: 四角 34">
              <a:extLst>
                <a:ext uri="{FF2B5EF4-FFF2-40B4-BE49-F238E27FC236}">
                  <a16:creationId xmlns:a16="http://schemas.microsoft.com/office/drawing/2014/main" id="{6933DBF3-5840-B52E-AF2B-E1B80AC15563}"/>
                </a:ext>
              </a:extLst>
            </p:cNvPr>
            <p:cNvSpPr/>
            <p:nvPr/>
          </p:nvSpPr>
          <p:spPr>
            <a:xfrm>
              <a:off x="1018665" y="4877879"/>
              <a:ext cx="289485" cy="289485"/>
            </a:xfrm>
            <a:prstGeom prst="star4">
              <a:avLst>
                <a:gd name="adj" fmla="val 17764"/>
              </a:avLst>
            </a:prstGeom>
            <a:noFill/>
            <a:ln w="31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32" name="文本框 31">
            <a:extLst>
              <a:ext uri="{FF2B5EF4-FFF2-40B4-BE49-F238E27FC236}">
                <a16:creationId xmlns:a16="http://schemas.microsoft.com/office/drawing/2014/main" id="{7AF4C42B-2488-7626-399E-D6D7C00E62E3}"/>
              </a:ext>
            </a:extLst>
          </p:cNvPr>
          <p:cNvSpPr txBox="1"/>
          <p:nvPr/>
        </p:nvSpPr>
        <p:spPr>
          <a:xfrm>
            <a:off x="1349090" y="1746255"/>
            <a:ext cx="1892874" cy="461665"/>
          </a:xfrm>
          <a:prstGeom prst="rect">
            <a:avLst/>
          </a:prstGeom>
          <a:noFill/>
        </p:spPr>
        <p:txBody>
          <a:bodyPr vert="horz" wrap="square" rtlCol="0">
            <a:spAutoFit/>
          </a:bodyPr>
          <a:lstStyle/>
          <a:p>
            <a:r>
              <a:rPr lang="zh-CN" altLang="en-US" sz="2400" spc="100" dirty="0">
                <a:solidFill>
                  <a:schemeClr val="bg1"/>
                </a:solidFill>
                <a:latin typeface="+mj-ea"/>
                <a:ea typeface="+mj-ea"/>
              </a:rPr>
              <a:t>产品策略</a:t>
            </a:r>
          </a:p>
        </p:txBody>
      </p:sp>
      <p:sp>
        <p:nvSpPr>
          <p:cNvPr id="33" name="文本框 32">
            <a:extLst>
              <a:ext uri="{FF2B5EF4-FFF2-40B4-BE49-F238E27FC236}">
                <a16:creationId xmlns:a16="http://schemas.microsoft.com/office/drawing/2014/main" id="{5A70CD40-438B-08DD-5D5F-CCA6AB7544DC}"/>
              </a:ext>
            </a:extLst>
          </p:cNvPr>
          <p:cNvSpPr txBox="1"/>
          <p:nvPr/>
        </p:nvSpPr>
        <p:spPr>
          <a:xfrm>
            <a:off x="1349090" y="2199718"/>
            <a:ext cx="9696111"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请输入您的文字描述请输入您的文字描述请输入您的文字描述请输入您的文字描述请输入您的文字描述请输入您的文字描述请输入您的文字描述请输入您的文字描述请输入您的文字描述请输入您的文字描述</a:t>
            </a:r>
            <a:endParaRPr lang="zh-CN" altLang="en-US" sz="1400" dirty="0">
              <a:solidFill>
                <a:schemeClr val="bg1"/>
              </a:solidFill>
              <a:latin typeface="+mn-ea"/>
            </a:endParaRPr>
          </a:p>
        </p:txBody>
      </p:sp>
      <p:sp>
        <p:nvSpPr>
          <p:cNvPr id="36" name="文本框 35">
            <a:extLst>
              <a:ext uri="{FF2B5EF4-FFF2-40B4-BE49-F238E27FC236}">
                <a16:creationId xmlns:a16="http://schemas.microsoft.com/office/drawing/2014/main" id="{6A0D5740-0D8B-9F62-A545-7203DB4C29B1}"/>
              </a:ext>
            </a:extLst>
          </p:cNvPr>
          <p:cNvSpPr txBox="1"/>
          <p:nvPr/>
        </p:nvSpPr>
        <p:spPr>
          <a:xfrm>
            <a:off x="1902618" y="4208155"/>
            <a:ext cx="857246" cy="461665"/>
          </a:xfrm>
          <a:prstGeom prst="rect">
            <a:avLst/>
          </a:prstGeom>
          <a:noFill/>
        </p:spPr>
        <p:txBody>
          <a:bodyPr vert="horz" wrap="square" rtlCol="0">
            <a:spAutoFit/>
          </a:bodyPr>
          <a:lstStyle/>
          <a:p>
            <a:pPr algn="ctr"/>
            <a:r>
              <a:rPr lang="en-US" altLang="zh-CN" sz="2400" spc="100" dirty="0">
                <a:solidFill>
                  <a:schemeClr val="bg1"/>
                </a:solidFill>
                <a:latin typeface="+mj-ea"/>
                <a:ea typeface="+mj-ea"/>
              </a:rPr>
              <a:t>01</a:t>
            </a:r>
            <a:endParaRPr lang="zh-CN" altLang="en-US" sz="2400" spc="100" dirty="0">
              <a:solidFill>
                <a:schemeClr val="bg1"/>
              </a:solidFill>
              <a:latin typeface="+mj-ea"/>
              <a:ea typeface="+mj-ea"/>
            </a:endParaRPr>
          </a:p>
        </p:txBody>
      </p:sp>
      <p:sp>
        <p:nvSpPr>
          <p:cNvPr id="37" name="文本框 36">
            <a:extLst>
              <a:ext uri="{FF2B5EF4-FFF2-40B4-BE49-F238E27FC236}">
                <a16:creationId xmlns:a16="http://schemas.microsoft.com/office/drawing/2014/main" id="{DD36CB6F-593C-B166-8BAF-5A58D5F728E3}"/>
              </a:ext>
            </a:extLst>
          </p:cNvPr>
          <p:cNvSpPr txBox="1"/>
          <p:nvPr/>
        </p:nvSpPr>
        <p:spPr>
          <a:xfrm>
            <a:off x="5667376" y="4208155"/>
            <a:ext cx="857246" cy="461665"/>
          </a:xfrm>
          <a:prstGeom prst="rect">
            <a:avLst/>
          </a:prstGeom>
          <a:noFill/>
        </p:spPr>
        <p:txBody>
          <a:bodyPr vert="horz" wrap="square" rtlCol="0">
            <a:spAutoFit/>
          </a:bodyPr>
          <a:lstStyle/>
          <a:p>
            <a:pPr algn="ctr"/>
            <a:r>
              <a:rPr lang="en-US" altLang="zh-CN" sz="2400" spc="100" dirty="0">
                <a:solidFill>
                  <a:schemeClr val="bg1"/>
                </a:solidFill>
                <a:latin typeface="+mj-ea"/>
                <a:ea typeface="+mj-ea"/>
              </a:rPr>
              <a:t>02</a:t>
            </a:r>
            <a:endParaRPr lang="zh-CN" altLang="en-US" sz="2400" spc="100" dirty="0">
              <a:solidFill>
                <a:schemeClr val="bg1"/>
              </a:solidFill>
              <a:latin typeface="+mj-ea"/>
              <a:ea typeface="+mj-ea"/>
            </a:endParaRPr>
          </a:p>
        </p:txBody>
      </p:sp>
      <p:sp>
        <p:nvSpPr>
          <p:cNvPr id="38" name="文本框 37">
            <a:extLst>
              <a:ext uri="{FF2B5EF4-FFF2-40B4-BE49-F238E27FC236}">
                <a16:creationId xmlns:a16="http://schemas.microsoft.com/office/drawing/2014/main" id="{CB7D5312-4451-3C0A-622C-ABF140FE5930}"/>
              </a:ext>
            </a:extLst>
          </p:cNvPr>
          <p:cNvSpPr txBox="1"/>
          <p:nvPr/>
        </p:nvSpPr>
        <p:spPr>
          <a:xfrm>
            <a:off x="9432135" y="4208155"/>
            <a:ext cx="857246" cy="461665"/>
          </a:xfrm>
          <a:prstGeom prst="rect">
            <a:avLst/>
          </a:prstGeom>
          <a:noFill/>
        </p:spPr>
        <p:txBody>
          <a:bodyPr vert="horz" wrap="square" rtlCol="0">
            <a:spAutoFit/>
          </a:bodyPr>
          <a:lstStyle/>
          <a:p>
            <a:pPr algn="ctr"/>
            <a:r>
              <a:rPr lang="en-US" altLang="zh-CN" sz="2400" spc="100" dirty="0">
                <a:solidFill>
                  <a:schemeClr val="bg1"/>
                </a:solidFill>
                <a:latin typeface="+mj-ea"/>
                <a:ea typeface="+mj-ea"/>
              </a:rPr>
              <a:t>03</a:t>
            </a:r>
            <a:endParaRPr lang="zh-CN" altLang="en-US" sz="2400" spc="100" dirty="0">
              <a:solidFill>
                <a:schemeClr val="bg1"/>
              </a:solidFill>
              <a:latin typeface="+mj-ea"/>
              <a:ea typeface="+mj-ea"/>
            </a:endParaRPr>
          </a:p>
        </p:txBody>
      </p:sp>
    </p:spTree>
    <p:extLst>
      <p:ext uri="{BB962C8B-B14F-4D97-AF65-F5344CB8AC3E}">
        <p14:creationId xmlns:p14="http://schemas.microsoft.com/office/powerpoint/2010/main" val="3503202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0" name="矩形 29">
            <a:extLst>
              <a:ext uri="{FF2B5EF4-FFF2-40B4-BE49-F238E27FC236}">
                <a16:creationId xmlns:a16="http://schemas.microsoft.com/office/drawing/2014/main" id="{A2F47208-3902-1287-313D-C9430C90ED6C}"/>
              </a:ext>
            </a:extLst>
          </p:cNvPr>
          <p:cNvSpPr/>
          <p:nvPr/>
        </p:nvSpPr>
        <p:spPr>
          <a:xfrm>
            <a:off x="0" y="343852"/>
            <a:ext cx="4130040" cy="410845"/>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1" name="文本框 30">
            <a:extLst>
              <a:ext uri="{FF2B5EF4-FFF2-40B4-BE49-F238E27FC236}">
                <a16:creationId xmlns:a16="http://schemas.microsoft.com/office/drawing/2014/main" id="{8A47242E-8C49-62ED-F487-109D9CEBB8E7}"/>
              </a:ext>
            </a:extLst>
          </p:cNvPr>
          <p:cNvSpPr txBox="1"/>
          <p:nvPr/>
        </p:nvSpPr>
        <p:spPr>
          <a:xfrm>
            <a:off x="515938" y="472767"/>
            <a:ext cx="2643822" cy="646331"/>
          </a:xfrm>
          <a:prstGeom prst="rect">
            <a:avLst/>
          </a:prstGeom>
          <a:noFill/>
        </p:spPr>
        <p:txBody>
          <a:bodyPr vert="horz" wrap="square" rtlCol="0">
            <a:spAutoFit/>
          </a:bodyPr>
          <a:lstStyle/>
          <a:p>
            <a:r>
              <a:rPr lang="zh-CN" altLang="en-US" sz="3600" spc="100" dirty="0">
                <a:solidFill>
                  <a:schemeClr val="bg1"/>
                </a:solidFill>
                <a:latin typeface="+mj-ea"/>
                <a:ea typeface="+mj-ea"/>
              </a:rPr>
              <a:t>产品策略</a:t>
            </a:r>
          </a:p>
        </p:txBody>
      </p:sp>
      <p:cxnSp>
        <p:nvCxnSpPr>
          <p:cNvPr id="32" name="直接连接符 31">
            <a:extLst>
              <a:ext uri="{FF2B5EF4-FFF2-40B4-BE49-F238E27FC236}">
                <a16:creationId xmlns:a16="http://schemas.microsoft.com/office/drawing/2014/main" id="{44492FAE-A7F2-1FF8-3DE2-83B8F4D089DA}"/>
              </a:ext>
            </a:extLst>
          </p:cNvPr>
          <p:cNvCxnSpPr>
            <a:cxnSpLocks/>
          </p:cNvCxnSpPr>
          <p:nvPr/>
        </p:nvCxnSpPr>
        <p:spPr>
          <a:xfrm>
            <a:off x="3383344" y="549275"/>
            <a:ext cx="1219136"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D4259570-CB9E-4E90-FFB9-3E809D8C11D0}"/>
              </a:ext>
            </a:extLst>
          </p:cNvPr>
          <p:cNvSpPr txBox="1"/>
          <p:nvPr/>
        </p:nvSpPr>
        <p:spPr>
          <a:xfrm>
            <a:off x="2534585" y="836488"/>
            <a:ext cx="2368885" cy="215444"/>
          </a:xfrm>
          <a:prstGeom prst="rect">
            <a:avLst/>
          </a:prstGeom>
          <a:noFill/>
        </p:spPr>
        <p:txBody>
          <a:bodyPr vert="horz" wrap="square" rtlCol="0">
            <a:spAutoFit/>
          </a:bodyPr>
          <a:lstStyle/>
          <a:p>
            <a:pPr algn="dist"/>
            <a:r>
              <a:rPr lang="en-US" altLang="zh-CN" sz="800" spc="100" dirty="0">
                <a:solidFill>
                  <a:schemeClr val="bg1"/>
                </a:solidFill>
                <a:latin typeface="+mn-ea"/>
              </a:rPr>
              <a:t>CHAN PIN CE LUE</a:t>
            </a:r>
            <a:endParaRPr lang="zh-CN" altLang="en-US" sz="800" spc="100" dirty="0">
              <a:solidFill>
                <a:schemeClr val="bg1"/>
              </a:solidFill>
              <a:latin typeface="+mn-ea"/>
            </a:endParaRPr>
          </a:p>
        </p:txBody>
      </p:sp>
      <p:sp>
        <p:nvSpPr>
          <p:cNvPr id="34" name="Arc 226">
            <a:extLst>
              <a:ext uri="{FF2B5EF4-FFF2-40B4-BE49-F238E27FC236}">
                <a16:creationId xmlns:a16="http://schemas.microsoft.com/office/drawing/2014/main" id="{D6C37B58-4241-1F5F-BE57-BCF4F302F54F}"/>
              </a:ext>
            </a:extLst>
          </p:cNvPr>
          <p:cNvSpPr/>
          <p:nvPr/>
        </p:nvSpPr>
        <p:spPr>
          <a:xfrm>
            <a:off x="560545" y="1859317"/>
            <a:ext cx="4057097" cy="4057093"/>
          </a:xfrm>
          <a:prstGeom prst="arc">
            <a:avLst>
              <a:gd name="adj1" fmla="val 16134723"/>
              <a:gd name="adj2" fmla="val 5455417"/>
            </a:avLst>
          </a:prstGeom>
          <a:ln w="38100">
            <a:solidFill>
              <a:srgbClr val="20B066"/>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思源黑体 CN Normal" panose="020B0400000000000000" pitchFamily="34" charset="-122"/>
            </a:endParaRPr>
          </a:p>
        </p:txBody>
      </p:sp>
      <p:sp>
        <p:nvSpPr>
          <p:cNvPr id="35" name="椭圆 34">
            <a:extLst>
              <a:ext uri="{FF2B5EF4-FFF2-40B4-BE49-F238E27FC236}">
                <a16:creationId xmlns:a16="http://schemas.microsoft.com/office/drawing/2014/main" id="{79E55660-13EC-B58F-78E3-E857A41923A5}"/>
              </a:ext>
            </a:extLst>
          </p:cNvPr>
          <p:cNvSpPr/>
          <p:nvPr/>
        </p:nvSpPr>
        <p:spPr>
          <a:xfrm>
            <a:off x="924975" y="2267605"/>
            <a:ext cx="3328237" cy="3240517"/>
          </a:xfrm>
          <a:prstGeom prst="ellipse">
            <a:avLst/>
          </a:prstGeom>
          <a:blipFill dpi="0" rotWithShape="1">
            <a:blip r:embed="rId2">
              <a:duotone>
                <a:schemeClr val="accent3">
                  <a:shade val="45000"/>
                  <a:satMod val="135000"/>
                </a:schemeClr>
                <a:prstClr val="white"/>
              </a:duotone>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7" name="Oval 5">
            <a:extLst>
              <a:ext uri="{FF2B5EF4-FFF2-40B4-BE49-F238E27FC236}">
                <a16:creationId xmlns:a16="http://schemas.microsoft.com/office/drawing/2014/main" id="{94091E13-CD9F-EE9E-78A3-2E19AA65A49D}"/>
              </a:ext>
            </a:extLst>
          </p:cNvPr>
          <p:cNvSpPr>
            <a:spLocks noChangeArrowheads="1"/>
          </p:cNvSpPr>
          <p:nvPr/>
        </p:nvSpPr>
        <p:spPr bwMode="auto">
          <a:xfrm>
            <a:off x="5721074" y="2193574"/>
            <a:ext cx="690408" cy="690408"/>
          </a:xfrm>
          <a:prstGeom prst="ellipse">
            <a:avLst/>
          </a:prstGeom>
          <a:solidFill>
            <a:srgbClr val="20B066"/>
          </a:solidFill>
          <a:ln w="9525">
            <a:solidFill>
              <a:srgbClr val="20B066"/>
            </a:solidFill>
            <a:round/>
            <a:headEnd/>
            <a:tailEnd/>
          </a:ln>
        </p:spPr>
        <p:txBody>
          <a:bodyPr vert="horz" wrap="square" lIns="91440" tIns="45720" rIns="91440" bIns="45720" numCol="1" anchor="t" anchorCtr="0" compatLnSpc="1">
            <a:prstTxWarp prst="textNoShape">
              <a:avLst/>
            </a:prstTxWarp>
          </a:bodyPr>
          <a:lstStyle/>
          <a:p>
            <a:endParaRPr lang="en-US" dirty="0">
              <a:latin typeface="思源黑体 CN Normal" panose="020B0400000000000000" pitchFamily="34" charset="-122"/>
            </a:endParaRPr>
          </a:p>
        </p:txBody>
      </p:sp>
      <p:sp>
        <p:nvSpPr>
          <p:cNvPr id="38" name="Oval 5">
            <a:extLst>
              <a:ext uri="{FF2B5EF4-FFF2-40B4-BE49-F238E27FC236}">
                <a16:creationId xmlns:a16="http://schemas.microsoft.com/office/drawing/2014/main" id="{412E6396-14AE-0603-21AF-A958302BA5D1}"/>
              </a:ext>
            </a:extLst>
          </p:cNvPr>
          <p:cNvSpPr>
            <a:spLocks noChangeArrowheads="1"/>
          </p:cNvSpPr>
          <p:nvPr/>
        </p:nvSpPr>
        <p:spPr bwMode="auto">
          <a:xfrm>
            <a:off x="5646850" y="2119350"/>
            <a:ext cx="838857" cy="838856"/>
          </a:xfrm>
          <a:prstGeom prst="ellipse">
            <a:avLst/>
          </a:prstGeom>
          <a:noFill/>
          <a:ln w="28575">
            <a:solidFill>
              <a:srgbClr val="20B066"/>
            </a:solidFill>
            <a:prstDash val="sysDot"/>
            <a:round/>
            <a:headEnd/>
            <a:tailEnd/>
          </a:ln>
        </p:spPr>
        <p:txBody>
          <a:bodyPr vert="horz" wrap="square" lIns="91440" tIns="45720" rIns="91440" bIns="45720" numCol="1" anchor="t" anchorCtr="0" compatLnSpc="1">
            <a:prstTxWarp prst="textNoShape">
              <a:avLst/>
            </a:prstTxWarp>
          </a:bodyPr>
          <a:lstStyle/>
          <a:p>
            <a:endParaRPr lang="en-US" dirty="0">
              <a:latin typeface="思源黑体 CN Normal" panose="020B0400000000000000" pitchFamily="34" charset="-122"/>
            </a:endParaRPr>
          </a:p>
        </p:txBody>
      </p:sp>
      <p:sp>
        <p:nvSpPr>
          <p:cNvPr id="39" name="Oval 202">
            <a:extLst>
              <a:ext uri="{FF2B5EF4-FFF2-40B4-BE49-F238E27FC236}">
                <a16:creationId xmlns:a16="http://schemas.microsoft.com/office/drawing/2014/main" id="{7D6A928A-09C2-746E-FBD3-3B9CBD0BA5BC}"/>
              </a:ext>
            </a:extLst>
          </p:cNvPr>
          <p:cNvSpPr/>
          <p:nvPr/>
        </p:nvSpPr>
        <p:spPr>
          <a:xfrm>
            <a:off x="3975473" y="2432206"/>
            <a:ext cx="197932" cy="197932"/>
          </a:xfrm>
          <a:prstGeom prst="ellipse">
            <a:avLst/>
          </a:prstGeom>
          <a:solidFill>
            <a:schemeClr val="bg1"/>
          </a:solidFill>
          <a:ln w="285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cxnSp>
        <p:nvCxnSpPr>
          <p:cNvPr id="40" name="Straight Connector 217">
            <a:extLst>
              <a:ext uri="{FF2B5EF4-FFF2-40B4-BE49-F238E27FC236}">
                <a16:creationId xmlns:a16="http://schemas.microsoft.com/office/drawing/2014/main" id="{D224F6A3-CDA3-9DB4-5EA7-49D7A91FBE2D}"/>
              </a:ext>
            </a:extLst>
          </p:cNvPr>
          <p:cNvCxnSpPr>
            <a:cxnSpLocks/>
            <a:endCxn id="39" idx="6"/>
          </p:cNvCxnSpPr>
          <p:nvPr/>
        </p:nvCxnSpPr>
        <p:spPr>
          <a:xfrm flipH="1">
            <a:off x="4173405" y="2531172"/>
            <a:ext cx="1477333" cy="0"/>
          </a:xfrm>
          <a:prstGeom prst="line">
            <a:avLst/>
          </a:prstGeom>
          <a:ln w="28575">
            <a:solidFill>
              <a:srgbClr val="20B066"/>
            </a:solidFill>
            <a:prstDash val="sysDot"/>
          </a:ln>
        </p:spPr>
        <p:style>
          <a:lnRef idx="1">
            <a:schemeClr val="accent1"/>
          </a:lnRef>
          <a:fillRef idx="0">
            <a:schemeClr val="accent1"/>
          </a:fillRef>
          <a:effectRef idx="0">
            <a:schemeClr val="accent1"/>
          </a:effectRef>
          <a:fontRef idx="minor">
            <a:schemeClr val="tx1"/>
          </a:fontRef>
        </p:style>
      </p:cxnSp>
      <p:sp>
        <p:nvSpPr>
          <p:cNvPr id="42" name="Oval 5">
            <a:extLst>
              <a:ext uri="{FF2B5EF4-FFF2-40B4-BE49-F238E27FC236}">
                <a16:creationId xmlns:a16="http://schemas.microsoft.com/office/drawing/2014/main" id="{54CE4D5E-BB94-819F-4E26-6465F68CA29C}"/>
              </a:ext>
            </a:extLst>
          </p:cNvPr>
          <p:cNvSpPr>
            <a:spLocks noChangeArrowheads="1"/>
          </p:cNvSpPr>
          <p:nvPr/>
        </p:nvSpPr>
        <p:spPr bwMode="auto">
          <a:xfrm>
            <a:off x="6279065" y="3560287"/>
            <a:ext cx="690408" cy="690408"/>
          </a:xfrm>
          <a:prstGeom prst="ellipse">
            <a:avLst/>
          </a:prstGeom>
          <a:solidFill>
            <a:srgbClr val="20B066"/>
          </a:solidFill>
          <a:ln w="9525">
            <a:solidFill>
              <a:srgbClr val="20B066"/>
            </a:solidFill>
            <a:round/>
            <a:headEnd/>
            <a:tailEnd/>
          </a:ln>
        </p:spPr>
        <p:txBody>
          <a:bodyPr vert="horz" wrap="square" lIns="91440" tIns="45720" rIns="91440" bIns="45720" numCol="1" anchor="t" anchorCtr="0" compatLnSpc="1">
            <a:prstTxWarp prst="textNoShape">
              <a:avLst/>
            </a:prstTxWarp>
          </a:bodyPr>
          <a:lstStyle/>
          <a:p>
            <a:endParaRPr lang="en-US" dirty="0">
              <a:latin typeface="思源黑体 CN Normal" panose="020B0400000000000000" pitchFamily="34" charset="-122"/>
            </a:endParaRPr>
          </a:p>
        </p:txBody>
      </p:sp>
      <p:sp>
        <p:nvSpPr>
          <p:cNvPr id="43" name="Oval 5">
            <a:extLst>
              <a:ext uri="{FF2B5EF4-FFF2-40B4-BE49-F238E27FC236}">
                <a16:creationId xmlns:a16="http://schemas.microsoft.com/office/drawing/2014/main" id="{2010DFDA-3448-C359-335C-7DD88204D40C}"/>
              </a:ext>
            </a:extLst>
          </p:cNvPr>
          <p:cNvSpPr>
            <a:spLocks noChangeArrowheads="1"/>
          </p:cNvSpPr>
          <p:nvPr/>
        </p:nvSpPr>
        <p:spPr bwMode="auto">
          <a:xfrm>
            <a:off x="6204841" y="3486063"/>
            <a:ext cx="838857" cy="838856"/>
          </a:xfrm>
          <a:prstGeom prst="ellipse">
            <a:avLst/>
          </a:prstGeom>
          <a:noFill/>
          <a:ln w="28575">
            <a:solidFill>
              <a:srgbClr val="20B066"/>
            </a:solidFill>
            <a:prstDash val="sysDot"/>
            <a:round/>
            <a:headEnd/>
            <a:tailEnd/>
          </a:ln>
        </p:spPr>
        <p:txBody>
          <a:bodyPr vert="horz" wrap="square" lIns="91440" tIns="45720" rIns="91440" bIns="45720" numCol="1" anchor="t" anchorCtr="0" compatLnSpc="1">
            <a:prstTxWarp prst="textNoShape">
              <a:avLst/>
            </a:prstTxWarp>
          </a:bodyPr>
          <a:lstStyle/>
          <a:p>
            <a:endParaRPr lang="en-US" dirty="0">
              <a:latin typeface="思源黑体 CN Normal" panose="020B0400000000000000" pitchFamily="34" charset="-122"/>
            </a:endParaRPr>
          </a:p>
        </p:txBody>
      </p:sp>
      <p:sp>
        <p:nvSpPr>
          <p:cNvPr id="44" name="Oval 202">
            <a:extLst>
              <a:ext uri="{FF2B5EF4-FFF2-40B4-BE49-F238E27FC236}">
                <a16:creationId xmlns:a16="http://schemas.microsoft.com/office/drawing/2014/main" id="{5D171274-4FBD-C35B-1D7C-0BCE59DCA04E}"/>
              </a:ext>
            </a:extLst>
          </p:cNvPr>
          <p:cNvSpPr/>
          <p:nvPr/>
        </p:nvSpPr>
        <p:spPr>
          <a:xfrm>
            <a:off x="4533464" y="3798919"/>
            <a:ext cx="197932" cy="197932"/>
          </a:xfrm>
          <a:prstGeom prst="ellipse">
            <a:avLst/>
          </a:prstGeom>
          <a:solidFill>
            <a:schemeClr val="bg1"/>
          </a:solidFill>
          <a:ln w="285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cxnSp>
        <p:nvCxnSpPr>
          <p:cNvPr id="45" name="Straight Connector 217">
            <a:extLst>
              <a:ext uri="{FF2B5EF4-FFF2-40B4-BE49-F238E27FC236}">
                <a16:creationId xmlns:a16="http://schemas.microsoft.com/office/drawing/2014/main" id="{6865E7E2-B37E-FA8C-AAB6-638967CC29A3}"/>
              </a:ext>
            </a:extLst>
          </p:cNvPr>
          <p:cNvCxnSpPr>
            <a:cxnSpLocks/>
            <a:endCxn id="44" idx="6"/>
          </p:cNvCxnSpPr>
          <p:nvPr/>
        </p:nvCxnSpPr>
        <p:spPr>
          <a:xfrm flipH="1">
            <a:off x="4731396" y="3897885"/>
            <a:ext cx="1477333" cy="0"/>
          </a:xfrm>
          <a:prstGeom prst="line">
            <a:avLst/>
          </a:prstGeom>
          <a:ln w="28575">
            <a:solidFill>
              <a:srgbClr val="20B066"/>
            </a:solidFill>
            <a:prstDash val="sysDot"/>
          </a:ln>
        </p:spPr>
        <p:style>
          <a:lnRef idx="1">
            <a:schemeClr val="accent1"/>
          </a:lnRef>
          <a:fillRef idx="0">
            <a:schemeClr val="accent1"/>
          </a:fillRef>
          <a:effectRef idx="0">
            <a:schemeClr val="accent1"/>
          </a:effectRef>
          <a:fontRef idx="minor">
            <a:schemeClr val="tx1"/>
          </a:fontRef>
        </p:style>
      </p:cxnSp>
      <p:sp>
        <p:nvSpPr>
          <p:cNvPr id="47" name="Oval 5">
            <a:extLst>
              <a:ext uri="{FF2B5EF4-FFF2-40B4-BE49-F238E27FC236}">
                <a16:creationId xmlns:a16="http://schemas.microsoft.com/office/drawing/2014/main" id="{79DC3BD2-63EE-5E32-1F51-6A24A81807CA}"/>
              </a:ext>
            </a:extLst>
          </p:cNvPr>
          <p:cNvSpPr>
            <a:spLocks noChangeArrowheads="1"/>
          </p:cNvSpPr>
          <p:nvPr/>
        </p:nvSpPr>
        <p:spPr bwMode="auto">
          <a:xfrm>
            <a:off x="5702722" y="4927001"/>
            <a:ext cx="690408" cy="690408"/>
          </a:xfrm>
          <a:prstGeom prst="ellipse">
            <a:avLst/>
          </a:prstGeom>
          <a:solidFill>
            <a:srgbClr val="20B066"/>
          </a:solidFill>
          <a:ln w="9525">
            <a:solidFill>
              <a:srgbClr val="20B066"/>
            </a:solidFill>
            <a:round/>
            <a:headEnd/>
            <a:tailEnd/>
          </a:ln>
        </p:spPr>
        <p:txBody>
          <a:bodyPr vert="horz" wrap="square" lIns="91440" tIns="45720" rIns="91440" bIns="45720" numCol="1" anchor="t" anchorCtr="0" compatLnSpc="1">
            <a:prstTxWarp prst="textNoShape">
              <a:avLst/>
            </a:prstTxWarp>
          </a:bodyPr>
          <a:lstStyle/>
          <a:p>
            <a:endParaRPr lang="en-US" dirty="0">
              <a:latin typeface="思源黑体 CN Normal" panose="020B0400000000000000" pitchFamily="34" charset="-122"/>
            </a:endParaRPr>
          </a:p>
        </p:txBody>
      </p:sp>
      <p:sp>
        <p:nvSpPr>
          <p:cNvPr id="48" name="Oval 5">
            <a:extLst>
              <a:ext uri="{FF2B5EF4-FFF2-40B4-BE49-F238E27FC236}">
                <a16:creationId xmlns:a16="http://schemas.microsoft.com/office/drawing/2014/main" id="{113B5747-7193-8D63-85DF-F931DFCC7E16}"/>
              </a:ext>
            </a:extLst>
          </p:cNvPr>
          <p:cNvSpPr>
            <a:spLocks noChangeArrowheads="1"/>
          </p:cNvSpPr>
          <p:nvPr/>
        </p:nvSpPr>
        <p:spPr bwMode="auto">
          <a:xfrm>
            <a:off x="5628498" y="4852777"/>
            <a:ext cx="838857" cy="838856"/>
          </a:xfrm>
          <a:prstGeom prst="ellipse">
            <a:avLst/>
          </a:prstGeom>
          <a:noFill/>
          <a:ln w="28575">
            <a:solidFill>
              <a:srgbClr val="20B066"/>
            </a:solidFill>
            <a:prstDash val="sysDot"/>
            <a:round/>
            <a:headEnd/>
            <a:tailEnd/>
          </a:ln>
        </p:spPr>
        <p:txBody>
          <a:bodyPr vert="horz" wrap="square" lIns="91440" tIns="45720" rIns="91440" bIns="45720" numCol="1" anchor="t" anchorCtr="0" compatLnSpc="1">
            <a:prstTxWarp prst="textNoShape">
              <a:avLst/>
            </a:prstTxWarp>
          </a:bodyPr>
          <a:lstStyle/>
          <a:p>
            <a:endParaRPr lang="en-US" dirty="0">
              <a:latin typeface="思源黑体 CN Normal" panose="020B0400000000000000" pitchFamily="34" charset="-122"/>
            </a:endParaRPr>
          </a:p>
        </p:txBody>
      </p:sp>
      <p:sp>
        <p:nvSpPr>
          <p:cNvPr id="49" name="Oval 202">
            <a:extLst>
              <a:ext uri="{FF2B5EF4-FFF2-40B4-BE49-F238E27FC236}">
                <a16:creationId xmlns:a16="http://schemas.microsoft.com/office/drawing/2014/main" id="{B422C973-740F-0B78-A81F-F85A94FFA3D5}"/>
              </a:ext>
            </a:extLst>
          </p:cNvPr>
          <p:cNvSpPr/>
          <p:nvPr/>
        </p:nvSpPr>
        <p:spPr>
          <a:xfrm>
            <a:off x="3957121" y="5165633"/>
            <a:ext cx="197932" cy="197932"/>
          </a:xfrm>
          <a:prstGeom prst="ellipse">
            <a:avLst/>
          </a:prstGeom>
          <a:solidFill>
            <a:schemeClr val="bg1"/>
          </a:solidFill>
          <a:ln w="28575">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cxnSp>
        <p:nvCxnSpPr>
          <p:cNvPr id="50" name="Straight Connector 217">
            <a:extLst>
              <a:ext uri="{FF2B5EF4-FFF2-40B4-BE49-F238E27FC236}">
                <a16:creationId xmlns:a16="http://schemas.microsoft.com/office/drawing/2014/main" id="{01BB5C22-5B44-A463-0CBD-516F4B8D29C3}"/>
              </a:ext>
            </a:extLst>
          </p:cNvPr>
          <p:cNvCxnSpPr>
            <a:cxnSpLocks/>
            <a:endCxn id="49" idx="6"/>
          </p:cNvCxnSpPr>
          <p:nvPr/>
        </p:nvCxnSpPr>
        <p:spPr>
          <a:xfrm flipH="1">
            <a:off x="4155053" y="5264599"/>
            <a:ext cx="1477333" cy="0"/>
          </a:xfrm>
          <a:prstGeom prst="line">
            <a:avLst/>
          </a:prstGeom>
          <a:ln w="28575">
            <a:solidFill>
              <a:srgbClr val="20B066"/>
            </a:solidFill>
            <a:prstDash val="sysDot"/>
          </a:ln>
        </p:spPr>
        <p:style>
          <a:lnRef idx="1">
            <a:schemeClr val="accent1"/>
          </a:lnRef>
          <a:fillRef idx="0">
            <a:schemeClr val="accent1"/>
          </a:fillRef>
          <a:effectRef idx="0">
            <a:schemeClr val="accent1"/>
          </a:effectRef>
          <a:fontRef idx="minor">
            <a:schemeClr val="tx1"/>
          </a:fontRef>
        </p:style>
      </p:cxnSp>
      <p:sp>
        <p:nvSpPr>
          <p:cNvPr id="51" name="Title 20">
            <a:extLst>
              <a:ext uri="{FF2B5EF4-FFF2-40B4-BE49-F238E27FC236}">
                <a16:creationId xmlns:a16="http://schemas.microsoft.com/office/drawing/2014/main" id="{74855864-18FA-CF4B-8D61-94734BBCD228}"/>
              </a:ext>
            </a:extLst>
          </p:cNvPr>
          <p:cNvSpPr txBox="1">
            <a:spLocks/>
          </p:cNvSpPr>
          <p:nvPr/>
        </p:nvSpPr>
        <p:spPr>
          <a:xfrm>
            <a:off x="6659139" y="2473648"/>
            <a:ext cx="4570442" cy="537391"/>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请输入您的文字描述请输入您的文字描述请输入您的文字描述请输入您的文字描述请输入您的文字描述</a:t>
            </a:r>
          </a:p>
        </p:txBody>
      </p:sp>
      <p:sp>
        <p:nvSpPr>
          <p:cNvPr id="52" name="文本框 51">
            <a:extLst>
              <a:ext uri="{FF2B5EF4-FFF2-40B4-BE49-F238E27FC236}">
                <a16:creationId xmlns:a16="http://schemas.microsoft.com/office/drawing/2014/main" id="{E1A1A7C3-C708-40CE-50F6-24C25AF65601}"/>
              </a:ext>
            </a:extLst>
          </p:cNvPr>
          <p:cNvSpPr txBox="1"/>
          <p:nvPr/>
        </p:nvSpPr>
        <p:spPr>
          <a:xfrm>
            <a:off x="6556042" y="1967063"/>
            <a:ext cx="2596011" cy="461665"/>
          </a:xfrm>
          <a:prstGeom prst="rect">
            <a:avLst/>
          </a:prstGeom>
          <a:noFill/>
        </p:spPr>
        <p:txBody>
          <a:bodyPr wrap="square" rtlCol="0">
            <a:spAutoFit/>
          </a:bodyPr>
          <a:lstStyle/>
          <a:p>
            <a:r>
              <a:rPr lang="zh-CN" altLang="en-US" sz="2400" dirty="0">
                <a:solidFill>
                  <a:srgbClr val="20B066"/>
                </a:solidFill>
                <a:latin typeface="思源黑体 CN Medium" panose="020B0600000000000000" pitchFamily="34" charset="-122"/>
                <a:ea typeface="思源黑体 CN Medium" panose="020B0600000000000000" pitchFamily="34" charset="-122"/>
              </a:rPr>
              <a:t>产品策略</a:t>
            </a:r>
          </a:p>
        </p:txBody>
      </p:sp>
      <p:cxnSp>
        <p:nvCxnSpPr>
          <p:cNvPr id="53" name="直接连接符 52">
            <a:extLst>
              <a:ext uri="{FF2B5EF4-FFF2-40B4-BE49-F238E27FC236}">
                <a16:creationId xmlns:a16="http://schemas.microsoft.com/office/drawing/2014/main" id="{F7A84B59-4AB2-97D1-1400-AED7790E08FD}"/>
              </a:ext>
            </a:extLst>
          </p:cNvPr>
          <p:cNvCxnSpPr>
            <a:cxnSpLocks/>
          </p:cNvCxnSpPr>
          <p:nvPr/>
        </p:nvCxnSpPr>
        <p:spPr>
          <a:xfrm>
            <a:off x="6670887" y="2417420"/>
            <a:ext cx="1099053" cy="0"/>
          </a:xfrm>
          <a:prstGeom prst="line">
            <a:avLst/>
          </a:prstGeom>
          <a:ln w="25400" cap="rnd">
            <a:solidFill>
              <a:srgbClr val="20B066"/>
            </a:solidFill>
          </a:ln>
        </p:spPr>
        <p:style>
          <a:lnRef idx="1">
            <a:schemeClr val="accent1"/>
          </a:lnRef>
          <a:fillRef idx="0">
            <a:schemeClr val="accent1"/>
          </a:fillRef>
          <a:effectRef idx="0">
            <a:schemeClr val="accent1"/>
          </a:effectRef>
          <a:fontRef idx="minor">
            <a:schemeClr val="tx1"/>
          </a:fontRef>
        </p:style>
      </p:cxnSp>
      <p:sp>
        <p:nvSpPr>
          <p:cNvPr id="54" name="Title 20">
            <a:extLst>
              <a:ext uri="{FF2B5EF4-FFF2-40B4-BE49-F238E27FC236}">
                <a16:creationId xmlns:a16="http://schemas.microsoft.com/office/drawing/2014/main" id="{6F98CC59-7164-B817-40D2-416CFAEC8351}"/>
              </a:ext>
            </a:extLst>
          </p:cNvPr>
          <p:cNvSpPr txBox="1">
            <a:spLocks/>
          </p:cNvSpPr>
          <p:nvPr/>
        </p:nvSpPr>
        <p:spPr>
          <a:xfrm>
            <a:off x="7211477" y="3854560"/>
            <a:ext cx="4032372" cy="537455"/>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a:t>
            </a:r>
          </a:p>
        </p:txBody>
      </p:sp>
      <p:sp>
        <p:nvSpPr>
          <p:cNvPr id="55" name="文本框 54">
            <a:extLst>
              <a:ext uri="{FF2B5EF4-FFF2-40B4-BE49-F238E27FC236}">
                <a16:creationId xmlns:a16="http://schemas.microsoft.com/office/drawing/2014/main" id="{8F74A8F6-D188-6672-AE94-25966BCBB7B2}"/>
              </a:ext>
            </a:extLst>
          </p:cNvPr>
          <p:cNvSpPr txBox="1"/>
          <p:nvPr/>
        </p:nvSpPr>
        <p:spPr>
          <a:xfrm>
            <a:off x="7108380" y="3347975"/>
            <a:ext cx="2596011" cy="461665"/>
          </a:xfrm>
          <a:prstGeom prst="rect">
            <a:avLst/>
          </a:prstGeom>
          <a:noFill/>
        </p:spPr>
        <p:txBody>
          <a:bodyPr wrap="square" rtlCol="0">
            <a:spAutoFit/>
          </a:bodyPr>
          <a:lstStyle/>
          <a:p>
            <a:r>
              <a:rPr lang="zh-CN" altLang="en-US" sz="2400" dirty="0">
                <a:solidFill>
                  <a:srgbClr val="20B066"/>
                </a:solidFill>
                <a:latin typeface="思源黑体 CN Medium" panose="020B0600000000000000" pitchFamily="34" charset="-122"/>
                <a:ea typeface="思源黑体 CN Medium" panose="020B0600000000000000" pitchFamily="34" charset="-122"/>
              </a:rPr>
              <a:t>产品策略</a:t>
            </a:r>
          </a:p>
        </p:txBody>
      </p:sp>
      <p:cxnSp>
        <p:nvCxnSpPr>
          <p:cNvPr id="56" name="直接连接符 55">
            <a:extLst>
              <a:ext uri="{FF2B5EF4-FFF2-40B4-BE49-F238E27FC236}">
                <a16:creationId xmlns:a16="http://schemas.microsoft.com/office/drawing/2014/main" id="{9EDD6D73-BF96-7B49-40CA-646295C187C4}"/>
              </a:ext>
            </a:extLst>
          </p:cNvPr>
          <p:cNvCxnSpPr>
            <a:cxnSpLocks/>
          </p:cNvCxnSpPr>
          <p:nvPr/>
        </p:nvCxnSpPr>
        <p:spPr>
          <a:xfrm>
            <a:off x="7223225" y="3798332"/>
            <a:ext cx="1099053" cy="0"/>
          </a:xfrm>
          <a:prstGeom prst="line">
            <a:avLst/>
          </a:prstGeom>
          <a:ln w="25400" cap="rnd">
            <a:solidFill>
              <a:srgbClr val="20B066"/>
            </a:solidFill>
          </a:ln>
        </p:spPr>
        <p:style>
          <a:lnRef idx="1">
            <a:schemeClr val="accent1"/>
          </a:lnRef>
          <a:fillRef idx="0">
            <a:schemeClr val="accent1"/>
          </a:fillRef>
          <a:effectRef idx="0">
            <a:schemeClr val="accent1"/>
          </a:effectRef>
          <a:fontRef idx="minor">
            <a:schemeClr val="tx1"/>
          </a:fontRef>
        </p:style>
      </p:cxnSp>
      <p:sp>
        <p:nvSpPr>
          <p:cNvPr id="57" name="Title 20">
            <a:extLst>
              <a:ext uri="{FF2B5EF4-FFF2-40B4-BE49-F238E27FC236}">
                <a16:creationId xmlns:a16="http://schemas.microsoft.com/office/drawing/2014/main" id="{594182E3-5ABD-79F6-9FBE-6997C0EF4194}"/>
              </a:ext>
            </a:extLst>
          </p:cNvPr>
          <p:cNvSpPr txBox="1">
            <a:spLocks/>
          </p:cNvSpPr>
          <p:nvPr/>
        </p:nvSpPr>
        <p:spPr>
          <a:xfrm>
            <a:off x="6640787" y="5227468"/>
            <a:ext cx="4570442" cy="537455"/>
          </a:xfrm>
          <a:prstGeom prst="rect">
            <a:avLst/>
          </a:prstGeom>
        </p:spPr>
        <p:txBody>
          <a:bodyPr vert="horz" wrap="square" lIns="0" tIns="0" rIns="0" bIns="0" rtlCol="0" anchor="t">
            <a:spAutoFit/>
          </a:bodyPr>
          <a:lstStyle>
            <a:defPPr>
              <a:defRPr lang="zh-CN"/>
            </a:defPPr>
            <a:lvl1pPr defTabSz="457200">
              <a:lnSpc>
                <a:spcPct val="130000"/>
              </a:lnSpc>
              <a:spcBef>
                <a:spcPts val="1200"/>
              </a:spcBef>
              <a:buNone/>
              <a:defRPr sz="14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defRPr>
            </a:lvl1pPr>
          </a:lstStyle>
          <a:p>
            <a:pPr>
              <a:spcBef>
                <a:spcPts val="0"/>
              </a:spcBef>
            </a:pPr>
            <a:r>
              <a:rPr lang="zh-CN" altLang="en-US" dirty="0">
                <a:solidFill>
                  <a:srgbClr val="FFFFFF"/>
                </a:solidFill>
              </a:rPr>
              <a:t>请输入您的文字描述请输入您的文字描述请输入您的文字描述请输入您的文字描述请输入您的文字描述</a:t>
            </a:r>
          </a:p>
        </p:txBody>
      </p:sp>
      <p:sp>
        <p:nvSpPr>
          <p:cNvPr id="58" name="文本框 57">
            <a:extLst>
              <a:ext uri="{FF2B5EF4-FFF2-40B4-BE49-F238E27FC236}">
                <a16:creationId xmlns:a16="http://schemas.microsoft.com/office/drawing/2014/main" id="{C3B4B925-570C-EC6C-0973-9A86256BE901}"/>
              </a:ext>
            </a:extLst>
          </p:cNvPr>
          <p:cNvSpPr txBox="1"/>
          <p:nvPr/>
        </p:nvSpPr>
        <p:spPr>
          <a:xfrm>
            <a:off x="6537690" y="4720883"/>
            <a:ext cx="2596011" cy="461665"/>
          </a:xfrm>
          <a:prstGeom prst="rect">
            <a:avLst/>
          </a:prstGeom>
          <a:noFill/>
        </p:spPr>
        <p:txBody>
          <a:bodyPr wrap="square" rtlCol="0">
            <a:spAutoFit/>
          </a:bodyPr>
          <a:lstStyle/>
          <a:p>
            <a:r>
              <a:rPr lang="zh-CN" altLang="en-US" sz="2400" dirty="0">
                <a:solidFill>
                  <a:srgbClr val="20B066"/>
                </a:solidFill>
                <a:latin typeface="思源黑体 CN Medium" panose="020B0600000000000000" pitchFamily="34" charset="-122"/>
                <a:ea typeface="思源黑体 CN Medium" panose="020B0600000000000000" pitchFamily="34" charset="-122"/>
              </a:rPr>
              <a:t>产品策略</a:t>
            </a:r>
          </a:p>
        </p:txBody>
      </p:sp>
      <p:cxnSp>
        <p:nvCxnSpPr>
          <p:cNvPr id="59" name="直接连接符 58">
            <a:extLst>
              <a:ext uri="{FF2B5EF4-FFF2-40B4-BE49-F238E27FC236}">
                <a16:creationId xmlns:a16="http://schemas.microsoft.com/office/drawing/2014/main" id="{49A41692-ADC6-0FD2-165A-483F9F7020EE}"/>
              </a:ext>
            </a:extLst>
          </p:cNvPr>
          <p:cNvCxnSpPr>
            <a:cxnSpLocks/>
          </p:cNvCxnSpPr>
          <p:nvPr/>
        </p:nvCxnSpPr>
        <p:spPr>
          <a:xfrm>
            <a:off x="6652535" y="5171240"/>
            <a:ext cx="1099053" cy="0"/>
          </a:xfrm>
          <a:prstGeom prst="line">
            <a:avLst/>
          </a:prstGeom>
          <a:ln w="25400" cap="rnd">
            <a:solidFill>
              <a:srgbClr val="20B066"/>
            </a:solidFill>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F2B19C89-9C6E-8428-D08E-B87FD1DB5A29}"/>
              </a:ext>
            </a:extLst>
          </p:cNvPr>
          <p:cNvSpPr txBox="1"/>
          <p:nvPr/>
        </p:nvSpPr>
        <p:spPr>
          <a:xfrm>
            <a:off x="5021999" y="2262543"/>
            <a:ext cx="2088558" cy="584775"/>
          </a:xfrm>
          <a:prstGeom prst="rect">
            <a:avLst/>
          </a:prstGeom>
          <a:noFill/>
        </p:spPr>
        <p:txBody>
          <a:bodyPr wrap="square" rtlCol="0">
            <a:spAutoFit/>
          </a:bodyPr>
          <a:lstStyle/>
          <a:p>
            <a:pPr algn="ctr"/>
            <a:r>
              <a:rPr lang="en-US" altLang="zh-CN" sz="3200" dirty="0">
                <a:solidFill>
                  <a:srgbClr val="FFFFFF"/>
                </a:solidFill>
                <a:latin typeface="思源黑体 CN Medium" panose="020B0600000000000000" pitchFamily="34" charset="-122"/>
                <a:ea typeface="思源黑体 CN Medium" panose="020B0600000000000000" pitchFamily="34" charset="-122"/>
              </a:rPr>
              <a:t>01</a:t>
            </a:r>
            <a:endParaRPr lang="zh-CN" altLang="en-US" sz="3200" dirty="0">
              <a:solidFill>
                <a:srgbClr val="FFFFFF"/>
              </a:solidFill>
              <a:latin typeface="思源黑体 CN Medium" panose="020B0600000000000000" pitchFamily="34" charset="-122"/>
              <a:ea typeface="思源黑体 CN Medium" panose="020B0600000000000000" pitchFamily="34" charset="-122"/>
            </a:endParaRPr>
          </a:p>
        </p:txBody>
      </p:sp>
      <p:sp>
        <p:nvSpPr>
          <p:cNvPr id="61" name="文本框 60">
            <a:extLst>
              <a:ext uri="{FF2B5EF4-FFF2-40B4-BE49-F238E27FC236}">
                <a16:creationId xmlns:a16="http://schemas.microsoft.com/office/drawing/2014/main" id="{C0E6DBB3-308E-CAD6-B445-ED4052B90A9A}"/>
              </a:ext>
            </a:extLst>
          </p:cNvPr>
          <p:cNvSpPr txBox="1"/>
          <p:nvPr/>
        </p:nvSpPr>
        <p:spPr>
          <a:xfrm>
            <a:off x="5579990" y="3605498"/>
            <a:ext cx="2088558" cy="584775"/>
          </a:xfrm>
          <a:prstGeom prst="rect">
            <a:avLst/>
          </a:prstGeom>
          <a:noFill/>
        </p:spPr>
        <p:txBody>
          <a:bodyPr wrap="square" rtlCol="0">
            <a:spAutoFit/>
          </a:bodyPr>
          <a:lstStyle/>
          <a:p>
            <a:pPr algn="ctr"/>
            <a:r>
              <a:rPr lang="en-US" altLang="zh-CN" sz="3200" dirty="0">
                <a:solidFill>
                  <a:srgbClr val="FFFFFF"/>
                </a:solidFill>
                <a:latin typeface="思源黑体 CN Medium" panose="020B0600000000000000" pitchFamily="34" charset="-122"/>
                <a:ea typeface="思源黑体 CN Medium" panose="020B0600000000000000" pitchFamily="34" charset="-122"/>
              </a:rPr>
              <a:t>02</a:t>
            </a:r>
            <a:endParaRPr lang="zh-CN" altLang="en-US" sz="3200" dirty="0">
              <a:solidFill>
                <a:srgbClr val="FFFFFF"/>
              </a:solidFill>
              <a:latin typeface="思源黑体 CN Medium" panose="020B0600000000000000" pitchFamily="34" charset="-122"/>
              <a:ea typeface="思源黑体 CN Medium" panose="020B0600000000000000" pitchFamily="34" charset="-122"/>
            </a:endParaRPr>
          </a:p>
        </p:txBody>
      </p:sp>
      <p:sp>
        <p:nvSpPr>
          <p:cNvPr id="62" name="文本框 61">
            <a:extLst>
              <a:ext uri="{FF2B5EF4-FFF2-40B4-BE49-F238E27FC236}">
                <a16:creationId xmlns:a16="http://schemas.microsoft.com/office/drawing/2014/main" id="{6FA4DFB1-AEE5-8333-60E0-733330CD2F83}"/>
              </a:ext>
            </a:extLst>
          </p:cNvPr>
          <p:cNvSpPr txBox="1"/>
          <p:nvPr/>
        </p:nvSpPr>
        <p:spPr>
          <a:xfrm>
            <a:off x="5003647" y="4990997"/>
            <a:ext cx="2088558" cy="584775"/>
          </a:xfrm>
          <a:prstGeom prst="rect">
            <a:avLst/>
          </a:prstGeom>
          <a:noFill/>
        </p:spPr>
        <p:txBody>
          <a:bodyPr wrap="square" rtlCol="0">
            <a:spAutoFit/>
          </a:bodyPr>
          <a:lstStyle/>
          <a:p>
            <a:pPr algn="ctr"/>
            <a:r>
              <a:rPr lang="en-US" altLang="zh-CN" sz="3200" dirty="0">
                <a:solidFill>
                  <a:srgbClr val="FFFFFF"/>
                </a:solidFill>
                <a:latin typeface="思源黑体 CN Medium" panose="020B0600000000000000" pitchFamily="34" charset="-122"/>
                <a:ea typeface="思源黑体 CN Medium" panose="020B0600000000000000" pitchFamily="34" charset="-122"/>
              </a:rPr>
              <a:t>03</a:t>
            </a:r>
            <a:endParaRPr lang="zh-CN" altLang="en-US" sz="3200" dirty="0">
              <a:solidFill>
                <a:srgbClr val="FFFFFF"/>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3105168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0" name="矩形 29">
            <a:extLst>
              <a:ext uri="{FF2B5EF4-FFF2-40B4-BE49-F238E27FC236}">
                <a16:creationId xmlns:a16="http://schemas.microsoft.com/office/drawing/2014/main" id="{A2F47208-3902-1287-313D-C9430C90ED6C}"/>
              </a:ext>
            </a:extLst>
          </p:cNvPr>
          <p:cNvSpPr/>
          <p:nvPr/>
        </p:nvSpPr>
        <p:spPr>
          <a:xfrm>
            <a:off x="0" y="343852"/>
            <a:ext cx="4130040" cy="410845"/>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31" name="文本框 30">
            <a:extLst>
              <a:ext uri="{FF2B5EF4-FFF2-40B4-BE49-F238E27FC236}">
                <a16:creationId xmlns:a16="http://schemas.microsoft.com/office/drawing/2014/main" id="{8A47242E-8C49-62ED-F487-109D9CEBB8E7}"/>
              </a:ext>
            </a:extLst>
          </p:cNvPr>
          <p:cNvSpPr txBox="1"/>
          <p:nvPr/>
        </p:nvSpPr>
        <p:spPr>
          <a:xfrm>
            <a:off x="515938" y="472767"/>
            <a:ext cx="2643822" cy="646331"/>
          </a:xfrm>
          <a:prstGeom prst="rect">
            <a:avLst/>
          </a:prstGeom>
          <a:noFill/>
        </p:spPr>
        <p:txBody>
          <a:bodyPr vert="horz" wrap="square" rtlCol="0">
            <a:spAutoFit/>
          </a:bodyPr>
          <a:lstStyle/>
          <a:p>
            <a:r>
              <a:rPr lang="zh-CN" altLang="en-US" sz="3600" spc="100" dirty="0">
                <a:solidFill>
                  <a:schemeClr val="bg1"/>
                </a:solidFill>
                <a:latin typeface="+mj-ea"/>
                <a:ea typeface="+mj-ea"/>
              </a:rPr>
              <a:t>产品策略</a:t>
            </a:r>
          </a:p>
        </p:txBody>
      </p:sp>
      <p:cxnSp>
        <p:nvCxnSpPr>
          <p:cNvPr id="32" name="直接连接符 31">
            <a:extLst>
              <a:ext uri="{FF2B5EF4-FFF2-40B4-BE49-F238E27FC236}">
                <a16:creationId xmlns:a16="http://schemas.microsoft.com/office/drawing/2014/main" id="{44492FAE-A7F2-1FF8-3DE2-83B8F4D089DA}"/>
              </a:ext>
            </a:extLst>
          </p:cNvPr>
          <p:cNvCxnSpPr>
            <a:cxnSpLocks/>
          </p:cNvCxnSpPr>
          <p:nvPr/>
        </p:nvCxnSpPr>
        <p:spPr>
          <a:xfrm>
            <a:off x="3383344" y="549275"/>
            <a:ext cx="1219136" cy="0"/>
          </a:xfrm>
          <a:prstGeom prst="line">
            <a:avLst/>
          </a:prstGeom>
          <a:ln>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D4259570-CB9E-4E90-FFB9-3E809D8C11D0}"/>
              </a:ext>
            </a:extLst>
          </p:cNvPr>
          <p:cNvSpPr txBox="1"/>
          <p:nvPr/>
        </p:nvSpPr>
        <p:spPr>
          <a:xfrm>
            <a:off x="2534585" y="836488"/>
            <a:ext cx="2368885" cy="215444"/>
          </a:xfrm>
          <a:prstGeom prst="rect">
            <a:avLst/>
          </a:prstGeom>
          <a:noFill/>
        </p:spPr>
        <p:txBody>
          <a:bodyPr vert="horz" wrap="square" rtlCol="0">
            <a:spAutoFit/>
          </a:bodyPr>
          <a:lstStyle/>
          <a:p>
            <a:pPr algn="dist"/>
            <a:r>
              <a:rPr lang="en-US" altLang="zh-CN" sz="800" spc="100" dirty="0">
                <a:solidFill>
                  <a:schemeClr val="bg1"/>
                </a:solidFill>
                <a:latin typeface="+mn-ea"/>
              </a:rPr>
              <a:t>CHAN PIN CE LUE</a:t>
            </a:r>
            <a:endParaRPr lang="zh-CN" altLang="en-US" sz="800" spc="100" dirty="0">
              <a:solidFill>
                <a:schemeClr val="bg1"/>
              </a:solidFill>
              <a:latin typeface="+mn-ea"/>
            </a:endParaRPr>
          </a:p>
        </p:txBody>
      </p:sp>
      <p:sp>
        <p:nvSpPr>
          <p:cNvPr id="8" name="矩形: 圆角 7">
            <a:extLst>
              <a:ext uri="{FF2B5EF4-FFF2-40B4-BE49-F238E27FC236}">
                <a16:creationId xmlns:a16="http://schemas.microsoft.com/office/drawing/2014/main" id="{D7905C4B-1FCB-35F6-DA86-7762B9F32888}"/>
              </a:ext>
            </a:extLst>
          </p:cNvPr>
          <p:cNvSpPr/>
          <p:nvPr/>
        </p:nvSpPr>
        <p:spPr>
          <a:xfrm>
            <a:off x="515938" y="1810059"/>
            <a:ext cx="11160124" cy="1371600"/>
          </a:xfrm>
          <a:prstGeom prst="roundRect">
            <a:avLst>
              <a:gd name="adj" fmla="val 6819"/>
            </a:avLst>
          </a:prstGeom>
          <a:noFill/>
          <a:ln w="19050">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0" name="文本框 9">
            <a:extLst>
              <a:ext uri="{FF2B5EF4-FFF2-40B4-BE49-F238E27FC236}">
                <a16:creationId xmlns:a16="http://schemas.microsoft.com/office/drawing/2014/main" id="{6622BE00-000B-81A3-8E07-ADD9C034BE0A}"/>
              </a:ext>
            </a:extLst>
          </p:cNvPr>
          <p:cNvSpPr txBox="1"/>
          <p:nvPr/>
        </p:nvSpPr>
        <p:spPr>
          <a:xfrm>
            <a:off x="2534585" y="1954234"/>
            <a:ext cx="1892874" cy="461665"/>
          </a:xfrm>
          <a:prstGeom prst="rect">
            <a:avLst/>
          </a:prstGeom>
          <a:noFill/>
        </p:spPr>
        <p:txBody>
          <a:bodyPr vert="horz" wrap="square" rtlCol="0">
            <a:spAutoFit/>
          </a:bodyPr>
          <a:lstStyle/>
          <a:p>
            <a:r>
              <a:rPr lang="zh-CN" altLang="en-US" sz="2400" spc="100" dirty="0">
                <a:solidFill>
                  <a:schemeClr val="bg1"/>
                </a:solidFill>
                <a:latin typeface="+mj-ea"/>
                <a:ea typeface="+mj-ea"/>
              </a:rPr>
              <a:t>产品策略</a:t>
            </a:r>
          </a:p>
        </p:txBody>
      </p:sp>
      <p:sp>
        <p:nvSpPr>
          <p:cNvPr id="11" name="文本框 10">
            <a:extLst>
              <a:ext uri="{FF2B5EF4-FFF2-40B4-BE49-F238E27FC236}">
                <a16:creationId xmlns:a16="http://schemas.microsoft.com/office/drawing/2014/main" id="{A268BF91-A002-78FE-88EA-8DAF9A02E31E}"/>
              </a:ext>
            </a:extLst>
          </p:cNvPr>
          <p:cNvSpPr txBox="1"/>
          <p:nvPr/>
        </p:nvSpPr>
        <p:spPr>
          <a:xfrm>
            <a:off x="2534586" y="2407697"/>
            <a:ext cx="8749942"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请输入您的文字描述请输入您的文字描述请输入您的文字描述请输入您的文字描述请输入您的文字描述请输入您的文字描述请输入您的文字描述请输入您的文字描述请输入您的文字描述请输入您的文字描述</a:t>
            </a:r>
            <a:endParaRPr lang="zh-CN" altLang="en-US" sz="1400" dirty="0">
              <a:solidFill>
                <a:schemeClr val="bg1"/>
              </a:solidFill>
              <a:latin typeface="+mn-ea"/>
            </a:endParaRPr>
          </a:p>
        </p:txBody>
      </p:sp>
      <p:graphicFrame>
        <p:nvGraphicFramePr>
          <p:cNvPr id="12" name="图表 11">
            <a:extLst>
              <a:ext uri="{FF2B5EF4-FFF2-40B4-BE49-F238E27FC236}">
                <a16:creationId xmlns:a16="http://schemas.microsoft.com/office/drawing/2014/main" id="{534E1F45-3F1C-5B2A-AC87-1AB64D03A25D}"/>
              </a:ext>
            </a:extLst>
          </p:cNvPr>
          <p:cNvGraphicFramePr/>
          <p:nvPr>
            <p:extLst>
              <p:ext uri="{D42A27DB-BD31-4B8C-83A1-F6EECF244321}">
                <p14:modId xmlns:p14="http://schemas.microsoft.com/office/powerpoint/2010/main" val="4026635581"/>
              </p:ext>
            </p:extLst>
          </p:nvPr>
        </p:nvGraphicFramePr>
        <p:xfrm>
          <a:off x="6652059" y="3929804"/>
          <a:ext cx="4933950" cy="2517775"/>
        </p:xfrm>
        <a:graphic>
          <a:graphicData uri="http://schemas.openxmlformats.org/drawingml/2006/chart">
            <c:chart xmlns:c="http://schemas.openxmlformats.org/drawingml/2006/chart" xmlns:r="http://schemas.openxmlformats.org/officeDocument/2006/relationships" r:id="rId2"/>
          </a:graphicData>
        </a:graphic>
      </p:graphicFrame>
      <p:sp>
        <p:nvSpPr>
          <p:cNvPr id="13" name="矩形: 圆角 12">
            <a:extLst>
              <a:ext uri="{FF2B5EF4-FFF2-40B4-BE49-F238E27FC236}">
                <a16:creationId xmlns:a16="http://schemas.microsoft.com/office/drawing/2014/main" id="{24442E1D-D17C-D8FC-CE9F-EE43282AC87F}"/>
              </a:ext>
            </a:extLst>
          </p:cNvPr>
          <p:cNvSpPr/>
          <p:nvPr/>
        </p:nvSpPr>
        <p:spPr>
          <a:xfrm>
            <a:off x="531125" y="3997219"/>
            <a:ext cx="1801235" cy="529937"/>
          </a:xfrm>
          <a:prstGeom prst="round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4" name="文本框 13">
            <a:extLst>
              <a:ext uri="{FF2B5EF4-FFF2-40B4-BE49-F238E27FC236}">
                <a16:creationId xmlns:a16="http://schemas.microsoft.com/office/drawing/2014/main" id="{8FC59045-17E1-F38D-9003-ADED34C17D94}"/>
              </a:ext>
            </a:extLst>
          </p:cNvPr>
          <p:cNvSpPr txBox="1"/>
          <p:nvPr/>
        </p:nvSpPr>
        <p:spPr>
          <a:xfrm>
            <a:off x="485305" y="4031355"/>
            <a:ext cx="1892874" cy="461665"/>
          </a:xfrm>
          <a:prstGeom prst="rect">
            <a:avLst/>
          </a:prstGeom>
          <a:noFill/>
        </p:spPr>
        <p:txBody>
          <a:bodyPr vert="horz" wrap="square" rtlCol="0">
            <a:spAutoFit/>
          </a:bodyPr>
          <a:lstStyle/>
          <a:p>
            <a:pPr algn="ctr"/>
            <a:r>
              <a:rPr lang="zh-CN" altLang="en-US" sz="2400" spc="100" dirty="0">
                <a:solidFill>
                  <a:schemeClr val="bg1"/>
                </a:solidFill>
                <a:latin typeface="+mj-ea"/>
                <a:ea typeface="+mj-ea"/>
              </a:rPr>
              <a:t>产品策略</a:t>
            </a:r>
          </a:p>
        </p:txBody>
      </p:sp>
      <p:sp>
        <p:nvSpPr>
          <p:cNvPr id="15" name="文本框 14">
            <a:extLst>
              <a:ext uri="{FF2B5EF4-FFF2-40B4-BE49-F238E27FC236}">
                <a16:creationId xmlns:a16="http://schemas.microsoft.com/office/drawing/2014/main" id="{E880302D-6481-C47E-628E-4998D565E8D0}"/>
              </a:ext>
            </a:extLst>
          </p:cNvPr>
          <p:cNvSpPr txBox="1"/>
          <p:nvPr/>
        </p:nvSpPr>
        <p:spPr>
          <a:xfrm>
            <a:off x="433350" y="4594458"/>
            <a:ext cx="5673041"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sp>
        <p:nvSpPr>
          <p:cNvPr id="16" name="文本框 15">
            <a:extLst>
              <a:ext uri="{FF2B5EF4-FFF2-40B4-BE49-F238E27FC236}">
                <a16:creationId xmlns:a16="http://schemas.microsoft.com/office/drawing/2014/main" id="{2A5B17B8-3392-037D-6B7F-476033DAB18B}"/>
              </a:ext>
            </a:extLst>
          </p:cNvPr>
          <p:cNvSpPr txBox="1"/>
          <p:nvPr/>
        </p:nvSpPr>
        <p:spPr>
          <a:xfrm>
            <a:off x="433350" y="5422565"/>
            <a:ext cx="5673041"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grpSp>
        <p:nvGrpSpPr>
          <p:cNvPr id="17" name="组合 16">
            <a:extLst>
              <a:ext uri="{FF2B5EF4-FFF2-40B4-BE49-F238E27FC236}">
                <a16:creationId xmlns:a16="http://schemas.microsoft.com/office/drawing/2014/main" id="{BBC51480-B76F-FD95-6AAB-EFB06C858462}"/>
              </a:ext>
            </a:extLst>
          </p:cNvPr>
          <p:cNvGrpSpPr/>
          <p:nvPr/>
        </p:nvGrpSpPr>
        <p:grpSpPr>
          <a:xfrm>
            <a:off x="874713" y="1954234"/>
            <a:ext cx="902132" cy="1083251"/>
            <a:chOff x="874713" y="1954234"/>
            <a:chExt cx="902132" cy="1083251"/>
          </a:xfrm>
        </p:grpSpPr>
        <p:sp>
          <p:nvSpPr>
            <p:cNvPr id="18" name="矩形: 圆角 17">
              <a:extLst>
                <a:ext uri="{FF2B5EF4-FFF2-40B4-BE49-F238E27FC236}">
                  <a16:creationId xmlns:a16="http://schemas.microsoft.com/office/drawing/2014/main" id="{BB64A1D9-A000-C882-C3B2-2BEB15FF39A2}"/>
                </a:ext>
              </a:extLst>
            </p:cNvPr>
            <p:cNvSpPr/>
            <p:nvPr/>
          </p:nvSpPr>
          <p:spPr>
            <a:xfrm>
              <a:off x="874713" y="1954234"/>
              <a:ext cx="902132" cy="1083251"/>
            </a:xfrm>
            <a:prstGeom prst="roundRect">
              <a:avLst/>
            </a:prstGeom>
            <a:noFill/>
            <a:ln w="19050">
              <a:solidFill>
                <a:srgbClr val="20B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19" name="矩形: 圆角 18">
              <a:extLst>
                <a:ext uri="{FF2B5EF4-FFF2-40B4-BE49-F238E27FC236}">
                  <a16:creationId xmlns:a16="http://schemas.microsoft.com/office/drawing/2014/main" id="{66EC869B-24AB-BE86-6E01-74837FEF9904}"/>
                </a:ext>
              </a:extLst>
            </p:cNvPr>
            <p:cNvSpPr/>
            <p:nvPr/>
          </p:nvSpPr>
          <p:spPr>
            <a:xfrm>
              <a:off x="966354" y="2182091"/>
              <a:ext cx="618605" cy="88669"/>
            </a:xfrm>
            <a:prstGeom prst="roundRect">
              <a:avLst>
                <a:gd name="adj" fmla="val 50000"/>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0" name="矩形: 圆角 19">
              <a:extLst>
                <a:ext uri="{FF2B5EF4-FFF2-40B4-BE49-F238E27FC236}">
                  <a16:creationId xmlns:a16="http://schemas.microsoft.com/office/drawing/2014/main" id="{FAEDA729-88E2-18A3-704E-CC7153B0E1E7}"/>
                </a:ext>
              </a:extLst>
            </p:cNvPr>
            <p:cNvSpPr/>
            <p:nvPr/>
          </p:nvSpPr>
          <p:spPr>
            <a:xfrm>
              <a:off x="966354" y="2329089"/>
              <a:ext cx="618605" cy="88669"/>
            </a:xfrm>
            <a:prstGeom prst="roundRect">
              <a:avLst>
                <a:gd name="adj" fmla="val 50000"/>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21" name="矩形: 圆角 20">
              <a:extLst>
                <a:ext uri="{FF2B5EF4-FFF2-40B4-BE49-F238E27FC236}">
                  <a16:creationId xmlns:a16="http://schemas.microsoft.com/office/drawing/2014/main" id="{6C4110CE-4FDC-06E7-435A-5E99CDEE1232}"/>
                </a:ext>
              </a:extLst>
            </p:cNvPr>
            <p:cNvSpPr/>
            <p:nvPr/>
          </p:nvSpPr>
          <p:spPr>
            <a:xfrm>
              <a:off x="966354" y="2476087"/>
              <a:ext cx="360000" cy="88669"/>
            </a:xfrm>
            <a:prstGeom prst="roundRect">
              <a:avLst>
                <a:gd name="adj" fmla="val 50000"/>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Tree>
    <p:extLst>
      <p:ext uri="{BB962C8B-B14F-4D97-AF65-F5344CB8AC3E}">
        <p14:creationId xmlns:p14="http://schemas.microsoft.com/office/powerpoint/2010/main" val="3942596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BB3D58-7767-DCE6-90A0-5FB28B25C3AD}"/>
              </a:ext>
            </a:extLst>
          </p:cNvPr>
          <p:cNvSpPr/>
          <p:nvPr/>
        </p:nvSpPr>
        <p:spPr>
          <a:xfrm>
            <a:off x="0" y="0"/>
            <a:ext cx="12192000" cy="6858000"/>
          </a:xfrm>
          <a:prstGeom prst="rect">
            <a:avLst/>
          </a:prstGeom>
          <a:solidFill>
            <a:srgbClr val="05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48" name="矩形 47">
            <a:extLst>
              <a:ext uri="{FF2B5EF4-FFF2-40B4-BE49-F238E27FC236}">
                <a16:creationId xmlns:a16="http://schemas.microsoft.com/office/drawing/2014/main" id="{08039F71-A380-6A12-857A-03452D1B1024}"/>
              </a:ext>
            </a:extLst>
          </p:cNvPr>
          <p:cNvSpPr/>
          <p:nvPr/>
        </p:nvSpPr>
        <p:spPr>
          <a:xfrm>
            <a:off x="0" y="2964175"/>
            <a:ext cx="4130040" cy="929651"/>
          </a:xfrm>
          <a:prstGeom prst="rect">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56" name="矩形 55">
            <a:extLst>
              <a:ext uri="{FF2B5EF4-FFF2-40B4-BE49-F238E27FC236}">
                <a16:creationId xmlns:a16="http://schemas.microsoft.com/office/drawing/2014/main" id="{938A635C-6C98-E319-F2D8-B5F802A8FEB7}"/>
              </a:ext>
            </a:extLst>
          </p:cNvPr>
          <p:cNvSpPr/>
          <p:nvPr/>
        </p:nvSpPr>
        <p:spPr>
          <a:xfrm>
            <a:off x="1469072" y="907098"/>
            <a:ext cx="2859087" cy="5043805"/>
          </a:xfrm>
          <a:prstGeom prst="rect">
            <a:avLst/>
          </a:prstGeom>
          <a:blipFill dpi="0" rotWithShape="1">
            <a:blip r:embed="rId2">
              <a:duotone>
                <a:schemeClr val="accent3">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w="50800">
            <a:solidFill>
              <a:srgbClr val="20B0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64" name="文本框 63">
            <a:extLst>
              <a:ext uri="{FF2B5EF4-FFF2-40B4-BE49-F238E27FC236}">
                <a16:creationId xmlns:a16="http://schemas.microsoft.com/office/drawing/2014/main" id="{FBAA990A-7BEA-A98E-7DC0-B801F6CA4143}"/>
              </a:ext>
            </a:extLst>
          </p:cNvPr>
          <p:cNvSpPr txBox="1"/>
          <p:nvPr/>
        </p:nvSpPr>
        <p:spPr>
          <a:xfrm>
            <a:off x="938473" y="3429000"/>
            <a:ext cx="1126547" cy="1127029"/>
          </a:xfrm>
          <a:prstGeom prst="rect">
            <a:avLst/>
          </a:prstGeom>
          <a:noFill/>
        </p:spPr>
        <p:txBody>
          <a:bodyPr wrap="square" rtlCol="0">
            <a:prstTxWarp prst="textCircle">
              <a:avLst/>
            </a:prstTxWarp>
            <a:spAutoFit/>
          </a:bodyPr>
          <a:lstStyle/>
          <a:p>
            <a:pPr>
              <a:lnSpc>
                <a:spcPct val="130000"/>
              </a:lnSpc>
            </a:pPr>
            <a:r>
              <a:rPr lang="en-US" altLang="zh-CN" sz="1200" b="0" i="0" dirty="0">
                <a:solidFill>
                  <a:schemeClr val="bg1"/>
                </a:solidFill>
                <a:effectLst/>
                <a:latin typeface="+mn-ea"/>
              </a:rPr>
              <a:t>Community Group Purchase Marketing Planning</a:t>
            </a:r>
            <a:endParaRPr lang="zh-CN" altLang="en-US" sz="1200" dirty="0">
              <a:solidFill>
                <a:schemeClr val="bg1"/>
              </a:solidFill>
              <a:latin typeface="+mn-ea"/>
            </a:endParaRPr>
          </a:p>
        </p:txBody>
      </p:sp>
      <p:cxnSp>
        <p:nvCxnSpPr>
          <p:cNvPr id="72" name="直接连接符 71">
            <a:extLst>
              <a:ext uri="{FF2B5EF4-FFF2-40B4-BE49-F238E27FC236}">
                <a16:creationId xmlns:a16="http://schemas.microsoft.com/office/drawing/2014/main" id="{47D44055-85B5-7825-9F28-4B1A1BC8CAB5}"/>
              </a:ext>
            </a:extLst>
          </p:cNvPr>
          <p:cNvCxnSpPr>
            <a:cxnSpLocks/>
          </p:cNvCxnSpPr>
          <p:nvPr/>
        </p:nvCxnSpPr>
        <p:spPr>
          <a:xfrm>
            <a:off x="3541065" y="1749899"/>
            <a:ext cx="1574187" cy="0"/>
          </a:xfrm>
          <a:prstGeom prst="line">
            <a:avLst/>
          </a:prstGeom>
          <a:ln w="38100" cap="rnd">
            <a:solidFill>
              <a:srgbClr val="20B066"/>
            </a:solidFill>
            <a:round/>
            <a:tailEnd type="arrow"/>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id="{1820EAF4-F4C8-FF89-1079-61E917E2DC00}"/>
              </a:ext>
            </a:extLst>
          </p:cNvPr>
          <p:cNvSpPr txBox="1"/>
          <p:nvPr/>
        </p:nvSpPr>
        <p:spPr>
          <a:xfrm>
            <a:off x="5681718" y="2348175"/>
            <a:ext cx="5571809" cy="1323439"/>
          </a:xfrm>
          <a:prstGeom prst="rect">
            <a:avLst/>
          </a:prstGeom>
          <a:noFill/>
        </p:spPr>
        <p:txBody>
          <a:bodyPr wrap="square" rtlCol="0">
            <a:spAutoFit/>
          </a:bodyPr>
          <a:lstStyle/>
          <a:p>
            <a:r>
              <a:rPr lang="zh-CN" altLang="en-US" sz="8000" dirty="0">
                <a:solidFill>
                  <a:schemeClr val="bg1"/>
                </a:solidFill>
                <a:latin typeface="+mj-ea"/>
                <a:ea typeface="+mj-ea"/>
              </a:rPr>
              <a:t>促销策略</a:t>
            </a:r>
          </a:p>
        </p:txBody>
      </p:sp>
      <p:sp>
        <p:nvSpPr>
          <p:cNvPr id="82" name="弧形 81">
            <a:extLst>
              <a:ext uri="{FF2B5EF4-FFF2-40B4-BE49-F238E27FC236}">
                <a16:creationId xmlns:a16="http://schemas.microsoft.com/office/drawing/2014/main" id="{34002504-2E81-B586-32F5-8BC17D67C21B}"/>
              </a:ext>
            </a:extLst>
          </p:cNvPr>
          <p:cNvSpPr/>
          <p:nvPr/>
        </p:nvSpPr>
        <p:spPr>
          <a:xfrm rot="19056252">
            <a:off x="9165287" y="2909729"/>
            <a:ext cx="1347037" cy="723226"/>
          </a:xfrm>
          <a:prstGeom prst="arc">
            <a:avLst>
              <a:gd name="adj1" fmla="val 17761198"/>
              <a:gd name="adj2" fmla="val 12034006"/>
            </a:avLst>
          </a:prstGeom>
          <a:ln>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ndParaRPr>
          </a:p>
        </p:txBody>
      </p:sp>
      <p:sp>
        <p:nvSpPr>
          <p:cNvPr id="84" name="椭圆 83">
            <a:extLst>
              <a:ext uri="{FF2B5EF4-FFF2-40B4-BE49-F238E27FC236}">
                <a16:creationId xmlns:a16="http://schemas.microsoft.com/office/drawing/2014/main" id="{06E408D7-F5EE-7C52-3817-9983E2600EE3}"/>
              </a:ext>
            </a:extLst>
          </p:cNvPr>
          <p:cNvSpPr/>
          <p:nvPr/>
        </p:nvSpPr>
        <p:spPr>
          <a:xfrm>
            <a:off x="9838805" y="3594901"/>
            <a:ext cx="153425" cy="1534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85" name="文本框 84">
            <a:extLst>
              <a:ext uri="{FF2B5EF4-FFF2-40B4-BE49-F238E27FC236}">
                <a16:creationId xmlns:a16="http://schemas.microsoft.com/office/drawing/2014/main" id="{CA5ED55A-B063-B895-98F7-7A8C8C99BA9F}"/>
              </a:ext>
            </a:extLst>
          </p:cNvPr>
          <p:cNvSpPr txBox="1"/>
          <p:nvPr/>
        </p:nvSpPr>
        <p:spPr>
          <a:xfrm>
            <a:off x="5720079" y="3532385"/>
            <a:ext cx="3530935" cy="307777"/>
          </a:xfrm>
          <a:prstGeom prst="rect">
            <a:avLst/>
          </a:prstGeom>
          <a:noFill/>
        </p:spPr>
        <p:txBody>
          <a:bodyPr vert="horz" wrap="square" rtlCol="0">
            <a:spAutoFit/>
          </a:bodyPr>
          <a:lstStyle/>
          <a:p>
            <a:pPr algn="dist"/>
            <a:r>
              <a:rPr lang="en-US" altLang="zh-CN" sz="1400" spc="100" dirty="0">
                <a:solidFill>
                  <a:schemeClr val="bg1"/>
                </a:solidFill>
                <a:latin typeface="+mn-ea"/>
              </a:rPr>
              <a:t>CU XIAO CE LUE</a:t>
            </a:r>
            <a:endParaRPr lang="zh-CN" altLang="en-US" sz="1400" spc="100" dirty="0">
              <a:solidFill>
                <a:schemeClr val="bg1"/>
              </a:solidFill>
              <a:latin typeface="+mn-ea"/>
            </a:endParaRPr>
          </a:p>
        </p:txBody>
      </p:sp>
      <p:sp>
        <p:nvSpPr>
          <p:cNvPr id="86" name="文本框 85">
            <a:extLst>
              <a:ext uri="{FF2B5EF4-FFF2-40B4-BE49-F238E27FC236}">
                <a16:creationId xmlns:a16="http://schemas.microsoft.com/office/drawing/2014/main" id="{75F97F2A-8371-15C6-8B63-9B03FC30BF39}"/>
              </a:ext>
            </a:extLst>
          </p:cNvPr>
          <p:cNvSpPr txBox="1"/>
          <p:nvPr/>
        </p:nvSpPr>
        <p:spPr>
          <a:xfrm>
            <a:off x="5717278" y="4024041"/>
            <a:ext cx="5958785" cy="629788"/>
          </a:xfrm>
          <a:prstGeom prst="rect">
            <a:avLst/>
          </a:prstGeom>
          <a:noFill/>
        </p:spPr>
        <p:txBody>
          <a:bodyPr wrap="square" rtlCol="0">
            <a:spAutoFit/>
          </a:bodyPr>
          <a:lstStyle/>
          <a:p>
            <a:pPr>
              <a:lnSpc>
                <a:spcPct val="130000"/>
              </a:lnSpc>
            </a:pPr>
            <a:r>
              <a:rPr lang="zh-CN" altLang="en-US" sz="1400" b="0" i="0" dirty="0">
                <a:solidFill>
                  <a:schemeClr val="bg1"/>
                </a:solidFill>
                <a:effectLst/>
                <a:latin typeface="+mn-ea"/>
              </a:rPr>
              <a:t>请输入您的文字描述请输入您的文字描述请输入您的文字描述请输入您的文字描述请输入您的文字描述</a:t>
            </a:r>
            <a:endParaRPr lang="zh-CN" altLang="en-US" sz="1400" dirty="0">
              <a:solidFill>
                <a:schemeClr val="bg1"/>
              </a:solidFill>
              <a:latin typeface="+mn-ea"/>
            </a:endParaRPr>
          </a:p>
        </p:txBody>
      </p:sp>
      <p:grpSp>
        <p:nvGrpSpPr>
          <p:cNvPr id="88" name="组合 87">
            <a:extLst>
              <a:ext uri="{FF2B5EF4-FFF2-40B4-BE49-F238E27FC236}">
                <a16:creationId xmlns:a16="http://schemas.microsoft.com/office/drawing/2014/main" id="{1087F88B-C892-E29F-9B6D-B8095EE41389}"/>
              </a:ext>
            </a:extLst>
          </p:cNvPr>
          <p:cNvGrpSpPr/>
          <p:nvPr/>
        </p:nvGrpSpPr>
        <p:grpSpPr>
          <a:xfrm>
            <a:off x="5808663" y="5530714"/>
            <a:ext cx="1022682" cy="91162"/>
            <a:chOff x="874713" y="594036"/>
            <a:chExt cx="1022682" cy="91162"/>
          </a:xfrm>
          <a:solidFill>
            <a:srgbClr val="FFFFFF"/>
          </a:solidFill>
        </p:grpSpPr>
        <p:sp>
          <p:nvSpPr>
            <p:cNvPr id="89" name="椭圆 88">
              <a:extLst>
                <a:ext uri="{FF2B5EF4-FFF2-40B4-BE49-F238E27FC236}">
                  <a16:creationId xmlns:a16="http://schemas.microsoft.com/office/drawing/2014/main" id="{9FF27169-6DC9-3FA2-BB89-CF2B8786F7D7}"/>
                </a:ext>
              </a:extLst>
            </p:cNvPr>
            <p:cNvSpPr/>
            <p:nvPr/>
          </p:nvSpPr>
          <p:spPr>
            <a:xfrm>
              <a:off x="874713"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0" name="椭圆 89">
              <a:extLst>
                <a:ext uri="{FF2B5EF4-FFF2-40B4-BE49-F238E27FC236}">
                  <a16:creationId xmlns:a16="http://schemas.microsoft.com/office/drawing/2014/main" id="{683547E8-44FF-9B33-2F82-FB29E79BC3DC}"/>
                </a:ext>
              </a:extLst>
            </p:cNvPr>
            <p:cNvSpPr/>
            <p:nvPr/>
          </p:nvSpPr>
          <p:spPr>
            <a:xfrm>
              <a:off x="1185220"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1" name="椭圆 90">
              <a:extLst>
                <a:ext uri="{FF2B5EF4-FFF2-40B4-BE49-F238E27FC236}">
                  <a16:creationId xmlns:a16="http://schemas.microsoft.com/office/drawing/2014/main" id="{2D2BFFF8-3F0A-F4B2-7F40-8A09241F6A00}"/>
                </a:ext>
              </a:extLst>
            </p:cNvPr>
            <p:cNvSpPr/>
            <p:nvPr/>
          </p:nvSpPr>
          <p:spPr>
            <a:xfrm>
              <a:off x="1495727"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2" name="椭圆 91">
              <a:extLst>
                <a:ext uri="{FF2B5EF4-FFF2-40B4-BE49-F238E27FC236}">
                  <a16:creationId xmlns:a16="http://schemas.microsoft.com/office/drawing/2014/main" id="{4D186458-9224-FD94-F770-F086A0240DC2}"/>
                </a:ext>
              </a:extLst>
            </p:cNvPr>
            <p:cNvSpPr/>
            <p:nvPr/>
          </p:nvSpPr>
          <p:spPr>
            <a:xfrm>
              <a:off x="1806233"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grpSp>
        <p:nvGrpSpPr>
          <p:cNvPr id="93" name="组合 92">
            <a:extLst>
              <a:ext uri="{FF2B5EF4-FFF2-40B4-BE49-F238E27FC236}">
                <a16:creationId xmlns:a16="http://schemas.microsoft.com/office/drawing/2014/main" id="{F82AE722-6215-B532-9D0E-3484E9288984}"/>
              </a:ext>
            </a:extLst>
          </p:cNvPr>
          <p:cNvGrpSpPr/>
          <p:nvPr/>
        </p:nvGrpSpPr>
        <p:grpSpPr>
          <a:xfrm>
            <a:off x="5808663" y="5707628"/>
            <a:ext cx="1022682" cy="91162"/>
            <a:chOff x="874713" y="594036"/>
            <a:chExt cx="1022682" cy="91162"/>
          </a:xfrm>
          <a:solidFill>
            <a:srgbClr val="FFFFFF"/>
          </a:solidFill>
        </p:grpSpPr>
        <p:sp>
          <p:nvSpPr>
            <p:cNvPr id="94" name="椭圆 93">
              <a:extLst>
                <a:ext uri="{FF2B5EF4-FFF2-40B4-BE49-F238E27FC236}">
                  <a16:creationId xmlns:a16="http://schemas.microsoft.com/office/drawing/2014/main" id="{6E262102-26BD-FF22-8347-8F175A3E2359}"/>
                </a:ext>
              </a:extLst>
            </p:cNvPr>
            <p:cNvSpPr/>
            <p:nvPr/>
          </p:nvSpPr>
          <p:spPr>
            <a:xfrm>
              <a:off x="874713" y="594036"/>
              <a:ext cx="91162" cy="91162"/>
            </a:xfrm>
            <a:prstGeom prst="ellipse">
              <a:avLst/>
            </a:prstGeom>
            <a:solidFill>
              <a:srgbClr val="20B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5" name="椭圆 94">
              <a:extLst>
                <a:ext uri="{FF2B5EF4-FFF2-40B4-BE49-F238E27FC236}">
                  <a16:creationId xmlns:a16="http://schemas.microsoft.com/office/drawing/2014/main" id="{6E57FE9B-0301-5F06-9AD5-5B5CE7FF54D4}"/>
                </a:ext>
              </a:extLst>
            </p:cNvPr>
            <p:cNvSpPr/>
            <p:nvPr/>
          </p:nvSpPr>
          <p:spPr>
            <a:xfrm>
              <a:off x="1185220"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6" name="椭圆 95">
              <a:extLst>
                <a:ext uri="{FF2B5EF4-FFF2-40B4-BE49-F238E27FC236}">
                  <a16:creationId xmlns:a16="http://schemas.microsoft.com/office/drawing/2014/main" id="{1D767ADF-D933-5C6A-35E4-C5AF79926E69}"/>
                </a:ext>
              </a:extLst>
            </p:cNvPr>
            <p:cNvSpPr/>
            <p:nvPr/>
          </p:nvSpPr>
          <p:spPr>
            <a:xfrm>
              <a:off x="1495727"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sp>
          <p:nvSpPr>
            <p:cNvPr id="97" name="椭圆 96">
              <a:extLst>
                <a:ext uri="{FF2B5EF4-FFF2-40B4-BE49-F238E27FC236}">
                  <a16:creationId xmlns:a16="http://schemas.microsoft.com/office/drawing/2014/main" id="{2040D824-D530-8799-B589-DB376CAB82C0}"/>
                </a:ext>
              </a:extLst>
            </p:cNvPr>
            <p:cNvSpPr/>
            <p:nvPr/>
          </p:nvSpPr>
          <p:spPr>
            <a:xfrm>
              <a:off x="1806233" y="594036"/>
              <a:ext cx="91162" cy="911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ndParaRPr>
            </a:p>
          </p:txBody>
        </p:sp>
      </p:grpSp>
      <p:sp>
        <p:nvSpPr>
          <p:cNvPr id="98" name="文本框 97">
            <a:extLst>
              <a:ext uri="{FF2B5EF4-FFF2-40B4-BE49-F238E27FC236}">
                <a16:creationId xmlns:a16="http://schemas.microsoft.com/office/drawing/2014/main" id="{A68B169E-03AF-ED66-FB77-E776023A3B34}"/>
              </a:ext>
            </a:extLst>
          </p:cNvPr>
          <p:cNvSpPr txBox="1"/>
          <p:nvPr/>
        </p:nvSpPr>
        <p:spPr>
          <a:xfrm>
            <a:off x="10687679" y="399266"/>
            <a:ext cx="1131696" cy="1015663"/>
          </a:xfrm>
          <a:prstGeom prst="rect">
            <a:avLst/>
          </a:prstGeom>
          <a:noFill/>
        </p:spPr>
        <p:txBody>
          <a:bodyPr vert="horz" wrap="square" rtlCol="0">
            <a:spAutoFit/>
          </a:bodyPr>
          <a:lstStyle/>
          <a:p>
            <a:pPr algn="ctr"/>
            <a:r>
              <a:rPr lang="en-US" altLang="zh-CN" sz="6000" dirty="0">
                <a:ln w="3175">
                  <a:solidFill>
                    <a:srgbClr val="20B066"/>
                  </a:solidFill>
                </a:ln>
                <a:noFill/>
                <a:latin typeface="思源黑体 CN Bold" panose="020B0800000000000000" pitchFamily="34" charset="-122"/>
                <a:ea typeface="思源黑体 CN Bold" panose="020B0800000000000000" pitchFamily="34" charset="-122"/>
              </a:rPr>
              <a:t>02</a:t>
            </a:r>
            <a:endParaRPr lang="zh-CN" altLang="en-US" sz="6000" dirty="0">
              <a:ln w="3175">
                <a:solidFill>
                  <a:srgbClr val="20B066"/>
                </a:solidFill>
              </a:ln>
              <a:noFill/>
              <a:latin typeface="思源黑体 CN Bold" panose="020B0800000000000000" pitchFamily="34" charset="-122"/>
              <a:ea typeface="思源黑体 CN Bold" panose="020B0800000000000000" pitchFamily="34" charset="-122"/>
            </a:endParaRPr>
          </a:p>
        </p:txBody>
      </p:sp>
      <p:cxnSp>
        <p:nvCxnSpPr>
          <p:cNvPr id="7" name="直接连接符 6">
            <a:extLst>
              <a:ext uri="{FF2B5EF4-FFF2-40B4-BE49-F238E27FC236}">
                <a16:creationId xmlns:a16="http://schemas.microsoft.com/office/drawing/2014/main" id="{8367216B-87EF-3FDF-AA99-C9FA1130FE71}"/>
              </a:ext>
            </a:extLst>
          </p:cNvPr>
          <p:cNvCxnSpPr/>
          <p:nvPr/>
        </p:nvCxnSpPr>
        <p:spPr>
          <a:xfrm>
            <a:off x="10799180" y="1331089"/>
            <a:ext cx="876883" cy="0"/>
          </a:xfrm>
          <a:prstGeom prst="line">
            <a:avLst/>
          </a:prstGeom>
          <a:ln>
            <a:solidFill>
              <a:srgbClr val="20B06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7149871"/>
      </p:ext>
    </p:extLst>
  </p:cSld>
  <p:clrMapOvr>
    <a:masterClrMapping/>
  </p:clrMapOvr>
</p:sld>
</file>

<file path=ppt/theme/theme1.xml><?xml version="1.0" encoding="utf-8"?>
<a:theme xmlns:a="http://schemas.openxmlformats.org/drawingml/2006/main" name="P界达人（骷髅玉）">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思源黑体细到粗">
      <a:majorFont>
        <a:latin typeface="思源黑体 CN Normal"/>
        <a:ea typeface="思源黑体 CN Medium"/>
        <a:cs typeface=""/>
      </a:majorFont>
      <a:minorFont>
        <a:latin typeface="思源黑体 CN Light"/>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649</TotalTime>
  <Words>1136</Words>
  <Application>Microsoft Office PowerPoint</Application>
  <PresentationFormat>宽屏</PresentationFormat>
  <Paragraphs>115</Paragraphs>
  <Slides>16</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16</vt:i4>
      </vt:variant>
    </vt:vector>
  </HeadingPairs>
  <TitlesOfParts>
    <vt:vector size="20" baseType="lpstr">
      <vt:lpstr>思源黑体 CN Bold</vt:lpstr>
      <vt:lpstr>思源黑体 CN Medium</vt:lpstr>
      <vt:lpstr>思源黑体 CN Normal</vt:lpstr>
      <vt:lpstr>P界达人（骷髅玉）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社区团购营销策划通用ppt模板</dc:title>
  <dc:creator>骷髅玉</dc:creator>
  <cp:keywords>P界达人</cp:keywords>
  <dc:description>www.51pptmoban.com</dc:description>
  <cp:lastModifiedBy>Win user</cp:lastModifiedBy>
  <cp:revision>283</cp:revision>
  <dcterms:created xsi:type="dcterms:W3CDTF">2022-06-16T00:54:45Z</dcterms:created>
  <dcterms:modified xsi:type="dcterms:W3CDTF">2022-10-25T14:17:15Z</dcterms:modified>
</cp:coreProperties>
</file>