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434" r:id="rId2"/>
    <p:sldId id="394" r:id="rId3"/>
    <p:sldId id="258" r:id="rId4"/>
    <p:sldId id="271" r:id="rId5"/>
    <p:sldId id="432" r:id="rId6"/>
    <p:sldId id="415" r:id="rId7"/>
    <p:sldId id="381" r:id="rId8"/>
    <p:sldId id="414" r:id="rId9"/>
    <p:sldId id="341" r:id="rId10"/>
    <p:sldId id="339" r:id="rId11"/>
    <p:sldId id="340" r:id="rId12"/>
    <p:sldId id="433" r:id="rId13"/>
    <p:sldId id="1126" r:id="rId14"/>
    <p:sldId id="1127"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05">
          <p15:clr>
            <a:srgbClr val="A4A3A4"/>
          </p15:clr>
        </p15:guide>
        <p15:guide id="2" pos="3277">
          <p15:clr>
            <a:srgbClr val="A4A3A4"/>
          </p15:clr>
        </p15:guide>
        <p15:guide id="3" pos="3894">
          <p15:clr>
            <a:srgbClr val="A4A3A4"/>
          </p15:clr>
        </p15:guide>
        <p15:guide id="4" pos="7312">
          <p15:clr>
            <a:srgbClr val="A4A3A4"/>
          </p15:clr>
        </p15:guide>
        <p15:guide id="5" orient="horz" pos="34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C3D0"/>
    <a:srgbClr val="8C78A1"/>
    <a:srgbClr val="C698C1"/>
    <a:srgbClr val="DCB9CD"/>
    <a:srgbClr val="D2ACD2"/>
    <a:srgbClr val="C588AC"/>
    <a:srgbClr val="E8D5E8"/>
    <a:srgbClr val="FACFC0"/>
    <a:srgbClr val="FEF0CA"/>
    <a:srgbClr val="F8DC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43" autoAdjust="0"/>
    <p:restoredTop sz="94681" autoAdjust="0"/>
  </p:normalViewPr>
  <p:slideViewPr>
    <p:cSldViewPr snapToGrid="0" showGuides="1">
      <p:cViewPr varScale="1">
        <p:scale>
          <a:sx n="93" d="100"/>
          <a:sy n="93" d="100"/>
        </p:scale>
        <p:origin x="84" y="240"/>
      </p:cViewPr>
      <p:guideLst>
        <p:guide orient="horz" pos="805"/>
        <p:guide pos="3277"/>
        <p:guide pos="3894"/>
        <p:guide pos="7312"/>
        <p:guide orient="horz" pos="3457"/>
      </p:guideLst>
    </p:cSldViewPr>
  </p:slideViewPr>
  <p:notesTextViewPr>
    <p:cViewPr>
      <p:scale>
        <a:sx n="1" d="1"/>
        <a:sy n="1" d="1"/>
      </p:scale>
      <p:origin x="0" y="0"/>
    </p:cViewPr>
  </p:notesTextViewPr>
  <p:sorterViewPr>
    <p:cViewPr>
      <p:scale>
        <a:sx n="100" d="100"/>
        <a:sy n="100" d="100"/>
      </p:scale>
      <p:origin x="0" y="0"/>
    </p:cViewPr>
  </p:sorter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2022/10/26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2022/10/26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cs typeface="+mn-cs"/>
      </a:defRPr>
    </a:lvl1pPr>
    <a:lvl2pPr marL="457200" algn="l" defTabSz="914400" rtl="0" eaLnBrk="1" latinLnBrk="0" hangingPunct="1">
      <a:defRPr sz="1200" kern="1200">
        <a:solidFill>
          <a:schemeClr val="tx1"/>
        </a:solidFill>
        <a:cs typeface="+mn-cs"/>
      </a:defRPr>
    </a:lvl2pPr>
    <a:lvl3pPr marL="914400" algn="l" defTabSz="914400" rtl="0" eaLnBrk="1" latinLnBrk="0" hangingPunct="1">
      <a:defRPr sz="1200" kern="1200">
        <a:solidFill>
          <a:schemeClr val="tx1"/>
        </a:solidFill>
        <a:cs typeface="+mn-cs"/>
      </a:defRPr>
    </a:lvl3pPr>
    <a:lvl4pPr marL="1371600" algn="l" defTabSz="914400" rtl="0" eaLnBrk="1" latinLnBrk="0" hangingPunct="1">
      <a:defRPr sz="1200" kern="1200">
        <a:solidFill>
          <a:schemeClr val="tx1"/>
        </a:solidFill>
        <a:cs typeface="+mn-cs"/>
      </a:defRPr>
    </a:lvl4pPr>
    <a:lvl5pPr marL="1828800" algn="l" defTabSz="914400" rtl="0" eaLnBrk="1" latinLnBrk="0" hangingPunct="1">
      <a:defRPr sz="1200" kern="1200">
        <a:solidFill>
          <a:schemeClr val="tx1"/>
        </a:solidFill>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877376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888916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800282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471266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08188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4242474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4066513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928622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3436335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www.51pptmoban.com">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5C4E9AD-EA63-4856-A95F-187E43D0225D}" type="datetimeFigureOut">
              <a:rPr lang="zh-CN" altLang="en-US" smtClean="0"/>
              <a:t>2022/10/26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9199A2-E479-4CF4-AE80-CC8F01BFDFB7}"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5C4E9AD-EA63-4856-A95F-187E43D0225D}" type="datetimeFigureOut">
              <a:rPr lang="zh-CN" altLang="en-US" smtClean="0"/>
              <a:t>2022/10/26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9199A2-E479-4CF4-AE80-CC8F01BFDFB7}"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C4E9AD-EA63-4856-A95F-187E43D0225D}" type="datetimeFigureOut">
              <a:rPr lang="zh-CN" altLang="en-US" smtClean="0"/>
              <a:t>2022/10/26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A9199A2-E479-4CF4-AE80-CC8F01BFDFB7}"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2340777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C4E9AD-EA63-4856-A95F-187E43D0225D}" type="datetimeFigureOut">
              <a:rPr lang="zh-CN" altLang="en-US" smtClean="0"/>
              <a:t>2022/10/26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9199A2-E479-4CF4-AE80-CC8F01BFDFB7}" type="slidenum">
              <a:rPr lang="zh-CN" altLang="en-US" smtClean="0"/>
              <a:t>‹#›</a:t>
            </a:fld>
            <a:endParaRPr lang="zh-CN" altLang="en-US"/>
          </a:p>
        </p:txBody>
      </p:sp>
      <p:sp>
        <p:nvSpPr>
          <p:cNvPr id="7" name="页面-上"/>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60" r:id="rId4"/>
  </p:sldLayoutIdLst>
  <p:txStyles>
    <p:titleStyle>
      <a:lvl1pPr algn="l" defTabSz="914400" rtl="0" eaLnBrk="1" latinLnBrk="0" hangingPunct="1">
        <a:lnSpc>
          <a:spcPct val="90000"/>
        </a:lnSpc>
        <a:spcBef>
          <a:spcPct val="0"/>
        </a:spcBef>
        <a:buNone/>
        <a:defRPr sz="4400" kern="1200">
          <a:solidFill>
            <a:schemeClr val="tx1"/>
          </a:solidFill>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任意多边形: 形状 9"/>
          <p:cNvSpPr/>
          <p:nvPr/>
        </p:nvSpPr>
        <p:spPr>
          <a:xfrm>
            <a:off x="0" y="-1270"/>
            <a:ext cx="4107815" cy="6858000"/>
          </a:xfrm>
          <a:custGeom>
            <a:avLst/>
            <a:gdLst>
              <a:gd name="connsiteX0" fmla="*/ 0 w 5119034"/>
              <a:gd name="connsiteY0" fmla="*/ 0 h 6812280"/>
              <a:gd name="connsiteX1" fmla="*/ 2819400 w 5119034"/>
              <a:gd name="connsiteY1" fmla="*/ 0 h 6812280"/>
              <a:gd name="connsiteX2" fmla="*/ 2819400 w 5119034"/>
              <a:gd name="connsiteY2" fmla="*/ 1073 h 6812280"/>
              <a:gd name="connsiteX3" fmla="*/ 2840654 w 5119034"/>
              <a:gd name="connsiteY3" fmla="*/ 0 h 6812280"/>
              <a:gd name="connsiteX4" fmla="*/ 5119034 w 5119034"/>
              <a:gd name="connsiteY4" fmla="*/ 2278380 h 6812280"/>
              <a:gd name="connsiteX5" fmla="*/ 2840654 w 5119034"/>
              <a:gd name="connsiteY5" fmla="*/ 4556760 h 6812280"/>
              <a:gd name="connsiteX6" fmla="*/ 2819400 w 5119034"/>
              <a:gd name="connsiteY6" fmla="*/ 4555687 h 6812280"/>
              <a:gd name="connsiteX7" fmla="*/ 2819400 w 5119034"/>
              <a:gd name="connsiteY7" fmla="*/ 6812280 h 6812280"/>
              <a:gd name="connsiteX8" fmla="*/ 0 w 5119034"/>
              <a:gd name="connsiteY8" fmla="*/ 6812280 h 681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9" h="10800">
                <a:moveTo>
                  <a:pt x="0" y="8980"/>
                </a:moveTo>
                <a:cubicBezTo>
                  <a:pt x="0" y="9923"/>
                  <a:pt x="723" y="10699"/>
                  <a:pt x="1649" y="10792"/>
                </a:cubicBezTo>
                <a:lnTo>
                  <a:pt x="1705" y="10795"/>
                </a:lnTo>
                <a:lnTo>
                  <a:pt x="1705" y="10800"/>
                </a:lnTo>
                <a:lnTo>
                  <a:pt x="0" y="10800"/>
                </a:lnTo>
                <a:lnTo>
                  <a:pt x="0" y="8980"/>
                </a:lnTo>
                <a:close/>
                <a:moveTo>
                  <a:pt x="2974" y="0"/>
                </a:moveTo>
                <a:cubicBezTo>
                  <a:pt x="4944" y="-2"/>
                  <a:pt x="6515" y="1824"/>
                  <a:pt x="6467" y="3613"/>
                </a:cubicBezTo>
                <a:cubicBezTo>
                  <a:pt x="6521" y="5370"/>
                  <a:pt x="5142" y="6833"/>
                  <a:pt x="3597" y="7158"/>
                </a:cubicBezTo>
                <a:lnTo>
                  <a:pt x="3594" y="7159"/>
                </a:lnTo>
                <a:lnTo>
                  <a:pt x="1837" y="7159"/>
                </a:lnTo>
                <a:lnTo>
                  <a:pt x="1837" y="7159"/>
                </a:lnTo>
                <a:lnTo>
                  <a:pt x="1837" y="7159"/>
                </a:lnTo>
                <a:lnTo>
                  <a:pt x="1705" y="7159"/>
                </a:lnTo>
                <a:lnTo>
                  <a:pt x="1705" y="7165"/>
                </a:lnTo>
                <a:lnTo>
                  <a:pt x="1649" y="7168"/>
                </a:lnTo>
                <a:cubicBezTo>
                  <a:pt x="723" y="7261"/>
                  <a:pt x="0" y="8037"/>
                  <a:pt x="0" y="8980"/>
                </a:cubicBezTo>
                <a:lnTo>
                  <a:pt x="0" y="2"/>
                </a:lnTo>
                <a:lnTo>
                  <a:pt x="2847" y="2"/>
                </a:lnTo>
                <a:lnTo>
                  <a:pt x="2847" y="4"/>
                </a:lnTo>
                <a:lnTo>
                  <a:pt x="2880" y="2"/>
                </a:lnTo>
                <a:cubicBezTo>
                  <a:pt x="2912" y="1"/>
                  <a:pt x="2943" y="0"/>
                  <a:pt x="2974" y="0"/>
                </a:cubicBezTo>
                <a:close/>
              </a:path>
            </a:pathLst>
          </a:custGeom>
          <a:solidFill>
            <a:srgbClr val="E8D5E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 name="文本框 72"/>
          <p:cNvSpPr txBox="1"/>
          <p:nvPr/>
        </p:nvSpPr>
        <p:spPr>
          <a:xfrm>
            <a:off x="10250517" y="340648"/>
            <a:ext cx="1316990" cy="349250"/>
          </a:xfrm>
          <a:prstGeom prst="rect">
            <a:avLst/>
          </a:prstGeom>
          <a:noFill/>
        </p:spPr>
        <p:txBody>
          <a:bodyPr wrap="none" rtlCol="0">
            <a:spAutoFit/>
          </a:bodyPr>
          <a:lstStyle/>
          <a:p>
            <a:pPr>
              <a:lnSpc>
                <a:spcPct val="120000"/>
              </a:lnSpc>
            </a:pPr>
            <a:r>
              <a:rPr lang="en-US" altLang="zh-CN" sz="1400" dirty="0">
                <a:solidFill>
                  <a:schemeClr val="bg1"/>
                </a:solidFill>
              </a:rPr>
              <a:t>YOUR LOGO</a:t>
            </a:r>
          </a:p>
        </p:txBody>
      </p:sp>
      <p:sp>
        <p:nvSpPr>
          <p:cNvPr id="25" name="文本框 24"/>
          <p:cNvSpPr txBox="1"/>
          <p:nvPr/>
        </p:nvSpPr>
        <p:spPr>
          <a:xfrm>
            <a:off x="4306570" y="2858135"/>
            <a:ext cx="6649180" cy="306705"/>
          </a:xfrm>
          <a:prstGeom prst="rect">
            <a:avLst/>
          </a:prstGeom>
          <a:noFill/>
        </p:spPr>
        <p:txBody>
          <a:bodyPr wrap="square" rtlCol="0">
            <a:spAutoFit/>
          </a:bodyPr>
          <a:lstStyle/>
          <a:p>
            <a:pPr algn="l"/>
            <a:r>
              <a:rPr lang="zh-CN" altLang="en-US" sz="1400" cap="all" dirty="0">
                <a:solidFill>
                  <a:schemeClr val="tx1">
                    <a:lumMod val="85000"/>
                    <a:lumOff val="15000"/>
                  </a:schemeClr>
                </a:solidFill>
                <a:uFillTx/>
                <a:latin typeface="OPPOSans R" panose="00020600040101010101" charset="-122"/>
                <a:ea typeface="OPPOSans R" panose="00020600040101010101" charset="-122"/>
              </a:rPr>
              <a:t>Small fresh creative styleYear end report summary</a:t>
            </a:r>
          </a:p>
        </p:txBody>
      </p:sp>
      <p:cxnSp>
        <p:nvCxnSpPr>
          <p:cNvPr id="6" name="直接连接符 5"/>
          <p:cNvCxnSpPr/>
          <p:nvPr/>
        </p:nvCxnSpPr>
        <p:spPr>
          <a:xfrm>
            <a:off x="9646285" y="3063240"/>
            <a:ext cx="0" cy="29400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299045" y="1229644"/>
            <a:ext cx="2621280" cy="583565"/>
          </a:xfrm>
          <a:prstGeom prst="rect">
            <a:avLst/>
          </a:prstGeom>
          <a:noFill/>
        </p:spPr>
        <p:txBody>
          <a:bodyPr wrap="none" rtlCol="0">
            <a:spAutoFit/>
          </a:bodyPr>
          <a:lstStyle/>
          <a:p>
            <a:pPr algn="l"/>
            <a:r>
              <a:rPr lang="zh-CN" altLang="en-US" sz="3200" dirty="0">
                <a:solidFill>
                  <a:srgbClr val="C588AC"/>
                </a:solidFill>
                <a:latin typeface="字制区喜脉体" panose="02000603000000000000" charset="-122"/>
                <a:ea typeface="字制区喜脉体" panose="02000603000000000000" charset="-122"/>
              </a:rPr>
              <a:t>小清新创意风</a:t>
            </a:r>
          </a:p>
        </p:txBody>
      </p:sp>
      <p:sp>
        <p:nvSpPr>
          <p:cNvPr id="26" name="文本框 25"/>
          <p:cNvSpPr txBox="1"/>
          <p:nvPr/>
        </p:nvSpPr>
        <p:spPr>
          <a:xfrm>
            <a:off x="1153795" y="4613275"/>
            <a:ext cx="9802495" cy="2306955"/>
          </a:xfrm>
          <a:prstGeom prst="rect">
            <a:avLst/>
          </a:prstGeom>
          <a:noFill/>
        </p:spPr>
        <p:txBody>
          <a:bodyPr wrap="square" rtlCol="0">
            <a:spAutoFit/>
          </a:bodyPr>
          <a:lstStyle/>
          <a:p>
            <a:pPr algn="l"/>
            <a:r>
              <a:rPr lang="en-US" altLang="zh-CN" sz="7200" dirty="0">
                <a:ln>
                  <a:solidFill>
                    <a:srgbClr val="8C78A1">
                      <a:alpha val="12000"/>
                    </a:srgbClr>
                  </a:solidFill>
                </a:ln>
                <a:noFill/>
                <a:latin typeface="字制区喜脉体" panose="02000603000000000000" charset="-122"/>
                <a:ea typeface="字制区喜脉体" panose="02000603000000000000" charset="-122"/>
                <a:sym typeface="+mn-ea"/>
              </a:rPr>
              <a:t>POWERPOINT DESIGN POWERPOINT DESIGN</a:t>
            </a:r>
          </a:p>
        </p:txBody>
      </p:sp>
      <p:grpSp>
        <p:nvGrpSpPr>
          <p:cNvPr id="31" name="组合 30"/>
          <p:cNvGrpSpPr/>
          <p:nvPr/>
        </p:nvGrpSpPr>
        <p:grpSpPr>
          <a:xfrm>
            <a:off x="6920517" y="1433945"/>
            <a:ext cx="570460" cy="271588"/>
            <a:chOff x="4986940" y="2604540"/>
            <a:chExt cx="765248" cy="364324"/>
          </a:xfrm>
          <a:solidFill>
            <a:srgbClr val="C588AC"/>
          </a:solidFill>
        </p:grpSpPr>
        <p:sp>
          <p:nvSpPr>
            <p:cNvPr id="32" name="iconfont-1124-758205"/>
            <p:cNvSpPr/>
            <p:nvPr/>
          </p:nvSpPr>
          <p:spPr>
            <a:xfrm rot="19033810">
              <a:off x="4986940" y="2604540"/>
              <a:ext cx="364324" cy="364324"/>
            </a:xfrm>
            <a:custGeom>
              <a:avLst/>
              <a:gdLst>
                <a:gd name="T0" fmla="*/ 0 w 8534"/>
                <a:gd name="T1" fmla="*/ 3734 h 8534"/>
                <a:gd name="T2" fmla="*/ 6491 w 8534"/>
                <a:gd name="T3" fmla="*/ 3734 h 8534"/>
                <a:gd name="T4" fmla="*/ 3510 w 8534"/>
                <a:gd name="T5" fmla="*/ 752 h 8534"/>
                <a:gd name="T6" fmla="*/ 4267 w 8534"/>
                <a:gd name="T7" fmla="*/ 0 h 8534"/>
                <a:gd name="T8" fmla="*/ 8534 w 8534"/>
                <a:gd name="T9" fmla="*/ 4267 h 8534"/>
                <a:gd name="T10" fmla="*/ 4267 w 8534"/>
                <a:gd name="T11" fmla="*/ 8534 h 8534"/>
                <a:gd name="T12" fmla="*/ 3515 w 8534"/>
                <a:gd name="T13" fmla="*/ 7782 h 8534"/>
                <a:gd name="T14" fmla="*/ 6491 w 8534"/>
                <a:gd name="T15" fmla="*/ 4800 h 8534"/>
                <a:gd name="T16" fmla="*/ 0 w 8534"/>
                <a:gd name="T17" fmla="*/ 4800 h 8534"/>
                <a:gd name="T18" fmla="*/ 0 w 8534"/>
                <a:gd name="T19" fmla="*/ 3734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34" h="8534">
                  <a:moveTo>
                    <a:pt x="0" y="3734"/>
                  </a:moveTo>
                  <a:lnTo>
                    <a:pt x="6491" y="3734"/>
                  </a:lnTo>
                  <a:lnTo>
                    <a:pt x="3510" y="752"/>
                  </a:lnTo>
                  <a:lnTo>
                    <a:pt x="4267" y="0"/>
                  </a:lnTo>
                  <a:lnTo>
                    <a:pt x="8534" y="4267"/>
                  </a:lnTo>
                  <a:lnTo>
                    <a:pt x="4267" y="8534"/>
                  </a:lnTo>
                  <a:lnTo>
                    <a:pt x="3515" y="7782"/>
                  </a:lnTo>
                  <a:lnTo>
                    <a:pt x="6491" y="4800"/>
                  </a:lnTo>
                  <a:lnTo>
                    <a:pt x="0" y="4800"/>
                  </a:lnTo>
                  <a:lnTo>
                    <a:pt x="0" y="373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confont-1124-758205"/>
            <p:cNvSpPr/>
            <p:nvPr/>
          </p:nvSpPr>
          <p:spPr>
            <a:xfrm rot="19033810">
              <a:off x="5387864" y="2604540"/>
              <a:ext cx="364324" cy="364324"/>
            </a:xfrm>
            <a:custGeom>
              <a:avLst/>
              <a:gdLst>
                <a:gd name="T0" fmla="*/ 0 w 8534"/>
                <a:gd name="T1" fmla="*/ 3734 h 8534"/>
                <a:gd name="T2" fmla="*/ 6491 w 8534"/>
                <a:gd name="T3" fmla="*/ 3734 h 8534"/>
                <a:gd name="T4" fmla="*/ 3510 w 8534"/>
                <a:gd name="T5" fmla="*/ 752 h 8534"/>
                <a:gd name="T6" fmla="*/ 4267 w 8534"/>
                <a:gd name="T7" fmla="*/ 0 h 8534"/>
                <a:gd name="T8" fmla="*/ 8534 w 8534"/>
                <a:gd name="T9" fmla="*/ 4267 h 8534"/>
                <a:gd name="T10" fmla="*/ 4267 w 8534"/>
                <a:gd name="T11" fmla="*/ 8534 h 8534"/>
                <a:gd name="T12" fmla="*/ 3515 w 8534"/>
                <a:gd name="T13" fmla="*/ 7782 h 8534"/>
                <a:gd name="T14" fmla="*/ 6491 w 8534"/>
                <a:gd name="T15" fmla="*/ 4800 h 8534"/>
                <a:gd name="T16" fmla="*/ 0 w 8534"/>
                <a:gd name="T17" fmla="*/ 4800 h 8534"/>
                <a:gd name="T18" fmla="*/ 0 w 8534"/>
                <a:gd name="T19" fmla="*/ 3734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34" h="8534">
                  <a:moveTo>
                    <a:pt x="0" y="3734"/>
                  </a:moveTo>
                  <a:lnTo>
                    <a:pt x="6491" y="3734"/>
                  </a:lnTo>
                  <a:lnTo>
                    <a:pt x="3510" y="752"/>
                  </a:lnTo>
                  <a:lnTo>
                    <a:pt x="4267" y="0"/>
                  </a:lnTo>
                  <a:lnTo>
                    <a:pt x="8534" y="4267"/>
                  </a:lnTo>
                  <a:lnTo>
                    <a:pt x="4267" y="8534"/>
                  </a:lnTo>
                  <a:lnTo>
                    <a:pt x="3515" y="7782"/>
                  </a:lnTo>
                  <a:lnTo>
                    <a:pt x="6491" y="4800"/>
                  </a:lnTo>
                  <a:lnTo>
                    <a:pt x="0" y="4800"/>
                  </a:lnTo>
                  <a:lnTo>
                    <a:pt x="0" y="373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 name="文本框 37"/>
          <p:cNvSpPr txBox="1"/>
          <p:nvPr/>
        </p:nvSpPr>
        <p:spPr>
          <a:xfrm>
            <a:off x="4295775" y="3395980"/>
            <a:ext cx="3104515" cy="460375"/>
          </a:xfrm>
          <a:prstGeom prst="rect">
            <a:avLst/>
          </a:prstGeom>
          <a:noFill/>
        </p:spPr>
        <p:txBody>
          <a:bodyPr wrap="square" rtlCol="0">
            <a:spAutoFit/>
          </a:bodyPr>
          <a:lstStyle/>
          <a:p>
            <a:pPr algn="l"/>
            <a:r>
              <a:rPr lang="zh-CN" altLang="en-US" sz="2400" cap="all" dirty="0">
                <a:solidFill>
                  <a:srgbClr val="8C78A1"/>
                </a:solidFill>
                <a:uFillTx/>
                <a:latin typeface="字制区喜脉体" panose="02000603000000000000" charset="-122"/>
                <a:ea typeface="字制区喜脉体" panose="02000603000000000000" charset="-122"/>
              </a:rPr>
              <a:t>汇报人：小莹</a:t>
            </a:r>
          </a:p>
        </p:txBody>
      </p:sp>
      <p:sp>
        <p:nvSpPr>
          <p:cNvPr id="2" name="文本框 1"/>
          <p:cNvSpPr txBox="1"/>
          <p:nvPr/>
        </p:nvSpPr>
        <p:spPr>
          <a:xfrm>
            <a:off x="10250805" y="327660"/>
            <a:ext cx="1357630" cy="349250"/>
          </a:xfrm>
          <a:prstGeom prst="rect">
            <a:avLst/>
          </a:prstGeom>
          <a:noFill/>
        </p:spPr>
        <p:txBody>
          <a:bodyPr wrap="none" rtlCol="0">
            <a:spAutoFit/>
          </a:bodyPr>
          <a:lstStyle/>
          <a:p>
            <a:pPr>
              <a:lnSpc>
                <a:spcPct val="120000"/>
              </a:lnSpc>
            </a:pPr>
            <a:r>
              <a:rPr lang="en-US" altLang="zh-CN" sz="1400" dirty="0">
                <a:solidFill>
                  <a:srgbClr val="8C78A1"/>
                </a:solidFill>
                <a:latin typeface="OPPOSans H" panose="00020600040101010101" charset="-122"/>
                <a:ea typeface="OPPOSans H" panose="00020600040101010101" charset="-122"/>
              </a:rPr>
              <a:t>YOUR LOGO</a:t>
            </a:r>
          </a:p>
        </p:txBody>
      </p:sp>
      <p:sp>
        <p:nvSpPr>
          <p:cNvPr id="13" name="文本框 12"/>
          <p:cNvSpPr txBox="1"/>
          <p:nvPr/>
        </p:nvSpPr>
        <p:spPr>
          <a:xfrm>
            <a:off x="4255770" y="1786890"/>
            <a:ext cx="5977255" cy="1198880"/>
          </a:xfrm>
          <a:prstGeom prst="rect">
            <a:avLst/>
          </a:prstGeom>
          <a:noFill/>
        </p:spPr>
        <p:txBody>
          <a:bodyPr wrap="square" rtlCol="0">
            <a:spAutoFit/>
          </a:bodyPr>
          <a:lstStyle/>
          <a:p>
            <a:pPr algn="l"/>
            <a:r>
              <a:rPr lang="zh-CN" altLang="en-US" sz="7200" dirty="0">
                <a:solidFill>
                  <a:srgbClr val="8C78A1"/>
                </a:solidFill>
                <a:latin typeface="字制区喜脉体" panose="02000603000000000000" charset="-122"/>
                <a:ea typeface="字制区喜脉体" panose="02000603000000000000" charset="-122"/>
                <a:sym typeface="+mn-ea"/>
              </a:rPr>
              <a:t>年终汇报总结</a:t>
            </a:r>
          </a:p>
        </p:txBody>
      </p:sp>
      <p:sp>
        <p:nvSpPr>
          <p:cNvPr id="3" name="任意多边形: 形状 9"/>
          <p:cNvSpPr/>
          <p:nvPr/>
        </p:nvSpPr>
        <p:spPr>
          <a:xfrm>
            <a:off x="1082988" y="4544695"/>
            <a:ext cx="11189657" cy="2313305"/>
          </a:xfrm>
          <a:custGeom>
            <a:avLst/>
            <a:gdLst>
              <a:gd name="connsiteX0" fmla="*/ 0 w 5119034"/>
              <a:gd name="connsiteY0" fmla="*/ 0 h 6812280"/>
              <a:gd name="connsiteX1" fmla="*/ 2819400 w 5119034"/>
              <a:gd name="connsiteY1" fmla="*/ 0 h 6812280"/>
              <a:gd name="connsiteX2" fmla="*/ 2819400 w 5119034"/>
              <a:gd name="connsiteY2" fmla="*/ 1073 h 6812280"/>
              <a:gd name="connsiteX3" fmla="*/ 2840654 w 5119034"/>
              <a:gd name="connsiteY3" fmla="*/ 0 h 6812280"/>
              <a:gd name="connsiteX4" fmla="*/ 5119034 w 5119034"/>
              <a:gd name="connsiteY4" fmla="*/ 2278380 h 6812280"/>
              <a:gd name="connsiteX5" fmla="*/ 2840654 w 5119034"/>
              <a:gd name="connsiteY5" fmla="*/ 4556760 h 6812280"/>
              <a:gd name="connsiteX6" fmla="*/ 2819400 w 5119034"/>
              <a:gd name="connsiteY6" fmla="*/ 4555687 h 6812280"/>
              <a:gd name="connsiteX7" fmla="*/ 2819400 w 5119034"/>
              <a:gd name="connsiteY7" fmla="*/ 6812280 h 6812280"/>
              <a:gd name="connsiteX8" fmla="*/ 0 w 5119034"/>
              <a:gd name="connsiteY8" fmla="*/ 6812280 h 681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22" h="3643">
                <a:moveTo>
                  <a:pt x="3023" y="0"/>
                </a:moveTo>
                <a:lnTo>
                  <a:pt x="17622" y="0"/>
                </a:lnTo>
                <a:lnTo>
                  <a:pt x="17622" y="3643"/>
                </a:lnTo>
                <a:lnTo>
                  <a:pt x="3208" y="3643"/>
                </a:lnTo>
                <a:lnTo>
                  <a:pt x="3023" y="3643"/>
                </a:lnTo>
                <a:lnTo>
                  <a:pt x="132" y="3643"/>
                </a:lnTo>
                <a:lnTo>
                  <a:pt x="0" y="3643"/>
                </a:lnTo>
                <a:lnTo>
                  <a:pt x="0" y="3641"/>
                </a:lnTo>
                <a:lnTo>
                  <a:pt x="1142" y="3641"/>
                </a:lnTo>
                <a:lnTo>
                  <a:pt x="1142" y="64"/>
                </a:lnTo>
                <a:lnTo>
                  <a:pt x="1175" y="66"/>
                </a:lnTo>
                <a:cubicBezTo>
                  <a:pt x="1400" y="72"/>
                  <a:pt x="1627" y="52"/>
                  <a:pt x="1850" y="8"/>
                </a:cubicBezTo>
                <a:lnTo>
                  <a:pt x="1889" y="0"/>
                </a:lnTo>
                <a:lnTo>
                  <a:pt x="3023" y="0"/>
                </a:lnTo>
                <a:lnTo>
                  <a:pt x="3023" y="0"/>
                </a:ln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任意多边形: 形状 9"/>
          <p:cNvSpPr/>
          <p:nvPr/>
        </p:nvSpPr>
        <p:spPr>
          <a:xfrm>
            <a:off x="0" y="4544695"/>
            <a:ext cx="2282356" cy="2312035"/>
          </a:xfrm>
          <a:custGeom>
            <a:avLst/>
            <a:gdLst>
              <a:gd name="connsiteX0" fmla="*/ 0 w 5119034"/>
              <a:gd name="connsiteY0" fmla="*/ 0 h 6812280"/>
              <a:gd name="connsiteX1" fmla="*/ 2819400 w 5119034"/>
              <a:gd name="connsiteY1" fmla="*/ 0 h 6812280"/>
              <a:gd name="connsiteX2" fmla="*/ 2819400 w 5119034"/>
              <a:gd name="connsiteY2" fmla="*/ 1073 h 6812280"/>
              <a:gd name="connsiteX3" fmla="*/ 2840654 w 5119034"/>
              <a:gd name="connsiteY3" fmla="*/ 0 h 6812280"/>
              <a:gd name="connsiteX4" fmla="*/ 5119034 w 5119034"/>
              <a:gd name="connsiteY4" fmla="*/ 2278380 h 6812280"/>
              <a:gd name="connsiteX5" fmla="*/ 2840654 w 5119034"/>
              <a:gd name="connsiteY5" fmla="*/ 4556760 h 6812280"/>
              <a:gd name="connsiteX6" fmla="*/ 2819400 w 5119034"/>
              <a:gd name="connsiteY6" fmla="*/ 4555687 h 6812280"/>
              <a:gd name="connsiteX7" fmla="*/ 2819400 w 5119034"/>
              <a:gd name="connsiteY7" fmla="*/ 6812280 h 6812280"/>
              <a:gd name="connsiteX8" fmla="*/ 0 w 5119034"/>
              <a:gd name="connsiteY8" fmla="*/ 6812280 h 681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4" h="3641">
                <a:moveTo>
                  <a:pt x="1837" y="0"/>
                </a:moveTo>
                <a:lnTo>
                  <a:pt x="1837" y="0"/>
                </a:lnTo>
                <a:lnTo>
                  <a:pt x="3594" y="0"/>
                </a:lnTo>
                <a:lnTo>
                  <a:pt x="3555" y="8"/>
                </a:lnTo>
                <a:cubicBezTo>
                  <a:pt x="3332" y="52"/>
                  <a:pt x="3106" y="72"/>
                  <a:pt x="2880" y="66"/>
                </a:cubicBezTo>
                <a:lnTo>
                  <a:pt x="2847" y="64"/>
                </a:lnTo>
                <a:lnTo>
                  <a:pt x="2847" y="3641"/>
                </a:lnTo>
                <a:lnTo>
                  <a:pt x="1705" y="3641"/>
                </a:lnTo>
                <a:lnTo>
                  <a:pt x="1705" y="3636"/>
                </a:lnTo>
                <a:lnTo>
                  <a:pt x="1649" y="3634"/>
                </a:lnTo>
                <a:cubicBezTo>
                  <a:pt x="723" y="3540"/>
                  <a:pt x="0" y="2765"/>
                  <a:pt x="0" y="1822"/>
                </a:cubicBezTo>
                <a:cubicBezTo>
                  <a:pt x="0" y="878"/>
                  <a:pt x="723" y="103"/>
                  <a:pt x="1649" y="9"/>
                </a:cubicBezTo>
                <a:lnTo>
                  <a:pt x="1705" y="7"/>
                </a:lnTo>
                <a:lnTo>
                  <a:pt x="1705" y="0"/>
                </a:lnTo>
                <a:lnTo>
                  <a:pt x="1837" y="0"/>
                </a:lnTo>
                <a:lnTo>
                  <a:pt x="1837" y="0"/>
                </a:ln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空心弧 19"/>
          <p:cNvSpPr/>
          <p:nvPr/>
        </p:nvSpPr>
        <p:spPr>
          <a:xfrm rot="16920569">
            <a:off x="11177905" y="4551045"/>
            <a:ext cx="2386330" cy="2386330"/>
          </a:xfrm>
          <a:prstGeom prst="blockArc">
            <a:avLst>
              <a:gd name="adj1" fmla="val 10597924"/>
              <a:gd name="adj2" fmla="val 179928"/>
              <a:gd name="adj3" fmla="val 10090"/>
            </a:avLst>
          </a:prstGeom>
          <a:solidFill>
            <a:srgbClr val="8C78A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a:extLst>
              <a:ext uri="{FF2B5EF4-FFF2-40B4-BE49-F238E27FC236}">
                <a16:creationId xmlns:a16="http://schemas.microsoft.com/office/drawing/2014/main" id="{C1747E84-CA0D-3FD1-92A1-8FEE7081D98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0" t="21782" r="1563" b="12841"/>
          <a:stretch/>
        </p:blipFill>
        <p:spPr>
          <a:xfrm>
            <a:off x="737808" y="856396"/>
            <a:ext cx="2830634" cy="2830634"/>
          </a:xfrm>
          <a:prstGeom prst="ellipse">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4"/>
          <p:cNvSpPr/>
          <p:nvPr/>
        </p:nvSpPr>
        <p:spPr>
          <a:xfrm>
            <a:off x="0" y="1682750"/>
            <a:ext cx="12272645" cy="2313305"/>
          </a:xfrm>
          <a:custGeom>
            <a:avLst/>
            <a:gdLst>
              <a:gd name="connsiteX0" fmla="*/ 1052866 w 11075015"/>
              <a:gd name="connsiteY0" fmla="*/ 0 h 2183404"/>
              <a:gd name="connsiteX1" fmla="*/ 1052875 w 11075015"/>
              <a:gd name="connsiteY1" fmla="*/ 1 h 2183404"/>
              <a:gd name="connsiteX2" fmla="*/ 2709590 w 11075015"/>
              <a:gd name="connsiteY2" fmla="*/ 1 h 2183404"/>
              <a:gd name="connsiteX3" fmla="*/ 2709590 w 11075015"/>
              <a:gd name="connsiteY3" fmla="*/ 0 h 2183404"/>
              <a:gd name="connsiteX4" fmla="*/ 11075015 w 11075015"/>
              <a:gd name="connsiteY4" fmla="*/ 0 h 2183404"/>
              <a:gd name="connsiteX5" fmla="*/ 11075015 w 11075015"/>
              <a:gd name="connsiteY5" fmla="*/ 2183404 h 2183404"/>
              <a:gd name="connsiteX6" fmla="*/ 2815664 w 11075015"/>
              <a:gd name="connsiteY6" fmla="*/ 2183404 h 2183404"/>
              <a:gd name="connsiteX7" fmla="*/ 2709590 w 11075015"/>
              <a:gd name="connsiteY7" fmla="*/ 2183404 h 2183404"/>
              <a:gd name="connsiteX8" fmla="*/ 1052866 w 11075015"/>
              <a:gd name="connsiteY8" fmla="*/ 2183404 h 2183404"/>
              <a:gd name="connsiteX9" fmla="*/ 977304 w 11075015"/>
              <a:gd name="connsiteY9" fmla="*/ 2183404 h 2183404"/>
              <a:gd name="connsiteX10" fmla="*/ 977304 w 11075015"/>
              <a:gd name="connsiteY10" fmla="*/ 2179448 h 2183404"/>
              <a:gd name="connsiteX11" fmla="*/ 945216 w 11075015"/>
              <a:gd name="connsiteY11" fmla="*/ 2177768 h 2183404"/>
              <a:gd name="connsiteX12" fmla="*/ 0 w 11075015"/>
              <a:gd name="connsiteY12" fmla="*/ 1091702 h 2183404"/>
              <a:gd name="connsiteX13" fmla="*/ 945216 w 11075015"/>
              <a:gd name="connsiteY13" fmla="*/ 5636 h 2183404"/>
              <a:gd name="connsiteX14" fmla="*/ 977304 w 11075015"/>
              <a:gd name="connsiteY14" fmla="*/ 3957 h 2183404"/>
              <a:gd name="connsiteX15" fmla="*/ 977304 w 11075015"/>
              <a:gd name="connsiteY15" fmla="*/ 1 h 2183404"/>
              <a:gd name="connsiteX16" fmla="*/ 1052856 w 11075015"/>
              <a:gd name="connsiteY16" fmla="*/ 1 h 2183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075015" h="2183404">
                <a:moveTo>
                  <a:pt x="1052866" y="0"/>
                </a:moveTo>
                <a:lnTo>
                  <a:pt x="1052875" y="1"/>
                </a:lnTo>
                <a:lnTo>
                  <a:pt x="2709590" y="1"/>
                </a:lnTo>
                <a:lnTo>
                  <a:pt x="2709590" y="0"/>
                </a:lnTo>
                <a:lnTo>
                  <a:pt x="11075015" y="0"/>
                </a:lnTo>
                <a:lnTo>
                  <a:pt x="11075015" y="2183404"/>
                </a:lnTo>
                <a:lnTo>
                  <a:pt x="2815664" y="2183404"/>
                </a:lnTo>
                <a:lnTo>
                  <a:pt x="2709590" y="2183404"/>
                </a:lnTo>
                <a:lnTo>
                  <a:pt x="1052866" y="2183404"/>
                </a:lnTo>
                <a:lnTo>
                  <a:pt x="977304" y="2183404"/>
                </a:lnTo>
                <a:lnTo>
                  <a:pt x="977304" y="2179448"/>
                </a:lnTo>
                <a:lnTo>
                  <a:pt x="945216" y="2177768"/>
                </a:lnTo>
                <a:cubicBezTo>
                  <a:pt x="414302" y="2121862"/>
                  <a:pt x="0" y="1656949"/>
                  <a:pt x="0" y="1091702"/>
                </a:cubicBezTo>
                <a:cubicBezTo>
                  <a:pt x="0" y="526455"/>
                  <a:pt x="414302" y="61542"/>
                  <a:pt x="945216" y="5636"/>
                </a:cubicBezTo>
                <a:lnTo>
                  <a:pt x="977304" y="3957"/>
                </a:lnTo>
                <a:lnTo>
                  <a:pt x="977304" y="1"/>
                </a:lnTo>
                <a:lnTo>
                  <a:pt x="1052856" y="1"/>
                </a:ln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EC3D0"/>
              </a:solidFill>
            </a:endParaRPr>
          </a:p>
        </p:txBody>
      </p:sp>
      <p:grpSp>
        <p:nvGrpSpPr>
          <p:cNvPr id="9" name="组合 8"/>
          <p:cNvGrpSpPr/>
          <p:nvPr/>
        </p:nvGrpSpPr>
        <p:grpSpPr>
          <a:xfrm>
            <a:off x="657225" y="4772343"/>
            <a:ext cx="1607820" cy="1160780"/>
            <a:chOff x="3135" y="6772"/>
            <a:chExt cx="2532" cy="1828"/>
          </a:xfrm>
        </p:grpSpPr>
        <p:sp>
          <p:nvSpPr>
            <p:cNvPr id="19" name="文本框 18"/>
            <p:cNvSpPr txBox="1"/>
            <p:nvPr/>
          </p:nvSpPr>
          <p:spPr>
            <a:xfrm>
              <a:off x="3135" y="6772"/>
              <a:ext cx="2532" cy="1452"/>
            </a:xfrm>
            <a:prstGeom prst="rect">
              <a:avLst/>
            </a:prstGeom>
            <a:noFill/>
          </p:spPr>
          <p:txBody>
            <a:bodyPr wrap="square" rtlCol="0">
              <a:spAutoFit/>
            </a:bodyPr>
            <a:lstStyle/>
            <a:p>
              <a:pPr algn="ctr"/>
              <a:r>
                <a:rPr lang="en-US" altLang="zh-CN" sz="5400" dirty="0">
                  <a:solidFill>
                    <a:srgbClr val="8C78A1"/>
                  </a:solidFill>
                  <a:latin typeface="字制区喜脉体" panose="02000603000000000000" charset="-122"/>
                  <a:ea typeface="字制区喜脉体" panose="02000603000000000000" charset="-122"/>
                  <a:cs typeface="OPPOSans R" panose="00020600040101010101" charset="-122"/>
                </a:rPr>
                <a:t>60</a:t>
              </a:r>
              <a:r>
                <a:rPr lang="en-US" altLang="zh-CN" sz="2800" dirty="0">
                  <a:solidFill>
                    <a:srgbClr val="8C78A1"/>
                  </a:solidFill>
                  <a:latin typeface="字制区喜脉体" panose="02000603000000000000" charset="-122"/>
                  <a:ea typeface="字制区喜脉体" panose="02000603000000000000" charset="-122"/>
                  <a:cs typeface="OPPOSans R" panose="00020600040101010101" charset="-122"/>
                </a:rPr>
                <a:t>%</a:t>
              </a:r>
            </a:p>
          </p:txBody>
        </p:sp>
        <p:sp>
          <p:nvSpPr>
            <p:cNvPr id="20" name="文本框 19"/>
            <p:cNvSpPr txBox="1"/>
            <p:nvPr/>
          </p:nvSpPr>
          <p:spPr>
            <a:xfrm>
              <a:off x="3272" y="8129"/>
              <a:ext cx="2257" cy="471"/>
            </a:xfrm>
            <a:prstGeom prst="rect">
              <a:avLst/>
            </a:prstGeom>
            <a:noFill/>
          </p:spPr>
          <p:txBody>
            <a:bodyPr wrap="square" rtlCol="0">
              <a:spAutoFit/>
            </a:bodyPr>
            <a:lstStyle/>
            <a:p>
              <a:pPr algn="ctr">
                <a:lnSpc>
                  <a:spcPct val="120000"/>
                </a:lnSpc>
              </a:pPr>
              <a:r>
                <a:rPr lang="zh-CN" altLang="en-US" sz="1200" spc="120" dirty="0">
                  <a:solidFill>
                    <a:srgbClr val="8C78A1"/>
                  </a:solidFill>
                  <a:latin typeface="字制区喜脉体" panose="02000603000000000000" charset="-122"/>
                  <a:ea typeface="字制区喜脉体" panose="02000603000000000000" charset="-122"/>
                  <a:cs typeface="OPPOSans R" panose="00020600040101010101" charset="-122"/>
                </a:rPr>
                <a:t>市场占有率</a:t>
              </a:r>
            </a:p>
          </p:txBody>
        </p:sp>
      </p:grpSp>
      <p:grpSp>
        <p:nvGrpSpPr>
          <p:cNvPr id="10" name="组合 9"/>
          <p:cNvGrpSpPr/>
          <p:nvPr/>
        </p:nvGrpSpPr>
        <p:grpSpPr>
          <a:xfrm>
            <a:off x="3542665" y="4772343"/>
            <a:ext cx="1607820" cy="1160145"/>
            <a:chOff x="5447" y="6772"/>
            <a:chExt cx="2532" cy="1827"/>
          </a:xfrm>
        </p:grpSpPr>
        <p:sp>
          <p:nvSpPr>
            <p:cNvPr id="21" name="文本框 20"/>
            <p:cNvSpPr txBox="1"/>
            <p:nvPr/>
          </p:nvSpPr>
          <p:spPr>
            <a:xfrm>
              <a:off x="5447" y="6772"/>
              <a:ext cx="2532" cy="1452"/>
            </a:xfrm>
            <a:prstGeom prst="rect">
              <a:avLst/>
            </a:prstGeom>
            <a:noFill/>
          </p:spPr>
          <p:txBody>
            <a:bodyPr wrap="square" rtlCol="0">
              <a:spAutoFit/>
            </a:bodyPr>
            <a:lstStyle/>
            <a:p>
              <a:pPr algn="ctr"/>
              <a:r>
                <a:rPr lang="en-US" altLang="zh-CN" sz="5400" dirty="0">
                  <a:solidFill>
                    <a:srgbClr val="8C78A1"/>
                  </a:solidFill>
                  <a:latin typeface="字制区喜脉体" panose="02000603000000000000" charset="-122"/>
                  <a:ea typeface="字制区喜脉体" panose="02000603000000000000" charset="-122"/>
                  <a:cs typeface="OPPOSans R" panose="00020600040101010101" charset="-122"/>
                </a:rPr>
                <a:t>200</a:t>
              </a:r>
            </a:p>
          </p:txBody>
        </p:sp>
        <p:sp>
          <p:nvSpPr>
            <p:cNvPr id="22" name="文本框 21"/>
            <p:cNvSpPr txBox="1"/>
            <p:nvPr/>
          </p:nvSpPr>
          <p:spPr>
            <a:xfrm>
              <a:off x="5584" y="8129"/>
              <a:ext cx="2258" cy="471"/>
            </a:xfrm>
            <a:prstGeom prst="rect">
              <a:avLst/>
            </a:prstGeom>
            <a:noFill/>
          </p:spPr>
          <p:txBody>
            <a:bodyPr wrap="square" rtlCol="0">
              <a:spAutoFit/>
            </a:bodyPr>
            <a:lstStyle/>
            <a:p>
              <a:pPr algn="ctr">
                <a:lnSpc>
                  <a:spcPct val="120000"/>
                </a:lnSpc>
              </a:pPr>
              <a:r>
                <a:rPr lang="zh-CN" altLang="en-US" sz="1200" spc="120" dirty="0">
                  <a:solidFill>
                    <a:srgbClr val="8C78A1"/>
                  </a:solidFill>
                  <a:latin typeface="字制区喜脉体" panose="02000603000000000000" charset="-122"/>
                  <a:ea typeface="字制区喜脉体" panose="02000603000000000000" charset="-122"/>
                  <a:cs typeface="OPPOSans R" panose="00020600040101010101" charset="-122"/>
                </a:rPr>
                <a:t>新增用户</a:t>
              </a:r>
            </a:p>
          </p:txBody>
        </p:sp>
      </p:grpSp>
      <p:grpSp>
        <p:nvGrpSpPr>
          <p:cNvPr id="11" name="组合 10"/>
          <p:cNvGrpSpPr/>
          <p:nvPr/>
        </p:nvGrpSpPr>
        <p:grpSpPr>
          <a:xfrm>
            <a:off x="6428105" y="4772343"/>
            <a:ext cx="1432560" cy="1160145"/>
            <a:chOff x="7897" y="6772"/>
            <a:chExt cx="2256" cy="1827"/>
          </a:xfrm>
        </p:grpSpPr>
        <p:sp>
          <p:nvSpPr>
            <p:cNvPr id="23" name="文本框 22"/>
            <p:cNvSpPr txBox="1"/>
            <p:nvPr/>
          </p:nvSpPr>
          <p:spPr>
            <a:xfrm>
              <a:off x="7971" y="6772"/>
              <a:ext cx="2110" cy="1454"/>
            </a:xfrm>
            <a:prstGeom prst="rect">
              <a:avLst/>
            </a:prstGeom>
            <a:noFill/>
          </p:spPr>
          <p:txBody>
            <a:bodyPr wrap="square" rtlCol="0">
              <a:spAutoFit/>
            </a:bodyPr>
            <a:lstStyle/>
            <a:p>
              <a:pPr algn="ctr"/>
              <a:r>
                <a:rPr lang="en-US" altLang="zh-CN" sz="5400" dirty="0">
                  <a:solidFill>
                    <a:srgbClr val="8C78A1"/>
                  </a:solidFill>
                  <a:latin typeface="字制区喜脉体" panose="02000603000000000000" charset="-122"/>
                  <a:ea typeface="字制区喜脉体" panose="02000603000000000000" charset="-122"/>
                  <a:cs typeface="OPPOSans R" panose="00020600040101010101" charset="-122"/>
                </a:rPr>
                <a:t>1.6</a:t>
              </a:r>
            </a:p>
          </p:txBody>
        </p:sp>
        <p:sp>
          <p:nvSpPr>
            <p:cNvPr id="24" name="文本框 23"/>
            <p:cNvSpPr txBox="1"/>
            <p:nvPr/>
          </p:nvSpPr>
          <p:spPr>
            <a:xfrm>
              <a:off x="7897" y="8129"/>
              <a:ext cx="2257" cy="471"/>
            </a:xfrm>
            <a:prstGeom prst="rect">
              <a:avLst/>
            </a:prstGeom>
            <a:noFill/>
          </p:spPr>
          <p:txBody>
            <a:bodyPr wrap="square" rtlCol="0">
              <a:spAutoFit/>
            </a:bodyPr>
            <a:lstStyle/>
            <a:p>
              <a:pPr algn="ctr">
                <a:lnSpc>
                  <a:spcPct val="120000"/>
                </a:lnSpc>
              </a:pPr>
              <a:r>
                <a:rPr lang="zh-CN" altLang="en-US" sz="1200" spc="120" dirty="0">
                  <a:solidFill>
                    <a:srgbClr val="8C78A1"/>
                  </a:solidFill>
                  <a:latin typeface="字制区喜脉体" panose="02000603000000000000" charset="-122"/>
                  <a:ea typeface="字制区喜脉体" panose="02000603000000000000" charset="-122"/>
                  <a:cs typeface="OPPOSans R" panose="00020600040101010101" charset="-122"/>
                </a:rPr>
                <a:t>增长比</a:t>
              </a:r>
            </a:p>
          </p:txBody>
        </p:sp>
      </p:grpSp>
      <p:grpSp>
        <p:nvGrpSpPr>
          <p:cNvPr id="8" name="组合 7"/>
          <p:cNvGrpSpPr/>
          <p:nvPr/>
        </p:nvGrpSpPr>
        <p:grpSpPr>
          <a:xfrm>
            <a:off x="9138285" y="4765358"/>
            <a:ext cx="2230120" cy="1174115"/>
            <a:chOff x="10209" y="6772"/>
            <a:chExt cx="3512" cy="1849"/>
          </a:xfrm>
        </p:grpSpPr>
        <p:sp>
          <p:nvSpPr>
            <p:cNvPr id="3" name="文本框 2"/>
            <p:cNvSpPr txBox="1"/>
            <p:nvPr/>
          </p:nvSpPr>
          <p:spPr>
            <a:xfrm>
              <a:off x="10209" y="6772"/>
              <a:ext cx="3513" cy="1452"/>
            </a:xfrm>
            <a:prstGeom prst="rect">
              <a:avLst/>
            </a:prstGeom>
            <a:noFill/>
          </p:spPr>
          <p:txBody>
            <a:bodyPr wrap="square" rtlCol="0">
              <a:spAutoFit/>
            </a:bodyPr>
            <a:lstStyle/>
            <a:p>
              <a:pPr algn="ctr"/>
              <a:r>
                <a:rPr lang="en-US" altLang="zh-CN" sz="5400" dirty="0">
                  <a:solidFill>
                    <a:srgbClr val="8C78A1"/>
                  </a:solidFill>
                  <a:latin typeface="字制区喜脉体" panose="02000603000000000000" charset="-122"/>
                  <a:ea typeface="字制区喜脉体" panose="02000603000000000000" charset="-122"/>
                  <a:cs typeface="OPPOSans R" panose="00020600040101010101" charset="-122"/>
                </a:rPr>
                <a:t>100</a:t>
              </a:r>
              <a:r>
                <a:rPr lang="en-US" altLang="zh-CN" sz="2800" dirty="0">
                  <a:solidFill>
                    <a:srgbClr val="8C78A1"/>
                  </a:solidFill>
                  <a:latin typeface="字制区喜脉体" panose="02000603000000000000" charset="-122"/>
                  <a:ea typeface="字制区喜脉体" panose="02000603000000000000" charset="-122"/>
                  <a:cs typeface="OPPOSans R" panose="00020600040101010101" charset="-122"/>
                </a:rPr>
                <a:t> %</a:t>
              </a:r>
            </a:p>
          </p:txBody>
        </p:sp>
        <p:sp>
          <p:nvSpPr>
            <p:cNvPr id="26" name="文本框 25"/>
            <p:cNvSpPr txBox="1"/>
            <p:nvPr/>
          </p:nvSpPr>
          <p:spPr>
            <a:xfrm>
              <a:off x="10457" y="8129"/>
              <a:ext cx="2880" cy="492"/>
            </a:xfrm>
            <a:prstGeom prst="rect">
              <a:avLst/>
            </a:prstGeom>
            <a:noFill/>
          </p:spPr>
          <p:txBody>
            <a:bodyPr wrap="square" rtlCol="0">
              <a:spAutoFit/>
            </a:bodyPr>
            <a:lstStyle/>
            <a:p>
              <a:pPr algn="ctr">
                <a:lnSpc>
                  <a:spcPct val="120000"/>
                </a:lnSpc>
              </a:pPr>
              <a:r>
                <a:rPr lang="zh-CN" altLang="en-US" sz="1200" spc="120" dirty="0">
                  <a:solidFill>
                    <a:srgbClr val="8C78A1"/>
                  </a:solidFill>
                  <a:latin typeface="字制区喜脉体" panose="02000603000000000000" charset="-122"/>
                  <a:ea typeface="字制区喜脉体" panose="02000603000000000000" charset="-122"/>
                  <a:cs typeface="OPPOSans R" panose="00020600040101010101" charset="-122"/>
                </a:rPr>
                <a:t>预期完成率</a:t>
              </a:r>
            </a:p>
          </p:txBody>
        </p:sp>
      </p:grpSp>
      <p:cxnSp>
        <p:nvCxnSpPr>
          <p:cNvPr id="27" name="直接连接符 26"/>
          <p:cNvCxnSpPr/>
          <p:nvPr/>
        </p:nvCxnSpPr>
        <p:spPr>
          <a:xfrm>
            <a:off x="2903855" y="4758055"/>
            <a:ext cx="0" cy="1188720"/>
          </a:xfrm>
          <a:prstGeom prst="line">
            <a:avLst/>
          </a:prstGeom>
          <a:ln>
            <a:solidFill>
              <a:srgbClr val="8C78A1"/>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789295" y="4758055"/>
            <a:ext cx="0" cy="1188720"/>
          </a:xfrm>
          <a:prstGeom prst="line">
            <a:avLst/>
          </a:prstGeom>
          <a:ln>
            <a:solidFill>
              <a:srgbClr val="8C78A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499475" y="4758055"/>
            <a:ext cx="0" cy="1188720"/>
          </a:xfrm>
          <a:prstGeom prst="line">
            <a:avLst/>
          </a:prstGeom>
          <a:ln>
            <a:solidFill>
              <a:srgbClr val="8C78A1"/>
            </a:solidFill>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2530475" y="2415540"/>
            <a:ext cx="8837930" cy="929640"/>
          </a:xfrm>
          <a:prstGeom prst="rect">
            <a:avLst/>
          </a:prstGeom>
          <a:noFill/>
        </p:spPr>
        <p:txBody>
          <a:bodyPr wrap="square" rtlCol="0">
            <a:spAutoFit/>
          </a:bodyPr>
          <a:lstStyle/>
          <a:p>
            <a:pPr algn="l">
              <a:lnSpc>
                <a:spcPct val="130000"/>
              </a:lnSpc>
            </a:pP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此处输入内容概述此处输入内容概述此处输入内容概述此处输入内容概述此处输入内容概 述此处输入内容概述此处输入内容概述此处输入内容概述此处输入内容概述此处输入内容概述此处输入内容概述此处输入内容概 述此处输入内容概述此处输入内容概述。</a:t>
            </a:r>
          </a:p>
        </p:txBody>
      </p:sp>
      <p:cxnSp>
        <p:nvCxnSpPr>
          <p:cNvPr id="32" name="直接连接符 31"/>
          <p:cNvCxnSpPr/>
          <p:nvPr/>
        </p:nvCxnSpPr>
        <p:spPr>
          <a:xfrm>
            <a:off x="2620010" y="3430270"/>
            <a:ext cx="320040" cy="0"/>
          </a:xfrm>
          <a:prstGeom prst="line">
            <a:avLst/>
          </a:prstGeom>
          <a:ln w="28575" cap="rnd">
            <a:solidFill>
              <a:srgbClr val="8C78A1"/>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2530475" y="1968500"/>
            <a:ext cx="1783080" cy="423545"/>
          </a:xfrm>
          <a:prstGeom prst="rect">
            <a:avLst/>
          </a:prstGeom>
          <a:noFill/>
        </p:spPr>
        <p:txBody>
          <a:bodyPr wrap="none" rtlCol="0">
            <a:spAutoFit/>
          </a:bodyPr>
          <a:lstStyle/>
          <a:p>
            <a:pPr algn="l">
              <a:lnSpc>
                <a:spcPct val="120000"/>
              </a:lnSpc>
            </a:pPr>
            <a:r>
              <a:rPr lang="zh-CN" altLang="en-US" dirty="0">
                <a:solidFill>
                  <a:srgbClr val="8C78A1"/>
                </a:solidFill>
                <a:latin typeface="字制区喜脉体" panose="02000603000000000000" charset="-122"/>
                <a:ea typeface="字制区喜脉体" panose="02000603000000000000" charset="-122"/>
              </a:rPr>
              <a:t>此处输入小标题</a:t>
            </a:r>
          </a:p>
        </p:txBody>
      </p:sp>
      <p:sp>
        <p:nvSpPr>
          <p:cNvPr id="12" name="文本框 11"/>
          <p:cNvSpPr txBox="1"/>
          <p:nvPr/>
        </p:nvSpPr>
        <p:spPr>
          <a:xfrm>
            <a:off x="10250805" y="327660"/>
            <a:ext cx="1357630" cy="349250"/>
          </a:xfrm>
          <a:prstGeom prst="rect">
            <a:avLst/>
          </a:prstGeom>
          <a:noFill/>
        </p:spPr>
        <p:txBody>
          <a:bodyPr wrap="none" rtlCol="0">
            <a:spAutoFit/>
          </a:bodyPr>
          <a:lstStyle/>
          <a:p>
            <a:pPr>
              <a:lnSpc>
                <a:spcPct val="120000"/>
              </a:lnSpc>
            </a:pPr>
            <a:r>
              <a:rPr lang="en-US" altLang="zh-CN" sz="1400" dirty="0">
                <a:solidFill>
                  <a:srgbClr val="8C78A1"/>
                </a:solidFill>
                <a:latin typeface="OPPOSans H" panose="00020600040101010101" charset="-122"/>
                <a:ea typeface="OPPOSans H" panose="00020600040101010101" charset="-122"/>
              </a:rPr>
              <a:t>YOUR LOGO</a:t>
            </a:r>
          </a:p>
        </p:txBody>
      </p:sp>
      <p:sp>
        <p:nvSpPr>
          <p:cNvPr id="16" name="椭圆 15"/>
          <p:cNvSpPr/>
          <p:nvPr/>
        </p:nvSpPr>
        <p:spPr>
          <a:xfrm>
            <a:off x="575310" y="249555"/>
            <a:ext cx="427355" cy="427355"/>
          </a:xfrm>
          <a:prstGeom prst="ellipse">
            <a:avLst/>
          </a:prstGeom>
          <a:solidFill>
            <a:srgbClr val="FEC3D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666433" y="227514"/>
            <a:ext cx="1808480" cy="681990"/>
          </a:xfrm>
          <a:prstGeom prst="rect">
            <a:avLst/>
          </a:prstGeom>
          <a:noFill/>
        </p:spPr>
        <p:txBody>
          <a:bodyPr wrap="none" rtlCol="0">
            <a:spAutoFit/>
          </a:bodyPr>
          <a:lstStyle/>
          <a:p>
            <a:pPr algn="l">
              <a:lnSpc>
                <a:spcPct val="120000"/>
              </a:lnSpc>
            </a:pPr>
            <a:r>
              <a:rPr lang="zh-CN" altLang="en-US" sz="3200" dirty="0">
                <a:solidFill>
                  <a:srgbClr val="8C78A1"/>
                </a:solidFill>
                <a:latin typeface="字制区喜脉体" panose="02000603000000000000" charset="-122"/>
                <a:ea typeface="字制区喜脉体" panose="02000603000000000000" charset="-122"/>
              </a:rPr>
              <a:t>项目进展</a:t>
            </a:r>
          </a:p>
        </p:txBody>
      </p:sp>
      <p:sp>
        <p:nvSpPr>
          <p:cNvPr id="36" name="文本框 35"/>
          <p:cNvSpPr txBox="1"/>
          <p:nvPr/>
        </p:nvSpPr>
        <p:spPr>
          <a:xfrm>
            <a:off x="702945" y="727075"/>
            <a:ext cx="4669155" cy="370840"/>
          </a:xfrm>
          <a:prstGeom prst="rect">
            <a:avLst/>
          </a:prstGeom>
          <a:noFill/>
        </p:spPr>
        <p:txBody>
          <a:bodyPr wrap="square" rtlCol="0">
            <a:spAutoFit/>
          </a:bodyPr>
          <a:lstStyle/>
          <a:p>
            <a:pPr algn="l">
              <a:lnSpc>
                <a:spcPct val="130000"/>
              </a:lnSpc>
            </a:pPr>
            <a:r>
              <a:rPr sz="1400" cap="all" spc="110" dirty="0">
                <a:solidFill>
                  <a:schemeClr val="tx1">
                    <a:lumMod val="85000"/>
                    <a:lumOff val="15000"/>
                  </a:schemeClr>
                </a:solidFill>
                <a:uFillTx/>
                <a:latin typeface="OPPOSans R" panose="00020600040101010101" charset="-122"/>
                <a:ea typeface="OPPOSans R" panose="00020600040101010101" charset="-122"/>
              </a:rPr>
              <a:t>project debriefing</a:t>
            </a:r>
          </a:p>
        </p:txBody>
      </p:sp>
      <p:sp>
        <p:nvSpPr>
          <p:cNvPr id="28" name="椭圆 27">
            <a:extLst>
              <a:ext uri="{FF2B5EF4-FFF2-40B4-BE49-F238E27FC236}">
                <a16:creationId xmlns:a16="http://schemas.microsoft.com/office/drawing/2014/main" id="{048BDDDB-16D7-3B84-354A-F2B26B4FB2B3}"/>
              </a:ext>
            </a:extLst>
          </p:cNvPr>
          <p:cNvSpPr/>
          <p:nvPr/>
        </p:nvSpPr>
        <p:spPr>
          <a:xfrm>
            <a:off x="575310" y="2110715"/>
            <a:ext cx="1457375" cy="1457375"/>
          </a:xfrm>
          <a:prstGeom prst="ellipse">
            <a:avLst/>
          </a:prstGeom>
          <a:solidFill>
            <a:srgbClr val="FE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647700" y="1978660"/>
            <a:ext cx="2900045" cy="2900680"/>
          </a:xfrm>
          <a:prstGeom prst="ellipse">
            <a:avLst/>
          </a:prstGeom>
          <a:solidFill>
            <a:srgbClr val="E8D5E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H" panose="00020600040101010101" charset="-122"/>
              <a:ea typeface="OPPOSans H" panose="00020600040101010101" charset="-122"/>
            </a:endParaRPr>
          </a:p>
        </p:txBody>
      </p:sp>
      <p:sp>
        <p:nvSpPr>
          <p:cNvPr id="21" name="文本框 20"/>
          <p:cNvSpPr txBox="1"/>
          <p:nvPr/>
        </p:nvSpPr>
        <p:spPr>
          <a:xfrm>
            <a:off x="1581785" y="2604135"/>
            <a:ext cx="747395" cy="1753235"/>
          </a:xfrm>
          <a:prstGeom prst="rect">
            <a:avLst/>
          </a:prstGeom>
          <a:noFill/>
        </p:spPr>
        <p:txBody>
          <a:bodyPr wrap="square" rtlCol="0">
            <a:spAutoFit/>
          </a:bodyPr>
          <a:lstStyle/>
          <a:p>
            <a:r>
              <a:rPr lang="zh-CN" altLang="en-US" sz="5400" dirty="0">
                <a:solidFill>
                  <a:srgbClr val="8C78A1"/>
                </a:solidFill>
                <a:latin typeface="OPPOSans H" panose="00020600040101010101" charset="-122"/>
                <a:ea typeface="OPPOSans H" panose="00020600040101010101" charset="-122"/>
              </a:rPr>
              <a:t>计划</a:t>
            </a:r>
          </a:p>
        </p:txBody>
      </p:sp>
      <p:sp>
        <p:nvSpPr>
          <p:cNvPr id="76" name="文本框 75"/>
          <p:cNvSpPr txBox="1"/>
          <p:nvPr/>
        </p:nvSpPr>
        <p:spPr>
          <a:xfrm>
            <a:off x="2328545" y="2661285"/>
            <a:ext cx="330835" cy="1568450"/>
          </a:xfrm>
          <a:prstGeom prst="rect">
            <a:avLst/>
          </a:prstGeom>
          <a:noFill/>
        </p:spPr>
        <p:txBody>
          <a:bodyPr wrap="square" rtlCol="0">
            <a:spAutoFit/>
          </a:bodyPr>
          <a:lstStyle/>
          <a:p>
            <a:r>
              <a:rPr lang="zh-CN" altLang="en-US" sz="1600" dirty="0">
                <a:solidFill>
                  <a:srgbClr val="8C78A1"/>
                </a:solidFill>
                <a:latin typeface="OPPOSans H" panose="00020600040101010101" charset="-122"/>
                <a:ea typeface="OPPOSans H" panose="00020600040101010101" charset="-122"/>
              </a:rPr>
              <a:t>工作计划内容</a:t>
            </a:r>
          </a:p>
        </p:txBody>
      </p:sp>
      <p:sp>
        <p:nvSpPr>
          <p:cNvPr id="30" name="椭圆 29"/>
          <p:cNvSpPr/>
          <p:nvPr/>
        </p:nvSpPr>
        <p:spPr>
          <a:xfrm flipH="1">
            <a:off x="3086735" y="4271645"/>
            <a:ext cx="1414780" cy="1424940"/>
          </a:xfrm>
          <a:prstGeom prst="ellipse">
            <a:avLst/>
          </a:pr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H" panose="00020600040101010101" charset="-122"/>
              <a:ea typeface="OPPOSans H" panose="00020600040101010101" charset="-122"/>
            </a:endParaRPr>
          </a:p>
        </p:txBody>
      </p:sp>
      <p:sp>
        <p:nvSpPr>
          <p:cNvPr id="19" name="文本框 18"/>
          <p:cNvSpPr txBox="1"/>
          <p:nvPr/>
        </p:nvSpPr>
        <p:spPr>
          <a:xfrm flipH="1">
            <a:off x="3259455" y="5006340"/>
            <a:ext cx="1068705" cy="245110"/>
          </a:xfrm>
          <a:prstGeom prst="rect">
            <a:avLst/>
          </a:prstGeom>
          <a:noFill/>
        </p:spPr>
        <p:txBody>
          <a:bodyPr wrap="square">
            <a:spAutoFit/>
          </a:bodyPr>
          <a:lstStyle/>
          <a:p>
            <a:pPr algn="ctr"/>
            <a:r>
              <a:rPr sz="1000" cap="all" spc="110" dirty="0">
                <a:solidFill>
                  <a:schemeClr val="tx1">
                    <a:lumMod val="85000"/>
                    <a:lumOff val="15000"/>
                  </a:schemeClr>
                </a:solidFill>
                <a:uFillTx/>
                <a:latin typeface="OPPOSans R" panose="00020600040101010101" charset="-122"/>
                <a:ea typeface="OPPOSans R" panose="00020600040101010101" charset="-122"/>
              </a:rPr>
              <a:t>Frequency</a:t>
            </a:r>
            <a:endParaRPr lang="en-US" altLang="zh-CN" sz="1000" cap="all" spc="110" dirty="0">
              <a:solidFill>
                <a:schemeClr val="tx1">
                  <a:lumMod val="85000"/>
                  <a:lumOff val="15000"/>
                </a:schemeClr>
              </a:solidFill>
              <a:uFillTx/>
              <a:latin typeface="OPPOSans R" panose="00020600040101010101" charset="-122"/>
              <a:ea typeface="OPPOSans R" panose="00020600040101010101" charset="-122"/>
            </a:endParaRPr>
          </a:p>
        </p:txBody>
      </p:sp>
      <p:sp>
        <p:nvSpPr>
          <p:cNvPr id="57" name="文本框 56"/>
          <p:cNvSpPr txBox="1"/>
          <p:nvPr/>
        </p:nvSpPr>
        <p:spPr>
          <a:xfrm flipH="1">
            <a:off x="3458845" y="4716780"/>
            <a:ext cx="669925" cy="337185"/>
          </a:xfrm>
          <a:prstGeom prst="rect">
            <a:avLst/>
          </a:prstGeom>
          <a:noFill/>
        </p:spPr>
        <p:txBody>
          <a:bodyPr wrap="square" rtlCol="0">
            <a:spAutoFit/>
          </a:bodyPr>
          <a:lstStyle/>
          <a:p>
            <a:pPr algn="ctr"/>
            <a:r>
              <a:rPr lang="zh-CN" altLang="en-US" sz="1600" dirty="0">
                <a:solidFill>
                  <a:srgbClr val="8C78A1"/>
                </a:solidFill>
                <a:latin typeface="字制区喜脉体" panose="02000603000000000000" charset="-122"/>
                <a:ea typeface="字制区喜脉体" panose="02000603000000000000" charset="-122"/>
              </a:rPr>
              <a:t>频率</a:t>
            </a:r>
          </a:p>
        </p:txBody>
      </p:sp>
      <p:sp>
        <p:nvSpPr>
          <p:cNvPr id="33" name="椭圆 32"/>
          <p:cNvSpPr/>
          <p:nvPr/>
        </p:nvSpPr>
        <p:spPr>
          <a:xfrm flipH="1">
            <a:off x="3688080" y="2716530"/>
            <a:ext cx="1414780" cy="1424940"/>
          </a:xfrm>
          <a:prstGeom prst="ellipse">
            <a:avLst/>
          </a:pr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H" panose="00020600040101010101" charset="-122"/>
              <a:ea typeface="OPPOSans H" panose="00020600040101010101" charset="-122"/>
            </a:endParaRPr>
          </a:p>
        </p:txBody>
      </p:sp>
      <p:grpSp>
        <p:nvGrpSpPr>
          <p:cNvPr id="31" name="组合 30"/>
          <p:cNvGrpSpPr/>
          <p:nvPr/>
        </p:nvGrpSpPr>
        <p:grpSpPr>
          <a:xfrm>
            <a:off x="3861435" y="3161665"/>
            <a:ext cx="1068070" cy="534670"/>
            <a:chOff x="6081" y="4979"/>
            <a:chExt cx="1682" cy="842"/>
          </a:xfrm>
        </p:grpSpPr>
        <p:sp>
          <p:nvSpPr>
            <p:cNvPr id="35" name="文本框 34"/>
            <p:cNvSpPr txBox="1"/>
            <p:nvPr/>
          </p:nvSpPr>
          <p:spPr>
            <a:xfrm flipH="1">
              <a:off x="6081" y="5435"/>
              <a:ext cx="1683" cy="386"/>
            </a:xfrm>
            <a:prstGeom prst="rect">
              <a:avLst/>
            </a:prstGeom>
            <a:noFill/>
          </p:spPr>
          <p:txBody>
            <a:bodyPr wrap="square">
              <a:spAutoFit/>
            </a:bodyPr>
            <a:lstStyle/>
            <a:p>
              <a:pPr algn="ctr"/>
              <a:r>
                <a:rPr sz="1000" cap="all" spc="110" dirty="0">
                  <a:solidFill>
                    <a:schemeClr val="tx1">
                      <a:lumMod val="85000"/>
                      <a:lumOff val="15000"/>
                    </a:schemeClr>
                  </a:solidFill>
                  <a:uFillTx/>
                  <a:latin typeface="OPPOSans R" panose="00020600040101010101" charset="-122"/>
                  <a:ea typeface="OPPOSans R" panose="00020600040101010101" charset="-122"/>
                </a:rPr>
                <a:t>Size</a:t>
              </a:r>
              <a:endParaRPr lang="en-US" altLang="zh-CN" sz="1000" cap="all" spc="110" dirty="0">
                <a:solidFill>
                  <a:schemeClr val="tx1">
                    <a:lumMod val="85000"/>
                    <a:lumOff val="15000"/>
                  </a:schemeClr>
                </a:solidFill>
                <a:uFillTx/>
                <a:latin typeface="OPPOSans R" panose="00020600040101010101" charset="-122"/>
                <a:ea typeface="OPPOSans R" panose="00020600040101010101" charset="-122"/>
              </a:endParaRPr>
            </a:p>
          </p:txBody>
        </p:sp>
        <p:sp>
          <p:nvSpPr>
            <p:cNvPr id="36" name="文本框 35"/>
            <p:cNvSpPr txBox="1"/>
            <p:nvPr/>
          </p:nvSpPr>
          <p:spPr>
            <a:xfrm flipH="1">
              <a:off x="6395" y="4979"/>
              <a:ext cx="1055" cy="531"/>
            </a:xfrm>
            <a:prstGeom prst="rect">
              <a:avLst/>
            </a:prstGeom>
            <a:noFill/>
          </p:spPr>
          <p:txBody>
            <a:bodyPr wrap="square" rtlCol="0">
              <a:spAutoFit/>
            </a:bodyPr>
            <a:lstStyle/>
            <a:p>
              <a:r>
                <a:rPr lang="zh-CN" altLang="en-US" sz="1600" dirty="0">
                  <a:solidFill>
                    <a:srgbClr val="8C78A1"/>
                  </a:solidFill>
                  <a:latin typeface="字制区喜脉体" panose="02000603000000000000" charset="-122"/>
                  <a:ea typeface="字制区喜脉体" panose="02000603000000000000" charset="-122"/>
                </a:rPr>
                <a:t>规模</a:t>
              </a:r>
            </a:p>
          </p:txBody>
        </p:sp>
      </p:grpSp>
      <p:sp>
        <p:nvSpPr>
          <p:cNvPr id="39" name="椭圆 38"/>
          <p:cNvSpPr/>
          <p:nvPr/>
        </p:nvSpPr>
        <p:spPr>
          <a:xfrm flipH="1">
            <a:off x="3086735" y="1161415"/>
            <a:ext cx="1414780" cy="1424940"/>
          </a:xfrm>
          <a:prstGeom prst="ellipse">
            <a:avLst/>
          </a:pr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H" panose="00020600040101010101" charset="-122"/>
              <a:ea typeface="OPPOSans H" panose="00020600040101010101" charset="-122"/>
            </a:endParaRPr>
          </a:p>
        </p:txBody>
      </p:sp>
      <p:sp>
        <p:nvSpPr>
          <p:cNvPr id="42" name="文本框 41"/>
          <p:cNvSpPr txBox="1"/>
          <p:nvPr/>
        </p:nvSpPr>
        <p:spPr>
          <a:xfrm flipH="1">
            <a:off x="3259455" y="1896110"/>
            <a:ext cx="1068705" cy="245110"/>
          </a:xfrm>
          <a:prstGeom prst="rect">
            <a:avLst/>
          </a:prstGeom>
          <a:noFill/>
        </p:spPr>
        <p:txBody>
          <a:bodyPr wrap="square">
            <a:spAutoFit/>
          </a:bodyPr>
          <a:lstStyle/>
          <a:p>
            <a:pPr algn="ctr"/>
            <a:r>
              <a:rPr sz="1000" cap="all" spc="110" dirty="0">
                <a:solidFill>
                  <a:schemeClr val="tx1">
                    <a:lumMod val="85000"/>
                    <a:lumOff val="15000"/>
                  </a:schemeClr>
                </a:solidFill>
                <a:uFillTx/>
                <a:latin typeface="OPPOSans R" panose="00020600040101010101" charset="-122"/>
                <a:ea typeface="OPPOSans R" panose="00020600040101010101" charset="-122"/>
              </a:rPr>
              <a:t>Traffic</a:t>
            </a:r>
            <a:endParaRPr lang="en-US" altLang="zh-CN" sz="1000" cap="all" spc="110" dirty="0">
              <a:solidFill>
                <a:schemeClr val="tx1">
                  <a:lumMod val="85000"/>
                  <a:lumOff val="15000"/>
                </a:schemeClr>
              </a:solidFill>
              <a:uFillTx/>
              <a:latin typeface="OPPOSans R" panose="00020600040101010101" charset="-122"/>
              <a:ea typeface="OPPOSans R" panose="00020600040101010101" charset="-122"/>
            </a:endParaRPr>
          </a:p>
        </p:txBody>
      </p:sp>
      <p:sp>
        <p:nvSpPr>
          <p:cNvPr id="43" name="文本框 42"/>
          <p:cNvSpPr txBox="1"/>
          <p:nvPr/>
        </p:nvSpPr>
        <p:spPr>
          <a:xfrm flipH="1">
            <a:off x="3458845" y="1606550"/>
            <a:ext cx="669925" cy="337185"/>
          </a:xfrm>
          <a:prstGeom prst="rect">
            <a:avLst/>
          </a:prstGeom>
          <a:noFill/>
        </p:spPr>
        <p:txBody>
          <a:bodyPr wrap="square" rtlCol="0">
            <a:spAutoFit/>
          </a:bodyPr>
          <a:lstStyle/>
          <a:p>
            <a:pPr algn="ctr"/>
            <a:r>
              <a:rPr lang="zh-CN" altLang="en-US" sz="1600" dirty="0">
                <a:solidFill>
                  <a:srgbClr val="8C78A1"/>
                </a:solidFill>
                <a:latin typeface="字制区喜脉体" panose="02000603000000000000" charset="-122"/>
                <a:ea typeface="字制区喜脉体" panose="02000603000000000000" charset="-122"/>
                <a:sym typeface="+mn-ea"/>
              </a:rPr>
              <a:t>人流</a:t>
            </a:r>
          </a:p>
        </p:txBody>
      </p:sp>
      <p:sp>
        <p:nvSpPr>
          <p:cNvPr id="5" name="矩形 4"/>
          <p:cNvSpPr/>
          <p:nvPr/>
        </p:nvSpPr>
        <p:spPr>
          <a:xfrm>
            <a:off x="4501515" y="1381125"/>
            <a:ext cx="7107555" cy="929640"/>
          </a:xfrm>
          <a:prstGeom prst="rect">
            <a:avLst/>
          </a:prstGeom>
          <a:solidFill>
            <a:schemeClr val="bg1"/>
          </a:solidFill>
          <a:ln w="6350">
            <a:noFill/>
          </a:ln>
          <a:effectLst>
            <a:outerShdw blurRad="381000" dist="38100" dir="27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07"/>
          <p:cNvSpPr txBox="1"/>
          <p:nvPr/>
        </p:nvSpPr>
        <p:spPr>
          <a:xfrm>
            <a:off x="4915535" y="1541145"/>
            <a:ext cx="6562090" cy="558800"/>
          </a:xfrm>
          <a:prstGeom prst="rect">
            <a:avLst/>
          </a:prstGeom>
          <a:noFill/>
        </p:spPr>
        <p:txBody>
          <a:bodyPr wrap="square" lIns="0" tIns="0" rIns="0" bIns="0" rtlCol="0">
            <a:spAutoFit/>
          </a:bodyPr>
          <a:lstStyle/>
          <a:p>
            <a:pPr algn="l">
              <a:lnSpc>
                <a:spcPct val="130000"/>
              </a:lnSpc>
            </a:pP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此处输入内容概述此处输入内容概述此处输入内容概述此处输入内容概述此处输入内容概述此处输入内容概述此处输入内容概述。</a:t>
            </a:r>
            <a:endParaRPr lang="zh-CN" altLang="en-US" sz="1400" spc="110" dirty="0">
              <a:solidFill>
                <a:schemeClr val="tx1">
                  <a:lumMod val="85000"/>
                  <a:lumOff val="15000"/>
                </a:schemeClr>
              </a:solidFill>
              <a:latin typeface="OPPOSans R" panose="00020600040101010101" charset="-122"/>
              <a:ea typeface="OPPOSans R" panose="00020600040101010101" charset="-122"/>
            </a:endParaRPr>
          </a:p>
        </p:txBody>
      </p:sp>
      <p:sp>
        <p:nvSpPr>
          <p:cNvPr id="110" name="椭圆 109"/>
          <p:cNvSpPr/>
          <p:nvPr/>
        </p:nvSpPr>
        <p:spPr>
          <a:xfrm>
            <a:off x="4370705" y="1689100"/>
            <a:ext cx="313690" cy="313690"/>
          </a:xfrm>
          <a:prstGeom prst="ellipse">
            <a:avLst/>
          </a:prstGeom>
          <a:solidFill>
            <a:srgbClr val="E8D5E8"/>
          </a:solidFill>
          <a:ln>
            <a:noFill/>
          </a:ln>
          <a:effectLst>
            <a:outerShdw blurRad="1905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9"/>
          <p:cNvSpPr/>
          <p:nvPr/>
        </p:nvSpPr>
        <p:spPr>
          <a:xfrm rot="2700000">
            <a:off x="4467225" y="1805940"/>
            <a:ext cx="79375" cy="79375"/>
          </a:xfrm>
          <a:custGeom>
            <a:avLst/>
            <a:gdLst>
              <a:gd name="connsiteX0" fmla="*/ 0 w 387348"/>
              <a:gd name="connsiteY0" fmla="*/ 0 h 387348"/>
              <a:gd name="connsiteX1" fmla="*/ 387348 w 387348"/>
              <a:gd name="connsiteY1" fmla="*/ 0 h 387348"/>
              <a:gd name="connsiteX2" fmla="*/ 387348 w 387348"/>
              <a:gd name="connsiteY2" fmla="*/ 387348 h 387348"/>
              <a:gd name="connsiteX3" fmla="*/ 0 w 387348"/>
              <a:gd name="connsiteY3" fmla="*/ 387348 h 387348"/>
              <a:gd name="connsiteX4" fmla="*/ 0 w 387348"/>
              <a:gd name="connsiteY4" fmla="*/ 0 h 387348"/>
              <a:gd name="connsiteX0-1" fmla="*/ 0 w 387348"/>
              <a:gd name="connsiteY0-2" fmla="*/ 387348 h 478788"/>
              <a:gd name="connsiteX1-3" fmla="*/ 0 w 387348"/>
              <a:gd name="connsiteY1-4" fmla="*/ 0 h 478788"/>
              <a:gd name="connsiteX2-5" fmla="*/ 387348 w 387348"/>
              <a:gd name="connsiteY2-6" fmla="*/ 0 h 478788"/>
              <a:gd name="connsiteX3-7" fmla="*/ 387348 w 387348"/>
              <a:gd name="connsiteY3-8" fmla="*/ 387348 h 478788"/>
              <a:gd name="connsiteX4-9" fmla="*/ 91440 w 387348"/>
              <a:gd name="connsiteY4-10" fmla="*/ 478788 h 478788"/>
              <a:gd name="connsiteX0-11" fmla="*/ 0 w 387348"/>
              <a:gd name="connsiteY0-12" fmla="*/ 387348 h 387348"/>
              <a:gd name="connsiteX1-13" fmla="*/ 0 w 387348"/>
              <a:gd name="connsiteY1-14" fmla="*/ 0 h 387348"/>
              <a:gd name="connsiteX2-15" fmla="*/ 387348 w 387348"/>
              <a:gd name="connsiteY2-16" fmla="*/ 0 h 387348"/>
              <a:gd name="connsiteX3-17" fmla="*/ 387348 w 387348"/>
              <a:gd name="connsiteY3-18" fmla="*/ 387348 h 387348"/>
              <a:gd name="connsiteX0-19" fmla="*/ 0 w 387348"/>
              <a:gd name="connsiteY0-20" fmla="*/ 0 h 387348"/>
              <a:gd name="connsiteX1-21" fmla="*/ 387348 w 387348"/>
              <a:gd name="connsiteY1-22" fmla="*/ 0 h 387348"/>
              <a:gd name="connsiteX2-23" fmla="*/ 387348 w 387348"/>
              <a:gd name="connsiteY2-24" fmla="*/ 387348 h 387348"/>
            </a:gdLst>
            <a:ahLst/>
            <a:cxnLst>
              <a:cxn ang="0">
                <a:pos x="connsiteX0-1" y="connsiteY0-2"/>
              </a:cxn>
              <a:cxn ang="0">
                <a:pos x="connsiteX1-3" y="connsiteY1-4"/>
              </a:cxn>
              <a:cxn ang="0">
                <a:pos x="connsiteX2-5" y="connsiteY2-6"/>
              </a:cxn>
            </a:cxnLst>
            <a:rect l="l" t="t" r="r" b="b"/>
            <a:pathLst>
              <a:path w="387348" h="387348">
                <a:moveTo>
                  <a:pt x="0" y="0"/>
                </a:moveTo>
                <a:lnTo>
                  <a:pt x="387348" y="0"/>
                </a:lnTo>
                <a:lnTo>
                  <a:pt x="387348" y="387348"/>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4445" y="2964180"/>
            <a:ext cx="6562090" cy="929640"/>
          </a:xfrm>
          <a:prstGeom prst="rect">
            <a:avLst/>
          </a:prstGeom>
          <a:solidFill>
            <a:schemeClr val="bg1"/>
          </a:solidFill>
          <a:ln w="6350">
            <a:noFill/>
          </a:ln>
          <a:effectLst>
            <a:outerShdw blurRad="381000" dist="38100" dir="27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98465" y="3124200"/>
            <a:ext cx="5978525" cy="558800"/>
          </a:xfrm>
          <a:prstGeom prst="rect">
            <a:avLst/>
          </a:prstGeom>
          <a:noFill/>
        </p:spPr>
        <p:txBody>
          <a:bodyPr wrap="square" lIns="0" tIns="0" rIns="0" bIns="0" rtlCol="0">
            <a:spAutoFit/>
          </a:bodyPr>
          <a:lstStyle/>
          <a:p>
            <a:pPr algn="l">
              <a:lnSpc>
                <a:spcPct val="130000"/>
              </a:lnSpc>
            </a:pP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此处输入内容概述此处输入内容概述此处输入内容概述此处输入内容概述此处输入内容概述此处输入内容概述此处输入内容概述。</a:t>
            </a:r>
            <a:endParaRPr lang="zh-CN" altLang="en-US" sz="1400" spc="110" dirty="0">
              <a:solidFill>
                <a:schemeClr val="tx1">
                  <a:lumMod val="85000"/>
                  <a:lumOff val="15000"/>
                </a:schemeClr>
              </a:solidFill>
              <a:latin typeface="OPPOSans R" panose="00020600040101010101" charset="-122"/>
              <a:ea typeface="OPPOSans R" panose="00020600040101010101" charset="-122"/>
            </a:endParaRPr>
          </a:p>
        </p:txBody>
      </p:sp>
      <p:sp>
        <p:nvSpPr>
          <p:cNvPr id="14" name="椭圆 13"/>
          <p:cNvSpPr/>
          <p:nvPr/>
        </p:nvSpPr>
        <p:spPr>
          <a:xfrm>
            <a:off x="4953635" y="3272155"/>
            <a:ext cx="313690" cy="313690"/>
          </a:xfrm>
          <a:prstGeom prst="ellipse">
            <a:avLst/>
          </a:prstGeom>
          <a:solidFill>
            <a:srgbClr val="E8D5E8"/>
          </a:solidFill>
          <a:ln>
            <a:noFill/>
          </a:ln>
          <a:effectLst>
            <a:outerShdw blurRad="1905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9"/>
          <p:cNvSpPr/>
          <p:nvPr/>
        </p:nvSpPr>
        <p:spPr>
          <a:xfrm rot="2700000">
            <a:off x="5050155" y="3388995"/>
            <a:ext cx="79375" cy="79375"/>
          </a:xfrm>
          <a:custGeom>
            <a:avLst/>
            <a:gdLst>
              <a:gd name="connsiteX0" fmla="*/ 0 w 387348"/>
              <a:gd name="connsiteY0" fmla="*/ 0 h 387348"/>
              <a:gd name="connsiteX1" fmla="*/ 387348 w 387348"/>
              <a:gd name="connsiteY1" fmla="*/ 0 h 387348"/>
              <a:gd name="connsiteX2" fmla="*/ 387348 w 387348"/>
              <a:gd name="connsiteY2" fmla="*/ 387348 h 387348"/>
              <a:gd name="connsiteX3" fmla="*/ 0 w 387348"/>
              <a:gd name="connsiteY3" fmla="*/ 387348 h 387348"/>
              <a:gd name="connsiteX4" fmla="*/ 0 w 387348"/>
              <a:gd name="connsiteY4" fmla="*/ 0 h 387348"/>
              <a:gd name="connsiteX0-1" fmla="*/ 0 w 387348"/>
              <a:gd name="connsiteY0-2" fmla="*/ 387348 h 478788"/>
              <a:gd name="connsiteX1-3" fmla="*/ 0 w 387348"/>
              <a:gd name="connsiteY1-4" fmla="*/ 0 h 478788"/>
              <a:gd name="connsiteX2-5" fmla="*/ 387348 w 387348"/>
              <a:gd name="connsiteY2-6" fmla="*/ 0 h 478788"/>
              <a:gd name="connsiteX3-7" fmla="*/ 387348 w 387348"/>
              <a:gd name="connsiteY3-8" fmla="*/ 387348 h 478788"/>
              <a:gd name="connsiteX4-9" fmla="*/ 91440 w 387348"/>
              <a:gd name="connsiteY4-10" fmla="*/ 478788 h 478788"/>
              <a:gd name="connsiteX0-11" fmla="*/ 0 w 387348"/>
              <a:gd name="connsiteY0-12" fmla="*/ 387348 h 387348"/>
              <a:gd name="connsiteX1-13" fmla="*/ 0 w 387348"/>
              <a:gd name="connsiteY1-14" fmla="*/ 0 h 387348"/>
              <a:gd name="connsiteX2-15" fmla="*/ 387348 w 387348"/>
              <a:gd name="connsiteY2-16" fmla="*/ 0 h 387348"/>
              <a:gd name="connsiteX3-17" fmla="*/ 387348 w 387348"/>
              <a:gd name="connsiteY3-18" fmla="*/ 387348 h 387348"/>
              <a:gd name="connsiteX0-19" fmla="*/ 0 w 387348"/>
              <a:gd name="connsiteY0-20" fmla="*/ 0 h 387348"/>
              <a:gd name="connsiteX1-21" fmla="*/ 387348 w 387348"/>
              <a:gd name="connsiteY1-22" fmla="*/ 0 h 387348"/>
              <a:gd name="connsiteX2-23" fmla="*/ 387348 w 387348"/>
              <a:gd name="connsiteY2-24" fmla="*/ 387348 h 387348"/>
            </a:gdLst>
            <a:ahLst/>
            <a:cxnLst>
              <a:cxn ang="0">
                <a:pos x="connsiteX0-1" y="connsiteY0-2"/>
              </a:cxn>
              <a:cxn ang="0">
                <a:pos x="connsiteX1-3" y="connsiteY1-4"/>
              </a:cxn>
              <a:cxn ang="0">
                <a:pos x="connsiteX2-5" y="connsiteY2-6"/>
              </a:cxn>
            </a:cxnLst>
            <a:rect l="l" t="t" r="r" b="b"/>
            <a:pathLst>
              <a:path w="387348" h="387348">
                <a:moveTo>
                  <a:pt x="0" y="0"/>
                </a:moveTo>
                <a:lnTo>
                  <a:pt x="387348" y="0"/>
                </a:lnTo>
                <a:lnTo>
                  <a:pt x="387348" y="387348"/>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500880" y="4568825"/>
            <a:ext cx="7107555" cy="929640"/>
          </a:xfrm>
          <a:prstGeom prst="rect">
            <a:avLst/>
          </a:prstGeom>
          <a:solidFill>
            <a:schemeClr val="bg1"/>
          </a:solidFill>
          <a:ln w="6350">
            <a:noFill/>
          </a:ln>
          <a:effectLst>
            <a:outerShdw blurRad="381000" dist="38100" dir="27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914900" y="4728845"/>
            <a:ext cx="6562090" cy="558800"/>
          </a:xfrm>
          <a:prstGeom prst="rect">
            <a:avLst/>
          </a:prstGeom>
          <a:noFill/>
        </p:spPr>
        <p:txBody>
          <a:bodyPr wrap="square" lIns="0" tIns="0" rIns="0" bIns="0" rtlCol="0">
            <a:spAutoFit/>
          </a:bodyPr>
          <a:lstStyle/>
          <a:p>
            <a:pPr algn="l">
              <a:lnSpc>
                <a:spcPct val="130000"/>
              </a:lnSpc>
            </a:pP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此处输入内容概述此处输入内容概述此处输入内容概述此处输入内容概述此处输入内容概述此处输入内容概述此处输入内容概述。</a:t>
            </a:r>
            <a:endParaRPr lang="zh-CN" altLang="en-US" sz="1400" spc="110" dirty="0">
              <a:solidFill>
                <a:schemeClr val="tx1">
                  <a:lumMod val="85000"/>
                  <a:lumOff val="15000"/>
                </a:schemeClr>
              </a:solidFill>
              <a:latin typeface="OPPOSans R" panose="00020600040101010101" charset="-122"/>
              <a:ea typeface="OPPOSans R" panose="00020600040101010101" charset="-122"/>
            </a:endParaRPr>
          </a:p>
        </p:txBody>
      </p:sp>
      <p:sp>
        <p:nvSpPr>
          <p:cNvPr id="22" name="椭圆 21"/>
          <p:cNvSpPr/>
          <p:nvPr/>
        </p:nvSpPr>
        <p:spPr>
          <a:xfrm>
            <a:off x="4370070" y="4876800"/>
            <a:ext cx="313690" cy="313690"/>
          </a:xfrm>
          <a:prstGeom prst="ellipse">
            <a:avLst/>
          </a:prstGeom>
          <a:solidFill>
            <a:srgbClr val="E8D5E8"/>
          </a:solidFill>
          <a:ln>
            <a:noFill/>
          </a:ln>
          <a:effectLst>
            <a:outerShdw blurRad="1905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19"/>
          <p:cNvSpPr/>
          <p:nvPr/>
        </p:nvSpPr>
        <p:spPr>
          <a:xfrm rot="2700000">
            <a:off x="4466590" y="4993640"/>
            <a:ext cx="79375" cy="79375"/>
          </a:xfrm>
          <a:custGeom>
            <a:avLst/>
            <a:gdLst>
              <a:gd name="connsiteX0" fmla="*/ 0 w 387348"/>
              <a:gd name="connsiteY0" fmla="*/ 0 h 387348"/>
              <a:gd name="connsiteX1" fmla="*/ 387348 w 387348"/>
              <a:gd name="connsiteY1" fmla="*/ 0 h 387348"/>
              <a:gd name="connsiteX2" fmla="*/ 387348 w 387348"/>
              <a:gd name="connsiteY2" fmla="*/ 387348 h 387348"/>
              <a:gd name="connsiteX3" fmla="*/ 0 w 387348"/>
              <a:gd name="connsiteY3" fmla="*/ 387348 h 387348"/>
              <a:gd name="connsiteX4" fmla="*/ 0 w 387348"/>
              <a:gd name="connsiteY4" fmla="*/ 0 h 387348"/>
              <a:gd name="connsiteX0-1" fmla="*/ 0 w 387348"/>
              <a:gd name="connsiteY0-2" fmla="*/ 387348 h 478788"/>
              <a:gd name="connsiteX1-3" fmla="*/ 0 w 387348"/>
              <a:gd name="connsiteY1-4" fmla="*/ 0 h 478788"/>
              <a:gd name="connsiteX2-5" fmla="*/ 387348 w 387348"/>
              <a:gd name="connsiteY2-6" fmla="*/ 0 h 478788"/>
              <a:gd name="connsiteX3-7" fmla="*/ 387348 w 387348"/>
              <a:gd name="connsiteY3-8" fmla="*/ 387348 h 478788"/>
              <a:gd name="connsiteX4-9" fmla="*/ 91440 w 387348"/>
              <a:gd name="connsiteY4-10" fmla="*/ 478788 h 478788"/>
              <a:gd name="connsiteX0-11" fmla="*/ 0 w 387348"/>
              <a:gd name="connsiteY0-12" fmla="*/ 387348 h 387348"/>
              <a:gd name="connsiteX1-13" fmla="*/ 0 w 387348"/>
              <a:gd name="connsiteY1-14" fmla="*/ 0 h 387348"/>
              <a:gd name="connsiteX2-15" fmla="*/ 387348 w 387348"/>
              <a:gd name="connsiteY2-16" fmla="*/ 0 h 387348"/>
              <a:gd name="connsiteX3-17" fmla="*/ 387348 w 387348"/>
              <a:gd name="connsiteY3-18" fmla="*/ 387348 h 387348"/>
              <a:gd name="connsiteX0-19" fmla="*/ 0 w 387348"/>
              <a:gd name="connsiteY0-20" fmla="*/ 0 h 387348"/>
              <a:gd name="connsiteX1-21" fmla="*/ 387348 w 387348"/>
              <a:gd name="connsiteY1-22" fmla="*/ 0 h 387348"/>
              <a:gd name="connsiteX2-23" fmla="*/ 387348 w 387348"/>
              <a:gd name="connsiteY2-24" fmla="*/ 387348 h 387348"/>
            </a:gdLst>
            <a:ahLst/>
            <a:cxnLst>
              <a:cxn ang="0">
                <a:pos x="connsiteX0-1" y="connsiteY0-2"/>
              </a:cxn>
              <a:cxn ang="0">
                <a:pos x="connsiteX1-3" y="connsiteY1-4"/>
              </a:cxn>
              <a:cxn ang="0">
                <a:pos x="connsiteX2-5" y="connsiteY2-6"/>
              </a:cxn>
            </a:cxnLst>
            <a:rect l="l" t="t" r="r" b="b"/>
            <a:pathLst>
              <a:path w="387348" h="387348">
                <a:moveTo>
                  <a:pt x="0" y="0"/>
                </a:moveTo>
                <a:lnTo>
                  <a:pt x="387348" y="0"/>
                </a:lnTo>
                <a:lnTo>
                  <a:pt x="387348" y="387348"/>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0250805" y="327660"/>
            <a:ext cx="1357630" cy="349250"/>
          </a:xfrm>
          <a:prstGeom prst="rect">
            <a:avLst/>
          </a:prstGeom>
          <a:noFill/>
        </p:spPr>
        <p:txBody>
          <a:bodyPr wrap="none" rtlCol="0">
            <a:spAutoFit/>
          </a:bodyPr>
          <a:lstStyle/>
          <a:p>
            <a:pPr>
              <a:lnSpc>
                <a:spcPct val="120000"/>
              </a:lnSpc>
            </a:pPr>
            <a:r>
              <a:rPr lang="en-US" altLang="zh-CN" sz="1400" dirty="0">
                <a:solidFill>
                  <a:srgbClr val="8C78A1"/>
                </a:solidFill>
                <a:latin typeface="OPPOSans H" panose="00020600040101010101" charset="-122"/>
                <a:ea typeface="OPPOSans H" panose="00020600040101010101" charset="-122"/>
              </a:rPr>
              <a:t>YOUR LOGO</a:t>
            </a:r>
          </a:p>
        </p:txBody>
      </p:sp>
      <p:sp>
        <p:nvSpPr>
          <p:cNvPr id="26" name="椭圆 25"/>
          <p:cNvSpPr/>
          <p:nvPr/>
        </p:nvSpPr>
        <p:spPr>
          <a:xfrm>
            <a:off x="575310" y="249555"/>
            <a:ext cx="427355" cy="427355"/>
          </a:xfrm>
          <a:prstGeom prst="ellipse">
            <a:avLst/>
          </a:prstGeom>
          <a:solidFill>
            <a:srgbClr val="FEC3D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666433" y="227514"/>
            <a:ext cx="1808480" cy="681990"/>
          </a:xfrm>
          <a:prstGeom prst="rect">
            <a:avLst/>
          </a:prstGeom>
          <a:noFill/>
        </p:spPr>
        <p:txBody>
          <a:bodyPr wrap="none" rtlCol="0">
            <a:spAutoFit/>
          </a:bodyPr>
          <a:lstStyle/>
          <a:p>
            <a:pPr algn="l">
              <a:lnSpc>
                <a:spcPct val="120000"/>
              </a:lnSpc>
            </a:pPr>
            <a:r>
              <a:rPr lang="zh-CN" altLang="en-US" sz="3200" dirty="0">
                <a:solidFill>
                  <a:srgbClr val="8C78A1"/>
                </a:solidFill>
                <a:latin typeface="字制区喜脉体" panose="02000603000000000000" charset="-122"/>
                <a:ea typeface="字制区喜脉体" panose="02000603000000000000" charset="-122"/>
              </a:rPr>
              <a:t>工作计划</a:t>
            </a:r>
          </a:p>
        </p:txBody>
      </p:sp>
      <p:sp>
        <p:nvSpPr>
          <p:cNvPr id="29" name="文本框 28"/>
          <p:cNvSpPr txBox="1"/>
          <p:nvPr/>
        </p:nvSpPr>
        <p:spPr>
          <a:xfrm>
            <a:off x="702945" y="727075"/>
            <a:ext cx="4669155" cy="370840"/>
          </a:xfrm>
          <a:prstGeom prst="rect">
            <a:avLst/>
          </a:prstGeom>
          <a:noFill/>
        </p:spPr>
        <p:txBody>
          <a:bodyPr wrap="square" rtlCol="0">
            <a:spAutoFit/>
          </a:bodyPr>
          <a:lstStyle/>
          <a:p>
            <a:pPr algn="l">
              <a:lnSpc>
                <a:spcPct val="130000"/>
              </a:lnSpc>
            </a:pPr>
            <a:r>
              <a:rPr sz="1400" cap="all" spc="110" dirty="0">
                <a:solidFill>
                  <a:schemeClr val="tx1">
                    <a:lumMod val="85000"/>
                    <a:lumOff val="15000"/>
                  </a:schemeClr>
                </a:solidFill>
                <a:uFillTx/>
                <a:latin typeface="OPPOSans R" panose="00020600040101010101" charset="-122"/>
                <a:ea typeface="OPPOSans R" panose="00020600040101010101" charset="-122"/>
              </a:rPr>
              <a:t>Work plan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任意多边形: 形状 9"/>
          <p:cNvSpPr/>
          <p:nvPr/>
        </p:nvSpPr>
        <p:spPr>
          <a:xfrm>
            <a:off x="0" y="-960"/>
            <a:ext cx="4107511" cy="6857690"/>
          </a:xfrm>
          <a:custGeom>
            <a:avLst/>
            <a:gdLst>
              <a:gd name="connsiteX0" fmla="*/ 0 w 5119034"/>
              <a:gd name="connsiteY0" fmla="*/ 0 h 6812280"/>
              <a:gd name="connsiteX1" fmla="*/ 2819400 w 5119034"/>
              <a:gd name="connsiteY1" fmla="*/ 0 h 6812280"/>
              <a:gd name="connsiteX2" fmla="*/ 2819400 w 5119034"/>
              <a:gd name="connsiteY2" fmla="*/ 1073 h 6812280"/>
              <a:gd name="connsiteX3" fmla="*/ 2840654 w 5119034"/>
              <a:gd name="connsiteY3" fmla="*/ 0 h 6812280"/>
              <a:gd name="connsiteX4" fmla="*/ 5119034 w 5119034"/>
              <a:gd name="connsiteY4" fmla="*/ 2278380 h 6812280"/>
              <a:gd name="connsiteX5" fmla="*/ 2840654 w 5119034"/>
              <a:gd name="connsiteY5" fmla="*/ 4556760 h 6812280"/>
              <a:gd name="connsiteX6" fmla="*/ 2819400 w 5119034"/>
              <a:gd name="connsiteY6" fmla="*/ 4555687 h 6812280"/>
              <a:gd name="connsiteX7" fmla="*/ 2819400 w 5119034"/>
              <a:gd name="connsiteY7" fmla="*/ 6812280 h 6812280"/>
              <a:gd name="connsiteX8" fmla="*/ 0 w 5119034"/>
              <a:gd name="connsiteY8" fmla="*/ 6812280 h 681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9" h="10800">
                <a:moveTo>
                  <a:pt x="0" y="8980"/>
                </a:moveTo>
                <a:cubicBezTo>
                  <a:pt x="0" y="9923"/>
                  <a:pt x="723" y="10699"/>
                  <a:pt x="1649" y="10792"/>
                </a:cubicBezTo>
                <a:lnTo>
                  <a:pt x="1705" y="10795"/>
                </a:lnTo>
                <a:lnTo>
                  <a:pt x="1705" y="10800"/>
                </a:lnTo>
                <a:lnTo>
                  <a:pt x="0" y="10800"/>
                </a:lnTo>
                <a:lnTo>
                  <a:pt x="0" y="8980"/>
                </a:lnTo>
                <a:close/>
                <a:moveTo>
                  <a:pt x="2974" y="0"/>
                </a:moveTo>
                <a:cubicBezTo>
                  <a:pt x="4944" y="-2"/>
                  <a:pt x="6515" y="1824"/>
                  <a:pt x="6467" y="3613"/>
                </a:cubicBezTo>
                <a:cubicBezTo>
                  <a:pt x="6521" y="5370"/>
                  <a:pt x="5142" y="6833"/>
                  <a:pt x="3597" y="7158"/>
                </a:cubicBezTo>
                <a:lnTo>
                  <a:pt x="3594" y="7159"/>
                </a:lnTo>
                <a:lnTo>
                  <a:pt x="1837" y="7159"/>
                </a:lnTo>
                <a:lnTo>
                  <a:pt x="1837" y="7159"/>
                </a:lnTo>
                <a:lnTo>
                  <a:pt x="1837" y="7159"/>
                </a:lnTo>
                <a:lnTo>
                  <a:pt x="1705" y="7159"/>
                </a:lnTo>
                <a:lnTo>
                  <a:pt x="1705" y="7165"/>
                </a:lnTo>
                <a:lnTo>
                  <a:pt x="1649" y="7168"/>
                </a:lnTo>
                <a:cubicBezTo>
                  <a:pt x="723" y="7261"/>
                  <a:pt x="0" y="8037"/>
                  <a:pt x="0" y="8980"/>
                </a:cubicBezTo>
                <a:lnTo>
                  <a:pt x="0" y="2"/>
                </a:lnTo>
                <a:lnTo>
                  <a:pt x="2847" y="2"/>
                </a:lnTo>
                <a:lnTo>
                  <a:pt x="2847" y="4"/>
                </a:lnTo>
                <a:lnTo>
                  <a:pt x="2880" y="2"/>
                </a:lnTo>
                <a:cubicBezTo>
                  <a:pt x="2912" y="1"/>
                  <a:pt x="2943" y="0"/>
                  <a:pt x="2974" y="0"/>
                </a:cubicBezTo>
                <a:close/>
              </a:path>
            </a:pathLst>
          </a:custGeom>
          <a:solidFill>
            <a:srgbClr val="E8D5E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 name="文本框 72"/>
          <p:cNvSpPr txBox="1"/>
          <p:nvPr/>
        </p:nvSpPr>
        <p:spPr>
          <a:xfrm>
            <a:off x="10250517" y="340648"/>
            <a:ext cx="1316990" cy="349250"/>
          </a:xfrm>
          <a:prstGeom prst="rect">
            <a:avLst/>
          </a:prstGeom>
          <a:noFill/>
        </p:spPr>
        <p:txBody>
          <a:bodyPr wrap="none" rtlCol="0">
            <a:spAutoFit/>
          </a:bodyPr>
          <a:lstStyle/>
          <a:p>
            <a:pPr>
              <a:lnSpc>
                <a:spcPct val="120000"/>
              </a:lnSpc>
            </a:pPr>
            <a:r>
              <a:rPr lang="en-US" altLang="zh-CN" sz="1400" dirty="0">
                <a:solidFill>
                  <a:schemeClr val="bg1"/>
                </a:solidFill>
              </a:rPr>
              <a:t>YOUR LOGO</a:t>
            </a:r>
          </a:p>
        </p:txBody>
      </p:sp>
      <p:sp>
        <p:nvSpPr>
          <p:cNvPr id="25" name="文本框 24"/>
          <p:cNvSpPr txBox="1"/>
          <p:nvPr/>
        </p:nvSpPr>
        <p:spPr>
          <a:xfrm>
            <a:off x="4306570" y="2858135"/>
            <a:ext cx="5280025" cy="306705"/>
          </a:xfrm>
          <a:prstGeom prst="rect">
            <a:avLst/>
          </a:prstGeom>
          <a:noFill/>
        </p:spPr>
        <p:txBody>
          <a:bodyPr wrap="square" rtlCol="0">
            <a:spAutoFit/>
          </a:bodyPr>
          <a:lstStyle/>
          <a:p>
            <a:pPr algn="l"/>
            <a:r>
              <a:rPr lang="zh-CN" altLang="en-US" sz="1400" cap="all" dirty="0">
                <a:solidFill>
                  <a:schemeClr val="tx1">
                    <a:lumMod val="85000"/>
                    <a:lumOff val="15000"/>
                  </a:schemeClr>
                </a:solidFill>
                <a:uFillTx/>
                <a:latin typeface="OPPOSans R" panose="00020600040101010101" charset="-122"/>
                <a:ea typeface="OPPOSans R" panose="00020600040101010101" charset="-122"/>
                <a:sym typeface="+mn-ea"/>
              </a:rPr>
              <a:t>Thank you for watching！</a:t>
            </a:r>
            <a:endParaRPr lang="zh-CN" altLang="en-US" sz="1400" cap="all" dirty="0">
              <a:solidFill>
                <a:schemeClr val="tx1">
                  <a:lumMod val="85000"/>
                  <a:lumOff val="15000"/>
                </a:schemeClr>
              </a:solidFill>
              <a:uFillTx/>
              <a:latin typeface="OPPOSans R" panose="00020600040101010101" charset="-122"/>
              <a:ea typeface="OPPOSans R" panose="00020600040101010101" charset="-122"/>
            </a:endParaRPr>
          </a:p>
        </p:txBody>
      </p:sp>
      <p:cxnSp>
        <p:nvCxnSpPr>
          <p:cNvPr id="6" name="直接连接符 5"/>
          <p:cNvCxnSpPr/>
          <p:nvPr/>
        </p:nvCxnSpPr>
        <p:spPr>
          <a:xfrm>
            <a:off x="9646285" y="3063240"/>
            <a:ext cx="0" cy="29400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299045" y="1229644"/>
            <a:ext cx="2621280" cy="583565"/>
          </a:xfrm>
          <a:prstGeom prst="rect">
            <a:avLst/>
          </a:prstGeom>
          <a:noFill/>
        </p:spPr>
        <p:txBody>
          <a:bodyPr wrap="none" rtlCol="0">
            <a:spAutoFit/>
          </a:bodyPr>
          <a:lstStyle/>
          <a:p>
            <a:pPr algn="l"/>
            <a:r>
              <a:rPr lang="zh-CN" altLang="en-US" sz="3200" dirty="0">
                <a:solidFill>
                  <a:srgbClr val="C588AC"/>
                </a:solidFill>
                <a:latin typeface="字制区喜脉体" panose="02000603000000000000" charset="-122"/>
                <a:ea typeface="字制区喜脉体" panose="02000603000000000000" charset="-122"/>
                <a:sym typeface="+mn-ea"/>
              </a:rPr>
              <a:t>汇报到此结束</a:t>
            </a:r>
            <a:endParaRPr lang="zh-CN" altLang="en-US" sz="3200" dirty="0">
              <a:solidFill>
                <a:srgbClr val="C588AC"/>
              </a:solidFill>
              <a:latin typeface="字制区喜脉体" panose="02000603000000000000" charset="-122"/>
              <a:ea typeface="字制区喜脉体" panose="02000603000000000000" charset="-122"/>
            </a:endParaRPr>
          </a:p>
        </p:txBody>
      </p:sp>
      <p:sp>
        <p:nvSpPr>
          <p:cNvPr id="26" name="文本框 25"/>
          <p:cNvSpPr txBox="1"/>
          <p:nvPr/>
        </p:nvSpPr>
        <p:spPr>
          <a:xfrm>
            <a:off x="1153795" y="4613275"/>
            <a:ext cx="9802495" cy="2306955"/>
          </a:xfrm>
          <a:prstGeom prst="rect">
            <a:avLst/>
          </a:prstGeom>
          <a:noFill/>
        </p:spPr>
        <p:txBody>
          <a:bodyPr wrap="square" rtlCol="0">
            <a:spAutoFit/>
          </a:bodyPr>
          <a:lstStyle/>
          <a:p>
            <a:pPr algn="l"/>
            <a:r>
              <a:rPr lang="en-US" altLang="zh-CN" sz="7200" dirty="0">
                <a:ln>
                  <a:solidFill>
                    <a:srgbClr val="8C78A1">
                      <a:alpha val="12000"/>
                    </a:srgbClr>
                  </a:solidFill>
                </a:ln>
                <a:noFill/>
                <a:latin typeface="字制区喜脉体" panose="02000603000000000000" charset="-122"/>
                <a:ea typeface="字制区喜脉体" panose="02000603000000000000" charset="-122"/>
                <a:sym typeface="+mn-ea"/>
              </a:rPr>
              <a:t>POWERPOINT DESIGN POWERPOINT DESIGN</a:t>
            </a:r>
          </a:p>
        </p:txBody>
      </p:sp>
      <p:grpSp>
        <p:nvGrpSpPr>
          <p:cNvPr id="31" name="组合 30"/>
          <p:cNvGrpSpPr/>
          <p:nvPr/>
        </p:nvGrpSpPr>
        <p:grpSpPr>
          <a:xfrm>
            <a:off x="6920517" y="1433945"/>
            <a:ext cx="570460" cy="271588"/>
            <a:chOff x="4986940" y="2604540"/>
            <a:chExt cx="765248" cy="364324"/>
          </a:xfrm>
          <a:solidFill>
            <a:srgbClr val="C588AC"/>
          </a:solidFill>
        </p:grpSpPr>
        <p:sp>
          <p:nvSpPr>
            <p:cNvPr id="32" name="iconfont-1124-758205"/>
            <p:cNvSpPr/>
            <p:nvPr/>
          </p:nvSpPr>
          <p:spPr>
            <a:xfrm rot="19033810">
              <a:off x="4986940" y="2604540"/>
              <a:ext cx="364324" cy="364324"/>
            </a:xfrm>
            <a:custGeom>
              <a:avLst/>
              <a:gdLst>
                <a:gd name="T0" fmla="*/ 0 w 8534"/>
                <a:gd name="T1" fmla="*/ 3734 h 8534"/>
                <a:gd name="T2" fmla="*/ 6491 w 8534"/>
                <a:gd name="T3" fmla="*/ 3734 h 8534"/>
                <a:gd name="T4" fmla="*/ 3510 w 8534"/>
                <a:gd name="T5" fmla="*/ 752 h 8534"/>
                <a:gd name="T6" fmla="*/ 4267 w 8534"/>
                <a:gd name="T7" fmla="*/ 0 h 8534"/>
                <a:gd name="T8" fmla="*/ 8534 w 8534"/>
                <a:gd name="T9" fmla="*/ 4267 h 8534"/>
                <a:gd name="T10" fmla="*/ 4267 w 8534"/>
                <a:gd name="T11" fmla="*/ 8534 h 8534"/>
                <a:gd name="T12" fmla="*/ 3515 w 8534"/>
                <a:gd name="T13" fmla="*/ 7782 h 8534"/>
                <a:gd name="T14" fmla="*/ 6491 w 8534"/>
                <a:gd name="T15" fmla="*/ 4800 h 8534"/>
                <a:gd name="T16" fmla="*/ 0 w 8534"/>
                <a:gd name="T17" fmla="*/ 4800 h 8534"/>
                <a:gd name="T18" fmla="*/ 0 w 8534"/>
                <a:gd name="T19" fmla="*/ 3734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34" h="8534">
                  <a:moveTo>
                    <a:pt x="0" y="3734"/>
                  </a:moveTo>
                  <a:lnTo>
                    <a:pt x="6491" y="3734"/>
                  </a:lnTo>
                  <a:lnTo>
                    <a:pt x="3510" y="752"/>
                  </a:lnTo>
                  <a:lnTo>
                    <a:pt x="4267" y="0"/>
                  </a:lnTo>
                  <a:lnTo>
                    <a:pt x="8534" y="4267"/>
                  </a:lnTo>
                  <a:lnTo>
                    <a:pt x="4267" y="8534"/>
                  </a:lnTo>
                  <a:lnTo>
                    <a:pt x="3515" y="7782"/>
                  </a:lnTo>
                  <a:lnTo>
                    <a:pt x="6491" y="4800"/>
                  </a:lnTo>
                  <a:lnTo>
                    <a:pt x="0" y="4800"/>
                  </a:lnTo>
                  <a:lnTo>
                    <a:pt x="0" y="373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confont-1124-758205"/>
            <p:cNvSpPr/>
            <p:nvPr/>
          </p:nvSpPr>
          <p:spPr>
            <a:xfrm rot="19033810">
              <a:off x="5387864" y="2604540"/>
              <a:ext cx="364324" cy="364324"/>
            </a:xfrm>
            <a:custGeom>
              <a:avLst/>
              <a:gdLst>
                <a:gd name="T0" fmla="*/ 0 w 8534"/>
                <a:gd name="T1" fmla="*/ 3734 h 8534"/>
                <a:gd name="T2" fmla="*/ 6491 w 8534"/>
                <a:gd name="T3" fmla="*/ 3734 h 8534"/>
                <a:gd name="T4" fmla="*/ 3510 w 8534"/>
                <a:gd name="T5" fmla="*/ 752 h 8534"/>
                <a:gd name="T6" fmla="*/ 4267 w 8534"/>
                <a:gd name="T7" fmla="*/ 0 h 8534"/>
                <a:gd name="T8" fmla="*/ 8534 w 8534"/>
                <a:gd name="T9" fmla="*/ 4267 h 8534"/>
                <a:gd name="T10" fmla="*/ 4267 w 8534"/>
                <a:gd name="T11" fmla="*/ 8534 h 8534"/>
                <a:gd name="T12" fmla="*/ 3515 w 8534"/>
                <a:gd name="T13" fmla="*/ 7782 h 8534"/>
                <a:gd name="T14" fmla="*/ 6491 w 8534"/>
                <a:gd name="T15" fmla="*/ 4800 h 8534"/>
                <a:gd name="T16" fmla="*/ 0 w 8534"/>
                <a:gd name="T17" fmla="*/ 4800 h 8534"/>
                <a:gd name="T18" fmla="*/ 0 w 8534"/>
                <a:gd name="T19" fmla="*/ 3734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34" h="8534">
                  <a:moveTo>
                    <a:pt x="0" y="3734"/>
                  </a:moveTo>
                  <a:lnTo>
                    <a:pt x="6491" y="3734"/>
                  </a:lnTo>
                  <a:lnTo>
                    <a:pt x="3510" y="752"/>
                  </a:lnTo>
                  <a:lnTo>
                    <a:pt x="4267" y="0"/>
                  </a:lnTo>
                  <a:lnTo>
                    <a:pt x="8534" y="4267"/>
                  </a:lnTo>
                  <a:lnTo>
                    <a:pt x="4267" y="8534"/>
                  </a:lnTo>
                  <a:lnTo>
                    <a:pt x="3515" y="7782"/>
                  </a:lnTo>
                  <a:lnTo>
                    <a:pt x="6491" y="4800"/>
                  </a:lnTo>
                  <a:lnTo>
                    <a:pt x="0" y="4800"/>
                  </a:lnTo>
                  <a:lnTo>
                    <a:pt x="0" y="373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 name="文本框 37"/>
          <p:cNvSpPr txBox="1"/>
          <p:nvPr/>
        </p:nvSpPr>
        <p:spPr>
          <a:xfrm>
            <a:off x="4295775" y="3395980"/>
            <a:ext cx="3104515" cy="460375"/>
          </a:xfrm>
          <a:prstGeom prst="rect">
            <a:avLst/>
          </a:prstGeom>
          <a:noFill/>
        </p:spPr>
        <p:txBody>
          <a:bodyPr wrap="square" rtlCol="0">
            <a:spAutoFit/>
          </a:bodyPr>
          <a:lstStyle/>
          <a:p>
            <a:pPr algn="l"/>
            <a:r>
              <a:rPr lang="zh-CN" altLang="en-US" sz="2400" cap="all" dirty="0">
                <a:solidFill>
                  <a:srgbClr val="8C78A1"/>
                </a:solidFill>
                <a:uFillTx/>
                <a:latin typeface="字制区喜脉体" panose="02000603000000000000" charset="-122"/>
                <a:ea typeface="字制区喜脉体" panose="02000603000000000000" charset="-122"/>
              </a:rPr>
              <a:t>汇报人：小莹</a:t>
            </a:r>
          </a:p>
        </p:txBody>
      </p:sp>
      <p:sp>
        <p:nvSpPr>
          <p:cNvPr id="2" name="文本框 1"/>
          <p:cNvSpPr txBox="1"/>
          <p:nvPr/>
        </p:nvSpPr>
        <p:spPr>
          <a:xfrm>
            <a:off x="10250805" y="327660"/>
            <a:ext cx="1357630" cy="349250"/>
          </a:xfrm>
          <a:prstGeom prst="rect">
            <a:avLst/>
          </a:prstGeom>
          <a:noFill/>
        </p:spPr>
        <p:txBody>
          <a:bodyPr wrap="none" rtlCol="0">
            <a:spAutoFit/>
          </a:bodyPr>
          <a:lstStyle/>
          <a:p>
            <a:pPr>
              <a:lnSpc>
                <a:spcPct val="120000"/>
              </a:lnSpc>
            </a:pPr>
            <a:r>
              <a:rPr lang="en-US" altLang="zh-CN" sz="1400" dirty="0">
                <a:solidFill>
                  <a:srgbClr val="8C78A1"/>
                </a:solidFill>
                <a:latin typeface="OPPOSans H" panose="00020600040101010101" charset="-122"/>
                <a:ea typeface="OPPOSans H" panose="00020600040101010101" charset="-122"/>
              </a:rPr>
              <a:t>YOUR LOGO</a:t>
            </a:r>
          </a:p>
        </p:txBody>
      </p:sp>
      <p:sp>
        <p:nvSpPr>
          <p:cNvPr id="13" name="文本框 12"/>
          <p:cNvSpPr txBox="1"/>
          <p:nvPr/>
        </p:nvSpPr>
        <p:spPr>
          <a:xfrm>
            <a:off x="4255770" y="1786890"/>
            <a:ext cx="5977255" cy="1198880"/>
          </a:xfrm>
          <a:prstGeom prst="rect">
            <a:avLst/>
          </a:prstGeom>
          <a:noFill/>
        </p:spPr>
        <p:txBody>
          <a:bodyPr wrap="square" rtlCol="0">
            <a:spAutoFit/>
          </a:bodyPr>
          <a:lstStyle/>
          <a:p>
            <a:pPr algn="l"/>
            <a:r>
              <a:rPr lang="zh-CN" altLang="en-US" sz="7200" dirty="0">
                <a:solidFill>
                  <a:srgbClr val="8C78A1"/>
                </a:solidFill>
                <a:latin typeface="字制区喜脉体" panose="02000603000000000000" charset="-122"/>
                <a:ea typeface="字制区喜脉体" panose="02000603000000000000" charset="-122"/>
                <a:sym typeface="+mn-ea"/>
              </a:rPr>
              <a:t>感谢您的观看！</a:t>
            </a:r>
          </a:p>
        </p:txBody>
      </p:sp>
      <p:sp>
        <p:nvSpPr>
          <p:cNvPr id="3" name="任意多边形: 形状 9"/>
          <p:cNvSpPr/>
          <p:nvPr/>
        </p:nvSpPr>
        <p:spPr>
          <a:xfrm>
            <a:off x="1082988" y="4544695"/>
            <a:ext cx="11189657" cy="2313305"/>
          </a:xfrm>
          <a:custGeom>
            <a:avLst/>
            <a:gdLst>
              <a:gd name="connsiteX0" fmla="*/ 0 w 5119034"/>
              <a:gd name="connsiteY0" fmla="*/ 0 h 6812280"/>
              <a:gd name="connsiteX1" fmla="*/ 2819400 w 5119034"/>
              <a:gd name="connsiteY1" fmla="*/ 0 h 6812280"/>
              <a:gd name="connsiteX2" fmla="*/ 2819400 w 5119034"/>
              <a:gd name="connsiteY2" fmla="*/ 1073 h 6812280"/>
              <a:gd name="connsiteX3" fmla="*/ 2840654 w 5119034"/>
              <a:gd name="connsiteY3" fmla="*/ 0 h 6812280"/>
              <a:gd name="connsiteX4" fmla="*/ 5119034 w 5119034"/>
              <a:gd name="connsiteY4" fmla="*/ 2278380 h 6812280"/>
              <a:gd name="connsiteX5" fmla="*/ 2840654 w 5119034"/>
              <a:gd name="connsiteY5" fmla="*/ 4556760 h 6812280"/>
              <a:gd name="connsiteX6" fmla="*/ 2819400 w 5119034"/>
              <a:gd name="connsiteY6" fmla="*/ 4555687 h 6812280"/>
              <a:gd name="connsiteX7" fmla="*/ 2819400 w 5119034"/>
              <a:gd name="connsiteY7" fmla="*/ 6812280 h 6812280"/>
              <a:gd name="connsiteX8" fmla="*/ 0 w 5119034"/>
              <a:gd name="connsiteY8" fmla="*/ 6812280 h 681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22" h="3643">
                <a:moveTo>
                  <a:pt x="3023" y="0"/>
                </a:moveTo>
                <a:lnTo>
                  <a:pt x="17622" y="0"/>
                </a:lnTo>
                <a:lnTo>
                  <a:pt x="17622" y="3643"/>
                </a:lnTo>
                <a:lnTo>
                  <a:pt x="3208" y="3643"/>
                </a:lnTo>
                <a:lnTo>
                  <a:pt x="3023" y="3643"/>
                </a:lnTo>
                <a:lnTo>
                  <a:pt x="132" y="3643"/>
                </a:lnTo>
                <a:lnTo>
                  <a:pt x="0" y="3643"/>
                </a:lnTo>
                <a:lnTo>
                  <a:pt x="0" y="3641"/>
                </a:lnTo>
                <a:lnTo>
                  <a:pt x="1142" y="3641"/>
                </a:lnTo>
                <a:lnTo>
                  <a:pt x="1142" y="64"/>
                </a:lnTo>
                <a:lnTo>
                  <a:pt x="1175" y="66"/>
                </a:lnTo>
                <a:cubicBezTo>
                  <a:pt x="1400" y="72"/>
                  <a:pt x="1627" y="52"/>
                  <a:pt x="1850" y="8"/>
                </a:cubicBezTo>
                <a:lnTo>
                  <a:pt x="1889" y="0"/>
                </a:lnTo>
                <a:lnTo>
                  <a:pt x="3023" y="0"/>
                </a:lnTo>
                <a:lnTo>
                  <a:pt x="3023" y="0"/>
                </a:ln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任意多边形: 形状 9"/>
          <p:cNvSpPr/>
          <p:nvPr/>
        </p:nvSpPr>
        <p:spPr>
          <a:xfrm>
            <a:off x="0" y="4544695"/>
            <a:ext cx="2282356" cy="2312035"/>
          </a:xfrm>
          <a:custGeom>
            <a:avLst/>
            <a:gdLst>
              <a:gd name="connsiteX0" fmla="*/ 0 w 5119034"/>
              <a:gd name="connsiteY0" fmla="*/ 0 h 6812280"/>
              <a:gd name="connsiteX1" fmla="*/ 2819400 w 5119034"/>
              <a:gd name="connsiteY1" fmla="*/ 0 h 6812280"/>
              <a:gd name="connsiteX2" fmla="*/ 2819400 w 5119034"/>
              <a:gd name="connsiteY2" fmla="*/ 1073 h 6812280"/>
              <a:gd name="connsiteX3" fmla="*/ 2840654 w 5119034"/>
              <a:gd name="connsiteY3" fmla="*/ 0 h 6812280"/>
              <a:gd name="connsiteX4" fmla="*/ 5119034 w 5119034"/>
              <a:gd name="connsiteY4" fmla="*/ 2278380 h 6812280"/>
              <a:gd name="connsiteX5" fmla="*/ 2840654 w 5119034"/>
              <a:gd name="connsiteY5" fmla="*/ 4556760 h 6812280"/>
              <a:gd name="connsiteX6" fmla="*/ 2819400 w 5119034"/>
              <a:gd name="connsiteY6" fmla="*/ 4555687 h 6812280"/>
              <a:gd name="connsiteX7" fmla="*/ 2819400 w 5119034"/>
              <a:gd name="connsiteY7" fmla="*/ 6812280 h 6812280"/>
              <a:gd name="connsiteX8" fmla="*/ 0 w 5119034"/>
              <a:gd name="connsiteY8" fmla="*/ 6812280 h 681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4" h="3641">
                <a:moveTo>
                  <a:pt x="1837" y="0"/>
                </a:moveTo>
                <a:lnTo>
                  <a:pt x="1837" y="0"/>
                </a:lnTo>
                <a:lnTo>
                  <a:pt x="3594" y="0"/>
                </a:lnTo>
                <a:lnTo>
                  <a:pt x="3555" y="8"/>
                </a:lnTo>
                <a:cubicBezTo>
                  <a:pt x="3332" y="52"/>
                  <a:pt x="3106" y="72"/>
                  <a:pt x="2880" y="66"/>
                </a:cubicBezTo>
                <a:lnTo>
                  <a:pt x="2847" y="64"/>
                </a:lnTo>
                <a:lnTo>
                  <a:pt x="2847" y="3641"/>
                </a:lnTo>
                <a:lnTo>
                  <a:pt x="1705" y="3641"/>
                </a:lnTo>
                <a:lnTo>
                  <a:pt x="1705" y="3636"/>
                </a:lnTo>
                <a:lnTo>
                  <a:pt x="1649" y="3634"/>
                </a:lnTo>
                <a:cubicBezTo>
                  <a:pt x="723" y="3540"/>
                  <a:pt x="0" y="2765"/>
                  <a:pt x="0" y="1822"/>
                </a:cubicBezTo>
                <a:cubicBezTo>
                  <a:pt x="0" y="878"/>
                  <a:pt x="723" y="103"/>
                  <a:pt x="1649" y="9"/>
                </a:cubicBezTo>
                <a:lnTo>
                  <a:pt x="1705" y="7"/>
                </a:lnTo>
                <a:lnTo>
                  <a:pt x="1705" y="0"/>
                </a:lnTo>
                <a:lnTo>
                  <a:pt x="1837" y="0"/>
                </a:lnTo>
                <a:lnTo>
                  <a:pt x="1837" y="0"/>
                </a:ln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空心弧 19"/>
          <p:cNvSpPr/>
          <p:nvPr/>
        </p:nvSpPr>
        <p:spPr>
          <a:xfrm rot="16920569">
            <a:off x="11177905" y="4551045"/>
            <a:ext cx="2386330" cy="2386330"/>
          </a:xfrm>
          <a:prstGeom prst="blockArc">
            <a:avLst>
              <a:gd name="adj1" fmla="val 10597924"/>
              <a:gd name="adj2" fmla="val 179928"/>
              <a:gd name="adj3" fmla="val 10090"/>
            </a:avLst>
          </a:prstGeom>
          <a:solidFill>
            <a:srgbClr val="8C78A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8" name="图片 17">
            <a:extLst>
              <a:ext uri="{FF2B5EF4-FFF2-40B4-BE49-F238E27FC236}">
                <a16:creationId xmlns:a16="http://schemas.microsoft.com/office/drawing/2014/main" id="{E10267B2-95E1-A10F-A198-40E1E0C56F3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0" t="21782" r="1563" b="12841"/>
          <a:stretch/>
        </p:blipFill>
        <p:spPr>
          <a:xfrm>
            <a:off x="737808" y="856396"/>
            <a:ext cx="2830634" cy="2830634"/>
          </a:xfrm>
          <a:prstGeom prst="ellipse">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小莹酱</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XIAO</a:t>
            </a:r>
            <a:r>
              <a:rPr lang="zh-CN" altLang="en-US" sz="1100" spc="600" dirty="0">
                <a:solidFill>
                  <a:srgbClr val="FFFED8">
                    <a:alpha val="22000"/>
                  </a:srgbClr>
                </a:solidFill>
              </a:rPr>
              <a:t> </a:t>
            </a:r>
            <a:r>
              <a:rPr lang="en-US" altLang="zh-CN" sz="1100" spc="600" dirty="0">
                <a:solidFill>
                  <a:srgbClr val="FFFED8">
                    <a:alpha val="22000"/>
                  </a:srgbClr>
                </a:solidFill>
              </a:rPr>
              <a:t>YING</a:t>
            </a:r>
            <a:endParaRPr lang="zh-CN" altLang="en-US" sz="1100" spc="600" dirty="0">
              <a:solidFill>
                <a:srgbClr val="FFFED8">
                  <a:alpha val="22000"/>
                </a:srgbClr>
              </a:solidFill>
            </a:endParaRPr>
          </a:p>
        </p:txBody>
      </p:sp>
      <p:grpSp>
        <p:nvGrpSpPr>
          <p:cNvPr id="7" name="组合 6">
            <a:extLst>
              <a:ext uri="{FF2B5EF4-FFF2-40B4-BE49-F238E27FC236}">
                <a16:creationId xmlns:a16="http://schemas.microsoft.com/office/drawing/2014/main" id="{C5771ECE-3695-6FB7-5C58-5C305274E10E}"/>
              </a:ext>
            </a:extLst>
          </p:cNvPr>
          <p:cNvGrpSpPr/>
          <p:nvPr/>
        </p:nvGrpSpPr>
        <p:grpSpPr>
          <a:xfrm>
            <a:off x="5695413" y="1286592"/>
            <a:ext cx="5675738" cy="369332"/>
            <a:chOff x="5695413" y="1286592"/>
            <a:chExt cx="5675738" cy="369332"/>
          </a:xfrm>
        </p:grpSpPr>
        <p:grpSp>
          <p:nvGrpSpPr>
            <p:cNvPr id="186" name="组合 185">
              <a:extLst>
                <a:ext uri="{FF2B5EF4-FFF2-40B4-BE49-F238E27FC236}">
                  <a16:creationId xmlns:a16="http://schemas.microsoft.com/office/drawing/2014/main" id="{38381E9E-6095-3315-6ECE-4E8254A0B24F}"/>
                </a:ext>
              </a:extLst>
            </p:cNvPr>
            <p:cNvGrpSpPr/>
            <p:nvPr/>
          </p:nvGrpSpPr>
          <p:grpSpPr>
            <a:xfrm>
              <a:off x="5695413" y="1417806"/>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8" name="文本框 137">
              <a:extLst>
                <a:ext uri="{FF2B5EF4-FFF2-40B4-BE49-F238E27FC236}">
                  <a16:creationId xmlns:a16="http://schemas.microsoft.com/office/drawing/2014/main" id="{DF45E014-75D1-AEF9-6125-F8A3752F427A}"/>
                </a:ext>
              </a:extLst>
            </p:cNvPr>
            <p:cNvSpPr txBox="1"/>
            <p:nvPr/>
          </p:nvSpPr>
          <p:spPr>
            <a:xfrm>
              <a:off x="5918614" y="1286592"/>
              <a:ext cx="5452537"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不想做</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大师的文案撰写者不是一个好民宿老板</a:t>
              </a:r>
              <a:endParaRPr lang="en-US" altLang="zh-CN" spc="100" dirty="0">
                <a:gradFill>
                  <a:gsLst>
                    <a:gs pos="0">
                      <a:schemeClr val="bg1"/>
                    </a:gs>
                    <a:gs pos="100000">
                      <a:srgbClr val="00FFFF"/>
                    </a:gs>
                  </a:gsLst>
                  <a:lin ang="2700000" scaled="1"/>
                </a:gradFill>
              </a:endParaRPr>
            </a:p>
          </p:txBody>
        </p:sp>
      </p:gr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610124355</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94495A95-F457-8471-8117-927BD2A91F1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504" t="40898" r="17995" b="9893"/>
          <a:stretch/>
        </p:blipFill>
        <p:spPr>
          <a:xfrm>
            <a:off x="2939809" y="642512"/>
            <a:ext cx="1962814" cy="1936787"/>
          </a:xfrm>
          <a:prstGeom prst="rect">
            <a:avLst/>
          </a:prstGeom>
        </p:spPr>
      </p:pic>
      <p:grpSp>
        <p:nvGrpSpPr>
          <p:cNvPr id="4" name="组合 3">
            <a:extLst>
              <a:ext uri="{FF2B5EF4-FFF2-40B4-BE49-F238E27FC236}">
                <a16:creationId xmlns:a16="http://schemas.microsoft.com/office/drawing/2014/main" id="{2BB713C7-8869-2E72-8545-05DBF778CD86}"/>
              </a:ext>
            </a:extLst>
          </p:cNvPr>
          <p:cNvGrpSpPr/>
          <p:nvPr/>
        </p:nvGrpSpPr>
        <p:grpSpPr>
          <a:xfrm>
            <a:off x="5695413" y="1884121"/>
            <a:ext cx="5912381" cy="369332"/>
            <a:chOff x="5695413" y="1884121"/>
            <a:chExt cx="5912381" cy="369332"/>
          </a:xfrm>
        </p:grpSpPr>
        <p:grpSp>
          <p:nvGrpSpPr>
            <p:cNvPr id="147" name="组合 146">
              <a:extLst>
                <a:ext uri="{FF2B5EF4-FFF2-40B4-BE49-F238E27FC236}">
                  <a16:creationId xmlns:a16="http://schemas.microsoft.com/office/drawing/2014/main" id="{383C2B9C-8A10-B843-2395-97ABBFB1988A}"/>
                </a:ext>
              </a:extLst>
            </p:cNvPr>
            <p:cNvGrpSpPr/>
            <p:nvPr/>
          </p:nvGrpSpPr>
          <p:grpSpPr>
            <a:xfrm>
              <a:off x="5695413" y="2015335"/>
              <a:ext cx="138195" cy="138195"/>
              <a:chOff x="5695413" y="2462660"/>
              <a:chExt cx="138195" cy="138195"/>
            </a:xfrm>
          </p:grpSpPr>
          <p:sp>
            <p:nvSpPr>
              <p:cNvPr id="148" name="Teardrop 15">
                <a:extLst>
                  <a:ext uri="{FF2B5EF4-FFF2-40B4-BE49-F238E27FC236}">
                    <a16:creationId xmlns:a16="http://schemas.microsoft.com/office/drawing/2014/main" id="{36E1FC88-B6E7-B698-DF1C-13881258E88C}"/>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49" name="Oval 16">
                <a:extLst>
                  <a:ext uri="{FF2B5EF4-FFF2-40B4-BE49-F238E27FC236}">
                    <a16:creationId xmlns:a16="http://schemas.microsoft.com/office/drawing/2014/main" id="{68F657E6-F35D-11F2-199B-6518D3773615}"/>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50" name="文本框 149">
              <a:extLst>
                <a:ext uri="{FF2B5EF4-FFF2-40B4-BE49-F238E27FC236}">
                  <a16:creationId xmlns:a16="http://schemas.microsoft.com/office/drawing/2014/main" id="{E68DA964-1915-04A0-DB2B-9CECD628D851}"/>
                </a:ext>
              </a:extLst>
            </p:cNvPr>
            <p:cNvSpPr txBox="1"/>
            <p:nvPr/>
          </p:nvSpPr>
          <p:spPr>
            <a:xfrm>
              <a:off x="5918614" y="1884121"/>
              <a:ext cx="5689180"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学习</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两年，靠</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每个月有稳定额外的收入</a:t>
              </a:r>
              <a:endParaRPr lang="en-US" altLang="zh-CN" spc="100" dirty="0">
                <a:gradFill>
                  <a:gsLst>
                    <a:gs pos="0">
                      <a:schemeClr val="bg1"/>
                    </a:gs>
                    <a:gs pos="100000">
                      <a:srgbClr val="00FFFF"/>
                    </a:gs>
                  </a:gsLst>
                  <a:lin ang="2700000" scaled="1"/>
                </a:gradFill>
              </a:endParaRPr>
            </a:p>
          </p:txBody>
        </p:sp>
      </p:grpSp>
      <p:grpSp>
        <p:nvGrpSpPr>
          <p:cNvPr id="10" name="组合 9">
            <a:extLst>
              <a:ext uri="{FF2B5EF4-FFF2-40B4-BE49-F238E27FC236}">
                <a16:creationId xmlns:a16="http://schemas.microsoft.com/office/drawing/2014/main" id="{213FE6C7-4E70-1E86-C1AC-9778C5E9391A}"/>
              </a:ext>
            </a:extLst>
          </p:cNvPr>
          <p:cNvGrpSpPr/>
          <p:nvPr/>
        </p:nvGrpSpPr>
        <p:grpSpPr>
          <a:xfrm>
            <a:off x="5695413" y="2454489"/>
            <a:ext cx="5912381" cy="369332"/>
            <a:chOff x="5695413" y="2454489"/>
            <a:chExt cx="5912381" cy="369332"/>
          </a:xfrm>
        </p:grpSpPr>
        <p:grpSp>
          <p:nvGrpSpPr>
            <p:cNvPr id="151" name="组合 150">
              <a:extLst>
                <a:ext uri="{FF2B5EF4-FFF2-40B4-BE49-F238E27FC236}">
                  <a16:creationId xmlns:a16="http://schemas.microsoft.com/office/drawing/2014/main" id="{B903C7EB-9AED-4EE1-8DB2-40C0F1541C22}"/>
                </a:ext>
              </a:extLst>
            </p:cNvPr>
            <p:cNvGrpSpPr/>
            <p:nvPr/>
          </p:nvGrpSpPr>
          <p:grpSpPr>
            <a:xfrm>
              <a:off x="5695413" y="2585703"/>
              <a:ext cx="138195" cy="138195"/>
              <a:chOff x="5695413" y="2462660"/>
              <a:chExt cx="138195" cy="138195"/>
            </a:xfrm>
          </p:grpSpPr>
          <p:sp>
            <p:nvSpPr>
              <p:cNvPr id="152" name="Teardrop 15">
                <a:extLst>
                  <a:ext uri="{FF2B5EF4-FFF2-40B4-BE49-F238E27FC236}">
                    <a16:creationId xmlns:a16="http://schemas.microsoft.com/office/drawing/2014/main" id="{E4485D13-97A2-960C-7D0C-6E9D20AE40D9}"/>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3" name="Oval 16">
                <a:extLst>
                  <a:ext uri="{FF2B5EF4-FFF2-40B4-BE49-F238E27FC236}">
                    <a16:creationId xmlns:a16="http://schemas.microsoft.com/office/drawing/2014/main" id="{9E6AE31B-8D67-76C2-3FCD-126F2E9624D4}"/>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54" name="文本框 153">
              <a:extLst>
                <a:ext uri="{FF2B5EF4-FFF2-40B4-BE49-F238E27FC236}">
                  <a16:creationId xmlns:a16="http://schemas.microsoft.com/office/drawing/2014/main" id="{C5E57F16-62D3-C8DF-4B3E-19FB74870346}"/>
                </a:ext>
              </a:extLst>
            </p:cNvPr>
            <p:cNvSpPr txBox="1"/>
            <p:nvPr/>
          </p:nvSpPr>
          <p:spPr>
            <a:xfrm>
              <a:off x="5918614" y="2454489"/>
              <a:ext cx="5689180"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更多资讯关注同名公众号   「小莹酱</a:t>
              </a:r>
              <a:r>
                <a:rPr lang="en"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a:t>
              </a:r>
              <a:endParaRPr lang="en-US" altLang="zh-CN" spc="100" dirty="0">
                <a:gradFill>
                  <a:gsLst>
                    <a:gs pos="0">
                      <a:schemeClr val="bg1"/>
                    </a:gs>
                    <a:gs pos="100000">
                      <a:srgbClr val="00FFFF"/>
                    </a:gs>
                  </a:gsLst>
                  <a:lin ang="2700000" scaled="1"/>
                </a:gradFill>
              </a:endParaRPr>
            </a:p>
          </p:txBody>
        </p:sp>
      </p:grpSp>
      <p:sp>
        <p:nvSpPr>
          <p:cNvPr id="13" name="右箭头 12">
            <a:extLst>
              <a:ext uri="{FF2B5EF4-FFF2-40B4-BE49-F238E27FC236}">
                <a16:creationId xmlns:a16="http://schemas.microsoft.com/office/drawing/2014/main" id="{20EBB158-987E-BF3D-707F-3C6F6D0B7A21}"/>
              </a:ext>
            </a:extLst>
          </p:cNvPr>
          <p:cNvSpPr/>
          <p:nvPr/>
        </p:nvSpPr>
        <p:spPr>
          <a:xfrm>
            <a:off x="8789191" y="2549458"/>
            <a:ext cx="153934" cy="173221"/>
          </a:xfrm>
          <a:prstGeom prst="rightArrow">
            <a:avLst/>
          </a:prstGeom>
          <a:gradFill>
            <a:gsLst>
              <a:gs pos="0">
                <a:srgbClr val="00FFFF"/>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75932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DE5F428-9C3A-E98F-A79A-9AB93D7524CC}"/>
              </a:ext>
            </a:extLst>
          </p:cNvPr>
          <p:cNvSpPr/>
          <p:nvPr/>
        </p:nvSpPr>
        <p:spPr>
          <a:xfrm>
            <a:off x="695325" y="5110052"/>
            <a:ext cx="407034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小莹酱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9B39C90E-64F5-698D-8C6F-0F4846CF6D3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431088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6976110" y="2760345"/>
            <a:ext cx="3578860" cy="681990"/>
          </a:xfrm>
          <a:prstGeom prst="rect">
            <a:avLst/>
          </a:prstGeom>
          <a:noFill/>
        </p:spPr>
        <p:txBody>
          <a:bodyPr wrap="none" rtlCol="0">
            <a:spAutoFit/>
          </a:bodyPr>
          <a:lstStyle/>
          <a:p>
            <a:pPr algn="l">
              <a:lnSpc>
                <a:spcPct val="120000"/>
              </a:lnSpc>
              <a:buClrTx/>
              <a:buSzTx/>
              <a:buFontTx/>
            </a:pPr>
            <a:r>
              <a:rPr lang="en-US" altLang="zh-CN" sz="3200" dirty="0">
                <a:solidFill>
                  <a:srgbClr val="8C78A1"/>
                </a:solidFill>
                <a:latin typeface="OPPOSans H" panose="00020600040101010101" charset="-122"/>
                <a:ea typeface="OPPOSans H" panose="00020600040101010101" charset="-122"/>
                <a:cs typeface="OPPOSans H" panose="00020600040101010101" charset="-122"/>
              </a:rPr>
              <a:t>02、工作完成情况</a:t>
            </a:r>
          </a:p>
        </p:txBody>
      </p:sp>
      <p:sp>
        <p:nvSpPr>
          <p:cNvPr id="19" name="文本框 18"/>
          <p:cNvSpPr txBox="1"/>
          <p:nvPr/>
        </p:nvSpPr>
        <p:spPr>
          <a:xfrm>
            <a:off x="7954010" y="3328035"/>
            <a:ext cx="2077720" cy="349250"/>
          </a:xfrm>
          <a:prstGeom prst="rect">
            <a:avLst/>
          </a:prstGeom>
          <a:noFill/>
        </p:spPr>
        <p:txBody>
          <a:bodyPr wrap="none" rtlCol="0">
            <a:spAutoFit/>
          </a:bodyPr>
          <a:lstStyle/>
          <a:p>
            <a:pPr algn="l">
              <a:lnSpc>
                <a:spcPct val="120000"/>
              </a:lnSpc>
            </a:pPr>
            <a:r>
              <a:rPr sz="1400" cap="all" dirty="0">
                <a:solidFill>
                  <a:schemeClr val="tx1">
                    <a:lumMod val="85000"/>
                    <a:lumOff val="15000"/>
                  </a:schemeClr>
                </a:solidFill>
                <a:uFillTx/>
                <a:latin typeface="OPPOSans R" panose="00020600040101010101" charset="-122"/>
                <a:ea typeface="OPPOSans R" panose="00020600040101010101" charset="-122"/>
              </a:rPr>
              <a:t>Work completion</a:t>
            </a:r>
          </a:p>
        </p:txBody>
      </p:sp>
      <p:sp>
        <p:nvSpPr>
          <p:cNvPr id="24" name="文本框 23"/>
          <p:cNvSpPr txBox="1"/>
          <p:nvPr/>
        </p:nvSpPr>
        <p:spPr>
          <a:xfrm>
            <a:off x="1528445" y="2760345"/>
            <a:ext cx="3510280" cy="681990"/>
          </a:xfrm>
          <a:prstGeom prst="rect">
            <a:avLst/>
          </a:prstGeom>
          <a:noFill/>
        </p:spPr>
        <p:txBody>
          <a:bodyPr wrap="none" rtlCol="0">
            <a:spAutoFit/>
          </a:bodyPr>
          <a:lstStyle/>
          <a:p>
            <a:pPr>
              <a:lnSpc>
                <a:spcPct val="120000"/>
              </a:lnSpc>
            </a:pPr>
            <a:r>
              <a:rPr lang="en-US" altLang="zh-CN" sz="3200" dirty="0">
                <a:solidFill>
                  <a:srgbClr val="8C78A1"/>
                </a:solidFill>
                <a:latin typeface="OPPOSans H" panose="00020600040101010101" charset="-122"/>
                <a:ea typeface="OPPOSans H" panose="00020600040101010101" charset="-122"/>
                <a:cs typeface="OPPOSans H" panose="00020600040101010101" charset="-122"/>
              </a:rPr>
              <a:t>01</a:t>
            </a:r>
            <a:r>
              <a:rPr lang="zh-CN" altLang="en-US" sz="3200" dirty="0">
                <a:solidFill>
                  <a:srgbClr val="8C78A1"/>
                </a:solidFill>
                <a:latin typeface="OPPOSans H" panose="00020600040101010101" charset="-122"/>
                <a:ea typeface="OPPOSans H" panose="00020600040101010101" charset="-122"/>
                <a:cs typeface="OPPOSans H" panose="00020600040101010101" charset="-122"/>
              </a:rPr>
              <a:t>、年度工作概述</a:t>
            </a:r>
          </a:p>
        </p:txBody>
      </p:sp>
      <p:sp>
        <p:nvSpPr>
          <p:cNvPr id="25" name="文本框 24"/>
          <p:cNvSpPr txBox="1"/>
          <p:nvPr/>
        </p:nvSpPr>
        <p:spPr>
          <a:xfrm>
            <a:off x="2506345" y="3328035"/>
            <a:ext cx="2382520" cy="349250"/>
          </a:xfrm>
          <a:prstGeom prst="rect">
            <a:avLst/>
          </a:prstGeom>
          <a:noFill/>
        </p:spPr>
        <p:txBody>
          <a:bodyPr wrap="none" rtlCol="0">
            <a:spAutoFit/>
          </a:bodyPr>
          <a:lstStyle/>
          <a:p>
            <a:pPr algn="l">
              <a:lnSpc>
                <a:spcPct val="120000"/>
              </a:lnSpc>
            </a:pPr>
            <a:r>
              <a:rPr sz="1400" cap="all" dirty="0">
                <a:solidFill>
                  <a:schemeClr val="tx1">
                    <a:lumMod val="85000"/>
                    <a:lumOff val="15000"/>
                  </a:schemeClr>
                </a:solidFill>
                <a:uFillTx/>
                <a:latin typeface="OPPOSans R" panose="00020600040101010101" charset="-122"/>
                <a:ea typeface="OPPOSans R" panose="00020600040101010101" charset="-122"/>
              </a:rPr>
              <a:t>Annual work overview</a:t>
            </a:r>
          </a:p>
        </p:txBody>
      </p:sp>
      <p:sp>
        <p:nvSpPr>
          <p:cNvPr id="27" name="文本框 26"/>
          <p:cNvSpPr txBox="1"/>
          <p:nvPr/>
        </p:nvSpPr>
        <p:spPr>
          <a:xfrm>
            <a:off x="1528445" y="4196080"/>
            <a:ext cx="3578860" cy="681990"/>
          </a:xfrm>
          <a:prstGeom prst="rect">
            <a:avLst/>
          </a:prstGeom>
          <a:noFill/>
        </p:spPr>
        <p:txBody>
          <a:bodyPr wrap="none" rtlCol="0">
            <a:spAutoFit/>
          </a:bodyPr>
          <a:lstStyle/>
          <a:p>
            <a:pPr algn="l">
              <a:lnSpc>
                <a:spcPct val="120000"/>
              </a:lnSpc>
              <a:buClrTx/>
              <a:buSzTx/>
              <a:buFontTx/>
            </a:pPr>
            <a:r>
              <a:rPr lang="en-US" altLang="zh-CN" sz="3200" dirty="0">
                <a:solidFill>
                  <a:srgbClr val="8C78A1"/>
                </a:solidFill>
                <a:latin typeface="OPPOSans H" panose="00020600040101010101" charset="-122"/>
                <a:ea typeface="OPPOSans H" panose="00020600040101010101" charset="-122"/>
                <a:cs typeface="OPPOSans H" panose="00020600040101010101" charset="-122"/>
              </a:rPr>
              <a:t>03、成功项目展示</a:t>
            </a:r>
          </a:p>
        </p:txBody>
      </p:sp>
      <p:sp>
        <p:nvSpPr>
          <p:cNvPr id="28" name="文本框 27"/>
          <p:cNvSpPr txBox="1"/>
          <p:nvPr/>
        </p:nvSpPr>
        <p:spPr>
          <a:xfrm>
            <a:off x="2506345" y="4763770"/>
            <a:ext cx="3797935" cy="349250"/>
          </a:xfrm>
          <a:prstGeom prst="rect">
            <a:avLst/>
          </a:prstGeom>
          <a:noFill/>
        </p:spPr>
        <p:txBody>
          <a:bodyPr wrap="none" rtlCol="0">
            <a:spAutoFit/>
          </a:bodyPr>
          <a:lstStyle/>
          <a:p>
            <a:pPr algn="l">
              <a:lnSpc>
                <a:spcPct val="120000"/>
              </a:lnSpc>
            </a:pPr>
            <a:r>
              <a:rPr sz="1400" cap="all" dirty="0">
                <a:solidFill>
                  <a:schemeClr val="tx1">
                    <a:lumMod val="85000"/>
                    <a:lumOff val="15000"/>
                  </a:schemeClr>
                </a:solidFill>
                <a:uFillTx/>
                <a:latin typeface="OPPOSans R" panose="00020600040101010101" charset="-122"/>
                <a:ea typeface="OPPOSans R" panose="00020600040101010101" charset="-122"/>
              </a:rPr>
              <a:t>Successful project presentation</a:t>
            </a:r>
          </a:p>
        </p:txBody>
      </p:sp>
      <p:sp>
        <p:nvSpPr>
          <p:cNvPr id="30" name="文本框 29"/>
          <p:cNvSpPr txBox="1"/>
          <p:nvPr/>
        </p:nvSpPr>
        <p:spPr>
          <a:xfrm>
            <a:off x="6976110" y="4196080"/>
            <a:ext cx="3578860" cy="681990"/>
          </a:xfrm>
          <a:prstGeom prst="rect">
            <a:avLst/>
          </a:prstGeom>
          <a:noFill/>
        </p:spPr>
        <p:txBody>
          <a:bodyPr wrap="none" rtlCol="0">
            <a:spAutoFit/>
          </a:bodyPr>
          <a:lstStyle/>
          <a:p>
            <a:pPr algn="l">
              <a:lnSpc>
                <a:spcPct val="120000"/>
              </a:lnSpc>
              <a:buClrTx/>
              <a:buSzTx/>
              <a:buFontTx/>
            </a:pPr>
            <a:r>
              <a:rPr lang="en-US" altLang="zh-CN" sz="3200" dirty="0">
                <a:solidFill>
                  <a:srgbClr val="8C78A1"/>
                </a:solidFill>
                <a:latin typeface="OPPOSans H" panose="00020600040101010101" charset="-122"/>
                <a:ea typeface="OPPOSans H" panose="00020600040101010101" charset="-122"/>
                <a:cs typeface="OPPOSans H" panose="00020600040101010101" charset="-122"/>
              </a:rPr>
              <a:t>04、后期工作计划</a:t>
            </a:r>
          </a:p>
        </p:txBody>
      </p:sp>
      <p:sp>
        <p:nvSpPr>
          <p:cNvPr id="31" name="文本框 30"/>
          <p:cNvSpPr txBox="1"/>
          <p:nvPr/>
        </p:nvSpPr>
        <p:spPr>
          <a:xfrm>
            <a:off x="7954010" y="4763770"/>
            <a:ext cx="1972945" cy="349250"/>
          </a:xfrm>
          <a:prstGeom prst="rect">
            <a:avLst/>
          </a:prstGeom>
          <a:noFill/>
        </p:spPr>
        <p:txBody>
          <a:bodyPr wrap="none" rtlCol="0">
            <a:spAutoFit/>
          </a:bodyPr>
          <a:lstStyle/>
          <a:p>
            <a:pPr algn="l">
              <a:lnSpc>
                <a:spcPct val="120000"/>
              </a:lnSpc>
            </a:pPr>
            <a:r>
              <a:rPr sz="1400" cap="all" dirty="0">
                <a:solidFill>
                  <a:schemeClr val="tx1">
                    <a:lumMod val="85000"/>
                    <a:lumOff val="15000"/>
                  </a:schemeClr>
                </a:solidFill>
                <a:uFillTx/>
                <a:latin typeface="OPPOSans R" panose="00020600040101010101" charset="-122"/>
                <a:ea typeface="OPPOSans R" panose="00020600040101010101" charset="-122"/>
              </a:rPr>
              <a:t>Later work plan</a:t>
            </a:r>
          </a:p>
        </p:txBody>
      </p:sp>
      <p:sp>
        <p:nvSpPr>
          <p:cNvPr id="135" name="任意多边形 134"/>
          <p:cNvSpPr/>
          <p:nvPr/>
        </p:nvSpPr>
        <p:spPr>
          <a:xfrm>
            <a:off x="-6350" y="5704205"/>
            <a:ext cx="11360901" cy="1163320"/>
          </a:xfrm>
          <a:custGeom>
            <a:avLst/>
            <a:gdLst/>
            <a:ahLst/>
            <a:cxnLst>
              <a:cxn ang="3">
                <a:pos x="hc" y="t"/>
              </a:cxn>
              <a:cxn ang="cd2">
                <a:pos x="l" y="vc"/>
              </a:cxn>
              <a:cxn ang="cd4">
                <a:pos x="hc" y="b"/>
              </a:cxn>
              <a:cxn ang="0">
                <a:pos x="r" y="vc"/>
              </a:cxn>
            </a:cxnLst>
            <a:rect l="l" t="t" r="r" b="b"/>
            <a:pathLst>
              <a:path w="17891" h="1832">
                <a:moveTo>
                  <a:pt x="12334" y="0"/>
                </a:moveTo>
                <a:lnTo>
                  <a:pt x="15669" y="0"/>
                </a:lnTo>
                <a:lnTo>
                  <a:pt x="17028" y="0"/>
                </a:lnTo>
                <a:lnTo>
                  <a:pt x="17090" y="0"/>
                </a:lnTo>
                <a:lnTo>
                  <a:pt x="17090" y="4"/>
                </a:lnTo>
                <a:cubicBezTo>
                  <a:pt x="17509" y="24"/>
                  <a:pt x="17901" y="428"/>
                  <a:pt x="17891" y="916"/>
                </a:cubicBezTo>
                <a:cubicBezTo>
                  <a:pt x="17898" y="1355"/>
                  <a:pt x="17555" y="1808"/>
                  <a:pt x="17090" y="1828"/>
                </a:cubicBezTo>
                <a:lnTo>
                  <a:pt x="17090" y="1832"/>
                </a:lnTo>
                <a:lnTo>
                  <a:pt x="12630" y="1832"/>
                </a:lnTo>
                <a:lnTo>
                  <a:pt x="12334" y="1832"/>
                </a:lnTo>
                <a:lnTo>
                  <a:pt x="0" y="1832"/>
                </a:lnTo>
                <a:lnTo>
                  <a:pt x="0" y="1"/>
                </a:lnTo>
                <a:lnTo>
                  <a:pt x="12334" y="1"/>
                </a:lnTo>
                <a:lnTo>
                  <a:pt x="12334" y="0"/>
                </a:ln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7" name="空心弧 136"/>
          <p:cNvSpPr/>
          <p:nvPr/>
        </p:nvSpPr>
        <p:spPr>
          <a:xfrm rot="5400000">
            <a:off x="-613410" y="5722620"/>
            <a:ext cx="1213485" cy="1213485"/>
          </a:xfrm>
          <a:prstGeom prst="blockArc">
            <a:avLst>
              <a:gd name="adj1" fmla="val 10597924"/>
              <a:gd name="adj2" fmla="val 179928"/>
              <a:gd name="adj3" fmla="val 10090"/>
            </a:avLst>
          </a:prstGeom>
          <a:solidFill>
            <a:srgbClr val="FE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任意多边形: 形状 4"/>
          <p:cNvSpPr/>
          <p:nvPr/>
        </p:nvSpPr>
        <p:spPr>
          <a:xfrm>
            <a:off x="879333" y="843280"/>
            <a:ext cx="11425697" cy="1425575"/>
          </a:xfrm>
          <a:custGeom>
            <a:avLst/>
            <a:gdLst>
              <a:gd name="connsiteX0" fmla="*/ 1052866 w 11075015"/>
              <a:gd name="connsiteY0" fmla="*/ 0 h 2183404"/>
              <a:gd name="connsiteX1" fmla="*/ 1052875 w 11075015"/>
              <a:gd name="connsiteY1" fmla="*/ 1 h 2183404"/>
              <a:gd name="connsiteX2" fmla="*/ 2709590 w 11075015"/>
              <a:gd name="connsiteY2" fmla="*/ 1 h 2183404"/>
              <a:gd name="connsiteX3" fmla="*/ 2709590 w 11075015"/>
              <a:gd name="connsiteY3" fmla="*/ 0 h 2183404"/>
              <a:gd name="connsiteX4" fmla="*/ 11075015 w 11075015"/>
              <a:gd name="connsiteY4" fmla="*/ 0 h 2183404"/>
              <a:gd name="connsiteX5" fmla="*/ 11075015 w 11075015"/>
              <a:gd name="connsiteY5" fmla="*/ 2183404 h 2183404"/>
              <a:gd name="connsiteX6" fmla="*/ 2815664 w 11075015"/>
              <a:gd name="connsiteY6" fmla="*/ 2183404 h 2183404"/>
              <a:gd name="connsiteX7" fmla="*/ 2709590 w 11075015"/>
              <a:gd name="connsiteY7" fmla="*/ 2183404 h 2183404"/>
              <a:gd name="connsiteX8" fmla="*/ 1052866 w 11075015"/>
              <a:gd name="connsiteY8" fmla="*/ 2183404 h 2183404"/>
              <a:gd name="connsiteX9" fmla="*/ 977304 w 11075015"/>
              <a:gd name="connsiteY9" fmla="*/ 2183404 h 2183404"/>
              <a:gd name="connsiteX10" fmla="*/ 977304 w 11075015"/>
              <a:gd name="connsiteY10" fmla="*/ 2179448 h 2183404"/>
              <a:gd name="connsiteX11" fmla="*/ 945216 w 11075015"/>
              <a:gd name="connsiteY11" fmla="*/ 2177768 h 2183404"/>
              <a:gd name="connsiteX12" fmla="*/ 0 w 11075015"/>
              <a:gd name="connsiteY12" fmla="*/ 1091702 h 2183404"/>
              <a:gd name="connsiteX13" fmla="*/ 945216 w 11075015"/>
              <a:gd name="connsiteY13" fmla="*/ 5636 h 2183404"/>
              <a:gd name="connsiteX14" fmla="*/ 977304 w 11075015"/>
              <a:gd name="connsiteY14" fmla="*/ 3957 h 2183404"/>
              <a:gd name="connsiteX15" fmla="*/ 977304 w 11075015"/>
              <a:gd name="connsiteY15" fmla="*/ 1 h 2183404"/>
              <a:gd name="connsiteX16" fmla="*/ 1052856 w 11075015"/>
              <a:gd name="connsiteY16" fmla="*/ 1 h 2183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993" h="2245">
                <a:moveTo>
                  <a:pt x="982" y="0"/>
                </a:moveTo>
                <a:lnTo>
                  <a:pt x="1058" y="0"/>
                </a:lnTo>
                <a:lnTo>
                  <a:pt x="2723" y="0"/>
                </a:lnTo>
                <a:lnTo>
                  <a:pt x="6809" y="0"/>
                </a:lnTo>
                <a:lnTo>
                  <a:pt x="6809" y="1"/>
                </a:lnTo>
                <a:lnTo>
                  <a:pt x="17993" y="1"/>
                </a:lnTo>
                <a:lnTo>
                  <a:pt x="17993" y="2245"/>
                </a:lnTo>
                <a:lnTo>
                  <a:pt x="6809" y="2245"/>
                </a:lnTo>
                <a:lnTo>
                  <a:pt x="6447" y="2245"/>
                </a:lnTo>
                <a:lnTo>
                  <a:pt x="982" y="2245"/>
                </a:lnTo>
                <a:lnTo>
                  <a:pt x="982" y="2241"/>
                </a:lnTo>
                <a:cubicBezTo>
                  <a:pt x="412" y="2215"/>
                  <a:pt x="-8" y="1661"/>
                  <a:pt x="0" y="1123"/>
                </a:cubicBezTo>
                <a:cubicBezTo>
                  <a:pt x="-12" y="524"/>
                  <a:pt x="468" y="30"/>
                  <a:pt x="982" y="4"/>
                </a:cubicBezTo>
                <a:lnTo>
                  <a:pt x="982" y="0"/>
                </a:lnTo>
                <a:close/>
              </a:path>
            </a:pathLst>
          </a:custGeom>
          <a:solidFill>
            <a:srgbClr val="E8D5E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空心弧 11"/>
          <p:cNvSpPr/>
          <p:nvPr/>
        </p:nvSpPr>
        <p:spPr>
          <a:xfrm rot="16200000" flipH="1">
            <a:off x="11560810" y="843915"/>
            <a:ext cx="1423035" cy="1423035"/>
          </a:xfrm>
          <a:prstGeom prst="blockArc">
            <a:avLst>
              <a:gd name="adj1" fmla="val 10597924"/>
              <a:gd name="adj2" fmla="val 179928"/>
              <a:gd name="adj3" fmla="val 10090"/>
            </a:avLst>
          </a:prstGeom>
          <a:solidFill>
            <a:srgbClr val="E8D5E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框 1"/>
          <p:cNvSpPr txBox="1"/>
          <p:nvPr/>
        </p:nvSpPr>
        <p:spPr>
          <a:xfrm>
            <a:off x="4427220" y="1537970"/>
            <a:ext cx="1939925" cy="681990"/>
          </a:xfrm>
          <a:prstGeom prst="rect">
            <a:avLst/>
          </a:prstGeom>
          <a:noFill/>
        </p:spPr>
        <p:txBody>
          <a:bodyPr wrap="none" rtlCol="0">
            <a:spAutoFit/>
          </a:bodyPr>
          <a:lstStyle/>
          <a:p>
            <a:pPr>
              <a:lnSpc>
                <a:spcPct val="120000"/>
              </a:lnSpc>
            </a:pPr>
            <a:r>
              <a:rPr lang="en-US" altLang="zh-CN" sz="3200" dirty="0">
                <a:solidFill>
                  <a:srgbClr val="8C78A1"/>
                </a:solidFill>
                <a:latin typeface="字制区喜脉体" panose="02000603000000000000" charset="-122"/>
                <a:ea typeface="字制区喜脉体" panose="02000603000000000000" charset="-122"/>
              </a:rPr>
              <a:t>CONTENT</a:t>
            </a:r>
          </a:p>
        </p:txBody>
      </p:sp>
      <p:sp>
        <p:nvSpPr>
          <p:cNvPr id="7" name="文本框 6"/>
          <p:cNvSpPr txBox="1"/>
          <p:nvPr/>
        </p:nvSpPr>
        <p:spPr>
          <a:xfrm>
            <a:off x="2614930" y="1022350"/>
            <a:ext cx="2011680" cy="1198880"/>
          </a:xfrm>
          <a:prstGeom prst="rect">
            <a:avLst/>
          </a:prstGeom>
          <a:noFill/>
        </p:spPr>
        <p:txBody>
          <a:bodyPr wrap="none" rtlCol="0">
            <a:spAutoFit/>
          </a:bodyPr>
          <a:lstStyle/>
          <a:p>
            <a:pPr algn="l"/>
            <a:r>
              <a:rPr lang="zh-CN" altLang="en-US" sz="7200" dirty="0">
                <a:solidFill>
                  <a:srgbClr val="8C78A1"/>
                </a:solidFill>
                <a:latin typeface="字制区喜脉体" panose="02000603000000000000" charset="-122"/>
                <a:ea typeface="字制区喜脉体" panose="02000603000000000000" charset="-122"/>
                <a:sym typeface="+mn-ea"/>
              </a:rPr>
              <a:t>目录</a:t>
            </a:r>
          </a:p>
        </p:txBody>
      </p:sp>
      <p:sp>
        <p:nvSpPr>
          <p:cNvPr id="16" name="文本框 15"/>
          <p:cNvSpPr txBox="1"/>
          <p:nvPr/>
        </p:nvSpPr>
        <p:spPr>
          <a:xfrm>
            <a:off x="10250805" y="327660"/>
            <a:ext cx="1357630" cy="349250"/>
          </a:xfrm>
          <a:prstGeom prst="rect">
            <a:avLst/>
          </a:prstGeom>
          <a:noFill/>
        </p:spPr>
        <p:txBody>
          <a:bodyPr wrap="none" rtlCol="0">
            <a:spAutoFit/>
          </a:bodyPr>
          <a:lstStyle/>
          <a:p>
            <a:pPr>
              <a:lnSpc>
                <a:spcPct val="120000"/>
              </a:lnSpc>
            </a:pPr>
            <a:r>
              <a:rPr lang="en-US" altLang="zh-CN" sz="1400" dirty="0">
                <a:solidFill>
                  <a:srgbClr val="8C78A1"/>
                </a:solidFill>
                <a:latin typeface="OPPOSans H" panose="00020600040101010101" charset="-122"/>
                <a:ea typeface="OPPOSans H" panose="00020600040101010101" charset="-122"/>
              </a:rPr>
              <a:t>YOUR LOGO</a:t>
            </a:r>
          </a:p>
        </p:txBody>
      </p:sp>
      <p:pic>
        <p:nvPicPr>
          <p:cNvPr id="20" name="图片 19">
            <a:extLst>
              <a:ext uri="{FF2B5EF4-FFF2-40B4-BE49-F238E27FC236}">
                <a16:creationId xmlns:a16="http://schemas.microsoft.com/office/drawing/2014/main" id="{8E584A2E-9E08-F371-A95F-EFDF07209C1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0" t="21782" r="1563" b="12841"/>
          <a:stretch/>
        </p:blipFill>
        <p:spPr>
          <a:xfrm>
            <a:off x="1130018" y="1046076"/>
            <a:ext cx="1025110" cy="1025110"/>
          </a:xfrm>
          <a:prstGeom prst="ellipse">
            <a:avLst/>
          </a:prstGeom>
        </p:spPr>
      </p:pic>
      <p:sp>
        <p:nvSpPr>
          <p:cNvPr id="4" name="椭圆 3">
            <a:extLst>
              <a:ext uri="{FF2B5EF4-FFF2-40B4-BE49-F238E27FC236}">
                <a16:creationId xmlns:a16="http://schemas.microsoft.com/office/drawing/2014/main" id="{E42115EC-E203-5DA4-1BF3-774F37FF494F}"/>
              </a:ext>
            </a:extLst>
          </p:cNvPr>
          <p:cNvSpPr/>
          <p:nvPr/>
        </p:nvSpPr>
        <p:spPr>
          <a:xfrm>
            <a:off x="10314774" y="5901304"/>
            <a:ext cx="769121" cy="769121"/>
          </a:xfrm>
          <a:prstGeom prst="ellipse">
            <a:avLst/>
          </a:prstGeom>
          <a:solidFill>
            <a:srgbClr val="FE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5406390" y="1319530"/>
            <a:ext cx="6600825" cy="1198880"/>
          </a:xfrm>
          <a:prstGeom prst="rect">
            <a:avLst/>
          </a:prstGeom>
          <a:noFill/>
        </p:spPr>
        <p:txBody>
          <a:bodyPr wrap="square" rtlCol="0">
            <a:spAutoFit/>
          </a:bodyPr>
          <a:lstStyle/>
          <a:p>
            <a:pPr algn="l"/>
            <a:r>
              <a:rPr lang="en-US" altLang="zh-CN" sz="7200" dirty="0">
                <a:ln>
                  <a:noFill/>
                </a:ln>
                <a:solidFill>
                  <a:srgbClr val="8C78A1">
                    <a:alpha val="50000"/>
                  </a:srgbClr>
                </a:solidFill>
                <a:latin typeface="字制区喜脉体" panose="02000603000000000000" charset="-122"/>
                <a:ea typeface="字制区喜脉体" panose="02000603000000000000" charset="-122"/>
                <a:sym typeface="+mn-ea"/>
              </a:rPr>
              <a:t>CHAPTER ONE</a:t>
            </a:r>
          </a:p>
        </p:txBody>
      </p:sp>
      <p:sp>
        <p:nvSpPr>
          <p:cNvPr id="15" name="文本框 14"/>
          <p:cNvSpPr txBox="1"/>
          <p:nvPr/>
        </p:nvSpPr>
        <p:spPr>
          <a:xfrm>
            <a:off x="5065395" y="2988310"/>
            <a:ext cx="2444750" cy="1861185"/>
          </a:xfrm>
          <a:prstGeom prst="rect">
            <a:avLst/>
          </a:prstGeom>
          <a:noFill/>
        </p:spPr>
        <p:txBody>
          <a:bodyPr wrap="square" rtlCol="0">
            <a:spAutoFit/>
          </a:bodyPr>
          <a:lstStyle/>
          <a:p>
            <a:pPr algn="ctr"/>
            <a:r>
              <a:rPr lang="en-US" altLang="zh-CN" sz="11500" dirty="0">
                <a:ln>
                  <a:noFill/>
                </a:ln>
                <a:solidFill>
                  <a:srgbClr val="8C78A1"/>
                </a:solidFill>
                <a:latin typeface="字制区喜脉体" panose="02000603000000000000" charset="-122"/>
                <a:ea typeface="字制区喜脉体" panose="02000603000000000000" charset="-122"/>
                <a:sym typeface="+mn-ea"/>
              </a:rPr>
              <a:t>01</a:t>
            </a:r>
          </a:p>
        </p:txBody>
      </p:sp>
      <p:sp>
        <p:nvSpPr>
          <p:cNvPr id="2" name="文本框 1"/>
          <p:cNvSpPr txBox="1"/>
          <p:nvPr/>
        </p:nvSpPr>
        <p:spPr>
          <a:xfrm>
            <a:off x="7396480" y="3502660"/>
            <a:ext cx="2621280" cy="681990"/>
          </a:xfrm>
          <a:prstGeom prst="rect">
            <a:avLst/>
          </a:prstGeom>
          <a:noFill/>
        </p:spPr>
        <p:txBody>
          <a:bodyPr wrap="none" rtlCol="0">
            <a:spAutoFit/>
          </a:bodyPr>
          <a:lstStyle/>
          <a:p>
            <a:pPr algn="l">
              <a:lnSpc>
                <a:spcPct val="120000"/>
              </a:lnSpc>
            </a:pPr>
            <a:r>
              <a:rPr lang="en-US" altLang="zh-CN" sz="3200" dirty="0">
                <a:solidFill>
                  <a:srgbClr val="8C78A1"/>
                </a:solidFill>
                <a:latin typeface="字制区喜脉体" panose="02000603000000000000" charset="-122"/>
                <a:ea typeface="字制区喜脉体" panose="02000603000000000000" charset="-122"/>
              </a:rPr>
              <a:t>年度工作概述</a:t>
            </a:r>
          </a:p>
        </p:txBody>
      </p:sp>
      <p:sp>
        <p:nvSpPr>
          <p:cNvPr id="16" name="文本框 15"/>
          <p:cNvSpPr txBox="1"/>
          <p:nvPr/>
        </p:nvSpPr>
        <p:spPr>
          <a:xfrm>
            <a:off x="7472680" y="4095750"/>
            <a:ext cx="3443605" cy="370840"/>
          </a:xfrm>
          <a:prstGeom prst="rect">
            <a:avLst/>
          </a:prstGeom>
          <a:noFill/>
        </p:spPr>
        <p:txBody>
          <a:bodyPr wrap="square" rtlCol="0">
            <a:spAutoFit/>
          </a:bodyPr>
          <a:lstStyle/>
          <a:p>
            <a:pPr algn="l">
              <a:lnSpc>
                <a:spcPct val="130000"/>
              </a:lnSpc>
            </a:pPr>
            <a:r>
              <a:rPr lang="zh-CN" altLang="en-US" sz="1400" cap="all" spc="110" dirty="0">
                <a:solidFill>
                  <a:schemeClr val="tx1">
                    <a:lumMod val="85000"/>
                    <a:lumOff val="15000"/>
                  </a:schemeClr>
                </a:solidFill>
                <a:uFillTx/>
                <a:latin typeface="OPPOSans R" panose="00020600040101010101" charset="-122"/>
                <a:ea typeface="OPPOSans R" panose="00020600040101010101" charset="-122"/>
              </a:rPr>
              <a:t>Annual work overview</a:t>
            </a:r>
          </a:p>
        </p:txBody>
      </p:sp>
      <p:sp>
        <p:nvSpPr>
          <p:cNvPr id="29" name="任意多边形: 形状 4"/>
          <p:cNvSpPr/>
          <p:nvPr/>
        </p:nvSpPr>
        <p:spPr>
          <a:xfrm flipH="1">
            <a:off x="0" y="4544695"/>
            <a:ext cx="7510145" cy="2313305"/>
          </a:xfrm>
          <a:custGeom>
            <a:avLst/>
            <a:gdLst>
              <a:gd name="connsiteX0" fmla="*/ 1052866 w 11075015"/>
              <a:gd name="connsiteY0" fmla="*/ 0 h 2183404"/>
              <a:gd name="connsiteX1" fmla="*/ 1052875 w 11075015"/>
              <a:gd name="connsiteY1" fmla="*/ 1 h 2183404"/>
              <a:gd name="connsiteX2" fmla="*/ 2709590 w 11075015"/>
              <a:gd name="connsiteY2" fmla="*/ 1 h 2183404"/>
              <a:gd name="connsiteX3" fmla="*/ 2709590 w 11075015"/>
              <a:gd name="connsiteY3" fmla="*/ 0 h 2183404"/>
              <a:gd name="connsiteX4" fmla="*/ 11075015 w 11075015"/>
              <a:gd name="connsiteY4" fmla="*/ 0 h 2183404"/>
              <a:gd name="connsiteX5" fmla="*/ 11075015 w 11075015"/>
              <a:gd name="connsiteY5" fmla="*/ 2183404 h 2183404"/>
              <a:gd name="connsiteX6" fmla="*/ 2815664 w 11075015"/>
              <a:gd name="connsiteY6" fmla="*/ 2183404 h 2183404"/>
              <a:gd name="connsiteX7" fmla="*/ 2709590 w 11075015"/>
              <a:gd name="connsiteY7" fmla="*/ 2183404 h 2183404"/>
              <a:gd name="connsiteX8" fmla="*/ 1052866 w 11075015"/>
              <a:gd name="connsiteY8" fmla="*/ 2183404 h 2183404"/>
              <a:gd name="connsiteX9" fmla="*/ 977304 w 11075015"/>
              <a:gd name="connsiteY9" fmla="*/ 2183404 h 2183404"/>
              <a:gd name="connsiteX10" fmla="*/ 977304 w 11075015"/>
              <a:gd name="connsiteY10" fmla="*/ 2179448 h 2183404"/>
              <a:gd name="connsiteX11" fmla="*/ 945216 w 11075015"/>
              <a:gd name="connsiteY11" fmla="*/ 2177768 h 2183404"/>
              <a:gd name="connsiteX12" fmla="*/ 0 w 11075015"/>
              <a:gd name="connsiteY12" fmla="*/ 1091702 h 2183404"/>
              <a:gd name="connsiteX13" fmla="*/ 945216 w 11075015"/>
              <a:gd name="connsiteY13" fmla="*/ 5636 h 2183404"/>
              <a:gd name="connsiteX14" fmla="*/ 977304 w 11075015"/>
              <a:gd name="connsiteY14" fmla="*/ 3957 h 2183404"/>
              <a:gd name="connsiteX15" fmla="*/ 977304 w 11075015"/>
              <a:gd name="connsiteY15" fmla="*/ 1 h 2183404"/>
              <a:gd name="connsiteX16" fmla="*/ 1052856 w 11075015"/>
              <a:gd name="connsiteY16" fmla="*/ 1 h 2183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27" h="3643">
                <a:moveTo>
                  <a:pt x="1837" y="0"/>
                </a:moveTo>
                <a:lnTo>
                  <a:pt x="1837" y="0"/>
                </a:lnTo>
                <a:lnTo>
                  <a:pt x="4729" y="0"/>
                </a:lnTo>
                <a:lnTo>
                  <a:pt x="4729" y="0"/>
                </a:lnTo>
                <a:lnTo>
                  <a:pt x="11827" y="0"/>
                </a:lnTo>
                <a:lnTo>
                  <a:pt x="11827" y="3643"/>
                </a:lnTo>
                <a:lnTo>
                  <a:pt x="1705" y="3643"/>
                </a:lnTo>
                <a:lnTo>
                  <a:pt x="1705" y="3636"/>
                </a:lnTo>
                <a:cubicBezTo>
                  <a:pt x="715" y="3595"/>
                  <a:pt x="-15" y="2695"/>
                  <a:pt x="0" y="1822"/>
                </a:cubicBezTo>
                <a:cubicBezTo>
                  <a:pt x="-21" y="851"/>
                  <a:pt x="813" y="48"/>
                  <a:pt x="1705" y="7"/>
                </a:cubicBezTo>
                <a:lnTo>
                  <a:pt x="1705" y="0"/>
                </a:lnTo>
                <a:lnTo>
                  <a:pt x="1837" y="0"/>
                </a:lnTo>
                <a:lnTo>
                  <a:pt x="1837" y="0"/>
                </a:lnTo>
                <a:close/>
              </a:path>
            </a:pathLst>
          </a:custGeom>
          <a:solidFill>
            <a:srgbClr val="E8D5E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文本框 24"/>
          <p:cNvSpPr txBox="1"/>
          <p:nvPr/>
        </p:nvSpPr>
        <p:spPr>
          <a:xfrm>
            <a:off x="7509828" y="4540250"/>
            <a:ext cx="1535430" cy="866140"/>
          </a:xfrm>
          <a:prstGeom prst="rect">
            <a:avLst/>
          </a:prstGeom>
          <a:noFill/>
        </p:spPr>
        <p:txBody>
          <a:bodyPr wrap="none" rtlCol="0">
            <a:spAutoFit/>
          </a:bodyPr>
          <a:lstStyle/>
          <a:p>
            <a:pPr marL="285750" indent="-285750" algn="l">
              <a:lnSpc>
                <a:spcPct val="120000"/>
              </a:lnSpc>
              <a:buFont typeface="Wingdings" panose="05000000000000000000" charset="0"/>
              <a:buChar char="l"/>
            </a:pPr>
            <a:r>
              <a:rPr lang="zh-CN" sz="1400" cap="all" dirty="0">
                <a:solidFill>
                  <a:srgbClr val="2C2921"/>
                </a:solidFill>
                <a:uFillTx/>
                <a:latin typeface="OPPOSans R" panose="00020600040101010101" charset="-122"/>
                <a:ea typeface="OPPOSans R" panose="00020600040101010101" charset="-122"/>
              </a:rPr>
              <a:t>全年工作情况</a:t>
            </a:r>
          </a:p>
          <a:p>
            <a:pPr marL="285750" indent="-285750" algn="l">
              <a:lnSpc>
                <a:spcPct val="120000"/>
              </a:lnSpc>
              <a:buFont typeface="Wingdings" panose="05000000000000000000" charset="0"/>
              <a:buChar char="l"/>
            </a:pPr>
            <a:r>
              <a:rPr lang="zh-CN" sz="1400" cap="all" dirty="0">
                <a:solidFill>
                  <a:srgbClr val="2C2921"/>
                </a:solidFill>
                <a:uFillTx/>
                <a:latin typeface="OPPOSans R" panose="00020600040101010101" charset="-122"/>
                <a:ea typeface="OPPOSans R" panose="00020600040101010101" charset="-122"/>
              </a:rPr>
              <a:t>工作数据展示</a:t>
            </a:r>
          </a:p>
          <a:p>
            <a:pPr marL="285750" indent="-285750" algn="l">
              <a:lnSpc>
                <a:spcPct val="120000"/>
              </a:lnSpc>
              <a:buFont typeface="Wingdings" panose="05000000000000000000" charset="0"/>
              <a:buChar char="l"/>
            </a:pPr>
            <a:r>
              <a:rPr lang="zh-CN" sz="1400" cap="all" dirty="0">
                <a:solidFill>
                  <a:srgbClr val="2C2921"/>
                </a:solidFill>
                <a:uFillTx/>
                <a:latin typeface="OPPOSans R" panose="00020600040101010101" charset="-122"/>
                <a:ea typeface="OPPOSans R" panose="00020600040101010101" charset="-122"/>
              </a:rPr>
              <a:t>工作数据汇报</a:t>
            </a:r>
          </a:p>
        </p:txBody>
      </p:sp>
      <p:sp>
        <p:nvSpPr>
          <p:cNvPr id="14" name="任意多边形: 形状 7"/>
          <p:cNvSpPr/>
          <p:nvPr/>
        </p:nvSpPr>
        <p:spPr>
          <a:xfrm>
            <a:off x="668655" y="660400"/>
            <a:ext cx="4461510" cy="6197600"/>
          </a:xfrm>
          <a:custGeom>
            <a:avLst/>
            <a:gdLst>
              <a:gd name="connsiteX0" fmla="*/ 2210236 w 4420472"/>
              <a:gd name="connsiteY0" fmla="*/ 0 h 5910805"/>
              <a:gd name="connsiteX1" fmla="*/ 4409061 w 4420472"/>
              <a:gd name="connsiteY1" fmla="*/ 1984252 h 5910805"/>
              <a:gd name="connsiteX2" fmla="*/ 4412462 w 4420472"/>
              <a:gd name="connsiteY2" fmla="*/ 2051612 h 5910805"/>
              <a:gd name="connsiteX3" fmla="*/ 4420471 w 4420472"/>
              <a:gd name="connsiteY3" fmla="*/ 2051612 h 5910805"/>
              <a:gd name="connsiteX4" fmla="*/ 4420471 w 4420472"/>
              <a:gd name="connsiteY4" fmla="*/ 2210217 h 5910805"/>
              <a:gd name="connsiteX5" fmla="*/ 4420472 w 4420472"/>
              <a:gd name="connsiteY5" fmla="*/ 2210236 h 5910805"/>
              <a:gd name="connsiteX6" fmla="*/ 4420471 w 4420472"/>
              <a:gd name="connsiteY6" fmla="*/ 2210256 h 5910805"/>
              <a:gd name="connsiteX7" fmla="*/ 4420471 w 4420472"/>
              <a:gd name="connsiteY7" fmla="*/ 5910805 h 5910805"/>
              <a:gd name="connsiteX8" fmla="*/ 0 w 4420472"/>
              <a:gd name="connsiteY8" fmla="*/ 5910805 h 5910805"/>
              <a:gd name="connsiteX9" fmla="*/ 0 w 4420472"/>
              <a:gd name="connsiteY9" fmla="*/ 2210236 h 5910805"/>
              <a:gd name="connsiteX10" fmla="*/ 0 w 4420472"/>
              <a:gd name="connsiteY10" fmla="*/ 2051612 h 5910805"/>
              <a:gd name="connsiteX11" fmla="*/ 8010 w 4420472"/>
              <a:gd name="connsiteY11" fmla="*/ 2051612 h 5910805"/>
              <a:gd name="connsiteX12" fmla="*/ 11412 w 4420472"/>
              <a:gd name="connsiteY12" fmla="*/ 1984252 h 5910805"/>
              <a:gd name="connsiteX13" fmla="*/ 2210236 w 4420472"/>
              <a:gd name="connsiteY13" fmla="*/ 0 h 59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20472" h="5910805">
                <a:moveTo>
                  <a:pt x="2210236" y="0"/>
                </a:moveTo>
                <a:cubicBezTo>
                  <a:pt x="3354623" y="0"/>
                  <a:pt x="4295875" y="869727"/>
                  <a:pt x="4409061" y="1984252"/>
                </a:cubicBezTo>
                <a:lnTo>
                  <a:pt x="4412462" y="2051612"/>
                </a:lnTo>
                <a:lnTo>
                  <a:pt x="4420471" y="2051612"/>
                </a:lnTo>
                <a:lnTo>
                  <a:pt x="4420471" y="2210217"/>
                </a:lnTo>
                <a:lnTo>
                  <a:pt x="4420472" y="2210236"/>
                </a:lnTo>
                <a:lnTo>
                  <a:pt x="4420471" y="2210256"/>
                </a:lnTo>
                <a:lnTo>
                  <a:pt x="4420471" y="5910805"/>
                </a:lnTo>
                <a:lnTo>
                  <a:pt x="0" y="5910805"/>
                </a:lnTo>
                <a:lnTo>
                  <a:pt x="0" y="2210236"/>
                </a:lnTo>
                <a:lnTo>
                  <a:pt x="0" y="2051612"/>
                </a:lnTo>
                <a:lnTo>
                  <a:pt x="8010" y="2051612"/>
                </a:lnTo>
                <a:lnTo>
                  <a:pt x="11412" y="1984252"/>
                </a:lnTo>
                <a:cubicBezTo>
                  <a:pt x="124598" y="869727"/>
                  <a:pt x="1065849" y="0"/>
                  <a:pt x="2210236" y="0"/>
                </a:cubicBezTo>
                <a:close/>
              </a:path>
            </a:pathLst>
          </a:custGeom>
          <a:blipFill dpi="0" rotWithShape="1">
            <a:blip r:embed="rId3"/>
            <a:srcRect/>
            <a:tile tx="0" ty="0" sx="100000" sy="100000" flip="none" algn="c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椭圆 7"/>
          <p:cNvSpPr/>
          <p:nvPr/>
        </p:nvSpPr>
        <p:spPr>
          <a:xfrm>
            <a:off x="575310" y="249555"/>
            <a:ext cx="427355" cy="427355"/>
          </a:xfrm>
          <a:prstGeom prst="ellipse">
            <a:avLst/>
          </a:prstGeom>
          <a:solidFill>
            <a:srgbClr val="FEC3D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7142480" y="715010"/>
            <a:ext cx="4465955" cy="6156325"/>
          </a:xfrm>
          <a:custGeom>
            <a:avLst/>
            <a:gdLst>
              <a:gd name="connsiteX0" fmla="*/ 2210236 w 4420472"/>
              <a:gd name="connsiteY0" fmla="*/ 0 h 5910805"/>
              <a:gd name="connsiteX1" fmla="*/ 4409061 w 4420472"/>
              <a:gd name="connsiteY1" fmla="*/ 1984252 h 5910805"/>
              <a:gd name="connsiteX2" fmla="*/ 4412462 w 4420472"/>
              <a:gd name="connsiteY2" fmla="*/ 2051612 h 5910805"/>
              <a:gd name="connsiteX3" fmla="*/ 4420471 w 4420472"/>
              <a:gd name="connsiteY3" fmla="*/ 2051612 h 5910805"/>
              <a:gd name="connsiteX4" fmla="*/ 4420471 w 4420472"/>
              <a:gd name="connsiteY4" fmla="*/ 2210217 h 5910805"/>
              <a:gd name="connsiteX5" fmla="*/ 4420472 w 4420472"/>
              <a:gd name="connsiteY5" fmla="*/ 2210236 h 5910805"/>
              <a:gd name="connsiteX6" fmla="*/ 4420471 w 4420472"/>
              <a:gd name="connsiteY6" fmla="*/ 2210256 h 5910805"/>
              <a:gd name="connsiteX7" fmla="*/ 4420471 w 4420472"/>
              <a:gd name="connsiteY7" fmla="*/ 5910805 h 5910805"/>
              <a:gd name="connsiteX8" fmla="*/ 0 w 4420472"/>
              <a:gd name="connsiteY8" fmla="*/ 5910805 h 5910805"/>
              <a:gd name="connsiteX9" fmla="*/ 0 w 4420472"/>
              <a:gd name="connsiteY9" fmla="*/ 2210236 h 5910805"/>
              <a:gd name="connsiteX10" fmla="*/ 0 w 4420472"/>
              <a:gd name="connsiteY10" fmla="*/ 2051612 h 5910805"/>
              <a:gd name="connsiteX11" fmla="*/ 8010 w 4420472"/>
              <a:gd name="connsiteY11" fmla="*/ 2051612 h 5910805"/>
              <a:gd name="connsiteX12" fmla="*/ 11412 w 4420472"/>
              <a:gd name="connsiteY12" fmla="*/ 1984252 h 5910805"/>
              <a:gd name="connsiteX13" fmla="*/ 2210236 w 4420472"/>
              <a:gd name="connsiteY13" fmla="*/ 0 h 59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20472" h="5910805">
                <a:moveTo>
                  <a:pt x="2210236" y="0"/>
                </a:moveTo>
                <a:cubicBezTo>
                  <a:pt x="3354623" y="0"/>
                  <a:pt x="4295875" y="869727"/>
                  <a:pt x="4409061" y="1984252"/>
                </a:cubicBezTo>
                <a:lnTo>
                  <a:pt x="4412462" y="2051612"/>
                </a:lnTo>
                <a:lnTo>
                  <a:pt x="4420471" y="2051612"/>
                </a:lnTo>
                <a:lnTo>
                  <a:pt x="4420471" y="2210217"/>
                </a:lnTo>
                <a:lnTo>
                  <a:pt x="4420472" y="2210236"/>
                </a:lnTo>
                <a:lnTo>
                  <a:pt x="4420471" y="2210256"/>
                </a:lnTo>
                <a:lnTo>
                  <a:pt x="4420471" y="5910805"/>
                </a:lnTo>
                <a:lnTo>
                  <a:pt x="0" y="5910805"/>
                </a:lnTo>
                <a:lnTo>
                  <a:pt x="0" y="2210236"/>
                </a:lnTo>
                <a:lnTo>
                  <a:pt x="0" y="2051612"/>
                </a:lnTo>
                <a:lnTo>
                  <a:pt x="8010" y="2051612"/>
                </a:lnTo>
                <a:lnTo>
                  <a:pt x="11412" y="1984252"/>
                </a:lnTo>
                <a:cubicBezTo>
                  <a:pt x="124598" y="869727"/>
                  <a:pt x="1065849" y="0"/>
                  <a:pt x="2210236" y="0"/>
                </a:cubicBezTo>
                <a:close/>
              </a:path>
            </a:pathLst>
          </a:custGeom>
          <a:solidFill>
            <a:srgbClr val="E8D5E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文本框 3"/>
          <p:cNvSpPr txBox="1"/>
          <p:nvPr/>
        </p:nvSpPr>
        <p:spPr>
          <a:xfrm>
            <a:off x="666433" y="227514"/>
            <a:ext cx="2621280" cy="681990"/>
          </a:xfrm>
          <a:prstGeom prst="rect">
            <a:avLst/>
          </a:prstGeom>
          <a:noFill/>
        </p:spPr>
        <p:txBody>
          <a:bodyPr wrap="none" rtlCol="0">
            <a:spAutoFit/>
          </a:bodyPr>
          <a:lstStyle/>
          <a:p>
            <a:pPr algn="l">
              <a:lnSpc>
                <a:spcPct val="120000"/>
              </a:lnSpc>
            </a:pPr>
            <a:r>
              <a:rPr lang="zh-CN" altLang="en-US" sz="3200" dirty="0">
                <a:solidFill>
                  <a:srgbClr val="8C78A1"/>
                </a:solidFill>
                <a:latin typeface="字制区喜脉体" panose="02000603000000000000" charset="-122"/>
                <a:ea typeface="字制区喜脉体" panose="02000603000000000000" charset="-122"/>
              </a:rPr>
              <a:t>全年工作情况</a:t>
            </a:r>
          </a:p>
        </p:txBody>
      </p:sp>
      <p:grpSp>
        <p:nvGrpSpPr>
          <p:cNvPr id="19" name="组合 18"/>
          <p:cNvGrpSpPr/>
          <p:nvPr/>
        </p:nvGrpSpPr>
        <p:grpSpPr>
          <a:xfrm>
            <a:off x="822960" y="3199130"/>
            <a:ext cx="5541645" cy="1302385"/>
            <a:chOff x="1263" y="4867"/>
            <a:chExt cx="8727" cy="2051"/>
          </a:xfrm>
        </p:grpSpPr>
        <p:sp>
          <p:nvSpPr>
            <p:cNvPr id="25" name="文本框 24"/>
            <p:cNvSpPr txBox="1"/>
            <p:nvPr/>
          </p:nvSpPr>
          <p:spPr>
            <a:xfrm>
              <a:off x="1263" y="5454"/>
              <a:ext cx="8727" cy="1464"/>
            </a:xfrm>
            <a:prstGeom prst="rect">
              <a:avLst/>
            </a:prstGeom>
            <a:noFill/>
          </p:spPr>
          <p:txBody>
            <a:bodyPr wrap="square" rtlCol="0">
              <a:spAutoFit/>
            </a:bodyPr>
            <a:lstStyle/>
            <a:p>
              <a:pPr>
                <a:lnSpc>
                  <a:spcPct val="130000"/>
                </a:lnSpc>
              </a:pPr>
              <a:r>
                <a:rPr lang="zh-CN" altLang="en-US" sz="1400" spc="110" dirty="0">
                  <a:solidFill>
                    <a:schemeClr val="tx1">
                      <a:lumMod val="85000"/>
                      <a:lumOff val="15000"/>
                    </a:schemeClr>
                  </a:solidFill>
                  <a:latin typeface="OPPOSans R" panose="00020600040101010101" charset="-122"/>
                  <a:ea typeface="OPPOSans R" panose="00020600040101010101" charset="-122"/>
                </a:rPr>
                <a:t>此处输入内容概述此处输入内容概述此处输入内容概述此处输入内容概述此处输入内容概述此处输入内容概述此处输入内容概述</a:t>
              </a: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a:t>
              </a:r>
              <a:r>
                <a:rPr lang="zh-CN" altLang="en-US" sz="1400" spc="110" dirty="0">
                  <a:solidFill>
                    <a:schemeClr val="tx1">
                      <a:lumMod val="85000"/>
                      <a:lumOff val="15000"/>
                    </a:schemeClr>
                  </a:solidFill>
                  <a:latin typeface="OPPOSans R" panose="00020600040101010101" charset="-122"/>
                  <a:ea typeface="OPPOSans R" panose="00020600040101010101" charset="-122"/>
                </a:rPr>
                <a:t>。</a:t>
              </a:r>
            </a:p>
          </p:txBody>
        </p:sp>
        <p:sp>
          <p:nvSpPr>
            <p:cNvPr id="26" name="文本框 25"/>
            <p:cNvSpPr txBox="1"/>
            <p:nvPr/>
          </p:nvSpPr>
          <p:spPr>
            <a:xfrm>
              <a:off x="1263" y="4867"/>
              <a:ext cx="1945" cy="667"/>
            </a:xfrm>
            <a:prstGeom prst="rect">
              <a:avLst/>
            </a:prstGeom>
            <a:noFill/>
          </p:spPr>
          <p:txBody>
            <a:bodyPr wrap="none" rtlCol="0">
              <a:spAutoFit/>
            </a:bodyPr>
            <a:lstStyle/>
            <a:p>
              <a:pPr>
                <a:lnSpc>
                  <a:spcPct val="120000"/>
                </a:lnSpc>
              </a:pPr>
              <a:r>
                <a:rPr lang="zh-CN" altLang="en-US" dirty="0">
                  <a:solidFill>
                    <a:srgbClr val="8C78A1"/>
                  </a:solidFill>
                  <a:latin typeface="字制区喜脉体" panose="02000603000000000000" charset="-122"/>
                  <a:ea typeface="字制区喜脉体" panose="02000603000000000000" charset="-122"/>
                </a:rPr>
                <a:t>工作情况</a:t>
              </a:r>
              <a:r>
                <a:rPr lang="en-US" altLang="zh-CN" dirty="0">
                  <a:solidFill>
                    <a:srgbClr val="8C78A1"/>
                  </a:solidFill>
                  <a:latin typeface="字制区喜脉体" panose="02000603000000000000" charset="-122"/>
                  <a:ea typeface="字制区喜脉体" panose="02000603000000000000" charset="-122"/>
                </a:rPr>
                <a:t>2</a:t>
              </a:r>
            </a:p>
          </p:txBody>
        </p:sp>
      </p:grpSp>
      <p:grpSp>
        <p:nvGrpSpPr>
          <p:cNvPr id="31" name="组合 30"/>
          <p:cNvGrpSpPr/>
          <p:nvPr/>
        </p:nvGrpSpPr>
        <p:grpSpPr>
          <a:xfrm>
            <a:off x="822960" y="4856480"/>
            <a:ext cx="5541645" cy="1302385"/>
            <a:chOff x="1263" y="7646"/>
            <a:chExt cx="8727" cy="2051"/>
          </a:xfrm>
        </p:grpSpPr>
        <p:sp>
          <p:nvSpPr>
            <p:cNvPr id="29" name="文本框 28"/>
            <p:cNvSpPr txBox="1"/>
            <p:nvPr/>
          </p:nvSpPr>
          <p:spPr>
            <a:xfrm>
              <a:off x="1263" y="8233"/>
              <a:ext cx="8727" cy="1464"/>
            </a:xfrm>
            <a:prstGeom prst="rect">
              <a:avLst/>
            </a:prstGeom>
            <a:noFill/>
          </p:spPr>
          <p:txBody>
            <a:bodyPr wrap="square" rtlCol="0">
              <a:spAutoFit/>
            </a:bodyPr>
            <a:lstStyle/>
            <a:p>
              <a:pPr>
                <a:lnSpc>
                  <a:spcPct val="130000"/>
                </a:lnSpc>
              </a:pPr>
              <a:r>
                <a:rPr lang="zh-CN" altLang="en-US" sz="1400" spc="110" dirty="0">
                  <a:solidFill>
                    <a:schemeClr val="tx1">
                      <a:lumMod val="85000"/>
                      <a:lumOff val="15000"/>
                    </a:schemeClr>
                  </a:solidFill>
                  <a:latin typeface="OPPOSans R" panose="00020600040101010101" charset="-122"/>
                  <a:ea typeface="OPPOSans R" panose="00020600040101010101" charset="-122"/>
                </a:rPr>
                <a:t>此处输入内容概述此处输入内容概述此处输入内容概述此处输入内容概述此处输入内容概述此处输入内容概述此处输入内容概述</a:t>
              </a: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a:t>
              </a:r>
              <a:r>
                <a:rPr lang="zh-CN" altLang="en-US" sz="1400" spc="110" dirty="0">
                  <a:solidFill>
                    <a:schemeClr val="tx1">
                      <a:lumMod val="85000"/>
                      <a:lumOff val="15000"/>
                    </a:schemeClr>
                  </a:solidFill>
                  <a:latin typeface="OPPOSans R" panose="00020600040101010101" charset="-122"/>
                  <a:ea typeface="OPPOSans R" panose="00020600040101010101" charset="-122"/>
                </a:rPr>
                <a:t>。</a:t>
              </a:r>
            </a:p>
          </p:txBody>
        </p:sp>
        <p:sp>
          <p:nvSpPr>
            <p:cNvPr id="30" name="文本框 29"/>
            <p:cNvSpPr txBox="1"/>
            <p:nvPr/>
          </p:nvSpPr>
          <p:spPr>
            <a:xfrm>
              <a:off x="1263" y="7646"/>
              <a:ext cx="1942" cy="667"/>
            </a:xfrm>
            <a:prstGeom prst="rect">
              <a:avLst/>
            </a:prstGeom>
            <a:noFill/>
          </p:spPr>
          <p:txBody>
            <a:bodyPr wrap="none" rtlCol="0">
              <a:spAutoFit/>
            </a:bodyPr>
            <a:lstStyle/>
            <a:p>
              <a:pPr>
                <a:lnSpc>
                  <a:spcPct val="120000"/>
                </a:lnSpc>
              </a:pPr>
              <a:r>
                <a:rPr lang="zh-CN" altLang="en-US" dirty="0">
                  <a:solidFill>
                    <a:srgbClr val="8C78A1"/>
                  </a:solidFill>
                  <a:latin typeface="字制区喜脉体" panose="02000603000000000000" charset="-122"/>
                  <a:ea typeface="字制区喜脉体" panose="02000603000000000000" charset="-122"/>
                </a:rPr>
                <a:t>工作情况</a:t>
              </a:r>
              <a:r>
                <a:rPr lang="en-US" altLang="zh-CN" dirty="0">
                  <a:solidFill>
                    <a:srgbClr val="8C78A1"/>
                  </a:solidFill>
                  <a:latin typeface="字制区喜脉体" panose="02000603000000000000" charset="-122"/>
                  <a:ea typeface="字制区喜脉体" panose="02000603000000000000" charset="-122"/>
                </a:rPr>
                <a:t>3</a:t>
              </a:r>
            </a:p>
          </p:txBody>
        </p:sp>
      </p:grpSp>
      <p:sp>
        <p:nvSpPr>
          <p:cNvPr id="11" name="文本框 10"/>
          <p:cNvSpPr txBox="1"/>
          <p:nvPr/>
        </p:nvSpPr>
        <p:spPr>
          <a:xfrm>
            <a:off x="10250805" y="327660"/>
            <a:ext cx="1357630" cy="349250"/>
          </a:xfrm>
          <a:prstGeom prst="rect">
            <a:avLst/>
          </a:prstGeom>
          <a:noFill/>
        </p:spPr>
        <p:txBody>
          <a:bodyPr wrap="none" rtlCol="0">
            <a:spAutoFit/>
          </a:bodyPr>
          <a:lstStyle/>
          <a:p>
            <a:pPr>
              <a:lnSpc>
                <a:spcPct val="120000"/>
              </a:lnSpc>
            </a:pPr>
            <a:r>
              <a:rPr lang="en-US" altLang="zh-CN" sz="1400" dirty="0">
                <a:solidFill>
                  <a:srgbClr val="8C78A1"/>
                </a:solidFill>
                <a:latin typeface="OPPOSans H" panose="00020600040101010101" charset="-122"/>
                <a:ea typeface="OPPOSans H" panose="00020600040101010101" charset="-122"/>
              </a:rPr>
              <a:t>YOUR LOGO</a:t>
            </a:r>
          </a:p>
        </p:txBody>
      </p:sp>
      <p:sp>
        <p:nvSpPr>
          <p:cNvPr id="17" name="文本框 16"/>
          <p:cNvSpPr txBox="1"/>
          <p:nvPr/>
        </p:nvSpPr>
        <p:spPr>
          <a:xfrm>
            <a:off x="702945" y="727075"/>
            <a:ext cx="3443605" cy="370840"/>
          </a:xfrm>
          <a:prstGeom prst="rect">
            <a:avLst/>
          </a:prstGeom>
          <a:noFill/>
        </p:spPr>
        <p:txBody>
          <a:bodyPr wrap="square" rtlCol="0">
            <a:spAutoFit/>
          </a:bodyPr>
          <a:lstStyle/>
          <a:p>
            <a:pPr algn="l">
              <a:lnSpc>
                <a:spcPct val="130000"/>
              </a:lnSpc>
            </a:pPr>
            <a:r>
              <a:rPr lang="zh-CN" altLang="en-US" sz="1400" cap="all" spc="110" dirty="0">
                <a:solidFill>
                  <a:schemeClr val="tx1">
                    <a:lumMod val="85000"/>
                    <a:lumOff val="15000"/>
                  </a:schemeClr>
                </a:solidFill>
                <a:uFillTx/>
                <a:latin typeface="OPPOSans R" panose="00020600040101010101" charset="-122"/>
                <a:ea typeface="OPPOSans R" panose="00020600040101010101" charset="-122"/>
              </a:rPr>
              <a:t>Annual work</a:t>
            </a:r>
          </a:p>
        </p:txBody>
      </p:sp>
      <p:grpSp>
        <p:nvGrpSpPr>
          <p:cNvPr id="20" name="组合 19"/>
          <p:cNvGrpSpPr/>
          <p:nvPr/>
        </p:nvGrpSpPr>
        <p:grpSpPr>
          <a:xfrm>
            <a:off x="822960" y="1541780"/>
            <a:ext cx="5542280" cy="1302385"/>
            <a:chOff x="1263" y="4867"/>
            <a:chExt cx="8728" cy="2051"/>
          </a:xfrm>
        </p:grpSpPr>
        <p:sp>
          <p:nvSpPr>
            <p:cNvPr id="21" name="文本框 20"/>
            <p:cNvSpPr txBox="1"/>
            <p:nvPr/>
          </p:nvSpPr>
          <p:spPr>
            <a:xfrm>
              <a:off x="1263" y="5454"/>
              <a:ext cx="8728" cy="1464"/>
            </a:xfrm>
            <a:prstGeom prst="rect">
              <a:avLst/>
            </a:prstGeom>
            <a:noFill/>
          </p:spPr>
          <p:txBody>
            <a:bodyPr wrap="square" rtlCol="0">
              <a:spAutoFit/>
            </a:bodyPr>
            <a:lstStyle/>
            <a:p>
              <a:pPr>
                <a:lnSpc>
                  <a:spcPct val="130000"/>
                </a:lnSpc>
              </a:pPr>
              <a:r>
                <a:rPr lang="zh-CN" altLang="en-US" sz="1400" spc="110" dirty="0">
                  <a:solidFill>
                    <a:schemeClr val="tx1">
                      <a:lumMod val="85000"/>
                      <a:lumOff val="15000"/>
                    </a:schemeClr>
                  </a:solidFill>
                  <a:latin typeface="OPPOSans R" panose="00020600040101010101" charset="-122"/>
                  <a:ea typeface="OPPOSans R" panose="00020600040101010101" charset="-122"/>
                </a:rPr>
                <a:t>此处输入内容概述此处输入内容概述此处输入内容概述此处输入内容概述此处输入内容概述此处输入内容概述此处输入内容概述</a:t>
              </a: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a:t>
              </a:r>
              <a:r>
                <a:rPr lang="zh-CN" altLang="en-US" sz="1400" spc="110" dirty="0">
                  <a:solidFill>
                    <a:schemeClr val="tx1">
                      <a:lumMod val="85000"/>
                      <a:lumOff val="15000"/>
                    </a:schemeClr>
                  </a:solidFill>
                  <a:latin typeface="OPPOSans R" panose="00020600040101010101" charset="-122"/>
                  <a:ea typeface="OPPOSans R" panose="00020600040101010101" charset="-122"/>
                </a:rPr>
                <a:t>。</a:t>
              </a:r>
            </a:p>
          </p:txBody>
        </p:sp>
        <p:sp>
          <p:nvSpPr>
            <p:cNvPr id="22" name="文本框 21"/>
            <p:cNvSpPr txBox="1"/>
            <p:nvPr/>
          </p:nvSpPr>
          <p:spPr>
            <a:xfrm>
              <a:off x="1263" y="4867"/>
              <a:ext cx="1937" cy="667"/>
            </a:xfrm>
            <a:prstGeom prst="rect">
              <a:avLst/>
            </a:prstGeom>
            <a:noFill/>
          </p:spPr>
          <p:txBody>
            <a:bodyPr wrap="none" rtlCol="0">
              <a:spAutoFit/>
            </a:bodyPr>
            <a:lstStyle/>
            <a:p>
              <a:pPr>
                <a:lnSpc>
                  <a:spcPct val="120000"/>
                </a:lnSpc>
              </a:pPr>
              <a:r>
                <a:rPr lang="zh-CN" altLang="en-US" dirty="0">
                  <a:solidFill>
                    <a:srgbClr val="8C78A1"/>
                  </a:solidFill>
                  <a:latin typeface="字制区喜脉体" panose="02000603000000000000" charset="-122"/>
                  <a:ea typeface="字制区喜脉体" panose="02000603000000000000" charset="-122"/>
                </a:rPr>
                <a:t>工作情况</a:t>
              </a:r>
              <a:r>
                <a:rPr lang="en-US" altLang="zh-CN" dirty="0">
                  <a:solidFill>
                    <a:srgbClr val="8C78A1"/>
                  </a:solidFill>
                  <a:latin typeface="字制区喜脉体" panose="02000603000000000000" charset="-122"/>
                  <a:ea typeface="字制区喜脉体" panose="02000603000000000000" charset="-122"/>
                </a:rPr>
                <a:t>1</a:t>
              </a:r>
            </a:p>
          </p:txBody>
        </p:sp>
      </p:grpSp>
      <p:grpSp>
        <p:nvGrpSpPr>
          <p:cNvPr id="34" name="组合 33"/>
          <p:cNvGrpSpPr/>
          <p:nvPr/>
        </p:nvGrpSpPr>
        <p:grpSpPr>
          <a:xfrm>
            <a:off x="883285" y="3003550"/>
            <a:ext cx="5208270" cy="1657350"/>
            <a:chOff x="1391" y="4730"/>
            <a:chExt cx="8380" cy="2610"/>
          </a:xfrm>
        </p:grpSpPr>
        <p:cxnSp>
          <p:nvCxnSpPr>
            <p:cNvPr id="32" name="直接连接符 31"/>
            <p:cNvCxnSpPr/>
            <p:nvPr/>
          </p:nvCxnSpPr>
          <p:spPr>
            <a:xfrm>
              <a:off x="1391" y="4730"/>
              <a:ext cx="8380" cy="0"/>
            </a:xfrm>
            <a:prstGeom prst="line">
              <a:avLst/>
            </a:prstGeom>
            <a:ln>
              <a:solidFill>
                <a:srgbClr val="8C78A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391" y="7340"/>
              <a:ext cx="8380" cy="0"/>
            </a:xfrm>
            <a:prstGeom prst="line">
              <a:avLst/>
            </a:prstGeom>
            <a:ln>
              <a:solidFill>
                <a:srgbClr val="8C78A1"/>
              </a:solidFill>
            </a:ln>
          </p:spPr>
          <p:style>
            <a:lnRef idx="1">
              <a:schemeClr val="accent1"/>
            </a:lnRef>
            <a:fillRef idx="0">
              <a:schemeClr val="accent1"/>
            </a:fillRef>
            <a:effectRef idx="0">
              <a:schemeClr val="accent1"/>
            </a:effectRef>
            <a:fontRef idx="minor">
              <a:schemeClr val="tx1"/>
            </a:fontRef>
          </p:style>
        </p:cxnSp>
      </p:grpSp>
      <p:pic>
        <p:nvPicPr>
          <p:cNvPr id="23" name="图片 22">
            <a:extLst>
              <a:ext uri="{FF2B5EF4-FFF2-40B4-BE49-F238E27FC236}">
                <a16:creationId xmlns:a16="http://schemas.microsoft.com/office/drawing/2014/main" id="{37977209-C0B0-468D-16DF-392141165CE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0" t="21782" r="1563" b="12841"/>
          <a:stretch/>
        </p:blipFill>
        <p:spPr>
          <a:xfrm>
            <a:off x="7960140" y="1277938"/>
            <a:ext cx="2830634" cy="2830634"/>
          </a:xfrm>
          <a:prstGeom prst="ellipse">
            <a:avLst/>
          </a:prstGeom>
        </p:spPr>
      </p:pic>
    </p:spTree>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p:cNvSpPr/>
          <p:nvPr/>
        </p:nvSpPr>
        <p:spPr>
          <a:xfrm>
            <a:off x="702493" y="3455188"/>
            <a:ext cx="3154681" cy="4068199"/>
          </a:xfrm>
          <a:custGeom>
            <a:avLst/>
            <a:gdLst>
              <a:gd name="connsiteX0" fmla="*/ 2210236 w 4420472"/>
              <a:gd name="connsiteY0" fmla="*/ 0 h 5910805"/>
              <a:gd name="connsiteX1" fmla="*/ 4409061 w 4420472"/>
              <a:gd name="connsiteY1" fmla="*/ 1984252 h 5910805"/>
              <a:gd name="connsiteX2" fmla="*/ 4412462 w 4420472"/>
              <a:gd name="connsiteY2" fmla="*/ 2051612 h 5910805"/>
              <a:gd name="connsiteX3" fmla="*/ 4420471 w 4420472"/>
              <a:gd name="connsiteY3" fmla="*/ 2051612 h 5910805"/>
              <a:gd name="connsiteX4" fmla="*/ 4420471 w 4420472"/>
              <a:gd name="connsiteY4" fmla="*/ 2210217 h 5910805"/>
              <a:gd name="connsiteX5" fmla="*/ 4420472 w 4420472"/>
              <a:gd name="connsiteY5" fmla="*/ 2210236 h 5910805"/>
              <a:gd name="connsiteX6" fmla="*/ 4420471 w 4420472"/>
              <a:gd name="connsiteY6" fmla="*/ 2210256 h 5910805"/>
              <a:gd name="connsiteX7" fmla="*/ 4420471 w 4420472"/>
              <a:gd name="connsiteY7" fmla="*/ 5910805 h 5910805"/>
              <a:gd name="connsiteX8" fmla="*/ 0 w 4420472"/>
              <a:gd name="connsiteY8" fmla="*/ 5910805 h 5910805"/>
              <a:gd name="connsiteX9" fmla="*/ 0 w 4420472"/>
              <a:gd name="connsiteY9" fmla="*/ 2210236 h 5910805"/>
              <a:gd name="connsiteX10" fmla="*/ 0 w 4420472"/>
              <a:gd name="connsiteY10" fmla="*/ 2051612 h 5910805"/>
              <a:gd name="connsiteX11" fmla="*/ 8010 w 4420472"/>
              <a:gd name="connsiteY11" fmla="*/ 2051612 h 5910805"/>
              <a:gd name="connsiteX12" fmla="*/ 11412 w 4420472"/>
              <a:gd name="connsiteY12" fmla="*/ 1984252 h 5910805"/>
              <a:gd name="connsiteX13" fmla="*/ 2210236 w 4420472"/>
              <a:gd name="connsiteY13" fmla="*/ 0 h 59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 h="6407">
                <a:moveTo>
                  <a:pt x="2484" y="0"/>
                </a:moveTo>
                <a:cubicBezTo>
                  <a:pt x="3770" y="0"/>
                  <a:pt x="4828" y="943"/>
                  <a:pt x="4955" y="2151"/>
                </a:cubicBezTo>
                <a:lnTo>
                  <a:pt x="4959" y="2224"/>
                </a:lnTo>
                <a:lnTo>
                  <a:pt x="4968" y="2224"/>
                </a:lnTo>
                <a:lnTo>
                  <a:pt x="4968" y="2396"/>
                </a:lnTo>
                <a:lnTo>
                  <a:pt x="4968" y="2396"/>
                </a:lnTo>
                <a:lnTo>
                  <a:pt x="4968" y="2396"/>
                </a:lnTo>
                <a:lnTo>
                  <a:pt x="4968" y="4398"/>
                </a:lnTo>
                <a:lnTo>
                  <a:pt x="4914" y="4444"/>
                </a:lnTo>
                <a:cubicBezTo>
                  <a:pt x="4189" y="5064"/>
                  <a:pt x="3252" y="5438"/>
                  <a:pt x="2228" y="5438"/>
                </a:cubicBezTo>
                <a:lnTo>
                  <a:pt x="1846" y="5419"/>
                </a:lnTo>
                <a:lnTo>
                  <a:pt x="1846" y="5662"/>
                </a:lnTo>
                <a:lnTo>
                  <a:pt x="4968" y="5662"/>
                </a:lnTo>
                <a:lnTo>
                  <a:pt x="4968" y="6407"/>
                </a:lnTo>
                <a:lnTo>
                  <a:pt x="0" y="6407"/>
                </a:lnTo>
                <a:lnTo>
                  <a:pt x="0" y="2396"/>
                </a:lnTo>
                <a:lnTo>
                  <a:pt x="0" y="2224"/>
                </a:lnTo>
                <a:lnTo>
                  <a:pt x="9" y="2224"/>
                </a:lnTo>
                <a:lnTo>
                  <a:pt x="13" y="2151"/>
                </a:lnTo>
                <a:cubicBezTo>
                  <a:pt x="140" y="943"/>
                  <a:pt x="1198" y="0"/>
                  <a:pt x="2484" y="0"/>
                </a:cubicBez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1" name="文本框 210"/>
          <p:cNvSpPr txBox="1"/>
          <p:nvPr/>
        </p:nvSpPr>
        <p:spPr>
          <a:xfrm>
            <a:off x="1212215" y="1426845"/>
            <a:ext cx="2175510" cy="681990"/>
          </a:xfrm>
          <a:prstGeom prst="rect">
            <a:avLst/>
          </a:prstGeom>
          <a:noFill/>
        </p:spPr>
        <p:txBody>
          <a:bodyPr wrap="none" rtlCol="0">
            <a:spAutoFit/>
          </a:bodyPr>
          <a:lstStyle/>
          <a:p>
            <a:pPr>
              <a:lnSpc>
                <a:spcPct val="120000"/>
              </a:lnSpc>
            </a:pPr>
            <a:r>
              <a:rPr lang="en-US" altLang="zh-CN" sz="3200" dirty="0">
                <a:solidFill>
                  <a:srgbClr val="8C78A1"/>
                </a:solidFill>
                <a:latin typeface="OPPOSans H" panose="00020600040101010101" charset="-122"/>
                <a:ea typeface="OPPOSans H" panose="00020600040101010101" charset="-122"/>
                <a:cs typeface="OPPOSans H" panose="00020600040101010101" charset="-122"/>
              </a:rPr>
              <a:t>1255</a:t>
            </a:r>
            <a:r>
              <a:rPr lang="zh-CN" altLang="en-US" sz="1400" dirty="0">
                <a:solidFill>
                  <a:srgbClr val="8C78A1"/>
                </a:solidFill>
                <a:latin typeface="OPPOSans H" panose="00020600040101010101" charset="-122"/>
                <a:ea typeface="OPPOSans H" panose="00020600040101010101" charset="-122"/>
                <a:cs typeface="OPPOSans H" panose="00020600040101010101" charset="-122"/>
              </a:rPr>
              <a:t>万元</a:t>
            </a:r>
            <a:r>
              <a:rPr lang="en-US" altLang="zh-CN" sz="1400" dirty="0">
                <a:solidFill>
                  <a:srgbClr val="8C78A1"/>
                </a:solidFill>
                <a:latin typeface="OPPOSans H" panose="00020600040101010101" charset="-122"/>
                <a:ea typeface="OPPOSans H" panose="00020600040101010101" charset="-122"/>
                <a:cs typeface="OPPOSans H" panose="00020600040101010101" charset="-122"/>
              </a:rPr>
              <a:t>/</a:t>
            </a:r>
            <a:r>
              <a:rPr lang="zh-CN" altLang="en-US" sz="1400" dirty="0">
                <a:solidFill>
                  <a:srgbClr val="8C78A1"/>
                </a:solidFill>
                <a:latin typeface="OPPOSans H" panose="00020600040101010101" charset="-122"/>
                <a:ea typeface="OPPOSans H" panose="00020600040101010101" charset="-122"/>
                <a:cs typeface="OPPOSans H" panose="00020600040101010101" charset="-122"/>
              </a:rPr>
              <a:t>销售额</a:t>
            </a:r>
          </a:p>
        </p:txBody>
      </p:sp>
      <p:sp>
        <p:nvSpPr>
          <p:cNvPr id="16" name="文本框 15"/>
          <p:cNvSpPr txBox="1"/>
          <p:nvPr/>
        </p:nvSpPr>
        <p:spPr>
          <a:xfrm>
            <a:off x="911860" y="2108835"/>
            <a:ext cx="2735580" cy="1209675"/>
          </a:xfrm>
          <a:prstGeom prst="rect">
            <a:avLst/>
          </a:prstGeom>
          <a:noFill/>
        </p:spPr>
        <p:txBody>
          <a:bodyPr wrap="square" rtlCol="0">
            <a:spAutoFit/>
          </a:bodyPr>
          <a:lstStyle/>
          <a:p>
            <a:pPr algn="ctr">
              <a:lnSpc>
                <a:spcPct val="130000"/>
              </a:lnSpc>
            </a:pPr>
            <a:r>
              <a:rPr lang="zh-CN" altLang="en-US" sz="1400" spc="110" dirty="0">
                <a:solidFill>
                  <a:schemeClr val="tx1">
                    <a:lumMod val="85000"/>
                    <a:lumOff val="15000"/>
                  </a:schemeClr>
                </a:solidFill>
                <a:latin typeface="OPPOSans R" panose="00020600040101010101" charset="-122"/>
                <a:ea typeface="OPPOSans R" panose="00020600040101010101" charset="-122"/>
              </a:rPr>
              <a:t>此处输入内容概述此处输入内容概述此处输入内容概述此处输入内容概述此处输入内容概述此处输入内容概述。</a:t>
            </a:r>
          </a:p>
        </p:txBody>
      </p:sp>
      <p:sp>
        <p:nvSpPr>
          <p:cNvPr id="8" name="文本框 7"/>
          <p:cNvSpPr txBox="1"/>
          <p:nvPr/>
        </p:nvSpPr>
        <p:spPr>
          <a:xfrm>
            <a:off x="5115560" y="1426845"/>
            <a:ext cx="1859280" cy="681990"/>
          </a:xfrm>
          <a:prstGeom prst="rect">
            <a:avLst/>
          </a:prstGeom>
          <a:noFill/>
        </p:spPr>
        <p:txBody>
          <a:bodyPr wrap="none" rtlCol="0">
            <a:spAutoFit/>
          </a:bodyPr>
          <a:lstStyle/>
          <a:p>
            <a:pPr>
              <a:lnSpc>
                <a:spcPct val="120000"/>
              </a:lnSpc>
            </a:pPr>
            <a:r>
              <a:rPr lang="en-US" altLang="zh-CN" sz="3200" dirty="0">
                <a:solidFill>
                  <a:srgbClr val="8C78A1"/>
                </a:solidFill>
                <a:latin typeface="OPPOSans H" panose="00020600040101010101" charset="-122"/>
                <a:ea typeface="OPPOSans H" panose="00020600040101010101" charset="-122"/>
                <a:cs typeface="OPPOSans H" panose="00020600040101010101" charset="-122"/>
              </a:rPr>
              <a:t>80</a:t>
            </a:r>
            <a:r>
              <a:rPr lang="en-US" altLang="zh-CN" sz="1400" dirty="0">
                <a:solidFill>
                  <a:srgbClr val="8C78A1"/>
                </a:solidFill>
                <a:latin typeface="OPPOSans H" panose="00020600040101010101" charset="-122"/>
                <a:ea typeface="OPPOSans H" panose="00020600040101010101" charset="-122"/>
                <a:cs typeface="OPPOSans H" panose="00020600040101010101" charset="-122"/>
              </a:rPr>
              <a:t>%/</a:t>
            </a:r>
            <a:r>
              <a:rPr lang="zh-CN" altLang="en-US" sz="1400" dirty="0">
                <a:solidFill>
                  <a:srgbClr val="8C78A1"/>
                </a:solidFill>
                <a:latin typeface="OPPOSans H" panose="00020600040101010101" charset="-122"/>
                <a:ea typeface="OPPOSans H" panose="00020600040101010101" charset="-122"/>
                <a:cs typeface="OPPOSans H" panose="00020600040101010101" charset="-122"/>
              </a:rPr>
              <a:t>市场占有率</a:t>
            </a:r>
          </a:p>
        </p:txBody>
      </p:sp>
      <p:sp>
        <p:nvSpPr>
          <p:cNvPr id="9" name="文本框 8"/>
          <p:cNvSpPr txBox="1"/>
          <p:nvPr/>
        </p:nvSpPr>
        <p:spPr>
          <a:xfrm>
            <a:off x="4815205" y="2108835"/>
            <a:ext cx="2735580" cy="1209675"/>
          </a:xfrm>
          <a:prstGeom prst="rect">
            <a:avLst/>
          </a:prstGeom>
          <a:noFill/>
        </p:spPr>
        <p:txBody>
          <a:bodyPr wrap="square" rtlCol="0">
            <a:spAutoFit/>
          </a:bodyPr>
          <a:lstStyle/>
          <a:p>
            <a:pPr algn="ctr">
              <a:lnSpc>
                <a:spcPct val="130000"/>
              </a:lnSpc>
            </a:pPr>
            <a:r>
              <a:rPr lang="zh-CN" altLang="en-US" sz="1400" spc="110" dirty="0">
                <a:solidFill>
                  <a:schemeClr val="tx1">
                    <a:lumMod val="85000"/>
                    <a:lumOff val="15000"/>
                  </a:schemeClr>
                </a:solidFill>
                <a:latin typeface="OPPOSans R" panose="00020600040101010101" charset="-122"/>
                <a:ea typeface="OPPOSans R" panose="00020600040101010101" charset="-122"/>
              </a:rPr>
              <a:t>此处输入内容概述此处输入内容概述此处输入内容概述此处输入内容概述此处输入内容概述此处输入内容概述。</a:t>
            </a:r>
          </a:p>
        </p:txBody>
      </p:sp>
      <p:sp>
        <p:nvSpPr>
          <p:cNvPr id="13" name="文本框 12"/>
          <p:cNvSpPr txBox="1"/>
          <p:nvPr/>
        </p:nvSpPr>
        <p:spPr>
          <a:xfrm>
            <a:off x="8844915" y="1426845"/>
            <a:ext cx="1968500" cy="681990"/>
          </a:xfrm>
          <a:prstGeom prst="rect">
            <a:avLst/>
          </a:prstGeom>
          <a:noFill/>
        </p:spPr>
        <p:txBody>
          <a:bodyPr wrap="none" rtlCol="0">
            <a:spAutoFit/>
          </a:bodyPr>
          <a:lstStyle/>
          <a:p>
            <a:pPr>
              <a:lnSpc>
                <a:spcPct val="120000"/>
              </a:lnSpc>
            </a:pPr>
            <a:r>
              <a:rPr lang="en-US" altLang="zh-CN" sz="3200" dirty="0">
                <a:solidFill>
                  <a:srgbClr val="8C78A1"/>
                </a:solidFill>
                <a:latin typeface="OPPOSans H" panose="00020600040101010101" charset="-122"/>
                <a:ea typeface="OPPOSans H" panose="00020600040101010101" charset="-122"/>
                <a:cs typeface="OPPOSans H" panose="00020600040101010101" charset="-122"/>
              </a:rPr>
              <a:t>354</a:t>
            </a:r>
            <a:r>
              <a:rPr lang="zh-CN" altLang="en-US" sz="1400" dirty="0">
                <a:solidFill>
                  <a:srgbClr val="8C78A1"/>
                </a:solidFill>
                <a:latin typeface="OPPOSans H" panose="00020600040101010101" charset="-122"/>
                <a:ea typeface="OPPOSans H" panose="00020600040101010101" charset="-122"/>
                <a:cs typeface="OPPOSans H" panose="00020600040101010101" charset="-122"/>
              </a:rPr>
              <a:t>人</a:t>
            </a:r>
            <a:r>
              <a:rPr lang="en-US" altLang="zh-CN" sz="1400" dirty="0">
                <a:solidFill>
                  <a:srgbClr val="8C78A1"/>
                </a:solidFill>
                <a:latin typeface="OPPOSans H" panose="00020600040101010101" charset="-122"/>
                <a:ea typeface="OPPOSans H" panose="00020600040101010101" charset="-122"/>
                <a:cs typeface="OPPOSans H" panose="00020600040101010101" charset="-122"/>
              </a:rPr>
              <a:t>/</a:t>
            </a:r>
            <a:r>
              <a:rPr lang="zh-CN" altLang="en-US" sz="1400" dirty="0">
                <a:solidFill>
                  <a:srgbClr val="8C78A1"/>
                </a:solidFill>
                <a:latin typeface="OPPOSans H" panose="00020600040101010101" charset="-122"/>
                <a:ea typeface="OPPOSans H" panose="00020600040101010101" charset="-122"/>
                <a:cs typeface="OPPOSans H" panose="00020600040101010101" charset="-122"/>
              </a:rPr>
              <a:t>团队人数</a:t>
            </a:r>
          </a:p>
        </p:txBody>
      </p:sp>
      <p:sp>
        <p:nvSpPr>
          <p:cNvPr id="14" name="文本框 13"/>
          <p:cNvSpPr txBox="1"/>
          <p:nvPr/>
        </p:nvSpPr>
        <p:spPr>
          <a:xfrm>
            <a:off x="8544560" y="2108835"/>
            <a:ext cx="2735580" cy="1209675"/>
          </a:xfrm>
          <a:prstGeom prst="rect">
            <a:avLst/>
          </a:prstGeom>
          <a:noFill/>
        </p:spPr>
        <p:txBody>
          <a:bodyPr wrap="square" rtlCol="0">
            <a:spAutoFit/>
          </a:bodyPr>
          <a:lstStyle/>
          <a:p>
            <a:pPr algn="ctr">
              <a:lnSpc>
                <a:spcPct val="130000"/>
              </a:lnSpc>
            </a:pPr>
            <a:r>
              <a:rPr lang="zh-CN" altLang="en-US" sz="1400" spc="110" dirty="0">
                <a:solidFill>
                  <a:schemeClr val="tx1">
                    <a:lumMod val="85000"/>
                    <a:lumOff val="15000"/>
                  </a:schemeClr>
                </a:solidFill>
                <a:latin typeface="OPPOSans R" panose="00020600040101010101" charset="-122"/>
                <a:ea typeface="OPPOSans R" panose="00020600040101010101" charset="-122"/>
              </a:rPr>
              <a:t>此处输入内容概述此处输入内容概述此处输入内容概述此处输入内容概述此处输入内容概述此处输入内容概述。</a:t>
            </a:r>
          </a:p>
        </p:txBody>
      </p:sp>
      <p:sp>
        <p:nvSpPr>
          <p:cNvPr id="18" name="文本框 17"/>
          <p:cNvSpPr txBox="1"/>
          <p:nvPr/>
        </p:nvSpPr>
        <p:spPr>
          <a:xfrm>
            <a:off x="10250805" y="327660"/>
            <a:ext cx="1357630" cy="349250"/>
          </a:xfrm>
          <a:prstGeom prst="rect">
            <a:avLst/>
          </a:prstGeom>
          <a:noFill/>
        </p:spPr>
        <p:txBody>
          <a:bodyPr wrap="none" rtlCol="0">
            <a:spAutoFit/>
          </a:bodyPr>
          <a:lstStyle/>
          <a:p>
            <a:pPr>
              <a:lnSpc>
                <a:spcPct val="120000"/>
              </a:lnSpc>
            </a:pPr>
            <a:r>
              <a:rPr lang="en-US" altLang="zh-CN" sz="1400" dirty="0">
                <a:solidFill>
                  <a:srgbClr val="8C78A1"/>
                </a:solidFill>
                <a:latin typeface="OPPOSans H" panose="00020600040101010101" charset="-122"/>
                <a:ea typeface="OPPOSans H" panose="00020600040101010101" charset="-122"/>
              </a:rPr>
              <a:t>YOUR LOGO</a:t>
            </a:r>
          </a:p>
        </p:txBody>
      </p:sp>
      <p:sp>
        <p:nvSpPr>
          <p:cNvPr id="19" name="椭圆 18"/>
          <p:cNvSpPr/>
          <p:nvPr/>
        </p:nvSpPr>
        <p:spPr>
          <a:xfrm>
            <a:off x="575310" y="249555"/>
            <a:ext cx="427355" cy="427355"/>
          </a:xfrm>
          <a:prstGeom prst="ellipse">
            <a:avLst/>
          </a:prstGeom>
          <a:solidFill>
            <a:srgbClr val="FEC3D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66433" y="227514"/>
            <a:ext cx="2621280" cy="681990"/>
          </a:xfrm>
          <a:prstGeom prst="rect">
            <a:avLst/>
          </a:prstGeom>
          <a:noFill/>
        </p:spPr>
        <p:txBody>
          <a:bodyPr wrap="none" rtlCol="0">
            <a:spAutoFit/>
          </a:bodyPr>
          <a:lstStyle/>
          <a:p>
            <a:pPr algn="l">
              <a:lnSpc>
                <a:spcPct val="120000"/>
              </a:lnSpc>
            </a:pPr>
            <a:r>
              <a:rPr lang="zh-CN" altLang="en-US" sz="3200" dirty="0">
                <a:solidFill>
                  <a:srgbClr val="8C78A1"/>
                </a:solidFill>
                <a:latin typeface="字制区喜脉体" panose="02000603000000000000" charset="-122"/>
                <a:ea typeface="字制区喜脉体" panose="02000603000000000000" charset="-122"/>
              </a:rPr>
              <a:t>工作数据展示</a:t>
            </a:r>
          </a:p>
        </p:txBody>
      </p:sp>
      <p:sp>
        <p:nvSpPr>
          <p:cNvPr id="21" name="文本框 20"/>
          <p:cNvSpPr txBox="1"/>
          <p:nvPr/>
        </p:nvSpPr>
        <p:spPr>
          <a:xfrm>
            <a:off x="702945" y="727075"/>
            <a:ext cx="3443605" cy="370840"/>
          </a:xfrm>
          <a:prstGeom prst="rect">
            <a:avLst/>
          </a:prstGeom>
          <a:noFill/>
        </p:spPr>
        <p:txBody>
          <a:bodyPr wrap="square" rtlCol="0">
            <a:spAutoFit/>
          </a:bodyPr>
          <a:lstStyle/>
          <a:p>
            <a:pPr algn="l">
              <a:lnSpc>
                <a:spcPct val="130000"/>
              </a:lnSpc>
            </a:pPr>
            <a:r>
              <a:rPr lang="zh-CN" altLang="en-US" sz="1400" cap="all" spc="110" dirty="0">
                <a:solidFill>
                  <a:schemeClr val="tx1">
                    <a:lumMod val="85000"/>
                    <a:lumOff val="15000"/>
                  </a:schemeClr>
                </a:solidFill>
                <a:uFillTx/>
                <a:latin typeface="OPPOSans R" panose="00020600040101010101" charset="-122"/>
                <a:ea typeface="OPPOSans R" panose="00020600040101010101" charset="-122"/>
              </a:rPr>
              <a:t>Work data display</a:t>
            </a:r>
          </a:p>
        </p:txBody>
      </p:sp>
      <p:sp>
        <p:nvSpPr>
          <p:cNvPr id="4" name="任意多边形: 形状 3"/>
          <p:cNvSpPr/>
          <p:nvPr/>
        </p:nvSpPr>
        <p:spPr>
          <a:xfrm>
            <a:off x="8335010" y="3454400"/>
            <a:ext cx="3154680" cy="3501390"/>
          </a:xfrm>
          <a:custGeom>
            <a:avLst/>
            <a:gdLst>
              <a:gd name="connsiteX0" fmla="*/ 2210236 w 4420472"/>
              <a:gd name="connsiteY0" fmla="*/ 0 h 5910805"/>
              <a:gd name="connsiteX1" fmla="*/ 4409061 w 4420472"/>
              <a:gd name="connsiteY1" fmla="*/ 1984252 h 5910805"/>
              <a:gd name="connsiteX2" fmla="*/ 4412462 w 4420472"/>
              <a:gd name="connsiteY2" fmla="*/ 2051612 h 5910805"/>
              <a:gd name="connsiteX3" fmla="*/ 4420471 w 4420472"/>
              <a:gd name="connsiteY3" fmla="*/ 2051612 h 5910805"/>
              <a:gd name="connsiteX4" fmla="*/ 4420471 w 4420472"/>
              <a:gd name="connsiteY4" fmla="*/ 2210217 h 5910805"/>
              <a:gd name="connsiteX5" fmla="*/ 4420472 w 4420472"/>
              <a:gd name="connsiteY5" fmla="*/ 2210236 h 5910805"/>
              <a:gd name="connsiteX6" fmla="*/ 4420471 w 4420472"/>
              <a:gd name="connsiteY6" fmla="*/ 2210256 h 5910805"/>
              <a:gd name="connsiteX7" fmla="*/ 4420471 w 4420472"/>
              <a:gd name="connsiteY7" fmla="*/ 5910805 h 5910805"/>
              <a:gd name="connsiteX8" fmla="*/ 0 w 4420472"/>
              <a:gd name="connsiteY8" fmla="*/ 5910805 h 5910805"/>
              <a:gd name="connsiteX9" fmla="*/ 0 w 4420472"/>
              <a:gd name="connsiteY9" fmla="*/ 2210236 h 5910805"/>
              <a:gd name="connsiteX10" fmla="*/ 0 w 4420472"/>
              <a:gd name="connsiteY10" fmla="*/ 2051612 h 5910805"/>
              <a:gd name="connsiteX11" fmla="*/ 8010 w 4420472"/>
              <a:gd name="connsiteY11" fmla="*/ 2051612 h 5910805"/>
              <a:gd name="connsiteX12" fmla="*/ 11412 w 4420472"/>
              <a:gd name="connsiteY12" fmla="*/ 1984252 h 5910805"/>
              <a:gd name="connsiteX13" fmla="*/ 2210236 w 4420472"/>
              <a:gd name="connsiteY13" fmla="*/ 0 h 59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 h="5514">
                <a:moveTo>
                  <a:pt x="2484" y="0"/>
                </a:moveTo>
                <a:cubicBezTo>
                  <a:pt x="3770" y="0"/>
                  <a:pt x="4828" y="811"/>
                  <a:pt x="4955" y="1851"/>
                </a:cubicBezTo>
                <a:lnTo>
                  <a:pt x="4959" y="1914"/>
                </a:lnTo>
                <a:lnTo>
                  <a:pt x="4968" y="1914"/>
                </a:lnTo>
                <a:lnTo>
                  <a:pt x="4968" y="2062"/>
                </a:lnTo>
                <a:lnTo>
                  <a:pt x="4968" y="2062"/>
                </a:lnTo>
                <a:lnTo>
                  <a:pt x="4968" y="2062"/>
                </a:lnTo>
                <a:lnTo>
                  <a:pt x="4968" y="5514"/>
                </a:lnTo>
                <a:lnTo>
                  <a:pt x="3395" y="5514"/>
                </a:lnTo>
                <a:lnTo>
                  <a:pt x="3395" y="5423"/>
                </a:lnTo>
                <a:lnTo>
                  <a:pt x="3068" y="5440"/>
                </a:lnTo>
                <a:cubicBezTo>
                  <a:pt x="1855" y="5440"/>
                  <a:pt x="764" y="4915"/>
                  <a:pt x="3" y="4078"/>
                </a:cubicBezTo>
                <a:lnTo>
                  <a:pt x="0" y="4075"/>
                </a:lnTo>
                <a:lnTo>
                  <a:pt x="0" y="2062"/>
                </a:lnTo>
                <a:lnTo>
                  <a:pt x="0" y="1914"/>
                </a:lnTo>
                <a:lnTo>
                  <a:pt x="9" y="1914"/>
                </a:lnTo>
                <a:lnTo>
                  <a:pt x="13" y="1851"/>
                </a:lnTo>
                <a:cubicBezTo>
                  <a:pt x="140" y="811"/>
                  <a:pt x="1198" y="0"/>
                  <a:pt x="2484" y="0"/>
                </a:cubicBez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2"/>
          <p:cNvSpPr/>
          <p:nvPr/>
        </p:nvSpPr>
        <p:spPr>
          <a:xfrm>
            <a:off x="1874520" y="6247604"/>
            <a:ext cx="1982653" cy="802801"/>
          </a:xfrm>
          <a:custGeom>
            <a:avLst/>
            <a:gdLst>
              <a:gd name="connsiteX0" fmla="*/ 2210236 w 4420472"/>
              <a:gd name="connsiteY0" fmla="*/ 0 h 5910805"/>
              <a:gd name="connsiteX1" fmla="*/ 4409061 w 4420472"/>
              <a:gd name="connsiteY1" fmla="*/ 1984252 h 5910805"/>
              <a:gd name="connsiteX2" fmla="*/ 4412462 w 4420472"/>
              <a:gd name="connsiteY2" fmla="*/ 2051612 h 5910805"/>
              <a:gd name="connsiteX3" fmla="*/ 4420471 w 4420472"/>
              <a:gd name="connsiteY3" fmla="*/ 2051612 h 5910805"/>
              <a:gd name="connsiteX4" fmla="*/ 4420471 w 4420472"/>
              <a:gd name="connsiteY4" fmla="*/ 2210217 h 5910805"/>
              <a:gd name="connsiteX5" fmla="*/ 4420472 w 4420472"/>
              <a:gd name="connsiteY5" fmla="*/ 2210236 h 5910805"/>
              <a:gd name="connsiteX6" fmla="*/ 4420471 w 4420472"/>
              <a:gd name="connsiteY6" fmla="*/ 2210256 h 5910805"/>
              <a:gd name="connsiteX7" fmla="*/ 4420471 w 4420472"/>
              <a:gd name="connsiteY7" fmla="*/ 5910805 h 5910805"/>
              <a:gd name="connsiteX8" fmla="*/ 0 w 4420472"/>
              <a:gd name="connsiteY8" fmla="*/ 5910805 h 5910805"/>
              <a:gd name="connsiteX9" fmla="*/ 0 w 4420472"/>
              <a:gd name="connsiteY9" fmla="*/ 2210236 h 5910805"/>
              <a:gd name="connsiteX10" fmla="*/ 0 w 4420472"/>
              <a:gd name="connsiteY10" fmla="*/ 2051612 h 5910805"/>
              <a:gd name="connsiteX11" fmla="*/ 8010 w 4420472"/>
              <a:gd name="connsiteY11" fmla="*/ 2051612 h 5910805"/>
              <a:gd name="connsiteX12" fmla="*/ 11412 w 4420472"/>
              <a:gd name="connsiteY12" fmla="*/ 1984252 h 5910805"/>
              <a:gd name="connsiteX13" fmla="*/ 2210236 w 4420472"/>
              <a:gd name="connsiteY13" fmla="*/ 0 h 59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22" h="1264">
                <a:moveTo>
                  <a:pt x="3122" y="0"/>
                </a:moveTo>
                <a:lnTo>
                  <a:pt x="3122" y="1264"/>
                </a:lnTo>
                <a:lnTo>
                  <a:pt x="0" y="1264"/>
                </a:lnTo>
                <a:lnTo>
                  <a:pt x="0" y="1021"/>
                </a:lnTo>
                <a:lnTo>
                  <a:pt x="382" y="1041"/>
                </a:lnTo>
                <a:cubicBezTo>
                  <a:pt x="1406" y="1041"/>
                  <a:pt x="2344" y="667"/>
                  <a:pt x="3069" y="47"/>
                </a:cubicBezTo>
                <a:lnTo>
                  <a:pt x="3122" y="0"/>
                </a:ln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任意多边形: 形状 3"/>
          <p:cNvSpPr/>
          <p:nvPr/>
        </p:nvSpPr>
        <p:spPr>
          <a:xfrm>
            <a:off x="3857173" y="3927475"/>
            <a:ext cx="6633662" cy="3122930"/>
          </a:xfrm>
          <a:custGeom>
            <a:avLst/>
            <a:gdLst>
              <a:gd name="connsiteX0" fmla="*/ 2210236 w 4420472"/>
              <a:gd name="connsiteY0" fmla="*/ 0 h 5910805"/>
              <a:gd name="connsiteX1" fmla="*/ 4409061 w 4420472"/>
              <a:gd name="connsiteY1" fmla="*/ 1984252 h 5910805"/>
              <a:gd name="connsiteX2" fmla="*/ 4412462 w 4420472"/>
              <a:gd name="connsiteY2" fmla="*/ 2051612 h 5910805"/>
              <a:gd name="connsiteX3" fmla="*/ 4420471 w 4420472"/>
              <a:gd name="connsiteY3" fmla="*/ 2051612 h 5910805"/>
              <a:gd name="connsiteX4" fmla="*/ 4420471 w 4420472"/>
              <a:gd name="connsiteY4" fmla="*/ 2210217 h 5910805"/>
              <a:gd name="connsiteX5" fmla="*/ 4420472 w 4420472"/>
              <a:gd name="connsiteY5" fmla="*/ 2210236 h 5910805"/>
              <a:gd name="connsiteX6" fmla="*/ 4420471 w 4420472"/>
              <a:gd name="connsiteY6" fmla="*/ 2210256 h 5910805"/>
              <a:gd name="connsiteX7" fmla="*/ 4420471 w 4420472"/>
              <a:gd name="connsiteY7" fmla="*/ 5910805 h 5910805"/>
              <a:gd name="connsiteX8" fmla="*/ 0 w 4420472"/>
              <a:gd name="connsiteY8" fmla="*/ 5910805 h 5910805"/>
              <a:gd name="connsiteX9" fmla="*/ 0 w 4420472"/>
              <a:gd name="connsiteY9" fmla="*/ 2210236 h 5910805"/>
              <a:gd name="connsiteX10" fmla="*/ 0 w 4420472"/>
              <a:gd name="connsiteY10" fmla="*/ 2051612 h 5910805"/>
              <a:gd name="connsiteX11" fmla="*/ 8010 w 4420472"/>
              <a:gd name="connsiteY11" fmla="*/ 2051612 h 5910805"/>
              <a:gd name="connsiteX12" fmla="*/ 11412 w 4420472"/>
              <a:gd name="connsiteY12" fmla="*/ 1984252 h 5910805"/>
              <a:gd name="connsiteX13" fmla="*/ 2210236 w 4420472"/>
              <a:gd name="connsiteY13" fmla="*/ 0 h 59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47" h="4918">
                <a:moveTo>
                  <a:pt x="3676" y="0"/>
                </a:moveTo>
                <a:cubicBezTo>
                  <a:pt x="4845" y="0"/>
                  <a:pt x="5834" y="770"/>
                  <a:pt x="6163" y="1829"/>
                </a:cubicBezTo>
                <a:lnTo>
                  <a:pt x="6166" y="1839"/>
                </a:lnTo>
                <a:lnTo>
                  <a:pt x="6181" y="1839"/>
                </a:lnTo>
                <a:lnTo>
                  <a:pt x="6284" y="2122"/>
                </a:lnTo>
                <a:cubicBezTo>
                  <a:pt x="6461" y="2548"/>
                  <a:pt x="6706" y="2937"/>
                  <a:pt x="7005" y="3277"/>
                </a:cubicBezTo>
                <a:lnTo>
                  <a:pt x="7052" y="3330"/>
                </a:lnTo>
                <a:lnTo>
                  <a:pt x="7052" y="4769"/>
                </a:lnTo>
                <a:lnTo>
                  <a:pt x="10447" y="4769"/>
                </a:lnTo>
                <a:lnTo>
                  <a:pt x="10447" y="4918"/>
                </a:lnTo>
                <a:lnTo>
                  <a:pt x="0" y="4918"/>
                </a:lnTo>
                <a:lnTo>
                  <a:pt x="0" y="3654"/>
                </a:lnTo>
                <a:lnTo>
                  <a:pt x="3" y="3651"/>
                </a:lnTo>
                <a:cubicBezTo>
                  <a:pt x="473" y="3235"/>
                  <a:pt x="849" y="2713"/>
                  <a:pt x="1096" y="2122"/>
                </a:cubicBezTo>
                <a:lnTo>
                  <a:pt x="1159" y="1948"/>
                </a:lnTo>
                <a:lnTo>
                  <a:pt x="1187" y="1839"/>
                </a:lnTo>
                <a:lnTo>
                  <a:pt x="1189" y="1829"/>
                </a:lnTo>
                <a:cubicBezTo>
                  <a:pt x="1519" y="770"/>
                  <a:pt x="2508" y="0"/>
                  <a:pt x="3676" y="0"/>
                </a:cubicBezTo>
                <a:close/>
              </a:path>
            </a:pathLst>
          </a:custGeom>
          <a:solidFill>
            <a:srgbClr val="E8D5E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任意多边形: 形状 3"/>
          <p:cNvSpPr/>
          <p:nvPr/>
        </p:nvSpPr>
        <p:spPr>
          <a:xfrm>
            <a:off x="8335010" y="6042052"/>
            <a:ext cx="2155825" cy="913738"/>
          </a:xfrm>
          <a:custGeom>
            <a:avLst/>
            <a:gdLst>
              <a:gd name="connsiteX0" fmla="*/ 2210236 w 4420472"/>
              <a:gd name="connsiteY0" fmla="*/ 0 h 5910805"/>
              <a:gd name="connsiteX1" fmla="*/ 4409061 w 4420472"/>
              <a:gd name="connsiteY1" fmla="*/ 1984252 h 5910805"/>
              <a:gd name="connsiteX2" fmla="*/ 4412462 w 4420472"/>
              <a:gd name="connsiteY2" fmla="*/ 2051612 h 5910805"/>
              <a:gd name="connsiteX3" fmla="*/ 4420471 w 4420472"/>
              <a:gd name="connsiteY3" fmla="*/ 2051612 h 5910805"/>
              <a:gd name="connsiteX4" fmla="*/ 4420471 w 4420472"/>
              <a:gd name="connsiteY4" fmla="*/ 2210217 h 5910805"/>
              <a:gd name="connsiteX5" fmla="*/ 4420472 w 4420472"/>
              <a:gd name="connsiteY5" fmla="*/ 2210236 h 5910805"/>
              <a:gd name="connsiteX6" fmla="*/ 4420471 w 4420472"/>
              <a:gd name="connsiteY6" fmla="*/ 2210256 h 5910805"/>
              <a:gd name="connsiteX7" fmla="*/ 4420471 w 4420472"/>
              <a:gd name="connsiteY7" fmla="*/ 5910805 h 5910805"/>
              <a:gd name="connsiteX8" fmla="*/ 0 w 4420472"/>
              <a:gd name="connsiteY8" fmla="*/ 5910805 h 5910805"/>
              <a:gd name="connsiteX9" fmla="*/ 0 w 4420472"/>
              <a:gd name="connsiteY9" fmla="*/ 2210236 h 5910805"/>
              <a:gd name="connsiteX10" fmla="*/ 0 w 4420472"/>
              <a:gd name="connsiteY10" fmla="*/ 2051612 h 5910805"/>
              <a:gd name="connsiteX11" fmla="*/ 8010 w 4420472"/>
              <a:gd name="connsiteY11" fmla="*/ 2051612 h 5910805"/>
              <a:gd name="connsiteX12" fmla="*/ 11412 w 4420472"/>
              <a:gd name="connsiteY12" fmla="*/ 1984252 h 5910805"/>
              <a:gd name="connsiteX13" fmla="*/ 2210236 w 4420472"/>
              <a:gd name="connsiteY13" fmla="*/ 0 h 59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95" h="1439">
                <a:moveTo>
                  <a:pt x="0" y="0"/>
                </a:moveTo>
                <a:lnTo>
                  <a:pt x="3" y="3"/>
                </a:lnTo>
                <a:cubicBezTo>
                  <a:pt x="764" y="840"/>
                  <a:pt x="1855" y="1365"/>
                  <a:pt x="3068" y="1365"/>
                </a:cubicBezTo>
                <a:lnTo>
                  <a:pt x="3395" y="1348"/>
                </a:lnTo>
                <a:lnTo>
                  <a:pt x="3395" y="1439"/>
                </a:lnTo>
                <a:lnTo>
                  <a:pt x="0" y="1439"/>
                </a:lnTo>
                <a:lnTo>
                  <a:pt x="0" y="0"/>
                </a:ln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2" name="图片 21">
            <a:extLst>
              <a:ext uri="{FF2B5EF4-FFF2-40B4-BE49-F238E27FC236}">
                <a16:creationId xmlns:a16="http://schemas.microsoft.com/office/drawing/2014/main" id="{284CFDA4-390E-15B5-C1BA-22C90F633A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80240" y="3454400"/>
            <a:ext cx="2853132" cy="4279698"/>
          </a:xfrm>
          <a:prstGeom prst="rect">
            <a:avLst/>
          </a:prstGeom>
        </p:spPr>
      </p:pic>
      <p:pic>
        <p:nvPicPr>
          <p:cNvPr id="24" name="图片 23">
            <a:extLst>
              <a:ext uri="{FF2B5EF4-FFF2-40B4-BE49-F238E27FC236}">
                <a16:creationId xmlns:a16="http://schemas.microsoft.com/office/drawing/2014/main" id="{2006D3B2-9A0A-76E8-03FD-A665FB07E2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0" t="21782" r="1563" b="12841"/>
          <a:stretch/>
        </p:blipFill>
        <p:spPr>
          <a:xfrm>
            <a:off x="5306902" y="4295797"/>
            <a:ext cx="1814334" cy="1814334"/>
          </a:xfrm>
          <a:prstGeom prst="ellipse">
            <a:avLst/>
          </a:prstGeom>
        </p:spPr>
      </p:pic>
      <p:pic>
        <p:nvPicPr>
          <p:cNvPr id="25" name="图片 24">
            <a:extLst>
              <a:ext uri="{FF2B5EF4-FFF2-40B4-BE49-F238E27FC236}">
                <a16:creationId xmlns:a16="http://schemas.microsoft.com/office/drawing/2014/main" id="{3E89E930-B463-AE9F-F368-C4E44E3535F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0" t="21782" r="1563" b="12841"/>
          <a:stretch/>
        </p:blipFill>
        <p:spPr>
          <a:xfrm>
            <a:off x="9005183" y="4295797"/>
            <a:ext cx="1814334" cy="1814334"/>
          </a:xfrm>
          <a:prstGeom prst="ellipse">
            <a:avLst/>
          </a:prstGeom>
        </p:spPr>
      </p:pic>
      <p:pic>
        <p:nvPicPr>
          <p:cNvPr id="26" name="图片 25">
            <a:extLst>
              <a:ext uri="{FF2B5EF4-FFF2-40B4-BE49-F238E27FC236}">
                <a16:creationId xmlns:a16="http://schemas.microsoft.com/office/drawing/2014/main" id="{4B021688-02DA-1A4F-0B02-618D6654CCD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0" t="21782" r="1563" b="12841"/>
          <a:stretch/>
        </p:blipFill>
        <p:spPr>
          <a:xfrm>
            <a:off x="1358357" y="4295797"/>
            <a:ext cx="1814334" cy="1814334"/>
          </a:xfrm>
          <a:prstGeom prst="ellipse">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5406390" y="1319530"/>
            <a:ext cx="6600825" cy="1198880"/>
          </a:xfrm>
          <a:prstGeom prst="rect">
            <a:avLst/>
          </a:prstGeom>
          <a:noFill/>
        </p:spPr>
        <p:txBody>
          <a:bodyPr wrap="square" rtlCol="0">
            <a:spAutoFit/>
          </a:bodyPr>
          <a:lstStyle/>
          <a:p>
            <a:pPr algn="l"/>
            <a:r>
              <a:rPr lang="en-US" altLang="zh-CN" sz="7200" dirty="0">
                <a:ln>
                  <a:noFill/>
                </a:ln>
                <a:solidFill>
                  <a:srgbClr val="8C78A1">
                    <a:alpha val="50000"/>
                  </a:srgbClr>
                </a:solidFill>
                <a:latin typeface="字制区喜脉体" panose="02000603000000000000" charset="-122"/>
                <a:ea typeface="字制区喜脉体" panose="02000603000000000000" charset="-122"/>
                <a:sym typeface="+mn-ea"/>
              </a:rPr>
              <a:t>CHAPTER TWO</a:t>
            </a:r>
          </a:p>
        </p:txBody>
      </p:sp>
      <p:sp>
        <p:nvSpPr>
          <p:cNvPr id="15" name="文本框 14"/>
          <p:cNvSpPr txBox="1"/>
          <p:nvPr/>
        </p:nvSpPr>
        <p:spPr>
          <a:xfrm>
            <a:off x="5065395" y="2988310"/>
            <a:ext cx="2444750" cy="1861185"/>
          </a:xfrm>
          <a:prstGeom prst="rect">
            <a:avLst/>
          </a:prstGeom>
          <a:noFill/>
        </p:spPr>
        <p:txBody>
          <a:bodyPr wrap="square" rtlCol="0">
            <a:spAutoFit/>
          </a:bodyPr>
          <a:lstStyle/>
          <a:p>
            <a:pPr algn="ctr"/>
            <a:r>
              <a:rPr lang="en-US" altLang="zh-CN" sz="11500" dirty="0">
                <a:ln>
                  <a:noFill/>
                </a:ln>
                <a:solidFill>
                  <a:srgbClr val="8C78A1"/>
                </a:solidFill>
                <a:latin typeface="字制区喜脉体" panose="02000603000000000000" charset="-122"/>
                <a:ea typeface="字制区喜脉体" panose="02000603000000000000" charset="-122"/>
                <a:sym typeface="+mn-ea"/>
              </a:rPr>
              <a:t>02</a:t>
            </a:r>
          </a:p>
        </p:txBody>
      </p:sp>
      <p:sp>
        <p:nvSpPr>
          <p:cNvPr id="2" name="文本框 1"/>
          <p:cNvSpPr txBox="1"/>
          <p:nvPr/>
        </p:nvSpPr>
        <p:spPr>
          <a:xfrm>
            <a:off x="7396480" y="3502660"/>
            <a:ext cx="2621280" cy="681990"/>
          </a:xfrm>
          <a:prstGeom prst="rect">
            <a:avLst/>
          </a:prstGeom>
          <a:noFill/>
        </p:spPr>
        <p:txBody>
          <a:bodyPr wrap="none" rtlCol="0">
            <a:spAutoFit/>
          </a:bodyPr>
          <a:lstStyle/>
          <a:p>
            <a:pPr algn="l">
              <a:lnSpc>
                <a:spcPct val="120000"/>
              </a:lnSpc>
            </a:pPr>
            <a:r>
              <a:rPr lang="en-US" altLang="zh-CN" sz="3200" dirty="0">
                <a:solidFill>
                  <a:srgbClr val="8C78A1"/>
                </a:solidFill>
                <a:latin typeface="字制区喜脉体" panose="02000603000000000000" charset="-122"/>
                <a:ea typeface="字制区喜脉体" panose="02000603000000000000" charset="-122"/>
              </a:rPr>
              <a:t>工作完成情况</a:t>
            </a:r>
          </a:p>
        </p:txBody>
      </p:sp>
      <p:sp>
        <p:nvSpPr>
          <p:cNvPr id="16" name="文本框 15"/>
          <p:cNvSpPr txBox="1"/>
          <p:nvPr/>
        </p:nvSpPr>
        <p:spPr>
          <a:xfrm>
            <a:off x="7472680" y="4095750"/>
            <a:ext cx="3443605" cy="370840"/>
          </a:xfrm>
          <a:prstGeom prst="rect">
            <a:avLst/>
          </a:prstGeom>
          <a:noFill/>
        </p:spPr>
        <p:txBody>
          <a:bodyPr wrap="square" rtlCol="0">
            <a:spAutoFit/>
          </a:bodyPr>
          <a:lstStyle/>
          <a:p>
            <a:pPr algn="l">
              <a:lnSpc>
                <a:spcPct val="130000"/>
              </a:lnSpc>
            </a:pPr>
            <a:r>
              <a:rPr lang="zh-CN" altLang="en-US" sz="1400" cap="all" spc="110" dirty="0">
                <a:solidFill>
                  <a:schemeClr val="tx1">
                    <a:lumMod val="85000"/>
                    <a:lumOff val="15000"/>
                  </a:schemeClr>
                </a:solidFill>
                <a:uFillTx/>
                <a:latin typeface="OPPOSans R" panose="00020600040101010101" charset="-122"/>
                <a:ea typeface="OPPOSans R" panose="00020600040101010101" charset="-122"/>
              </a:rPr>
              <a:t>Work completion</a:t>
            </a:r>
          </a:p>
        </p:txBody>
      </p:sp>
      <p:sp>
        <p:nvSpPr>
          <p:cNvPr id="29" name="任意多边形: 形状 4"/>
          <p:cNvSpPr/>
          <p:nvPr/>
        </p:nvSpPr>
        <p:spPr>
          <a:xfrm flipH="1">
            <a:off x="0" y="4544695"/>
            <a:ext cx="7510145" cy="2313305"/>
          </a:xfrm>
          <a:custGeom>
            <a:avLst/>
            <a:gdLst>
              <a:gd name="connsiteX0" fmla="*/ 1052866 w 11075015"/>
              <a:gd name="connsiteY0" fmla="*/ 0 h 2183404"/>
              <a:gd name="connsiteX1" fmla="*/ 1052875 w 11075015"/>
              <a:gd name="connsiteY1" fmla="*/ 1 h 2183404"/>
              <a:gd name="connsiteX2" fmla="*/ 2709590 w 11075015"/>
              <a:gd name="connsiteY2" fmla="*/ 1 h 2183404"/>
              <a:gd name="connsiteX3" fmla="*/ 2709590 w 11075015"/>
              <a:gd name="connsiteY3" fmla="*/ 0 h 2183404"/>
              <a:gd name="connsiteX4" fmla="*/ 11075015 w 11075015"/>
              <a:gd name="connsiteY4" fmla="*/ 0 h 2183404"/>
              <a:gd name="connsiteX5" fmla="*/ 11075015 w 11075015"/>
              <a:gd name="connsiteY5" fmla="*/ 2183404 h 2183404"/>
              <a:gd name="connsiteX6" fmla="*/ 2815664 w 11075015"/>
              <a:gd name="connsiteY6" fmla="*/ 2183404 h 2183404"/>
              <a:gd name="connsiteX7" fmla="*/ 2709590 w 11075015"/>
              <a:gd name="connsiteY7" fmla="*/ 2183404 h 2183404"/>
              <a:gd name="connsiteX8" fmla="*/ 1052866 w 11075015"/>
              <a:gd name="connsiteY8" fmla="*/ 2183404 h 2183404"/>
              <a:gd name="connsiteX9" fmla="*/ 977304 w 11075015"/>
              <a:gd name="connsiteY9" fmla="*/ 2183404 h 2183404"/>
              <a:gd name="connsiteX10" fmla="*/ 977304 w 11075015"/>
              <a:gd name="connsiteY10" fmla="*/ 2179448 h 2183404"/>
              <a:gd name="connsiteX11" fmla="*/ 945216 w 11075015"/>
              <a:gd name="connsiteY11" fmla="*/ 2177768 h 2183404"/>
              <a:gd name="connsiteX12" fmla="*/ 0 w 11075015"/>
              <a:gd name="connsiteY12" fmla="*/ 1091702 h 2183404"/>
              <a:gd name="connsiteX13" fmla="*/ 945216 w 11075015"/>
              <a:gd name="connsiteY13" fmla="*/ 5636 h 2183404"/>
              <a:gd name="connsiteX14" fmla="*/ 977304 w 11075015"/>
              <a:gd name="connsiteY14" fmla="*/ 3957 h 2183404"/>
              <a:gd name="connsiteX15" fmla="*/ 977304 w 11075015"/>
              <a:gd name="connsiteY15" fmla="*/ 1 h 2183404"/>
              <a:gd name="connsiteX16" fmla="*/ 1052856 w 11075015"/>
              <a:gd name="connsiteY16" fmla="*/ 1 h 2183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27" h="3643">
                <a:moveTo>
                  <a:pt x="1837" y="0"/>
                </a:moveTo>
                <a:lnTo>
                  <a:pt x="1837" y="0"/>
                </a:lnTo>
                <a:lnTo>
                  <a:pt x="4729" y="0"/>
                </a:lnTo>
                <a:lnTo>
                  <a:pt x="4729" y="0"/>
                </a:lnTo>
                <a:lnTo>
                  <a:pt x="11827" y="0"/>
                </a:lnTo>
                <a:lnTo>
                  <a:pt x="11827" y="3643"/>
                </a:lnTo>
                <a:lnTo>
                  <a:pt x="1705" y="3643"/>
                </a:lnTo>
                <a:lnTo>
                  <a:pt x="1705" y="3636"/>
                </a:lnTo>
                <a:cubicBezTo>
                  <a:pt x="715" y="3595"/>
                  <a:pt x="-15" y="2695"/>
                  <a:pt x="0" y="1822"/>
                </a:cubicBezTo>
                <a:cubicBezTo>
                  <a:pt x="-21" y="851"/>
                  <a:pt x="813" y="48"/>
                  <a:pt x="1705" y="7"/>
                </a:cubicBezTo>
                <a:lnTo>
                  <a:pt x="1705" y="0"/>
                </a:lnTo>
                <a:lnTo>
                  <a:pt x="1837" y="0"/>
                </a:lnTo>
                <a:lnTo>
                  <a:pt x="1837" y="0"/>
                </a:lnTo>
                <a:close/>
              </a:path>
            </a:pathLst>
          </a:custGeom>
          <a:solidFill>
            <a:srgbClr val="E8D5E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文本框 24"/>
          <p:cNvSpPr txBox="1"/>
          <p:nvPr/>
        </p:nvSpPr>
        <p:spPr>
          <a:xfrm>
            <a:off x="7509828" y="4540250"/>
            <a:ext cx="1535430" cy="866140"/>
          </a:xfrm>
          <a:prstGeom prst="rect">
            <a:avLst/>
          </a:prstGeom>
          <a:noFill/>
        </p:spPr>
        <p:txBody>
          <a:bodyPr wrap="none" rtlCol="0">
            <a:spAutoFit/>
          </a:bodyPr>
          <a:lstStyle/>
          <a:p>
            <a:pPr marL="285750" indent="-285750" algn="l">
              <a:lnSpc>
                <a:spcPct val="120000"/>
              </a:lnSpc>
              <a:buFont typeface="Wingdings" panose="05000000000000000000" charset="0"/>
              <a:buChar char="l"/>
            </a:pPr>
            <a:r>
              <a:rPr lang="zh-CN" sz="1400" cap="all" dirty="0">
                <a:solidFill>
                  <a:srgbClr val="2C2921"/>
                </a:solidFill>
                <a:uFillTx/>
                <a:latin typeface="OPPOSans R" panose="00020600040101010101" charset="-122"/>
                <a:ea typeface="OPPOSans R" panose="00020600040101010101" charset="-122"/>
              </a:rPr>
              <a:t>主要项目展示</a:t>
            </a:r>
          </a:p>
          <a:p>
            <a:pPr marL="285750" indent="-285750" algn="l">
              <a:lnSpc>
                <a:spcPct val="120000"/>
              </a:lnSpc>
              <a:buFont typeface="Wingdings" panose="05000000000000000000" charset="0"/>
              <a:buChar char="l"/>
            </a:pPr>
            <a:r>
              <a:rPr lang="zh-CN" sz="1400" cap="all" dirty="0">
                <a:solidFill>
                  <a:srgbClr val="2C2921"/>
                </a:solidFill>
                <a:uFillTx/>
                <a:latin typeface="OPPOSans R" panose="00020600040101010101" charset="-122"/>
                <a:ea typeface="OPPOSans R" panose="00020600040101010101" charset="-122"/>
              </a:rPr>
              <a:t>项目完成情况</a:t>
            </a:r>
          </a:p>
          <a:p>
            <a:pPr marL="285750" indent="-285750" algn="l">
              <a:lnSpc>
                <a:spcPct val="120000"/>
              </a:lnSpc>
              <a:buFont typeface="Wingdings" panose="05000000000000000000" charset="0"/>
              <a:buChar char="l"/>
            </a:pPr>
            <a:r>
              <a:rPr lang="zh-CN" sz="1400" cap="all" dirty="0">
                <a:solidFill>
                  <a:srgbClr val="2C2921"/>
                </a:solidFill>
                <a:uFillTx/>
                <a:latin typeface="OPPOSans R" panose="00020600040101010101" charset="-122"/>
                <a:ea typeface="OPPOSans R" panose="00020600040101010101" charset="-122"/>
              </a:rPr>
              <a:t>工作内容总结</a:t>
            </a:r>
          </a:p>
        </p:txBody>
      </p:sp>
      <p:sp>
        <p:nvSpPr>
          <p:cNvPr id="9" name="任意多边形: 形状 7">
            <a:extLst>
              <a:ext uri="{FF2B5EF4-FFF2-40B4-BE49-F238E27FC236}">
                <a16:creationId xmlns:a16="http://schemas.microsoft.com/office/drawing/2014/main" id="{C3E222EA-CD8A-2D18-D90F-214D0B2D6764}"/>
              </a:ext>
            </a:extLst>
          </p:cNvPr>
          <p:cNvSpPr/>
          <p:nvPr/>
        </p:nvSpPr>
        <p:spPr>
          <a:xfrm>
            <a:off x="668655" y="660400"/>
            <a:ext cx="4461510" cy="6197600"/>
          </a:xfrm>
          <a:custGeom>
            <a:avLst/>
            <a:gdLst>
              <a:gd name="connsiteX0" fmla="*/ 2210236 w 4420472"/>
              <a:gd name="connsiteY0" fmla="*/ 0 h 5910805"/>
              <a:gd name="connsiteX1" fmla="*/ 4409061 w 4420472"/>
              <a:gd name="connsiteY1" fmla="*/ 1984252 h 5910805"/>
              <a:gd name="connsiteX2" fmla="*/ 4412462 w 4420472"/>
              <a:gd name="connsiteY2" fmla="*/ 2051612 h 5910805"/>
              <a:gd name="connsiteX3" fmla="*/ 4420471 w 4420472"/>
              <a:gd name="connsiteY3" fmla="*/ 2051612 h 5910805"/>
              <a:gd name="connsiteX4" fmla="*/ 4420471 w 4420472"/>
              <a:gd name="connsiteY4" fmla="*/ 2210217 h 5910805"/>
              <a:gd name="connsiteX5" fmla="*/ 4420472 w 4420472"/>
              <a:gd name="connsiteY5" fmla="*/ 2210236 h 5910805"/>
              <a:gd name="connsiteX6" fmla="*/ 4420471 w 4420472"/>
              <a:gd name="connsiteY6" fmla="*/ 2210256 h 5910805"/>
              <a:gd name="connsiteX7" fmla="*/ 4420471 w 4420472"/>
              <a:gd name="connsiteY7" fmla="*/ 5910805 h 5910805"/>
              <a:gd name="connsiteX8" fmla="*/ 0 w 4420472"/>
              <a:gd name="connsiteY8" fmla="*/ 5910805 h 5910805"/>
              <a:gd name="connsiteX9" fmla="*/ 0 w 4420472"/>
              <a:gd name="connsiteY9" fmla="*/ 2210236 h 5910805"/>
              <a:gd name="connsiteX10" fmla="*/ 0 w 4420472"/>
              <a:gd name="connsiteY10" fmla="*/ 2051612 h 5910805"/>
              <a:gd name="connsiteX11" fmla="*/ 8010 w 4420472"/>
              <a:gd name="connsiteY11" fmla="*/ 2051612 h 5910805"/>
              <a:gd name="connsiteX12" fmla="*/ 11412 w 4420472"/>
              <a:gd name="connsiteY12" fmla="*/ 1984252 h 5910805"/>
              <a:gd name="connsiteX13" fmla="*/ 2210236 w 4420472"/>
              <a:gd name="connsiteY13" fmla="*/ 0 h 59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20472" h="5910805">
                <a:moveTo>
                  <a:pt x="2210236" y="0"/>
                </a:moveTo>
                <a:cubicBezTo>
                  <a:pt x="3354623" y="0"/>
                  <a:pt x="4295875" y="869727"/>
                  <a:pt x="4409061" y="1984252"/>
                </a:cubicBezTo>
                <a:lnTo>
                  <a:pt x="4412462" y="2051612"/>
                </a:lnTo>
                <a:lnTo>
                  <a:pt x="4420471" y="2051612"/>
                </a:lnTo>
                <a:lnTo>
                  <a:pt x="4420471" y="2210217"/>
                </a:lnTo>
                <a:lnTo>
                  <a:pt x="4420472" y="2210236"/>
                </a:lnTo>
                <a:lnTo>
                  <a:pt x="4420471" y="2210256"/>
                </a:lnTo>
                <a:lnTo>
                  <a:pt x="4420471" y="5910805"/>
                </a:lnTo>
                <a:lnTo>
                  <a:pt x="0" y="5910805"/>
                </a:lnTo>
                <a:lnTo>
                  <a:pt x="0" y="2210236"/>
                </a:lnTo>
                <a:lnTo>
                  <a:pt x="0" y="2051612"/>
                </a:lnTo>
                <a:lnTo>
                  <a:pt x="8010" y="2051612"/>
                </a:lnTo>
                <a:lnTo>
                  <a:pt x="11412" y="1984252"/>
                </a:lnTo>
                <a:cubicBezTo>
                  <a:pt x="124598" y="869727"/>
                  <a:pt x="1065849" y="0"/>
                  <a:pt x="2210236" y="0"/>
                </a:cubicBezTo>
                <a:close/>
              </a:path>
            </a:pathLst>
          </a:custGeom>
          <a:blipFill dpi="0" rotWithShape="1">
            <a:blip r:embed="rId3"/>
            <a:srcRect/>
            <a:tile tx="0" ty="0" sx="100000" sy="100000" flip="none" algn="c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6487160" y="2225675"/>
            <a:ext cx="360045" cy="28575"/>
          </a:xfrm>
          <a:prstGeom prst="rect">
            <a:avLst/>
          </a:prstGeom>
          <a:solidFill>
            <a:srgbClr val="8C78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5" name="文本框 74"/>
          <p:cNvSpPr txBox="1"/>
          <p:nvPr/>
        </p:nvSpPr>
        <p:spPr>
          <a:xfrm>
            <a:off x="6398260" y="1575435"/>
            <a:ext cx="1325880" cy="423545"/>
          </a:xfrm>
          <a:prstGeom prst="rect">
            <a:avLst/>
          </a:prstGeom>
          <a:noFill/>
        </p:spPr>
        <p:txBody>
          <a:bodyPr wrap="none" rtlCol="0">
            <a:spAutoFit/>
          </a:bodyPr>
          <a:lstStyle/>
          <a:p>
            <a:pPr algn="l">
              <a:lnSpc>
                <a:spcPct val="120000"/>
              </a:lnSpc>
            </a:pPr>
            <a:r>
              <a:rPr lang="zh-CN" altLang="en-US" dirty="0">
                <a:solidFill>
                  <a:srgbClr val="8C78A1"/>
                </a:solidFill>
                <a:latin typeface="字制区喜脉体" panose="02000603000000000000" charset="-122"/>
                <a:ea typeface="字制区喜脉体" panose="02000603000000000000" charset="-122"/>
              </a:rPr>
              <a:t>已完成项目</a:t>
            </a:r>
          </a:p>
        </p:txBody>
      </p:sp>
      <p:sp>
        <p:nvSpPr>
          <p:cNvPr id="76" name="文本框 75"/>
          <p:cNvSpPr txBox="1"/>
          <p:nvPr/>
        </p:nvSpPr>
        <p:spPr>
          <a:xfrm>
            <a:off x="6398260" y="1855470"/>
            <a:ext cx="2468880" cy="370840"/>
          </a:xfrm>
          <a:prstGeom prst="rect">
            <a:avLst/>
          </a:prstGeom>
          <a:noFill/>
        </p:spPr>
        <p:txBody>
          <a:bodyPr wrap="square" rtlCol="0">
            <a:spAutoFit/>
          </a:bodyPr>
          <a:lstStyle/>
          <a:p>
            <a:pPr algn="l">
              <a:lnSpc>
                <a:spcPct val="130000"/>
              </a:lnSpc>
            </a:pPr>
            <a:r>
              <a:rPr lang="zh-CN" altLang="en-US" sz="1400" cap="all" spc="110" dirty="0">
                <a:solidFill>
                  <a:schemeClr val="tx1">
                    <a:lumMod val="85000"/>
                    <a:lumOff val="15000"/>
                  </a:schemeClr>
                </a:solidFill>
                <a:uFillTx/>
                <a:latin typeface="OPPOSans R" panose="00020600040101010101" charset="-122"/>
                <a:ea typeface="OPPOSans R" panose="00020600040101010101" charset="-122"/>
              </a:rPr>
              <a:t>Work completion</a:t>
            </a:r>
          </a:p>
        </p:txBody>
      </p:sp>
      <p:sp>
        <p:nvSpPr>
          <p:cNvPr id="79" name="椭圆 78"/>
          <p:cNvSpPr/>
          <p:nvPr/>
        </p:nvSpPr>
        <p:spPr>
          <a:xfrm>
            <a:off x="6553200" y="2585720"/>
            <a:ext cx="213995" cy="213995"/>
          </a:xfrm>
          <a:prstGeom prst="ellipse">
            <a:avLst/>
          </a:prstGeom>
          <a:solidFill>
            <a:srgbClr val="FE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6533515" y="2609850"/>
            <a:ext cx="253365" cy="165100"/>
            <a:chOff x="6185331" y="2167890"/>
            <a:chExt cx="613614" cy="400050"/>
          </a:xfrm>
        </p:grpSpPr>
        <p:cxnSp>
          <p:nvCxnSpPr>
            <p:cNvPr id="81" name="直接连接符 80"/>
            <p:cNvCxnSpPr/>
            <p:nvPr/>
          </p:nvCxnSpPr>
          <p:spPr>
            <a:xfrm>
              <a:off x="6185331" y="2357120"/>
              <a:ext cx="213564" cy="210820"/>
            </a:xfrm>
            <a:prstGeom prst="line">
              <a:avLst/>
            </a:prstGeom>
            <a:ln w="15875" cap="rnd">
              <a:solidFill>
                <a:srgbClr val="8C78A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6398896" y="2167890"/>
              <a:ext cx="400049" cy="400050"/>
            </a:xfrm>
            <a:prstGeom prst="line">
              <a:avLst/>
            </a:prstGeom>
            <a:ln w="15875" cap="rnd">
              <a:solidFill>
                <a:srgbClr val="8C78A1"/>
              </a:solidFill>
            </a:ln>
          </p:spPr>
          <p:style>
            <a:lnRef idx="1">
              <a:schemeClr val="accent1"/>
            </a:lnRef>
            <a:fillRef idx="0">
              <a:schemeClr val="accent1"/>
            </a:fillRef>
            <a:effectRef idx="0">
              <a:schemeClr val="accent1"/>
            </a:effectRef>
            <a:fontRef idx="minor">
              <a:schemeClr val="tx1"/>
            </a:fontRef>
          </p:style>
        </p:cxnSp>
      </p:grpSp>
      <p:sp>
        <p:nvSpPr>
          <p:cNvPr id="83" name="文本框 82"/>
          <p:cNvSpPr txBox="1"/>
          <p:nvPr/>
        </p:nvSpPr>
        <p:spPr>
          <a:xfrm>
            <a:off x="6433185" y="2880360"/>
            <a:ext cx="4461510" cy="929640"/>
          </a:xfrm>
          <a:prstGeom prst="rect">
            <a:avLst/>
          </a:prstGeom>
          <a:noFill/>
        </p:spPr>
        <p:txBody>
          <a:bodyPr wrap="square" rtlCol="0">
            <a:spAutoFit/>
          </a:bodyPr>
          <a:lstStyle/>
          <a:p>
            <a:pPr lvl="0" algn="l">
              <a:lnSpc>
                <a:spcPct val="130000"/>
              </a:lnSpc>
              <a:buClrTx/>
              <a:buSzTx/>
              <a:buFontTx/>
            </a:pP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此处输入内容概述此处输入内容概述此处输入内容概述此处输入内容概述此处输入内容概述此处输入内容概述述此处输入内容概述。</a:t>
            </a:r>
          </a:p>
        </p:txBody>
      </p:sp>
      <p:sp>
        <p:nvSpPr>
          <p:cNvPr id="85" name="文本框 84"/>
          <p:cNvSpPr txBox="1"/>
          <p:nvPr/>
        </p:nvSpPr>
        <p:spPr>
          <a:xfrm>
            <a:off x="6847205" y="2480945"/>
            <a:ext cx="2081019" cy="403828"/>
          </a:xfrm>
          <a:prstGeom prst="rect">
            <a:avLst/>
          </a:prstGeom>
          <a:noFill/>
        </p:spPr>
        <p:txBody>
          <a:bodyPr wrap="none" rtlCol="0">
            <a:spAutoFit/>
          </a:bodyPr>
          <a:lstStyle/>
          <a:p>
            <a:pPr>
              <a:lnSpc>
                <a:spcPct val="120000"/>
              </a:lnSpc>
            </a:pPr>
            <a:r>
              <a:rPr lang="zh-CN" altLang="en-US" dirty="0">
                <a:solidFill>
                  <a:srgbClr val="8C78A1"/>
                </a:solidFill>
                <a:latin typeface="字制区喜脉体" panose="02000603000000000000" charset="-122"/>
                <a:ea typeface="字制区喜脉体" panose="02000603000000000000" charset="-122"/>
                <a:cs typeface="字制区喜脉体" panose="02000603000000000000" charset="-122"/>
              </a:rPr>
              <a:t>项目名称：小莹酱   </a:t>
            </a:r>
          </a:p>
        </p:txBody>
      </p:sp>
      <p:sp>
        <p:nvSpPr>
          <p:cNvPr id="90" name="椭圆 89"/>
          <p:cNvSpPr/>
          <p:nvPr/>
        </p:nvSpPr>
        <p:spPr>
          <a:xfrm>
            <a:off x="6553200" y="4236720"/>
            <a:ext cx="213995" cy="213995"/>
          </a:xfrm>
          <a:prstGeom prst="ellipse">
            <a:avLst/>
          </a:prstGeom>
          <a:solidFill>
            <a:srgbClr val="FE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6533515" y="4260850"/>
            <a:ext cx="253365" cy="165100"/>
            <a:chOff x="6185331" y="2167890"/>
            <a:chExt cx="613614" cy="400050"/>
          </a:xfrm>
        </p:grpSpPr>
        <p:cxnSp>
          <p:nvCxnSpPr>
            <p:cNvPr id="92" name="直接连接符 91"/>
            <p:cNvCxnSpPr/>
            <p:nvPr/>
          </p:nvCxnSpPr>
          <p:spPr>
            <a:xfrm>
              <a:off x="6185331" y="2357120"/>
              <a:ext cx="213564" cy="210820"/>
            </a:xfrm>
            <a:prstGeom prst="line">
              <a:avLst/>
            </a:prstGeom>
            <a:ln w="15875" cap="rnd">
              <a:solidFill>
                <a:srgbClr val="8C78A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6398896" y="2167890"/>
              <a:ext cx="400049" cy="400050"/>
            </a:xfrm>
            <a:prstGeom prst="line">
              <a:avLst/>
            </a:prstGeom>
            <a:ln w="15875" cap="rnd">
              <a:solidFill>
                <a:srgbClr val="8C78A1"/>
              </a:solidFill>
            </a:ln>
          </p:spPr>
          <p:style>
            <a:lnRef idx="1">
              <a:schemeClr val="accent1"/>
            </a:lnRef>
            <a:fillRef idx="0">
              <a:schemeClr val="accent1"/>
            </a:fillRef>
            <a:effectRef idx="0">
              <a:schemeClr val="accent1"/>
            </a:effectRef>
            <a:fontRef idx="minor">
              <a:schemeClr val="tx1"/>
            </a:fontRef>
          </p:style>
        </p:cxnSp>
      </p:grpSp>
      <p:sp>
        <p:nvSpPr>
          <p:cNvPr id="94" name="文本框 93"/>
          <p:cNvSpPr txBox="1"/>
          <p:nvPr/>
        </p:nvSpPr>
        <p:spPr>
          <a:xfrm>
            <a:off x="6433185" y="4531360"/>
            <a:ext cx="4461510" cy="929640"/>
          </a:xfrm>
          <a:prstGeom prst="rect">
            <a:avLst/>
          </a:prstGeom>
          <a:noFill/>
        </p:spPr>
        <p:txBody>
          <a:bodyPr wrap="square" rtlCol="0">
            <a:spAutoFit/>
          </a:bodyPr>
          <a:lstStyle/>
          <a:p>
            <a:pPr lvl="0" algn="l">
              <a:lnSpc>
                <a:spcPct val="130000"/>
              </a:lnSpc>
              <a:buClrTx/>
              <a:buSzTx/>
              <a:buFontTx/>
            </a:pP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此处输入内容概述此处输入内容概述此处输入内容概述此处输入内容概述此处输入内容概述此处输入内容概述述此处输入内容概述。</a:t>
            </a:r>
          </a:p>
        </p:txBody>
      </p:sp>
      <p:sp>
        <p:nvSpPr>
          <p:cNvPr id="95" name="文本框 94"/>
          <p:cNvSpPr txBox="1"/>
          <p:nvPr/>
        </p:nvSpPr>
        <p:spPr>
          <a:xfrm>
            <a:off x="6847205" y="4131945"/>
            <a:ext cx="2081019" cy="403828"/>
          </a:xfrm>
          <a:prstGeom prst="rect">
            <a:avLst/>
          </a:prstGeom>
          <a:noFill/>
        </p:spPr>
        <p:txBody>
          <a:bodyPr wrap="none" rtlCol="0">
            <a:spAutoFit/>
          </a:bodyPr>
          <a:lstStyle/>
          <a:p>
            <a:pPr>
              <a:lnSpc>
                <a:spcPct val="120000"/>
              </a:lnSpc>
            </a:pPr>
            <a:r>
              <a:rPr lang="zh-CN" altLang="en-US" dirty="0">
                <a:solidFill>
                  <a:srgbClr val="8C78A1"/>
                </a:solidFill>
                <a:latin typeface="字制区喜脉体" panose="02000603000000000000" charset="-122"/>
                <a:ea typeface="字制区喜脉体" panose="02000603000000000000" charset="-122"/>
                <a:cs typeface="字制区喜脉体" panose="02000603000000000000" charset="-122"/>
              </a:rPr>
              <a:t>项目名称：小莹酱   </a:t>
            </a:r>
          </a:p>
        </p:txBody>
      </p:sp>
      <p:sp>
        <p:nvSpPr>
          <p:cNvPr id="100" name="矩形 99"/>
          <p:cNvSpPr/>
          <p:nvPr/>
        </p:nvSpPr>
        <p:spPr>
          <a:xfrm flipH="1">
            <a:off x="5335905" y="2226310"/>
            <a:ext cx="360045" cy="28575"/>
          </a:xfrm>
          <a:prstGeom prst="rect">
            <a:avLst/>
          </a:prstGeom>
          <a:solidFill>
            <a:srgbClr val="8C78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101" name="文本框 100"/>
          <p:cNvSpPr txBox="1"/>
          <p:nvPr/>
        </p:nvSpPr>
        <p:spPr>
          <a:xfrm flipH="1">
            <a:off x="4458970" y="1575435"/>
            <a:ext cx="1325880" cy="423545"/>
          </a:xfrm>
          <a:prstGeom prst="rect">
            <a:avLst/>
          </a:prstGeom>
          <a:noFill/>
        </p:spPr>
        <p:txBody>
          <a:bodyPr wrap="none" rtlCol="0">
            <a:spAutoFit/>
          </a:bodyPr>
          <a:lstStyle/>
          <a:p>
            <a:pPr algn="r">
              <a:lnSpc>
                <a:spcPct val="120000"/>
              </a:lnSpc>
            </a:pPr>
            <a:r>
              <a:rPr lang="zh-CN" altLang="en-US" dirty="0">
                <a:solidFill>
                  <a:srgbClr val="8C78A1"/>
                </a:solidFill>
                <a:latin typeface="字制区喜脉体" panose="02000603000000000000" charset="-122"/>
                <a:ea typeface="字制区喜脉体" panose="02000603000000000000" charset="-122"/>
              </a:rPr>
              <a:t>未完成项目</a:t>
            </a:r>
          </a:p>
        </p:txBody>
      </p:sp>
      <p:sp>
        <p:nvSpPr>
          <p:cNvPr id="102" name="文本框 101"/>
          <p:cNvSpPr txBox="1"/>
          <p:nvPr/>
        </p:nvSpPr>
        <p:spPr>
          <a:xfrm flipH="1">
            <a:off x="3315970" y="1855470"/>
            <a:ext cx="2468880" cy="370840"/>
          </a:xfrm>
          <a:prstGeom prst="rect">
            <a:avLst/>
          </a:prstGeom>
          <a:noFill/>
        </p:spPr>
        <p:txBody>
          <a:bodyPr wrap="square" rtlCol="0">
            <a:spAutoFit/>
          </a:bodyPr>
          <a:lstStyle/>
          <a:p>
            <a:pPr algn="r">
              <a:lnSpc>
                <a:spcPct val="130000"/>
              </a:lnSpc>
            </a:pPr>
            <a:r>
              <a:rPr lang="zh-CN" altLang="en-US" sz="1400" cap="all" spc="110" dirty="0">
                <a:solidFill>
                  <a:schemeClr val="tx1">
                    <a:lumMod val="85000"/>
                    <a:lumOff val="15000"/>
                  </a:schemeClr>
                </a:solidFill>
                <a:uFillTx/>
                <a:latin typeface="OPPOSans R" panose="00020600040101010101" charset="-122"/>
                <a:ea typeface="OPPOSans R" panose="00020600040101010101" charset="-122"/>
              </a:rPr>
              <a:t>Unfinished project</a:t>
            </a:r>
          </a:p>
        </p:txBody>
      </p:sp>
      <p:sp>
        <p:nvSpPr>
          <p:cNvPr id="109" name="文本框 108"/>
          <p:cNvSpPr txBox="1"/>
          <p:nvPr/>
        </p:nvSpPr>
        <p:spPr>
          <a:xfrm flipH="1">
            <a:off x="1288415" y="2880360"/>
            <a:ext cx="4461510" cy="929640"/>
          </a:xfrm>
          <a:prstGeom prst="rect">
            <a:avLst/>
          </a:prstGeom>
          <a:noFill/>
        </p:spPr>
        <p:txBody>
          <a:bodyPr wrap="square" rtlCol="0">
            <a:spAutoFit/>
          </a:bodyPr>
          <a:lstStyle/>
          <a:p>
            <a:pPr lvl="0" algn="r">
              <a:lnSpc>
                <a:spcPct val="130000"/>
              </a:lnSpc>
              <a:buClrTx/>
              <a:buSzTx/>
              <a:buFontTx/>
            </a:pP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此处输入内容概述此处输入内容概述此处输入内容概述此处输入内容概述此处输入内容概述此处输入内容概述述此处输入内容概述。</a:t>
            </a:r>
          </a:p>
        </p:txBody>
      </p:sp>
      <p:sp>
        <p:nvSpPr>
          <p:cNvPr id="110" name="文本框 109"/>
          <p:cNvSpPr txBox="1"/>
          <p:nvPr/>
        </p:nvSpPr>
        <p:spPr>
          <a:xfrm flipH="1">
            <a:off x="3575966" y="2480945"/>
            <a:ext cx="1907894" cy="403828"/>
          </a:xfrm>
          <a:prstGeom prst="rect">
            <a:avLst/>
          </a:prstGeom>
          <a:noFill/>
        </p:spPr>
        <p:txBody>
          <a:bodyPr wrap="none" rtlCol="0">
            <a:spAutoFit/>
          </a:bodyPr>
          <a:lstStyle/>
          <a:p>
            <a:pPr algn="r">
              <a:lnSpc>
                <a:spcPct val="120000"/>
              </a:lnSpc>
            </a:pPr>
            <a:r>
              <a:rPr lang="zh-CN" altLang="en-US" dirty="0">
                <a:solidFill>
                  <a:srgbClr val="8C78A1"/>
                </a:solidFill>
                <a:latin typeface="字制区喜脉体" panose="02000603000000000000" charset="-122"/>
                <a:ea typeface="字制区喜脉体" panose="02000603000000000000" charset="-122"/>
                <a:cs typeface="OPPOSans H" panose="00020600040101010101" charset="-122"/>
              </a:rPr>
              <a:t>项目名称：小莹酱</a:t>
            </a:r>
          </a:p>
        </p:txBody>
      </p:sp>
      <p:sp>
        <p:nvSpPr>
          <p:cNvPr id="120" name="椭圆 119"/>
          <p:cNvSpPr/>
          <p:nvPr/>
        </p:nvSpPr>
        <p:spPr>
          <a:xfrm>
            <a:off x="5483860" y="2586355"/>
            <a:ext cx="213360" cy="213360"/>
          </a:xfrm>
          <a:prstGeom prst="ellipse">
            <a:avLst/>
          </a:prstGeom>
          <a:solidFill>
            <a:srgbClr val="FE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 name="直接连接符 120"/>
          <p:cNvCxnSpPr/>
          <p:nvPr/>
        </p:nvCxnSpPr>
        <p:spPr>
          <a:xfrm flipH="1">
            <a:off x="5509260" y="2610485"/>
            <a:ext cx="164465" cy="164465"/>
          </a:xfrm>
          <a:prstGeom prst="line">
            <a:avLst/>
          </a:prstGeom>
          <a:ln w="15875" cap="rnd">
            <a:solidFill>
              <a:srgbClr val="8C78A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H="1" flipV="1">
            <a:off x="5509260" y="2610485"/>
            <a:ext cx="164465" cy="164465"/>
          </a:xfrm>
          <a:prstGeom prst="line">
            <a:avLst/>
          </a:prstGeom>
          <a:ln w="15875" cap="rnd">
            <a:solidFill>
              <a:srgbClr val="8C78A1"/>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nvSpPr>
        <p:spPr>
          <a:xfrm flipH="1">
            <a:off x="1288415" y="4531360"/>
            <a:ext cx="4461510" cy="929640"/>
          </a:xfrm>
          <a:prstGeom prst="rect">
            <a:avLst/>
          </a:prstGeom>
          <a:noFill/>
        </p:spPr>
        <p:txBody>
          <a:bodyPr wrap="square" rtlCol="0">
            <a:spAutoFit/>
          </a:bodyPr>
          <a:lstStyle/>
          <a:p>
            <a:pPr lvl="0" algn="r">
              <a:lnSpc>
                <a:spcPct val="130000"/>
              </a:lnSpc>
              <a:buClrTx/>
              <a:buSzTx/>
              <a:buFontTx/>
            </a:pP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此处输入内容概述此处输入内容概述此处输入内容概述此处输入内容概述此处输入内容概述此处输入内容概述述此处输入内容概述。</a:t>
            </a:r>
          </a:p>
        </p:txBody>
      </p:sp>
      <p:sp>
        <p:nvSpPr>
          <p:cNvPr id="126" name="文本框 125"/>
          <p:cNvSpPr txBox="1"/>
          <p:nvPr/>
        </p:nvSpPr>
        <p:spPr>
          <a:xfrm flipH="1">
            <a:off x="3575966" y="4131945"/>
            <a:ext cx="1907894" cy="403828"/>
          </a:xfrm>
          <a:prstGeom prst="rect">
            <a:avLst/>
          </a:prstGeom>
          <a:noFill/>
        </p:spPr>
        <p:txBody>
          <a:bodyPr wrap="none" rtlCol="0">
            <a:spAutoFit/>
          </a:bodyPr>
          <a:lstStyle/>
          <a:p>
            <a:pPr algn="r">
              <a:lnSpc>
                <a:spcPct val="120000"/>
              </a:lnSpc>
            </a:pPr>
            <a:r>
              <a:rPr lang="zh-CN" altLang="en-US" dirty="0">
                <a:solidFill>
                  <a:srgbClr val="8C78A1"/>
                </a:solidFill>
                <a:latin typeface="字制区喜脉体" panose="02000603000000000000" charset="-122"/>
                <a:ea typeface="字制区喜脉体" panose="02000603000000000000" charset="-122"/>
                <a:cs typeface="OPPOSans H" panose="00020600040101010101" charset="-122"/>
              </a:rPr>
              <a:t>项目名称：小莹酱</a:t>
            </a:r>
          </a:p>
        </p:txBody>
      </p:sp>
      <p:sp>
        <p:nvSpPr>
          <p:cNvPr id="128" name="椭圆 127"/>
          <p:cNvSpPr/>
          <p:nvPr/>
        </p:nvSpPr>
        <p:spPr>
          <a:xfrm>
            <a:off x="5483860" y="4237355"/>
            <a:ext cx="213360" cy="213360"/>
          </a:xfrm>
          <a:prstGeom prst="ellipse">
            <a:avLst/>
          </a:prstGeom>
          <a:solidFill>
            <a:srgbClr val="FE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9" name="直接连接符 128"/>
          <p:cNvCxnSpPr/>
          <p:nvPr/>
        </p:nvCxnSpPr>
        <p:spPr>
          <a:xfrm flipH="1">
            <a:off x="5509260" y="4261485"/>
            <a:ext cx="164465" cy="164465"/>
          </a:xfrm>
          <a:prstGeom prst="line">
            <a:avLst/>
          </a:prstGeom>
          <a:ln w="15875" cap="rnd">
            <a:solidFill>
              <a:srgbClr val="8C78A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flipV="1">
            <a:off x="5509260" y="4261485"/>
            <a:ext cx="164465" cy="164465"/>
          </a:xfrm>
          <a:prstGeom prst="line">
            <a:avLst/>
          </a:prstGeom>
          <a:ln w="15875" cap="rnd">
            <a:solidFill>
              <a:srgbClr val="8C78A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6091555" y="1446530"/>
            <a:ext cx="0" cy="4266565"/>
          </a:xfrm>
          <a:prstGeom prst="line">
            <a:avLst/>
          </a:prstGeom>
          <a:ln>
            <a:solidFill>
              <a:srgbClr val="00009A"/>
            </a:solidFill>
            <a:prstDash val="dash"/>
          </a:ln>
        </p:spPr>
        <p:style>
          <a:lnRef idx="1">
            <a:schemeClr val="accent1"/>
          </a:lnRef>
          <a:fillRef idx="0">
            <a:schemeClr val="accent1"/>
          </a:fillRef>
          <a:effectRef idx="0">
            <a:schemeClr val="accent1"/>
          </a:effectRef>
          <a:fontRef idx="minor">
            <a:schemeClr val="tx1"/>
          </a:fontRef>
        </p:style>
      </p:cxnSp>
      <p:sp>
        <p:nvSpPr>
          <p:cNvPr id="135" name="任意多边形 134"/>
          <p:cNvSpPr/>
          <p:nvPr/>
        </p:nvSpPr>
        <p:spPr>
          <a:xfrm>
            <a:off x="0" y="5694680"/>
            <a:ext cx="11360901" cy="1163320"/>
          </a:xfrm>
          <a:custGeom>
            <a:avLst/>
            <a:gdLst/>
            <a:ahLst/>
            <a:cxnLst>
              <a:cxn ang="3">
                <a:pos x="hc" y="t"/>
              </a:cxn>
              <a:cxn ang="cd2">
                <a:pos x="l" y="vc"/>
              </a:cxn>
              <a:cxn ang="cd4">
                <a:pos x="hc" y="b"/>
              </a:cxn>
              <a:cxn ang="0">
                <a:pos x="r" y="vc"/>
              </a:cxn>
            </a:cxnLst>
            <a:rect l="l" t="t" r="r" b="b"/>
            <a:pathLst>
              <a:path w="17891" h="1832">
                <a:moveTo>
                  <a:pt x="12334" y="0"/>
                </a:moveTo>
                <a:lnTo>
                  <a:pt x="15669" y="0"/>
                </a:lnTo>
                <a:lnTo>
                  <a:pt x="17028" y="0"/>
                </a:lnTo>
                <a:lnTo>
                  <a:pt x="17090" y="0"/>
                </a:lnTo>
                <a:lnTo>
                  <a:pt x="17090" y="4"/>
                </a:lnTo>
                <a:cubicBezTo>
                  <a:pt x="17509" y="24"/>
                  <a:pt x="17901" y="428"/>
                  <a:pt x="17891" y="916"/>
                </a:cubicBezTo>
                <a:cubicBezTo>
                  <a:pt x="17898" y="1355"/>
                  <a:pt x="17555" y="1808"/>
                  <a:pt x="17090" y="1828"/>
                </a:cubicBezTo>
                <a:lnTo>
                  <a:pt x="17090" y="1832"/>
                </a:lnTo>
                <a:lnTo>
                  <a:pt x="12630" y="1832"/>
                </a:lnTo>
                <a:lnTo>
                  <a:pt x="12334" y="1832"/>
                </a:lnTo>
                <a:lnTo>
                  <a:pt x="0" y="1832"/>
                </a:lnTo>
                <a:lnTo>
                  <a:pt x="0" y="1"/>
                </a:lnTo>
                <a:lnTo>
                  <a:pt x="12334" y="1"/>
                </a:lnTo>
                <a:lnTo>
                  <a:pt x="12334" y="0"/>
                </a:ln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框 17"/>
          <p:cNvSpPr txBox="1"/>
          <p:nvPr/>
        </p:nvSpPr>
        <p:spPr>
          <a:xfrm>
            <a:off x="10250805" y="327660"/>
            <a:ext cx="1357630" cy="349250"/>
          </a:xfrm>
          <a:prstGeom prst="rect">
            <a:avLst/>
          </a:prstGeom>
          <a:noFill/>
        </p:spPr>
        <p:txBody>
          <a:bodyPr wrap="none" rtlCol="0">
            <a:spAutoFit/>
          </a:bodyPr>
          <a:lstStyle/>
          <a:p>
            <a:pPr>
              <a:lnSpc>
                <a:spcPct val="120000"/>
              </a:lnSpc>
            </a:pPr>
            <a:r>
              <a:rPr lang="en-US" altLang="zh-CN" sz="1400" dirty="0">
                <a:solidFill>
                  <a:srgbClr val="8C78A1"/>
                </a:solidFill>
                <a:latin typeface="OPPOSans H" panose="00020600040101010101" charset="-122"/>
                <a:ea typeface="OPPOSans H" panose="00020600040101010101" charset="-122"/>
              </a:rPr>
              <a:t>YOUR LOGO</a:t>
            </a:r>
          </a:p>
        </p:txBody>
      </p:sp>
      <p:sp>
        <p:nvSpPr>
          <p:cNvPr id="7" name="椭圆 6"/>
          <p:cNvSpPr/>
          <p:nvPr/>
        </p:nvSpPr>
        <p:spPr>
          <a:xfrm>
            <a:off x="575310" y="249555"/>
            <a:ext cx="427355" cy="427355"/>
          </a:xfrm>
          <a:prstGeom prst="ellipse">
            <a:avLst/>
          </a:prstGeom>
          <a:solidFill>
            <a:srgbClr val="FEC3D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66433" y="227514"/>
            <a:ext cx="2621280" cy="681990"/>
          </a:xfrm>
          <a:prstGeom prst="rect">
            <a:avLst/>
          </a:prstGeom>
          <a:noFill/>
        </p:spPr>
        <p:txBody>
          <a:bodyPr wrap="none" rtlCol="0">
            <a:spAutoFit/>
          </a:bodyPr>
          <a:lstStyle/>
          <a:p>
            <a:pPr algn="l">
              <a:lnSpc>
                <a:spcPct val="120000"/>
              </a:lnSpc>
            </a:pPr>
            <a:r>
              <a:rPr lang="zh-CN" altLang="en-US" sz="3200" dirty="0">
                <a:solidFill>
                  <a:srgbClr val="8C78A1"/>
                </a:solidFill>
                <a:latin typeface="字制区喜脉体" panose="02000603000000000000" charset="-122"/>
                <a:ea typeface="字制区喜脉体" panose="02000603000000000000" charset="-122"/>
              </a:rPr>
              <a:t>工作完成情况</a:t>
            </a:r>
          </a:p>
        </p:txBody>
      </p:sp>
      <p:sp>
        <p:nvSpPr>
          <p:cNvPr id="11" name="文本框 10"/>
          <p:cNvSpPr txBox="1"/>
          <p:nvPr/>
        </p:nvSpPr>
        <p:spPr>
          <a:xfrm>
            <a:off x="702945" y="727075"/>
            <a:ext cx="3443605" cy="370840"/>
          </a:xfrm>
          <a:prstGeom prst="rect">
            <a:avLst/>
          </a:prstGeom>
          <a:noFill/>
        </p:spPr>
        <p:txBody>
          <a:bodyPr wrap="square" rtlCol="0">
            <a:spAutoFit/>
          </a:bodyPr>
          <a:lstStyle/>
          <a:p>
            <a:pPr algn="l">
              <a:lnSpc>
                <a:spcPct val="130000"/>
              </a:lnSpc>
            </a:pPr>
            <a:r>
              <a:rPr lang="zh-CN" altLang="en-US" sz="1400" cap="all" spc="110" dirty="0">
                <a:solidFill>
                  <a:schemeClr val="tx1">
                    <a:lumMod val="85000"/>
                    <a:lumOff val="15000"/>
                  </a:schemeClr>
                </a:solidFill>
                <a:uFillTx/>
                <a:latin typeface="OPPOSans R" panose="00020600040101010101" charset="-122"/>
                <a:ea typeface="OPPOSans R" panose="00020600040101010101" charset="-122"/>
              </a:rPr>
              <a:t>Work completion</a:t>
            </a:r>
          </a:p>
        </p:txBody>
      </p:sp>
      <p:sp>
        <p:nvSpPr>
          <p:cNvPr id="9" name="空心弧 8"/>
          <p:cNvSpPr/>
          <p:nvPr/>
        </p:nvSpPr>
        <p:spPr>
          <a:xfrm rot="5400000">
            <a:off x="-641350" y="5694680"/>
            <a:ext cx="1216660" cy="1216660"/>
          </a:xfrm>
          <a:prstGeom prst="blockArc">
            <a:avLst>
              <a:gd name="adj1" fmla="val 10597924"/>
              <a:gd name="adj2" fmla="val 179928"/>
              <a:gd name="adj3" fmla="val 10090"/>
            </a:avLst>
          </a:prstGeom>
          <a:solidFill>
            <a:srgbClr val="8C7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a:extLst>
              <a:ext uri="{FF2B5EF4-FFF2-40B4-BE49-F238E27FC236}">
                <a16:creationId xmlns:a16="http://schemas.microsoft.com/office/drawing/2014/main" id="{C702B98B-7B27-749D-DD0B-AB4974DC199A}"/>
              </a:ext>
            </a:extLst>
          </p:cNvPr>
          <p:cNvSpPr/>
          <p:nvPr/>
        </p:nvSpPr>
        <p:spPr>
          <a:xfrm>
            <a:off x="10250805" y="5860415"/>
            <a:ext cx="769121" cy="769121"/>
          </a:xfrm>
          <a:prstGeom prst="ellipse">
            <a:avLst/>
          </a:prstGeom>
          <a:solidFill>
            <a:srgbClr val="FE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5406390" y="1319530"/>
            <a:ext cx="6600825" cy="1198880"/>
          </a:xfrm>
          <a:prstGeom prst="rect">
            <a:avLst/>
          </a:prstGeom>
          <a:noFill/>
        </p:spPr>
        <p:txBody>
          <a:bodyPr wrap="square" rtlCol="0">
            <a:spAutoFit/>
          </a:bodyPr>
          <a:lstStyle/>
          <a:p>
            <a:pPr algn="l"/>
            <a:r>
              <a:rPr lang="en-US" altLang="zh-CN" sz="7200" dirty="0">
                <a:ln>
                  <a:noFill/>
                </a:ln>
                <a:solidFill>
                  <a:srgbClr val="8C78A1">
                    <a:alpha val="50000"/>
                  </a:srgbClr>
                </a:solidFill>
                <a:latin typeface="字制区喜脉体" panose="02000603000000000000" charset="-122"/>
                <a:ea typeface="字制区喜脉体" panose="02000603000000000000" charset="-122"/>
                <a:sym typeface="+mn-ea"/>
              </a:rPr>
              <a:t>CHAPTER THR</a:t>
            </a:r>
          </a:p>
        </p:txBody>
      </p:sp>
      <p:sp>
        <p:nvSpPr>
          <p:cNvPr id="15" name="文本框 14"/>
          <p:cNvSpPr txBox="1"/>
          <p:nvPr/>
        </p:nvSpPr>
        <p:spPr>
          <a:xfrm>
            <a:off x="5065395" y="2988310"/>
            <a:ext cx="2444750" cy="1861185"/>
          </a:xfrm>
          <a:prstGeom prst="rect">
            <a:avLst/>
          </a:prstGeom>
          <a:noFill/>
        </p:spPr>
        <p:txBody>
          <a:bodyPr wrap="square" rtlCol="0">
            <a:spAutoFit/>
          </a:bodyPr>
          <a:lstStyle/>
          <a:p>
            <a:pPr algn="ctr"/>
            <a:r>
              <a:rPr lang="en-US" altLang="zh-CN" sz="11500" dirty="0">
                <a:ln>
                  <a:noFill/>
                </a:ln>
                <a:solidFill>
                  <a:srgbClr val="8C78A1"/>
                </a:solidFill>
                <a:latin typeface="字制区喜脉体" panose="02000603000000000000" charset="-122"/>
                <a:ea typeface="字制区喜脉体" panose="02000603000000000000" charset="-122"/>
                <a:sym typeface="+mn-ea"/>
              </a:rPr>
              <a:t>03</a:t>
            </a:r>
          </a:p>
        </p:txBody>
      </p:sp>
      <p:sp>
        <p:nvSpPr>
          <p:cNvPr id="2" name="文本框 1"/>
          <p:cNvSpPr txBox="1"/>
          <p:nvPr/>
        </p:nvSpPr>
        <p:spPr>
          <a:xfrm>
            <a:off x="7396480" y="3502660"/>
            <a:ext cx="2621280" cy="681990"/>
          </a:xfrm>
          <a:prstGeom prst="rect">
            <a:avLst/>
          </a:prstGeom>
          <a:noFill/>
        </p:spPr>
        <p:txBody>
          <a:bodyPr wrap="none" rtlCol="0">
            <a:spAutoFit/>
          </a:bodyPr>
          <a:lstStyle/>
          <a:p>
            <a:pPr algn="l">
              <a:lnSpc>
                <a:spcPct val="120000"/>
              </a:lnSpc>
            </a:pPr>
            <a:r>
              <a:rPr lang="en-US" altLang="zh-CN" sz="3200" dirty="0">
                <a:solidFill>
                  <a:srgbClr val="8C78A1"/>
                </a:solidFill>
                <a:latin typeface="字制区喜脉体" panose="02000603000000000000" charset="-122"/>
                <a:ea typeface="字制区喜脉体" panose="02000603000000000000" charset="-122"/>
              </a:rPr>
              <a:t>成功项目展示</a:t>
            </a:r>
          </a:p>
        </p:txBody>
      </p:sp>
      <p:sp>
        <p:nvSpPr>
          <p:cNvPr id="16" name="文本框 15"/>
          <p:cNvSpPr txBox="1"/>
          <p:nvPr/>
        </p:nvSpPr>
        <p:spPr>
          <a:xfrm>
            <a:off x="7472680" y="4095750"/>
            <a:ext cx="4233545" cy="370840"/>
          </a:xfrm>
          <a:prstGeom prst="rect">
            <a:avLst/>
          </a:prstGeom>
          <a:noFill/>
        </p:spPr>
        <p:txBody>
          <a:bodyPr wrap="square" rtlCol="0">
            <a:spAutoFit/>
          </a:bodyPr>
          <a:lstStyle/>
          <a:p>
            <a:pPr algn="l">
              <a:lnSpc>
                <a:spcPct val="130000"/>
              </a:lnSpc>
            </a:pPr>
            <a:r>
              <a:rPr lang="zh-CN" altLang="en-US" sz="1400" cap="all" spc="110" dirty="0">
                <a:solidFill>
                  <a:schemeClr val="tx1">
                    <a:lumMod val="85000"/>
                    <a:lumOff val="15000"/>
                  </a:schemeClr>
                </a:solidFill>
                <a:uFillTx/>
                <a:latin typeface="OPPOSans R" panose="00020600040101010101" charset="-122"/>
                <a:ea typeface="OPPOSans R" panose="00020600040101010101" charset="-122"/>
              </a:rPr>
              <a:t>Successful project presentation</a:t>
            </a:r>
          </a:p>
        </p:txBody>
      </p:sp>
      <p:sp>
        <p:nvSpPr>
          <p:cNvPr id="29" name="任意多边形: 形状 4"/>
          <p:cNvSpPr/>
          <p:nvPr/>
        </p:nvSpPr>
        <p:spPr>
          <a:xfrm flipH="1">
            <a:off x="0" y="4544695"/>
            <a:ext cx="7510145" cy="2313305"/>
          </a:xfrm>
          <a:custGeom>
            <a:avLst/>
            <a:gdLst>
              <a:gd name="connsiteX0" fmla="*/ 1052866 w 11075015"/>
              <a:gd name="connsiteY0" fmla="*/ 0 h 2183404"/>
              <a:gd name="connsiteX1" fmla="*/ 1052875 w 11075015"/>
              <a:gd name="connsiteY1" fmla="*/ 1 h 2183404"/>
              <a:gd name="connsiteX2" fmla="*/ 2709590 w 11075015"/>
              <a:gd name="connsiteY2" fmla="*/ 1 h 2183404"/>
              <a:gd name="connsiteX3" fmla="*/ 2709590 w 11075015"/>
              <a:gd name="connsiteY3" fmla="*/ 0 h 2183404"/>
              <a:gd name="connsiteX4" fmla="*/ 11075015 w 11075015"/>
              <a:gd name="connsiteY4" fmla="*/ 0 h 2183404"/>
              <a:gd name="connsiteX5" fmla="*/ 11075015 w 11075015"/>
              <a:gd name="connsiteY5" fmla="*/ 2183404 h 2183404"/>
              <a:gd name="connsiteX6" fmla="*/ 2815664 w 11075015"/>
              <a:gd name="connsiteY6" fmla="*/ 2183404 h 2183404"/>
              <a:gd name="connsiteX7" fmla="*/ 2709590 w 11075015"/>
              <a:gd name="connsiteY7" fmla="*/ 2183404 h 2183404"/>
              <a:gd name="connsiteX8" fmla="*/ 1052866 w 11075015"/>
              <a:gd name="connsiteY8" fmla="*/ 2183404 h 2183404"/>
              <a:gd name="connsiteX9" fmla="*/ 977304 w 11075015"/>
              <a:gd name="connsiteY9" fmla="*/ 2183404 h 2183404"/>
              <a:gd name="connsiteX10" fmla="*/ 977304 w 11075015"/>
              <a:gd name="connsiteY10" fmla="*/ 2179448 h 2183404"/>
              <a:gd name="connsiteX11" fmla="*/ 945216 w 11075015"/>
              <a:gd name="connsiteY11" fmla="*/ 2177768 h 2183404"/>
              <a:gd name="connsiteX12" fmla="*/ 0 w 11075015"/>
              <a:gd name="connsiteY12" fmla="*/ 1091702 h 2183404"/>
              <a:gd name="connsiteX13" fmla="*/ 945216 w 11075015"/>
              <a:gd name="connsiteY13" fmla="*/ 5636 h 2183404"/>
              <a:gd name="connsiteX14" fmla="*/ 977304 w 11075015"/>
              <a:gd name="connsiteY14" fmla="*/ 3957 h 2183404"/>
              <a:gd name="connsiteX15" fmla="*/ 977304 w 11075015"/>
              <a:gd name="connsiteY15" fmla="*/ 1 h 2183404"/>
              <a:gd name="connsiteX16" fmla="*/ 1052856 w 11075015"/>
              <a:gd name="connsiteY16" fmla="*/ 1 h 2183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27" h="3643">
                <a:moveTo>
                  <a:pt x="1837" y="0"/>
                </a:moveTo>
                <a:lnTo>
                  <a:pt x="1837" y="0"/>
                </a:lnTo>
                <a:lnTo>
                  <a:pt x="4729" y="0"/>
                </a:lnTo>
                <a:lnTo>
                  <a:pt x="4729" y="0"/>
                </a:lnTo>
                <a:lnTo>
                  <a:pt x="11827" y="0"/>
                </a:lnTo>
                <a:lnTo>
                  <a:pt x="11827" y="3643"/>
                </a:lnTo>
                <a:lnTo>
                  <a:pt x="1705" y="3643"/>
                </a:lnTo>
                <a:lnTo>
                  <a:pt x="1705" y="3636"/>
                </a:lnTo>
                <a:cubicBezTo>
                  <a:pt x="715" y="3595"/>
                  <a:pt x="-15" y="2695"/>
                  <a:pt x="0" y="1822"/>
                </a:cubicBezTo>
                <a:cubicBezTo>
                  <a:pt x="-21" y="851"/>
                  <a:pt x="813" y="48"/>
                  <a:pt x="1705" y="7"/>
                </a:cubicBezTo>
                <a:lnTo>
                  <a:pt x="1705" y="0"/>
                </a:lnTo>
                <a:lnTo>
                  <a:pt x="1837" y="0"/>
                </a:lnTo>
                <a:lnTo>
                  <a:pt x="1837" y="0"/>
                </a:lnTo>
                <a:close/>
              </a:path>
            </a:pathLst>
          </a:custGeom>
          <a:solidFill>
            <a:srgbClr val="E8D5E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文本框 24"/>
          <p:cNvSpPr txBox="1"/>
          <p:nvPr/>
        </p:nvSpPr>
        <p:spPr>
          <a:xfrm>
            <a:off x="7509828" y="4540250"/>
            <a:ext cx="1535430" cy="866140"/>
          </a:xfrm>
          <a:prstGeom prst="rect">
            <a:avLst/>
          </a:prstGeom>
          <a:noFill/>
        </p:spPr>
        <p:txBody>
          <a:bodyPr wrap="none" rtlCol="0">
            <a:spAutoFit/>
          </a:bodyPr>
          <a:lstStyle/>
          <a:p>
            <a:pPr marL="285750" indent="-285750" algn="l">
              <a:lnSpc>
                <a:spcPct val="120000"/>
              </a:lnSpc>
              <a:buFont typeface="Wingdings" panose="05000000000000000000" charset="0"/>
              <a:buChar char="l"/>
            </a:pPr>
            <a:r>
              <a:rPr lang="zh-CN" sz="1400" cap="all" dirty="0">
                <a:solidFill>
                  <a:srgbClr val="2C2921"/>
                </a:solidFill>
                <a:uFillTx/>
                <a:latin typeface="OPPOSans R" panose="00020600040101010101" charset="-122"/>
                <a:ea typeface="OPPOSans R" panose="00020600040101010101" charset="-122"/>
              </a:rPr>
              <a:t>项目组成部分</a:t>
            </a:r>
          </a:p>
          <a:p>
            <a:pPr marL="285750" indent="-285750" algn="l">
              <a:lnSpc>
                <a:spcPct val="120000"/>
              </a:lnSpc>
              <a:buFont typeface="Wingdings" panose="05000000000000000000" charset="0"/>
              <a:buChar char="l"/>
            </a:pPr>
            <a:r>
              <a:rPr lang="zh-CN" sz="1400" cap="all" dirty="0">
                <a:solidFill>
                  <a:srgbClr val="2C2921"/>
                </a:solidFill>
                <a:uFillTx/>
                <a:latin typeface="OPPOSans R" panose="00020600040101010101" charset="-122"/>
                <a:ea typeface="OPPOSans R" panose="00020600040101010101" charset="-122"/>
              </a:rPr>
              <a:t>项目成功之处</a:t>
            </a:r>
          </a:p>
          <a:p>
            <a:pPr marL="285750" indent="-285750" algn="l">
              <a:lnSpc>
                <a:spcPct val="120000"/>
              </a:lnSpc>
              <a:buFont typeface="Wingdings" panose="05000000000000000000" charset="0"/>
              <a:buChar char="l"/>
            </a:pPr>
            <a:r>
              <a:rPr lang="zh-CN" sz="1400" cap="all" dirty="0">
                <a:solidFill>
                  <a:srgbClr val="2C2921"/>
                </a:solidFill>
                <a:uFillTx/>
                <a:latin typeface="OPPOSans R" panose="00020600040101010101" charset="-122"/>
                <a:ea typeface="OPPOSans R" panose="00020600040101010101" charset="-122"/>
              </a:rPr>
              <a:t>项目进度展示</a:t>
            </a:r>
          </a:p>
        </p:txBody>
      </p:sp>
      <p:sp>
        <p:nvSpPr>
          <p:cNvPr id="9" name="任意多边形: 形状 7">
            <a:extLst>
              <a:ext uri="{FF2B5EF4-FFF2-40B4-BE49-F238E27FC236}">
                <a16:creationId xmlns:a16="http://schemas.microsoft.com/office/drawing/2014/main" id="{47979B4D-2B40-170F-C852-05DD22F3A9E0}"/>
              </a:ext>
            </a:extLst>
          </p:cNvPr>
          <p:cNvSpPr/>
          <p:nvPr/>
        </p:nvSpPr>
        <p:spPr>
          <a:xfrm>
            <a:off x="668655" y="660400"/>
            <a:ext cx="4461510" cy="6197600"/>
          </a:xfrm>
          <a:custGeom>
            <a:avLst/>
            <a:gdLst>
              <a:gd name="connsiteX0" fmla="*/ 2210236 w 4420472"/>
              <a:gd name="connsiteY0" fmla="*/ 0 h 5910805"/>
              <a:gd name="connsiteX1" fmla="*/ 4409061 w 4420472"/>
              <a:gd name="connsiteY1" fmla="*/ 1984252 h 5910805"/>
              <a:gd name="connsiteX2" fmla="*/ 4412462 w 4420472"/>
              <a:gd name="connsiteY2" fmla="*/ 2051612 h 5910805"/>
              <a:gd name="connsiteX3" fmla="*/ 4420471 w 4420472"/>
              <a:gd name="connsiteY3" fmla="*/ 2051612 h 5910805"/>
              <a:gd name="connsiteX4" fmla="*/ 4420471 w 4420472"/>
              <a:gd name="connsiteY4" fmla="*/ 2210217 h 5910805"/>
              <a:gd name="connsiteX5" fmla="*/ 4420472 w 4420472"/>
              <a:gd name="connsiteY5" fmla="*/ 2210236 h 5910805"/>
              <a:gd name="connsiteX6" fmla="*/ 4420471 w 4420472"/>
              <a:gd name="connsiteY6" fmla="*/ 2210256 h 5910805"/>
              <a:gd name="connsiteX7" fmla="*/ 4420471 w 4420472"/>
              <a:gd name="connsiteY7" fmla="*/ 5910805 h 5910805"/>
              <a:gd name="connsiteX8" fmla="*/ 0 w 4420472"/>
              <a:gd name="connsiteY8" fmla="*/ 5910805 h 5910805"/>
              <a:gd name="connsiteX9" fmla="*/ 0 w 4420472"/>
              <a:gd name="connsiteY9" fmla="*/ 2210236 h 5910805"/>
              <a:gd name="connsiteX10" fmla="*/ 0 w 4420472"/>
              <a:gd name="connsiteY10" fmla="*/ 2051612 h 5910805"/>
              <a:gd name="connsiteX11" fmla="*/ 8010 w 4420472"/>
              <a:gd name="connsiteY11" fmla="*/ 2051612 h 5910805"/>
              <a:gd name="connsiteX12" fmla="*/ 11412 w 4420472"/>
              <a:gd name="connsiteY12" fmla="*/ 1984252 h 5910805"/>
              <a:gd name="connsiteX13" fmla="*/ 2210236 w 4420472"/>
              <a:gd name="connsiteY13" fmla="*/ 0 h 59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20472" h="5910805">
                <a:moveTo>
                  <a:pt x="2210236" y="0"/>
                </a:moveTo>
                <a:cubicBezTo>
                  <a:pt x="3354623" y="0"/>
                  <a:pt x="4295875" y="869727"/>
                  <a:pt x="4409061" y="1984252"/>
                </a:cubicBezTo>
                <a:lnTo>
                  <a:pt x="4412462" y="2051612"/>
                </a:lnTo>
                <a:lnTo>
                  <a:pt x="4420471" y="2051612"/>
                </a:lnTo>
                <a:lnTo>
                  <a:pt x="4420471" y="2210217"/>
                </a:lnTo>
                <a:lnTo>
                  <a:pt x="4420472" y="2210236"/>
                </a:lnTo>
                <a:lnTo>
                  <a:pt x="4420471" y="2210256"/>
                </a:lnTo>
                <a:lnTo>
                  <a:pt x="4420471" y="5910805"/>
                </a:lnTo>
                <a:lnTo>
                  <a:pt x="0" y="5910805"/>
                </a:lnTo>
                <a:lnTo>
                  <a:pt x="0" y="2210236"/>
                </a:lnTo>
                <a:lnTo>
                  <a:pt x="0" y="2051612"/>
                </a:lnTo>
                <a:lnTo>
                  <a:pt x="8010" y="2051612"/>
                </a:lnTo>
                <a:lnTo>
                  <a:pt x="11412" y="1984252"/>
                </a:lnTo>
                <a:cubicBezTo>
                  <a:pt x="124598" y="869727"/>
                  <a:pt x="1065849" y="0"/>
                  <a:pt x="2210236" y="0"/>
                </a:cubicBezTo>
                <a:close/>
              </a:path>
            </a:pathLst>
          </a:custGeom>
          <a:blipFill dpi="0" rotWithShape="1">
            <a:blip r:embed="rId3"/>
            <a:srcRect/>
            <a:tile tx="0" ty="0" sx="100000" sy="100000" flip="none" algn="c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p:cNvSpPr/>
          <p:nvPr/>
        </p:nvSpPr>
        <p:spPr>
          <a:xfrm>
            <a:off x="3421380" y="2667271"/>
            <a:ext cx="12397740" cy="5273385"/>
          </a:xfrm>
          <a:custGeom>
            <a:avLst/>
            <a:gdLst>
              <a:gd name="connsiteX0" fmla="*/ 4317100 w 8616297"/>
              <a:gd name="connsiteY0" fmla="*/ 0 h 3123200"/>
              <a:gd name="connsiteX1" fmla="*/ 5896300 w 8616297"/>
              <a:gd name="connsiteY1" fmla="*/ 1161828 h 3123200"/>
              <a:gd name="connsiteX2" fmla="*/ 5897895 w 8616297"/>
              <a:gd name="connsiteY2" fmla="*/ 1168031 h 3123200"/>
              <a:gd name="connsiteX3" fmla="*/ 5907654 w 8616297"/>
              <a:gd name="connsiteY3" fmla="*/ 1168031 h 3123200"/>
              <a:gd name="connsiteX4" fmla="*/ 5972693 w 8616297"/>
              <a:gd name="connsiteY4" fmla="*/ 1347816 h 3123200"/>
              <a:gd name="connsiteX5" fmla="*/ 8408579 w 8616297"/>
              <a:gd name="connsiteY5" fmla="*/ 2981353 h 3123200"/>
              <a:gd name="connsiteX6" fmla="*/ 8616297 w 8616297"/>
              <a:gd name="connsiteY6" fmla="*/ 2970741 h 3123200"/>
              <a:gd name="connsiteX7" fmla="*/ 8616297 w 8616297"/>
              <a:gd name="connsiteY7" fmla="*/ 3123200 h 3123200"/>
              <a:gd name="connsiteX8" fmla="*/ 0 w 8616297"/>
              <a:gd name="connsiteY8" fmla="*/ 3123200 h 3123200"/>
              <a:gd name="connsiteX9" fmla="*/ 0 w 8616297"/>
              <a:gd name="connsiteY9" fmla="*/ 2968958 h 3123200"/>
              <a:gd name="connsiteX10" fmla="*/ 242617 w 8616297"/>
              <a:gd name="connsiteY10" fmla="*/ 2981353 h 3123200"/>
              <a:gd name="connsiteX11" fmla="*/ 2678504 w 8616297"/>
              <a:gd name="connsiteY11" fmla="*/ 1347816 h 3123200"/>
              <a:gd name="connsiteX12" fmla="*/ 2718519 w 8616297"/>
              <a:gd name="connsiteY12" fmla="*/ 1237203 h 3123200"/>
              <a:gd name="connsiteX13" fmla="*/ 2736305 w 8616297"/>
              <a:gd name="connsiteY13" fmla="*/ 1168031 h 3123200"/>
              <a:gd name="connsiteX14" fmla="*/ 2737900 w 8616297"/>
              <a:gd name="connsiteY14" fmla="*/ 1161828 h 3123200"/>
              <a:gd name="connsiteX15" fmla="*/ 4317100 w 8616297"/>
              <a:gd name="connsiteY15" fmla="*/ 0 h 312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616297" h="3123200">
                <a:moveTo>
                  <a:pt x="4317100" y="0"/>
                </a:moveTo>
                <a:cubicBezTo>
                  <a:pt x="5059096" y="0"/>
                  <a:pt x="5686943" y="488724"/>
                  <a:pt x="5896300" y="1161828"/>
                </a:cubicBezTo>
                <a:lnTo>
                  <a:pt x="5897895" y="1168031"/>
                </a:lnTo>
                <a:lnTo>
                  <a:pt x="5907654" y="1168031"/>
                </a:lnTo>
                <a:lnTo>
                  <a:pt x="5972693" y="1347816"/>
                </a:lnTo>
                <a:cubicBezTo>
                  <a:pt x="6374019" y="2307777"/>
                  <a:pt x="7313549" y="2981353"/>
                  <a:pt x="8408579" y="2981353"/>
                </a:cubicBezTo>
                <a:lnTo>
                  <a:pt x="8616297" y="2970741"/>
                </a:lnTo>
                <a:lnTo>
                  <a:pt x="8616297" y="3123200"/>
                </a:lnTo>
                <a:lnTo>
                  <a:pt x="0" y="3123200"/>
                </a:lnTo>
                <a:lnTo>
                  <a:pt x="0" y="2968958"/>
                </a:lnTo>
                <a:lnTo>
                  <a:pt x="242617" y="2981353"/>
                </a:lnTo>
                <a:cubicBezTo>
                  <a:pt x="1337647" y="2981353"/>
                  <a:pt x="2277178" y="2307777"/>
                  <a:pt x="2678504" y="1347816"/>
                </a:cubicBezTo>
                <a:lnTo>
                  <a:pt x="2718519" y="1237203"/>
                </a:lnTo>
                <a:lnTo>
                  <a:pt x="2736305" y="1168031"/>
                </a:lnTo>
                <a:lnTo>
                  <a:pt x="2737900" y="1161828"/>
                </a:lnTo>
                <a:cubicBezTo>
                  <a:pt x="2947257" y="488724"/>
                  <a:pt x="3575106" y="0"/>
                  <a:pt x="4317100" y="0"/>
                </a:cubicBez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p:nvSpPr>
        <p:spPr>
          <a:xfrm>
            <a:off x="-147022" y="5444142"/>
            <a:ext cx="4688669" cy="1535007"/>
          </a:xfrm>
          <a:custGeom>
            <a:avLst/>
            <a:gdLst>
              <a:gd name="connsiteX0" fmla="*/ 4317100 w 8616297"/>
              <a:gd name="connsiteY0" fmla="*/ 0 h 3123200"/>
              <a:gd name="connsiteX1" fmla="*/ 5896300 w 8616297"/>
              <a:gd name="connsiteY1" fmla="*/ 1161828 h 3123200"/>
              <a:gd name="connsiteX2" fmla="*/ 5897895 w 8616297"/>
              <a:gd name="connsiteY2" fmla="*/ 1168031 h 3123200"/>
              <a:gd name="connsiteX3" fmla="*/ 5907654 w 8616297"/>
              <a:gd name="connsiteY3" fmla="*/ 1168031 h 3123200"/>
              <a:gd name="connsiteX4" fmla="*/ 5972693 w 8616297"/>
              <a:gd name="connsiteY4" fmla="*/ 1347816 h 3123200"/>
              <a:gd name="connsiteX5" fmla="*/ 8408579 w 8616297"/>
              <a:gd name="connsiteY5" fmla="*/ 2981353 h 3123200"/>
              <a:gd name="connsiteX6" fmla="*/ 8616297 w 8616297"/>
              <a:gd name="connsiteY6" fmla="*/ 2970741 h 3123200"/>
              <a:gd name="connsiteX7" fmla="*/ 8616297 w 8616297"/>
              <a:gd name="connsiteY7" fmla="*/ 3123200 h 3123200"/>
              <a:gd name="connsiteX8" fmla="*/ 0 w 8616297"/>
              <a:gd name="connsiteY8" fmla="*/ 3123200 h 3123200"/>
              <a:gd name="connsiteX9" fmla="*/ 0 w 8616297"/>
              <a:gd name="connsiteY9" fmla="*/ 2968958 h 3123200"/>
              <a:gd name="connsiteX10" fmla="*/ 242617 w 8616297"/>
              <a:gd name="connsiteY10" fmla="*/ 2981353 h 3123200"/>
              <a:gd name="connsiteX11" fmla="*/ 2678504 w 8616297"/>
              <a:gd name="connsiteY11" fmla="*/ 1347816 h 3123200"/>
              <a:gd name="connsiteX12" fmla="*/ 2718519 w 8616297"/>
              <a:gd name="connsiteY12" fmla="*/ 1237203 h 3123200"/>
              <a:gd name="connsiteX13" fmla="*/ 2736305 w 8616297"/>
              <a:gd name="connsiteY13" fmla="*/ 1168031 h 3123200"/>
              <a:gd name="connsiteX14" fmla="*/ 2737900 w 8616297"/>
              <a:gd name="connsiteY14" fmla="*/ 1161828 h 3123200"/>
              <a:gd name="connsiteX15" fmla="*/ 4317100 w 8616297"/>
              <a:gd name="connsiteY15" fmla="*/ 0 h 312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616297" h="3123200">
                <a:moveTo>
                  <a:pt x="4317100" y="0"/>
                </a:moveTo>
                <a:cubicBezTo>
                  <a:pt x="5059096" y="0"/>
                  <a:pt x="5686943" y="488724"/>
                  <a:pt x="5896300" y="1161828"/>
                </a:cubicBezTo>
                <a:lnTo>
                  <a:pt x="5897895" y="1168031"/>
                </a:lnTo>
                <a:lnTo>
                  <a:pt x="5907654" y="1168031"/>
                </a:lnTo>
                <a:lnTo>
                  <a:pt x="5972693" y="1347816"/>
                </a:lnTo>
                <a:cubicBezTo>
                  <a:pt x="6374019" y="2307777"/>
                  <a:pt x="7313549" y="2981353"/>
                  <a:pt x="8408579" y="2981353"/>
                </a:cubicBezTo>
                <a:lnTo>
                  <a:pt x="8616297" y="2970741"/>
                </a:lnTo>
                <a:lnTo>
                  <a:pt x="8616297" y="3123200"/>
                </a:lnTo>
                <a:lnTo>
                  <a:pt x="0" y="3123200"/>
                </a:lnTo>
                <a:lnTo>
                  <a:pt x="0" y="2968958"/>
                </a:lnTo>
                <a:lnTo>
                  <a:pt x="242617" y="2981353"/>
                </a:lnTo>
                <a:cubicBezTo>
                  <a:pt x="1337647" y="2981353"/>
                  <a:pt x="2277178" y="2307777"/>
                  <a:pt x="2678504" y="1347816"/>
                </a:cubicBezTo>
                <a:lnTo>
                  <a:pt x="2718519" y="1237203"/>
                </a:lnTo>
                <a:lnTo>
                  <a:pt x="2736305" y="1168031"/>
                </a:lnTo>
                <a:lnTo>
                  <a:pt x="2737900" y="1161828"/>
                </a:lnTo>
                <a:cubicBezTo>
                  <a:pt x="2947257" y="488724"/>
                  <a:pt x="3575106" y="0"/>
                  <a:pt x="4317100" y="0"/>
                </a:cubicBezTo>
                <a:close/>
              </a:path>
            </a:pathLst>
          </a:custGeom>
          <a:solidFill>
            <a:srgbClr val="FEC3D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任意多边形: 形状 7"/>
          <p:cNvSpPr/>
          <p:nvPr/>
        </p:nvSpPr>
        <p:spPr>
          <a:xfrm>
            <a:off x="2111941" y="4689286"/>
            <a:ext cx="7077779" cy="2317170"/>
          </a:xfrm>
          <a:custGeom>
            <a:avLst/>
            <a:gdLst>
              <a:gd name="connsiteX0" fmla="*/ 4317100 w 8616297"/>
              <a:gd name="connsiteY0" fmla="*/ 0 h 3123200"/>
              <a:gd name="connsiteX1" fmla="*/ 5896300 w 8616297"/>
              <a:gd name="connsiteY1" fmla="*/ 1161828 h 3123200"/>
              <a:gd name="connsiteX2" fmla="*/ 5897895 w 8616297"/>
              <a:gd name="connsiteY2" fmla="*/ 1168031 h 3123200"/>
              <a:gd name="connsiteX3" fmla="*/ 5907654 w 8616297"/>
              <a:gd name="connsiteY3" fmla="*/ 1168031 h 3123200"/>
              <a:gd name="connsiteX4" fmla="*/ 5972693 w 8616297"/>
              <a:gd name="connsiteY4" fmla="*/ 1347816 h 3123200"/>
              <a:gd name="connsiteX5" fmla="*/ 8408579 w 8616297"/>
              <a:gd name="connsiteY5" fmla="*/ 2981353 h 3123200"/>
              <a:gd name="connsiteX6" fmla="*/ 8616297 w 8616297"/>
              <a:gd name="connsiteY6" fmla="*/ 2970741 h 3123200"/>
              <a:gd name="connsiteX7" fmla="*/ 8616297 w 8616297"/>
              <a:gd name="connsiteY7" fmla="*/ 3123200 h 3123200"/>
              <a:gd name="connsiteX8" fmla="*/ 0 w 8616297"/>
              <a:gd name="connsiteY8" fmla="*/ 3123200 h 3123200"/>
              <a:gd name="connsiteX9" fmla="*/ 0 w 8616297"/>
              <a:gd name="connsiteY9" fmla="*/ 2968958 h 3123200"/>
              <a:gd name="connsiteX10" fmla="*/ 242617 w 8616297"/>
              <a:gd name="connsiteY10" fmla="*/ 2981353 h 3123200"/>
              <a:gd name="connsiteX11" fmla="*/ 2678504 w 8616297"/>
              <a:gd name="connsiteY11" fmla="*/ 1347816 h 3123200"/>
              <a:gd name="connsiteX12" fmla="*/ 2718519 w 8616297"/>
              <a:gd name="connsiteY12" fmla="*/ 1237203 h 3123200"/>
              <a:gd name="connsiteX13" fmla="*/ 2736305 w 8616297"/>
              <a:gd name="connsiteY13" fmla="*/ 1168031 h 3123200"/>
              <a:gd name="connsiteX14" fmla="*/ 2737900 w 8616297"/>
              <a:gd name="connsiteY14" fmla="*/ 1161828 h 3123200"/>
              <a:gd name="connsiteX15" fmla="*/ 4317100 w 8616297"/>
              <a:gd name="connsiteY15" fmla="*/ 0 h 312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616297" h="3123200">
                <a:moveTo>
                  <a:pt x="4317100" y="0"/>
                </a:moveTo>
                <a:cubicBezTo>
                  <a:pt x="5059096" y="0"/>
                  <a:pt x="5686943" y="488724"/>
                  <a:pt x="5896300" y="1161828"/>
                </a:cubicBezTo>
                <a:lnTo>
                  <a:pt x="5897895" y="1168031"/>
                </a:lnTo>
                <a:lnTo>
                  <a:pt x="5907654" y="1168031"/>
                </a:lnTo>
                <a:lnTo>
                  <a:pt x="5972693" y="1347816"/>
                </a:lnTo>
                <a:cubicBezTo>
                  <a:pt x="6374019" y="2307777"/>
                  <a:pt x="7313549" y="2981353"/>
                  <a:pt x="8408579" y="2981353"/>
                </a:cubicBezTo>
                <a:lnTo>
                  <a:pt x="8616297" y="2970741"/>
                </a:lnTo>
                <a:lnTo>
                  <a:pt x="8616297" y="3123200"/>
                </a:lnTo>
                <a:lnTo>
                  <a:pt x="0" y="3123200"/>
                </a:lnTo>
                <a:lnTo>
                  <a:pt x="0" y="2968958"/>
                </a:lnTo>
                <a:lnTo>
                  <a:pt x="242617" y="2981353"/>
                </a:lnTo>
                <a:cubicBezTo>
                  <a:pt x="1337647" y="2981353"/>
                  <a:pt x="2277178" y="2307777"/>
                  <a:pt x="2678504" y="1347816"/>
                </a:cubicBezTo>
                <a:lnTo>
                  <a:pt x="2718519" y="1237203"/>
                </a:lnTo>
                <a:lnTo>
                  <a:pt x="2736305" y="1168031"/>
                </a:lnTo>
                <a:lnTo>
                  <a:pt x="2737900" y="1161828"/>
                </a:lnTo>
                <a:cubicBezTo>
                  <a:pt x="2947257" y="488724"/>
                  <a:pt x="3575106" y="0"/>
                  <a:pt x="4317100" y="0"/>
                </a:cubicBezTo>
                <a:close/>
              </a:path>
            </a:pathLst>
          </a:custGeom>
          <a:solidFill>
            <a:srgbClr val="E8D5E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0" name="组合 19"/>
          <p:cNvGrpSpPr/>
          <p:nvPr/>
        </p:nvGrpSpPr>
        <p:grpSpPr>
          <a:xfrm>
            <a:off x="9563241" y="2373861"/>
            <a:ext cx="114653" cy="637309"/>
            <a:chOff x="9620250" y="1985241"/>
            <a:chExt cx="149923" cy="833359"/>
          </a:xfrm>
          <a:solidFill>
            <a:srgbClr val="C588AC"/>
          </a:solidFill>
        </p:grpSpPr>
        <p:sp>
          <p:nvSpPr>
            <p:cNvPr id="2" name="椭圆 1"/>
            <p:cNvSpPr/>
            <p:nvPr/>
          </p:nvSpPr>
          <p:spPr>
            <a:xfrm flipH="1">
              <a:off x="9620250" y="1985241"/>
              <a:ext cx="149923" cy="149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9672352" y="2063269"/>
              <a:ext cx="45719" cy="6137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flipH="1">
              <a:off x="9620250" y="2668677"/>
              <a:ext cx="149923" cy="149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5593504" y="4376978"/>
            <a:ext cx="114653" cy="637309"/>
            <a:chOff x="9620250" y="1985241"/>
            <a:chExt cx="149923" cy="833359"/>
          </a:xfrm>
          <a:solidFill>
            <a:srgbClr val="8C78A1"/>
          </a:solidFill>
        </p:grpSpPr>
        <p:sp>
          <p:nvSpPr>
            <p:cNvPr id="22" name="椭圆 21"/>
            <p:cNvSpPr/>
            <p:nvPr/>
          </p:nvSpPr>
          <p:spPr>
            <a:xfrm flipH="1">
              <a:off x="9620250" y="1985241"/>
              <a:ext cx="149923" cy="149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flipH="1">
              <a:off x="9672352" y="2063269"/>
              <a:ext cx="45719" cy="6137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9620250" y="2668677"/>
              <a:ext cx="149923" cy="149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139986" y="5110184"/>
            <a:ext cx="114653" cy="637309"/>
            <a:chOff x="9620250" y="1985241"/>
            <a:chExt cx="149923" cy="833359"/>
          </a:xfrm>
          <a:solidFill>
            <a:srgbClr val="C588AC"/>
          </a:solidFill>
        </p:grpSpPr>
        <p:sp>
          <p:nvSpPr>
            <p:cNvPr id="26" name="椭圆 25"/>
            <p:cNvSpPr/>
            <p:nvPr/>
          </p:nvSpPr>
          <p:spPr>
            <a:xfrm flipH="1">
              <a:off x="9620250" y="1985241"/>
              <a:ext cx="149923" cy="149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flipH="1">
              <a:off x="9672352" y="2063269"/>
              <a:ext cx="45719" cy="6137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9620250" y="2668677"/>
              <a:ext cx="149923" cy="149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1975485" y="3620770"/>
            <a:ext cx="1127125" cy="654685"/>
          </a:xfrm>
          <a:prstGeom prst="rect">
            <a:avLst/>
          </a:prstGeom>
          <a:noFill/>
        </p:spPr>
        <p:txBody>
          <a:bodyPr wrap="none" rtlCol="0">
            <a:spAutoFit/>
          </a:bodyPr>
          <a:lstStyle/>
          <a:p>
            <a:pPr>
              <a:lnSpc>
                <a:spcPct val="120000"/>
              </a:lnSpc>
            </a:pPr>
            <a:r>
              <a:rPr lang="en-US" altLang="zh-CN" sz="3200" dirty="0">
                <a:solidFill>
                  <a:srgbClr val="C588AC"/>
                </a:solidFill>
                <a:latin typeface="字制区喜脉体" panose="02000603000000000000" charset="-122"/>
                <a:ea typeface="字制区喜脉体" panose="02000603000000000000" charset="-122"/>
              </a:rPr>
              <a:t>23%</a:t>
            </a:r>
          </a:p>
        </p:txBody>
      </p:sp>
      <p:pic>
        <p:nvPicPr>
          <p:cNvPr id="30" name="图形 29" descr="大油漆刷 轮廓"/>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8100000">
            <a:off x="1291590" y="3488690"/>
            <a:ext cx="914400" cy="914400"/>
          </a:xfrm>
          <a:prstGeom prst="rect">
            <a:avLst/>
          </a:prstGeom>
        </p:spPr>
      </p:pic>
      <p:sp>
        <p:nvSpPr>
          <p:cNvPr id="14" name="文本框 13"/>
          <p:cNvSpPr txBox="1"/>
          <p:nvPr/>
        </p:nvSpPr>
        <p:spPr>
          <a:xfrm>
            <a:off x="9456420" y="1236345"/>
            <a:ext cx="955675" cy="681990"/>
          </a:xfrm>
          <a:prstGeom prst="rect">
            <a:avLst/>
          </a:prstGeom>
          <a:noFill/>
        </p:spPr>
        <p:txBody>
          <a:bodyPr wrap="none" rtlCol="0">
            <a:spAutoFit/>
          </a:bodyPr>
          <a:lstStyle/>
          <a:p>
            <a:pPr>
              <a:lnSpc>
                <a:spcPct val="120000"/>
              </a:lnSpc>
            </a:pPr>
            <a:r>
              <a:rPr lang="en-US" altLang="zh-CN" sz="3200" dirty="0">
                <a:solidFill>
                  <a:srgbClr val="C588AC"/>
                </a:solidFill>
                <a:latin typeface="字制区喜脉体" panose="02000603000000000000" charset="-122"/>
                <a:ea typeface="字制区喜脉体" panose="02000603000000000000" charset="-122"/>
              </a:rPr>
              <a:t>41%</a:t>
            </a:r>
          </a:p>
        </p:txBody>
      </p:sp>
      <p:pic>
        <p:nvPicPr>
          <p:cNvPr id="32" name="图形 31" descr="绘图圆规 轮廓"/>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26805" y="1109980"/>
            <a:ext cx="914400" cy="914400"/>
          </a:xfrm>
          <a:prstGeom prst="rect">
            <a:avLst/>
          </a:prstGeom>
        </p:spPr>
      </p:pic>
      <p:sp>
        <p:nvSpPr>
          <p:cNvPr id="13" name="文本框 12"/>
          <p:cNvSpPr txBox="1"/>
          <p:nvPr/>
        </p:nvSpPr>
        <p:spPr>
          <a:xfrm>
            <a:off x="5542280" y="3042285"/>
            <a:ext cx="1127125" cy="654685"/>
          </a:xfrm>
          <a:prstGeom prst="rect">
            <a:avLst/>
          </a:prstGeom>
          <a:noFill/>
        </p:spPr>
        <p:txBody>
          <a:bodyPr wrap="none" rtlCol="0">
            <a:spAutoFit/>
          </a:bodyPr>
          <a:lstStyle/>
          <a:p>
            <a:pPr>
              <a:lnSpc>
                <a:spcPct val="120000"/>
              </a:lnSpc>
            </a:pPr>
            <a:r>
              <a:rPr lang="en-US" altLang="zh-CN" sz="3200" dirty="0">
                <a:solidFill>
                  <a:srgbClr val="8C78A1"/>
                </a:solidFill>
                <a:latin typeface="字制区喜脉体" panose="02000603000000000000" charset="-122"/>
                <a:ea typeface="字制区喜脉体" panose="02000603000000000000" charset="-122"/>
              </a:rPr>
              <a:t>36%</a:t>
            </a:r>
          </a:p>
        </p:txBody>
      </p:sp>
      <p:pic>
        <p:nvPicPr>
          <p:cNvPr id="34" name="图形 33" descr="Internet 轮廓"/>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632960" y="2912110"/>
            <a:ext cx="914400" cy="914400"/>
          </a:xfrm>
          <a:prstGeom prst="rect">
            <a:avLst/>
          </a:prstGeom>
        </p:spPr>
      </p:pic>
      <p:sp>
        <p:nvSpPr>
          <p:cNvPr id="92" name="文本框 91"/>
          <p:cNvSpPr txBox="1"/>
          <p:nvPr/>
        </p:nvSpPr>
        <p:spPr>
          <a:xfrm>
            <a:off x="690880" y="1310005"/>
            <a:ext cx="6751955" cy="1489075"/>
          </a:xfrm>
          <a:prstGeom prst="rect">
            <a:avLst/>
          </a:prstGeom>
          <a:noFill/>
        </p:spPr>
        <p:txBody>
          <a:bodyPr wrap="square" rtlCol="0">
            <a:spAutoFit/>
          </a:bodyPr>
          <a:lstStyle/>
          <a:p>
            <a:pPr marL="285750" indent="-285750">
              <a:lnSpc>
                <a:spcPct val="130000"/>
              </a:lnSpc>
              <a:buFont typeface="Wingdings" panose="05000000000000000000" charset="0"/>
              <a:buChar char="l"/>
            </a:pPr>
            <a:r>
              <a:rPr lang="zh-CN" altLang="en-US" sz="1400" spc="110" dirty="0">
                <a:solidFill>
                  <a:schemeClr val="tx1">
                    <a:lumMod val="85000"/>
                    <a:lumOff val="15000"/>
                  </a:schemeClr>
                </a:solidFill>
                <a:latin typeface="OPPOSans R" panose="00020600040101010101" charset="-122"/>
                <a:ea typeface="OPPOSans R" panose="00020600040101010101" charset="-122"/>
              </a:rPr>
              <a:t>此处输入内容概述此处输入内容概述此处输入内容概述此处输入内容概述此处输入内容概 述此处输入内容概述此处输入内容概述。</a:t>
            </a:r>
          </a:p>
          <a:p>
            <a:pPr marL="285750" indent="-285750">
              <a:lnSpc>
                <a:spcPct val="130000"/>
              </a:lnSpc>
              <a:buFont typeface="Wingdings" panose="05000000000000000000" charset="0"/>
              <a:buChar char="l"/>
            </a:pPr>
            <a:endParaRPr lang="zh-CN" altLang="en-US" sz="1400" spc="110" dirty="0">
              <a:solidFill>
                <a:schemeClr val="tx1">
                  <a:lumMod val="85000"/>
                  <a:lumOff val="15000"/>
                </a:schemeClr>
              </a:solidFill>
              <a:latin typeface="OPPOSans R" panose="00020600040101010101" charset="-122"/>
              <a:ea typeface="OPPOSans R" panose="00020600040101010101" charset="-122"/>
            </a:endParaRPr>
          </a:p>
          <a:p>
            <a:pPr marL="285750" indent="-285750">
              <a:lnSpc>
                <a:spcPct val="130000"/>
              </a:lnSpc>
              <a:buFont typeface="Wingdings" panose="05000000000000000000" charset="0"/>
              <a:buChar char="l"/>
            </a:pPr>
            <a:r>
              <a:rPr lang="zh-CN" altLang="en-US" sz="1400" spc="110" dirty="0">
                <a:solidFill>
                  <a:schemeClr val="tx1">
                    <a:lumMod val="85000"/>
                    <a:lumOff val="15000"/>
                  </a:schemeClr>
                </a:solidFill>
                <a:latin typeface="OPPOSans R" panose="00020600040101010101" charset="-122"/>
                <a:ea typeface="OPPOSans R" panose="00020600040101010101" charset="-122"/>
                <a:sym typeface="+mn-ea"/>
              </a:rPr>
              <a:t>此处输入内容概述此处输入内容概述此处输入内容概述此处输入内容概述此处输入内容概 述此处输入内容概述此处输入内容概述。</a:t>
            </a:r>
            <a:endParaRPr lang="zh-CN" altLang="en-US" sz="1400" spc="110" dirty="0">
              <a:solidFill>
                <a:schemeClr val="tx1">
                  <a:lumMod val="85000"/>
                  <a:lumOff val="15000"/>
                </a:schemeClr>
              </a:solidFill>
              <a:latin typeface="OPPOSans R" panose="00020600040101010101" charset="-122"/>
              <a:ea typeface="OPPOSans R" panose="00020600040101010101" charset="-122"/>
            </a:endParaRPr>
          </a:p>
        </p:txBody>
      </p:sp>
      <p:sp>
        <p:nvSpPr>
          <p:cNvPr id="38" name="文本框 37"/>
          <p:cNvSpPr txBox="1"/>
          <p:nvPr/>
        </p:nvSpPr>
        <p:spPr>
          <a:xfrm>
            <a:off x="1456902" y="4530090"/>
            <a:ext cx="1402080" cy="534035"/>
          </a:xfrm>
          <a:prstGeom prst="rect">
            <a:avLst/>
          </a:prstGeom>
          <a:noFill/>
        </p:spPr>
        <p:txBody>
          <a:bodyPr wrap="none" rtlCol="0">
            <a:spAutoFit/>
          </a:bodyPr>
          <a:lstStyle/>
          <a:p>
            <a:pPr>
              <a:lnSpc>
                <a:spcPct val="120000"/>
              </a:lnSpc>
            </a:pPr>
            <a:r>
              <a:rPr lang="zh-CN" altLang="en-US" sz="2400" dirty="0">
                <a:solidFill>
                  <a:srgbClr val="C588AC"/>
                </a:solidFill>
                <a:latin typeface="字制区喜脉体" panose="02000603000000000000" charset="-122"/>
                <a:ea typeface="字制区喜脉体" panose="02000603000000000000" charset="-122"/>
              </a:rPr>
              <a:t>销售增加</a:t>
            </a:r>
          </a:p>
        </p:txBody>
      </p:sp>
      <p:sp>
        <p:nvSpPr>
          <p:cNvPr id="39" name="文本框 38"/>
          <p:cNvSpPr txBox="1"/>
          <p:nvPr/>
        </p:nvSpPr>
        <p:spPr>
          <a:xfrm>
            <a:off x="4910420" y="3765550"/>
            <a:ext cx="1402080" cy="534035"/>
          </a:xfrm>
          <a:prstGeom prst="rect">
            <a:avLst/>
          </a:prstGeom>
          <a:noFill/>
        </p:spPr>
        <p:txBody>
          <a:bodyPr wrap="none" rtlCol="0">
            <a:spAutoFit/>
          </a:bodyPr>
          <a:lstStyle/>
          <a:p>
            <a:pPr>
              <a:lnSpc>
                <a:spcPct val="120000"/>
              </a:lnSpc>
            </a:pPr>
            <a:r>
              <a:rPr lang="zh-CN" altLang="en-US" sz="2400" dirty="0">
                <a:solidFill>
                  <a:srgbClr val="8C78A1"/>
                </a:solidFill>
                <a:latin typeface="字制区喜脉体" panose="02000603000000000000" charset="-122"/>
                <a:ea typeface="字制区喜脉体" panose="02000603000000000000" charset="-122"/>
              </a:rPr>
              <a:t>数量增加</a:t>
            </a:r>
          </a:p>
        </p:txBody>
      </p:sp>
      <p:sp>
        <p:nvSpPr>
          <p:cNvPr id="40" name="文本框 39"/>
          <p:cNvSpPr txBox="1"/>
          <p:nvPr/>
        </p:nvSpPr>
        <p:spPr>
          <a:xfrm>
            <a:off x="8880158" y="1913255"/>
            <a:ext cx="1402080" cy="534035"/>
          </a:xfrm>
          <a:prstGeom prst="rect">
            <a:avLst/>
          </a:prstGeom>
          <a:noFill/>
        </p:spPr>
        <p:txBody>
          <a:bodyPr wrap="none" rtlCol="0">
            <a:spAutoFit/>
          </a:bodyPr>
          <a:lstStyle/>
          <a:p>
            <a:pPr>
              <a:lnSpc>
                <a:spcPct val="120000"/>
              </a:lnSpc>
            </a:pPr>
            <a:r>
              <a:rPr lang="zh-CN" altLang="en-US" sz="2400" dirty="0">
                <a:solidFill>
                  <a:srgbClr val="C588AC"/>
                </a:solidFill>
                <a:latin typeface="字制区喜脉体" panose="02000603000000000000" charset="-122"/>
                <a:ea typeface="字制区喜脉体" panose="02000603000000000000" charset="-122"/>
              </a:rPr>
              <a:t>人数增加</a:t>
            </a:r>
          </a:p>
        </p:txBody>
      </p:sp>
      <p:sp>
        <p:nvSpPr>
          <p:cNvPr id="7" name="文本框 6"/>
          <p:cNvSpPr txBox="1"/>
          <p:nvPr/>
        </p:nvSpPr>
        <p:spPr>
          <a:xfrm>
            <a:off x="10250805" y="327660"/>
            <a:ext cx="1357630" cy="349250"/>
          </a:xfrm>
          <a:prstGeom prst="rect">
            <a:avLst/>
          </a:prstGeom>
          <a:noFill/>
        </p:spPr>
        <p:txBody>
          <a:bodyPr wrap="none" rtlCol="0">
            <a:spAutoFit/>
          </a:bodyPr>
          <a:lstStyle/>
          <a:p>
            <a:pPr>
              <a:lnSpc>
                <a:spcPct val="120000"/>
              </a:lnSpc>
            </a:pPr>
            <a:r>
              <a:rPr lang="en-US" altLang="zh-CN" sz="1400" dirty="0">
                <a:solidFill>
                  <a:srgbClr val="8C78A1"/>
                </a:solidFill>
                <a:latin typeface="OPPOSans H" panose="00020600040101010101" charset="-122"/>
                <a:ea typeface="OPPOSans H" panose="00020600040101010101" charset="-122"/>
              </a:rPr>
              <a:t>YOUR LOGO</a:t>
            </a:r>
          </a:p>
        </p:txBody>
      </p:sp>
      <p:sp>
        <p:nvSpPr>
          <p:cNvPr id="16" name="椭圆 15"/>
          <p:cNvSpPr/>
          <p:nvPr/>
        </p:nvSpPr>
        <p:spPr>
          <a:xfrm>
            <a:off x="575310" y="249555"/>
            <a:ext cx="427355" cy="427355"/>
          </a:xfrm>
          <a:prstGeom prst="ellipse">
            <a:avLst/>
          </a:prstGeom>
          <a:solidFill>
            <a:srgbClr val="FEC3D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666433" y="227514"/>
            <a:ext cx="2621280" cy="681990"/>
          </a:xfrm>
          <a:prstGeom prst="rect">
            <a:avLst/>
          </a:prstGeom>
          <a:noFill/>
        </p:spPr>
        <p:txBody>
          <a:bodyPr wrap="none" rtlCol="0">
            <a:spAutoFit/>
          </a:bodyPr>
          <a:lstStyle/>
          <a:p>
            <a:pPr algn="l">
              <a:lnSpc>
                <a:spcPct val="120000"/>
              </a:lnSpc>
            </a:pPr>
            <a:r>
              <a:rPr lang="zh-CN" altLang="en-US" sz="3200" dirty="0">
                <a:solidFill>
                  <a:srgbClr val="8C78A1"/>
                </a:solidFill>
                <a:latin typeface="字制区喜脉体" panose="02000603000000000000" charset="-122"/>
                <a:ea typeface="字制区喜脉体" panose="02000603000000000000" charset="-122"/>
              </a:rPr>
              <a:t>项目成功之处</a:t>
            </a:r>
          </a:p>
        </p:txBody>
      </p:sp>
      <p:sp>
        <p:nvSpPr>
          <p:cNvPr id="36" name="文本框 35"/>
          <p:cNvSpPr txBox="1"/>
          <p:nvPr/>
        </p:nvSpPr>
        <p:spPr>
          <a:xfrm>
            <a:off x="702945" y="727075"/>
            <a:ext cx="4669155" cy="370840"/>
          </a:xfrm>
          <a:prstGeom prst="rect">
            <a:avLst/>
          </a:prstGeom>
          <a:noFill/>
        </p:spPr>
        <p:txBody>
          <a:bodyPr wrap="square" rtlCol="0">
            <a:spAutoFit/>
          </a:bodyPr>
          <a:lstStyle/>
          <a:p>
            <a:pPr algn="l">
              <a:lnSpc>
                <a:spcPct val="130000"/>
              </a:lnSpc>
            </a:pPr>
            <a:r>
              <a:rPr sz="1400" cap="all" spc="110" dirty="0">
                <a:solidFill>
                  <a:schemeClr val="tx1">
                    <a:lumMod val="85000"/>
                    <a:lumOff val="15000"/>
                  </a:schemeClr>
                </a:solidFill>
                <a:uFillTx/>
                <a:latin typeface="OPPOSans R" panose="00020600040101010101" charset="-122"/>
                <a:ea typeface="OPPOSans R" panose="00020600040101010101" charset="-122"/>
              </a:rPr>
              <a:t>Project success</a:t>
            </a:r>
          </a:p>
        </p:txBody>
      </p:sp>
    </p:spTree>
  </p:cSld>
  <p:clrMapOvr>
    <a:masterClrMapping/>
  </p:clrMapOvr>
</p:sld>
</file>

<file path=ppt/theme/theme1.xml><?xml version="1.0" encoding="utf-8"?>
<a:theme xmlns:a="http://schemas.openxmlformats.org/drawingml/2006/main" name="小莹酱（P界达人）">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OPPOSans R"/>
        <a:ea typeface=""/>
        <a:cs typeface=""/>
        <a:font script="Jpan" typeface="游ゴシック"/>
        <a:font script="Hang" typeface="맑은 고딕"/>
        <a:font script="Hans" typeface="OPPOSans R"/>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OPPOSans 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OPPOSans R"/>
        <a:ea typeface=""/>
        <a:cs typeface=""/>
        <a:font script="Jpan" typeface="ＭＳ Ｐゴシック"/>
        <a:font script="Hang" typeface="맑은 고딕"/>
        <a:font script="Hans" typeface="OPPOSans R"/>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OPPOSans 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OPPOSans R"/>
        <a:ea typeface=""/>
        <a:cs typeface=""/>
        <a:font script="Jpan" typeface="ＭＳ Ｐゴシック"/>
        <a:font script="Hang" typeface="맑은 고딕"/>
        <a:font script="Hans" typeface="OPPOSans R"/>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32</TotalTime>
  <Words>839</Words>
  <Application>Microsoft Office PowerPoint</Application>
  <PresentationFormat>宽屏</PresentationFormat>
  <Paragraphs>136</Paragraphs>
  <Slides>14</Slides>
  <Notes>14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14</vt:i4>
      </vt:variant>
    </vt:vector>
  </HeadingPairs>
  <TitlesOfParts>
    <vt:vector size="28" baseType="lpstr">
      <vt:lpstr>字制区喜脉体</vt:lpstr>
      <vt:lpstr>Wingdings</vt:lpstr>
      <vt:lpstr>汉仪雅酷黑 45W</vt:lpstr>
      <vt:lpstr>OPPOSans R</vt:lpstr>
      <vt:lpstr>OPPOSans H</vt:lpstr>
      <vt:lpstr>Segoe UI Light</vt:lpstr>
      <vt:lpstr>思源黑体 CN Light</vt:lpstr>
      <vt:lpstr>等线 Light</vt:lpstr>
      <vt:lpstr>思源黑体 CN Bold</vt:lpstr>
      <vt:lpstr>阿里巴巴普惠体 2.0 55 Regular</vt:lpstr>
      <vt:lpstr>阿里巴巴普惠体 B</vt:lpstr>
      <vt:lpstr>Arial</vt:lpstr>
      <vt:lpstr>Calibri</vt:lpstr>
      <vt:lpstr>小莹酱（P界达人）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小清新创意风年终汇报总结ppt模板</dc:title>
  <dc:creator>小莹酱</dc:creator>
  <cp:keywords>P界达人</cp:keywords>
  <dc:description>www.51pptmoban.com</dc:description>
  <cp:lastModifiedBy>Win user</cp:lastModifiedBy>
  <cp:revision>103</cp:revision>
  <dcterms:created xsi:type="dcterms:W3CDTF">2022-04-11T12:34:00Z</dcterms:created>
  <dcterms:modified xsi:type="dcterms:W3CDTF">2022-10-26T14:19:39Z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2052-11.1.0.11636</vt:lpwstr>
  </property>
  <property fmtid="{D5CDD505-2E9C-101B-9397-08002B2CF9AE}" pid="3" name="ICV">
    <vt:lpwstr>7D390EE4268E403D85BD3EA8764FDEF2</vt:lpwstr>
  </property>
</Properties>
</file>