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21.xml" ContentType="application/vnd.openxmlformats-officedocument.presentationml.tags+xml"/>
  <Override PartName="/ppt/tags/tag2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256" r:id="rId2"/>
    <p:sldId id="258" r:id="rId3"/>
    <p:sldId id="265" r:id="rId4"/>
    <p:sldId id="261" r:id="rId5"/>
    <p:sldId id="259" r:id="rId6"/>
    <p:sldId id="262" r:id="rId7"/>
    <p:sldId id="263" r:id="rId8"/>
    <p:sldId id="264" r:id="rId9"/>
    <p:sldId id="269" r:id="rId10"/>
    <p:sldId id="266" r:id="rId11"/>
    <p:sldId id="268" r:id="rId12"/>
    <p:sldId id="267" r:id="rId13"/>
    <p:sldId id="1126" r:id="rId14"/>
    <p:sldId id="1127" r:id="rId15"/>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551" userDrawn="1">
          <p15:clr>
            <a:srgbClr val="A4A3A4"/>
          </p15:clr>
        </p15:guide>
        <p15:guide id="2" pos="7216" userDrawn="1">
          <p15:clr>
            <a:srgbClr val="A4A3A4"/>
          </p15:clr>
        </p15:guide>
        <p15:guide id="3" orient="horz" pos="432" userDrawn="1">
          <p15:clr>
            <a:srgbClr val="A4A3A4"/>
          </p15:clr>
        </p15:guide>
        <p15:guide id="4" orient="horz" pos="388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BF5FF"/>
    <a:srgbClr val="F5FAFF"/>
    <a:srgbClr val="45C348"/>
    <a:srgbClr val="00162A"/>
    <a:srgbClr val="39CF3D"/>
    <a:srgbClr val="3DCB40"/>
    <a:srgbClr val="E9821B"/>
    <a:srgbClr val="1B20E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52E13C-CAC2-4E79-AB21-3E46BB0F4F6D}" v="26" dt="2022-06-24T12:54:11.73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7" autoAdjust="0"/>
    <p:restoredTop sz="94660"/>
  </p:normalViewPr>
  <p:slideViewPr>
    <p:cSldViewPr snapToGrid="0" showGuides="1">
      <p:cViewPr varScale="1">
        <p:scale>
          <a:sx n="90" d="100"/>
          <a:sy n="90" d="100"/>
        </p:scale>
        <p:origin x="96" y="360"/>
      </p:cViewPr>
      <p:guideLst>
        <p:guide pos="551"/>
        <p:guide pos="7216"/>
        <p:guide orient="horz" pos="432"/>
        <p:guide orient="horz" pos="3888"/>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gs" Target="tags/tag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gradFill>
              <a:gsLst>
                <a:gs pos="0">
                  <a:schemeClr val="accent1"/>
                </a:gs>
                <a:gs pos="100000">
                  <a:schemeClr val="accent1">
                    <a:alpha val="0"/>
                  </a:schemeClr>
                </a:gs>
              </a:gsLst>
              <a:lin ang="54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F6C4-4346-9186-EAC1871E0E67}"/>
            </c:ext>
          </c:extLst>
        </c:ser>
        <c:ser>
          <c:idx val="1"/>
          <c:order val="1"/>
          <c:tx>
            <c:strRef>
              <c:f>Sheet1!$C$1</c:f>
              <c:strCache>
                <c:ptCount val="1"/>
                <c:pt idx="0">
                  <c:v>系列 2</c:v>
                </c:pt>
              </c:strCache>
            </c:strRef>
          </c:tx>
          <c:spPr>
            <a:gradFill>
              <a:gsLst>
                <a:gs pos="0">
                  <a:srgbClr val="1B56E7"/>
                </a:gs>
                <a:gs pos="100000">
                  <a:srgbClr val="1B56E7">
                    <a:alpha val="0"/>
                  </a:srgbClr>
                </a:gs>
              </a:gsLst>
              <a:lin ang="54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F6C4-4346-9186-EAC1871E0E67}"/>
            </c:ext>
          </c:extLst>
        </c:ser>
        <c:ser>
          <c:idx val="2"/>
          <c:order val="2"/>
          <c:tx>
            <c:strRef>
              <c:f>Sheet1!$D$1</c:f>
              <c:strCache>
                <c:ptCount val="1"/>
                <c:pt idx="0">
                  <c:v>系列 3</c:v>
                </c:pt>
              </c:strCache>
            </c:strRef>
          </c:tx>
          <c:spPr>
            <a:gradFill>
              <a:gsLst>
                <a:gs pos="0">
                  <a:srgbClr val="45C348"/>
                </a:gs>
                <a:gs pos="100000">
                  <a:srgbClr val="45C348">
                    <a:alpha val="0"/>
                  </a:srgbClr>
                </a:gs>
              </a:gsLst>
              <a:lin ang="5400000" scaled="0"/>
            </a:gra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F6C4-4346-9186-EAC1871E0E67}"/>
            </c:ext>
          </c:extLst>
        </c:ser>
        <c:dLbls>
          <c:showLegendKey val="0"/>
          <c:showVal val="0"/>
          <c:showCatName val="0"/>
          <c:showSerName val="0"/>
          <c:showPercent val="0"/>
          <c:showBubbleSize val="0"/>
        </c:dLbls>
        <c:gapWidth val="219"/>
        <c:overlap val="-27"/>
        <c:axId val="421141632"/>
        <c:axId val="421149120"/>
      </c:barChart>
      <c:catAx>
        <c:axId val="421141632"/>
        <c:scaling>
          <c:orientation val="minMax"/>
        </c:scaling>
        <c:delete val="0"/>
        <c:axPos val="b"/>
        <c:numFmt formatCode="General" sourceLinked="1"/>
        <c:majorTickMark val="none"/>
        <c:minorTickMark val="none"/>
        <c:tickLblPos val="nextTo"/>
        <c:spPr>
          <a:noFill/>
          <a:ln w="9525" cap="flat" cmpd="sng" algn="ctr">
            <a:solidFill>
              <a:schemeClr val="accent1">
                <a:alpha val="10000"/>
              </a:schemeClr>
            </a:solidFill>
            <a:round/>
          </a:ln>
          <a:effectLst/>
        </c:spPr>
        <c:txPr>
          <a:bodyPr rot="-60000000" spcFirstLastPara="1" vertOverflow="ellipsis" vert="horz" wrap="square" anchor="ctr" anchorCtr="1"/>
          <a:lstStyle/>
          <a:p>
            <a:pPr>
              <a:defRPr sz="1400" b="0" i="0" u="none" strike="noStrike" kern="1200" baseline="0">
                <a:solidFill>
                  <a:schemeClr val="tx1">
                    <a:lumMod val="95000"/>
                    <a:lumOff val="5000"/>
                    <a:alpha val="50000"/>
                  </a:schemeClr>
                </a:solidFill>
                <a:latin typeface="+mn-lt"/>
                <a:ea typeface="+mn-ea"/>
                <a:cs typeface="+mn-cs"/>
              </a:defRPr>
            </a:pPr>
            <a:endParaRPr lang="zh-CN"/>
          </a:p>
        </c:txPr>
        <c:crossAx val="421149120"/>
        <c:crosses val="autoZero"/>
        <c:auto val="1"/>
        <c:lblAlgn val="ctr"/>
        <c:lblOffset val="100"/>
        <c:noMultiLvlLbl val="0"/>
      </c:catAx>
      <c:valAx>
        <c:axId val="421149120"/>
        <c:scaling>
          <c:orientation val="minMax"/>
        </c:scaling>
        <c:delete val="0"/>
        <c:axPos val="l"/>
        <c:majorGridlines>
          <c:spPr>
            <a:ln w="9525" cap="flat" cmpd="sng" algn="ctr">
              <a:solidFill>
                <a:schemeClr val="accent1">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95000"/>
                    <a:lumOff val="5000"/>
                    <a:alpha val="50000"/>
                  </a:schemeClr>
                </a:solidFill>
                <a:latin typeface="+mn-ea"/>
                <a:ea typeface="+mn-ea"/>
                <a:cs typeface="+mn-cs"/>
              </a:defRPr>
            </a:pPr>
            <a:endParaRPr lang="zh-CN"/>
          </a:p>
        </c:txPr>
        <c:crossAx val="421141632"/>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FF2D99B-79A4-4442-9EB7-490D4C393686}" type="datetimeFigureOut">
              <a:rPr lang="zh-CN" altLang="en-US" smtClean="0"/>
              <a:t>2022/10/26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92B972C-6052-4DB8-9F43-518FCC7B2B38}" type="slidenum">
              <a:rPr lang="zh-CN" altLang="en-US" smtClean="0"/>
              <a:t>‹#›</a:t>
            </a:fld>
            <a:endParaRPr lang="zh-CN" altLang="en-US"/>
          </a:p>
        </p:txBody>
      </p:sp>
    </p:spTree>
    <p:extLst>
      <p:ext uri="{BB962C8B-B14F-4D97-AF65-F5344CB8AC3E}">
        <p14:creationId xmlns:p14="http://schemas.microsoft.com/office/powerpoint/2010/main" val="269276378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1</a:t>
            </a:fld>
            <a:endParaRPr lang="zh-CN" altLang="en-US"/>
          </a:p>
        </p:txBody>
      </p:sp>
    </p:spTree>
    <p:extLst>
      <p:ext uri="{BB962C8B-B14F-4D97-AF65-F5344CB8AC3E}">
        <p14:creationId xmlns:p14="http://schemas.microsoft.com/office/powerpoint/2010/main" val="748556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10</a:t>
            </a:fld>
            <a:endParaRPr lang="zh-CN" altLang="en-US"/>
          </a:p>
        </p:txBody>
      </p:sp>
    </p:spTree>
    <p:extLst>
      <p:ext uri="{BB962C8B-B14F-4D97-AF65-F5344CB8AC3E}">
        <p14:creationId xmlns:p14="http://schemas.microsoft.com/office/powerpoint/2010/main" val="110901705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11</a:t>
            </a:fld>
            <a:endParaRPr lang="zh-CN" altLang="en-US"/>
          </a:p>
        </p:txBody>
      </p:sp>
    </p:spTree>
    <p:extLst>
      <p:ext uri="{BB962C8B-B14F-4D97-AF65-F5344CB8AC3E}">
        <p14:creationId xmlns:p14="http://schemas.microsoft.com/office/powerpoint/2010/main" val="3198926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12</a:t>
            </a:fld>
            <a:endParaRPr lang="zh-CN" altLang="en-US"/>
          </a:p>
        </p:txBody>
      </p:sp>
    </p:spTree>
    <p:extLst>
      <p:ext uri="{BB962C8B-B14F-4D97-AF65-F5344CB8AC3E}">
        <p14:creationId xmlns:p14="http://schemas.microsoft.com/office/powerpoint/2010/main" val="3152267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13</a:t>
            </a:fld>
            <a:endParaRPr lang="zh-CN" altLang="en-US"/>
          </a:p>
        </p:txBody>
      </p:sp>
    </p:spTree>
    <p:extLst>
      <p:ext uri="{BB962C8B-B14F-4D97-AF65-F5344CB8AC3E}">
        <p14:creationId xmlns:p14="http://schemas.microsoft.com/office/powerpoint/2010/main" val="23556947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14</a:t>
            </a:fld>
            <a:endParaRPr lang="zh-CN" altLang="en-US"/>
          </a:p>
        </p:txBody>
      </p:sp>
    </p:spTree>
    <p:extLst>
      <p:ext uri="{BB962C8B-B14F-4D97-AF65-F5344CB8AC3E}">
        <p14:creationId xmlns:p14="http://schemas.microsoft.com/office/powerpoint/2010/main" val="5863133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2</a:t>
            </a:fld>
            <a:endParaRPr lang="zh-CN" altLang="en-US"/>
          </a:p>
        </p:txBody>
      </p:sp>
    </p:spTree>
    <p:extLst>
      <p:ext uri="{BB962C8B-B14F-4D97-AF65-F5344CB8AC3E}">
        <p14:creationId xmlns:p14="http://schemas.microsoft.com/office/powerpoint/2010/main" val="38798827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3</a:t>
            </a:fld>
            <a:endParaRPr lang="zh-CN" altLang="en-US"/>
          </a:p>
        </p:txBody>
      </p:sp>
    </p:spTree>
    <p:extLst>
      <p:ext uri="{BB962C8B-B14F-4D97-AF65-F5344CB8AC3E}">
        <p14:creationId xmlns:p14="http://schemas.microsoft.com/office/powerpoint/2010/main" val="1192689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4</a:t>
            </a:fld>
            <a:endParaRPr lang="zh-CN" altLang="en-US"/>
          </a:p>
        </p:txBody>
      </p:sp>
    </p:spTree>
    <p:extLst>
      <p:ext uri="{BB962C8B-B14F-4D97-AF65-F5344CB8AC3E}">
        <p14:creationId xmlns:p14="http://schemas.microsoft.com/office/powerpoint/2010/main" val="36042359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5</a:t>
            </a:fld>
            <a:endParaRPr lang="zh-CN" altLang="en-US"/>
          </a:p>
        </p:txBody>
      </p:sp>
    </p:spTree>
    <p:extLst>
      <p:ext uri="{BB962C8B-B14F-4D97-AF65-F5344CB8AC3E}">
        <p14:creationId xmlns:p14="http://schemas.microsoft.com/office/powerpoint/2010/main" val="4053020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6</a:t>
            </a:fld>
            <a:endParaRPr lang="zh-CN" altLang="en-US"/>
          </a:p>
        </p:txBody>
      </p:sp>
    </p:spTree>
    <p:extLst>
      <p:ext uri="{BB962C8B-B14F-4D97-AF65-F5344CB8AC3E}">
        <p14:creationId xmlns:p14="http://schemas.microsoft.com/office/powerpoint/2010/main" val="93950919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7</a:t>
            </a:fld>
            <a:endParaRPr lang="zh-CN" altLang="en-US"/>
          </a:p>
        </p:txBody>
      </p:sp>
    </p:spTree>
    <p:extLst>
      <p:ext uri="{BB962C8B-B14F-4D97-AF65-F5344CB8AC3E}">
        <p14:creationId xmlns:p14="http://schemas.microsoft.com/office/powerpoint/2010/main" val="110132853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8</a:t>
            </a:fld>
            <a:endParaRPr lang="zh-CN" altLang="en-US"/>
          </a:p>
        </p:txBody>
      </p:sp>
    </p:spTree>
    <p:extLst>
      <p:ext uri="{BB962C8B-B14F-4D97-AF65-F5344CB8AC3E}">
        <p14:creationId xmlns:p14="http://schemas.microsoft.com/office/powerpoint/2010/main" val="3667401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A92B972C-6052-4DB8-9F43-518FCC7B2B38}" type="slidenum">
              <a:rPr lang="zh-CN" altLang="en-US" smtClean="0"/>
              <a:t>9</a:t>
            </a:fld>
            <a:endParaRPr lang="zh-CN" altLang="en-US"/>
          </a:p>
        </p:txBody>
      </p:sp>
    </p:spTree>
    <p:extLst>
      <p:ext uri="{BB962C8B-B14F-4D97-AF65-F5344CB8AC3E}">
        <p14:creationId xmlns:p14="http://schemas.microsoft.com/office/powerpoint/2010/main" val="4064903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www.51pptmoban.com">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445A647-D9F0-5C7D-FBCF-CB71FA32112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3E56ECE9-CB1B-D554-1E0E-E62F393D90F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31C5411D-7E1C-3817-6552-CF9FE1A5B58C}"/>
              </a:ext>
            </a:extLst>
          </p:cNvPr>
          <p:cNvSpPr>
            <a:spLocks noGrp="1"/>
          </p:cNvSpPr>
          <p:nvPr>
            <p:ph type="dt" sz="half" idx="10"/>
          </p:nvPr>
        </p:nvSpPr>
        <p:spPr/>
        <p:txBody>
          <a:bodyPr/>
          <a:lstStyle/>
          <a:p>
            <a:fld id="{54271C26-56E1-4341-970D-FD9E092383B8}" type="datetimeFigureOut">
              <a:rPr lang="zh-CN" altLang="en-US" smtClean="0"/>
              <a:t>2022/10/26</a:t>
            </a:fld>
            <a:endParaRPr lang="zh-CN" altLang="en-US"/>
          </a:p>
        </p:txBody>
      </p:sp>
      <p:sp>
        <p:nvSpPr>
          <p:cNvPr id="5" name="页脚占位符 4">
            <a:extLst>
              <a:ext uri="{FF2B5EF4-FFF2-40B4-BE49-F238E27FC236}">
                <a16:creationId xmlns:a16="http://schemas.microsoft.com/office/drawing/2014/main" id="{4FAC2F93-14D4-DCB8-0928-97AA49EDE6D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D7224EE4-4457-294F-7A36-EF158384D50A}"/>
              </a:ext>
            </a:extLst>
          </p:cNvPr>
          <p:cNvSpPr>
            <a:spLocks noGrp="1"/>
          </p:cNvSpPr>
          <p:nvPr>
            <p:ph type="sldNum" sz="quarter" idx="12"/>
          </p:nvPr>
        </p:nvSpPr>
        <p:spPr/>
        <p:txBody>
          <a:bodyPr/>
          <a:lstStyle/>
          <a:p>
            <a:fld id="{66D4DD0A-918E-41E3-B31D-E7C2F3272699}" type="slidenum">
              <a:rPr lang="zh-CN" altLang="en-US" smtClean="0"/>
              <a:t>‹#›</a:t>
            </a:fld>
            <a:endParaRPr lang="zh-CN" altLang="en-US"/>
          </a:p>
        </p:txBody>
      </p:sp>
    </p:spTree>
    <p:extLst>
      <p:ext uri="{BB962C8B-B14F-4D97-AF65-F5344CB8AC3E}">
        <p14:creationId xmlns:p14="http://schemas.microsoft.com/office/powerpoint/2010/main" val="7501736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8B9DA304-DE5F-4FFF-4F45-A8618B7BB633}"/>
              </a:ext>
            </a:extLst>
          </p:cNvPr>
          <p:cNvSpPr>
            <a:spLocks noGrp="1"/>
          </p:cNvSpPr>
          <p:nvPr>
            <p:ph type="dt" sz="half" idx="10"/>
          </p:nvPr>
        </p:nvSpPr>
        <p:spPr/>
        <p:txBody>
          <a:bodyPr/>
          <a:lstStyle/>
          <a:p>
            <a:fld id="{54271C26-56E1-4341-970D-FD9E092383B8}" type="datetimeFigureOut">
              <a:rPr lang="zh-CN" altLang="en-US" smtClean="0"/>
              <a:t>2022/10/26</a:t>
            </a:fld>
            <a:endParaRPr lang="zh-CN" altLang="en-US"/>
          </a:p>
        </p:txBody>
      </p:sp>
      <p:sp>
        <p:nvSpPr>
          <p:cNvPr id="3" name="页脚占位符 2">
            <a:extLst>
              <a:ext uri="{FF2B5EF4-FFF2-40B4-BE49-F238E27FC236}">
                <a16:creationId xmlns:a16="http://schemas.microsoft.com/office/drawing/2014/main" id="{CA64683E-D891-DFD3-ACA3-41397230DBFC}"/>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BF6D2B40-3A8D-0F05-2BD8-1FBF27C04471}"/>
              </a:ext>
            </a:extLst>
          </p:cNvPr>
          <p:cNvSpPr>
            <a:spLocks noGrp="1"/>
          </p:cNvSpPr>
          <p:nvPr>
            <p:ph type="sldNum" sz="quarter" idx="12"/>
          </p:nvPr>
        </p:nvSpPr>
        <p:spPr/>
        <p:txBody>
          <a:bodyPr/>
          <a:lstStyle/>
          <a:p>
            <a:fld id="{66D4DD0A-918E-41E3-B31D-E7C2F3272699}" type="slidenum">
              <a:rPr lang="zh-CN" altLang="en-US" smtClean="0"/>
              <a:t>‹#›</a:t>
            </a:fld>
            <a:endParaRPr lang="zh-CN" altLang="en-US"/>
          </a:p>
        </p:txBody>
      </p:sp>
    </p:spTree>
    <p:extLst>
      <p:ext uri="{BB962C8B-B14F-4D97-AF65-F5344CB8AC3E}">
        <p14:creationId xmlns:p14="http://schemas.microsoft.com/office/powerpoint/2010/main" val="39257619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75266381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B3DBE4BA-537F-E673-3B03-D267EDBEE5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D7B19686-B00E-3B65-7852-9B89C7AB4F1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4CC75E4-0AF0-DEA3-5739-4A701CAC9FF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4271C26-56E1-4341-970D-FD9E092383B8}" type="datetimeFigureOut">
              <a:rPr lang="zh-CN" altLang="en-US" smtClean="0"/>
              <a:t>2022/10/26</a:t>
            </a:fld>
            <a:endParaRPr lang="zh-CN" altLang="en-US"/>
          </a:p>
        </p:txBody>
      </p:sp>
      <p:sp>
        <p:nvSpPr>
          <p:cNvPr id="5" name="页脚占位符 4">
            <a:extLst>
              <a:ext uri="{FF2B5EF4-FFF2-40B4-BE49-F238E27FC236}">
                <a16:creationId xmlns:a16="http://schemas.microsoft.com/office/drawing/2014/main" id="{A2453D96-BF2C-C760-8733-0E92DD92022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56BF78AB-DC79-F67B-0BDD-B6191681856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D4DD0A-918E-41E3-B31D-E7C2F3272699}" type="slidenum">
              <a:rPr lang="zh-CN" altLang="en-US" smtClean="0"/>
              <a:t>‹#›</a:t>
            </a:fld>
            <a:endParaRPr lang="zh-CN" altLang="en-US"/>
          </a:p>
        </p:txBody>
      </p:sp>
    </p:spTree>
    <p:extLst>
      <p:ext uri="{BB962C8B-B14F-4D97-AF65-F5344CB8AC3E}">
        <p14:creationId xmlns:p14="http://schemas.microsoft.com/office/powerpoint/2010/main" val="3714611299"/>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60" r:id="rId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456" userDrawn="1">
          <p15:clr>
            <a:srgbClr val="F26B43"/>
          </p15:clr>
        </p15:guide>
        <p15:guide id="2" pos="7216" userDrawn="1">
          <p15:clr>
            <a:srgbClr val="F26B43"/>
          </p15:clr>
        </p15:guide>
        <p15:guide id="3" orient="horz" pos="432" userDrawn="1">
          <p15:clr>
            <a:srgbClr val="F26B43"/>
          </p15:clr>
        </p15:guide>
        <p15:guide id="4" orient="horz" pos="3888"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22.xml"/><Relationship Id="rId1" Type="http://schemas.openxmlformats.org/officeDocument/2006/relationships/tags" Target="../tags/tag21.xml"/><Relationship Id="rId5" Type="http://schemas.openxmlformats.org/officeDocument/2006/relationships/image" Target="../media/image13.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tags" Target="../tags/tag14.xml"/><Relationship Id="rId18"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tags" Target="../tags/tag13.xml"/><Relationship Id="rId17" Type="http://schemas.openxmlformats.org/officeDocument/2006/relationships/slideLayout" Target="../slideLayouts/slideLayout1.xml"/><Relationship Id="rId2" Type="http://schemas.openxmlformats.org/officeDocument/2006/relationships/tags" Target="../tags/tag3.xml"/><Relationship Id="rId16" Type="http://schemas.openxmlformats.org/officeDocument/2006/relationships/tags" Target="../tags/tag17.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5" Type="http://schemas.openxmlformats.org/officeDocument/2006/relationships/tags" Target="../tags/tag1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 Id="rId14" Type="http://schemas.openxmlformats.org/officeDocument/2006/relationships/tags" Target="../tags/tag1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tags" Target="../tags/tag18.xml"/><Relationship Id="rId5" Type="http://schemas.openxmlformats.org/officeDocument/2006/relationships/notesSlide" Target="../notesSlides/notesSlide4.xml"/><Relationship Id="rId4"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8.jpeg"/></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svg"/><Relationship Id="rId5" Type="http://schemas.openxmlformats.org/officeDocument/2006/relationships/image" Target="../media/image11.png"/><Relationship Id="rId4" Type="http://schemas.openxmlformats.org/officeDocument/2006/relationships/image" Target="../media/image10.sv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rgbClr val="EBF5FF"/>
            </a:gs>
          </a:gsLst>
          <a:lin ang="5400000" scaled="1"/>
          <a:tileRect/>
        </a:gra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AB933FB-E125-9705-B0FD-C156F3E3EECC}"/>
              </a:ext>
            </a:extLst>
          </p:cNvPr>
          <p:cNvSpPr/>
          <p:nvPr/>
        </p:nvSpPr>
        <p:spPr>
          <a:xfrm>
            <a:off x="6490447" y="-53788"/>
            <a:ext cx="5701553" cy="6965576"/>
          </a:xfrm>
          <a:prstGeom prst="rect">
            <a:avLst/>
          </a:prstGeom>
          <a:gradFill>
            <a:gsLst>
              <a:gs pos="0">
                <a:schemeClr val="accent1">
                  <a:lumMod val="50000"/>
                  <a:lumOff val="50000"/>
                </a:schemeClr>
              </a:gs>
              <a:gs pos="68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1CD0C37-6F34-7560-0C69-05F7F6EC7254}"/>
              </a:ext>
            </a:extLst>
          </p:cNvPr>
          <p:cNvSpPr txBox="1"/>
          <p:nvPr/>
        </p:nvSpPr>
        <p:spPr>
          <a:xfrm>
            <a:off x="848659" y="866217"/>
            <a:ext cx="2481449" cy="1231106"/>
          </a:xfrm>
          <a:prstGeom prst="rect">
            <a:avLst/>
          </a:prstGeom>
          <a:noFill/>
        </p:spPr>
        <p:txBody>
          <a:bodyPr wrap="none" lIns="0" tIns="0" rIns="0" bIns="0" rtlCol="0">
            <a:spAutoFit/>
          </a:bodyPr>
          <a:lstStyle/>
          <a:p>
            <a:r>
              <a:rPr lang="en-US" altLang="zh-CN" sz="8000" dirty="0">
                <a:gradFill>
                  <a:gsLst>
                    <a:gs pos="0">
                      <a:schemeClr val="accent1"/>
                    </a:gs>
                    <a:gs pos="100000">
                      <a:schemeClr val="accent1">
                        <a:lumMod val="50000"/>
                      </a:schemeClr>
                    </a:gs>
                  </a:gsLst>
                  <a:lin ang="2700000" scaled="0"/>
                </a:gradFill>
                <a:latin typeface="+mj-lt"/>
              </a:rPr>
              <a:t>20XX</a:t>
            </a:r>
            <a:endParaRPr lang="zh-CN" altLang="en-US" sz="8000" dirty="0">
              <a:gradFill>
                <a:gsLst>
                  <a:gs pos="0">
                    <a:schemeClr val="accent1"/>
                  </a:gs>
                  <a:gs pos="100000">
                    <a:schemeClr val="accent1">
                      <a:lumMod val="50000"/>
                    </a:schemeClr>
                  </a:gs>
                </a:gsLst>
                <a:lin ang="2700000" scaled="0"/>
              </a:gradFill>
              <a:latin typeface="+mj-lt"/>
            </a:endParaRPr>
          </a:p>
        </p:txBody>
      </p:sp>
      <p:sp>
        <p:nvSpPr>
          <p:cNvPr id="10" name="文本框 9">
            <a:extLst>
              <a:ext uri="{FF2B5EF4-FFF2-40B4-BE49-F238E27FC236}">
                <a16:creationId xmlns:a16="http://schemas.microsoft.com/office/drawing/2014/main" id="{583539A1-3BA3-7B74-EF9D-E60E08489500}"/>
              </a:ext>
            </a:extLst>
          </p:cNvPr>
          <p:cNvSpPr txBox="1"/>
          <p:nvPr/>
        </p:nvSpPr>
        <p:spPr>
          <a:xfrm>
            <a:off x="848658" y="2174267"/>
            <a:ext cx="4231928" cy="1828193"/>
          </a:xfrm>
          <a:prstGeom prst="rect">
            <a:avLst/>
          </a:prstGeom>
          <a:noFill/>
        </p:spPr>
        <p:txBody>
          <a:bodyPr wrap="none" lIns="0" tIns="0" rIns="0" bIns="0" rtlCol="0">
            <a:spAutoFit/>
          </a:bodyPr>
          <a:lstStyle/>
          <a:p>
            <a:pPr>
              <a:lnSpc>
                <a:spcPct val="90000"/>
              </a:lnSpc>
            </a:pPr>
            <a:r>
              <a:rPr lang="zh-CN" altLang="en-US" sz="6600" dirty="0">
                <a:solidFill>
                  <a:schemeClr val="accent1"/>
                </a:solidFill>
                <a:latin typeface="+mj-ea"/>
                <a:ea typeface="+mj-ea"/>
              </a:rPr>
              <a:t>商务风蓝色</a:t>
            </a:r>
            <a:endParaRPr lang="en-US" altLang="zh-CN" sz="6600" dirty="0">
              <a:solidFill>
                <a:schemeClr val="accent1"/>
              </a:solidFill>
              <a:latin typeface="+mj-ea"/>
              <a:ea typeface="+mj-ea"/>
            </a:endParaRPr>
          </a:p>
          <a:p>
            <a:pPr>
              <a:lnSpc>
                <a:spcPct val="90000"/>
              </a:lnSpc>
            </a:pPr>
            <a:r>
              <a:rPr lang="zh-CN" altLang="en-US" sz="6600" dirty="0">
                <a:solidFill>
                  <a:schemeClr val="accent1"/>
                </a:solidFill>
                <a:latin typeface="+mj-ea"/>
                <a:ea typeface="+mj-ea"/>
              </a:rPr>
              <a:t>演示设计</a:t>
            </a:r>
          </a:p>
        </p:txBody>
      </p:sp>
      <p:sp>
        <p:nvSpPr>
          <p:cNvPr id="11" name="文本框 10">
            <a:extLst>
              <a:ext uri="{FF2B5EF4-FFF2-40B4-BE49-F238E27FC236}">
                <a16:creationId xmlns:a16="http://schemas.microsoft.com/office/drawing/2014/main" id="{4ABDCCCB-B3DD-9B7E-696A-DF307B990FDD}"/>
              </a:ext>
            </a:extLst>
          </p:cNvPr>
          <p:cNvSpPr txBox="1"/>
          <p:nvPr/>
        </p:nvSpPr>
        <p:spPr>
          <a:xfrm>
            <a:off x="903488" y="4213041"/>
            <a:ext cx="5192512" cy="276999"/>
          </a:xfrm>
          <a:prstGeom prst="rect">
            <a:avLst/>
          </a:prstGeom>
          <a:noFill/>
        </p:spPr>
        <p:txBody>
          <a:bodyPr wrap="none" lIns="0" tIns="0" rIns="0" bIns="0" rtlCol="0">
            <a:spAutoFit/>
          </a:bodyPr>
          <a:lstStyle/>
          <a:p>
            <a:r>
              <a:rPr lang="en-US" altLang="zh-CN" dirty="0">
                <a:solidFill>
                  <a:schemeClr val="tx1">
                    <a:lumMod val="50000"/>
                    <a:lumOff val="50000"/>
                  </a:schemeClr>
                </a:solidFill>
              </a:rPr>
              <a:t>BUSINESS STYLE BLUE DEMONSTRATION DESIGN</a:t>
            </a:r>
            <a:endParaRPr lang="zh-CN" altLang="en-US" dirty="0">
              <a:solidFill>
                <a:schemeClr val="tx1">
                  <a:lumMod val="50000"/>
                  <a:lumOff val="50000"/>
                </a:schemeClr>
              </a:solidFill>
            </a:endParaRPr>
          </a:p>
        </p:txBody>
      </p:sp>
      <p:sp>
        <p:nvSpPr>
          <p:cNvPr id="12" name="矩形: 圆角 11">
            <a:extLst>
              <a:ext uri="{FF2B5EF4-FFF2-40B4-BE49-F238E27FC236}">
                <a16:creationId xmlns:a16="http://schemas.microsoft.com/office/drawing/2014/main" id="{57D7006A-D8D1-4719-4171-31B801E58753}"/>
              </a:ext>
            </a:extLst>
          </p:cNvPr>
          <p:cNvSpPr/>
          <p:nvPr/>
        </p:nvSpPr>
        <p:spPr>
          <a:xfrm>
            <a:off x="888915" y="5037793"/>
            <a:ext cx="1865967" cy="4422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DE66969-5320-3042-EE2C-8815A2FBEB6F}"/>
              </a:ext>
            </a:extLst>
          </p:cNvPr>
          <p:cNvSpPr txBox="1"/>
          <p:nvPr/>
        </p:nvSpPr>
        <p:spPr>
          <a:xfrm>
            <a:off x="1011420" y="5089645"/>
            <a:ext cx="1620957" cy="338554"/>
          </a:xfrm>
          <a:prstGeom prst="rect">
            <a:avLst/>
          </a:prstGeom>
          <a:noFill/>
        </p:spPr>
        <p:txBody>
          <a:bodyPr wrap="none" rtlCol="0">
            <a:spAutoFit/>
          </a:bodyPr>
          <a:lstStyle/>
          <a:p>
            <a:pPr algn="ctr"/>
            <a:r>
              <a:rPr lang="zh-CN" altLang="en-US" sz="1600" dirty="0">
                <a:solidFill>
                  <a:schemeClr val="bg1"/>
                </a:solidFill>
              </a:rPr>
              <a:t>演讲人：山道年</a:t>
            </a:r>
          </a:p>
        </p:txBody>
      </p:sp>
      <p:sp>
        <p:nvSpPr>
          <p:cNvPr id="15" name="椭圆 14">
            <a:extLst>
              <a:ext uri="{FF2B5EF4-FFF2-40B4-BE49-F238E27FC236}">
                <a16:creationId xmlns:a16="http://schemas.microsoft.com/office/drawing/2014/main" id="{C353BA7F-E8D4-3F80-3C47-6E878DE57192}"/>
              </a:ext>
            </a:extLst>
          </p:cNvPr>
          <p:cNvSpPr/>
          <p:nvPr/>
        </p:nvSpPr>
        <p:spPr>
          <a:xfrm>
            <a:off x="888915" y="6370221"/>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AD6EB085-7CDA-7664-9468-2514DF833DD3}"/>
              </a:ext>
            </a:extLst>
          </p:cNvPr>
          <p:cNvSpPr/>
          <p:nvPr/>
        </p:nvSpPr>
        <p:spPr>
          <a:xfrm>
            <a:off x="997357" y="6370221"/>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E4E6751B-C9BC-6351-758D-222A4A7E9FB0}"/>
              </a:ext>
            </a:extLst>
          </p:cNvPr>
          <p:cNvCxnSpPr>
            <a:cxnSpLocks/>
          </p:cNvCxnSpPr>
          <p:nvPr/>
        </p:nvCxnSpPr>
        <p:spPr>
          <a:xfrm>
            <a:off x="1308100" y="6444876"/>
            <a:ext cx="3619500"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grpSp>
        <p:nvGrpSpPr>
          <p:cNvPr id="90" name="组合 89">
            <a:extLst>
              <a:ext uri="{FF2B5EF4-FFF2-40B4-BE49-F238E27FC236}">
                <a16:creationId xmlns:a16="http://schemas.microsoft.com/office/drawing/2014/main" id="{02D7E832-1AF3-24FD-005B-E3FB424069F9}"/>
              </a:ext>
            </a:extLst>
          </p:cNvPr>
          <p:cNvGrpSpPr/>
          <p:nvPr/>
        </p:nvGrpSpPr>
        <p:grpSpPr>
          <a:xfrm>
            <a:off x="10959921" y="-257577"/>
            <a:ext cx="1436488" cy="1047150"/>
            <a:chOff x="5396248" y="1017431"/>
            <a:chExt cx="1436488" cy="1047150"/>
          </a:xfrm>
          <a:gradFill>
            <a:gsLst>
              <a:gs pos="0">
                <a:schemeClr val="accent1">
                  <a:alpha val="0"/>
                </a:schemeClr>
              </a:gs>
              <a:gs pos="100000">
                <a:schemeClr val="bg1">
                  <a:alpha val="30000"/>
                </a:schemeClr>
              </a:gs>
            </a:gsLst>
            <a:lin ang="2700000" scaled="0"/>
          </a:gradFill>
        </p:grpSpPr>
        <p:sp>
          <p:nvSpPr>
            <p:cNvPr id="20" name="椭圆 19">
              <a:extLst>
                <a:ext uri="{FF2B5EF4-FFF2-40B4-BE49-F238E27FC236}">
                  <a16:creationId xmlns:a16="http://schemas.microsoft.com/office/drawing/2014/main" id="{1D70A66B-14F7-50DE-68C1-86F01DD81C34}"/>
                </a:ext>
              </a:extLst>
            </p:cNvPr>
            <p:cNvSpPr/>
            <p:nvPr/>
          </p:nvSpPr>
          <p:spPr>
            <a:xfrm>
              <a:off x="5396248"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1575E17D-1076-6DED-EBEE-D8D18761A2B7}"/>
                </a:ext>
              </a:extLst>
            </p:cNvPr>
            <p:cNvSpPr/>
            <p:nvPr/>
          </p:nvSpPr>
          <p:spPr>
            <a:xfrm>
              <a:off x="5545841"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4150C60D-DEA5-19A6-334C-EA1144534E96}"/>
                </a:ext>
              </a:extLst>
            </p:cNvPr>
            <p:cNvSpPr/>
            <p:nvPr/>
          </p:nvSpPr>
          <p:spPr>
            <a:xfrm>
              <a:off x="5695434"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2BE434EC-057F-D082-79F7-DB13CD790BB4}"/>
                </a:ext>
              </a:extLst>
            </p:cNvPr>
            <p:cNvSpPr/>
            <p:nvPr/>
          </p:nvSpPr>
          <p:spPr>
            <a:xfrm>
              <a:off x="5845027"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155C452F-3EB3-BB10-CCA7-E4FA94109832}"/>
                </a:ext>
              </a:extLst>
            </p:cNvPr>
            <p:cNvSpPr/>
            <p:nvPr/>
          </p:nvSpPr>
          <p:spPr>
            <a:xfrm>
              <a:off x="5994620"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33152E2-DB2B-B84E-B977-34A46C506654}"/>
                </a:ext>
              </a:extLst>
            </p:cNvPr>
            <p:cNvSpPr/>
            <p:nvPr/>
          </p:nvSpPr>
          <p:spPr>
            <a:xfrm>
              <a:off x="6144213"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FE65C020-9368-6A6A-6BFE-18D027974047}"/>
                </a:ext>
              </a:extLst>
            </p:cNvPr>
            <p:cNvSpPr/>
            <p:nvPr/>
          </p:nvSpPr>
          <p:spPr>
            <a:xfrm>
              <a:off x="6293805"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E0449618-5BDF-036D-0CA1-B7E995A39D43}"/>
                </a:ext>
              </a:extLst>
            </p:cNvPr>
            <p:cNvSpPr/>
            <p:nvPr/>
          </p:nvSpPr>
          <p:spPr>
            <a:xfrm>
              <a:off x="6443398"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DA2BFD55-809A-2A46-2D7C-52FC6EDE92D8}"/>
                </a:ext>
              </a:extLst>
            </p:cNvPr>
            <p:cNvSpPr/>
            <p:nvPr/>
          </p:nvSpPr>
          <p:spPr>
            <a:xfrm>
              <a:off x="6592991"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B1F3CAB4-7A2E-6C20-3498-02E631E8E5C5}"/>
                </a:ext>
              </a:extLst>
            </p:cNvPr>
            <p:cNvSpPr/>
            <p:nvPr/>
          </p:nvSpPr>
          <p:spPr>
            <a:xfrm>
              <a:off x="6742584"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DCD6F8A3-D247-9FA1-EDD0-65F7129B45F0}"/>
                </a:ext>
              </a:extLst>
            </p:cNvPr>
            <p:cNvSpPr/>
            <p:nvPr/>
          </p:nvSpPr>
          <p:spPr>
            <a:xfrm>
              <a:off x="5396248"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12E82CCE-7C55-496E-64B9-3BAAA0B9E719}"/>
                </a:ext>
              </a:extLst>
            </p:cNvPr>
            <p:cNvSpPr/>
            <p:nvPr/>
          </p:nvSpPr>
          <p:spPr>
            <a:xfrm>
              <a:off x="5545841"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B780F4C3-8286-26DE-FBA7-9ED02BDEA029}"/>
                </a:ext>
              </a:extLst>
            </p:cNvPr>
            <p:cNvSpPr/>
            <p:nvPr/>
          </p:nvSpPr>
          <p:spPr>
            <a:xfrm>
              <a:off x="5695434"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E76669DB-1859-D210-E92D-9F685653EA55}"/>
                </a:ext>
              </a:extLst>
            </p:cNvPr>
            <p:cNvSpPr/>
            <p:nvPr/>
          </p:nvSpPr>
          <p:spPr>
            <a:xfrm>
              <a:off x="5845027"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C7BAA299-075C-CB6C-FA81-5DFD881E418E}"/>
                </a:ext>
              </a:extLst>
            </p:cNvPr>
            <p:cNvSpPr/>
            <p:nvPr/>
          </p:nvSpPr>
          <p:spPr>
            <a:xfrm>
              <a:off x="5994620"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BD92F5BB-B419-046D-F175-DDFFF39EAA67}"/>
                </a:ext>
              </a:extLst>
            </p:cNvPr>
            <p:cNvSpPr/>
            <p:nvPr/>
          </p:nvSpPr>
          <p:spPr>
            <a:xfrm>
              <a:off x="6144213"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20477EA0-7950-3779-FAE5-AC840F5C4518}"/>
                </a:ext>
              </a:extLst>
            </p:cNvPr>
            <p:cNvSpPr/>
            <p:nvPr/>
          </p:nvSpPr>
          <p:spPr>
            <a:xfrm>
              <a:off x="6293805"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0B7D2D46-F228-802F-654E-E1DE0F21BA1E}"/>
                </a:ext>
              </a:extLst>
            </p:cNvPr>
            <p:cNvSpPr/>
            <p:nvPr/>
          </p:nvSpPr>
          <p:spPr>
            <a:xfrm>
              <a:off x="6443398"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CCB64180-6D6D-15D3-D2DB-AFF4959718F9}"/>
                </a:ext>
              </a:extLst>
            </p:cNvPr>
            <p:cNvSpPr/>
            <p:nvPr/>
          </p:nvSpPr>
          <p:spPr>
            <a:xfrm>
              <a:off x="6592991"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75FF6E91-9C6E-C2DB-8E8F-9C36735E69A3}"/>
                </a:ext>
              </a:extLst>
            </p:cNvPr>
            <p:cNvSpPr/>
            <p:nvPr/>
          </p:nvSpPr>
          <p:spPr>
            <a:xfrm>
              <a:off x="6742584"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AC53FDFD-4AD7-4612-AB4B-2061430A6F2E}"/>
                </a:ext>
              </a:extLst>
            </p:cNvPr>
            <p:cNvSpPr/>
            <p:nvPr/>
          </p:nvSpPr>
          <p:spPr>
            <a:xfrm>
              <a:off x="5396248"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0A333625-1C33-EB61-A8D0-9C805C326507}"/>
                </a:ext>
              </a:extLst>
            </p:cNvPr>
            <p:cNvSpPr/>
            <p:nvPr/>
          </p:nvSpPr>
          <p:spPr>
            <a:xfrm>
              <a:off x="5545841"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438BE7CD-B962-BE82-3C40-F6BF367053DD}"/>
                </a:ext>
              </a:extLst>
            </p:cNvPr>
            <p:cNvSpPr/>
            <p:nvPr/>
          </p:nvSpPr>
          <p:spPr>
            <a:xfrm>
              <a:off x="5695434"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354E6CD6-5E96-C373-9389-BEECCC47E8A1}"/>
                </a:ext>
              </a:extLst>
            </p:cNvPr>
            <p:cNvSpPr/>
            <p:nvPr/>
          </p:nvSpPr>
          <p:spPr>
            <a:xfrm>
              <a:off x="5845027"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05C175D1-A679-2625-C1F9-0FBF224CE12B}"/>
                </a:ext>
              </a:extLst>
            </p:cNvPr>
            <p:cNvSpPr/>
            <p:nvPr/>
          </p:nvSpPr>
          <p:spPr>
            <a:xfrm>
              <a:off x="5994620"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578ABE1E-8161-1D9A-90F4-0CF45FF34147}"/>
                </a:ext>
              </a:extLst>
            </p:cNvPr>
            <p:cNvSpPr/>
            <p:nvPr/>
          </p:nvSpPr>
          <p:spPr>
            <a:xfrm>
              <a:off x="6144213"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7AE44034-9793-4C40-05A3-B7CC1D403062}"/>
                </a:ext>
              </a:extLst>
            </p:cNvPr>
            <p:cNvSpPr/>
            <p:nvPr/>
          </p:nvSpPr>
          <p:spPr>
            <a:xfrm>
              <a:off x="6293805"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C12719F3-DAA4-3E71-74DA-16FCB43E469D}"/>
                </a:ext>
              </a:extLst>
            </p:cNvPr>
            <p:cNvSpPr/>
            <p:nvPr/>
          </p:nvSpPr>
          <p:spPr>
            <a:xfrm>
              <a:off x="6443398"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09D53F73-1F06-F8DB-DFA9-04CAAA4D4D7B}"/>
                </a:ext>
              </a:extLst>
            </p:cNvPr>
            <p:cNvSpPr/>
            <p:nvPr/>
          </p:nvSpPr>
          <p:spPr>
            <a:xfrm>
              <a:off x="6592991"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C725C96E-0686-1BC2-C390-8DAA6F5655A2}"/>
                </a:ext>
              </a:extLst>
            </p:cNvPr>
            <p:cNvSpPr/>
            <p:nvPr/>
          </p:nvSpPr>
          <p:spPr>
            <a:xfrm>
              <a:off x="6742584"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21B9F9DC-47AE-3281-0A09-C9B7DE6584C9}"/>
                </a:ext>
              </a:extLst>
            </p:cNvPr>
            <p:cNvSpPr/>
            <p:nvPr/>
          </p:nvSpPr>
          <p:spPr>
            <a:xfrm>
              <a:off x="5396248"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4904BD67-6075-D60E-39FB-0F2B7E631E14}"/>
                </a:ext>
              </a:extLst>
            </p:cNvPr>
            <p:cNvSpPr/>
            <p:nvPr/>
          </p:nvSpPr>
          <p:spPr>
            <a:xfrm>
              <a:off x="5545841"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5925CE39-EA7A-1D23-7D8A-BCADD12CAFED}"/>
                </a:ext>
              </a:extLst>
            </p:cNvPr>
            <p:cNvSpPr/>
            <p:nvPr/>
          </p:nvSpPr>
          <p:spPr>
            <a:xfrm>
              <a:off x="5695434"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C5633345-2157-A2C4-1DF8-24882334830D}"/>
                </a:ext>
              </a:extLst>
            </p:cNvPr>
            <p:cNvSpPr/>
            <p:nvPr/>
          </p:nvSpPr>
          <p:spPr>
            <a:xfrm>
              <a:off x="5845027"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E7B3F4AC-F675-74CE-7F8E-9A3417454295}"/>
                </a:ext>
              </a:extLst>
            </p:cNvPr>
            <p:cNvSpPr/>
            <p:nvPr/>
          </p:nvSpPr>
          <p:spPr>
            <a:xfrm>
              <a:off x="5994620"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693EB24D-2668-934E-7EB2-03A2C4F7436A}"/>
                </a:ext>
              </a:extLst>
            </p:cNvPr>
            <p:cNvSpPr/>
            <p:nvPr/>
          </p:nvSpPr>
          <p:spPr>
            <a:xfrm>
              <a:off x="6144213"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F2EE3A2A-995E-4FE0-DCBC-4921952769EC}"/>
                </a:ext>
              </a:extLst>
            </p:cNvPr>
            <p:cNvSpPr/>
            <p:nvPr/>
          </p:nvSpPr>
          <p:spPr>
            <a:xfrm>
              <a:off x="6293805"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9574BD32-6DED-737C-8598-DCA7AFADF048}"/>
                </a:ext>
              </a:extLst>
            </p:cNvPr>
            <p:cNvSpPr/>
            <p:nvPr/>
          </p:nvSpPr>
          <p:spPr>
            <a:xfrm>
              <a:off x="6443398"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7A231E3E-DB99-C3E7-ECB4-99F2725F4E24}"/>
                </a:ext>
              </a:extLst>
            </p:cNvPr>
            <p:cNvSpPr/>
            <p:nvPr/>
          </p:nvSpPr>
          <p:spPr>
            <a:xfrm>
              <a:off x="6592991"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5A1C8A43-60DD-7CF6-E968-9515E85B78D7}"/>
                </a:ext>
              </a:extLst>
            </p:cNvPr>
            <p:cNvSpPr/>
            <p:nvPr/>
          </p:nvSpPr>
          <p:spPr>
            <a:xfrm>
              <a:off x="6742584"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9B72BE9F-3082-98B3-FEA6-D0B6F0C412DB}"/>
                </a:ext>
              </a:extLst>
            </p:cNvPr>
            <p:cNvSpPr/>
            <p:nvPr/>
          </p:nvSpPr>
          <p:spPr>
            <a:xfrm>
              <a:off x="5396248"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25AAE9DE-21A6-D3E1-ADC3-D93EFE3583DC}"/>
                </a:ext>
              </a:extLst>
            </p:cNvPr>
            <p:cNvSpPr/>
            <p:nvPr/>
          </p:nvSpPr>
          <p:spPr>
            <a:xfrm>
              <a:off x="5545841"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DCA1C361-D20C-BFAE-4BDE-67639C5DE49D}"/>
                </a:ext>
              </a:extLst>
            </p:cNvPr>
            <p:cNvSpPr/>
            <p:nvPr/>
          </p:nvSpPr>
          <p:spPr>
            <a:xfrm>
              <a:off x="5695434"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C08A384B-F1F1-48C6-702B-E501DCF71422}"/>
                </a:ext>
              </a:extLst>
            </p:cNvPr>
            <p:cNvSpPr/>
            <p:nvPr/>
          </p:nvSpPr>
          <p:spPr>
            <a:xfrm>
              <a:off x="5845027"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619F146B-73D3-22FE-2933-3D540E8BE240}"/>
                </a:ext>
              </a:extLst>
            </p:cNvPr>
            <p:cNvSpPr/>
            <p:nvPr/>
          </p:nvSpPr>
          <p:spPr>
            <a:xfrm>
              <a:off x="5994620"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AE1D033A-49CD-78F9-7201-EDEF5CEBAB90}"/>
                </a:ext>
              </a:extLst>
            </p:cNvPr>
            <p:cNvSpPr/>
            <p:nvPr/>
          </p:nvSpPr>
          <p:spPr>
            <a:xfrm>
              <a:off x="6144213"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5EBA862F-30F5-0DC4-8F27-8E31BD9DD119}"/>
                </a:ext>
              </a:extLst>
            </p:cNvPr>
            <p:cNvSpPr/>
            <p:nvPr/>
          </p:nvSpPr>
          <p:spPr>
            <a:xfrm>
              <a:off x="6293805"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A57B84D0-FDFC-9068-3E98-CCA132C632BE}"/>
                </a:ext>
              </a:extLst>
            </p:cNvPr>
            <p:cNvSpPr/>
            <p:nvPr/>
          </p:nvSpPr>
          <p:spPr>
            <a:xfrm>
              <a:off x="6443398"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EA4FC797-E56A-F9E3-02C1-93EACC7138BB}"/>
                </a:ext>
              </a:extLst>
            </p:cNvPr>
            <p:cNvSpPr/>
            <p:nvPr/>
          </p:nvSpPr>
          <p:spPr>
            <a:xfrm>
              <a:off x="6592991"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BCEC338E-E8A2-A7E4-2463-7CCAC24DD767}"/>
                </a:ext>
              </a:extLst>
            </p:cNvPr>
            <p:cNvSpPr/>
            <p:nvPr/>
          </p:nvSpPr>
          <p:spPr>
            <a:xfrm>
              <a:off x="6742584"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F91833A2-10EA-CBE3-885F-0D7966A2CB45}"/>
                </a:ext>
              </a:extLst>
            </p:cNvPr>
            <p:cNvSpPr/>
            <p:nvPr/>
          </p:nvSpPr>
          <p:spPr>
            <a:xfrm>
              <a:off x="5396248"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BB70849E-6A75-0AD1-5F5F-037F0215D889}"/>
                </a:ext>
              </a:extLst>
            </p:cNvPr>
            <p:cNvSpPr/>
            <p:nvPr/>
          </p:nvSpPr>
          <p:spPr>
            <a:xfrm>
              <a:off x="5545841"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072FBA09-80B9-7D48-21CA-D6456B67E8FB}"/>
                </a:ext>
              </a:extLst>
            </p:cNvPr>
            <p:cNvSpPr/>
            <p:nvPr/>
          </p:nvSpPr>
          <p:spPr>
            <a:xfrm>
              <a:off x="5695434"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4934AE06-D222-4524-AE5E-5A72FDB2B5F5}"/>
                </a:ext>
              </a:extLst>
            </p:cNvPr>
            <p:cNvSpPr/>
            <p:nvPr/>
          </p:nvSpPr>
          <p:spPr>
            <a:xfrm>
              <a:off x="5845027"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BEED025B-DBB2-2C23-3F0C-4B67E96DE135}"/>
                </a:ext>
              </a:extLst>
            </p:cNvPr>
            <p:cNvSpPr/>
            <p:nvPr/>
          </p:nvSpPr>
          <p:spPr>
            <a:xfrm>
              <a:off x="5994620"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E7BAA5D1-BBC3-87EF-0F73-3C04495A3210}"/>
                </a:ext>
              </a:extLst>
            </p:cNvPr>
            <p:cNvSpPr/>
            <p:nvPr/>
          </p:nvSpPr>
          <p:spPr>
            <a:xfrm>
              <a:off x="6144213"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E0DFBAB8-F550-AEAA-A13C-0B3D2A9D946D}"/>
                </a:ext>
              </a:extLst>
            </p:cNvPr>
            <p:cNvSpPr/>
            <p:nvPr/>
          </p:nvSpPr>
          <p:spPr>
            <a:xfrm>
              <a:off x="6293805"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36D6DF6D-502E-E00D-69C9-2CA5BAB7CD2C}"/>
                </a:ext>
              </a:extLst>
            </p:cNvPr>
            <p:cNvSpPr/>
            <p:nvPr/>
          </p:nvSpPr>
          <p:spPr>
            <a:xfrm>
              <a:off x="6443398"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70705144-E1B0-E006-904C-269956CE5126}"/>
                </a:ext>
              </a:extLst>
            </p:cNvPr>
            <p:cNvSpPr/>
            <p:nvPr/>
          </p:nvSpPr>
          <p:spPr>
            <a:xfrm>
              <a:off x="6592991"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A7401184-715F-B69B-DE55-2B6705822B60}"/>
                </a:ext>
              </a:extLst>
            </p:cNvPr>
            <p:cNvSpPr/>
            <p:nvPr/>
          </p:nvSpPr>
          <p:spPr>
            <a:xfrm>
              <a:off x="6742584"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F0396269-5937-D940-E3CE-E8AF8C7A68ED}"/>
                </a:ext>
              </a:extLst>
            </p:cNvPr>
            <p:cNvSpPr/>
            <p:nvPr/>
          </p:nvSpPr>
          <p:spPr>
            <a:xfrm>
              <a:off x="5396248"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5C151A43-0847-C6DE-E714-D7C7FA6E2556}"/>
                </a:ext>
              </a:extLst>
            </p:cNvPr>
            <p:cNvSpPr/>
            <p:nvPr/>
          </p:nvSpPr>
          <p:spPr>
            <a:xfrm>
              <a:off x="5545841"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F3D0CA9C-940D-98A9-7EDB-B7027D5D10DF}"/>
                </a:ext>
              </a:extLst>
            </p:cNvPr>
            <p:cNvSpPr/>
            <p:nvPr/>
          </p:nvSpPr>
          <p:spPr>
            <a:xfrm>
              <a:off x="5695434"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B394179B-7C87-3ED2-060C-F39AE6BB0C4F}"/>
                </a:ext>
              </a:extLst>
            </p:cNvPr>
            <p:cNvSpPr/>
            <p:nvPr/>
          </p:nvSpPr>
          <p:spPr>
            <a:xfrm>
              <a:off x="5845027"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AA09399F-4530-2FDC-2B99-F8BEED8654D4}"/>
                </a:ext>
              </a:extLst>
            </p:cNvPr>
            <p:cNvSpPr/>
            <p:nvPr/>
          </p:nvSpPr>
          <p:spPr>
            <a:xfrm>
              <a:off x="5994620"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E6332CC3-2953-B0A2-D06B-1266330565EE}"/>
                </a:ext>
              </a:extLst>
            </p:cNvPr>
            <p:cNvSpPr/>
            <p:nvPr/>
          </p:nvSpPr>
          <p:spPr>
            <a:xfrm>
              <a:off x="6144213"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B9E22168-070E-9FDF-EB63-9E9298D813C8}"/>
                </a:ext>
              </a:extLst>
            </p:cNvPr>
            <p:cNvSpPr/>
            <p:nvPr/>
          </p:nvSpPr>
          <p:spPr>
            <a:xfrm>
              <a:off x="6293805"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4383DB2D-55F2-9371-2DDE-114111CCDCBF}"/>
                </a:ext>
              </a:extLst>
            </p:cNvPr>
            <p:cNvSpPr/>
            <p:nvPr/>
          </p:nvSpPr>
          <p:spPr>
            <a:xfrm>
              <a:off x="6443398"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F7603F99-D960-0320-5556-44A36CFD7C1B}"/>
                </a:ext>
              </a:extLst>
            </p:cNvPr>
            <p:cNvSpPr/>
            <p:nvPr/>
          </p:nvSpPr>
          <p:spPr>
            <a:xfrm>
              <a:off x="6592991"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DFD7F71F-A1B1-52F8-346D-2F0E1E265298}"/>
                </a:ext>
              </a:extLst>
            </p:cNvPr>
            <p:cNvSpPr/>
            <p:nvPr/>
          </p:nvSpPr>
          <p:spPr>
            <a:xfrm>
              <a:off x="6742584"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id="{AFFD21D1-ABD3-24D4-FA83-6D62C1DC6BD7}"/>
              </a:ext>
            </a:extLst>
          </p:cNvPr>
          <p:cNvGrpSpPr/>
          <p:nvPr/>
        </p:nvGrpSpPr>
        <p:grpSpPr>
          <a:xfrm>
            <a:off x="6300482" y="4053541"/>
            <a:ext cx="1436488" cy="1047150"/>
            <a:chOff x="5396248" y="1017431"/>
            <a:chExt cx="1436488" cy="1047150"/>
          </a:xfrm>
          <a:gradFill>
            <a:gsLst>
              <a:gs pos="0">
                <a:schemeClr val="accent1">
                  <a:alpha val="0"/>
                </a:schemeClr>
              </a:gs>
              <a:gs pos="100000">
                <a:schemeClr val="bg1">
                  <a:alpha val="30000"/>
                </a:schemeClr>
              </a:gs>
            </a:gsLst>
            <a:lin ang="2700000" scaled="0"/>
          </a:gradFill>
        </p:grpSpPr>
        <p:sp>
          <p:nvSpPr>
            <p:cNvPr id="92" name="椭圆 91">
              <a:extLst>
                <a:ext uri="{FF2B5EF4-FFF2-40B4-BE49-F238E27FC236}">
                  <a16:creationId xmlns:a16="http://schemas.microsoft.com/office/drawing/2014/main" id="{DE89D789-EA65-6E21-2310-4E71D277A387}"/>
                </a:ext>
              </a:extLst>
            </p:cNvPr>
            <p:cNvSpPr/>
            <p:nvPr/>
          </p:nvSpPr>
          <p:spPr>
            <a:xfrm>
              <a:off x="5396248"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BCA2F9F8-1B06-4840-06C8-AFE4CA35C8DA}"/>
                </a:ext>
              </a:extLst>
            </p:cNvPr>
            <p:cNvSpPr/>
            <p:nvPr/>
          </p:nvSpPr>
          <p:spPr>
            <a:xfrm>
              <a:off x="5545841"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4ED08AF4-CE60-FA56-CD56-B0E6B632700E}"/>
                </a:ext>
              </a:extLst>
            </p:cNvPr>
            <p:cNvSpPr/>
            <p:nvPr/>
          </p:nvSpPr>
          <p:spPr>
            <a:xfrm>
              <a:off x="5695434"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F9DF8CA9-6BB7-DFBC-36F3-FF0F75075F0E}"/>
                </a:ext>
              </a:extLst>
            </p:cNvPr>
            <p:cNvSpPr/>
            <p:nvPr/>
          </p:nvSpPr>
          <p:spPr>
            <a:xfrm>
              <a:off x="5845027"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8EABF1E3-0C77-37E1-6551-9685737C3E79}"/>
                </a:ext>
              </a:extLst>
            </p:cNvPr>
            <p:cNvSpPr/>
            <p:nvPr/>
          </p:nvSpPr>
          <p:spPr>
            <a:xfrm>
              <a:off x="5994620"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137703E7-255D-CAF8-5078-3644465BBFB3}"/>
                </a:ext>
              </a:extLst>
            </p:cNvPr>
            <p:cNvSpPr/>
            <p:nvPr/>
          </p:nvSpPr>
          <p:spPr>
            <a:xfrm>
              <a:off x="6144213"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B79C462E-E2C7-5EAF-76AF-5D59EBFE80A3}"/>
                </a:ext>
              </a:extLst>
            </p:cNvPr>
            <p:cNvSpPr/>
            <p:nvPr/>
          </p:nvSpPr>
          <p:spPr>
            <a:xfrm>
              <a:off x="6293805"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2F941C37-6ABC-66F4-0036-6BA24E37193B}"/>
                </a:ext>
              </a:extLst>
            </p:cNvPr>
            <p:cNvSpPr/>
            <p:nvPr/>
          </p:nvSpPr>
          <p:spPr>
            <a:xfrm>
              <a:off x="6443398"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B85D6325-C127-ADAC-6790-B3E883054010}"/>
                </a:ext>
              </a:extLst>
            </p:cNvPr>
            <p:cNvSpPr/>
            <p:nvPr/>
          </p:nvSpPr>
          <p:spPr>
            <a:xfrm>
              <a:off x="6592991"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2A7DC2EC-8C25-3E3E-425C-EB46C6C6732F}"/>
                </a:ext>
              </a:extLst>
            </p:cNvPr>
            <p:cNvSpPr/>
            <p:nvPr/>
          </p:nvSpPr>
          <p:spPr>
            <a:xfrm>
              <a:off x="6742584"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BAC4EB1B-27BE-613B-D62B-18981A006BB0}"/>
                </a:ext>
              </a:extLst>
            </p:cNvPr>
            <p:cNvSpPr/>
            <p:nvPr/>
          </p:nvSpPr>
          <p:spPr>
            <a:xfrm>
              <a:off x="5396248"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B0DA6667-7F73-C360-26A0-E1DD30FDFFB3}"/>
                </a:ext>
              </a:extLst>
            </p:cNvPr>
            <p:cNvSpPr/>
            <p:nvPr/>
          </p:nvSpPr>
          <p:spPr>
            <a:xfrm>
              <a:off x="5545841"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B72472D0-B447-CD78-7567-DB144C46BD5E}"/>
                </a:ext>
              </a:extLst>
            </p:cNvPr>
            <p:cNvSpPr/>
            <p:nvPr/>
          </p:nvSpPr>
          <p:spPr>
            <a:xfrm>
              <a:off x="5695434"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3524D8A5-2DD2-89A3-C3CA-90F4A5ECF4D5}"/>
                </a:ext>
              </a:extLst>
            </p:cNvPr>
            <p:cNvSpPr/>
            <p:nvPr/>
          </p:nvSpPr>
          <p:spPr>
            <a:xfrm>
              <a:off x="5845027"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06D8CE7B-97F4-5CFA-762E-06AB7ACED09E}"/>
                </a:ext>
              </a:extLst>
            </p:cNvPr>
            <p:cNvSpPr/>
            <p:nvPr/>
          </p:nvSpPr>
          <p:spPr>
            <a:xfrm>
              <a:off x="5994620"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4BF3B521-29C7-CF5E-A3BB-C9D7A769FDBB}"/>
                </a:ext>
              </a:extLst>
            </p:cNvPr>
            <p:cNvSpPr/>
            <p:nvPr/>
          </p:nvSpPr>
          <p:spPr>
            <a:xfrm>
              <a:off x="6144213"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5024DB69-BA4D-B554-D339-B183056DBA30}"/>
                </a:ext>
              </a:extLst>
            </p:cNvPr>
            <p:cNvSpPr/>
            <p:nvPr/>
          </p:nvSpPr>
          <p:spPr>
            <a:xfrm>
              <a:off x="6293805"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B37687E5-DD0A-EBE9-6F5C-FDD36FC7F8B5}"/>
                </a:ext>
              </a:extLst>
            </p:cNvPr>
            <p:cNvSpPr/>
            <p:nvPr/>
          </p:nvSpPr>
          <p:spPr>
            <a:xfrm>
              <a:off x="6443398"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6D62B677-A3CD-FF4E-76FB-303DAC13BF57}"/>
                </a:ext>
              </a:extLst>
            </p:cNvPr>
            <p:cNvSpPr/>
            <p:nvPr/>
          </p:nvSpPr>
          <p:spPr>
            <a:xfrm>
              <a:off x="6592991"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7F66A306-22C8-0EC1-1C97-E4ECB9307E57}"/>
                </a:ext>
              </a:extLst>
            </p:cNvPr>
            <p:cNvSpPr/>
            <p:nvPr/>
          </p:nvSpPr>
          <p:spPr>
            <a:xfrm>
              <a:off x="6742584"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8F67F5EF-D086-0BD7-356A-B52E2513B208}"/>
                </a:ext>
              </a:extLst>
            </p:cNvPr>
            <p:cNvSpPr/>
            <p:nvPr/>
          </p:nvSpPr>
          <p:spPr>
            <a:xfrm>
              <a:off x="5396248"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B7BEC585-D741-0ABA-8CE9-2C862CE27BAF}"/>
                </a:ext>
              </a:extLst>
            </p:cNvPr>
            <p:cNvSpPr/>
            <p:nvPr/>
          </p:nvSpPr>
          <p:spPr>
            <a:xfrm>
              <a:off x="5545841"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6EB161B6-56B4-08C2-80A8-93A15227FEBE}"/>
                </a:ext>
              </a:extLst>
            </p:cNvPr>
            <p:cNvSpPr/>
            <p:nvPr/>
          </p:nvSpPr>
          <p:spPr>
            <a:xfrm>
              <a:off x="5695434"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D4535C76-A12D-6031-1DA1-E97F99678FB5}"/>
                </a:ext>
              </a:extLst>
            </p:cNvPr>
            <p:cNvSpPr/>
            <p:nvPr/>
          </p:nvSpPr>
          <p:spPr>
            <a:xfrm>
              <a:off x="5845027"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C1B35120-53F8-C483-438C-0AC1C78A66C3}"/>
                </a:ext>
              </a:extLst>
            </p:cNvPr>
            <p:cNvSpPr/>
            <p:nvPr/>
          </p:nvSpPr>
          <p:spPr>
            <a:xfrm>
              <a:off x="5994620"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39B32A8E-B52C-0969-91D1-818022CB3674}"/>
                </a:ext>
              </a:extLst>
            </p:cNvPr>
            <p:cNvSpPr/>
            <p:nvPr/>
          </p:nvSpPr>
          <p:spPr>
            <a:xfrm>
              <a:off x="6144213"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C9E1E54E-23B8-6114-F22A-B7FA9ABBF5C4}"/>
                </a:ext>
              </a:extLst>
            </p:cNvPr>
            <p:cNvSpPr/>
            <p:nvPr/>
          </p:nvSpPr>
          <p:spPr>
            <a:xfrm>
              <a:off x="6293805"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E42AE965-0798-F03F-716E-EF966DCDBF2D}"/>
                </a:ext>
              </a:extLst>
            </p:cNvPr>
            <p:cNvSpPr/>
            <p:nvPr/>
          </p:nvSpPr>
          <p:spPr>
            <a:xfrm>
              <a:off x="6443398"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5325632C-E15D-D488-A9A1-A4C0E9BCE9F9}"/>
                </a:ext>
              </a:extLst>
            </p:cNvPr>
            <p:cNvSpPr/>
            <p:nvPr/>
          </p:nvSpPr>
          <p:spPr>
            <a:xfrm>
              <a:off x="6592991"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1DE5192E-2867-AA6C-CB5B-16D82EB47C62}"/>
                </a:ext>
              </a:extLst>
            </p:cNvPr>
            <p:cNvSpPr/>
            <p:nvPr/>
          </p:nvSpPr>
          <p:spPr>
            <a:xfrm>
              <a:off x="6742584"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1C006F1B-2091-1B4B-0910-1AD992D5DD29}"/>
                </a:ext>
              </a:extLst>
            </p:cNvPr>
            <p:cNvSpPr/>
            <p:nvPr/>
          </p:nvSpPr>
          <p:spPr>
            <a:xfrm>
              <a:off x="5396248"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9920F199-67DA-B69D-F1C3-16F8B55018DE}"/>
                </a:ext>
              </a:extLst>
            </p:cNvPr>
            <p:cNvSpPr/>
            <p:nvPr/>
          </p:nvSpPr>
          <p:spPr>
            <a:xfrm>
              <a:off x="5545841"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B922D471-FAA3-5308-62DA-D307B0245CEC}"/>
                </a:ext>
              </a:extLst>
            </p:cNvPr>
            <p:cNvSpPr/>
            <p:nvPr/>
          </p:nvSpPr>
          <p:spPr>
            <a:xfrm>
              <a:off x="5695434"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C0DD2793-97DE-FD64-82BA-B50B46644E1A}"/>
                </a:ext>
              </a:extLst>
            </p:cNvPr>
            <p:cNvSpPr/>
            <p:nvPr/>
          </p:nvSpPr>
          <p:spPr>
            <a:xfrm>
              <a:off x="5845027"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B6C4FC9F-AF5C-D68A-EF57-29E0355D1F0E}"/>
                </a:ext>
              </a:extLst>
            </p:cNvPr>
            <p:cNvSpPr/>
            <p:nvPr/>
          </p:nvSpPr>
          <p:spPr>
            <a:xfrm>
              <a:off x="5994620"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9A5E8DCF-0759-3D02-FBA2-B08C476F9276}"/>
                </a:ext>
              </a:extLst>
            </p:cNvPr>
            <p:cNvSpPr/>
            <p:nvPr/>
          </p:nvSpPr>
          <p:spPr>
            <a:xfrm>
              <a:off x="6144213"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42E3051C-1C33-AD61-5F94-625696DD1EBC}"/>
                </a:ext>
              </a:extLst>
            </p:cNvPr>
            <p:cNvSpPr/>
            <p:nvPr/>
          </p:nvSpPr>
          <p:spPr>
            <a:xfrm>
              <a:off x="6293805"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E2DDD3AA-D4CA-0F11-5800-DB7D7AD1719A}"/>
                </a:ext>
              </a:extLst>
            </p:cNvPr>
            <p:cNvSpPr/>
            <p:nvPr/>
          </p:nvSpPr>
          <p:spPr>
            <a:xfrm>
              <a:off x="6443398"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7E0669E9-F5DB-A8A2-FB7B-B250C1D9C2BA}"/>
                </a:ext>
              </a:extLst>
            </p:cNvPr>
            <p:cNvSpPr/>
            <p:nvPr/>
          </p:nvSpPr>
          <p:spPr>
            <a:xfrm>
              <a:off x="6592991"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6A525D56-6F74-A2BB-752D-FEFA61E91736}"/>
                </a:ext>
              </a:extLst>
            </p:cNvPr>
            <p:cNvSpPr/>
            <p:nvPr/>
          </p:nvSpPr>
          <p:spPr>
            <a:xfrm>
              <a:off x="6742584"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9FEBDA66-6CF9-357E-5974-A1F414B52B3A}"/>
                </a:ext>
              </a:extLst>
            </p:cNvPr>
            <p:cNvSpPr/>
            <p:nvPr/>
          </p:nvSpPr>
          <p:spPr>
            <a:xfrm>
              <a:off x="5396248"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1F555BBA-78C3-52BA-735E-038A9B963493}"/>
                </a:ext>
              </a:extLst>
            </p:cNvPr>
            <p:cNvSpPr/>
            <p:nvPr/>
          </p:nvSpPr>
          <p:spPr>
            <a:xfrm>
              <a:off x="5545841"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1AB8268A-443C-C887-2B30-2A1861D2770D}"/>
                </a:ext>
              </a:extLst>
            </p:cNvPr>
            <p:cNvSpPr/>
            <p:nvPr/>
          </p:nvSpPr>
          <p:spPr>
            <a:xfrm>
              <a:off x="5695434"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A13786D0-F7EE-F9F8-9885-E1ABB286C1A7}"/>
                </a:ext>
              </a:extLst>
            </p:cNvPr>
            <p:cNvSpPr/>
            <p:nvPr/>
          </p:nvSpPr>
          <p:spPr>
            <a:xfrm>
              <a:off x="5845027"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48F47537-7C67-0695-D189-246463F43E18}"/>
                </a:ext>
              </a:extLst>
            </p:cNvPr>
            <p:cNvSpPr/>
            <p:nvPr/>
          </p:nvSpPr>
          <p:spPr>
            <a:xfrm>
              <a:off x="5994620"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2165E566-1DD8-3225-D425-FDBB96F8A254}"/>
                </a:ext>
              </a:extLst>
            </p:cNvPr>
            <p:cNvSpPr/>
            <p:nvPr/>
          </p:nvSpPr>
          <p:spPr>
            <a:xfrm>
              <a:off x="6144213"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EC3F9135-5BC7-646E-2AC1-6500DFC4CDD5}"/>
                </a:ext>
              </a:extLst>
            </p:cNvPr>
            <p:cNvSpPr/>
            <p:nvPr/>
          </p:nvSpPr>
          <p:spPr>
            <a:xfrm>
              <a:off x="6293805"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335FE7FF-CC41-5E96-56C9-D7C26E294F32}"/>
                </a:ext>
              </a:extLst>
            </p:cNvPr>
            <p:cNvSpPr/>
            <p:nvPr/>
          </p:nvSpPr>
          <p:spPr>
            <a:xfrm>
              <a:off x="6443398"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131204CC-B410-C6AE-C681-220A2652841D}"/>
                </a:ext>
              </a:extLst>
            </p:cNvPr>
            <p:cNvSpPr/>
            <p:nvPr/>
          </p:nvSpPr>
          <p:spPr>
            <a:xfrm>
              <a:off x="6592991"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AEBE1E6E-8A5B-EF9A-0A4B-0C572E5F8B14}"/>
                </a:ext>
              </a:extLst>
            </p:cNvPr>
            <p:cNvSpPr/>
            <p:nvPr/>
          </p:nvSpPr>
          <p:spPr>
            <a:xfrm>
              <a:off x="6742584"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87B58902-D111-7C28-6D34-41040753B98E}"/>
                </a:ext>
              </a:extLst>
            </p:cNvPr>
            <p:cNvSpPr/>
            <p:nvPr/>
          </p:nvSpPr>
          <p:spPr>
            <a:xfrm>
              <a:off x="5396248"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9232CFAD-3778-7F28-84C9-7EAE4399BAEE}"/>
                </a:ext>
              </a:extLst>
            </p:cNvPr>
            <p:cNvSpPr/>
            <p:nvPr/>
          </p:nvSpPr>
          <p:spPr>
            <a:xfrm>
              <a:off x="5545841"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11213116-F192-7F1E-6D33-75612C518568}"/>
                </a:ext>
              </a:extLst>
            </p:cNvPr>
            <p:cNvSpPr/>
            <p:nvPr/>
          </p:nvSpPr>
          <p:spPr>
            <a:xfrm>
              <a:off x="5695434"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4E8FE651-DDA3-3EC0-449F-BC593BCED464}"/>
                </a:ext>
              </a:extLst>
            </p:cNvPr>
            <p:cNvSpPr/>
            <p:nvPr/>
          </p:nvSpPr>
          <p:spPr>
            <a:xfrm>
              <a:off x="5845027"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9E086B91-BB32-C2DC-D6E2-F069B0956E5E}"/>
                </a:ext>
              </a:extLst>
            </p:cNvPr>
            <p:cNvSpPr/>
            <p:nvPr/>
          </p:nvSpPr>
          <p:spPr>
            <a:xfrm>
              <a:off x="5994620"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7D812C33-694C-AF0C-C8E2-4929B11BAC5D}"/>
                </a:ext>
              </a:extLst>
            </p:cNvPr>
            <p:cNvSpPr/>
            <p:nvPr/>
          </p:nvSpPr>
          <p:spPr>
            <a:xfrm>
              <a:off x="6144213"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9427BC72-FA80-DFAD-8CC7-905FBA6A5A8B}"/>
                </a:ext>
              </a:extLst>
            </p:cNvPr>
            <p:cNvSpPr/>
            <p:nvPr/>
          </p:nvSpPr>
          <p:spPr>
            <a:xfrm>
              <a:off x="6293805"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B12CC3D8-F86B-659F-112E-C7F8476FACC8}"/>
                </a:ext>
              </a:extLst>
            </p:cNvPr>
            <p:cNvSpPr/>
            <p:nvPr/>
          </p:nvSpPr>
          <p:spPr>
            <a:xfrm>
              <a:off x="6443398"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45FDECC0-762E-F829-D3E7-3424F538D25B}"/>
                </a:ext>
              </a:extLst>
            </p:cNvPr>
            <p:cNvSpPr/>
            <p:nvPr/>
          </p:nvSpPr>
          <p:spPr>
            <a:xfrm>
              <a:off x="6592991"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89490F6A-A98F-7F8E-80ED-CDD70BC7DF8A}"/>
                </a:ext>
              </a:extLst>
            </p:cNvPr>
            <p:cNvSpPr/>
            <p:nvPr/>
          </p:nvSpPr>
          <p:spPr>
            <a:xfrm>
              <a:off x="6742584"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F191F5F4-F596-0CA9-FA48-6BF111267F0A}"/>
                </a:ext>
              </a:extLst>
            </p:cNvPr>
            <p:cNvSpPr/>
            <p:nvPr/>
          </p:nvSpPr>
          <p:spPr>
            <a:xfrm>
              <a:off x="5396248"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28B58B0C-C3F6-F7D5-EA34-A3B8156D2638}"/>
                </a:ext>
              </a:extLst>
            </p:cNvPr>
            <p:cNvSpPr/>
            <p:nvPr/>
          </p:nvSpPr>
          <p:spPr>
            <a:xfrm>
              <a:off x="5545841"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62C3816D-6690-18AB-7803-D5053DDD137A}"/>
                </a:ext>
              </a:extLst>
            </p:cNvPr>
            <p:cNvSpPr/>
            <p:nvPr/>
          </p:nvSpPr>
          <p:spPr>
            <a:xfrm>
              <a:off x="5695434"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6B76A3E9-FB8F-88F8-3318-3D8E8D3306E6}"/>
                </a:ext>
              </a:extLst>
            </p:cNvPr>
            <p:cNvSpPr/>
            <p:nvPr/>
          </p:nvSpPr>
          <p:spPr>
            <a:xfrm>
              <a:off x="5845027"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05648C10-A71C-E535-E9EF-B40D000AF937}"/>
                </a:ext>
              </a:extLst>
            </p:cNvPr>
            <p:cNvSpPr/>
            <p:nvPr/>
          </p:nvSpPr>
          <p:spPr>
            <a:xfrm>
              <a:off x="5994620"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B2C67806-ED86-885D-D432-9111CDEE6155}"/>
                </a:ext>
              </a:extLst>
            </p:cNvPr>
            <p:cNvSpPr/>
            <p:nvPr/>
          </p:nvSpPr>
          <p:spPr>
            <a:xfrm>
              <a:off x="6144213"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310387D7-F981-5591-EB81-FF6E0E4F9D4F}"/>
                </a:ext>
              </a:extLst>
            </p:cNvPr>
            <p:cNvSpPr/>
            <p:nvPr/>
          </p:nvSpPr>
          <p:spPr>
            <a:xfrm>
              <a:off x="6293805"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588D41C2-1D3B-EBE0-A0C0-849273AB6673}"/>
                </a:ext>
              </a:extLst>
            </p:cNvPr>
            <p:cNvSpPr/>
            <p:nvPr/>
          </p:nvSpPr>
          <p:spPr>
            <a:xfrm>
              <a:off x="6443398"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549A4D64-C663-9203-F42C-2DD1352E1B4B}"/>
                </a:ext>
              </a:extLst>
            </p:cNvPr>
            <p:cNvSpPr/>
            <p:nvPr/>
          </p:nvSpPr>
          <p:spPr>
            <a:xfrm>
              <a:off x="6592991"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12FEC64A-AC42-27CB-EE70-40C4F896E9CC}"/>
                </a:ext>
              </a:extLst>
            </p:cNvPr>
            <p:cNvSpPr/>
            <p:nvPr/>
          </p:nvSpPr>
          <p:spPr>
            <a:xfrm>
              <a:off x="6742584"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2" name="文本框 161">
            <a:extLst>
              <a:ext uri="{FF2B5EF4-FFF2-40B4-BE49-F238E27FC236}">
                <a16:creationId xmlns:a16="http://schemas.microsoft.com/office/drawing/2014/main" id="{FF98468D-108C-33BE-D7C4-679068AF8780}"/>
              </a:ext>
            </a:extLst>
          </p:cNvPr>
          <p:cNvSpPr txBox="1"/>
          <p:nvPr/>
        </p:nvSpPr>
        <p:spPr>
          <a:xfrm rot="16200000" flipH="1">
            <a:off x="8939189" y="2486671"/>
            <a:ext cx="5828519" cy="1477328"/>
          </a:xfrm>
          <a:prstGeom prst="rect">
            <a:avLst/>
          </a:prstGeom>
          <a:noFill/>
        </p:spPr>
        <p:txBody>
          <a:bodyPr wrap="none" lIns="0" tIns="0" rIns="0" bIns="0" rtlCol="0">
            <a:spAutoFit/>
          </a:bodyPr>
          <a:lstStyle/>
          <a:p>
            <a:r>
              <a:rPr lang="en-US" altLang="zh-CN" sz="9600" dirty="0">
                <a:solidFill>
                  <a:schemeClr val="bg1">
                    <a:alpha val="10000"/>
                  </a:schemeClr>
                </a:solidFill>
                <a:latin typeface="+mj-lt"/>
              </a:rPr>
              <a:t>BUSINESS</a:t>
            </a:r>
            <a:endParaRPr lang="zh-CN" altLang="en-US" sz="9600" dirty="0">
              <a:solidFill>
                <a:schemeClr val="bg1">
                  <a:alpha val="10000"/>
                </a:schemeClr>
              </a:solidFill>
              <a:latin typeface="+mj-lt"/>
            </a:endParaRPr>
          </a:p>
        </p:txBody>
      </p:sp>
      <p:pic>
        <p:nvPicPr>
          <p:cNvPr id="6" name="图片 5" descr="蓝色的高楼&#10;&#10;描述已自动生成">
            <a:extLst>
              <a:ext uri="{FF2B5EF4-FFF2-40B4-BE49-F238E27FC236}">
                <a16:creationId xmlns:a16="http://schemas.microsoft.com/office/drawing/2014/main" id="{D4E24513-230E-3CAA-574D-332A48EF12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50326" y="1249082"/>
            <a:ext cx="6341674" cy="5608918"/>
          </a:xfrm>
          <a:prstGeom prst="rect">
            <a:avLst/>
          </a:prstGeom>
          <a:effectLst>
            <a:outerShdw blurRad="584200" dist="215900" dir="16200000" sx="97000" sy="97000" rotWithShape="0">
              <a:schemeClr val="accent1">
                <a:lumMod val="50000"/>
                <a:alpha val="10000"/>
              </a:schemeClr>
            </a:outerShdw>
          </a:effectLst>
        </p:spPr>
      </p:pic>
    </p:spTree>
    <p:extLst>
      <p:ext uri="{BB962C8B-B14F-4D97-AF65-F5344CB8AC3E}">
        <p14:creationId xmlns:p14="http://schemas.microsoft.com/office/powerpoint/2010/main" val="159215860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BF5FF"/>
            </a:gs>
          </a:gsLst>
          <a:lin ang="5400000" scaled="1"/>
        </a:gradFill>
        <a:effectLst/>
      </p:bgPr>
    </p:bg>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7D207CE7-2E70-F4AF-5AA0-6E7DC4C01ADE}"/>
              </a:ext>
            </a:extLst>
          </p:cNvPr>
          <p:cNvSpPr/>
          <p:nvPr/>
        </p:nvSpPr>
        <p:spPr>
          <a:xfrm>
            <a:off x="770880" y="1647371"/>
            <a:ext cx="10535210" cy="4622679"/>
          </a:xfrm>
          <a:prstGeom prst="roundRect">
            <a:avLst>
              <a:gd name="adj" fmla="val 2224"/>
            </a:avLst>
          </a:prstGeom>
          <a:gradFill>
            <a:gsLst>
              <a:gs pos="0">
                <a:schemeClr val="accent1">
                  <a:lumMod val="50000"/>
                  <a:lumOff val="50000"/>
                </a:schemeClr>
              </a:gs>
              <a:gs pos="68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梯形 112">
            <a:extLst>
              <a:ext uri="{FF2B5EF4-FFF2-40B4-BE49-F238E27FC236}">
                <a16:creationId xmlns:a16="http://schemas.microsoft.com/office/drawing/2014/main" id="{602AD1BC-CAE6-78C8-1B0F-FBAFB1DC4D21}"/>
              </a:ext>
            </a:extLst>
          </p:cNvPr>
          <p:cNvSpPr/>
          <p:nvPr/>
        </p:nvSpPr>
        <p:spPr>
          <a:xfrm>
            <a:off x="-212403" y="709121"/>
            <a:ext cx="4018410" cy="857898"/>
          </a:xfrm>
          <a:prstGeom prst="trapezoid">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97" name="梯形 96">
            <a:extLst>
              <a:ext uri="{FF2B5EF4-FFF2-40B4-BE49-F238E27FC236}">
                <a16:creationId xmlns:a16="http://schemas.microsoft.com/office/drawing/2014/main" id="{25747029-5DAE-36A6-8CA1-6C6E8E24B586}"/>
              </a:ext>
            </a:extLst>
          </p:cNvPr>
          <p:cNvSpPr/>
          <p:nvPr/>
        </p:nvSpPr>
        <p:spPr>
          <a:xfrm>
            <a:off x="-423333" y="587948"/>
            <a:ext cx="4018410" cy="857898"/>
          </a:xfrm>
          <a:prstGeom prst="trapezoid">
            <a:avLst/>
          </a:prstGeom>
          <a:gradFill flip="none" rotWithShape="1">
            <a:gsLst>
              <a:gs pos="0">
                <a:schemeClr val="accent1">
                  <a:lumMod val="60000"/>
                  <a:lumOff val="40000"/>
                </a:schemeClr>
              </a:gs>
              <a:gs pos="28000">
                <a:schemeClr val="accent1"/>
              </a:gs>
              <a:gs pos="100000">
                <a:schemeClr val="accent1"/>
              </a:gs>
            </a:gsLst>
            <a:lin ang="7800000" scaled="0"/>
            <a:tileRect/>
          </a:gradFill>
          <a:ln w="22225">
            <a:gradFill>
              <a:gsLst>
                <a:gs pos="0">
                  <a:schemeClr val="accent1">
                    <a:alpha val="0"/>
                  </a:schemeClr>
                </a:gs>
                <a:gs pos="100000">
                  <a:schemeClr val="accent1">
                    <a:lumMod val="40000"/>
                    <a:lumOff val="6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08" name="文本框 107">
            <a:extLst>
              <a:ext uri="{FF2B5EF4-FFF2-40B4-BE49-F238E27FC236}">
                <a16:creationId xmlns:a16="http://schemas.microsoft.com/office/drawing/2014/main" id="{8B17F8D8-881A-533A-76F6-176DFB73A148}"/>
              </a:ext>
            </a:extLst>
          </p:cNvPr>
          <p:cNvSpPr txBox="1"/>
          <p:nvPr/>
        </p:nvSpPr>
        <p:spPr>
          <a:xfrm>
            <a:off x="770880" y="709121"/>
            <a:ext cx="2051844" cy="615553"/>
          </a:xfrm>
          <a:prstGeom prst="rect">
            <a:avLst/>
          </a:prstGeom>
          <a:noFill/>
        </p:spPr>
        <p:txBody>
          <a:bodyPr wrap="none" lIns="0" tIns="0" rIns="0" bIns="0">
            <a:spAutoFit/>
          </a:bodyPr>
          <a:lstStyle/>
          <a:p>
            <a:r>
              <a:rPr lang="zh-CN" altLang="en-US" sz="4000" dirty="0">
                <a:solidFill>
                  <a:schemeClr val="bg1"/>
                </a:solidFill>
                <a:latin typeface="+mj-ea"/>
                <a:ea typeface="+mj-ea"/>
              </a:rPr>
              <a:t>工作总结</a:t>
            </a:r>
          </a:p>
        </p:txBody>
      </p:sp>
      <p:sp>
        <p:nvSpPr>
          <p:cNvPr id="139" name="椭圆 138">
            <a:extLst>
              <a:ext uri="{FF2B5EF4-FFF2-40B4-BE49-F238E27FC236}">
                <a16:creationId xmlns:a16="http://schemas.microsoft.com/office/drawing/2014/main" id="{43975D81-9771-2870-B7B3-C67B7E6A80F4}"/>
              </a:ext>
            </a:extLst>
          </p:cNvPr>
          <p:cNvSpPr/>
          <p:nvPr/>
        </p:nvSpPr>
        <p:spPr>
          <a:xfrm flipH="1">
            <a:off x="11306090" y="961368"/>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2DA82D46-8625-D75C-9A87-ED2FB0D5ECCB}"/>
              </a:ext>
            </a:extLst>
          </p:cNvPr>
          <p:cNvSpPr/>
          <p:nvPr/>
        </p:nvSpPr>
        <p:spPr>
          <a:xfrm flipH="1">
            <a:off x="11197648" y="961368"/>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a:extLst>
              <a:ext uri="{FF2B5EF4-FFF2-40B4-BE49-F238E27FC236}">
                <a16:creationId xmlns:a16="http://schemas.microsoft.com/office/drawing/2014/main" id="{8B08CEFC-CD35-BAC4-057E-8453DCA33326}"/>
              </a:ext>
            </a:extLst>
          </p:cNvPr>
          <p:cNvCxnSpPr>
            <a:cxnSpLocks/>
          </p:cNvCxnSpPr>
          <p:nvPr/>
        </p:nvCxnSpPr>
        <p:spPr>
          <a:xfrm flipH="1">
            <a:off x="4059011" y="1036023"/>
            <a:ext cx="6977204"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sp>
        <p:nvSpPr>
          <p:cNvPr id="7" name="矩形: 圆角 6">
            <a:extLst>
              <a:ext uri="{FF2B5EF4-FFF2-40B4-BE49-F238E27FC236}">
                <a16:creationId xmlns:a16="http://schemas.microsoft.com/office/drawing/2014/main" id="{67C09976-8E6C-7CF8-3A3D-0FB40AC19F9E}"/>
              </a:ext>
            </a:extLst>
          </p:cNvPr>
          <p:cNvSpPr/>
          <p:nvPr/>
        </p:nvSpPr>
        <p:spPr>
          <a:xfrm>
            <a:off x="1132114" y="1854139"/>
            <a:ext cx="3096265" cy="4209143"/>
          </a:xfrm>
          <a:prstGeom prst="roundRect">
            <a:avLst>
              <a:gd name="adj" fmla="val 3100"/>
            </a:avLst>
          </a:prstGeom>
          <a:solidFill>
            <a:schemeClr val="bg1"/>
          </a:solidFill>
          <a:ln>
            <a:noFill/>
          </a:ln>
          <a:effectLst>
            <a:outerShdw blurRad="508000" dist="508000" dir="2700000" sx="82000" sy="82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矩形: 圆角 34">
            <a:extLst>
              <a:ext uri="{FF2B5EF4-FFF2-40B4-BE49-F238E27FC236}">
                <a16:creationId xmlns:a16="http://schemas.microsoft.com/office/drawing/2014/main" id="{C30BA067-1A31-DA62-97AD-75C606B23BFC}"/>
              </a:ext>
            </a:extLst>
          </p:cNvPr>
          <p:cNvSpPr/>
          <p:nvPr/>
        </p:nvSpPr>
        <p:spPr>
          <a:xfrm>
            <a:off x="4436649" y="1854139"/>
            <a:ext cx="3096265" cy="4209143"/>
          </a:xfrm>
          <a:prstGeom prst="roundRect">
            <a:avLst>
              <a:gd name="adj" fmla="val 3100"/>
            </a:avLst>
          </a:prstGeom>
          <a:solidFill>
            <a:schemeClr val="bg1"/>
          </a:solidFill>
          <a:ln>
            <a:noFill/>
          </a:ln>
          <a:effectLst>
            <a:outerShdw blurRad="508000" dist="508000" dir="2700000" sx="82000" sy="82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Picture 2">
            <a:extLst>
              <a:ext uri="{FF2B5EF4-FFF2-40B4-BE49-F238E27FC236}">
                <a16:creationId xmlns:a16="http://schemas.microsoft.com/office/drawing/2014/main" id="{C1F01EA9-CA9A-D331-9C98-621D35385CDB}"/>
              </a:ext>
            </a:extLst>
          </p:cNvPr>
          <p:cNvPicPr>
            <a:picLocks/>
          </p:cNvPicPr>
          <p:nvPr/>
        </p:nvPicPr>
        <p:blipFill rotWithShape="1">
          <a:blip r:embed="rId5" cstate="screen">
            <a:extLst>
              <a:ext uri="{28A0092B-C50C-407E-A947-70E740481C1C}">
                <a14:useLocalDpi xmlns:a14="http://schemas.microsoft.com/office/drawing/2010/main"/>
              </a:ext>
            </a:extLst>
          </a:blip>
          <a:srcRect/>
          <a:stretch/>
        </p:blipFill>
        <p:spPr>
          <a:xfrm>
            <a:off x="7075299" y="1613948"/>
            <a:ext cx="4380101" cy="4656102"/>
          </a:xfrm>
          <a:prstGeom prst="rect">
            <a:avLst/>
          </a:prstGeom>
        </p:spPr>
      </p:pic>
      <p:grpSp>
        <p:nvGrpSpPr>
          <p:cNvPr id="20" name="图形 18">
            <a:extLst>
              <a:ext uri="{FF2B5EF4-FFF2-40B4-BE49-F238E27FC236}">
                <a16:creationId xmlns:a16="http://schemas.microsoft.com/office/drawing/2014/main" id="{CE109DCC-0D14-3660-77F4-1C01258650CC}"/>
              </a:ext>
            </a:extLst>
          </p:cNvPr>
          <p:cNvGrpSpPr/>
          <p:nvPr/>
        </p:nvGrpSpPr>
        <p:grpSpPr>
          <a:xfrm>
            <a:off x="6860168" y="2161651"/>
            <a:ext cx="381832" cy="413924"/>
            <a:chOff x="3498018" y="545896"/>
            <a:chExt cx="5319150" cy="5766206"/>
          </a:xfrm>
          <a:noFill/>
        </p:grpSpPr>
        <p:sp>
          <p:nvSpPr>
            <p:cNvPr id="21" name="任意多边形: 形状 20">
              <a:extLst>
                <a:ext uri="{FF2B5EF4-FFF2-40B4-BE49-F238E27FC236}">
                  <a16:creationId xmlns:a16="http://schemas.microsoft.com/office/drawing/2014/main" id="{F6FD2F6C-85B9-CC49-42AC-F98039920044}"/>
                </a:ext>
              </a:extLst>
            </p:cNvPr>
            <p:cNvSpPr/>
            <p:nvPr/>
          </p:nvSpPr>
          <p:spPr>
            <a:xfrm>
              <a:off x="6796801" y="4283935"/>
              <a:ext cx="1677809" cy="1677809"/>
            </a:xfrm>
            <a:custGeom>
              <a:avLst/>
              <a:gdLst>
                <a:gd name="connsiteX0" fmla="*/ 1677810 w 1677809"/>
                <a:gd name="connsiteY0" fmla="*/ 838905 h 1677809"/>
                <a:gd name="connsiteX1" fmla="*/ 838905 w 1677809"/>
                <a:gd name="connsiteY1" fmla="*/ 1677810 h 1677809"/>
                <a:gd name="connsiteX2" fmla="*/ 0 w 1677809"/>
                <a:gd name="connsiteY2" fmla="*/ 838905 h 1677809"/>
                <a:gd name="connsiteX3" fmla="*/ 838905 w 1677809"/>
                <a:gd name="connsiteY3" fmla="*/ 0 h 1677809"/>
                <a:gd name="connsiteX4" fmla="*/ 1677810 w 1677809"/>
                <a:gd name="connsiteY4" fmla="*/ 838905 h 1677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809" h="1677809">
                  <a:moveTo>
                    <a:pt x="1677810" y="838905"/>
                  </a:moveTo>
                  <a:cubicBezTo>
                    <a:pt x="1677810" y="1302219"/>
                    <a:pt x="1302219" y="1677810"/>
                    <a:pt x="838905" y="1677810"/>
                  </a:cubicBezTo>
                  <a:cubicBezTo>
                    <a:pt x="375591" y="1677810"/>
                    <a:pt x="0" y="1302219"/>
                    <a:pt x="0" y="838905"/>
                  </a:cubicBezTo>
                  <a:cubicBezTo>
                    <a:pt x="0" y="375591"/>
                    <a:pt x="375591" y="0"/>
                    <a:pt x="838905" y="0"/>
                  </a:cubicBezTo>
                  <a:cubicBezTo>
                    <a:pt x="1302219" y="0"/>
                    <a:pt x="1677810" y="375591"/>
                    <a:pt x="1677810" y="838905"/>
                  </a:cubicBezTo>
                  <a:close/>
                </a:path>
              </a:pathLst>
            </a:custGeom>
            <a:noFill/>
            <a:ln w="15875" cap="flat">
              <a:solidFill>
                <a:srgbClr val="333333"/>
              </a:solidFill>
              <a:prstDash val="solid"/>
              <a:miter/>
            </a:ln>
          </p:spPr>
          <p:txBody>
            <a:bodyPr rtlCol="0" anchor="ctr"/>
            <a:lstStyle/>
            <a:p>
              <a:endParaRPr lang="zh-CN" altLang="en-US"/>
            </a:p>
          </p:txBody>
        </p:sp>
        <p:sp>
          <p:nvSpPr>
            <p:cNvPr id="22" name="任意多边形: 形状 21">
              <a:extLst>
                <a:ext uri="{FF2B5EF4-FFF2-40B4-BE49-F238E27FC236}">
                  <a16:creationId xmlns:a16="http://schemas.microsoft.com/office/drawing/2014/main" id="{7FCF8062-0A2F-2AA1-9A63-DC7749296F29}"/>
                </a:ext>
              </a:extLst>
            </p:cNvPr>
            <p:cNvSpPr/>
            <p:nvPr/>
          </p:nvSpPr>
          <p:spPr>
            <a:xfrm>
              <a:off x="7264945" y="4840976"/>
              <a:ext cx="775468" cy="563641"/>
            </a:xfrm>
            <a:custGeom>
              <a:avLst/>
              <a:gdLst>
                <a:gd name="connsiteX0" fmla="*/ 0 w 775468"/>
                <a:gd name="connsiteY0" fmla="*/ 279978 h 563641"/>
                <a:gd name="connsiteX1" fmla="*/ 355502 w 775468"/>
                <a:gd name="connsiteY1" fmla="*/ 563642 h 563641"/>
                <a:gd name="connsiteX2" fmla="*/ 775469 w 775468"/>
                <a:gd name="connsiteY2" fmla="*/ 0 h 563641"/>
              </a:gdLst>
              <a:ahLst/>
              <a:cxnLst>
                <a:cxn ang="0">
                  <a:pos x="connsiteX0" y="connsiteY0"/>
                </a:cxn>
                <a:cxn ang="0">
                  <a:pos x="connsiteX1" y="connsiteY1"/>
                </a:cxn>
                <a:cxn ang="0">
                  <a:pos x="connsiteX2" y="connsiteY2"/>
                </a:cxn>
              </a:cxnLst>
              <a:rect l="l" t="t" r="r" b="b"/>
              <a:pathLst>
                <a:path w="775468" h="563641">
                  <a:moveTo>
                    <a:pt x="0" y="279978"/>
                  </a:moveTo>
                  <a:lnTo>
                    <a:pt x="355502" y="563642"/>
                  </a:lnTo>
                  <a:lnTo>
                    <a:pt x="775469" y="0"/>
                  </a:lnTo>
                </a:path>
              </a:pathLst>
            </a:custGeom>
            <a:noFill/>
            <a:ln w="15875" cap="rnd">
              <a:solidFill>
                <a:srgbClr val="333333"/>
              </a:solidFill>
              <a:prstDash val="solid"/>
              <a:round/>
            </a:ln>
          </p:spPr>
          <p:txBody>
            <a:bodyPr rtlCol="0" anchor="ctr"/>
            <a:lstStyle/>
            <a:p>
              <a:endParaRPr lang="zh-CN" altLang="en-US"/>
            </a:p>
          </p:txBody>
        </p:sp>
        <p:sp>
          <p:nvSpPr>
            <p:cNvPr id="23" name="任意多边形: 形状 22">
              <a:extLst>
                <a:ext uri="{FF2B5EF4-FFF2-40B4-BE49-F238E27FC236}">
                  <a16:creationId xmlns:a16="http://schemas.microsoft.com/office/drawing/2014/main" id="{07117002-0032-2635-F840-0CC9523B7FF6}"/>
                </a:ext>
              </a:extLst>
            </p:cNvPr>
            <p:cNvSpPr/>
            <p:nvPr/>
          </p:nvSpPr>
          <p:spPr>
            <a:xfrm>
              <a:off x="3498018" y="992952"/>
              <a:ext cx="5319150" cy="5319150"/>
            </a:xfrm>
            <a:custGeom>
              <a:avLst/>
              <a:gdLst>
                <a:gd name="connsiteX0" fmla="*/ 4159034 w 5319150"/>
                <a:gd name="connsiteY0" fmla="*/ 0 h 5319150"/>
                <a:gd name="connsiteX1" fmla="*/ 4918644 w 5319150"/>
                <a:gd name="connsiteY1" fmla="*/ 0 h 5319150"/>
                <a:gd name="connsiteX2" fmla="*/ 5319151 w 5319150"/>
                <a:gd name="connsiteY2" fmla="*/ 400507 h 5319150"/>
                <a:gd name="connsiteX3" fmla="*/ 5319151 w 5319150"/>
                <a:gd name="connsiteY3" fmla="*/ 4918643 h 5319150"/>
                <a:gd name="connsiteX4" fmla="*/ 4918644 w 5319150"/>
                <a:gd name="connsiteY4" fmla="*/ 5319150 h 5319150"/>
                <a:gd name="connsiteX5" fmla="*/ 400507 w 5319150"/>
                <a:gd name="connsiteY5" fmla="*/ 5319151 h 5319150"/>
                <a:gd name="connsiteX6" fmla="*/ 0 w 5319150"/>
                <a:gd name="connsiteY6" fmla="*/ 4918644 h 5319150"/>
                <a:gd name="connsiteX7" fmla="*/ 0 w 5319150"/>
                <a:gd name="connsiteY7" fmla="*/ 400936 h 5319150"/>
                <a:gd name="connsiteX8" fmla="*/ 400507 w 5319150"/>
                <a:gd name="connsiteY8" fmla="*/ 429 h 5319150"/>
                <a:gd name="connsiteX9" fmla="*/ 1161317 w 5319150"/>
                <a:gd name="connsiteY9" fmla="*/ 429 h 5319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19150" h="5319150">
                  <a:moveTo>
                    <a:pt x="4159034" y="0"/>
                  </a:moveTo>
                  <a:lnTo>
                    <a:pt x="4918644" y="0"/>
                  </a:lnTo>
                  <a:cubicBezTo>
                    <a:pt x="5139838" y="0"/>
                    <a:pt x="5319151" y="179313"/>
                    <a:pt x="5319151" y="400507"/>
                  </a:cubicBezTo>
                  <a:lnTo>
                    <a:pt x="5319151" y="4918643"/>
                  </a:lnTo>
                  <a:cubicBezTo>
                    <a:pt x="5319151" y="5139837"/>
                    <a:pt x="5139838" y="5319150"/>
                    <a:pt x="4918644" y="5319150"/>
                  </a:cubicBezTo>
                  <a:lnTo>
                    <a:pt x="400507" y="5319151"/>
                  </a:lnTo>
                  <a:cubicBezTo>
                    <a:pt x="179313" y="5319151"/>
                    <a:pt x="0" y="5139838"/>
                    <a:pt x="0" y="4918644"/>
                  </a:cubicBezTo>
                  <a:lnTo>
                    <a:pt x="0" y="400936"/>
                  </a:lnTo>
                  <a:cubicBezTo>
                    <a:pt x="0" y="179742"/>
                    <a:pt x="179313" y="429"/>
                    <a:pt x="400507" y="429"/>
                  </a:cubicBezTo>
                  <a:lnTo>
                    <a:pt x="1161317" y="429"/>
                  </a:lnTo>
                </a:path>
              </a:pathLst>
            </a:custGeom>
            <a:noFill/>
            <a:ln w="15875" cap="flat">
              <a:solidFill>
                <a:srgbClr val="333333"/>
              </a:solidFill>
              <a:prstDash val="solid"/>
              <a:miter/>
            </a:ln>
          </p:spPr>
          <p:txBody>
            <a:bodyPr rtlCol="0" anchor="ctr"/>
            <a:lstStyle/>
            <a:p>
              <a:endParaRPr lang="zh-CN" altLang="en-US"/>
            </a:p>
          </p:txBody>
        </p:sp>
        <p:sp>
          <p:nvSpPr>
            <p:cNvPr id="24" name="任意多边形: 形状 23">
              <a:extLst>
                <a:ext uri="{FF2B5EF4-FFF2-40B4-BE49-F238E27FC236}">
                  <a16:creationId xmlns:a16="http://schemas.microsoft.com/office/drawing/2014/main" id="{643E2355-583B-81FD-32F1-169F31BA7325}"/>
                </a:ext>
              </a:extLst>
            </p:cNvPr>
            <p:cNvSpPr/>
            <p:nvPr/>
          </p:nvSpPr>
          <p:spPr>
            <a:xfrm>
              <a:off x="4659334" y="992952"/>
              <a:ext cx="151304" cy="8572"/>
            </a:xfrm>
            <a:custGeom>
              <a:avLst/>
              <a:gdLst>
                <a:gd name="connsiteX0" fmla="*/ 0 w 151304"/>
                <a:gd name="connsiteY0" fmla="*/ 0 h 8572"/>
                <a:gd name="connsiteX1" fmla="*/ 151305 w 151304"/>
                <a:gd name="connsiteY1" fmla="*/ 0 h 8572"/>
              </a:gdLst>
              <a:ahLst/>
              <a:cxnLst>
                <a:cxn ang="0">
                  <a:pos x="connsiteX0" y="connsiteY0"/>
                </a:cxn>
                <a:cxn ang="0">
                  <a:pos x="connsiteX1" y="connsiteY1"/>
                </a:cxn>
              </a:cxnLst>
              <a:rect l="l" t="t" r="r" b="b"/>
              <a:pathLst>
                <a:path w="151304" h="8572">
                  <a:moveTo>
                    <a:pt x="0" y="0"/>
                  </a:moveTo>
                  <a:lnTo>
                    <a:pt x="151305" y="0"/>
                  </a:lnTo>
                </a:path>
              </a:pathLst>
            </a:custGeom>
            <a:ln w="15875" cap="flat">
              <a:solidFill>
                <a:srgbClr val="333333"/>
              </a:solidFill>
              <a:prstDash val="solid"/>
              <a:miter/>
            </a:ln>
          </p:spPr>
          <p:txBody>
            <a:bodyPr rtlCol="0" anchor="ctr"/>
            <a:lstStyle/>
            <a:p>
              <a:endParaRPr lang="zh-CN" altLang="en-US"/>
            </a:p>
          </p:txBody>
        </p:sp>
        <p:sp>
          <p:nvSpPr>
            <p:cNvPr id="25" name="任意多边形: 形状 24">
              <a:extLst>
                <a:ext uri="{FF2B5EF4-FFF2-40B4-BE49-F238E27FC236}">
                  <a16:creationId xmlns:a16="http://schemas.microsoft.com/office/drawing/2014/main" id="{FC489F7D-567E-583D-EDEE-0B6EE5A5EE26}"/>
                </a:ext>
              </a:extLst>
            </p:cNvPr>
            <p:cNvSpPr/>
            <p:nvPr/>
          </p:nvSpPr>
          <p:spPr>
            <a:xfrm>
              <a:off x="4697910" y="545896"/>
              <a:ext cx="2911649" cy="849620"/>
            </a:xfrm>
            <a:custGeom>
              <a:avLst/>
              <a:gdLst>
                <a:gd name="connsiteX0" fmla="*/ 2688336 w 2911649"/>
                <a:gd name="connsiteY0" fmla="*/ 0 h 849620"/>
                <a:gd name="connsiteX1" fmla="*/ 2911650 w 2911649"/>
                <a:gd name="connsiteY1" fmla="*/ 0 h 849620"/>
                <a:gd name="connsiteX2" fmla="*/ 2911650 w 2911649"/>
                <a:gd name="connsiteY2" fmla="*/ 849620 h 849620"/>
                <a:gd name="connsiteX3" fmla="*/ 2688336 w 2911649"/>
                <a:gd name="connsiteY3" fmla="*/ 849620 h 849620"/>
                <a:gd name="connsiteX4" fmla="*/ 223314 w 2911649"/>
                <a:gd name="connsiteY4" fmla="*/ 849620 h 849620"/>
                <a:gd name="connsiteX5" fmla="*/ 0 w 2911649"/>
                <a:gd name="connsiteY5" fmla="*/ 849620 h 849620"/>
                <a:gd name="connsiteX6" fmla="*/ 0 w 2911649"/>
                <a:gd name="connsiteY6" fmla="*/ 0 h 849620"/>
                <a:gd name="connsiteX7" fmla="*/ 223314 w 2911649"/>
                <a:gd name="connsiteY7" fmla="*/ 0 h 849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11649" h="849620">
                  <a:moveTo>
                    <a:pt x="2688336" y="0"/>
                  </a:moveTo>
                  <a:cubicBezTo>
                    <a:pt x="2811669" y="0"/>
                    <a:pt x="2911650" y="0"/>
                    <a:pt x="2911650" y="0"/>
                  </a:cubicBezTo>
                  <a:lnTo>
                    <a:pt x="2911650" y="849620"/>
                  </a:lnTo>
                  <a:cubicBezTo>
                    <a:pt x="2911650" y="849620"/>
                    <a:pt x="2811669" y="849620"/>
                    <a:pt x="2688336" y="849620"/>
                  </a:cubicBezTo>
                  <a:lnTo>
                    <a:pt x="223314" y="849620"/>
                  </a:lnTo>
                  <a:cubicBezTo>
                    <a:pt x="99981" y="849620"/>
                    <a:pt x="0" y="849620"/>
                    <a:pt x="0" y="849620"/>
                  </a:cubicBezTo>
                  <a:lnTo>
                    <a:pt x="0" y="0"/>
                  </a:lnTo>
                  <a:cubicBezTo>
                    <a:pt x="0" y="0"/>
                    <a:pt x="99981" y="0"/>
                    <a:pt x="223314" y="0"/>
                  </a:cubicBezTo>
                  <a:close/>
                </a:path>
              </a:pathLst>
            </a:custGeom>
            <a:noFill/>
            <a:ln w="15875" cap="flat">
              <a:solidFill>
                <a:srgbClr val="333333"/>
              </a:solidFill>
              <a:prstDash val="solid"/>
              <a:miter/>
            </a:ln>
          </p:spPr>
          <p:txBody>
            <a:bodyPr rtlCol="0" anchor="ctr"/>
            <a:lstStyle/>
            <a:p>
              <a:endParaRPr lang="zh-CN" altLang="en-US"/>
            </a:p>
          </p:txBody>
        </p:sp>
        <p:sp>
          <p:nvSpPr>
            <p:cNvPr id="26" name="任意多边形: 形状 25">
              <a:extLst>
                <a:ext uri="{FF2B5EF4-FFF2-40B4-BE49-F238E27FC236}">
                  <a16:creationId xmlns:a16="http://schemas.microsoft.com/office/drawing/2014/main" id="{3C9DEE01-0E85-FC03-0EA3-CBE174EAC38E}"/>
                </a:ext>
              </a:extLst>
            </p:cNvPr>
            <p:cNvSpPr/>
            <p:nvPr/>
          </p:nvSpPr>
          <p:spPr>
            <a:xfrm>
              <a:off x="4659334" y="2244280"/>
              <a:ext cx="2997717" cy="8572"/>
            </a:xfrm>
            <a:custGeom>
              <a:avLst/>
              <a:gdLst>
                <a:gd name="connsiteX0" fmla="*/ 0 w 2997717"/>
                <a:gd name="connsiteY0" fmla="*/ 0 h 8572"/>
                <a:gd name="connsiteX1" fmla="*/ 2997717 w 2997717"/>
                <a:gd name="connsiteY1" fmla="*/ 0 h 8572"/>
              </a:gdLst>
              <a:ahLst/>
              <a:cxnLst>
                <a:cxn ang="0">
                  <a:pos x="connsiteX0" y="connsiteY0"/>
                </a:cxn>
                <a:cxn ang="0">
                  <a:pos x="connsiteX1" y="connsiteY1"/>
                </a:cxn>
              </a:cxnLst>
              <a:rect l="l" t="t" r="r" b="b"/>
              <a:pathLst>
                <a:path w="2997717" h="8572">
                  <a:moveTo>
                    <a:pt x="0" y="0"/>
                  </a:moveTo>
                  <a:lnTo>
                    <a:pt x="2997717" y="0"/>
                  </a:lnTo>
                </a:path>
              </a:pathLst>
            </a:custGeom>
            <a:ln w="15875" cap="rnd">
              <a:solidFill>
                <a:srgbClr val="333333"/>
              </a:solidFill>
              <a:prstDash val="solid"/>
              <a:round/>
            </a:ln>
          </p:spPr>
          <p:txBody>
            <a:bodyPr rtlCol="0" anchor="ctr"/>
            <a:lstStyle/>
            <a:p>
              <a:endParaRPr lang="zh-CN" altLang="en-US"/>
            </a:p>
          </p:txBody>
        </p:sp>
        <p:sp>
          <p:nvSpPr>
            <p:cNvPr id="27" name="任意多边形: 形状 26">
              <a:extLst>
                <a:ext uri="{FF2B5EF4-FFF2-40B4-BE49-F238E27FC236}">
                  <a16:creationId xmlns:a16="http://schemas.microsoft.com/office/drawing/2014/main" id="{263C3DFD-EFBF-9DDC-7E40-E4F78D2A8CBD}"/>
                </a:ext>
              </a:extLst>
            </p:cNvPr>
            <p:cNvSpPr/>
            <p:nvPr/>
          </p:nvSpPr>
          <p:spPr>
            <a:xfrm>
              <a:off x="4659334" y="3226689"/>
              <a:ext cx="2997717" cy="8572"/>
            </a:xfrm>
            <a:custGeom>
              <a:avLst/>
              <a:gdLst>
                <a:gd name="connsiteX0" fmla="*/ 0 w 2997717"/>
                <a:gd name="connsiteY0" fmla="*/ 0 h 8572"/>
                <a:gd name="connsiteX1" fmla="*/ 2997717 w 2997717"/>
                <a:gd name="connsiteY1" fmla="*/ 0 h 8572"/>
              </a:gdLst>
              <a:ahLst/>
              <a:cxnLst>
                <a:cxn ang="0">
                  <a:pos x="connsiteX0" y="connsiteY0"/>
                </a:cxn>
                <a:cxn ang="0">
                  <a:pos x="connsiteX1" y="connsiteY1"/>
                </a:cxn>
              </a:cxnLst>
              <a:rect l="l" t="t" r="r" b="b"/>
              <a:pathLst>
                <a:path w="2997717" h="8572">
                  <a:moveTo>
                    <a:pt x="0" y="0"/>
                  </a:moveTo>
                  <a:lnTo>
                    <a:pt x="2997717" y="0"/>
                  </a:lnTo>
                </a:path>
              </a:pathLst>
            </a:custGeom>
            <a:ln w="15875" cap="rnd">
              <a:solidFill>
                <a:srgbClr val="333333"/>
              </a:solidFill>
              <a:prstDash val="solid"/>
              <a:round/>
            </a:ln>
          </p:spPr>
          <p:txBody>
            <a:bodyPr rtlCol="0" anchor="ctr"/>
            <a:lstStyle/>
            <a:p>
              <a:endParaRPr lang="zh-CN" altLang="en-US"/>
            </a:p>
          </p:txBody>
        </p:sp>
        <p:sp>
          <p:nvSpPr>
            <p:cNvPr id="28" name="任意多边形: 形状 27">
              <a:extLst>
                <a:ext uri="{FF2B5EF4-FFF2-40B4-BE49-F238E27FC236}">
                  <a16:creationId xmlns:a16="http://schemas.microsoft.com/office/drawing/2014/main" id="{4151C920-85F6-7D26-DABB-B678E43E7FD7}"/>
                </a:ext>
              </a:extLst>
            </p:cNvPr>
            <p:cNvSpPr/>
            <p:nvPr/>
          </p:nvSpPr>
          <p:spPr>
            <a:xfrm>
              <a:off x="4659334" y="4283935"/>
              <a:ext cx="1846516" cy="8572"/>
            </a:xfrm>
            <a:custGeom>
              <a:avLst/>
              <a:gdLst>
                <a:gd name="connsiteX0" fmla="*/ 0 w 1846516"/>
                <a:gd name="connsiteY0" fmla="*/ 0 h 8572"/>
                <a:gd name="connsiteX1" fmla="*/ 1846517 w 1846516"/>
                <a:gd name="connsiteY1" fmla="*/ 0 h 8572"/>
              </a:gdLst>
              <a:ahLst/>
              <a:cxnLst>
                <a:cxn ang="0">
                  <a:pos x="connsiteX0" y="connsiteY0"/>
                </a:cxn>
                <a:cxn ang="0">
                  <a:pos x="connsiteX1" y="connsiteY1"/>
                </a:cxn>
              </a:cxnLst>
              <a:rect l="l" t="t" r="r" b="b"/>
              <a:pathLst>
                <a:path w="1846516" h="8572">
                  <a:moveTo>
                    <a:pt x="0" y="0"/>
                  </a:moveTo>
                  <a:lnTo>
                    <a:pt x="1846517" y="0"/>
                  </a:lnTo>
                </a:path>
              </a:pathLst>
            </a:custGeom>
            <a:ln w="15875" cap="rnd">
              <a:solidFill>
                <a:srgbClr val="333333"/>
              </a:solidFill>
              <a:prstDash val="solid"/>
              <a:round/>
            </a:ln>
          </p:spPr>
          <p:txBody>
            <a:bodyPr rtlCol="0" anchor="ctr"/>
            <a:lstStyle/>
            <a:p>
              <a:endParaRPr lang="zh-CN" altLang="en-US"/>
            </a:p>
          </p:txBody>
        </p:sp>
        <p:sp>
          <p:nvSpPr>
            <p:cNvPr id="29" name="任意多边形: 形状 28">
              <a:extLst>
                <a:ext uri="{FF2B5EF4-FFF2-40B4-BE49-F238E27FC236}">
                  <a16:creationId xmlns:a16="http://schemas.microsoft.com/office/drawing/2014/main" id="{7731381A-544A-CCB5-C4D3-487099D8A098}"/>
                </a:ext>
              </a:extLst>
            </p:cNvPr>
            <p:cNvSpPr/>
            <p:nvPr/>
          </p:nvSpPr>
          <p:spPr>
            <a:xfrm>
              <a:off x="4659334" y="5208822"/>
              <a:ext cx="1468983" cy="8572"/>
            </a:xfrm>
            <a:custGeom>
              <a:avLst/>
              <a:gdLst>
                <a:gd name="connsiteX0" fmla="*/ 0 w 1468983"/>
                <a:gd name="connsiteY0" fmla="*/ 0 h 8572"/>
                <a:gd name="connsiteX1" fmla="*/ 1468984 w 1468983"/>
                <a:gd name="connsiteY1" fmla="*/ 0 h 8572"/>
              </a:gdLst>
              <a:ahLst/>
              <a:cxnLst>
                <a:cxn ang="0">
                  <a:pos x="connsiteX0" y="connsiteY0"/>
                </a:cxn>
                <a:cxn ang="0">
                  <a:pos x="connsiteX1" y="connsiteY1"/>
                </a:cxn>
              </a:cxnLst>
              <a:rect l="l" t="t" r="r" b="b"/>
              <a:pathLst>
                <a:path w="1468983" h="8572">
                  <a:moveTo>
                    <a:pt x="0" y="0"/>
                  </a:moveTo>
                  <a:lnTo>
                    <a:pt x="1468984" y="0"/>
                  </a:lnTo>
                </a:path>
              </a:pathLst>
            </a:custGeom>
            <a:ln w="15875" cap="rnd">
              <a:solidFill>
                <a:srgbClr val="333333"/>
              </a:solidFill>
              <a:prstDash val="solid"/>
              <a:round/>
            </a:ln>
          </p:spPr>
          <p:txBody>
            <a:bodyPr rtlCol="0" anchor="ctr"/>
            <a:lstStyle/>
            <a:p>
              <a:endParaRPr lang="zh-CN" altLang="en-US"/>
            </a:p>
          </p:txBody>
        </p:sp>
      </p:grpSp>
      <p:sp>
        <p:nvSpPr>
          <p:cNvPr id="36" name="矩形 35">
            <a:extLst>
              <a:ext uri="{FF2B5EF4-FFF2-40B4-BE49-F238E27FC236}">
                <a16:creationId xmlns:a16="http://schemas.microsoft.com/office/drawing/2014/main" id="{6C7540DB-E6F1-B8B4-B66C-A62D0EECB9F1}"/>
              </a:ext>
            </a:extLst>
          </p:cNvPr>
          <p:cNvSpPr/>
          <p:nvPr/>
        </p:nvSpPr>
        <p:spPr>
          <a:xfrm>
            <a:off x="1423029" y="2964487"/>
            <a:ext cx="952500" cy="75565"/>
          </a:xfrm>
          <a:prstGeom prst="rect">
            <a:avLst/>
          </a:prstGeom>
          <a:gradFill>
            <a:gsLst>
              <a:gs pos="100000">
                <a:schemeClr val="accent1"/>
              </a:gs>
              <a:gs pos="0">
                <a:schemeClr val="accent1">
                  <a:lumMod val="50000"/>
                  <a:lumOff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sp>
        <p:nvSpPr>
          <p:cNvPr id="37" name="9">
            <a:extLst>
              <a:ext uri="{FF2B5EF4-FFF2-40B4-BE49-F238E27FC236}">
                <a16:creationId xmlns:a16="http://schemas.microsoft.com/office/drawing/2014/main" id="{84916EA9-FF47-0E98-4F48-72A8D82AD3DB}"/>
              </a:ext>
            </a:extLst>
          </p:cNvPr>
          <p:cNvSpPr/>
          <p:nvPr/>
        </p:nvSpPr>
        <p:spPr>
          <a:xfrm>
            <a:off x="1423029" y="2178366"/>
            <a:ext cx="1282402" cy="369332"/>
          </a:xfrm>
          <a:prstGeom prst="rect">
            <a:avLst/>
          </a:prstGeom>
          <a:noFill/>
        </p:spPr>
        <p:txBody>
          <a:bodyPr wrap="none" lIns="0" tIns="0" rIns="0" bIns="0">
            <a:spAutoFit/>
          </a:bodyPr>
          <a:lstStyle/>
          <a:p>
            <a:pPr defTabSz="1219170" fontAlgn="base">
              <a:spcBef>
                <a:spcPct val="0"/>
              </a:spcBef>
              <a:spcAft>
                <a:spcPct val="0"/>
              </a:spcAft>
            </a:pPr>
            <a:r>
              <a:rPr lang="zh-CN" altLang="en-US" sz="2400" spc="100" dirty="0">
                <a:solidFill>
                  <a:srgbClr val="010103"/>
                </a:solidFill>
                <a:latin typeface="+mj-ea"/>
                <a:ea typeface="+mj-ea"/>
                <a:cs typeface="+mn-ea"/>
                <a:sym typeface="+mn-lt"/>
              </a:rPr>
              <a:t>工作总结</a:t>
            </a:r>
          </a:p>
        </p:txBody>
      </p:sp>
      <p:sp>
        <p:nvSpPr>
          <p:cNvPr id="38" name="PA-文本框 157">
            <a:extLst>
              <a:ext uri="{FF2B5EF4-FFF2-40B4-BE49-F238E27FC236}">
                <a16:creationId xmlns:a16="http://schemas.microsoft.com/office/drawing/2014/main" id="{266044C3-256C-1A7B-D0B3-21EA6B891732}"/>
              </a:ext>
            </a:extLst>
          </p:cNvPr>
          <p:cNvSpPr txBox="1"/>
          <p:nvPr>
            <p:custDataLst>
              <p:tags r:id="rId1"/>
            </p:custDataLst>
          </p:nvPr>
        </p:nvSpPr>
        <p:spPr>
          <a:xfrm>
            <a:off x="1423029" y="2581121"/>
            <a:ext cx="1433085" cy="249299"/>
          </a:xfrm>
          <a:prstGeom prst="rect">
            <a:avLst/>
          </a:prstGeom>
          <a:noFill/>
        </p:spPr>
        <p:txBody>
          <a:bodyPr wrap="none" lIns="0" tIns="0" rIns="0" bIns="0" rtlCol="0">
            <a:spAutoFit/>
          </a:bodyPr>
          <a:lstStyle/>
          <a:p>
            <a:pPr indent="-228600">
              <a:lnSpc>
                <a:spcPct val="90000"/>
              </a:lnSpc>
              <a:spcBef>
                <a:spcPts val="1000"/>
              </a:spcBef>
            </a:pPr>
            <a:r>
              <a:rPr lang="en-US" altLang="zh-CN" dirty="0">
                <a:solidFill>
                  <a:schemeClr val="tx1">
                    <a:lumMod val="95000"/>
                    <a:lumOff val="5000"/>
                    <a:alpha val="60000"/>
                  </a:schemeClr>
                </a:solidFill>
              </a:rPr>
              <a:t>WORK FOCUS</a:t>
            </a:r>
          </a:p>
        </p:txBody>
      </p:sp>
      <p:sp>
        <p:nvSpPr>
          <p:cNvPr id="15" name="10">
            <a:extLst>
              <a:ext uri="{FF2B5EF4-FFF2-40B4-BE49-F238E27FC236}">
                <a16:creationId xmlns:a16="http://schemas.microsoft.com/office/drawing/2014/main" id="{E035B720-E2F0-803A-32B1-2819BF34AC5E}"/>
              </a:ext>
            </a:extLst>
          </p:cNvPr>
          <p:cNvSpPr/>
          <p:nvPr/>
        </p:nvSpPr>
        <p:spPr>
          <a:xfrm>
            <a:off x="1423028" y="3318685"/>
            <a:ext cx="2514437" cy="1579278"/>
          </a:xfrm>
          <a:prstGeom prst="rect">
            <a:avLst/>
          </a:prstGeom>
        </p:spPr>
        <p:txBody>
          <a:bodyPr wrap="square" lIns="0" tIns="0" rIns="0" bIns="0">
            <a:spAutoFit/>
          </a:bodyPr>
          <a:lstStyle/>
          <a:p>
            <a:pPr marL="0" marR="0" lvl="0" indent="0" algn="l" defTabSz="914400" rtl="0" eaLnBrk="1" fontAlgn="auto" latinLnBrk="1"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rgbClr val="010103"/>
                </a:solidFill>
                <a:effectLst/>
                <a:uLnTx/>
                <a:uFillTx/>
                <a:cs typeface="+mn-ea"/>
                <a:sym typeface="+mn-lt"/>
              </a:rPr>
              <a:t>文字这里是一段文字这里是一段文字这里是一段文一段文字这里是一段文这里是一段文字文字文字这里是一段文字这里是一段文字这里是一段文一段文字这里是一段文这里是一段文字文字</a:t>
            </a:r>
          </a:p>
        </p:txBody>
      </p:sp>
      <p:grpSp>
        <p:nvGrpSpPr>
          <p:cNvPr id="18" name="Group_11649902_20:48:45_svg_ico">
            <a:extLst>
              <a:ext uri="{FF2B5EF4-FFF2-40B4-BE49-F238E27FC236}">
                <a16:creationId xmlns:a16="http://schemas.microsoft.com/office/drawing/2014/main" id="{531EC2BA-928D-6420-66C4-D48C6EDD3C56}"/>
              </a:ext>
            </a:extLst>
          </p:cNvPr>
          <p:cNvGrpSpPr/>
          <p:nvPr/>
        </p:nvGrpSpPr>
        <p:grpSpPr>
          <a:xfrm>
            <a:off x="3540346" y="2178366"/>
            <a:ext cx="397119" cy="420006"/>
            <a:chOff x="3143249" y="304799"/>
            <a:chExt cx="5910071" cy="6250685"/>
          </a:xfrm>
        </p:grpSpPr>
        <p:sp>
          <p:nvSpPr>
            <p:cNvPr id="4" name="任意多边形: 形状 3">
              <a:extLst>
                <a:ext uri="{FF2B5EF4-FFF2-40B4-BE49-F238E27FC236}">
                  <a16:creationId xmlns:a16="http://schemas.microsoft.com/office/drawing/2014/main" id="{756296BB-1501-D4EB-0B25-498F63E2742A}"/>
                </a:ext>
              </a:extLst>
            </p:cNvPr>
            <p:cNvSpPr/>
            <p:nvPr/>
          </p:nvSpPr>
          <p:spPr>
            <a:xfrm>
              <a:off x="3143249" y="304799"/>
              <a:ext cx="5910071" cy="6250685"/>
            </a:xfrm>
            <a:custGeom>
              <a:avLst/>
              <a:gdLst>
                <a:gd name="connsiteX0" fmla="*/ 1013174 w 5910071"/>
                <a:gd name="connsiteY0" fmla="*/ 0 h 6250685"/>
                <a:gd name="connsiteX1" fmla="*/ 4896898 w 5910071"/>
                <a:gd name="connsiteY1" fmla="*/ 0 h 6250685"/>
                <a:gd name="connsiteX2" fmla="*/ 5910072 w 5910071"/>
                <a:gd name="connsiteY2" fmla="*/ 994029 h 6250685"/>
                <a:gd name="connsiteX3" fmla="*/ 5910072 w 5910071"/>
                <a:gd name="connsiteY3" fmla="*/ 5256657 h 6250685"/>
                <a:gd name="connsiteX4" fmla="*/ 4896898 w 5910071"/>
                <a:gd name="connsiteY4" fmla="*/ 6250686 h 6250685"/>
                <a:gd name="connsiteX5" fmla="*/ 1013174 w 5910071"/>
                <a:gd name="connsiteY5" fmla="*/ 6250686 h 6250685"/>
                <a:gd name="connsiteX6" fmla="*/ 0 w 5910071"/>
                <a:gd name="connsiteY6" fmla="*/ 5256657 h 6250685"/>
                <a:gd name="connsiteX7" fmla="*/ 0 w 5910071"/>
                <a:gd name="connsiteY7" fmla="*/ 994029 h 6250685"/>
                <a:gd name="connsiteX8" fmla="*/ 1013174 w 5910071"/>
                <a:gd name="connsiteY8" fmla="*/ 0 h 625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910071" h="6250685">
                  <a:moveTo>
                    <a:pt x="1013174" y="0"/>
                  </a:moveTo>
                  <a:lnTo>
                    <a:pt x="4896898" y="0"/>
                  </a:lnTo>
                  <a:cubicBezTo>
                    <a:pt x="5456492" y="0"/>
                    <a:pt x="5910072" y="445008"/>
                    <a:pt x="5910072" y="994029"/>
                  </a:cubicBezTo>
                  <a:lnTo>
                    <a:pt x="5910072" y="5256657"/>
                  </a:lnTo>
                  <a:cubicBezTo>
                    <a:pt x="5910072" y="5805678"/>
                    <a:pt x="5456492" y="6250686"/>
                    <a:pt x="4896898" y="6250686"/>
                  </a:cubicBezTo>
                  <a:lnTo>
                    <a:pt x="1013174" y="6250686"/>
                  </a:lnTo>
                  <a:cubicBezTo>
                    <a:pt x="453581" y="6250686"/>
                    <a:pt x="0" y="5805678"/>
                    <a:pt x="0" y="5256657"/>
                  </a:cubicBezTo>
                  <a:lnTo>
                    <a:pt x="0" y="994029"/>
                  </a:lnTo>
                  <a:cubicBezTo>
                    <a:pt x="0" y="445008"/>
                    <a:pt x="453581" y="0"/>
                    <a:pt x="1013174" y="0"/>
                  </a:cubicBezTo>
                  <a:close/>
                </a:path>
              </a:pathLst>
            </a:custGeom>
            <a:noFill/>
            <a:ln w="15875" cap="flat">
              <a:solidFill>
                <a:srgbClr val="333333"/>
              </a:solidFill>
              <a:prstDash val="solid"/>
              <a:round/>
            </a:ln>
          </p:spPr>
          <p:txBody>
            <a:bodyPr rtlCol="0" anchor="ctr"/>
            <a:lstStyle/>
            <a:p>
              <a:endParaRPr lang="zh-CN" altLang="en-US"/>
            </a:p>
          </p:txBody>
        </p:sp>
        <p:sp>
          <p:nvSpPr>
            <p:cNvPr id="8" name="任意多边形: 形状 7">
              <a:extLst>
                <a:ext uri="{FF2B5EF4-FFF2-40B4-BE49-F238E27FC236}">
                  <a16:creationId xmlns:a16="http://schemas.microsoft.com/office/drawing/2014/main" id="{4FFE4500-3115-A2B4-0D32-606B20A328CC}"/>
                </a:ext>
              </a:extLst>
            </p:cNvPr>
            <p:cNvSpPr/>
            <p:nvPr/>
          </p:nvSpPr>
          <p:spPr>
            <a:xfrm>
              <a:off x="4261103" y="1999963"/>
              <a:ext cx="796194" cy="613028"/>
            </a:xfrm>
            <a:custGeom>
              <a:avLst/>
              <a:gdLst>
                <a:gd name="connsiteX0" fmla="*/ 0 w 796194"/>
                <a:gd name="connsiteY0" fmla="*/ 299371 h 613028"/>
                <a:gd name="connsiteX1" fmla="*/ 290703 w 796194"/>
                <a:gd name="connsiteY1" fmla="*/ 613029 h 613028"/>
                <a:gd name="connsiteX2" fmla="*/ 796195 w 796194"/>
                <a:gd name="connsiteY2" fmla="*/ 0 h 613028"/>
              </a:gdLst>
              <a:ahLst/>
              <a:cxnLst>
                <a:cxn ang="0">
                  <a:pos x="connsiteX0" y="connsiteY0"/>
                </a:cxn>
                <a:cxn ang="0">
                  <a:pos x="connsiteX1" y="connsiteY1"/>
                </a:cxn>
                <a:cxn ang="0">
                  <a:pos x="connsiteX2" y="connsiteY2"/>
                </a:cxn>
              </a:cxnLst>
              <a:rect l="l" t="t" r="r" b="b"/>
              <a:pathLst>
                <a:path w="796194" h="613028">
                  <a:moveTo>
                    <a:pt x="0" y="299371"/>
                  </a:moveTo>
                  <a:lnTo>
                    <a:pt x="290703" y="613029"/>
                  </a:lnTo>
                  <a:lnTo>
                    <a:pt x="796195" y="0"/>
                  </a:lnTo>
                </a:path>
              </a:pathLst>
            </a:custGeom>
            <a:noFill/>
            <a:ln w="15875" cap="rnd">
              <a:solidFill>
                <a:srgbClr val="333333"/>
              </a:solidFill>
              <a:prstDash val="solid"/>
              <a:miter/>
            </a:ln>
          </p:spPr>
          <p:txBody>
            <a:bodyPr rtlCol="0" anchor="ctr"/>
            <a:lstStyle/>
            <a:p>
              <a:endParaRPr lang="zh-CN" altLang="en-US"/>
            </a:p>
          </p:txBody>
        </p:sp>
        <p:sp>
          <p:nvSpPr>
            <p:cNvPr id="9" name="任意多边形: 形状 8">
              <a:extLst>
                <a:ext uri="{FF2B5EF4-FFF2-40B4-BE49-F238E27FC236}">
                  <a16:creationId xmlns:a16="http://schemas.microsoft.com/office/drawing/2014/main" id="{D5F99DB0-C95E-4763-D71A-DC69C499687B}"/>
                </a:ext>
              </a:extLst>
            </p:cNvPr>
            <p:cNvSpPr/>
            <p:nvPr/>
          </p:nvSpPr>
          <p:spPr>
            <a:xfrm>
              <a:off x="5397721" y="2371534"/>
              <a:ext cx="654558" cy="9525"/>
            </a:xfrm>
            <a:custGeom>
              <a:avLst/>
              <a:gdLst>
                <a:gd name="connsiteX0" fmla="*/ 0 w 654558"/>
                <a:gd name="connsiteY0" fmla="*/ 0 h 9525"/>
                <a:gd name="connsiteX1" fmla="*/ 654558 w 654558"/>
                <a:gd name="connsiteY1" fmla="*/ 0 h 9525"/>
              </a:gdLst>
              <a:ahLst/>
              <a:cxnLst>
                <a:cxn ang="0">
                  <a:pos x="connsiteX0" y="connsiteY0"/>
                </a:cxn>
                <a:cxn ang="0">
                  <a:pos x="connsiteX1" y="connsiteY1"/>
                </a:cxn>
              </a:cxnLst>
              <a:rect l="l" t="t" r="r" b="b"/>
              <a:pathLst>
                <a:path w="654558" h="9525">
                  <a:moveTo>
                    <a:pt x="0" y="0"/>
                  </a:moveTo>
                  <a:lnTo>
                    <a:pt x="654558" y="0"/>
                  </a:lnTo>
                </a:path>
              </a:pathLst>
            </a:custGeom>
            <a:ln w="15875" cap="rnd">
              <a:solidFill>
                <a:srgbClr val="333333"/>
              </a:solidFill>
              <a:prstDash val="solid"/>
              <a:miter/>
            </a:ln>
          </p:spPr>
          <p:txBody>
            <a:bodyPr rtlCol="0" anchor="ctr"/>
            <a:lstStyle/>
            <a:p>
              <a:endParaRPr lang="zh-CN" altLang="en-US"/>
            </a:p>
          </p:txBody>
        </p:sp>
        <p:sp>
          <p:nvSpPr>
            <p:cNvPr id="10" name="任意多边形: 形状 9">
              <a:extLst>
                <a:ext uri="{FF2B5EF4-FFF2-40B4-BE49-F238E27FC236}">
                  <a16:creationId xmlns:a16="http://schemas.microsoft.com/office/drawing/2014/main" id="{5569C3B2-273E-0BCA-C895-9F41B15E2D2B}"/>
                </a:ext>
              </a:extLst>
            </p:cNvPr>
            <p:cNvSpPr/>
            <p:nvPr/>
          </p:nvSpPr>
          <p:spPr>
            <a:xfrm>
              <a:off x="4234052" y="3427665"/>
              <a:ext cx="796194" cy="612933"/>
            </a:xfrm>
            <a:custGeom>
              <a:avLst/>
              <a:gdLst>
                <a:gd name="connsiteX0" fmla="*/ 0 w 796194"/>
                <a:gd name="connsiteY0" fmla="*/ 299371 h 612933"/>
                <a:gd name="connsiteX1" fmla="*/ 290703 w 796194"/>
                <a:gd name="connsiteY1" fmla="*/ 612934 h 612933"/>
                <a:gd name="connsiteX2" fmla="*/ 796195 w 796194"/>
                <a:gd name="connsiteY2" fmla="*/ 0 h 612933"/>
              </a:gdLst>
              <a:ahLst/>
              <a:cxnLst>
                <a:cxn ang="0">
                  <a:pos x="connsiteX0" y="connsiteY0"/>
                </a:cxn>
                <a:cxn ang="0">
                  <a:pos x="connsiteX1" y="connsiteY1"/>
                </a:cxn>
                <a:cxn ang="0">
                  <a:pos x="connsiteX2" y="connsiteY2"/>
                </a:cxn>
              </a:cxnLst>
              <a:rect l="l" t="t" r="r" b="b"/>
              <a:pathLst>
                <a:path w="796194" h="612933">
                  <a:moveTo>
                    <a:pt x="0" y="299371"/>
                  </a:moveTo>
                  <a:lnTo>
                    <a:pt x="290703" y="612934"/>
                  </a:lnTo>
                  <a:lnTo>
                    <a:pt x="796195" y="0"/>
                  </a:lnTo>
                </a:path>
              </a:pathLst>
            </a:custGeom>
            <a:noFill/>
            <a:ln w="15875" cap="rnd">
              <a:solidFill>
                <a:srgbClr val="333333"/>
              </a:solidFill>
              <a:prstDash val="solid"/>
              <a:miter/>
            </a:ln>
          </p:spPr>
          <p:txBody>
            <a:bodyPr rtlCol="0" anchor="ctr"/>
            <a:lstStyle/>
            <a:p>
              <a:endParaRPr lang="zh-CN" altLang="en-US"/>
            </a:p>
          </p:txBody>
        </p:sp>
        <p:sp>
          <p:nvSpPr>
            <p:cNvPr id="11" name="任意多边形: 形状 10">
              <a:extLst>
                <a:ext uri="{FF2B5EF4-FFF2-40B4-BE49-F238E27FC236}">
                  <a16:creationId xmlns:a16="http://schemas.microsoft.com/office/drawing/2014/main" id="{A7B7896F-D79B-22A3-1DE6-9D5F359C7E24}"/>
                </a:ext>
              </a:extLst>
            </p:cNvPr>
            <p:cNvSpPr/>
            <p:nvPr/>
          </p:nvSpPr>
          <p:spPr>
            <a:xfrm>
              <a:off x="5370670" y="3799141"/>
              <a:ext cx="2446877" cy="9525"/>
            </a:xfrm>
            <a:custGeom>
              <a:avLst/>
              <a:gdLst>
                <a:gd name="connsiteX0" fmla="*/ 0 w 2446877"/>
                <a:gd name="connsiteY0" fmla="*/ 0 h 9525"/>
                <a:gd name="connsiteX1" fmla="*/ 2446877 w 2446877"/>
                <a:gd name="connsiteY1" fmla="*/ 0 h 9525"/>
              </a:gdLst>
              <a:ahLst/>
              <a:cxnLst>
                <a:cxn ang="0">
                  <a:pos x="connsiteX0" y="connsiteY0"/>
                </a:cxn>
                <a:cxn ang="0">
                  <a:pos x="connsiteX1" y="connsiteY1"/>
                </a:cxn>
              </a:cxnLst>
              <a:rect l="l" t="t" r="r" b="b"/>
              <a:pathLst>
                <a:path w="2446877" h="9525">
                  <a:moveTo>
                    <a:pt x="0" y="0"/>
                  </a:moveTo>
                  <a:lnTo>
                    <a:pt x="2446877" y="0"/>
                  </a:lnTo>
                </a:path>
              </a:pathLst>
            </a:custGeom>
            <a:ln w="15875" cap="rnd">
              <a:solidFill>
                <a:srgbClr val="333333"/>
              </a:solidFill>
              <a:prstDash val="solid"/>
              <a:miter/>
            </a:ln>
          </p:spPr>
          <p:txBody>
            <a:bodyPr rtlCol="0" anchor="ctr"/>
            <a:lstStyle/>
            <a:p>
              <a:endParaRPr lang="zh-CN" altLang="en-US"/>
            </a:p>
          </p:txBody>
        </p:sp>
        <p:sp>
          <p:nvSpPr>
            <p:cNvPr id="12" name="任意多边形: 形状 11">
              <a:extLst>
                <a:ext uri="{FF2B5EF4-FFF2-40B4-BE49-F238E27FC236}">
                  <a16:creationId xmlns:a16="http://schemas.microsoft.com/office/drawing/2014/main" id="{0BB1A2DE-32D8-0B1F-7CBF-ECB3A2A6E57E}"/>
                </a:ext>
              </a:extLst>
            </p:cNvPr>
            <p:cNvSpPr/>
            <p:nvPr/>
          </p:nvSpPr>
          <p:spPr>
            <a:xfrm>
              <a:off x="4234052" y="4690395"/>
              <a:ext cx="796194" cy="612934"/>
            </a:xfrm>
            <a:custGeom>
              <a:avLst/>
              <a:gdLst>
                <a:gd name="connsiteX0" fmla="*/ 0 w 796194"/>
                <a:gd name="connsiteY0" fmla="*/ 299276 h 612934"/>
                <a:gd name="connsiteX1" fmla="*/ 290703 w 796194"/>
                <a:gd name="connsiteY1" fmla="*/ 612934 h 612934"/>
                <a:gd name="connsiteX2" fmla="*/ 796195 w 796194"/>
                <a:gd name="connsiteY2" fmla="*/ 0 h 612934"/>
              </a:gdLst>
              <a:ahLst/>
              <a:cxnLst>
                <a:cxn ang="0">
                  <a:pos x="connsiteX0" y="connsiteY0"/>
                </a:cxn>
                <a:cxn ang="0">
                  <a:pos x="connsiteX1" y="connsiteY1"/>
                </a:cxn>
                <a:cxn ang="0">
                  <a:pos x="connsiteX2" y="connsiteY2"/>
                </a:cxn>
              </a:cxnLst>
              <a:rect l="l" t="t" r="r" b="b"/>
              <a:pathLst>
                <a:path w="796194" h="612934">
                  <a:moveTo>
                    <a:pt x="0" y="299276"/>
                  </a:moveTo>
                  <a:lnTo>
                    <a:pt x="290703" y="612934"/>
                  </a:lnTo>
                  <a:lnTo>
                    <a:pt x="796195" y="0"/>
                  </a:lnTo>
                </a:path>
              </a:pathLst>
            </a:custGeom>
            <a:noFill/>
            <a:ln w="15875" cap="rnd">
              <a:solidFill>
                <a:srgbClr val="333333"/>
              </a:solidFill>
              <a:prstDash val="solid"/>
              <a:miter/>
            </a:ln>
          </p:spPr>
          <p:txBody>
            <a:bodyPr rtlCol="0" anchor="ctr"/>
            <a:lstStyle/>
            <a:p>
              <a:endParaRPr lang="zh-CN" altLang="en-US"/>
            </a:p>
          </p:txBody>
        </p:sp>
        <p:sp>
          <p:nvSpPr>
            <p:cNvPr id="13" name="任意多边形: 形状 12">
              <a:extLst>
                <a:ext uri="{FF2B5EF4-FFF2-40B4-BE49-F238E27FC236}">
                  <a16:creationId xmlns:a16="http://schemas.microsoft.com/office/drawing/2014/main" id="{BB482C00-143E-D92A-CFD7-01061C9FA3FD}"/>
                </a:ext>
              </a:extLst>
            </p:cNvPr>
            <p:cNvSpPr/>
            <p:nvPr/>
          </p:nvSpPr>
          <p:spPr>
            <a:xfrm>
              <a:off x="5370670" y="5061870"/>
              <a:ext cx="2446877" cy="9525"/>
            </a:xfrm>
            <a:custGeom>
              <a:avLst/>
              <a:gdLst>
                <a:gd name="connsiteX0" fmla="*/ 0 w 2446877"/>
                <a:gd name="connsiteY0" fmla="*/ 0 h 9525"/>
                <a:gd name="connsiteX1" fmla="*/ 2446877 w 2446877"/>
                <a:gd name="connsiteY1" fmla="*/ 0 h 9525"/>
              </a:gdLst>
              <a:ahLst/>
              <a:cxnLst>
                <a:cxn ang="0">
                  <a:pos x="connsiteX0" y="connsiteY0"/>
                </a:cxn>
                <a:cxn ang="0">
                  <a:pos x="connsiteX1" y="connsiteY1"/>
                </a:cxn>
              </a:cxnLst>
              <a:rect l="l" t="t" r="r" b="b"/>
              <a:pathLst>
                <a:path w="2446877" h="9525">
                  <a:moveTo>
                    <a:pt x="0" y="0"/>
                  </a:moveTo>
                  <a:lnTo>
                    <a:pt x="2446877" y="0"/>
                  </a:lnTo>
                </a:path>
              </a:pathLst>
            </a:custGeom>
            <a:ln w="15875" cap="rnd">
              <a:solidFill>
                <a:srgbClr val="333333"/>
              </a:solidFill>
              <a:prstDash val="solid"/>
              <a:miter/>
            </a:ln>
          </p:spPr>
          <p:txBody>
            <a:bodyPr rtlCol="0" anchor="ctr"/>
            <a:lstStyle/>
            <a:p>
              <a:endParaRPr lang="zh-CN" altLang="en-US"/>
            </a:p>
          </p:txBody>
        </p:sp>
        <p:sp>
          <p:nvSpPr>
            <p:cNvPr id="14" name="任意多边形: 形状 13">
              <a:extLst>
                <a:ext uri="{FF2B5EF4-FFF2-40B4-BE49-F238E27FC236}">
                  <a16:creationId xmlns:a16="http://schemas.microsoft.com/office/drawing/2014/main" id="{154D51AA-676E-E30B-5555-85297D67DBFF}"/>
                </a:ext>
              </a:extLst>
            </p:cNvPr>
            <p:cNvSpPr/>
            <p:nvPr/>
          </p:nvSpPr>
          <p:spPr>
            <a:xfrm>
              <a:off x="6217348" y="1328070"/>
              <a:ext cx="1986343" cy="1986343"/>
            </a:xfrm>
            <a:custGeom>
              <a:avLst/>
              <a:gdLst>
                <a:gd name="connsiteX0" fmla="*/ 1986344 w 1986343"/>
                <a:gd name="connsiteY0" fmla="*/ 993172 h 1986343"/>
                <a:gd name="connsiteX1" fmla="*/ 993172 w 1986343"/>
                <a:gd name="connsiteY1" fmla="*/ 1986344 h 1986343"/>
                <a:gd name="connsiteX2" fmla="*/ 0 w 1986343"/>
                <a:gd name="connsiteY2" fmla="*/ 993172 h 1986343"/>
                <a:gd name="connsiteX3" fmla="*/ 993172 w 1986343"/>
                <a:gd name="connsiteY3" fmla="*/ 0 h 1986343"/>
                <a:gd name="connsiteX4" fmla="*/ 1986344 w 1986343"/>
                <a:gd name="connsiteY4" fmla="*/ 993172 h 19863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343" h="1986343">
                  <a:moveTo>
                    <a:pt x="1986344" y="993172"/>
                  </a:moveTo>
                  <a:cubicBezTo>
                    <a:pt x="1986344" y="1541685"/>
                    <a:pt x="1541686" y="1986344"/>
                    <a:pt x="993172" y="1986344"/>
                  </a:cubicBezTo>
                  <a:cubicBezTo>
                    <a:pt x="444659" y="1986344"/>
                    <a:pt x="0" y="1541686"/>
                    <a:pt x="0" y="993172"/>
                  </a:cubicBezTo>
                  <a:cubicBezTo>
                    <a:pt x="0" y="444658"/>
                    <a:pt x="444659" y="0"/>
                    <a:pt x="993172" y="0"/>
                  </a:cubicBezTo>
                  <a:cubicBezTo>
                    <a:pt x="1541686" y="0"/>
                    <a:pt x="1986344" y="444658"/>
                    <a:pt x="1986344" y="993172"/>
                  </a:cubicBezTo>
                  <a:close/>
                </a:path>
              </a:pathLst>
            </a:custGeom>
            <a:noFill/>
            <a:ln w="15875" cap="rnd">
              <a:solidFill>
                <a:srgbClr val="333333"/>
              </a:solidFill>
              <a:prstDash val="solid"/>
              <a:miter/>
            </a:ln>
          </p:spPr>
          <p:txBody>
            <a:bodyPr rtlCol="0" anchor="ctr"/>
            <a:lstStyle/>
            <a:p>
              <a:endParaRPr lang="zh-CN" altLang="en-US"/>
            </a:p>
          </p:txBody>
        </p:sp>
        <p:sp>
          <p:nvSpPr>
            <p:cNvPr id="16" name="任意多边形: 形状 15">
              <a:extLst>
                <a:ext uri="{FF2B5EF4-FFF2-40B4-BE49-F238E27FC236}">
                  <a16:creationId xmlns:a16="http://schemas.microsoft.com/office/drawing/2014/main" id="{6F8BA8FE-591A-3676-ACDF-F012B937B548}"/>
                </a:ext>
              </a:extLst>
            </p:cNvPr>
            <p:cNvSpPr/>
            <p:nvPr/>
          </p:nvSpPr>
          <p:spPr>
            <a:xfrm rot="18906600">
              <a:off x="7980678" y="2883259"/>
              <a:ext cx="513683" cy="878681"/>
            </a:xfrm>
            <a:custGeom>
              <a:avLst/>
              <a:gdLst>
                <a:gd name="connsiteX0" fmla="*/ 330448 w 513683"/>
                <a:gd name="connsiteY0" fmla="*/ -56 h 878681"/>
                <a:gd name="connsiteX1" fmla="*/ 513614 w 513683"/>
                <a:gd name="connsiteY1" fmla="*/ -56 h 878681"/>
                <a:gd name="connsiteX2" fmla="*/ 513614 w 513683"/>
                <a:gd name="connsiteY2" fmla="*/ 878625 h 878681"/>
                <a:gd name="connsiteX3" fmla="*/ 330448 w 513683"/>
                <a:gd name="connsiteY3" fmla="*/ 878625 h 878681"/>
                <a:gd name="connsiteX4" fmla="*/ 183097 w 513683"/>
                <a:gd name="connsiteY4" fmla="*/ 878625 h 878681"/>
                <a:gd name="connsiteX5" fmla="*/ -69 w 513683"/>
                <a:gd name="connsiteY5" fmla="*/ 878625 h 878681"/>
                <a:gd name="connsiteX6" fmla="*/ -69 w 513683"/>
                <a:gd name="connsiteY6" fmla="*/ -56 h 878681"/>
                <a:gd name="connsiteX7" fmla="*/ 183097 w 513683"/>
                <a:gd name="connsiteY7" fmla="*/ -56 h 87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13683" h="878681">
                  <a:moveTo>
                    <a:pt x="330448" y="-56"/>
                  </a:moveTo>
                  <a:cubicBezTo>
                    <a:pt x="431608" y="-56"/>
                    <a:pt x="513614" y="-56"/>
                    <a:pt x="513614" y="-56"/>
                  </a:cubicBezTo>
                  <a:lnTo>
                    <a:pt x="513614" y="878625"/>
                  </a:lnTo>
                  <a:cubicBezTo>
                    <a:pt x="513614" y="878625"/>
                    <a:pt x="431608" y="878625"/>
                    <a:pt x="330448" y="878625"/>
                  </a:cubicBezTo>
                  <a:lnTo>
                    <a:pt x="183097" y="878625"/>
                  </a:lnTo>
                  <a:cubicBezTo>
                    <a:pt x="81937" y="878625"/>
                    <a:pt x="-69" y="878625"/>
                    <a:pt x="-69" y="878625"/>
                  </a:cubicBezTo>
                  <a:lnTo>
                    <a:pt x="-69" y="-56"/>
                  </a:lnTo>
                  <a:cubicBezTo>
                    <a:pt x="-69" y="-56"/>
                    <a:pt x="81937" y="-56"/>
                    <a:pt x="183097" y="-56"/>
                  </a:cubicBezTo>
                  <a:close/>
                </a:path>
              </a:pathLst>
            </a:custGeom>
            <a:noFill/>
            <a:ln w="15875" cap="rnd">
              <a:solidFill>
                <a:srgbClr val="333333"/>
              </a:solidFill>
              <a:prstDash val="solid"/>
              <a:miter/>
            </a:ln>
          </p:spPr>
          <p:txBody>
            <a:bodyPr rtlCol="0" anchor="ctr"/>
            <a:lstStyle/>
            <a:p>
              <a:endParaRPr lang="zh-CN" altLang="en-US"/>
            </a:p>
          </p:txBody>
        </p:sp>
        <p:sp>
          <p:nvSpPr>
            <p:cNvPr id="17" name="任意多边形: 形状 16">
              <a:extLst>
                <a:ext uri="{FF2B5EF4-FFF2-40B4-BE49-F238E27FC236}">
                  <a16:creationId xmlns:a16="http://schemas.microsoft.com/office/drawing/2014/main" id="{CA95572F-9925-93ED-7730-0FE45BB526C3}"/>
                </a:ext>
              </a:extLst>
            </p:cNvPr>
            <p:cNvSpPr/>
            <p:nvPr/>
          </p:nvSpPr>
          <p:spPr>
            <a:xfrm>
              <a:off x="7355585" y="2273521"/>
              <a:ext cx="397443" cy="570642"/>
            </a:xfrm>
            <a:custGeom>
              <a:avLst/>
              <a:gdLst>
                <a:gd name="connsiteX0" fmla="*/ 395383 w 397443"/>
                <a:gd name="connsiteY0" fmla="*/ 0 h 570642"/>
                <a:gd name="connsiteX1" fmla="*/ 0 w 397443"/>
                <a:gd name="connsiteY1" fmla="*/ 570643 h 570642"/>
              </a:gdLst>
              <a:ahLst/>
              <a:cxnLst>
                <a:cxn ang="0">
                  <a:pos x="connsiteX0" y="connsiteY0"/>
                </a:cxn>
                <a:cxn ang="0">
                  <a:pos x="connsiteX1" y="connsiteY1"/>
                </a:cxn>
              </a:cxnLst>
              <a:rect l="l" t="t" r="r" b="b"/>
              <a:pathLst>
                <a:path w="397443" h="570642">
                  <a:moveTo>
                    <a:pt x="395383" y="0"/>
                  </a:moveTo>
                  <a:cubicBezTo>
                    <a:pt x="418031" y="260563"/>
                    <a:pt x="251913" y="500315"/>
                    <a:pt x="0" y="570643"/>
                  </a:cubicBezTo>
                </a:path>
              </a:pathLst>
            </a:custGeom>
            <a:noFill/>
            <a:ln w="15875" cap="rnd">
              <a:solidFill>
                <a:srgbClr val="333333"/>
              </a:solidFill>
              <a:prstDash val="solid"/>
              <a:round/>
            </a:ln>
          </p:spPr>
          <p:txBody>
            <a:bodyPr rtlCol="0" anchor="ctr"/>
            <a:lstStyle/>
            <a:p>
              <a:endParaRPr lang="zh-CN" altLang="en-US"/>
            </a:p>
          </p:txBody>
        </p:sp>
      </p:grpSp>
      <p:sp>
        <p:nvSpPr>
          <p:cNvPr id="41" name="10">
            <a:extLst>
              <a:ext uri="{FF2B5EF4-FFF2-40B4-BE49-F238E27FC236}">
                <a16:creationId xmlns:a16="http://schemas.microsoft.com/office/drawing/2014/main" id="{C1727BA3-65BC-3405-22C1-10BE599FA8E0}"/>
              </a:ext>
            </a:extLst>
          </p:cNvPr>
          <p:cNvSpPr/>
          <p:nvPr/>
        </p:nvSpPr>
        <p:spPr>
          <a:xfrm>
            <a:off x="1423028" y="5035768"/>
            <a:ext cx="2514437" cy="757515"/>
          </a:xfrm>
          <a:prstGeom prst="rect">
            <a:avLst/>
          </a:prstGeom>
        </p:spPr>
        <p:txBody>
          <a:bodyPr wrap="square" lIns="0" tIns="0" rIns="0" bIns="0">
            <a:spAutoFit/>
          </a:bodyPr>
          <a:lstStyle/>
          <a:p>
            <a:pPr marL="0" marR="0" lvl="0" indent="0" algn="l" defTabSz="914400" rtl="0" eaLnBrk="1" fontAlgn="auto" latinLnBrk="1"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rgbClr val="010103"/>
                </a:solidFill>
                <a:effectLst/>
                <a:uLnTx/>
                <a:uFillTx/>
                <a:cs typeface="+mn-ea"/>
                <a:sym typeface="+mn-lt"/>
              </a:rPr>
              <a:t>文字这里是一段文字这里是一段文字这里是一段文一段文字这里是一段文这里是一段</a:t>
            </a:r>
          </a:p>
        </p:txBody>
      </p:sp>
      <p:sp>
        <p:nvSpPr>
          <p:cNvPr id="45" name="矩形 44">
            <a:extLst>
              <a:ext uri="{FF2B5EF4-FFF2-40B4-BE49-F238E27FC236}">
                <a16:creationId xmlns:a16="http://schemas.microsoft.com/office/drawing/2014/main" id="{936DCD90-BAE4-E7D8-D761-94C8448B3FA2}"/>
              </a:ext>
            </a:extLst>
          </p:cNvPr>
          <p:cNvSpPr/>
          <p:nvPr/>
        </p:nvSpPr>
        <p:spPr>
          <a:xfrm>
            <a:off x="4727564" y="2941690"/>
            <a:ext cx="952500" cy="75565"/>
          </a:xfrm>
          <a:prstGeom prst="rect">
            <a:avLst/>
          </a:prstGeom>
          <a:gradFill>
            <a:gsLst>
              <a:gs pos="100000">
                <a:schemeClr val="accent1"/>
              </a:gs>
              <a:gs pos="0">
                <a:schemeClr val="accent1">
                  <a:lumMod val="50000"/>
                  <a:lumOff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sp>
        <p:nvSpPr>
          <p:cNvPr id="46" name="9">
            <a:extLst>
              <a:ext uri="{FF2B5EF4-FFF2-40B4-BE49-F238E27FC236}">
                <a16:creationId xmlns:a16="http://schemas.microsoft.com/office/drawing/2014/main" id="{4E3AFC7A-9648-94D5-9D1E-3833CFD2C9A4}"/>
              </a:ext>
            </a:extLst>
          </p:cNvPr>
          <p:cNvSpPr/>
          <p:nvPr/>
        </p:nvSpPr>
        <p:spPr>
          <a:xfrm>
            <a:off x="4727564" y="2155569"/>
            <a:ext cx="1282402" cy="369332"/>
          </a:xfrm>
          <a:prstGeom prst="rect">
            <a:avLst/>
          </a:prstGeom>
          <a:noFill/>
        </p:spPr>
        <p:txBody>
          <a:bodyPr wrap="none" lIns="0" tIns="0" rIns="0" bIns="0">
            <a:spAutoFit/>
          </a:bodyPr>
          <a:lstStyle/>
          <a:p>
            <a:pPr defTabSz="1219170" fontAlgn="base">
              <a:spcBef>
                <a:spcPct val="0"/>
              </a:spcBef>
              <a:spcAft>
                <a:spcPct val="0"/>
              </a:spcAft>
            </a:pPr>
            <a:r>
              <a:rPr lang="zh-CN" altLang="en-US" sz="2400" spc="100" dirty="0">
                <a:solidFill>
                  <a:srgbClr val="010103"/>
                </a:solidFill>
                <a:latin typeface="+mj-ea"/>
                <a:ea typeface="+mj-ea"/>
                <a:cs typeface="+mn-ea"/>
                <a:sym typeface="+mn-lt"/>
              </a:rPr>
              <a:t>工作总结</a:t>
            </a:r>
          </a:p>
        </p:txBody>
      </p:sp>
      <p:sp>
        <p:nvSpPr>
          <p:cNvPr id="47" name="PA-文本框 157">
            <a:extLst>
              <a:ext uri="{FF2B5EF4-FFF2-40B4-BE49-F238E27FC236}">
                <a16:creationId xmlns:a16="http://schemas.microsoft.com/office/drawing/2014/main" id="{F25E9751-B583-75BA-D40E-DDD5A62F132C}"/>
              </a:ext>
            </a:extLst>
          </p:cNvPr>
          <p:cNvSpPr txBox="1"/>
          <p:nvPr>
            <p:custDataLst>
              <p:tags r:id="rId2"/>
            </p:custDataLst>
          </p:nvPr>
        </p:nvSpPr>
        <p:spPr>
          <a:xfrm>
            <a:off x="4727564" y="2558324"/>
            <a:ext cx="1433085" cy="249299"/>
          </a:xfrm>
          <a:prstGeom prst="rect">
            <a:avLst/>
          </a:prstGeom>
          <a:noFill/>
        </p:spPr>
        <p:txBody>
          <a:bodyPr wrap="none" lIns="0" tIns="0" rIns="0" bIns="0" rtlCol="0">
            <a:spAutoFit/>
          </a:bodyPr>
          <a:lstStyle/>
          <a:p>
            <a:pPr indent="-228600">
              <a:lnSpc>
                <a:spcPct val="90000"/>
              </a:lnSpc>
              <a:spcBef>
                <a:spcPts val="1000"/>
              </a:spcBef>
            </a:pPr>
            <a:r>
              <a:rPr lang="en-US" altLang="zh-CN" dirty="0">
                <a:solidFill>
                  <a:schemeClr val="tx1">
                    <a:lumMod val="95000"/>
                    <a:lumOff val="5000"/>
                    <a:alpha val="60000"/>
                  </a:schemeClr>
                </a:solidFill>
              </a:rPr>
              <a:t>WORK FOCUS</a:t>
            </a:r>
          </a:p>
        </p:txBody>
      </p:sp>
      <p:sp>
        <p:nvSpPr>
          <p:cNvPr id="48" name="10">
            <a:extLst>
              <a:ext uri="{FF2B5EF4-FFF2-40B4-BE49-F238E27FC236}">
                <a16:creationId xmlns:a16="http://schemas.microsoft.com/office/drawing/2014/main" id="{DC80AB4C-E966-C20C-18E8-CEC7E87285E4}"/>
              </a:ext>
            </a:extLst>
          </p:cNvPr>
          <p:cNvSpPr/>
          <p:nvPr/>
        </p:nvSpPr>
        <p:spPr>
          <a:xfrm>
            <a:off x="4727563" y="3295888"/>
            <a:ext cx="2514437" cy="1016047"/>
          </a:xfrm>
          <a:prstGeom prst="rect">
            <a:avLst/>
          </a:prstGeom>
        </p:spPr>
        <p:txBody>
          <a:bodyPr wrap="square" lIns="0" tIns="0" rIns="0" bIns="0">
            <a:spAutoFit/>
          </a:bodyPr>
          <a:lstStyle/>
          <a:p>
            <a:pPr latinLnBrk="1">
              <a:lnSpc>
                <a:spcPct val="120000"/>
              </a:lnSpc>
              <a:defRPr/>
            </a:pPr>
            <a:r>
              <a:rPr kumimoji="0" lang="zh-CN" altLang="en-US" sz="1400" i="0" u="none" strike="noStrike" kern="1200" cap="none" spc="0" normalizeH="0" baseline="0" noProof="0" dirty="0">
                <a:ln>
                  <a:noFill/>
                </a:ln>
                <a:solidFill>
                  <a:srgbClr val="010103"/>
                </a:solidFill>
                <a:effectLst/>
                <a:uLnTx/>
                <a:uFillTx/>
                <a:cs typeface="+mn-ea"/>
                <a:sym typeface="+mn-lt"/>
              </a:rPr>
              <a:t>文字这里是一段文字这里是一段文字这里是一段文一段文字这里是一段文这里是一段文字这里是一段文字这里是一段</a:t>
            </a:r>
          </a:p>
        </p:txBody>
      </p:sp>
      <p:sp>
        <p:nvSpPr>
          <p:cNvPr id="50" name="10">
            <a:extLst>
              <a:ext uri="{FF2B5EF4-FFF2-40B4-BE49-F238E27FC236}">
                <a16:creationId xmlns:a16="http://schemas.microsoft.com/office/drawing/2014/main" id="{C0616484-EDAD-FF81-D154-2E8334A9CB01}"/>
              </a:ext>
            </a:extLst>
          </p:cNvPr>
          <p:cNvSpPr/>
          <p:nvPr/>
        </p:nvSpPr>
        <p:spPr>
          <a:xfrm>
            <a:off x="4727563" y="4518703"/>
            <a:ext cx="2514437" cy="1274580"/>
          </a:xfrm>
          <a:prstGeom prst="rect">
            <a:avLst/>
          </a:prstGeom>
        </p:spPr>
        <p:txBody>
          <a:bodyPr wrap="square" lIns="0" tIns="0" rIns="0" bIns="0">
            <a:spAutoFit/>
          </a:bodyPr>
          <a:lstStyle/>
          <a:p>
            <a:pPr latinLnBrk="1">
              <a:lnSpc>
                <a:spcPct val="120000"/>
              </a:lnSpc>
              <a:defRPr/>
            </a:pPr>
            <a:r>
              <a:rPr kumimoji="0" lang="zh-CN" altLang="en-US" sz="1400" i="0" u="none" strike="noStrike" kern="1200" cap="none" spc="0" normalizeH="0" baseline="0" noProof="0" dirty="0">
                <a:ln>
                  <a:noFill/>
                </a:ln>
                <a:solidFill>
                  <a:srgbClr val="010103"/>
                </a:solidFill>
                <a:effectLst/>
                <a:uLnTx/>
                <a:uFillTx/>
                <a:cs typeface="+mn-ea"/>
                <a:sym typeface="+mn-lt"/>
              </a:rPr>
              <a:t>文字这里是一段文字这里是一段文字这里是一段文一段文字这里是一段文这里是一段文字这里是一段文一段文字这里是一段文这里是一段</a:t>
            </a:r>
          </a:p>
        </p:txBody>
      </p:sp>
    </p:spTree>
    <p:extLst>
      <p:ext uri="{BB962C8B-B14F-4D97-AF65-F5344CB8AC3E}">
        <p14:creationId xmlns:p14="http://schemas.microsoft.com/office/powerpoint/2010/main" val="11098649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BF5FF"/>
            </a:gs>
          </a:gsLst>
          <a:lin ang="5400000" scaled="1"/>
        </a:gradFill>
        <a:effectLst/>
      </p:bgPr>
    </p:bg>
    <p:spTree>
      <p:nvGrpSpPr>
        <p:cNvPr id="1" name=""/>
        <p:cNvGrpSpPr/>
        <p:nvPr/>
      </p:nvGrpSpPr>
      <p:grpSpPr>
        <a:xfrm>
          <a:off x="0" y="0"/>
          <a:ext cx="0" cy="0"/>
          <a:chOff x="0" y="0"/>
          <a:chExt cx="0" cy="0"/>
        </a:xfrm>
      </p:grpSpPr>
      <p:pic>
        <p:nvPicPr>
          <p:cNvPr id="86" name="图片 85">
            <a:extLst>
              <a:ext uri="{FF2B5EF4-FFF2-40B4-BE49-F238E27FC236}">
                <a16:creationId xmlns:a16="http://schemas.microsoft.com/office/drawing/2014/main" id="{F1844374-A821-4B11-AB95-262C0E117D7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8337364" y="1688192"/>
            <a:ext cx="3854637" cy="2569758"/>
          </a:xfrm>
          <a:prstGeom prst="rect">
            <a:avLst/>
          </a:prstGeom>
        </p:spPr>
      </p:pic>
      <p:sp>
        <p:nvSpPr>
          <p:cNvPr id="113" name="梯形 112">
            <a:extLst>
              <a:ext uri="{FF2B5EF4-FFF2-40B4-BE49-F238E27FC236}">
                <a16:creationId xmlns:a16="http://schemas.microsoft.com/office/drawing/2014/main" id="{602AD1BC-CAE6-78C8-1B0F-FBAFB1DC4D21}"/>
              </a:ext>
            </a:extLst>
          </p:cNvPr>
          <p:cNvSpPr/>
          <p:nvPr/>
        </p:nvSpPr>
        <p:spPr>
          <a:xfrm>
            <a:off x="-212403" y="709121"/>
            <a:ext cx="4018410" cy="857898"/>
          </a:xfrm>
          <a:prstGeom prst="trapezoid">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97" name="梯形 96">
            <a:extLst>
              <a:ext uri="{FF2B5EF4-FFF2-40B4-BE49-F238E27FC236}">
                <a16:creationId xmlns:a16="http://schemas.microsoft.com/office/drawing/2014/main" id="{25747029-5DAE-36A6-8CA1-6C6E8E24B586}"/>
              </a:ext>
            </a:extLst>
          </p:cNvPr>
          <p:cNvSpPr/>
          <p:nvPr/>
        </p:nvSpPr>
        <p:spPr>
          <a:xfrm>
            <a:off x="-423333" y="587948"/>
            <a:ext cx="4018410" cy="857898"/>
          </a:xfrm>
          <a:prstGeom prst="trapezoid">
            <a:avLst/>
          </a:prstGeom>
          <a:gradFill flip="none" rotWithShape="1">
            <a:gsLst>
              <a:gs pos="0">
                <a:schemeClr val="accent1">
                  <a:lumMod val="60000"/>
                  <a:lumOff val="40000"/>
                </a:schemeClr>
              </a:gs>
              <a:gs pos="28000">
                <a:schemeClr val="accent1"/>
              </a:gs>
              <a:gs pos="100000">
                <a:schemeClr val="accent1"/>
              </a:gs>
            </a:gsLst>
            <a:lin ang="7800000" scaled="0"/>
            <a:tileRect/>
          </a:gradFill>
          <a:ln w="22225">
            <a:gradFill>
              <a:gsLst>
                <a:gs pos="0">
                  <a:schemeClr val="accent1">
                    <a:alpha val="0"/>
                  </a:schemeClr>
                </a:gs>
                <a:gs pos="100000">
                  <a:schemeClr val="accent1">
                    <a:lumMod val="40000"/>
                    <a:lumOff val="6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08" name="文本框 107">
            <a:extLst>
              <a:ext uri="{FF2B5EF4-FFF2-40B4-BE49-F238E27FC236}">
                <a16:creationId xmlns:a16="http://schemas.microsoft.com/office/drawing/2014/main" id="{8B17F8D8-881A-533A-76F6-176DFB73A148}"/>
              </a:ext>
            </a:extLst>
          </p:cNvPr>
          <p:cNvSpPr txBox="1"/>
          <p:nvPr/>
        </p:nvSpPr>
        <p:spPr>
          <a:xfrm>
            <a:off x="770880" y="709121"/>
            <a:ext cx="2051844" cy="615553"/>
          </a:xfrm>
          <a:prstGeom prst="rect">
            <a:avLst/>
          </a:prstGeom>
          <a:noFill/>
        </p:spPr>
        <p:txBody>
          <a:bodyPr wrap="none" lIns="0" tIns="0" rIns="0" bIns="0">
            <a:spAutoFit/>
          </a:bodyPr>
          <a:lstStyle/>
          <a:p>
            <a:r>
              <a:rPr lang="zh-CN" altLang="en-US" sz="4000" dirty="0">
                <a:solidFill>
                  <a:schemeClr val="bg1"/>
                </a:solidFill>
                <a:latin typeface="+mj-ea"/>
                <a:ea typeface="+mj-ea"/>
              </a:rPr>
              <a:t>工作总结</a:t>
            </a:r>
          </a:p>
        </p:txBody>
      </p:sp>
      <p:sp>
        <p:nvSpPr>
          <p:cNvPr id="139" name="椭圆 138">
            <a:extLst>
              <a:ext uri="{FF2B5EF4-FFF2-40B4-BE49-F238E27FC236}">
                <a16:creationId xmlns:a16="http://schemas.microsoft.com/office/drawing/2014/main" id="{43975D81-9771-2870-B7B3-C67B7E6A80F4}"/>
              </a:ext>
            </a:extLst>
          </p:cNvPr>
          <p:cNvSpPr/>
          <p:nvPr/>
        </p:nvSpPr>
        <p:spPr>
          <a:xfrm flipH="1">
            <a:off x="11306090" y="961368"/>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2DA82D46-8625-D75C-9A87-ED2FB0D5ECCB}"/>
              </a:ext>
            </a:extLst>
          </p:cNvPr>
          <p:cNvSpPr/>
          <p:nvPr/>
        </p:nvSpPr>
        <p:spPr>
          <a:xfrm flipH="1">
            <a:off x="11197648" y="961368"/>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a:extLst>
              <a:ext uri="{FF2B5EF4-FFF2-40B4-BE49-F238E27FC236}">
                <a16:creationId xmlns:a16="http://schemas.microsoft.com/office/drawing/2014/main" id="{8B08CEFC-CD35-BAC4-057E-8453DCA33326}"/>
              </a:ext>
            </a:extLst>
          </p:cNvPr>
          <p:cNvCxnSpPr>
            <a:cxnSpLocks/>
          </p:cNvCxnSpPr>
          <p:nvPr/>
        </p:nvCxnSpPr>
        <p:spPr>
          <a:xfrm flipH="1">
            <a:off x="4059011" y="1036023"/>
            <a:ext cx="6977204"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sp>
        <p:nvSpPr>
          <p:cNvPr id="44" name="矩形 43">
            <a:extLst>
              <a:ext uri="{FF2B5EF4-FFF2-40B4-BE49-F238E27FC236}">
                <a16:creationId xmlns:a16="http://schemas.microsoft.com/office/drawing/2014/main" id="{E55398D5-E7A9-1245-D44F-58435014FD5D}"/>
              </a:ext>
            </a:extLst>
          </p:cNvPr>
          <p:cNvSpPr>
            <a:spLocks/>
          </p:cNvSpPr>
          <p:nvPr/>
        </p:nvSpPr>
        <p:spPr>
          <a:xfrm>
            <a:off x="1" y="1688192"/>
            <a:ext cx="12192000" cy="2552512"/>
          </a:xfrm>
          <a:prstGeom prst="rect">
            <a:avLst/>
          </a:prstGeom>
          <a:gradFill flip="none" rotWithShape="1">
            <a:gsLst>
              <a:gs pos="33000">
                <a:schemeClr val="accent1"/>
              </a:gs>
              <a:gs pos="70000">
                <a:schemeClr val="accent1"/>
              </a:gs>
              <a:gs pos="100000">
                <a:schemeClr val="accent1">
                  <a:alpha val="0"/>
                </a:schemeClr>
              </a:gs>
            </a:gsLst>
            <a:lin ang="0" scaled="0"/>
            <a:tileRect/>
          </a:gradFill>
          <a:ln>
            <a:gradFill>
              <a:gsLst>
                <a:gs pos="0">
                  <a:srgbClr val="A1DCFD"/>
                </a:gs>
                <a:gs pos="100000">
                  <a:srgbClr val="2CB0FA"/>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49" name="矩形 48">
            <a:extLst>
              <a:ext uri="{FF2B5EF4-FFF2-40B4-BE49-F238E27FC236}">
                <a16:creationId xmlns:a16="http://schemas.microsoft.com/office/drawing/2014/main" id="{D96E9741-B3B1-F586-2F69-8926BE65BD89}"/>
              </a:ext>
            </a:extLst>
          </p:cNvPr>
          <p:cNvSpPr/>
          <p:nvPr/>
        </p:nvSpPr>
        <p:spPr>
          <a:xfrm>
            <a:off x="1924508" y="2449440"/>
            <a:ext cx="5646966" cy="338554"/>
          </a:xfrm>
          <a:prstGeom prst="rect">
            <a:avLst/>
          </a:prstGeom>
        </p:spPr>
        <p:txBody>
          <a:bodyPr wrap="square">
            <a:spAutoFit/>
          </a:bodyPr>
          <a:lstStyle/>
          <a:p>
            <a:r>
              <a:rPr lang="zh-CN" altLang="en-US" sz="1600" dirty="0">
                <a:solidFill>
                  <a:schemeClr val="bg1">
                    <a:alpha val="90000"/>
                  </a:schemeClr>
                </a:solidFill>
                <a:latin typeface="思源黑体 CN Medium" panose="020B0600000000000000" pitchFamily="34" charset="-122"/>
                <a:ea typeface="思源黑体 CN Medium" panose="020B0600000000000000" pitchFamily="34" charset="-122"/>
                <a:sym typeface="HarmonyOS Sans SC Medium" panose="00000600000000000000" pitchFamily="2" charset="-122"/>
              </a:rPr>
              <a:t>厦门航空成立于</a:t>
            </a:r>
            <a:r>
              <a:rPr lang="en-US" altLang="zh-CN" sz="1600" dirty="0">
                <a:solidFill>
                  <a:schemeClr val="bg1">
                    <a:alpha val="90000"/>
                  </a:schemeClr>
                </a:solidFill>
                <a:latin typeface="思源黑体 CN Medium" panose="020B0600000000000000" pitchFamily="34" charset="-122"/>
                <a:ea typeface="思源黑体 CN Medium" panose="020B0600000000000000" pitchFamily="34" charset="-122"/>
                <a:sym typeface="HarmonyOS Sans SC Medium" panose="00000600000000000000" pitchFamily="2" charset="-122"/>
              </a:rPr>
              <a:t>1984</a:t>
            </a:r>
            <a:r>
              <a:rPr lang="zh-CN" altLang="en-US" sz="1600" dirty="0">
                <a:solidFill>
                  <a:schemeClr val="bg1">
                    <a:alpha val="90000"/>
                  </a:schemeClr>
                </a:solidFill>
                <a:latin typeface="思源黑体 CN Medium" panose="020B0600000000000000" pitchFamily="34" charset="-122"/>
                <a:ea typeface="思源黑体 CN Medium" panose="020B0600000000000000" pitchFamily="34" charset="-122"/>
                <a:sym typeface="HarmonyOS Sans SC Medium" panose="00000600000000000000" pitchFamily="2" charset="-122"/>
              </a:rPr>
              <a:t>年</a:t>
            </a:r>
          </a:p>
        </p:txBody>
      </p:sp>
      <p:sp>
        <p:nvSpPr>
          <p:cNvPr id="51" name="矩形: 圆角 50">
            <a:extLst>
              <a:ext uri="{FF2B5EF4-FFF2-40B4-BE49-F238E27FC236}">
                <a16:creationId xmlns:a16="http://schemas.microsoft.com/office/drawing/2014/main" id="{FDD7C92A-47C7-B3FA-52C8-82CA722AEABB}"/>
              </a:ext>
            </a:extLst>
          </p:cNvPr>
          <p:cNvSpPr/>
          <p:nvPr/>
        </p:nvSpPr>
        <p:spPr>
          <a:xfrm>
            <a:off x="1054893" y="3530475"/>
            <a:ext cx="3202240" cy="2735261"/>
          </a:xfrm>
          <a:prstGeom prst="roundRect">
            <a:avLst>
              <a:gd name="adj" fmla="val 3400"/>
            </a:avLst>
          </a:prstGeom>
          <a:solidFill>
            <a:schemeClr val="bg1"/>
          </a:solidFill>
          <a:ln>
            <a:solidFill>
              <a:schemeClr val="accent1"/>
            </a:solidFill>
          </a:ln>
          <a:effectLst>
            <a:outerShdw blurRad="584200" dist="215900" dir="5400000" algn="t" rotWithShape="0">
              <a:srgbClr val="003348">
                <a:alpha val="588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矩形: 圆角 51">
            <a:extLst>
              <a:ext uri="{FF2B5EF4-FFF2-40B4-BE49-F238E27FC236}">
                <a16:creationId xmlns:a16="http://schemas.microsoft.com/office/drawing/2014/main" id="{9E321FF1-AD9E-F7EE-8E4A-1F12B715E1A4}"/>
              </a:ext>
            </a:extLst>
          </p:cNvPr>
          <p:cNvSpPr/>
          <p:nvPr/>
        </p:nvSpPr>
        <p:spPr>
          <a:xfrm>
            <a:off x="4483434" y="3530474"/>
            <a:ext cx="3202240" cy="2735261"/>
          </a:xfrm>
          <a:prstGeom prst="roundRect">
            <a:avLst>
              <a:gd name="adj" fmla="val 3400"/>
            </a:avLst>
          </a:prstGeom>
          <a:solidFill>
            <a:schemeClr val="bg1"/>
          </a:solidFill>
          <a:ln>
            <a:solidFill>
              <a:schemeClr val="accent1"/>
            </a:solidFill>
          </a:ln>
          <a:effectLst>
            <a:outerShdw blurRad="584200" dist="215900" dir="5400000" algn="t" rotWithShape="0">
              <a:srgbClr val="003348">
                <a:alpha val="588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矩形: 圆角 52">
            <a:extLst>
              <a:ext uri="{FF2B5EF4-FFF2-40B4-BE49-F238E27FC236}">
                <a16:creationId xmlns:a16="http://schemas.microsoft.com/office/drawing/2014/main" id="{B0CAA441-EEFB-4C3D-FC89-519D75092580}"/>
              </a:ext>
            </a:extLst>
          </p:cNvPr>
          <p:cNvSpPr/>
          <p:nvPr/>
        </p:nvSpPr>
        <p:spPr>
          <a:xfrm>
            <a:off x="7894985" y="3530474"/>
            <a:ext cx="3202240" cy="2735261"/>
          </a:xfrm>
          <a:prstGeom prst="roundRect">
            <a:avLst>
              <a:gd name="adj" fmla="val 3400"/>
            </a:avLst>
          </a:prstGeom>
          <a:solidFill>
            <a:schemeClr val="bg1"/>
          </a:solidFill>
          <a:ln>
            <a:solidFill>
              <a:schemeClr val="accent1"/>
            </a:solidFill>
          </a:ln>
          <a:effectLst>
            <a:outerShdw blurRad="584200" dist="215900" dir="5400000" algn="t" rotWithShape="0">
              <a:srgbClr val="003348">
                <a:alpha val="5882"/>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C5AFA958-2568-6007-F915-A00707D9CF7B}"/>
              </a:ext>
            </a:extLst>
          </p:cNvPr>
          <p:cNvSpPr/>
          <p:nvPr/>
        </p:nvSpPr>
        <p:spPr>
          <a:xfrm>
            <a:off x="1623120" y="1913892"/>
            <a:ext cx="159174" cy="594548"/>
          </a:xfrm>
          <a:prstGeom prst="ellipse">
            <a:avLst/>
          </a:prstGeom>
          <a:solidFill>
            <a:schemeClr val="bg1"/>
          </a:solidFill>
          <a:ln>
            <a:solidFill>
              <a:schemeClr val="bg1"/>
            </a:solidFill>
          </a:ln>
        </p:spPr>
        <p:txBody>
          <a:bodyPr wrap="square" rtlCol="0" anchor="ctr">
            <a:spAutoFit/>
          </a:bodyPr>
          <a:lstStyle/>
          <a:p>
            <a:pPr algn="ctr">
              <a:lnSpc>
                <a:spcPct val="150000"/>
              </a:lnSpc>
            </a:pPr>
            <a:endParaRPr lang="zh-CN" altLang="en-US" sz="1600" dirty="0">
              <a:latin typeface="思源黑体 CN Bold" panose="020B0800000000000000" pitchFamily="34" charset="-122"/>
              <a:ea typeface="思源黑体 CN Bold" panose="020B0800000000000000" pitchFamily="34" charset="-122"/>
              <a:sym typeface="HarmonyOS Sans SC Bold" panose="00000800000000000000" pitchFamily="2" charset="-122"/>
            </a:endParaRPr>
          </a:p>
        </p:txBody>
      </p:sp>
      <p:sp>
        <p:nvSpPr>
          <p:cNvPr id="55" name="椭圆 54">
            <a:extLst>
              <a:ext uri="{FF2B5EF4-FFF2-40B4-BE49-F238E27FC236}">
                <a16:creationId xmlns:a16="http://schemas.microsoft.com/office/drawing/2014/main" id="{BDB7714F-36FB-6687-A79E-5F9493D95B1B}"/>
              </a:ext>
            </a:extLst>
          </p:cNvPr>
          <p:cNvSpPr/>
          <p:nvPr/>
        </p:nvSpPr>
        <p:spPr>
          <a:xfrm rot="1867344">
            <a:off x="1561110" y="1913892"/>
            <a:ext cx="283194" cy="594548"/>
          </a:xfrm>
          <a:prstGeom prst="ellipse">
            <a:avLst/>
          </a:prstGeom>
          <a:noFill/>
          <a:ln w="15875" cap="rnd">
            <a:solidFill>
              <a:schemeClr val="bg1"/>
            </a:solidFill>
            <a:prstDash val="dash"/>
          </a:ln>
        </p:spPr>
        <p:txBody>
          <a:bodyPr wrap="square" rtlCol="0" anchor="ctr">
            <a:spAutoFit/>
          </a:bodyPr>
          <a:lstStyle/>
          <a:p>
            <a:pPr algn="ctr">
              <a:lnSpc>
                <a:spcPct val="150000"/>
              </a:lnSpc>
            </a:pPr>
            <a:endParaRPr lang="zh-CN" altLang="en-US" sz="1600" dirty="0">
              <a:latin typeface="思源黑体 CN Bold" panose="020B0800000000000000" pitchFamily="34" charset="-122"/>
              <a:ea typeface="思源黑体 CN Bold" panose="020B0800000000000000" pitchFamily="34" charset="-122"/>
              <a:sym typeface="HarmonyOS Sans SC Bold" panose="00000800000000000000" pitchFamily="2" charset="-122"/>
            </a:endParaRPr>
          </a:p>
        </p:txBody>
      </p:sp>
      <p:cxnSp>
        <p:nvCxnSpPr>
          <p:cNvPr id="56" name="直接连接符 55">
            <a:extLst>
              <a:ext uri="{FF2B5EF4-FFF2-40B4-BE49-F238E27FC236}">
                <a16:creationId xmlns:a16="http://schemas.microsoft.com/office/drawing/2014/main" id="{B48EDBB6-83C3-FCCA-AB8E-5F9F351FD6C8}"/>
              </a:ext>
            </a:extLst>
          </p:cNvPr>
          <p:cNvCxnSpPr>
            <a:cxnSpLocks/>
          </p:cNvCxnSpPr>
          <p:nvPr/>
        </p:nvCxnSpPr>
        <p:spPr>
          <a:xfrm>
            <a:off x="1702707" y="2352763"/>
            <a:ext cx="0" cy="958646"/>
          </a:xfrm>
          <a:prstGeom prst="line">
            <a:avLst/>
          </a:prstGeom>
          <a:noFill/>
          <a:ln w="15875" cap="rnd">
            <a:solidFill>
              <a:schemeClr val="bg1"/>
            </a:solidFill>
            <a:prstDash val="dash"/>
          </a:ln>
        </p:spPr>
      </p:cxnSp>
      <p:sp>
        <p:nvSpPr>
          <p:cNvPr id="57" name="矩形 56">
            <a:extLst>
              <a:ext uri="{FF2B5EF4-FFF2-40B4-BE49-F238E27FC236}">
                <a16:creationId xmlns:a16="http://schemas.microsoft.com/office/drawing/2014/main" id="{16431935-077E-29FE-74DC-60F5EA2005C4}"/>
              </a:ext>
            </a:extLst>
          </p:cNvPr>
          <p:cNvSpPr/>
          <p:nvPr/>
        </p:nvSpPr>
        <p:spPr>
          <a:xfrm>
            <a:off x="1924508" y="3059931"/>
            <a:ext cx="5646966" cy="338554"/>
          </a:xfrm>
          <a:prstGeom prst="rect">
            <a:avLst/>
          </a:prstGeom>
        </p:spPr>
        <p:txBody>
          <a:bodyPr wrap="square">
            <a:spAutoFit/>
          </a:bodyPr>
          <a:lstStyle/>
          <a:p>
            <a:r>
              <a:rPr lang="zh-CN" altLang="en-US" sz="1600" dirty="0">
                <a:solidFill>
                  <a:schemeClr val="bg1">
                    <a:alpha val="90000"/>
                  </a:schemeClr>
                </a:solidFill>
                <a:latin typeface="思源黑体 CN Medium" panose="020B0600000000000000" pitchFamily="34" charset="-122"/>
                <a:ea typeface="思源黑体 CN Medium" panose="020B0600000000000000" pitchFamily="34" charset="-122"/>
                <a:sym typeface="HarmonyOS Sans SC Medium" panose="00000600000000000000" pitchFamily="2" charset="-122"/>
              </a:rPr>
              <a:t>是中国首家按现代企业制度运行的航空公司</a:t>
            </a:r>
          </a:p>
        </p:txBody>
      </p:sp>
      <p:sp>
        <p:nvSpPr>
          <p:cNvPr id="58" name="矩形 57">
            <a:extLst>
              <a:ext uri="{FF2B5EF4-FFF2-40B4-BE49-F238E27FC236}">
                <a16:creationId xmlns:a16="http://schemas.microsoft.com/office/drawing/2014/main" id="{CFCD2593-67D0-7746-EEB5-F15877556FDF}"/>
              </a:ext>
            </a:extLst>
          </p:cNvPr>
          <p:cNvSpPr/>
          <p:nvPr/>
        </p:nvSpPr>
        <p:spPr>
          <a:xfrm>
            <a:off x="1924508" y="2754686"/>
            <a:ext cx="5646966" cy="338554"/>
          </a:xfrm>
          <a:prstGeom prst="rect">
            <a:avLst/>
          </a:prstGeom>
        </p:spPr>
        <p:txBody>
          <a:bodyPr wrap="square">
            <a:spAutoFit/>
          </a:bodyPr>
          <a:lstStyle/>
          <a:p>
            <a:r>
              <a:rPr lang="zh-CN" altLang="en-US" sz="1600" dirty="0">
                <a:solidFill>
                  <a:schemeClr val="bg1">
                    <a:alpha val="90000"/>
                  </a:schemeClr>
                </a:solidFill>
                <a:latin typeface="思源黑体 CN Medium" panose="020B0600000000000000" pitchFamily="34" charset="-122"/>
                <a:ea typeface="思源黑体 CN Medium" panose="020B0600000000000000" pitchFamily="34" charset="-122"/>
                <a:sym typeface="HarmonyOS Sans SC Medium" panose="00000600000000000000" pitchFamily="2" charset="-122"/>
              </a:rPr>
              <a:t>总部位于中国东南沿海的福建省厦门市</a:t>
            </a:r>
          </a:p>
        </p:txBody>
      </p:sp>
      <p:sp>
        <p:nvSpPr>
          <p:cNvPr id="59" name="矩形 58">
            <a:extLst>
              <a:ext uri="{FF2B5EF4-FFF2-40B4-BE49-F238E27FC236}">
                <a16:creationId xmlns:a16="http://schemas.microsoft.com/office/drawing/2014/main" id="{F116321E-E3F7-93C3-C654-7E79F10431DF}"/>
              </a:ext>
            </a:extLst>
          </p:cNvPr>
          <p:cNvSpPr/>
          <p:nvPr/>
        </p:nvSpPr>
        <p:spPr>
          <a:xfrm>
            <a:off x="1929066" y="1999990"/>
            <a:ext cx="2015520" cy="461665"/>
          </a:xfrm>
          <a:prstGeom prst="rect">
            <a:avLst/>
          </a:prstGeom>
        </p:spPr>
        <p:txBody>
          <a:bodyPr wrap="square">
            <a:spAutoFit/>
          </a:bodyPr>
          <a:lstStyle/>
          <a:p>
            <a:r>
              <a:rPr lang="zh-CN" altLang="en-US" sz="2400" dirty="0">
                <a:solidFill>
                  <a:schemeClr val="bg1"/>
                </a:solidFill>
                <a:latin typeface="思源黑体 CN Bold" panose="020B0800000000000000" pitchFamily="34" charset="-122"/>
                <a:ea typeface="思源黑体 CN Bold" panose="020B0800000000000000" pitchFamily="34" charset="-122"/>
                <a:sym typeface="HarmonyOS Sans SC Bold" panose="00000800000000000000" pitchFamily="2" charset="-122"/>
              </a:rPr>
              <a:t>工作总结</a:t>
            </a:r>
          </a:p>
        </p:txBody>
      </p:sp>
      <p:sp>
        <p:nvSpPr>
          <p:cNvPr id="60" name="文本框 59">
            <a:extLst>
              <a:ext uri="{FF2B5EF4-FFF2-40B4-BE49-F238E27FC236}">
                <a16:creationId xmlns:a16="http://schemas.microsoft.com/office/drawing/2014/main" id="{7EC708EA-D7BC-4B8B-9A9E-C5FF1D0737D0}"/>
              </a:ext>
            </a:extLst>
          </p:cNvPr>
          <p:cNvSpPr txBox="1"/>
          <p:nvPr/>
        </p:nvSpPr>
        <p:spPr>
          <a:xfrm>
            <a:off x="1217855" y="3770637"/>
            <a:ext cx="1210588" cy="400110"/>
          </a:xfrm>
          <a:prstGeom prst="rect">
            <a:avLst/>
          </a:prstGeom>
          <a:noFill/>
        </p:spPr>
        <p:txBody>
          <a:bodyPr wrap="none" rtlCol="0">
            <a:spAutoFit/>
          </a:bodyPr>
          <a:lstStyle/>
          <a:p>
            <a:r>
              <a:rPr lang="zh-CN" altLang="en-US" sz="2000" dirty="0">
                <a:latin typeface="+mn-ea"/>
                <a:sym typeface="HarmonyOS Sans SC Medium" panose="00000600000000000000" pitchFamily="2" charset="-122"/>
              </a:rPr>
              <a:t>工作总结</a:t>
            </a:r>
          </a:p>
        </p:txBody>
      </p:sp>
      <p:sp>
        <p:nvSpPr>
          <p:cNvPr id="61" name="文本框 60">
            <a:extLst>
              <a:ext uri="{FF2B5EF4-FFF2-40B4-BE49-F238E27FC236}">
                <a16:creationId xmlns:a16="http://schemas.microsoft.com/office/drawing/2014/main" id="{194D889A-562E-7AAE-FC74-90031D0A7EC5}"/>
              </a:ext>
            </a:extLst>
          </p:cNvPr>
          <p:cNvSpPr txBox="1"/>
          <p:nvPr/>
        </p:nvSpPr>
        <p:spPr>
          <a:xfrm>
            <a:off x="4646396" y="3770637"/>
            <a:ext cx="1210588" cy="400110"/>
          </a:xfrm>
          <a:prstGeom prst="rect">
            <a:avLst/>
          </a:prstGeom>
          <a:noFill/>
        </p:spPr>
        <p:txBody>
          <a:bodyPr wrap="none" rtlCol="0">
            <a:spAutoFit/>
          </a:bodyPr>
          <a:lstStyle/>
          <a:p>
            <a:r>
              <a:rPr lang="zh-CN" altLang="en-US" sz="2000" dirty="0">
                <a:latin typeface="+mn-ea"/>
                <a:sym typeface="HarmonyOS Sans SC Medium" panose="00000600000000000000" pitchFamily="2" charset="-122"/>
              </a:rPr>
              <a:t>工作总结</a:t>
            </a:r>
          </a:p>
        </p:txBody>
      </p:sp>
      <p:sp>
        <p:nvSpPr>
          <p:cNvPr id="62" name="文本框 61">
            <a:extLst>
              <a:ext uri="{FF2B5EF4-FFF2-40B4-BE49-F238E27FC236}">
                <a16:creationId xmlns:a16="http://schemas.microsoft.com/office/drawing/2014/main" id="{901A61B3-117E-E043-B8DC-47D472407DBD}"/>
              </a:ext>
            </a:extLst>
          </p:cNvPr>
          <p:cNvSpPr txBox="1"/>
          <p:nvPr/>
        </p:nvSpPr>
        <p:spPr>
          <a:xfrm>
            <a:off x="8057947" y="3770637"/>
            <a:ext cx="1210588" cy="400110"/>
          </a:xfrm>
          <a:prstGeom prst="rect">
            <a:avLst/>
          </a:prstGeom>
          <a:noFill/>
        </p:spPr>
        <p:txBody>
          <a:bodyPr wrap="none" rtlCol="0">
            <a:spAutoFit/>
          </a:bodyPr>
          <a:lstStyle/>
          <a:p>
            <a:r>
              <a:rPr lang="zh-CN" altLang="en-US" sz="2000" dirty="0">
                <a:latin typeface="+mn-ea"/>
                <a:sym typeface="HarmonyOS Sans SC Medium" panose="00000600000000000000" pitchFamily="2" charset="-122"/>
              </a:rPr>
              <a:t>工作总结</a:t>
            </a:r>
          </a:p>
        </p:txBody>
      </p:sp>
      <p:sp>
        <p:nvSpPr>
          <p:cNvPr id="63" name="矩形 62">
            <a:extLst>
              <a:ext uri="{FF2B5EF4-FFF2-40B4-BE49-F238E27FC236}">
                <a16:creationId xmlns:a16="http://schemas.microsoft.com/office/drawing/2014/main" id="{FB34ACA4-FE87-A191-964D-BFB9E0590170}"/>
              </a:ext>
            </a:extLst>
          </p:cNvPr>
          <p:cNvSpPr/>
          <p:nvPr/>
        </p:nvSpPr>
        <p:spPr>
          <a:xfrm>
            <a:off x="1308343" y="4165997"/>
            <a:ext cx="504000" cy="3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sym typeface="HarmonyOS Sans SC Bold" panose="00000800000000000000" pitchFamily="2" charset="-122"/>
            </a:endParaRPr>
          </a:p>
        </p:txBody>
      </p:sp>
      <p:sp>
        <p:nvSpPr>
          <p:cNvPr id="64" name="矩形 63">
            <a:extLst>
              <a:ext uri="{FF2B5EF4-FFF2-40B4-BE49-F238E27FC236}">
                <a16:creationId xmlns:a16="http://schemas.microsoft.com/office/drawing/2014/main" id="{86F03CDF-99D3-CCF9-D816-CB5327CB6629}"/>
              </a:ext>
            </a:extLst>
          </p:cNvPr>
          <p:cNvSpPr/>
          <p:nvPr/>
        </p:nvSpPr>
        <p:spPr>
          <a:xfrm>
            <a:off x="4736884" y="4165997"/>
            <a:ext cx="504000" cy="3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sym typeface="HarmonyOS Sans SC Bold" panose="00000800000000000000" pitchFamily="2" charset="-122"/>
            </a:endParaRPr>
          </a:p>
        </p:txBody>
      </p:sp>
      <p:sp>
        <p:nvSpPr>
          <p:cNvPr id="65" name="矩形 64">
            <a:extLst>
              <a:ext uri="{FF2B5EF4-FFF2-40B4-BE49-F238E27FC236}">
                <a16:creationId xmlns:a16="http://schemas.microsoft.com/office/drawing/2014/main" id="{836FF3CF-CD16-5AF0-5E21-01F8BC663B58}"/>
              </a:ext>
            </a:extLst>
          </p:cNvPr>
          <p:cNvSpPr/>
          <p:nvPr/>
        </p:nvSpPr>
        <p:spPr>
          <a:xfrm>
            <a:off x="8148435" y="4165997"/>
            <a:ext cx="504000" cy="36000"/>
          </a:xfrm>
          <a:prstGeom prst="rect">
            <a:avLst/>
          </a:prstGeom>
          <a:solidFill>
            <a:schemeClr val="accent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lt1"/>
              </a:solidFill>
              <a:sym typeface="HarmonyOS Sans SC Bold" panose="00000800000000000000" pitchFamily="2" charset="-122"/>
            </a:endParaRPr>
          </a:p>
        </p:txBody>
      </p:sp>
      <p:sp>
        <p:nvSpPr>
          <p:cNvPr id="66" name="矩形 65">
            <a:extLst>
              <a:ext uri="{FF2B5EF4-FFF2-40B4-BE49-F238E27FC236}">
                <a16:creationId xmlns:a16="http://schemas.microsoft.com/office/drawing/2014/main" id="{A818B52F-4EDF-17B4-CD74-E0144619A105}"/>
              </a:ext>
            </a:extLst>
          </p:cNvPr>
          <p:cNvSpPr/>
          <p:nvPr/>
        </p:nvSpPr>
        <p:spPr>
          <a:xfrm>
            <a:off x="1616033" y="4360751"/>
            <a:ext cx="2393125" cy="629468"/>
          </a:xfrm>
          <a:prstGeom prst="rect">
            <a:avLst/>
          </a:prstGeom>
        </p:spPr>
        <p:txBody>
          <a:bodyPr wrap="square">
            <a:spAutoFit/>
          </a:bodyPr>
          <a:lstStyle/>
          <a:p>
            <a:pPr>
              <a:lnSpc>
                <a:spcPct val="130000"/>
              </a:lnSpc>
            </a:pPr>
            <a:r>
              <a:rPr lang="zh-CN" altLang="en-US" sz="1400" dirty="0">
                <a:solidFill>
                  <a:schemeClr val="tx1">
                    <a:alpha val="70000"/>
                  </a:schemeClr>
                </a:solidFill>
                <a:latin typeface="+mn-ea"/>
                <a:sym typeface="HarmonyOS Sans SC" panose="00000800000000000000" pitchFamily="2" charset="-122"/>
              </a:rPr>
              <a:t>文字这里是一段文字这里是一段文字这里是一段文</a:t>
            </a:r>
          </a:p>
        </p:txBody>
      </p:sp>
      <p:sp>
        <p:nvSpPr>
          <p:cNvPr id="67" name="椭圆 66">
            <a:extLst>
              <a:ext uri="{FF2B5EF4-FFF2-40B4-BE49-F238E27FC236}">
                <a16:creationId xmlns:a16="http://schemas.microsoft.com/office/drawing/2014/main" id="{7B59E16E-4384-11EE-8E23-4A989EB79AF3}"/>
              </a:ext>
            </a:extLst>
          </p:cNvPr>
          <p:cNvSpPr/>
          <p:nvPr/>
        </p:nvSpPr>
        <p:spPr>
          <a:xfrm>
            <a:off x="1413142" y="4252651"/>
            <a:ext cx="159174" cy="594548"/>
          </a:xfrm>
          <a:prstGeom prst="ellipse">
            <a:avLst/>
          </a:prstGeom>
          <a:solidFill>
            <a:schemeClr val="accent1"/>
          </a:solidFill>
        </p:spPr>
        <p:txBody>
          <a:bodyPr wrap="square" rtlCol="0" anchor="ctr">
            <a:spAutoFit/>
          </a:bodyPr>
          <a:lstStyle/>
          <a:p>
            <a:pPr algn="ctr">
              <a:lnSpc>
                <a:spcPct val="150000"/>
              </a:lnSpc>
            </a:pPr>
            <a:endParaRPr lang="zh-CN" altLang="en-US" sz="1600" dirty="0">
              <a:latin typeface="思源黑体 CN Bold" panose="020B0800000000000000" pitchFamily="34" charset="-122"/>
              <a:ea typeface="思源黑体 CN Bold" panose="020B0800000000000000" pitchFamily="34" charset="-122"/>
              <a:sym typeface="HarmonyOS Sans SC Bold" panose="00000800000000000000" pitchFamily="2" charset="-122"/>
            </a:endParaRPr>
          </a:p>
        </p:txBody>
      </p:sp>
      <p:sp>
        <p:nvSpPr>
          <p:cNvPr id="68" name="椭圆 67">
            <a:extLst>
              <a:ext uri="{FF2B5EF4-FFF2-40B4-BE49-F238E27FC236}">
                <a16:creationId xmlns:a16="http://schemas.microsoft.com/office/drawing/2014/main" id="{7D78EB40-575A-2436-552A-1BEE22D19C51}"/>
              </a:ext>
            </a:extLst>
          </p:cNvPr>
          <p:cNvSpPr/>
          <p:nvPr/>
        </p:nvSpPr>
        <p:spPr>
          <a:xfrm rot="1867344">
            <a:off x="1351132" y="4252651"/>
            <a:ext cx="283194" cy="594548"/>
          </a:xfrm>
          <a:prstGeom prst="ellipse">
            <a:avLst/>
          </a:prstGeom>
          <a:noFill/>
          <a:ln w="15875" cap="rnd">
            <a:solidFill>
              <a:schemeClr val="accent1"/>
            </a:solidFill>
            <a:prstDash val="dash"/>
          </a:ln>
        </p:spPr>
        <p:txBody>
          <a:bodyPr wrap="square" rtlCol="0" anchor="ctr">
            <a:spAutoFit/>
          </a:bodyPr>
          <a:lstStyle/>
          <a:p>
            <a:pPr algn="ctr">
              <a:lnSpc>
                <a:spcPct val="150000"/>
              </a:lnSpc>
            </a:pPr>
            <a:endParaRPr lang="zh-CN" altLang="en-US" sz="1600" dirty="0">
              <a:latin typeface="思源黑体 CN Bold" panose="020B0800000000000000" pitchFamily="34" charset="-122"/>
              <a:ea typeface="思源黑体 CN Bold" panose="020B0800000000000000" pitchFamily="34" charset="-122"/>
              <a:sym typeface="HarmonyOS Sans SC Bold" panose="00000800000000000000" pitchFamily="2" charset="-122"/>
            </a:endParaRPr>
          </a:p>
        </p:txBody>
      </p:sp>
      <p:cxnSp>
        <p:nvCxnSpPr>
          <p:cNvPr id="69" name="直接连接符 68">
            <a:extLst>
              <a:ext uri="{FF2B5EF4-FFF2-40B4-BE49-F238E27FC236}">
                <a16:creationId xmlns:a16="http://schemas.microsoft.com/office/drawing/2014/main" id="{573E272F-EFF2-87CB-E89F-EE671077F928}"/>
              </a:ext>
            </a:extLst>
          </p:cNvPr>
          <p:cNvCxnSpPr>
            <a:cxnSpLocks/>
          </p:cNvCxnSpPr>
          <p:nvPr/>
        </p:nvCxnSpPr>
        <p:spPr>
          <a:xfrm>
            <a:off x="1492729" y="4691522"/>
            <a:ext cx="0" cy="1202287"/>
          </a:xfrm>
          <a:prstGeom prst="line">
            <a:avLst/>
          </a:prstGeom>
          <a:noFill/>
          <a:ln w="15875" cap="rnd">
            <a:solidFill>
              <a:schemeClr val="accent1"/>
            </a:solidFill>
            <a:prstDash val="dash"/>
          </a:ln>
        </p:spPr>
      </p:cxnSp>
      <p:sp>
        <p:nvSpPr>
          <p:cNvPr id="70" name="矩形 69">
            <a:extLst>
              <a:ext uri="{FF2B5EF4-FFF2-40B4-BE49-F238E27FC236}">
                <a16:creationId xmlns:a16="http://schemas.microsoft.com/office/drawing/2014/main" id="{B7F5A37A-B75C-3024-5D7E-F6FF9643324C}"/>
              </a:ext>
            </a:extLst>
          </p:cNvPr>
          <p:cNvSpPr/>
          <p:nvPr/>
        </p:nvSpPr>
        <p:spPr>
          <a:xfrm>
            <a:off x="1616034" y="5046193"/>
            <a:ext cx="2393124" cy="629468"/>
          </a:xfrm>
          <a:prstGeom prst="rect">
            <a:avLst/>
          </a:prstGeom>
        </p:spPr>
        <p:txBody>
          <a:bodyPr wrap="square">
            <a:spAutoFit/>
          </a:bodyPr>
          <a:lstStyle/>
          <a:p>
            <a:pPr>
              <a:lnSpc>
                <a:spcPct val="130000"/>
              </a:lnSpc>
            </a:pPr>
            <a:r>
              <a:rPr lang="zh-CN" altLang="en-US" sz="1400" dirty="0">
                <a:solidFill>
                  <a:schemeClr val="tx1">
                    <a:alpha val="70000"/>
                  </a:schemeClr>
                </a:solidFill>
                <a:latin typeface="+mn-ea"/>
                <a:sym typeface="HarmonyOS Sans SC" panose="00000800000000000000" pitchFamily="2" charset="-122"/>
              </a:rPr>
              <a:t>文字这里是一段文字这里是一段文字这里是一段文</a:t>
            </a:r>
          </a:p>
        </p:txBody>
      </p:sp>
      <p:sp>
        <p:nvSpPr>
          <p:cNvPr id="71" name="矩形 70">
            <a:extLst>
              <a:ext uri="{FF2B5EF4-FFF2-40B4-BE49-F238E27FC236}">
                <a16:creationId xmlns:a16="http://schemas.microsoft.com/office/drawing/2014/main" id="{2556C000-DF10-A8D6-F870-211E9879C8C5}"/>
              </a:ext>
            </a:extLst>
          </p:cNvPr>
          <p:cNvSpPr/>
          <p:nvPr/>
        </p:nvSpPr>
        <p:spPr>
          <a:xfrm>
            <a:off x="5044574" y="4360751"/>
            <a:ext cx="2393125" cy="629724"/>
          </a:xfrm>
          <a:prstGeom prst="rect">
            <a:avLst/>
          </a:prstGeom>
        </p:spPr>
        <p:txBody>
          <a:bodyPr wrap="square">
            <a:spAutoFit/>
          </a:bodyPr>
          <a:lstStyle/>
          <a:p>
            <a:pPr>
              <a:lnSpc>
                <a:spcPct val="130000"/>
              </a:lnSpc>
            </a:pPr>
            <a:r>
              <a:rPr lang="zh-CN" altLang="en-US" sz="1400" dirty="0">
                <a:solidFill>
                  <a:schemeClr val="tx1">
                    <a:alpha val="70000"/>
                  </a:schemeClr>
                </a:solidFill>
                <a:latin typeface="+mn-ea"/>
                <a:sym typeface="HarmonyOS Sans SC" panose="00000800000000000000" pitchFamily="2" charset="-122"/>
              </a:rPr>
              <a:t>文字这里是一段文字这里是一段文字这里是一段文</a:t>
            </a:r>
          </a:p>
        </p:txBody>
      </p:sp>
      <p:sp>
        <p:nvSpPr>
          <p:cNvPr id="72" name="椭圆 71">
            <a:extLst>
              <a:ext uri="{FF2B5EF4-FFF2-40B4-BE49-F238E27FC236}">
                <a16:creationId xmlns:a16="http://schemas.microsoft.com/office/drawing/2014/main" id="{59C0E3DC-C585-E1F3-53B1-BE25339EB7FF}"/>
              </a:ext>
            </a:extLst>
          </p:cNvPr>
          <p:cNvSpPr/>
          <p:nvPr/>
        </p:nvSpPr>
        <p:spPr>
          <a:xfrm>
            <a:off x="4841683" y="4252651"/>
            <a:ext cx="159174" cy="594548"/>
          </a:xfrm>
          <a:prstGeom prst="ellipse">
            <a:avLst/>
          </a:prstGeom>
          <a:solidFill>
            <a:schemeClr val="accent1"/>
          </a:solidFill>
        </p:spPr>
        <p:txBody>
          <a:bodyPr wrap="square" rtlCol="0" anchor="ctr">
            <a:spAutoFit/>
          </a:bodyPr>
          <a:lstStyle/>
          <a:p>
            <a:pPr algn="ctr">
              <a:lnSpc>
                <a:spcPct val="150000"/>
              </a:lnSpc>
            </a:pPr>
            <a:endParaRPr lang="zh-CN" altLang="en-US" sz="1600" dirty="0">
              <a:latin typeface="思源黑体 CN Bold" panose="020B0800000000000000" pitchFamily="34" charset="-122"/>
              <a:ea typeface="思源黑体 CN Bold" panose="020B0800000000000000" pitchFamily="34" charset="-122"/>
              <a:sym typeface="HarmonyOS Sans SC Bold" panose="00000800000000000000" pitchFamily="2" charset="-122"/>
            </a:endParaRPr>
          </a:p>
        </p:txBody>
      </p:sp>
      <p:sp>
        <p:nvSpPr>
          <p:cNvPr id="73" name="椭圆 72">
            <a:extLst>
              <a:ext uri="{FF2B5EF4-FFF2-40B4-BE49-F238E27FC236}">
                <a16:creationId xmlns:a16="http://schemas.microsoft.com/office/drawing/2014/main" id="{60BFA6ED-6E78-FCC4-22B1-90C494BA2EF9}"/>
              </a:ext>
            </a:extLst>
          </p:cNvPr>
          <p:cNvSpPr/>
          <p:nvPr/>
        </p:nvSpPr>
        <p:spPr>
          <a:xfrm rot="1867344">
            <a:off x="4779673" y="4252651"/>
            <a:ext cx="283194" cy="594548"/>
          </a:xfrm>
          <a:prstGeom prst="ellipse">
            <a:avLst/>
          </a:prstGeom>
          <a:noFill/>
          <a:ln w="15875" cap="rnd">
            <a:solidFill>
              <a:schemeClr val="accent1"/>
            </a:solidFill>
            <a:prstDash val="dash"/>
          </a:ln>
        </p:spPr>
        <p:txBody>
          <a:bodyPr wrap="square" rtlCol="0" anchor="ctr">
            <a:spAutoFit/>
          </a:bodyPr>
          <a:lstStyle/>
          <a:p>
            <a:pPr algn="ctr">
              <a:lnSpc>
                <a:spcPct val="150000"/>
              </a:lnSpc>
            </a:pPr>
            <a:endParaRPr lang="zh-CN" altLang="en-US" sz="1600" dirty="0">
              <a:latin typeface="思源黑体 CN Bold" panose="020B0800000000000000" pitchFamily="34" charset="-122"/>
              <a:ea typeface="思源黑体 CN Bold" panose="020B0800000000000000" pitchFamily="34" charset="-122"/>
              <a:sym typeface="HarmonyOS Sans SC Bold" panose="00000800000000000000" pitchFamily="2" charset="-122"/>
            </a:endParaRPr>
          </a:p>
        </p:txBody>
      </p:sp>
      <p:cxnSp>
        <p:nvCxnSpPr>
          <p:cNvPr id="74" name="直接连接符 73">
            <a:extLst>
              <a:ext uri="{FF2B5EF4-FFF2-40B4-BE49-F238E27FC236}">
                <a16:creationId xmlns:a16="http://schemas.microsoft.com/office/drawing/2014/main" id="{17C3FC55-C227-2670-1B56-E47A64FBA283}"/>
              </a:ext>
            </a:extLst>
          </p:cNvPr>
          <p:cNvCxnSpPr>
            <a:cxnSpLocks/>
          </p:cNvCxnSpPr>
          <p:nvPr/>
        </p:nvCxnSpPr>
        <p:spPr>
          <a:xfrm>
            <a:off x="4921270" y="4691522"/>
            <a:ext cx="0" cy="1202287"/>
          </a:xfrm>
          <a:prstGeom prst="line">
            <a:avLst/>
          </a:prstGeom>
          <a:noFill/>
          <a:ln w="15875" cap="rnd">
            <a:solidFill>
              <a:schemeClr val="accent1"/>
            </a:solidFill>
            <a:prstDash val="dash"/>
          </a:ln>
        </p:spPr>
      </p:cxnSp>
      <p:sp>
        <p:nvSpPr>
          <p:cNvPr id="75" name="矩形 74">
            <a:extLst>
              <a:ext uri="{FF2B5EF4-FFF2-40B4-BE49-F238E27FC236}">
                <a16:creationId xmlns:a16="http://schemas.microsoft.com/office/drawing/2014/main" id="{68C67591-78B5-4BE5-2128-4C3957B08CE3}"/>
              </a:ext>
            </a:extLst>
          </p:cNvPr>
          <p:cNvSpPr/>
          <p:nvPr/>
        </p:nvSpPr>
        <p:spPr>
          <a:xfrm>
            <a:off x="8460666" y="4360751"/>
            <a:ext cx="2393125" cy="629724"/>
          </a:xfrm>
          <a:prstGeom prst="rect">
            <a:avLst/>
          </a:prstGeom>
        </p:spPr>
        <p:txBody>
          <a:bodyPr wrap="square">
            <a:spAutoFit/>
          </a:bodyPr>
          <a:lstStyle/>
          <a:p>
            <a:pPr>
              <a:lnSpc>
                <a:spcPct val="130000"/>
              </a:lnSpc>
            </a:pPr>
            <a:r>
              <a:rPr lang="zh-CN" altLang="en-US" sz="1400" dirty="0">
                <a:solidFill>
                  <a:schemeClr val="tx1">
                    <a:alpha val="70000"/>
                  </a:schemeClr>
                </a:solidFill>
                <a:latin typeface="+mn-ea"/>
                <a:sym typeface="HarmonyOS Sans SC" panose="00000800000000000000" pitchFamily="2" charset="-122"/>
              </a:rPr>
              <a:t>文字这里是一段文字这里是一段文字这里是一段文</a:t>
            </a:r>
          </a:p>
        </p:txBody>
      </p:sp>
      <p:sp>
        <p:nvSpPr>
          <p:cNvPr id="76" name="椭圆 75">
            <a:extLst>
              <a:ext uri="{FF2B5EF4-FFF2-40B4-BE49-F238E27FC236}">
                <a16:creationId xmlns:a16="http://schemas.microsoft.com/office/drawing/2014/main" id="{79ADD9E3-90FE-AEED-7CD4-8F623341718D}"/>
              </a:ext>
            </a:extLst>
          </p:cNvPr>
          <p:cNvSpPr/>
          <p:nvPr/>
        </p:nvSpPr>
        <p:spPr>
          <a:xfrm>
            <a:off x="8257775" y="4252651"/>
            <a:ext cx="159174" cy="594548"/>
          </a:xfrm>
          <a:prstGeom prst="ellipse">
            <a:avLst/>
          </a:prstGeom>
          <a:solidFill>
            <a:schemeClr val="accent1"/>
          </a:solidFill>
        </p:spPr>
        <p:txBody>
          <a:bodyPr wrap="square" rtlCol="0" anchor="ctr">
            <a:spAutoFit/>
          </a:bodyPr>
          <a:lstStyle/>
          <a:p>
            <a:pPr algn="ctr">
              <a:lnSpc>
                <a:spcPct val="150000"/>
              </a:lnSpc>
            </a:pPr>
            <a:endParaRPr lang="zh-CN" altLang="en-US" sz="1600" dirty="0">
              <a:latin typeface="思源黑体 CN Bold" panose="020B0800000000000000" pitchFamily="34" charset="-122"/>
              <a:ea typeface="思源黑体 CN Bold" panose="020B0800000000000000" pitchFamily="34" charset="-122"/>
              <a:sym typeface="HarmonyOS Sans SC Bold" panose="00000800000000000000" pitchFamily="2" charset="-122"/>
            </a:endParaRPr>
          </a:p>
        </p:txBody>
      </p:sp>
      <p:sp>
        <p:nvSpPr>
          <p:cNvPr id="77" name="椭圆 76">
            <a:extLst>
              <a:ext uri="{FF2B5EF4-FFF2-40B4-BE49-F238E27FC236}">
                <a16:creationId xmlns:a16="http://schemas.microsoft.com/office/drawing/2014/main" id="{B0831D2B-B44B-EA2B-45D1-E661ACE283EC}"/>
              </a:ext>
            </a:extLst>
          </p:cNvPr>
          <p:cNvSpPr/>
          <p:nvPr/>
        </p:nvSpPr>
        <p:spPr>
          <a:xfrm rot="1867344">
            <a:off x="8195765" y="4252651"/>
            <a:ext cx="283194" cy="594548"/>
          </a:xfrm>
          <a:prstGeom prst="ellipse">
            <a:avLst/>
          </a:prstGeom>
          <a:noFill/>
          <a:ln w="15875" cap="rnd">
            <a:solidFill>
              <a:schemeClr val="accent1"/>
            </a:solidFill>
            <a:prstDash val="dash"/>
          </a:ln>
        </p:spPr>
        <p:txBody>
          <a:bodyPr wrap="square" rtlCol="0" anchor="ctr">
            <a:spAutoFit/>
          </a:bodyPr>
          <a:lstStyle/>
          <a:p>
            <a:pPr algn="ctr">
              <a:lnSpc>
                <a:spcPct val="150000"/>
              </a:lnSpc>
            </a:pPr>
            <a:endParaRPr lang="zh-CN" altLang="en-US" sz="1600" dirty="0">
              <a:latin typeface="思源黑体 CN Bold" panose="020B0800000000000000" pitchFamily="34" charset="-122"/>
              <a:ea typeface="思源黑体 CN Bold" panose="020B0800000000000000" pitchFamily="34" charset="-122"/>
              <a:sym typeface="HarmonyOS Sans SC Bold" panose="00000800000000000000" pitchFamily="2" charset="-122"/>
            </a:endParaRPr>
          </a:p>
        </p:txBody>
      </p:sp>
      <p:cxnSp>
        <p:nvCxnSpPr>
          <p:cNvPr id="78" name="直接连接符 77">
            <a:extLst>
              <a:ext uri="{FF2B5EF4-FFF2-40B4-BE49-F238E27FC236}">
                <a16:creationId xmlns:a16="http://schemas.microsoft.com/office/drawing/2014/main" id="{E2E35040-3172-AC89-903C-5578AC5FDB25}"/>
              </a:ext>
            </a:extLst>
          </p:cNvPr>
          <p:cNvCxnSpPr>
            <a:cxnSpLocks/>
          </p:cNvCxnSpPr>
          <p:nvPr/>
        </p:nvCxnSpPr>
        <p:spPr>
          <a:xfrm>
            <a:off x="8337362" y="4691522"/>
            <a:ext cx="0" cy="1202287"/>
          </a:xfrm>
          <a:prstGeom prst="line">
            <a:avLst/>
          </a:prstGeom>
          <a:noFill/>
          <a:ln w="15875" cap="rnd">
            <a:solidFill>
              <a:schemeClr val="accent1"/>
            </a:solidFill>
            <a:prstDash val="dash"/>
          </a:ln>
        </p:spPr>
      </p:cxnSp>
      <p:sp>
        <p:nvSpPr>
          <p:cNvPr id="79" name="矩形 78">
            <a:extLst>
              <a:ext uri="{FF2B5EF4-FFF2-40B4-BE49-F238E27FC236}">
                <a16:creationId xmlns:a16="http://schemas.microsoft.com/office/drawing/2014/main" id="{3F995167-8530-C72D-F4BD-3EAA3E04E2D9}"/>
              </a:ext>
            </a:extLst>
          </p:cNvPr>
          <p:cNvSpPr/>
          <p:nvPr/>
        </p:nvSpPr>
        <p:spPr>
          <a:xfrm>
            <a:off x="8460667" y="4984008"/>
            <a:ext cx="2393124" cy="629724"/>
          </a:xfrm>
          <a:prstGeom prst="rect">
            <a:avLst/>
          </a:prstGeom>
        </p:spPr>
        <p:txBody>
          <a:bodyPr wrap="square">
            <a:spAutoFit/>
          </a:bodyPr>
          <a:lstStyle/>
          <a:p>
            <a:pPr>
              <a:lnSpc>
                <a:spcPct val="130000"/>
              </a:lnSpc>
            </a:pPr>
            <a:r>
              <a:rPr lang="zh-CN" altLang="en-US" sz="1400" dirty="0">
                <a:solidFill>
                  <a:schemeClr val="tx1">
                    <a:alpha val="70000"/>
                  </a:schemeClr>
                </a:solidFill>
                <a:latin typeface="+mn-ea"/>
                <a:sym typeface="HarmonyOS Sans SC" panose="00000800000000000000" pitchFamily="2" charset="-122"/>
              </a:rPr>
              <a:t>文字这里是一段文字这里是一段文字这里是一段文</a:t>
            </a:r>
          </a:p>
        </p:txBody>
      </p:sp>
      <p:sp>
        <p:nvSpPr>
          <p:cNvPr id="80" name="矩形 79">
            <a:extLst>
              <a:ext uri="{FF2B5EF4-FFF2-40B4-BE49-F238E27FC236}">
                <a16:creationId xmlns:a16="http://schemas.microsoft.com/office/drawing/2014/main" id="{533A8D88-6000-F68B-1E32-1FDD1E307C48}"/>
              </a:ext>
            </a:extLst>
          </p:cNvPr>
          <p:cNvSpPr/>
          <p:nvPr/>
        </p:nvSpPr>
        <p:spPr>
          <a:xfrm>
            <a:off x="5044575" y="4984008"/>
            <a:ext cx="2393124" cy="629468"/>
          </a:xfrm>
          <a:prstGeom prst="rect">
            <a:avLst/>
          </a:prstGeom>
        </p:spPr>
        <p:txBody>
          <a:bodyPr wrap="square">
            <a:spAutoFit/>
          </a:bodyPr>
          <a:lstStyle/>
          <a:p>
            <a:pPr>
              <a:lnSpc>
                <a:spcPct val="130000"/>
              </a:lnSpc>
            </a:pPr>
            <a:r>
              <a:rPr lang="zh-CN" altLang="en-US" sz="1400" dirty="0">
                <a:solidFill>
                  <a:schemeClr val="tx1">
                    <a:alpha val="70000"/>
                  </a:schemeClr>
                </a:solidFill>
                <a:latin typeface="+mn-ea"/>
                <a:sym typeface="HarmonyOS Sans SC" panose="00000800000000000000" pitchFamily="2" charset="-122"/>
              </a:rPr>
              <a:t>文字这里是一段文字这里是一段文字这里是一段文</a:t>
            </a:r>
          </a:p>
        </p:txBody>
      </p:sp>
      <p:sp>
        <p:nvSpPr>
          <p:cNvPr id="81" name="图形 68">
            <a:extLst>
              <a:ext uri="{FF2B5EF4-FFF2-40B4-BE49-F238E27FC236}">
                <a16:creationId xmlns:a16="http://schemas.microsoft.com/office/drawing/2014/main" id="{C5EFDF3C-2614-1AD8-F2E9-F7037D05CEF1}"/>
              </a:ext>
            </a:extLst>
          </p:cNvPr>
          <p:cNvSpPr/>
          <p:nvPr/>
        </p:nvSpPr>
        <p:spPr>
          <a:xfrm>
            <a:off x="3411851" y="3803406"/>
            <a:ext cx="527845" cy="385391"/>
          </a:xfrm>
          <a:custGeom>
            <a:avLst/>
            <a:gdLst>
              <a:gd name="connsiteX0" fmla="*/ 1548185 w 1656457"/>
              <a:gd name="connsiteY0" fmla="*/ 206871 h 1209414"/>
              <a:gd name="connsiteX1" fmla="*/ 1548185 w 1656457"/>
              <a:gd name="connsiteY1" fmla="*/ 204267 h 1209414"/>
              <a:gd name="connsiteX2" fmla="*/ 1545580 w 1656457"/>
              <a:gd name="connsiteY2" fmla="*/ 204267 h 1209414"/>
              <a:gd name="connsiteX3" fmla="*/ 1546324 w 1656457"/>
              <a:gd name="connsiteY3" fmla="*/ 205011 h 1209414"/>
              <a:gd name="connsiteX4" fmla="*/ 1548185 w 1656457"/>
              <a:gd name="connsiteY4" fmla="*/ 206871 h 1209414"/>
              <a:gd name="connsiteX5" fmla="*/ 74600 w 1656457"/>
              <a:gd name="connsiteY5" fmla="*/ 686098 h 1209414"/>
              <a:gd name="connsiteX6" fmla="*/ 540060 w 1656457"/>
              <a:gd name="connsiteY6" fmla="*/ 349374 h 1209414"/>
              <a:gd name="connsiteX7" fmla="*/ 921618 w 1656457"/>
              <a:gd name="connsiteY7" fmla="*/ 714933 h 1209414"/>
              <a:gd name="connsiteX8" fmla="*/ 1543534 w 1656457"/>
              <a:gd name="connsiteY8" fmla="*/ 159804 h 1209414"/>
              <a:gd name="connsiteX9" fmla="*/ 1546324 w 1656457"/>
              <a:gd name="connsiteY9" fmla="*/ 156642 h 1209414"/>
              <a:gd name="connsiteX10" fmla="*/ 1547440 w 1656457"/>
              <a:gd name="connsiteY10" fmla="*/ 285378 h 1209414"/>
              <a:gd name="connsiteX11" fmla="*/ 1593949 w 1656457"/>
              <a:gd name="connsiteY11" fmla="*/ 331515 h 1209414"/>
              <a:gd name="connsiteX12" fmla="*/ 1594321 w 1656457"/>
              <a:gd name="connsiteY12" fmla="*/ 331515 h 1209414"/>
              <a:gd name="connsiteX13" fmla="*/ 1640458 w 1656457"/>
              <a:gd name="connsiteY13" fmla="*/ 284634 h 1209414"/>
              <a:gd name="connsiteX14" fmla="*/ 1638226 w 1656457"/>
              <a:gd name="connsiteY14" fmla="*/ 0 h 1209414"/>
              <a:gd name="connsiteX15" fmla="*/ 1333314 w 1656457"/>
              <a:gd name="connsiteY15" fmla="*/ 372 h 1209414"/>
              <a:gd name="connsiteX16" fmla="*/ 1286805 w 1656457"/>
              <a:gd name="connsiteY16" fmla="*/ 46881 h 1209414"/>
              <a:gd name="connsiteX17" fmla="*/ 1333314 w 1656457"/>
              <a:gd name="connsiteY17" fmla="*/ 93390 h 1209414"/>
              <a:gd name="connsiteX18" fmla="*/ 1478421 w 1656457"/>
              <a:gd name="connsiteY18" fmla="*/ 93204 h 1209414"/>
              <a:gd name="connsiteX19" fmla="*/ 1478235 w 1656457"/>
              <a:gd name="connsiteY19" fmla="*/ 93390 h 1209414"/>
              <a:gd name="connsiteX20" fmla="*/ 920688 w 1656457"/>
              <a:gd name="connsiteY20" fmla="*/ 585453 h 1209414"/>
              <a:gd name="connsiteX21" fmla="*/ 552152 w 1656457"/>
              <a:gd name="connsiteY21" fmla="*/ 228637 h 1209414"/>
              <a:gd name="connsiteX22" fmla="*/ 20092 w 1656457"/>
              <a:gd name="connsiteY22" fmla="*/ 610753 h 1209414"/>
              <a:gd name="connsiteX23" fmla="*/ 9674 w 1656457"/>
              <a:gd name="connsiteY23" fmla="*/ 675680 h 1209414"/>
              <a:gd name="connsiteX24" fmla="*/ 74600 w 1656457"/>
              <a:gd name="connsiteY24" fmla="*/ 686098 h 1209414"/>
              <a:gd name="connsiteX25" fmla="*/ 1545766 w 1656457"/>
              <a:gd name="connsiteY25" fmla="*/ 93390 h 1209414"/>
              <a:gd name="connsiteX26" fmla="*/ 1545766 w 1656457"/>
              <a:gd name="connsiteY26" fmla="*/ 95994 h 1209414"/>
              <a:gd name="connsiteX27" fmla="*/ 1543906 w 1656457"/>
              <a:gd name="connsiteY27" fmla="*/ 94134 h 1209414"/>
              <a:gd name="connsiteX28" fmla="*/ 1543162 w 1656457"/>
              <a:gd name="connsiteY28" fmla="*/ 93390 h 1209414"/>
              <a:gd name="connsiteX29" fmla="*/ 1545766 w 1656457"/>
              <a:gd name="connsiteY29" fmla="*/ 93390 h 1209414"/>
              <a:gd name="connsiteX30" fmla="*/ 1619436 w 1656457"/>
              <a:gd name="connsiteY30" fmla="*/ 1116397 h 1209414"/>
              <a:gd name="connsiteX31" fmla="*/ 1335360 w 1656457"/>
              <a:gd name="connsiteY31" fmla="*/ 1116397 h 1209414"/>
              <a:gd name="connsiteX32" fmla="*/ 1335360 w 1656457"/>
              <a:gd name="connsiteY32" fmla="*/ 504155 h 1209414"/>
              <a:gd name="connsiteX33" fmla="*/ 1288852 w 1656457"/>
              <a:gd name="connsiteY33" fmla="*/ 457647 h 1209414"/>
              <a:gd name="connsiteX34" fmla="*/ 1242343 w 1656457"/>
              <a:gd name="connsiteY34" fmla="*/ 504155 h 1209414"/>
              <a:gd name="connsiteX35" fmla="*/ 1242343 w 1656457"/>
              <a:gd name="connsiteY35" fmla="*/ 1116397 h 1209414"/>
              <a:gd name="connsiteX36" fmla="*/ 966267 w 1656457"/>
              <a:gd name="connsiteY36" fmla="*/ 1116397 h 1209414"/>
              <a:gd name="connsiteX37" fmla="*/ 966267 w 1656457"/>
              <a:gd name="connsiteY37" fmla="*/ 843669 h 1209414"/>
              <a:gd name="connsiteX38" fmla="*/ 919758 w 1656457"/>
              <a:gd name="connsiteY38" fmla="*/ 797161 h 1209414"/>
              <a:gd name="connsiteX39" fmla="*/ 873249 w 1656457"/>
              <a:gd name="connsiteY39" fmla="*/ 843669 h 1209414"/>
              <a:gd name="connsiteX40" fmla="*/ 873249 w 1656457"/>
              <a:gd name="connsiteY40" fmla="*/ 1116397 h 1209414"/>
              <a:gd name="connsiteX41" fmla="*/ 614660 w 1656457"/>
              <a:gd name="connsiteY41" fmla="*/ 1116397 h 1209414"/>
              <a:gd name="connsiteX42" fmla="*/ 614846 w 1656457"/>
              <a:gd name="connsiteY42" fmla="*/ 1113607 h 1209414"/>
              <a:gd name="connsiteX43" fmla="*/ 614846 w 1656457"/>
              <a:gd name="connsiteY43" fmla="*/ 551594 h 1209414"/>
              <a:gd name="connsiteX44" fmla="*/ 568337 w 1656457"/>
              <a:gd name="connsiteY44" fmla="*/ 505085 h 1209414"/>
              <a:gd name="connsiteX45" fmla="*/ 521829 w 1656457"/>
              <a:gd name="connsiteY45" fmla="*/ 551594 h 1209414"/>
              <a:gd name="connsiteX46" fmla="*/ 521829 w 1656457"/>
              <a:gd name="connsiteY46" fmla="*/ 1113607 h 1209414"/>
              <a:gd name="connsiteX47" fmla="*/ 522015 w 1656457"/>
              <a:gd name="connsiteY47" fmla="*/ 1116397 h 1209414"/>
              <a:gd name="connsiteX48" fmla="*/ 261193 w 1656457"/>
              <a:gd name="connsiteY48" fmla="*/ 1116397 h 1209414"/>
              <a:gd name="connsiteX49" fmla="*/ 261193 w 1656457"/>
              <a:gd name="connsiteY49" fmla="*/ 723491 h 1209414"/>
              <a:gd name="connsiteX50" fmla="*/ 214685 w 1656457"/>
              <a:gd name="connsiteY50" fmla="*/ 676982 h 1209414"/>
              <a:gd name="connsiteX51" fmla="*/ 168176 w 1656457"/>
              <a:gd name="connsiteY51" fmla="*/ 723491 h 1209414"/>
              <a:gd name="connsiteX52" fmla="*/ 168176 w 1656457"/>
              <a:gd name="connsiteY52" fmla="*/ 1116397 h 1209414"/>
              <a:gd name="connsiteX53" fmla="*/ 37021 w 1656457"/>
              <a:gd name="connsiteY53" fmla="*/ 1116397 h 1209414"/>
              <a:gd name="connsiteX54" fmla="*/ 0 w 1656457"/>
              <a:gd name="connsiteY54" fmla="*/ 1162906 h 1209414"/>
              <a:gd name="connsiteX55" fmla="*/ 37021 w 1656457"/>
              <a:gd name="connsiteY55" fmla="*/ 1209415 h 1209414"/>
              <a:gd name="connsiteX56" fmla="*/ 1619436 w 1656457"/>
              <a:gd name="connsiteY56" fmla="*/ 1209415 h 1209414"/>
              <a:gd name="connsiteX57" fmla="*/ 1656457 w 1656457"/>
              <a:gd name="connsiteY57" fmla="*/ 1162906 h 1209414"/>
              <a:gd name="connsiteX58" fmla="*/ 1619436 w 1656457"/>
              <a:gd name="connsiteY58" fmla="*/ 1116397 h 120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656457" h="1209414">
                <a:moveTo>
                  <a:pt x="1548185" y="206871"/>
                </a:moveTo>
                <a:lnTo>
                  <a:pt x="1548185" y="204267"/>
                </a:lnTo>
                <a:lnTo>
                  <a:pt x="1545580" y="204267"/>
                </a:lnTo>
                <a:lnTo>
                  <a:pt x="1546324" y="205011"/>
                </a:lnTo>
                <a:cubicBezTo>
                  <a:pt x="1547068" y="205569"/>
                  <a:pt x="1547627" y="206127"/>
                  <a:pt x="1548185" y="206871"/>
                </a:cubicBezTo>
                <a:close/>
                <a:moveTo>
                  <a:pt x="74600" y="686098"/>
                </a:moveTo>
                <a:lnTo>
                  <a:pt x="540060" y="349374"/>
                </a:lnTo>
                <a:lnTo>
                  <a:pt x="921618" y="714933"/>
                </a:lnTo>
                <a:lnTo>
                  <a:pt x="1543534" y="159804"/>
                </a:lnTo>
                <a:cubicBezTo>
                  <a:pt x="1544464" y="158874"/>
                  <a:pt x="1545394" y="157758"/>
                  <a:pt x="1546324" y="156642"/>
                </a:cubicBezTo>
                <a:lnTo>
                  <a:pt x="1547440" y="285378"/>
                </a:lnTo>
                <a:cubicBezTo>
                  <a:pt x="1547627" y="310865"/>
                  <a:pt x="1568462" y="331515"/>
                  <a:pt x="1593949" y="331515"/>
                </a:cubicBezTo>
                <a:lnTo>
                  <a:pt x="1594321" y="331515"/>
                </a:lnTo>
                <a:cubicBezTo>
                  <a:pt x="1619994" y="331329"/>
                  <a:pt x="1640644" y="310307"/>
                  <a:pt x="1640458" y="284634"/>
                </a:cubicBezTo>
                <a:lnTo>
                  <a:pt x="1638226" y="0"/>
                </a:lnTo>
                <a:lnTo>
                  <a:pt x="1333314" y="372"/>
                </a:lnTo>
                <a:cubicBezTo>
                  <a:pt x="1307641" y="372"/>
                  <a:pt x="1286805" y="21208"/>
                  <a:pt x="1286805" y="46881"/>
                </a:cubicBezTo>
                <a:cubicBezTo>
                  <a:pt x="1286805" y="72554"/>
                  <a:pt x="1307641" y="93390"/>
                  <a:pt x="1333314" y="93390"/>
                </a:cubicBezTo>
                <a:lnTo>
                  <a:pt x="1478421" y="93204"/>
                </a:lnTo>
                <a:lnTo>
                  <a:pt x="1478235" y="93390"/>
                </a:lnTo>
                <a:lnTo>
                  <a:pt x="920688" y="585453"/>
                </a:lnTo>
                <a:lnTo>
                  <a:pt x="552152" y="228637"/>
                </a:lnTo>
                <a:lnTo>
                  <a:pt x="20092" y="610753"/>
                </a:lnTo>
                <a:cubicBezTo>
                  <a:pt x="-744" y="625822"/>
                  <a:pt x="-5395" y="654844"/>
                  <a:pt x="9674" y="675680"/>
                </a:cubicBezTo>
                <a:cubicBezTo>
                  <a:pt x="24743" y="696516"/>
                  <a:pt x="53764" y="701167"/>
                  <a:pt x="74600" y="686098"/>
                </a:cubicBezTo>
                <a:close/>
                <a:moveTo>
                  <a:pt x="1545766" y="93390"/>
                </a:moveTo>
                <a:lnTo>
                  <a:pt x="1545766" y="95994"/>
                </a:lnTo>
                <a:cubicBezTo>
                  <a:pt x="1545208" y="95250"/>
                  <a:pt x="1544650" y="94692"/>
                  <a:pt x="1543906" y="94134"/>
                </a:cubicBezTo>
                <a:lnTo>
                  <a:pt x="1543162" y="93390"/>
                </a:lnTo>
                <a:lnTo>
                  <a:pt x="1545766" y="93390"/>
                </a:lnTo>
                <a:close/>
                <a:moveTo>
                  <a:pt x="1619436" y="1116397"/>
                </a:moveTo>
                <a:lnTo>
                  <a:pt x="1335360" y="1116397"/>
                </a:lnTo>
                <a:lnTo>
                  <a:pt x="1335360" y="504155"/>
                </a:lnTo>
                <a:cubicBezTo>
                  <a:pt x="1335360" y="478482"/>
                  <a:pt x="1314524" y="457647"/>
                  <a:pt x="1288852" y="457647"/>
                </a:cubicBezTo>
                <a:cubicBezTo>
                  <a:pt x="1263179" y="457647"/>
                  <a:pt x="1242343" y="478482"/>
                  <a:pt x="1242343" y="504155"/>
                </a:cubicBezTo>
                <a:lnTo>
                  <a:pt x="1242343" y="1116397"/>
                </a:lnTo>
                <a:lnTo>
                  <a:pt x="966267" y="1116397"/>
                </a:lnTo>
                <a:lnTo>
                  <a:pt x="966267" y="843669"/>
                </a:lnTo>
                <a:cubicBezTo>
                  <a:pt x="966267" y="817997"/>
                  <a:pt x="945431" y="797161"/>
                  <a:pt x="919758" y="797161"/>
                </a:cubicBezTo>
                <a:cubicBezTo>
                  <a:pt x="894085" y="797161"/>
                  <a:pt x="873249" y="817997"/>
                  <a:pt x="873249" y="843669"/>
                </a:cubicBezTo>
                <a:lnTo>
                  <a:pt x="873249" y="1116397"/>
                </a:lnTo>
                <a:lnTo>
                  <a:pt x="614660" y="1116397"/>
                </a:lnTo>
                <a:cubicBezTo>
                  <a:pt x="614660" y="1115467"/>
                  <a:pt x="614846" y="1114537"/>
                  <a:pt x="614846" y="1113607"/>
                </a:cubicBezTo>
                <a:lnTo>
                  <a:pt x="614846" y="551594"/>
                </a:lnTo>
                <a:cubicBezTo>
                  <a:pt x="614846" y="525921"/>
                  <a:pt x="594010" y="505085"/>
                  <a:pt x="568337" y="505085"/>
                </a:cubicBezTo>
                <a:cubicBezTo>
                  <a:pt x="542665" y="505085"/>
                  <a:pt x="521829" y="525921"/>
                  <a:pt x="521829" y="551594"/>
                </a:cubicBezTo>
                <a:lnTo>
                  <a:pt x="521829" y="1113607"/>
                </a:lnTo>
                <a:cubicBezTo>
                  <a:pt x="521829" y="1114537"/>
                  <a:pt x="521829" y="1115467"/>
                  <a:pt x="522015" y="1116397"/>
                </a:cubicBezTo>
                <a:lnTo>
                  <a:pt x="261193" y="1116397"/>
                </a:lnTo>
                <a:lnTo>
                  <a:pt x="261193" y="723491"/>
                </a:lnTo>
                <a:cubicBezTo>
                  <a:pt x="261193" y="697818"/>
                  <a:pt x="240357" y="676982"/>
                  <a:pt x="214685" y="676982"/>
                </a:cubicBezTo>
                <a:cubicBezTo>
                  <a:pt x="189012" y="676982"/>
                  <a:pt x="168176" y="697818"/>
                  <a:pt x="168176" y="723491"/>
                </a:cubicBezTo>
                <a:lnTo>
                  <a:pt x="168176" y="1116397"/>
                </a:lnTo>
                <a:lnTo>
                  <a:pt x="37021" y="1116397"/>
                </a:lnTo>
                <a:cubicBezTo>
                  <a:pt x="16557" y="1116397"/>
                  <a:pt x="0" y="1137233"/>
                  <a:pt x="0" y="1162906"/>
                </a:cubicBezTo>
                <a:cubicBezTo>
                  <a:pt x="0" y="1188579"/>
                  <a:pt x="16557" y="1209415"/>
                  <a:pt x="37021" y="1209415"/>
                </a:cubicBezTo>
                <a:lnTo>
                  <a:pt x="1619436" y="1209415"/>
                </a:lnTo>
                <a:cubicBezTo>
                  <a:pt x="1639900" y="1209415"/>
                  <a:pt x="1656457" y="1188579"/>
                  <a:pt x="1656457" y="1162906"/>
                </a:cubicBezTo>
                <a:cubicBezTo>
                  <a:pt x="1656271" y="1137233"/>
                  <a:pt x="1639714" y="1116397"/>
                  <a:pt x="1619436" y="1116397"/>
                </a:cubicBezTo>
                <a:close/>
              </a:path>
            </a:pathLst>
          </a:custGeom>
          <a:gradFill flip="none" rotWithShape="1">
            <a:gsLst>
              <a:gs pos="54000">
                <a:srgbClr val="79D9FF"/>
              </a:gs>
              <a:gs pos="100000">
                <a:srgbClr val="01B6FF">
                  <a:alpha val="30000"/>
                </a:srgbClr>
              </a:gs>
            </a:gsLst>
            <a:lin ang="0" scaled="0"/>
            <a:tileRect/>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2" name="图形 70">
            <a:extLst>
              <a:ext uri="{FF2B5EF4-FFF2-40B4-BE49-F238E27FC236}">
                <a16:creationId xmlns:a16="http://schemas.microsoft.com/office/drawing/2014/main" id="{48E1F9D5-F651-54AF-9A17-A3DAB684BDB4}"/>
              </a:ext>
            </a:extLst>
          </p:cNvPr>
          <p:cNvSpPr/>
          <p:nvPr/>
        </p:nvSpPr>
        <p:spPr>
          <a:xfrm>
            <a:off x="10255988" y="3738274"/>
            <a:ext cx="560825" cy="515654"/>
          </a:xfrm>
          <a:custGeom>
            <a:avLst/>
            <a:gdLst>
              <a:gd name="connsiteX0" fmla="*/ 1385008 w 1759955"/>
              <a:gd name="connsiteY0" fmla="*/ 1136119 h 1618202"/>
              <a:gd name="connsiteX1" fmla="*/ 1304680 w 1759955"/>
              <a:gd name="connsiteY1" fmla="*/ 1521961 h 1618202"/>
              <a:gd name="connsiteX2" fmla="*/ 1628292 w 1759955"/>
              <a:gd name="connsiteY2" fmla="*/ 1136119 h 1618202"/>
              <a:gd name="connsiteX3" fmla="*/ 1385008 w 1759955"/>
              <a:gd name="connsiteY3" fmla="*/ 1136119 h 1618202"/>
              <a:gd name="connsiteX4" fmla="*/ 1385008 w 1759955"/>
              <a:gd name="connsiteY4" fmla="*/ 1056745 h 1618202"/>
              <a:gd name="connsiteX5" fmla="*/ 1628292 w 1759955"/>
              <a:gd name="connsiteY5" fmla="*/ 1056745 h 1618202"/>
              <a:gd name="connsiteX6" fmla="*/ 1469224 w 1759955"/>
              <a:gd name="connsiteY6" fmla="*/ 756945 h 1618202"/>
              <a:gd name="connsiteX7" fmla="*/ 1462732 w 1759955"/>
              <a:gd name="connsiteY7" fmla="*/ 701194 h 1618202"/>
              <a:gd name="connsiteX8" fmla="*/ 1518483 w 1759955"/>
              <a:gd name="connsiteY8" fmla="*/ 694704 h 1618202"/>
              <a:gd name="connsiteX9" fmla="*/ 1519746 w 1759955"/>
              <a:gd name="connsiteY9" fmla="*/ 695747 h 1618202"/>
              <a:gd name="connsiteX10" fmla="*/ 1709453 w 1759955"/>
              <a:gd name="connsiteY10" fmla="*/ 1096432 h 1618202"/>
              <a:gd name="connsiteX11" fmla="*/ 1181727 w 1759955"/>
              <a:gd name="connsiteY11" fmla="*/ 1618203 h 1618202"/>
              <a:gd name="connsiteX12" fmla="*/ 654003 w 1759955"/>
              <a:gd name="connsiteY12" fmla="*/ 1096432 h 1618202"/>
              <a:gd name="connsiteX13" fmla="*/ 654003 w 1759955"/>
              <a:gd name="connsiteY13" fmla="*/ 1056745 h 1618202"/>
              <a:gd name="connsiteX14" fmla="*/ 978449 w 1759955"/>
              <a:gd name="connsiteY14" fmla="*/ 1056745 h 1618202"/>
              <a:gd name="connsiteX15" fmla="*/ 987259 w 1759955"/>
              <a:gd name="connsiteY15" fmla="*/ 933435 h 1618202"/>
              <a:gd name="connsiteX16" fmla="*/ 1030914 w 1759955"/>
              <a:gd name="connsiteY16" fmla="*/ 898159 h 1618202"/>
              <a:gd name="connsiteX17" fmla="*/ 1066190 w 1759955"/>
              <a:gd name="connsiteY17" fmla="*/ 941814 h 1618202"/>
              <a:gd name="connsiteX18" fmla="*/ 1066079 w 1759955"/>
              <a:gd name="connsiteY18" fmla="*/ 942761 h 1618202"/>
              <a:gd name="connsiteX19" fmla="*/ 1057863 w 1759955"/>
              <a:gd name="connsiteY19" fmla="*/ 1056745 h 1618202"/>
              <a:gd name="connsiteX20" fmla="*/ 1305593 w 1759955"/>
              <a:gd name="connsiteY20" fmla="*/ 1056745 h 1618202"/>
              <a:gd name="connsiteX21" fmla="*/ 1278605 w 1759955"/>
              <a:gd name="connsiteY21" fmla="*/ 833581 h 1618202"/>
              <a:gd name="connsiteX22" fmla="*/ 1308252 w 1759955"/>
              <a:gd name="connsiteY22" fmla="*/ 785917 h 1618202"/>
              <a:gd name="connsiteX23" fmla="*/ 1355916 w 1759955"/>
              <a:gd name="connsiteY23" fmla="*/ 815563 h 1618202"/>
              <a:gd name="connsiteX24" fmla="*/ 1385008 w 1759955"/>
              <a:gd name="connsiteY24" fmla="*/ 1056745 h 1618202"/>
              <a:gd name="connsiteX25" fmla="*/ 1305552 w 1759955"/>
              <a:gd name="connsiteY25" fmla="*/ 1136119 h 1618202"/>
              <a:gd name="connsiteX26" fmla="*/ 1057902 w 1759955"/>
              <a:gd name="connsiteY26" fmla="*/ 1136119 h 1618202"/>
              <a:gd name="connsiteX27" fmla="*/ 1181727 w 1759955"/>
              <a:gd name="connsiteY27" fmla="*/ 1538829 h 1618202"/>
              <a:gd name="connsiteX28" fmla="*/ 1305552 w 1759955"/>
              <a:gd name="connsiteY28" fmla="*/ 1136119 h 1618202"/>
              <a:gd name="connsiteX29" fmla="*/ 978449 w 1759955"/>
              <a:gd name="connsiteY29" fmla="*/ 1136119 h 1618202"/>
              <a:gd name="connsiteX30" fmla="*/ 735165 w 1759955"/>
              <a:gd name="connsiteY30" fmla="*/ 1136119 h 1618202"/>
              <a:gd name="connsiteX31" fmla="*/ 1058777 w 1759955"/>
              <a:gd name="connsiteY31" fmla="*/ 1521961 h 1618202"/>
              <a:gd name="connsiteX32" fmla="*/ 978449 w 1759955"/>
              <a:gd name="connsiteY32" fmla="*/ 1136119 h 1618202"/>
              <a:gd name="connsiteX33" fmla="*/ 568239 w 1759955"/>
              <a:gd name="connsiteY33" fmla="*/ 13439 h 1618202"/>
              <a:gd name="connsiteX34" fmla="*/ 1072666 w 1759955"/>
              <a:gd name="connsiteY34" fmla="*/ 301412 h 1618202"/>
              <a:gd name="connsiteX35" fmla="*/ 1465057 w 1759955"/>
              <a:gd name="connsiteY35" fmla="*/ 74836 h 1618202"/>
              <a:gd name="connsiteX36" fmla="*/ 1734947 w 1759955"/>
              <a:gd name="connsiteY36" fmla="*/ 151942 h 1618202"/>
              <a:gd name="connsiteX37" fmla="*/ 1663692 w 1759955"/>
              <a:gd name="connsiteY37" fmla="*/ 418451 h 1618202"/>
              <a:gd name="connsiteX38" fmla="*/ 422069 w 1759955"/>
              <a:gd name="connsiteY38" fmla="*/ 1135285 h 1618202"/>
              <a:gd name="connsiteX39" fmla="*/ 376230 w 1759955"/>
              <a:gd name="connsiteY39" fmla="*/ 1130921 h 1618202"/>
              <a:gd name="connsiteX40" fmla="*/ 26266 w 1759955"/>
              <a:gd name="connsiteY40" fmla="*/ 827032 h 1618202"/>
              <a:gd name="connsiteX41" fmla="*/ 35116 w 1759955"/>
              <a:gd name="connsiteY41" fmla="*/ 717099 h 1618202"/>
              <a:gd name="connsiteX42" fmla="*/ 173904 w 1759955"/>
              <a:gd name="connsiteY42" fmla="*/ 636970 h 1618202"/>
              <a:gd name="connsiteX43" fmla="*/ 203908 w 1759955"/>
              <a:gd name="connsiteY43" fmla="*/ 633001 h 1618202"/>
              <a:gd name="connsiteX44" fmla="*/ 405838 w 1759955"/>
              <a:gd name="connsiteY44" fmla="*/ 686380 h 1618202"/>
              <a:gd name="connsiteX45" fmla="*/ 657417 w 1759955"/>
              <a:gd name="connsiteY45" fmla="*/ 541124 h 1618202"/>
              <a:gd name="connsiteX46" fmla="*/ 307769 w 1759955"/>
              <a:gd name="connsiteY46" fmla="*/ 204019 h 1618202"/>
              <a:gd name="connsiteX47" fmla="*/ 321144 w 1759955"/>
              <a:gd name="connsiteY47" fmla="*/ 93687 h 1618202"/>
              <a:gd name="connsiteX48" fmla="*/ 460169 w 1759955"/>
              <a:gd name="connsiteY48" fmla="*/ 13439 h 1618202"/>
              <a:gd name="connsiteX49" fmla="*/ 568239 w 1759955"/>
              <a:gd name="connsiteY49" fmla="*/ 13439 h 1618202"/>
              <a:gd name="connsiteX50" fmla="*/ 199462 w 1759955"/>
              <a:gd name="connsiteY50" fmla="*/ 713923 h 1618202"/>
              <a:gd name="connsiteX51" fmla="*/ 89925 w 1759955"/>
              <a:gd name="connsiteY51" fmla="*/ 777145 h 1618202"/>
              <a:gd name="connsiteX52" fmla="*/ 406949 w 1759955"/>
              <a:gd name="connsiteY52" fmla="*/ 1052418 h 1618202"/>
              <a:gd name="connsiteX53" fmla="*/ 1624045 w 1759955"/>
              <a:gd name="connsiteY53" fmla="*/ 349711 h 1618202"/>
              <a:gd name="connsiteX54" fmla="*/ 1664016 w 1759955"/>
              <a:gd name="connsiteY54" fmla="*/ 186087 h 1618202"/>
              <a:gd name="connsiteX55" fmla="*/ 1504785 w 1759955"/>
              <a:gd name="connsiteY55" fmla="*/ 143575 h 1618202"/>
              <a:gd name="connsiteX56" fmla="*/ 1092669 w 1759955"/>
              <a:gd name="connsiteY56" fmla="*/ 381541 h 1618202"/>
              <a:gd name="connsiteX57" fmla="*/ 1053140 w 1759955"/>
              <a:gd name="connsiteY57" fmla="*/ 381620 h 1618202"/>
              <a:gd name="connsiteX58" fmla="*/ 528669 w 1759955"/>
              <a:gd name="connsiteY58" fmla="*/ 82218 h 1618202"/>
              <a:gd name="connsiteX59" fmla="*/ 499856 w 1759955"/>
              <a:gd name="connsiteY59" fmla="*/ 82218 h 1618202"/>
              <a:gd name="connsiteX60" fmla="*/ 372182 w 1759955"/>
              <a:gd name="connsiteY60" fmla="*/ 155838 h 1618202"/>
              <a:gd name="connsiteX61" fmla="*/ 750444 w 1759955"/>
              <a:gd name="connsiteY61" fmla="*/ 520565 h 1618202"/>
              <a:gd name="connsiteX62" fmla="*/ 751475 w 1759955"/>
              <a:gd name="connsiteY62" fmla="*/ 576683 h 1618202"/>
              <a:gd name="connsiteX63" fmla="*/ 742744 w 1759955"/>
              <a:gd name="connsiteY63" fmla="*/ 583510 h 1618202"/>
              <a:gd name="connsiteX64" fmla="*/ 431356 w 1759955"/>
              <a:gd name="connsiteY64" fmla="*/ 763295 h 1618202"/>
              <a:gd name="connsiteX65" fmla="*/ 401392 w 1759955"/>
              <a:gd name="connsiteY65" fmla="*/ 767263 h 1618202"/>
              <a:gd name="connsiteX66" fmla="*/ 199423 w 1759955"/>
              <a:gd name="connsiteY66" fmla="*/ 713884 h 16182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1759955" h="1618202">
                <a:moveTo>
                  <a:pt x="1385008" y="1136119"/>
                </a:moveTo>
                <a:cubicBezTo>
                  <a:pt x="1380880" y="1295227"/>
                  <a:pt x="1352028" y="1434569"/>
                  <a:pt x="1304680" y="1521961"/>
                </a:cubicBezTo>
                <a:cubicBezTo>
                  <a:pt x="1480139" y="1472749"/>
                  <a:pt x="1611662" y="1320666"/>
                  <a:pt x="1628292" y="1136119"/>
                </a:cubicBezTo>
                <a:lnTo>
                  <a:pt x="1385008" y="1136119"/>
                </a:lnTo>
                <a:close/>
                <a:moveTo>
                  <a:pt x="1385008" y="1056745"/>
                </a:moveTo>
                <a:lnTo>
                  <a:pt x="1628292" y="1056745"/>
                </a:lnTo>
                <a:cubicBezTo>
                  <a:pt x="1617695" y="939349"/>
                  <a:pt x="1560346" y="832152"/>
                  <a:pt x="1469224" y="756945"/>
                </a:cubicBezTo>
                <a:cubicBezTo>
                  <a:pt x="1452036" y="743343"/>
                  <a:pt x="1449130" y="718382"/>
                  <a:pt x="1462732" y="701194"/>
                </a:cubicBezTo>
                <a:cubicBezTo>
                  <a:pt x="1476334" y="684007"/>
                  <a:pt x="1501295" y="681101"/>
                  <a:pt x="1518483" y="694704"/>
                </a:cubicBezTo>
                <a:cubicBezTo>
                  <a:pt x="1518910" y="695042"/>
                  <a:pt x="1519333" y="695390"/>
                  <a:pt x="1519746" y="695747"/>
                </a:cubicBezTo>
                <a:cubicBezTo>
                  <a:pt x="1639087" y="794251"/>
                  <a:pt x="1709453" y="939665"/>
                  <a:pt x="1709453" y="1096432"/>
                </a:cubicBezTo>
                <a:cubicBezTo>
                  <a:pt x="1709453" y="1384682"/>
                  <a:pt x="1473073" y="1618203"/>
                  <a:pt x="1181727" y="1618203"/>
                </a:cubicBezTo>
                <a:cubicBezTo>
                  <a:pt x="890381" y="1618203"/>
                  <a:pt x="654003" y="1384682"/>
                  <a:pt x="654003" y="1096432"/>
                </a:cubicBezTo>
                <a:lnTo>
                  <a:pt x="654003" y="1056745"/>
                </a:lnTo>
                <a:lnTo>
                  <a:pt x="978449" y="1056745"/>
                </a:lnTo>
                <a:cubicBezTo>
                  <a:pt x="979639" y="1014478"/>
                  <a:pt x="982577" y="973122"/>
                  <a:pt x="987259" y="933435"/>
                </a:cubicBezTo>
                <a:cubicBezTo>
                  <a:pt x="989573" y="911639"/>
                  <a:pt x="1009118" y="895845"/>
                  <a:pt x="1030914" y="898159"/>
                </a:cubicBezTo>
                <a:cubicBezTo>
                  <a:pt x="1052710" y="900472"/>
                  <a:pt x="1068504" y="920016"/>
                  <a:pt x="1066190" y="941814"/>
                </a:cubicBezTo>
                <a:cubicBezTo>
                  <a:pt x="1066157" y="942130"/>
                  <a:pt x="1066119" y="942447"/>
                  <a:pt x="1066079" y="942761"/>
                </a:cubicBezTo>
                <a:cubicBezTo>
                  <a:pt x="1061753" y="979393"/>
                  <a:pt x="1058974" y="1017612"/>
                  <a:pt x="1057863" y="1056745"/>
                </a:cubicBezTo>
                <a:lnTo>
                  <a:pt x="1305593" y="1056745"/>
                </a:lnTo>
                <a:cubicBezTo>
                  <a:pt x="1303290" y="975861"/>
                  <a:pt x="1293925" y="899344"/>
                  <a:pt x="1278605" y="833581"/>
                </a:cubicBezTo>
                <a:cubicBezTo>
                  <a:pt x="1273629" y="812233"/>
                  <a:pt x="1286902" y="790893"/>
                  <a:pt x="1308252" y="785917"/>
                </a:cubicBezTo>
                <a:cubicBezTo>
                  <a:pt x="1329601" y="780940"/>
                  <a:pt x="1350941" y="794214"/>
                  <a:pt x="1355916" y="815563"/>
                </a:cubicBezTo>
                <a:cubicBezTo>
                  <a:pt x="1372625" y="887278"/>
                  <a:pt x="1382666" y="969868"/>
                  <a:pt x="1385008" y="1056745"/>
                </a:cubicBezTo>
                <a:close/>
                <a:moveTo>
                  <a:pt x="1305552" y="1136119"/>
                </a:moveTo>
                <a:lnTo>
                  <a:pt x="1057902" y="1136119"/>
                </a:lnTo>
                <a:cubicBezTo>
                  <a:pt x="1064650" y="1362140"/>
                  <a:pt x="1127753" y="1538829"/>
                  <a:pt x="1181727" y="1538829"/>
                </a:cubicBezTo>
                <a:cubicBezTo>
                  <a:pt x="1235704" y="1538829"/>
                  <a:pt x="1298807" y="1362140"/>
                  <a:pt x="1305552" y="1136119"/>
                </a:cubicBezTo>
                <a:close/>
                <a:moveTo>
                  <a:pt x="978449" y="1136119"/>
                </a:moveTo>
                <a:lnTo>
                  <a:pt x="735165" y="1136119"/>
                </a:lnTo>
                <a:cubicBezTo>
                  <a:pt x="751793" y="1320666"/>
                  <a:pt x="883318" y="1472708"/>
                  <a:pt x="1058777" y="1521961"/>
                </a:cubicBezTo>
                <a:cubicBezTo>
                  <a:pt x="1011429" y="1434569"/>
                  <a:pt x="982577" y="1295227"/>
                  <a:pt x="978449" y="1136119"/>
                </a:cubicBezTo>
                <a:close/>
                <a:moveTo>
                  <a:pt x="568239" y="13439"/>
                </a:moveTo>
                <a:lnTo>
                  <a:pt x="1072666" y="301412"/>
                </a:lnTo>
                <a:lnTo>
                  <a:pt x="1465057" y="74836"/>
                </a:lnTo>
                <a:cubicBezTo>
                  <a:pt x="1560878" y="21601"/>
                  <a:pt x="1681712" y="56123"/>
                  <a:pt x="1734947" y="151942"/>
                </a:cubicBezTo>
                <a:cubicBezTo>
                  <a:pt x="1786905" y="245464"/>
                  <a:pt x="1755391" y="363338"/>
                  <a:pt x="1663692" y="418451"/>
                </a:cubicBezTo>
                <a:lnTo>
                  <a:pt x="422069" y="1135285"/>
                </a:lnTo>
                <a:cubicBezTo>
                  <a:pt x="407421" y="1143750"/>
                  <a:pt x="389018" y="1141997"/>
                  <a:pt x="376230" y="1130921"/>
                </a:cubicBezTo>
                <a:lnTo>
                  <a:pt x="26266" y="827032"/>
                </a:lnTo>
                <a:cubicBezTo>
                  <a:pt x="-12072" y="795680"/>
                  <a:pt x="-7865" y="741944"/>
                  <a:pt x="35116" y="717099"/>
                </a:cubicBezTo>
                <a:lnTo>
                  <a:pt x="173904" y="636970"/>
                </a:lnTo>
                <a:cubicBezTo>
                  <a:pt x="182988" y="631734"/>
                  <a:pt x="193775" y="630309"/>
                  <a:pt x="203908" y="633001"/>
                </a:cubicBezTo>
                <a:lnTo>
                  <a:pt x="405838" y="686380"/>
                </a:lnTo>
                <a:lnTo>
                  <a:pt x="657417" y="541124"/>
                </a:lnTo>
                <a:lnTo>
                  <a:pt x="307769" y="204019"/>
                </a:lnTo>
                <a:cubicBezTo>
                  <a:pt x="273083" y="170602"/>
                  <a:pt x="279314" y="117896"/>
                  <a:pt x="321144" y="93687"/>
                </a:cubicBezTo>
                <a:lnTo>
                  <a:pt x="460169" y="13439"/>
                </a:lnTo>
                <a:cubicBezTo>
                  <a:pt x="491206" y="-4459"/>
                  <a:pt x="537322" y="-4500"/>
                  <a:pt x="568239" y="13439"/>
                </a:cubicBezTo>
                <a:close/>
                <a:moveTo>
                  <a:pt x="199462" y="713923"/>
                </a:moveTo>
                <a:lnTo>
                  <a:pt x="89925" y="777145"/>
                </a:lnTo>
                <a:lnTo>
                  <a:pt x="406949" y="1052418"/>
                </a:lnTo>
                <a:lnTo>
                  <a:pt x="1624045" y="349711"/>
                </a:lnTo>
                <a:cubicBezTo>
                  <a:pt x="1680266" y="315566"/>
                  <a:pt x="1698163" y="242309"/>
                  <a:pt x="1664016" y="186087"/>
                </a:cubicBezTo>
                <a:cubicBezTo>
                  <a:pt x="1630896" y="131551"/>
                  <a:pt x="1560681" y="112806"/>
                  <a:pt x="1504785" y="143575"/>
                </a:cubicBezTo>
                <a:lnTo>
                  <a:pt x="1092669" y="381541"/>
                </a:lnTo>
                <a:cubicBezTo>
                  <a:pt x="1080444" y="388594"/>
                  <a:pt x="1065394" y="388624"/>
                  <a:pt x="1053140" y="381620"/>
                </a:cubicBezTo>
                <a:lnTo>
                  <a:pt x="528669" y="82218"/>
                </a:lnTo>
                <a:cubicBezTo>
                  <a:pt x="522121" y="78447"/>
                  <a:pt x="506327" y="78447"/>
                  <a:pt x="499856" y="82218"/>
                </a:cubicBezTo>
                <a:lnTo>
                  <a:pt x="372182" y="155838"/>
                </a:lnTo>
                <a:lnTo>
                  <a:pt x="750444" y="520565"/>
                </a:lnTo>
                <a:cubicBezTo>
                  <a:pt x="766225" y="535778"/>
                  <a:pt x="766687" y="560902"/>
                  <a:pt x="751475" y="576683"/>
                </a:cubicBezTo>
                <a:cubicBezTo>
                  <a:pt x="748898" y="579356"/>
                  <a:pt x="745960" y="581654"/>
                  <a:pt x="742744" y="583510"/>
                </a:cubicBezTo>
                <a:lnTo>
                  <a:pt x="431356" y="763295"/>
                </a:lnTo>
                <a:cubicBezTo>
                  <a:pt x="422283" y="768519"/>
                  <a:pt x="411512" y="769946"/>
                  <a:pt x="401392" y="767263"/>
                </a:cubicBezTo>
                <a:lnTo>
                  <a:pt x="199423" y="713884"/>
                </a:lnTo>
                <a:close/>
              </a:path>
            </a:pathLst>
          </a:custGeom>
          <a:gradFill flip="none" rotWithShape="1">
            <a:gsLst>
              <a:gs pos="54000">
                <a:srgbClr val="79D9FF"/>
              </a:gs>
              <a:gs pos="100000">
                <a:srgbClr val="01B6FF">
                  <a:alpha val="30000"/>
                </a:srgbClr>
              </a:gs>
            </a:gsLst>
            <a:lin ang="0" scaled="0"/>
            <a:tileRect/>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nvGrpSpPr>
          <p:cNvPr id="83" name="组合 82">
            <a:extLst>
              <a:ext uri="{FF2B5EF4-FFF2-40B4-BE49-F238E27FC236}">
                <a16:creationId xmlns:a16="http://schemas.microsoft.com/office/drawing/2014/main" id="{D9298CA7-F47B-F889-9DEE-F0CAF3114F6D}"/>
              </a:ext>
            </a:extLst>
          </p:cNvPr>
          <p:cNvGrpSpPr/>
          <p:nvPr/>
        </p:nvGrpSpPr>
        <p:grpSpPr>
          <a:xfrm>
            <a:off x="6840392" y="3697447"/>
            <a:ext cx="597307" cy="597309"/>
            <a:chOff x="3532007" y="-802541"/>
            <a:chExt cx="1874440" cy="1874447"/>
          </a:xfrm>
        </p:grpSpPr>
        <p:sp>
          <p:nvSpPr>
            <p:cNvPr id="84" name="任意多边形: 形状 83">
              <a:extLst>
                <a:ext uri="{FF2B5EF4-FFF2-40B4-BE49-F238E27FC236}">
                  <a16:creationId xmlns:a16="http://schemas.microsoft.com/office/drawing/2014/main" id="{D62AC6AD-67D5-5007-5956-1652DBEA059B}"/>
                </a:ext>
              </a:extLst>
            </p:cNvPr>
            <p:cNvSpPr/>
            <p:nvPr/>
          </p:nvSpPr>
          <p:spPr>
            <a:xfrm>
              <a:off x="3532007" y="-802541"/>
              <a:ext cx="1874440" cy="1874447"/>
            </a:xfrm>
            <a:custGeom>
              <a:avLst/>
              <a:gdLst>
                <a:gd name="connsiteX0" fmla="*/ 937223 w 1874440"/>
                <a:gd name="connsiteY0" fmla="*/ 1874447 h 1874447"/>
                <a:gd name="connsiteX1" fmla="*/ 0 w 1874440"/>
                <a:gd name="connsiteY1" fmla="*/ 937224 h 1874447"/>
                <a:gd name="connsiteX2" fmla="*/ 937223 w 1874440"/>
                <a:gd name="connsiteY2" fmla="*/ 0 h 1874447"/>
                <a:gd name="connsiteX3" fmla="*/ 1874440 w 1874440"/>
                <a:gd name="connsiteY3" fmla="*/ 937224 h 1874447"/>
                <a:gd name="connsiteX4" fmla="*/ 937223 w 1874440"/>
                <a:gd name="connsiteY4" fmla="*/ 1874447 h 1874447"/>
                <a:gd name="connsiteX5" fmla="*/ 937223 w 1874440"/>
                <a:gd name="connsiteY5" fmla="*/ 58577 h 1874447"/>
                <a:gd name="connsiteX6" fmla="*/ 58577 w 1874440"/>
                <a:gd name="connsiteY6" fmla="*/ 937224 h 1874447"/>
                <a:gd name="connsiteX7" fmla="*/ 937223 w 1874440"/>
                <a:gd name="connsiteY7" fmla="*/ 1815870 h 1874447"/>
                <a:gd name="connsiteX8" fmla="*/ 1815871 w 1874440"/>
                <a:gd name="connsiteY8" fmla="*/ 937224 h 1874447"/>
                <a:gd name="connsiteX9" fmla="*/ 937223 w 1874440"/>
                <a:gd name="connsiteY9" fmla="*/ 58577 h 1874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74440" h="1874447">
                  <a:moveTo>
                    <a:pt x="937223" y="1874447"/>
                  </a:moveTo>
                  <a:cubicBezTo>
                    <a:pt x="420440" y="1874447"/>
                    <a:pt x="0" y="1454008"/>
                    <a:pt x="0" y="937224"/>
                  </a:cubicBezTo>
                  <a:cubicBezTo>
                    <a:pt x="0" y="420439"/>
                    <a:pt x="420440" y="0"/>
                    <a:pt x="937223" y="0"/>
                  </a:cubicBezTo>
                  <a:cubicBezTo>
                    <a:pt x="1454008" y="0"/>
                    <a:pt x="1874440" y="420439"/>
                    <a:pt x="1874440" y="937224"/>
                  </a:cubicBezTo>
                  <a:cubicBezTo>
                    <a:pt x="1874440" y="1454008"/>
                    <a:pt x="1454008" y="1874447"/>
                    <a:pt x="937223" y="1874447"/>
                  </a:cubicBezTo>
                  <a:close/>
                  <a:moveTo>
                    <a:pt x="937223" y="58577"/>
                  </a:moveTo>
                  <a:cubicBezTo>
                    <a:pt x="452739" y="58577"/>
                    <a:pt x="58577" y="452739"/>
                    <a:pt x="58577" y="937224"/>
                  </a:cubicBezTo>
                  <a:cubicBezTo>
                    <a:pt x="58577" y="1421708"/>
                    <a:pt x="452739" y="1815870"/>
                    <a:pt x="937223" y="1815870"/>
                  </a:cubicBezTo>
                  <a:cubicBezTo>
                    <a:pt x="1421709" y="1815870"/>
                    <a:pt x="1815871" y="1421708"/>
                    <a:pt x="1815871" y="937224"/>
                  </a:cubicBezTo>
                  <a:cubicBezTo>
                    <a:pt x="1815871" y="452739"/>
                    <a:pt x="1421709" y="58577"/>
                    <a:pt x="937223" y="58577"/>
                  </a:cubicBezTo>
                  <a:close/>
                </a:path>
              </a:pathLst>
            </a:custGeom>
            <a:gradFill flip="none" rotWithShape="1">
              <a:gsLst>
                <a:gs pos="54000">
                  <a:srgbClr val="79D9FF"/>
                </a:gs>
                <a:gs pos="100000">
                  <a:srgbClr val="01B6FF">
                    <a:alpha val="30000"/>
                  </a:srgbClr>
                </a:gs>
              </a:gsLst>
              <a:lin ang="0" scaled="0"/>
              <a:tileRect/>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sp>
          <p:nvSpPr>
            <p:cNvPr id="85" name="任意多边形: 形状 84">
              <a:extLst>
                <a:ext uri="{FF2B5EF4-FFF2-40B4-BE49-F238E27FC236}">
                  <a16:creationId xmlns:a16="http://schemas.microsoft.com/office/drawing/2014/main" id="{2C09EB14-0E16-E721-86F0-00848AB36820}"/>
                </a:ext>
              </a:extLst>
            </p:cNvPr>
            <p:cNvSpPr/>
            <p:nvPr/>
          </p:nvSpPr>
          <p:spPr>
            <a:xfrm>
              <a:off x="3867149" y="-398677"/>
              <a:ext cx="1145604" cy="1148413"/>
            </a:xfrm>
            <a:custGeom>
              <a:avLst/>
              <a:gdLst>
                <a:gd name="connsiteX0" fmla="*/ 826755 w 1145604"/>
                <a:gd name="connsiteY0" fmla="*/ 1148414 h 1148413"/>
                <a:gd name="connsiteX1" fmla="*/ 819833 w 1145604"/>
                <a:gd name="connsiteY1" fmla="*/ 1147584 h 1148413"/>
                <a:gd name="connsiteX2" fmla="*/ 798760 w 1145604"/>
                <a:gd name="connsiteY2" fmla="*/ 1127727 h 1148413"/>
                <a:gd name="connsiteX3" fmla="*/ 651848 w 1145604"/>
                <a:gd name="connsiteY3" fmla="*/ 649612 h 1148413"/>
                <a:gd name="connsiteX4" fmla="*/ 479409 w 1145604"/>
                <a:gd name="connsiteY4" fmla="*/ 795747 h 1148413"/>
                <a:gd name="connsiteX5" fmla="*/ 481533 w 1145604"/>
                <a:gd name="connsiteY5" fmla="*/ 1055244 h 1148413"/>
                <a:gd name="connsiteX6" fmla="*/ 473139 w 1145604"/>
                <a:gd name="connsiteY6" fmla="*/ 1076009 h 1148413"/>
                <a:gd name="connsiteX7" fmla="*/ 429311 w 1145604"/>
                <a:gd name="connsiteY7" fmla="*/ 1120618 h 1148413"/>
                <a:gd name="connsiteX8" fmla="*/ 402491 w 1145604"/>
                <a:gd name="connsiteY8" fmla="*/ 1128776 h 1148413"/>
                <a:gd name="connsiteX9" fmla="*/ 381102 w 1145604"/>
                <a:gd name="connsiteY9" fmla="*/ 1110663 h 1148413"/>
                <a:gd name="connsiteX10" fmla="*/ 286689 w 1145604"/>
                <a:gd name="connsiteY10" fmla="*/ 866608 h 1148413"/>
                <a:gd name="connsiteX11" fmla="*/ 33241 w 1145604"/>
                <a:gd name="connsiteY11" fmla="*/ 757734 h 1148413"/>
                <a:gd name="connsiteX12" fmla="*/ 16081 w 1145604"/>
                <a:gd name="connsiteY12" fmla="*/ 736534 h 1148413"/>
                <a:gd name="connsiteX13" fmla="*/ 23831 w 1145604"/>
                <a:gd name="connsiteY13" fmla="*/ 710385 h 1148413"/>
                <a:gd name="connsiteX14" fmla="*/ 67484 w 1145604"/>
                <a:gd name="connsiteY14" fmla="*/ 665608 h 1148413"/>
                <a:gd name="connsiteX15" fmla="*/ 89886 w 1145604"/>
                <a:gd name="connsiteY15" fmla="*/ 656797 h 1148413"/>
                <a:gd name="connsiteX16" fmla="*/ 355426 w 1145604"/>
                <a:gd name="connsiteY16" fmla="*/ 669803 h 1148413"/>
                <a:gd name="connsiteX17" fmla="*/ 502053 w 1145604"/>
                <a:gd name="connsiteY17" fmla="*/ 489907 h 1148413"/>
                <a:gd name="connsiteX18" fmla="*/ 20421 w 1145604"/>
                <a:gd name="connsiteY18" fmla="*/ 336958 h 1148413"/>
                <a:gd name="connsiteX19" fmla="*/ 870 w 1145604"/>
                <a:gd name="connsiteY19" fmla="*/ 316122 h 1148413"/>
                <a:gd name="connsiteX20" fmla="*/ 8358 w 1145604"/>
                <a:gd name="connsiteY20" fmla="*/ 288548 h 1148413"/>
                <a:gd name="connsiteX21" fmla="*/ 91767 w 1145604"/>
                <a:gd name="connsiteY21" fmla="*/ 203359 h 1148413"/>
                <a:gd name="connsiteX22" fmla="*/ 115630 w 1145604"/>
                <a:gd name="connsiteY22" fmla="*/ 194714 h 1148413"/>
                <a:gd name="connsiteX23" fmla="*/ 713372 w 1145604"/>
                <a:gd name="connsiteY23" fmla="*/ 254900 h 1148413"/>
                <a:gd name="connsiteX24" fmla="*/ 882115 w 1145604"/>
                <a:gd name="connsiteY24" fmla="*/ 82916 h 1148413"/>
                <a:gd name="connsiteX25" fmla="*/ 1049357 w 1145604"/>
                <a:gd name="connsiteY25" fmla="*/ 0 h 1148413"/>
                <a:gd name="connsiteX26" fmla="*/ 1049893 w 1145604"/>
                <a:gd name="connsiteY26" fmla="*/ 0 h 1148413"/>
                <a:gd name="connsiteX27" fmla="*/ 1123708 w 1145604"/>
                <a:gd name="connsiteY27" fmla="*/ 27314 h 1148413"/>
                <a:gd name="connsiteX28" fmla="*/ 1062114 w 1145604"/>
                <a:gd name="connsiteY28" fmla="*/ 266283 h 1148413"/>
                <a:gd name="connsiteX29" fmla="*/ 891598 w 1145604"/>
                <a:gd name="connsiteY29" fmla="*/ 437272 h 1148413"/>
                <a:gd name="connsiteX30" fmla="*/ 939405 w 1145604"/>
                <a:gd name="connsiteY30" fmla="*/ 1031202 h 1148413"/>
                <a:gd name="connsiteX31" fmla="*/ 931134 w 1145604"/>
                <a:gd name="connsiteY31" fmla="*/ 1054241 h 1148413"/>
                <a:gd name="connsiteX32" fmla="*/ 847682 w 1145604"/>
                <a:gd name="connsiteY32" fmla="*/ 1139521 h 1148413"/>
                <a:gd name="connsiteX33" fmla="*/ 826755 w 1145604"/>
                <a:gd name="connsiteY33" fmla="*/ 1148414 h 1148413"/>
                <a:gd name="connsiteX34" fmla="*/ 666798 w 1145604"/>
                <a:gd name="connsiteY34" fmla="*/ 569264 h 1148413"/>
                <a:gd name="connsiteX35" fmla="*/ 675028 w 1145604"/>
                <a:gd name="connsiteY35" fmla="*/ 570443 h 1148413"/>
                <a:gd name="connsiteX36" fmla="*/ 694791 w 1145604"/>
                <a:gd name="connsiteY36" fmla="*/ 589949 h 1148413"/>
                <a:gd name="connsiteX37" fmla="*/ 840287 w 1145604"/>
                <a:gd name="connsiteY37" fmla="*/ 1063459 h 1148413"/>
                <a:gd name="connsiteX38" fmla="*/ 879937 w 1145604"/>
                <a:gd name="connsiteY38" fmla="*/ 1022979 h 1148413"/>
                <a:gd name="connsiteX39" fmla="*/ 832115 w 1145604"/>
                <a:gd name="connsiteY39" fmla="*/ 429243 h 1148413"/>
                <a:gd name="connsiteX40" fmla="*/ 840616 w 1145604"/>
                <a:gd name="connsiteY40" fmla="*/ 406159 h 1148413"/>
                <a:gd name="connsiteX41" fmla="*/ 1020501 w 1145604"/>
                <a:gd name="connsiteY41" fmla="*/ 226598 h 1148413"/>
                <a:gd name="connsiteX42" fmla="*/ 1082146 w 1145604"/>
                <a:gd name="connsiteY42" fmla="*/ 71685 h 1148413"/>
                <a:gd name="connsiteX43" fmla="*/ 923718 w 1145604"/>
                <a:gd name="connsiteY43" fmla="*/ 127235 h 1148413"/>
                <a:gd name="connsiteX44" fmla="*/ 923605 w 1145604"/>
                <a:gd name="connsiteY44" fmla="*/ 127358 h 1148413"/>
                <a:gd name="connsiteX45" fmla="*/ 744987 w 1145604"/>
                <a:gd name="connsiteY45" fmla="*/ 306134 h 1148413"/>
                <a:gd name="connsiteX46" fmla="*/ 721333 w 1145604"/>
                <a:gd name="connsiteY46" fmla="*/ 314571 h 1148413"/>
                <a:gd name="connsiteX47" fmla="*/ 123771 w 1145604"/>
                <a:gd name="connsiteY47" fmla="*/ 254407 h 1148413"/>
                <a:gd name="connsiteX48" fmla="*/ 83507 w 1145604"/>
                <a:gd name="connsiteY48" fmla="*/ 295528 h 1148413"/>
                <a:gd name="connsiteX49" fmla="*/ 560827 w 1145604"/>
                <a:gd name="connsiteY49" fmla="*/ 447111 h 1148413"/>
                <a:gd name="connsiteX50" fmla="*/ 580028 w 1145604"/>
                <a:gd name="connsiteY50" fmla="*/ 466660 h 1148413"/>
                <a:gd name="connsiteX51" fmla="*/ 574664 w 1145604"/>
                <a:gd name="connsiteY51" fmla="*/ 493533 h 1148413"/>
                <a:gd name="connsiteX52" fmla="*/ 391477 w 1145604"/>
                <a:gd name="connsiteY52" fmla="*/ 718285 h 1148413"/>
                <a:gd name="connsiteX53" fmla="*/ 367343 w 1145604"/>
                <a:gd name="connsiteY53" fmla="*/ 729033 h 1148413"/>
                <a:gd name="connsiteX54" fmla="*/ 100210 w 1145604"/>
                <a:gd name="connsiteY54" fmla="*/ 715947 h 1148413"/>
                <a:gd name="connsiteX55" fmla="*/ 95534 w 1145604"/>
                <a:gd name="connsiteY55" fmla="*/ 720745 h 1148413"/>
                <a:gd name="connsiteX56" fmla="*/ 321124 w 1145604"/>
                <a:gd name="connsiteY56" fmla="*/ 817647 h 1148413"/>
                <a:gd name="connsiteX57" fmla="*/ 336878 w 1145604"/>
                <a:gd name="connsiteY57" fmla="*/ 833986 h 1148413"/>
                <a:gd name="connsiteX58" fmla="*/ 419349 w 1145604"/>
                <a:gd name="connsiteY58" fmla="*/ 1047177 h 1148413"/>
                <a:gd name="connsiteX59" fmla="*/ 422852 w 1145604"/>
                <a:gd name="connsiteY59" fmla="*/ 1043609 h 1148413"/>
                <a:gd name="connsiteX60" fmla="*/ 420715 w 1145604"/>
                <a:gd name="connsiteY60" fmla="*/ 782510 h 1148413"/>
                <a:gd name="connsiteX61" fmla="*/ 431069 w 1145604"/>
                <a:gd name="connsiteY61" fmla="*/ 759922 h 1148413"/>
                <a:gd name="connsiteX62" fmla="*/ 647864 w 1145604"/>
                <a:gd name="connsiteY62" fmla="*/ 576205 h 1148413"/>
                <a:gd name="connsiteX63" fmla="*/ 666798 w 1145604"/>
                <a:gd name="connsiteY63" fmla="*/ 569264 h 1148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1145604" h="1148413">
                  <a:moveTo>
                    <a:pt x="826755" y="1148414"/>
                  </a:moveTo>
                  <a:cubicBezTo>
                    <a:pt x="824452" y="1148414"/>
                    <a:pt x="822128" y="1148142"/>
                    <a:pt x="819833" y="1147584"/>
                  </a:cubicBezTo>
                  <a:cubicBezTo>
                    <a:pt x="809802" y="1145145"/>
                    <a:pt x="801791" y="1137601"/>
                    <a:pt x="798760" y="1127727"/>
                  </a:cubicBezTo>
                  <a:lnTo>
                    <a:pt x="651848" y="649612"/>
                  </a:lnTo>
                  <a:lnTo>
                    <a:pt x="479409" y="795747"/>
                  </a:lnTo>
                  <a:lnTo>
                    <a:pt x="481533" y="1055244"/>
                  </a:lnTo>
                  <a:cubicBezTo>
                    <a:pt x="481597" y="1063007"/>
                    <a:pt x="478581" y="1070472"/>
                    <a:pt x="473139" y="1076009"/>
                  </a:cubicBezTo>
                  <a:lnTo>
                    <a:pt x="429311" y="1120618"/>
                  </a:lnTo>
                  <a:cubicBezTo>
                    <a:pt x="422339" y="1127717"/>
                    <a:pt x="412244" y="1130779"/>
                    <a:pt x="402491" y="1128776"/>
                  </a:cubicBezTo>
                  <a:cubicBezTo>
                    <a:pt x="392752" y="1126767"/>
                    <a:pt x="384693" y="1119947"/>
                    <a:pt x="381102" y="1110663"/>
                  </a:cubicBezTo>
                  <a:lnTo>
                    <a:pt x="286689" y="866608"/>
                  </a:lnTo>
                  <a:lnTo>
                    <a:pt x="33241" y="757734"/>
                  </a:lnTo>
                  <a:cubicBezTo>
                    <a:pt x="24382" y="753930"/>
                    <a:pt x="17962" y="746001"/>
                    <a:pt x="16081" y="736534"/>
                  </a:cubicBezTo>
                  <a:cubicBezTo>
                    <a:pt x="14200" y="727074"/>
                    <a:pt x="17095" y="717290"/>
                    <a:pt x="23831" y="710385"/>
                  </a:cubicBezTo>
                  <a:lnTo>
                    <a:pt x="67484" y="665608"/>
                  </a:lnTo>
                  <a:cubicBezTo>
                    <a:pt x="73355" y="659593"/>
                    <a:pt x="81528" y="656477"/>
                    <a:pt x="89886" y="656797"/>
                  </a:cubicBezTo>
                  <a:lnTo>
                    <a:pt x="355426" y="669803"/>
                  </a:lnTo>
                  <a:lnTo>
                    <a:pt x="502053" y="489907"/>
                  </a:lnTo>
                  <a:lnTo>
                    <a:pt x="20421" y="336958"/>
                  </a:lnTo>
                  <a:cubicBezTo>
                    <a:pt x="10732" y="333875"/>
                    <a:pt x="3322" y="325995"/>
                    <a:pt x="870" y="316122"/>
                  </a:cubicBezTo>
                  <a:cubicBezTo>
                    <a:pt x="-1589" y="306253"/>
                    <a:pt x="1243" y="295820"/>
                    <a:pt x="8358" y="288548"/>
                  </a:cubicBezTo>
                  <a:lnTo>
                    <a:pt x="91767" y="203359"/>
                  </a:lnTo>
                  <a:cubicBezTo>
                    <a:pt x="97996" y="197002"/>
                    <a:pt x="106726" y="193784"/>
                    <a:pt x="115630" y="194714"/>
                  </a:cubicBezTo>
                  <a:lnTo>
                    <a:pt x="713372" y="254900"/>
                  </a:lnTo>
                  <a:lnTo>
                    <a:pt x="882115" y="82916"/>
                  </a:lnTo>
                  <a:cubicBezTo>
                    <a:pt x="950524" y="13700"/>
                    <a:pt x="1016258" y="0"/>
                    <a:pt x="1049357" y="0"/>
                  </a:cubicBezTo>
                  <a:cubicBezTo>
                    <a:pt x="1049536" y="0"/>
                    <a:pt x="1049714" y="0"/>
                    <a:pt x="1049893" y="0"/>
                  </a:cubicBezTo>
                  <a:cubicBezTo>
                    <a:pt x="1081406" y="0"/>
                    <a:pt x="1108289" y="11906"/>
                    <a:pt x="1123708" y="27314"/>
                  </a:cubicBezTo>
                  <a:cubicBezTo>
                    <a:pt x="1159938" y="63561"/>
                    <a:pt x="1158686" y="167770"/>
                    <a:pt x="1062114" y="266283"/>
                  </a:cubicBezTo>
                  <a:lnTo>
                    <a:pt x="891598" y="437272"/>
                  </a:lnTo>
                  <a:lnTo>
                    <a:pt x="939405" y="1031202"/>
                  </a:lnTo>
                  <a:cubicBezTo>
                    <a:pt x="940086" y="1039661"/>
                    <a:pt x="937068" y="1048185"/>
                    <a:pt x="931134" y="1054241"/>
                  </a:cubicBezTo>
                  <a:lnTo>
                    <a:pt x="847682" y="1139521"/>
                  </a:lnTo>
                  <a:cubicBezTo>
                    <a:pt x="842099" y="1145212"/>
                    <a:pt x="834528" y="1148414"/>
                    <a:pt x="826755" y="1148414"/>
                  </a:cubicBezTo>
                  <a:close/>
                  <a:moveTo>
                    <a:pt x="666798" y="569264"/>
                  </a:moveTo>
                  <a:cubicBezTo>
                    <a:pt x="669552" y="569264"/>
                    <a:pt x="672320" y="569649"/>
                    <a:pt x="675028" y="570443"/>
                  </a:cubicBezTo>
                  <a:cubicBezTo>
                    <a:pt x="684473" y="573210"/>
                    <a:pt x="691902" y="580540"/>
                    <a:pt x="694791" y="589949"/>
                  </a:cubicBezTo>
                  <a:lnTo>
                    <a:pt x="840287" y="1063459"/>
                  </a:lnTo>
                  <a:lnTo>
                    <a:pt x="879937" y="1022979"/>
                  </a:lnTo>
                  <a:lnTo>
                    <a:pt x="832115" y="429243"/>
                  </a:lnTo>
                  <a:cubicBezTo>
                    <a:pt x="831428" y="420676"/>
                    <a:pt x="834531" y="412232"/>
                    <a:pt x="840616" y="406159"/>
                  </a:cubicBezTo>
                  <a:lnTo>
                    <a:pt x="1020501" y="226598"/>
                  </a:lnTo>
                  <a:cubicBezTo>
                    <a:pt x="1096660" y="148908"/>
                    <a:pt x="1090590" y="81802"/>
                    <a:pt x="1082146" y="71685"/>
                  </a:cubicBezTo>
                  <a:cubicBezTo>
                    <a:pt x="1071112" y="61846"/>
                    <a:pt x="1000138" y="49883"/>
                    <a:pt x="923718" y="127235"/>
                  </a:cubicBezTo>
                  <a:cubicBezTo>
                    <a:pt x="923683" y="127280"/>
                    <a:pt x="923640" y="127322"/>
                    <a:pt x="923605" y="127358"/>
                  </a:cubicBezTo>
                  <a:lnTo>
                    <a:pt x="744987" y="306134"/>
                  </a:lnTo>
                  <a:cubicBezTo>
                    <a:pt x="738766" y="312355"/>
                    <a:pt x="730108" y="315415"/>
                    <a:pt x="721333" y="314571"/>
                  </a:cubicBezTo>
                  <a:lnTo>
                    <a:pt x="123771" y="254407"/>
                  </a:lnTo>
                  <a:lnTo>
                    <a:pt x="83507" y="295528"/>
                  </a:lnTo>
                  <a:lnTo>
                    <a:pt x="560827" y="447111"/>
                  </a:lnTo>
                  <a:cubicBezTo>
                    <a:pt x="570067" y="450051"/>
                    <a:pt x="577260" y="457366"/>
                    <a:pt x="580028" y="466660"/>
                  </a:cubicBezTo>
                  <a:cubicBezTo>
                    <a:pt x="582802" y="475949"/>
                    <a:pt x="580790" y="486017"/>
                    <a:pt x="574664" y="493533"/>
                  </a:cubicBezTo>
                  <a:lnTo>
                    <a:pt x="391477" y="718285"/>
                  </a:lnTo>
                  <a:cubicBezTo>
                    <a:pt x="385599" y="725494"/>
                    <a:pt x="376827" y="729425"/>
                    <a:pt x="367343" y="729033"/>
                  </a:cubicBezTo>
                  <a:lnTo>
                    <a:pt x="100210" y="715947"/>
                  </a:lnTo>
                  <a:lnTo>
                    <a:pt x="95534" y="720745"/>
                  </a:lnTo>
                  <a:lnTo>
                    <a:pt x="321124" y="817647"/>
                  </a:lnTo>
                  <a:cubicBezTo>
                    <a:pt x="328361" y="820752"/>
                    <a:pt x="334039" y="826644"/>
                    <a:pt x="336878" y="833986"/>
                  </a:cubicBezTo>
                  <a:lnTo>
                    <a:pt x="419349" y="1047177"/>
                  </a:lnTo>
                  <a:lnTo>
                    <a:pt x="422852" y="1043609"/>
                  </a:lnTo>
                  <a:lnTo>
                    <a:pt x="420715" y="782510"/>
                  </a:lnTo>
                  <a:cubicBezTo>
                    <a:pt x="420644" y="773815"/>
                    <a:pt x="424441" y="765542"/>
                    <a:pt x="431069" y="759922"/>
                  </a:cubicBezTo>
                  <a:lnTo>
                    <a:pt x="647864" y="576205"/>
                  </a:lnTo>
                  <a:cubicBezTo>
                    <a:pt x="653221" y="571666"/>
                    <a:pt x="659956" y="569264"/>
                    <a:pt x="666798" y="569264"/>
                  </a:cubicBezTo>
                  <a:close/>
                </a:path>
              </a:pathLst>
            </a:custGeom>
            <a:gradFill flip="none" rotWithShape="1">
              <a:gsLst>
                <a:gs pos="54000">
                  <a:srgbClr val="79D9FF"/>
                </a:gs>
                <a:gs pos="100000">
                  <a:srgbClr val="01B6FF">
                    <a:alpha val="30000"/>
                  </a:srgbClr>
                </a:gs>
              </a:gsLst>
              <a:lin ang="0" scaled="0"/>
              <a:tileRect/>
            </a:gra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lt1"/>
                </a:solidFill>
              </a:endParaRPr>
            </a:p>
          </p:txBody>
        </p:sp>
      </p:grpSp>
    </p:spTree>
    <p:extLst>
      <p:ext uri="{BB962C8B-B14F-4D97-AF65-F5344CB8AC3E}">
        <p14:creationId xmlns:p14="http://schemas.microsoft.com/office/powerpoint/2010/main" val="3743447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chemeClr val="bg1"/>
            </a:gs>
            <a:gs pos="100000">
              <a:srgbClr val="EBF5FF"/>
            </a:gs>
          </a:gsLst>
          <a:lin ang="5400000" scaled="1"/>
          <a:tileRect/>
        </a:gradFill>
        <a:effectLst/>
      </p:bgPr>
    </p:bg>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0AB933FB-E125-9705-B0FD-C156F3E3EECC}"/>
              </a:ext>
            </a:extLst>
          </p:cNvPr>
          <p:cNvSpPr/>
          <p:nvPr/>
        </p:nvSpPr>
        <p:spPr>
          <a:xfrm>
            <a:off x="6490447" y="-53788"/>
            <a:ext cx="5701553" cy="6965576"/>
          </a:xfrm>
          <a:prstGeom prst="rect">
            <a:avLst/>
          </a:prstGeom>
          <a:gradFill>
            <a:gsLst>
              <a:gs pos="0">
                <a:schemeClr val="accent1">
                  <a:lumMod val="50000"/>
                  <a:lumOff val="50000"/>
                </a:schemeClr>
              </a:gs>
              <a:gs pos="68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a:extLst>
              <a:ext uri="{FF2B5EF4-FFF2-40B4-BE49-F238E27FC236}">
                <a16:creationId xmlns:a16="http://schemas.microsoft.com/office/drawing/2014/main" id="{11CD0C37-6F34-7560-0C69-05F7F6EC7254}"/>
              </a:ext>
            </a:extLst>
          </p:cNvPr>
          <p:cNvSpPr txBox="1"/>
          <p:nvPr/>
        </p:nvSpPr>
        <p:spPr>
          <a:xfrm>
            <a:off x="848659" y="1118240"/>
            <a:ext cx="3352906" cy="1231106"/>
          </a:xfrm>
          <a:prstGeom prst="rect">
            <a:avLst/>
          </a:prstGeom>
          <a:noFill/>
        </p:spPr>
        <p:txBody>
          <a:bodyPr wrap="none" lIns="0" tIns="0" rIns="0" bIns="0" rtlCol="0">
            <a:spAutoFit/>
          </a:bodyPr>
          <a:lstStyle/>
          <a:p>
            <a:r>
              <a:rPr lang="en-US" altLang="zh-CN" sz="8000" dirty="0">
                <a:gradFill>
                  <a:gsLst>
                    <a:gs pos="0">
                      <a:schemeClr val="accent1"/>
                    </a:gs>
                    <a:gs pos="100000">
                      <a:schemeClr val="accent1">
                        <a:lumMod val="50000"/>
                      </a:schemeClr>
                    </a:gs>
                  </a:gsLst>
                  <a:lin ang="2700000" scaled="0"/>
                </a:gradFill>
                <a:latin typeface="+mj-lt"/>
              </a:rPr>
              <a:t>THANK</a:t>
            </a:r>
            <a:endParaRPr lang="zh-CN" altLang="en-US" sz="8000" dirty="0">
              <a:gradFill>
                <a:gsLst>
                  <a:gs pos="0">
                    <a:schemeClr val="accent1"/>
                  </a:gs>
                  <a:gs pos="100000">
                    <a:schemeClr val="accent1">
                      <a:lumMod val="50000"/>
                    </a:schemeClr>
                  </a:gs>
                </a:gsLst>
                <a:lin ang="2700000" scaled="0"/>
              </a:gradFill>
              <a:latin typeface="+mj-lt"/>
            </a:endParaRPr>
          </a:p>
        </p:txBody>
      </p:sp>
      <p:sp>
        <p:nvSpPr>
          <p:cNvPr id="10" name="文本框 9">
            <a:extLst>
              <a:ext uri="{FF2B5EF4-FFF2-40B4-BE49-F238E27FC236}">
                <a16:creationId xmlns:a16="http://schemas.microsoft.com/office/drawing/2014/main" id="{583539A1-3BA3-7B74-EF9D-E60E08489500}"/>
              </a:ext>
            </a:extLst>
          </p:cNvPr>
          <p:cNvSpPr txBox="1"/>
          <p:nvPr/>
        </p:nvSpPr>
        <p:spPr>
          <a:xfrm>
            <a:off x="848658" y="2396019"/>
            <a:ext cx="4231928" cy="1828193"/>
          </a:xfrm>
          <a:prstGeom prst="rect">
            <a:avLst/>
          </a:prstGeom>
          <a:noFill/>
        </p:spPr>
        <p:txBody>
          <a:bodyPr wrap="none" lIns="0" tIns="0" rIns="0" bIns="0" rtlCol="0">
            <a:spAutoFit/>
          </a:bodyPr>
          <a:lstStyle/>
          <a:p>
            <a:pPr>
              <a:lnSpc>
                <a:spcPct val="90000"/>
              </a:lnSpc>
            </a:pPr>
            <a:r>
              <a:rPr lang="zh-CN" altLang="en-US" sz="6600" dirty="0">
                <a:solidFill>
                  <a:schemeClr val="accent1"/>
                </a:solidFill>
                <a:latin typeface="+mj-ea"/>
                <a:ea typeface="+mj-ea"/>
              </a:rPr>
              <a:t>感谢大家的</a:t>
            </a:r>
            <a:endParaRPr lang="en-US" altLang="zh-CN" sz="6600" dirty="0">
              <a:solidFill>
                <a:schemeClr val="accent1"/>
              </a:solidFill>
              <a:latin typeface="+mj-ea"/>
              <a:ea typeface="+mj-ea"/>
            </a:endParaRPr>
          </a:p>
          <a:p>
            <a:pPr>
              <a:lnSpc>
                <a:spcPct val="90000"/>
              </a:lnSpc>
            </a:pPr>
            <a:r>
              <a:rPr lang="zh-CN" altLang="en-US" sz="6600" dirty="0">
                <a:solidFill>
                  <a:schemeClr val="accent1"/>
                </a:solidFill>
                <a:latin typeface="+mj-ea"/>
                <a:ea typeface="+mj-ea"/>
              </a:rPr>
              <a:t>观看</a:t>
            </a:r>
          </a:p>
        </p:txBody>
      </p:sp>
      <p:sp>
        <p:nvSpPr>
          <p:cNvPr id="12" name="矩形: 圆角 11">
            <a:extLst>
              <a:ext uri="{FF2B5EF4-FFF2-40B4-BE49-F238E27FC236}">
                <a16:creationId xmlns:a16="http://schemas.microsoft.com/office/drawing/2014/main" id="{57D7006A-D8D1-4719-4171-31B801E58753}"/>
              </a:ext>
            </a:extLst>
          </p:cNvPr>
          <p:cNvSpPr/>
          <p:nvPr/>
        </p:nvSpPr>
        <p:spPr>
          <a:xfrm>
            <a:off x="888915" y="5037793"/>
            <a:ext cx="1865967" cy="442259"/>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a:extLst>
              <a:ext uri="{FF2B5EF4-FFF2-40B4-BE49-F238E27FC236}">
                <a16:creationId xmlns:a16="http://schemas.microsoft.com/office/drawing/2014/main" id="{2DE66969-5320-3042-EE2C-8815A2FBEB6F}"/>
              </a:ext>
            </a:extLst>
          </p:cNvPr>
          <p:cNvSpPr txBox="1"/>
          <p:nvPr/>
        </p:nvSpPr>
        <p:spPr>
          <a:xfrm>
            <a:off x="1011420" y="5089645"/>
            <a:ext cx="1620957" cy="338554"/>
          </a:xfrm>
          <a:prstGeom prst="rect">
            <a:avLst/>
          </a:prstGeom>
          <a:noFill/>
        </p:spPr>
        <p:txBody>
          <a:bodyPr wrap="none" rtlCol="0">
            <a:spAutoFit/>
          </a:bodyPr>
          <a:lstStyle/>
          <a:p>
            <a:pPr algn="ctr"/>
            <a:r>
              <a:rPr lang="zh-CN" altLang="en-US" sz="1600" dirty="0">
                <a:solidFill>
                  <a:schemeClr val="bg1"/>
                </a:solidFill>
              </a:rPr>
              <a:t>演讲人：山道年</a:t>
            </a:r>
          </a:p>
        </p:txBody>
      </p:sp>
      <p:sp>
        <p:nvSpPr>
          <p:cNvPr id="15" name="椭圆 14">
            <a:extLst>
              <a:ext uri="{FF2B5EF4-FFF2-40B4-BE49-F238E27FC236}">
                <a16:creationId xmlns:a16="http://schemas.microsoft.com/office/drawing/2014/main" id="{C353BA7F-E8D4-3F80-3C47-6E878DE57192}"/>
              </a:ext>
            </a:extLst>
          </p:cNvPr>
          <p:cNvSpPr/>
          <p:nvPr/>
        </p:nvSpPr>
        <p:spPr>
          <a:xfrm>
            <a:off x="888915" y="6370221"/>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AD6EB085-7CDA-7664-9468-2514DF833DD3}"/>
              </a:ext>
            </a:extLst>
          </p:cNvPr>
          <p:cNvSpPr/>
          <p:nvPr/>
        </p:nvSpPr>
        <p:spPr>
          <a:xfrm>
            <a:off x="997357" y="6370221"/>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a:extLst>
              <a:ext uri="{FF2B5EF4-FFF2-40B4-BE49-F238E27FC236}">
                <a16:creationId xmlns:a16="http://schemas.microsoft.com/office/drawing/2014/main" id="{E4E6751B-C9BC-6351-758D-222A4A7E9FB0}"/>
              </a:ext>
            </a:extLst>
          </p:cNvPr>
          <p:cNvCxnSpPr>
            <a:cxnSpLocks/>
          </p:cNvCxnSpPr>
          <p:nvPr/>
        </p:nvCxnSpPr>
        <p:spPr>
          <a:xfrm>
            <a:off x="1308100" y="6444876"/>
            <a:ext cx="3619500"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grpSp>
        <p:nvGrpSpPr>
          <p:cNvPr id="90" name="组合 89">
            <a:extLst>
              <a:ext uri="{FF2B5EF4-FFF2-40B4-BE49-F238E27FC236}">
                <a16:creationId xmlns:a16="http://schemas.microsoft.com/office/drawing/2014/main" id="{02D7E832-1AF3-24FD-005B-E3FB424069F9}"/>
              </a:ext>
            </a:extLst>
          </p:cNvPr>
          <p:cNvGrpSpPr/>
          <p:nvPr/>
        </p:nvGrpSpPr>
        <p:grpSpPr>
          <a:xfrm>
            <a:off x="10959921" y="-257577"/>
            <a:ext cx="1436488" cy="1047150"/>
            <a:chOff x="5396248" y="1017431"/>
            <a:chExt cx="1436488" cy="1047150"/>
          </a:xfrm>
          <a:gradFill>
            <a:gsLst>
              <a:gs pos="0">
                <a:schemeClr val="accent1">
                  <a:alpha val="0"/>
                </a:schemeClr>
              </a:gs>
              <a:gs pos="100000">
                <a:schemeClr val="bg1">
                  <a:alpha val="30000"/>
                </a:schemeClr>
              </a:gs>
            </a:gsLst>
            <a:lin ang="2700000" scaled="0"/>
          </a:gradFill>
        </p:grpSpPr>
        <p:sp>
          <p:nvSpPr>
            <p:cNvPr id="20" name="椭圆 19">
              <a:extLst>
                <a:ext uri="{FF2B5EF4-FFF2-40B4-BE49-F238E27FC236}">
                  <a16:creationId xmlns:a16="http://schemas.microsoft.com/office/drawing/2014/main" id="{1D70A66B-14F7-50DE-68C1-86F01DD81C34}"/>
                </a:ext>
              </a:extLst>
            </p:cNvPr>
            <p:cNvSpPr/>
            <p:nvPr/>
          </p:nvSpPr>
          <p:spPr>
            <a:xfrm>
              <a:off x="5396248"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a:extLst>
                <a:ext uri="{FF2B5EF4-FFF2-40B4-BE49-F238E27FC236}">
                  <a16:creationId xmlns:a16="http://schemas.microsoft.com/office/drawing/2014/main" id="{1575E17D-1076-6DED-EBEE-D8D18761A2B7}"/>
                </a:ext>
              </a:extLst>
            </p:cNvPr>
            <p:cNvSpPr/>
            <p:nvPr/>
          </p:nvSpPr>
          <p:spPr>
            <a:xfrm>
              <a:off x="5545841"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椭圆 21">
              <a:extLst>
                <a:ext uri="{FF2B5EF4-FFF2-40B4-BE49-F238E27FC236}">
                  <a16:creationId xmlns:a16="http://schemas.microsoft.com/office/drawing/2014/main" id="{4150C60D-DEA5-19A6-334C-EA1144534E96}"/>
                </a:ext>
              </a:extLst>
            </p:cNvPr>
            <p:cNvSpPr/>
            <p:nvPr/>
          </p:nvSpPr>
          <p:spPr>
            <a:xfrm>
              <a:off x="5695434"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椭圆 22">
              <a:extLst>
                <a:ext uri="{FF2B5EF4-FFF2-40B4-BE49-F238E27FC236}">
                  <a16:creationId xmlns:a16="http://schemas.microsoft.com/office/drawing/2014/main" id="{2BE434EC-057F-D082-79F7-DB13CD790BB4}"/>
                </a:ext>
              </a:extLst>
            </p:cNvPr>
            <p:cNvSpPr/>
            <p:nvPr/>
          </p:nvSpPr>
          <p:spPr>
            <a:xfrm>
              <a:off x="5845027"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a:extLst>
                <a:ext uri="{FF2B5EF4-FFF2-40B4-BE49-F238E27FC236}">
                  <a16:creationId xmlns:a16="http://schemas.microsoft.com/office/drawing/2014/main" id="{155C452F-3EB3-BB10-CCA7-E4FA94109832}"/>
                </a:ext>
              </a:extLst>
            </p:cNvPr>
            <p:cNvSpPr/>
            <p:nvPr/>
          </p:nvSpPr>
          <p:spPr>
            <a:xfrm>
              <a:off x="5994620"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633152E2-DB2B-B84E-B977-34A46C506654}"/>
                </a:ext>
              </a:extLst>
            </p:cNvPr>
            <p:cNvSpPr/>
            <p:nvPr/>
          </p:nvSpPr>
          <p:spPr>
            <a:xfrm>
              <a:off x="6144213"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FE65C020-9368-6A6A-6BFE-18D027974047}"/>
                </a:ext>
              </a:extLst>
            </p:cNvPr>
            <p:cNvSpPr/>
            <p:nvPr/>
          </p:nvSpPr>
          <p:spPr>
            <a:xfrm>
              <a:off x="6293805"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椭圆 26">
              <a:extLst>
                <a:ext uri="{FF2B5EF4-FFF2-40B4-BE49-F238E27FC236}">
                  <a16:creationId xmlns:a16="http://schemas.microsoft.com/office/drawing/2014/main" id="{E0449618-5BDF-036D-0CA1-B7E995A39D43}"/>
                </a:ext>
              </a:extLst>
            </p:cNvPr>
            <p:cNvSpPr/>
            <p:nvPr/>
          </p:nvSpPr>
          <p:spPr>
            <a:xfrm>
              <a:off x="6443398"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椭圆 27">
              <a:extLst>
                <a:ext uri="{FF2B5EF4-FFF2-40B4-BE49-F238E27FC236}">
                  <a16:creationId xmlns:a16="http://schemas.microsoft.com/office/drawing/2014/main" id="{DA2BFD55-809A-2A46-2D7C-52FC6EDE92D8}"/>
                </a:ext>
              </a:extLst>
            </p:cNvPr>
            <p:cNvSpPr/>
            <p:nvPr/>
          </p:nvSpPr>
          <p:spPr>
            <a:xfrm>
              <a:off x="6592991"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椭圆 28">
              <a:extLst>
                <a:ext uri="{FF2B5EF4-FFF2-40B4-BE49-F238E27FC236}">
                  <a16:creationId xmlns:a16="http://schemas.microsoft.com/office/drawing/2014/main" id="{B1F3CAB4-7A2E-6C20-3498-02E631E8E5C5}"/>
                </a:ext>
              </a:extLst>
            </p:cNvPr>
            <p:cNvSpPr/>
            <p:nvPr/>
          </p:nvSpPr>
          <p:spPr>
            <a:xfrm>
              <a:off x="6742584"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a:extLst>
                <a:ext uri="{FF2B5EF4-FFF2-40B4-BE49-F238E27FC236}">
                  <a16:creationId xmlns:a16="http://schemas.microsoft.com/office/drawing/2014/main" id="{DCD6F8A3-D247-9FA1-EDD0-65F7129B45F0}"/>
                </a:ext>
              </a:extLst>
            </p:cNvPr>
            <p:cNvSpPr/>
            <p:nvPr/>
          </p:nvSpPr>
          <p:spPr>
            <a:xfrm>
              <a:off x="5396248"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a:extLst>
                <a:ext uri="{FF2B5EF4-FFF2-40B4-BE49-F238E27FC236}">
                  <a16:creationId xmlns:a16="http://schemas.microsoft.com/office/drawing/2014/main" id="{12E82CCE-7C55-496E-64B9-3BAAA0B9E719}"/>
                </a:ext>
              </a:extLst>
            </p:cNvPr>
            <p:cNvSpPr/>
            <p:nvPr/>
          </p:nvSpPr>
          <p:spPr>
            <a:xfrm>
              <a:off x="5545841"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a:extLst>
                <a:ext uri="{FF2B5EF4-FFF2-40B4-BE49-F238E27FC236}">
                  <a16:creationId xmlns:a16="http://schemas.microsoft.com/office/drawing/2014/main" id="{B780F4C3-8286-26DE-FBA7-9ED02BDEA029}"/>
                </a:ext>
              </a:extLst>
            </p:cNvPr>
            <p:cNvSpPr/>
            <p:nvPr/>
          </p:nvSpPr>
          <p:spPr>
            <a:xfrm>
              <a:off x="5695434"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a:extLst>
                <a:ext uri="{FF2B5EF4-FFF2-40B4-BE49-F238E27FC236}">
                  <a16:creationId xmlns:a16="http://schemas.microsoft.com/office/drawing/2014/main" id="{E76669DB-1859-D210-E92D-9F685653EA55}"/>
                </a:ext>
              </a:extLst>
            </p:cNvPr>
            <p:cNvSpPr/>
            <p:nvPr/>
          </p:nvSpPr>
          <p:spPr>
            <a:xfrm>
              <a:off x="5845027"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C7BAA299-075C-CB6C-FA81-5DFD881E418E}"/>
                </a:ext>
              </a:extLst>
            </p:cNvPr>
            <p:cNvSpPr/>
            <p:nvPr/>
          </p:nvSpPr>
          <p:spPr>
            <a:xfrm>
              <a:off x="5994620"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BD92F5BB-B419-046D-F175-DDFFF39EAA67}"/>
                </a:ext>
              </a:extLst>
            </p:cNvPr>
            <p:cNvSpPr/>
            <p:nvPr/>
          </p:nvSpPr>
          <p:spPr>
            <a:xfrm>
              <a:off x="6144213"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a:extLst>
                <a:ext uri="{FF2B5EF4-FFF2-40B4-BE49-F238E27FC236}">
                  <a16:creationId xmlns:a16="http://schemas.microsoft.com/office/drawing/2014/main" id="{20477EA0-7950-3779-FAE5-AC840F5C4518}"/>
                </a:ext>
              </a:extLst>
            </p:cNvPr>
            <p:cNvSpPr/>
            <p:nvPr/>
          </p:nvSpPr>
          <p:spPr>
            <a:xfrm>
              <a:off x="6293805"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a:extLst>
                <a:ext uri="{FF2B5EF4-FFF2-40B4-BE49-F238E27FC236}">
                  <a16:creationId xmlns:a16="http://schemas.microsoft.com/office/drawing/2014/main" id="{0B7D2D46-F228-802F-654E-E1DE0F21BA1E}"/>
                </a:ext>
              </a:extLst>
            </p:cNvPr>
            <p:cNvSpPr/>
            <p:nvPr/>
          </p:nvSpPr>
          <p:spPr>
            <a:xfrm>
              <a:off x="6443398"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a:extLst>
                <a:ext uri="{FF2B5EF4-FFF2-40B4-BE49-F238E27FC236}">
                  <a16:creationId xmlns:a16="http://schemas.microsoft.com/office/drawing/2014/main" id="{CCB64180-6D6D-15D3-D2DB-AFF4959718F9}"/>
                </a:ext>
              </a:extLst>
            </p:cNvPr>
            <p:cNvSpPr/>
            <p:nvPr/>
          </p:nvSpPr>
          <p:spPr>
            <a:xfrm>
              <a:off x="6592991"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a:extLst>
                <a:ext uri="{FF2B5EF4-FFF2-40B4-BE49-F238E27FC236}">
                  <a16:creationId xmlns:a16="http://schemas.microsoft.com/office/drawing/2014/main" id="{75FF6E91-9C6E-C2DB-8E8F-9C36735E69A3}"/>
                </a:ext>
              </a:extLst>
            </p:cNvPr>
            <p:cNvSpPr/>
            <p:nvPr/>
          </p:nvSpPr>
          <p:spPr>
            <a:xfrm>
              <a:off x="6742584"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a:extLst>
                <a:ext uri="{FF2B5EF4-FFF2-40B4-BE49-F238E27FC236}">
                  <a16:creationId xmlns:a16="http://schemas.microsoft.com/office/drawing/2014/main" id="{AC53FDFD-4AD7-4612-AB4B-2061430A6F2E}"/>
                </a:ext>
              </a:extLst>
            </p:cNvPr>
            <p:cNvSpPr/>
            <p:nvPr/>
          </p:nvSpPr>
          <p:spPr>
            <a:xfrm>
              <a:off x="5396248"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椭圆 40">
              <a:extLst>
                <a:ext uri="{FF2B5EF4-FFF2-40B4-BE49-F238E27FC236}">
                  <a16:creationId xmlns:a16="http://schemas.microsoft.com/office/drawing/2014/main" id="{0A333625-1C33-EB61-A8D0-9C805C326507}"/>
                </a:ext>
              </a:extLst>
            </p:cNvPr>
            <p:cNvSpPr/>
            <p:nvPr/>
          </p:nvSpPr>
          <p:spPr>
            <a:xfrm>
              <a:off x="5545841"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a:extLst>
                <a:ext uri="{FF2B5EF4-FFF2-40B4-BE49-F238E27FC236}">
                  <a16:creationId xmlns:a16="http://schemas.microsoft.com/office/drawing/2014/main" id="{438BE7CD-B962-BE82-3C40-F6BF367053DD}"/>
                </a:ext>
              </a:extLst>
            </p:cNvPr>
            <p:cNvSpPr/>
            <p:nvPr/>
          </p:nvSpPr>
          <p:spPr>
            <a:xfrm>
              <a:off x="5695434"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椭圆 42">
              <a:extLst>
                <a:ext uri="{FF2B5EF4-FFF2-40B4-BE49-F238E27FC236}">
                  <a16:creationId xmlns:a16="http://schemas.microsoft.com/office/drawing/2014/main" id="{354E6CD6-5E96-C373-9389-BEECCC47E8A1}"/>
                </a:ext>
              </a:extLst>
            </p:cNvPr>
            <p:cNvSpPr/>
            <p:nvPr/>
          </p:nvSpPr>
          <p:spPr>
            <a:xfrm>
              <a:off x="5845027"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a:extLst>
                <a:ext uri="{FF2B5EF4-FFF2-40B4-BE49-F238E27FC236}">
                  <a16:creationId xmlns:a16="http://schemas.microsoft.com/office/drawing/2014/main" id="{05C175D1-A679-2625-C1F9-0FBF224CE12B}"/>
                </a:ext>
              </a:extLst>
            </p:cNvPr>
            <p:cNvSpPr/>
            <p:nvPr/>
          </p:nvSpPr>
          <p:spPr>
            <a:xfrm>
              <a:off x="5994620"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5" name="椭圆 44">
              <a:extLst>
                <a:ext uri="{FF2B5EF4-FFF2-40B4-BE49-F238E27FC236}">
                  <a16:creationId xmlns:a16="http://schemas.microsoft.com/office/drawing/2014/main" id="{578ABE1E-8161-1D9A-90F4-0CF45FF34147}"/>
                </a:ext>
              </a:extLst>
            </p:cNvPr>
            <p:cNvSpPr/>
            <p:nvPr/>
          </p:nvSpPr>
          <p:spPr>
            <a:xfrm>
              <a:off x="6144213"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a:extLst>
                <a:ext uri="{FF2B5EF4-FFF2-40B4-BE49-F238E27FC236}">
                  <a16:creationId xmlns:a16="http://schemas.microsoft.com/office/drawing/2014/main" id="{7AE44034-9793-4C40-05A3-B7CC1D403062}"/>
                </a:ext>
              </a:extLst>
            </p:cNvPr>
            <p:cNvSpPr/>
            <p:nvPr/>
          </p:nvSpPr>
          <p:spPr>
            <a:xfrm>
              <a:off x="6293805"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a:extLst>
                <a:ext uri="{FF2B5EF4-FFF2-40B4-BE49-F238E27FC236}">
                  <a16:creationId xmlns:a16="http://schemas.microsoft.com/office/drawing/2014/main" id="{C12719F3-DAA4-3E71-74DA-16FCB43E469D}"/>
                </a:ext>
              </a:extLst>
            </p:cNvPr>
            <p:cNvSpPr/>
            <p:nvPr/>
          </p:nvSpPr>
          <p:spPr>
            <a:xfrm>
              <a:off x="6443398"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a:extLst>
                <a:ext uri="{FF2B5EF4-FFF2-40B4-BE49-F238E27FC236}">
                  <a16:creationId xmlns:a16="http://schemas.microsoft.com/office/drawing/2014/main" id="{09D53F73-1F06-F8DB-DFA9-04CAAA4D4D7B}"/>
                </a:ext>
              </a:extLst>
            </p:cNvPr>
            <p:cNvSpPr/>
            <p:nvPr/>
          </p:nvSpPr>
          <p:spPr>
            <a:xfrm>
              <a:off x="6592991"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椭圆 48">
              <a:extLst>
                <a:ext uri="{FF2B5EF4-FFF2-40B4-BE49-F238E27FC236}">
                  <a16:creationId xmlns:a16="http://schemas.microsoft.com/office/drawing/2014/main" id="{C725C96E-0686-1BC2-C390-8DAA6F5655A2}"/>
                </a:ext>
              </a:extLst>
            </p:cNvPr>
            <p:cNvSpPr/>
            <p:nvPr/>
          </p:nvSpPr>
          <p:spPr>
            <a:xfrm>
              <a:off x="6742584"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a:extLst>
                <a:ext uri="{FF2B5EF4-FFF2-40B4-BE49-F238E27FC236}">
                  <a16:creationId xmlns:a16="http://schemas.microsoft.com/office/drawing/2014/main" id="{21B9F9DC-47AE-3281-0A09-C9B7DE6584C9}"/>
                </a:ext>
              </a:extLst>
            </p:cNvPr>
            <p:cNvSpPr/>
            <p:nvPr/>
          </p:nvSpPr>
          <p:spPr>
            <a:xfrm>
              <a:off x="5396248"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1" name="椭圆 50">
              <a:extLst>
                <a:ext uri="{FF2B5EF4-FFF2-40B4-BE49-F238E27FC236}">
                  <a16:creationId xmlns:a16="http://schemas.microsoft.com/office/drawing/2014/main" id="{4904BD67-6075-D60E-39FB-0F2B7E631E14}"/>
                </a:ext>
              </a:extLst>
            </p:cNvPr>
            <p:cNvSpPr/>
            <p:nvPr/>
          </p:nvSpPr>
          <p:spPr>
            <a:xfrm>
              <a:off x="5545841"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椭圆 51">
              <a:extLst>
                <a:ext uri="{FF2B5EF4-FFF2-40B4-BE49-F238E27FC236}">
                  <a16:creationId xmlns:a16="http://schemas.microsoft.com/office/drawing/2014/main" id="{5925CE39-EA7A-1D23-7D8A-BCADD12CAFED}"/>
                </a:ext>
              </a:extLst>
            </p:cNvPr>
            <p:cNvSpPr/>
            <p:nvPr/>
          </p:nvSpPr>
          <p:spPr>
            <a:xfrm>
              <a:off x="5695434"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椭圆 52">
              <a:extLst>
                <a:ext uri="{FF2B5EF4-FFF2-40B4-BE49-F238E27FC236}">
                  <a16:creationId xmlns:a16="http://schemas.microsoft.com/office/drawing/2014/main" id="{C5633345-2157-A2C4-1DF8-24882334830D}"/>
                </a:ext>
              </a:extLst>
            </p:cNvPr>
            <p:cNvSpPr/>
            <p:nvPr/>
          </p:nvSpPr>
          <p:spPr>
            <a:xfrm>
              <a:off x="5845027"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椭圆 53">
              <a:extLst>
                <a:ext uri="{FF2B5EF4-FFF2-40B4-BE49-F238E27FC236}">
                  <a16:creationId xmlns:a16="http://schemas.microsoft.com/office/drawing/2014/main" id="{E7B3F4AC-F675-74CE-7F8E-9A3417454295}"/>
                </a:ext>
              </a:extLst>
            </p:cNvPr>
            <p:cNvSpPr/>
            <p:nvPr/>
          </p:nvSpPr>
          <p:spPr>
            <a:xfrm>
              <a:off x="5994620"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椭圆 54">
              <a:extLst>
                <a:ext uri="{FF2B5EF4-FFF2-40B4-BE49-F238E27FC236}">
                  <a16:creationId xmlns:a16="http://schemas.microsoft.com/office/drawing/2014/main" id="{693EB24D-2668-934E-7EB2-03A2C4F7436A}"/>
                </a:ext>
              </a:extLst>
            </p:cNvPr>
            <p:cNvSpPr/>
            <p:nvPr/>
          </p:nvSpPr>
          <p:spPr>
            <a:xfrm>
              <a:off x="6144213"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椭圆 55">
              <a:extLst>
                <a:ext uri="{FF2B5EF4-FFF2-40B4-BE49-F238E27FC236}">
                  <a16:creationId xmlns:a16="http://schemas.microsoft.com/office/drawing/2014/main" id="{F2EE3A2A-995E-4FE0-DCBC-4921952769EC}"/>
                </a:ext>
              </a:extLst>
            </p:cNvPr>
            <p:cNvSpPr/>
            <p:nvPr/>
          </p:nvSpPr>
          <p:spPr>
            <a:xfrm>
              <a:off x="6293805"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椭圆 56">
              <a:extLst>
                <a:ext uri="{FF2B5EF4-FFF2-40B4-BE49-F238E27FC236}">
                  <a16:creationId xmlns:a16="http://schemas.microsoft.com/office/drawing/2014/main" id="{9574BD32-6DED-737C-8598-DCA7AFADF048}"/>
                </a:ext>
              </a:extLst>
            </p:cNvPr>
            <p:cNvSpPr/>
            <p:nvPr/>
          </p:nvSpPr>
          <p:spPr>
            <a:xfrm>
              <a:off x="6443398"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椭圆 57">
              <a:extLst>
                <a:ext uri="{FF2B5EF4-FFF2-40B4-BE49-F238E27FC236}">
                  <a16:creationId xmlns:a16="http://schemas.microsoft.com/office/drawing/2014/main" id="{7A231E3E-DB99-C3E7-ECB4-99F2725F4E24}"/>
                </a:ext>
              </a:extLst>
            </p:cNvPr>
            <p:cNvSpPr/>
            <p:nvPr/>
          </p:nvSpPr>
          <p:spPr>
            <a:xfrm>
              <a:off x="6592991"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9" name="椭圆 58">
              <a:extLst>
                <a:ext uri="{FF2B5EF4-FFF2-40B4-BE49-F238E27FC236}">
                  <a16:creationId xmlns:a16="http://schemas.microsoft.com/office/drawing/2014/main" id="{5A1C8A43-60DD-7CF6-E968-9515E85B78D7}"/>
                </a:ext>
              </a:extLst>
            </p:cNvPr>
            <p:cNvSpPr/>
            <p:nvPr/>
          </p:nvSpPr>
          <p:spPr>
            <a:xfrm>
              <a:off x="6742584"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0" name="椭圆 59">
              <a:extLst>
                <a:ext uri="{FF2B5EF4-FFF2-40B4-BE49-F238E27FC236}">
                  <a16:creationId xmlns:a16="http://schemas.microsoft.com/office/drawing/2014/main" id="{9B72BE9F-3082-98B3-FEA6-D0B6F0C412DB}"/>
                </a:ext>
              </a:extLst>
            </p:cNvPr>
            <p:cNvSpPr/>
            <p:nvPr/>
          </p:nvSpPr>
          <p:spPr>
            <a:xfrm>
              <a:off x="5396248"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1" name="椭圆 60">
              <a:extLst>
                <a:ext uri="{FF2B5EF4-FFF2-40B4-BE49-F238E27FC236}">
                  <a16:creationId xmlns:a16="http://schemas.microsoft.com/office/drawing/2014/main" id="{25AAE9DE-21A6-D3E1-ADC3-D93EFE3583DC}"/>
                </a:ext>
              </a:extLst>
            </p:cNvPr>
            <p:cNvSpPr/>
            <p:nvPr/>
          </p:nvSpPr>
          <p:spPr>
            <a:xfrm>
              <a:off x="5545841"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椭圆 61">
              <a:extLst>
                <a:ext uri="{FF2B5EF4-FFF2-40B4-BE49-F238E27FC236}">
                  <a16:creationId xmlns:a16="http://schemas.microsoft.com/office/drawing/2014/main" id="{DCA1C361-D20C-BFAE-4BDE-67639C5DE49D}"/>
                </a:ext>
              </a:extLst>
            </p:cNvPr>
            <p:cNvSpPr/>
            <p:nvPr/>
          </p:nvSpPr>
          <p:spPr>
            <a:xfrm>
              <a:off x="5695434"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3" name="椭圆 62">
              <a:extLst>
                <a:ext uri="{FF2B5EF4-FFF2-40B4-BE49-F238E27FC236}">
                  <a16:creationId xmlns:a16="http://schemas.microsoft.com/office/drawing/2014/main" id="{C08A384B-F1F1-48C6-702B-E501DCF71422}"/>
                </a:ext>
              </a:extLst>
            </p:cNvPr>
            <p:cNvSpPr/>
            <p:nvPr/>
          </p:nvSpPr>
          <p:spPr>
            <a:xfrm>
              <a:off x="5845027"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4" name="椭圆 63">
              <a:extLst>
                <a:ext uri="{FF2B5EF4-FFF2-40B4-BE49-F238E27FC236}">
                  <a16:creationId xmlns:a16="http://schemas.microsoft.com/office/drawing/2014/main" id="{619F146B-73D3-22FE-2933-3D540E8BE240}"/>
                </a:ext>
              </a:extLst>
            </p:cNvPr>
            <p:cNvSpPr/>
            <p:nvPr/>
          </p:nvSpPr>
          <p:spPr>
            <a:xfrm>
              <a:off x="5994620"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a:extLst>
                <a:ext uri="{FF2B5EF4-FFF2-40B4-BE49-F238E27FC236}">
                  <a16:creationId xmlns:a16="http://schemas.microsoft.com/office/drawing/2014/main" id="{AE1D033A-49CD-78F9-7201-EDEF5CEBAB90}"/>
                </a:ext>
              </a:extLst>
            </p:cNvPr>
            <p:cNvSpPr/>
            <p:nvPr/>
          </p:nvSpPr>
          <p:spPr>
            <a:xfrm>
              <a:off x="6144213"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6" name="椭圆 65">
              <a:extLst>
                <a:ext uri="{FF2B5EF4-FFF2-40B4-BE49-F238E27FC236}">
                  <a16:creationId xmlns:a16="http://schemas.microsoft.com/office/drawing/2014/main" id="{5EBA862F-30F5-0DC4-8F27-8E31BD9DD119}"/>
                </a:ext>
              </a:extLst>
            </p:cNvPr>
            <p:cNvSpPr/>
            <p:nvPr/>
          </p:nvSpPr>
          <p:spPr>
            <a:xfrm>
              <a:off x="6293805"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椭圆 66">
              <a:extLst>
                <a:ext uri="{FF2B5EF4-FFF2-40B4-BE49-F238E27FC236}">
                  <a16:creationId xmlns:a16="http://schemas.microsoft.com/office/drawing/2014/main" id="{A57B84D0-FDFC-9068-3E98-CCA132C632BE}"/>
                </a:ext>
              </a:extLst>
            </p:cNvPr>
            <p:cNvSpPr/>
            <p:nvPr/>
          </p:nvSpPr>
          <p:spPr>
            <a:xfrm>
              <a:off x="6443398"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8" name="椭圆 67">
              <a:extLst>
                <a:ext uri="{FF2B5EF4-FFF2-40B4-BE49-F238E27FC236}">
                  <a16:creationId xmlns:a16="http://schemas.microsoft.com/office/drawing/2014/main" id="{EA4FC797-E56A-F9E3-02C1-93EACC7138BB}"/>
                </a:ext>
              </a:extLst>
            </p:cNvPr>
            <p:cNvSpPr/>
            <p:nvPr/>
          </p:nvSpPr>
          <p:spPr>
            <a:xfrm>
              <a:off x="6592991"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9" name="椭圆 68">
              <a:extLst>
                <a:ext uri="{FF2B5EF4-FFF2-40B4-BE49-F238E27FC236}">
                  <a16:creationId xmlns:a16="http://schemas.microsoft.com/office/drawing/2014/main" id="{BCEC338E-E8A2-A7E4-2463-7CCAC24DD767}"/>
                </a:ext>
              </a:extLst>
            </p:cNvPr>
            <p:cNvSpPr/>
            <p:nvPr/>
          </p:nvSpPr>
          <p:spPr>
            <a:xfrm>
              <a:off x="6742584"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a:extLst>
                <a:ext uri="{FF2B5EF4-FFF2-40B4-BE49-F238E27FC236}">
                  <a16:creationId xmlns:a16="http://schemas.microsoft.com/office/drawing/2014/main" id="{F91833A2-10EA-CBE3-885F-0D7966A2CB45}"/>
                </a:ext>
              </a:extLst>
            </p:cNvPr>
            <p:cNvSpPr/>
            <p:nvPr/>
          </p:nvSpPr>
          <p:spPr>
            <a:xfrm>
              <a:off x="5396248"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1" name="椭圆 70">
              <a:extLst>
                <a:ext uri="{FF2B5EF4-FFF2-40B4-BE49-F238E27FC236}">
                  <a16:creationId xmlns:a16="http://schemas.microsoft.com/office/drawing/2014/main" id="{BB70849E-6A75-0AD1-5F5F-037F0215D889}"/>
                </a:ext>
              </a:extLst>
            </p:cNvPr>
            <p:cNvSpPr/>
            <p:nvPr/>
          </p:nvSpPr>
          <p:spPr>
            <a:xfrm>
              <a:off x="5545841"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2" name="椭圆 71">
              <a:extLst>
                <a:ext uri="{FF2B5EF4-FFF2-40B4-BE49-F238E27FC236}">
                  <a16:creationId xmlns:a16="http://schemas.microsoft.com/office/drawing/2014/main" id="{072FBA09-80B9-7D48-21CA-D6456B67E8FB}"/>
                </a:ext>
              </a:extLst>
            </p:cNvPr>
            <p:cNvSpPr/>
            <p:nvPr/>
          </p:nvSpPr>
          <p:spPr>
            <a:xfrm>
              <a:off x="5695434"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椭圆 72">
              <a:extLst>
                <a:ext uri="{FF2B5EF4-FFF2-40B4-BE49-F238E27FC236}">
                  <a16:creationId xmlns:a16="http://schemas.microsoft.com/office/drawing/2014/main" id="{4934AE06-D222-4524-AE5E-5A72FDB2B5F5}"/>
                </a:ext>
              </a:extLst>
            </p:cNvPr>
            <p:cNvSpPr/>
            <p:nvPr/>
          </p:nvSpPr>
          <p:spPr>
            <a:xfrm>
              <a:off x="5845027"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椭圆 73">
              <a:extLst>
                <a:ext uri="{FF2B5EF4-FFF2-40B4-BE49-F238E27FC236}">
                  <a16:creationId xmlns:a16="http://schemas.microsoft.com/office/drawing/2014/main" id="{BEED025B-DBB2-2C23-3F0C-4B67E96DE135}"/>
                </a:ext>
              </a:extLst>
            </p:cNvPr>
            <p:cNvSpPr/>
            <p:nvPr/>
          </p:nvSpPr>
          <p:spPr>
            <a:xfrm>
              <a:off x="5994620"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椭圆 74">
              <a:extLst>
                <a:ext uri="{FF2B5EF4-FFF2-40B4-BE49-F238E27FC236}">
                  <a16:creationId xmlns:a16="http://schemas.microsoft.com/office/drawing/2014/main" id="{E7BAA5D1-BBC3-87EF-0F73-3C04495A3210}"/>
                </a:ext>
              </a:extLst>
            </p:cNvPr>
            <p:cNvSpPr/>
            <p:nvPr/>
          </p:nvSpPr>
          <p:spPr>
            <a:xfrm>
              <a:off x="6144213"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6" name="椭圆 75">
              <a:extLst>
                <a:ext uri="{FF2B5EF4-FFF2-40B4-BE49-F238E27FC236}">
                  <a16:creationId xmlns:a16="http://schemas.microsoft.com/office/drawing/2014/main" id="{E0DFBAB8-F550-AEAA-A13C-0B3D2A9D946D}"/>
                </a:ext>
              </a:extLst>
            </p:cNvPr>
            <p:cNvSpPr/>
            <p:nvPr/>
          </p:nvSpPr>
          <p:spPr>
            <a:xfrm>
              <a:off x="6293805"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椭圆 76">
              <a:extLst>
                <a:ext uri="{FF2B5EF4-FFF2-40B4-BE49-F238E27FC236}">
                  <a16:creationId xmlns:a16="http://schemas.microsoft.com/office/drawing/2014/main" id="{36D6DF6D-502E-E00D-69C9-2CA5BAB7CD2C}"/>
                </a:ext>
              </a:extLst>
            </p:cNvPr>
            <p:cNvSpPr/>
            <p:nvPr/>
          </p:nvSpPr>
          <p:spPr>
            <a:xfrm>
              <a:off x="6443398"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8" name="椭圆 77">
              <a:extLst>
                <a:ext uri="{FF2B5EF4-FFF2-40B4-BE49-F238E27FC236}">
                  <a16:creationId xmlns:a16="http://schemas.microsoft.com/office/drawing/2014/main" id="{70705144-E1B0-E006-904C-269956CE5126}"/>
                </a:ext>
              </a:extLst>
            </p:cNvPr>
            <p:cNvSpPr/>
            <p:nvPr/>
          </p:nvSpPr>
          <p:spPr>
            <a:xfrm>
              <a:off x="6592991"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9" name="椭圆 78">
              <a:extLst>
                <a:ext uri="{FF2B5EF4-FFF2-40B4-BE49-F238E27FC236}">
                  <a16:creationId xmlns:a16="http://schemas.microsoft.com/office/drawing/2014/main" id="{A7401184-715F-B69B-DE55-2B6705822B60}"/>
                </a:ext>
              </a:extLst>
            </p:cNvPr>
            <p:cNvSpPr/>
            <p:nvPr/>
          </p:nvSpPr>
          <p:spPr>
            <a:xfrm>
              <a:off x="6742584"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椭圆 79">
              <a:extLst>
                <a:ext uri="{FF2B5EF4-FFF2-40B4-BE49-F238E27FC236}">
                  <a16:creationId xmlns:a16="http://schemas.microsoft.com/office/drawing/2014/main" id="{F0396269-5937-D940-E3CE-E8AF8C7A68ED}"/>
                </a:ext>
              </a:extLst>
            </p:cNvPr>
            <p:cNvSpPr/>
            <p:nvPr/>
          </p:nvSpPr>
          <p:spPr>
            <a:xfrm>
              <a:off x="5396248"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a:extLst>
                <a:ext uri="{FF2B5EF4-FFF2-40B4-BE49-F238E27FC236}">
                  <a16:creationId xmlns:a16="http://schemas.microsoft.com/office/drawing/2014/main" id="{5C151A43-0847-C6DE-E714-D7C7FA6E2556}"/>
                </a:ext>
              </a:extLst>
            </p:cNvPr>
            <p:cNvSpPr/>
            <p:nvPr/>
          </p:nvSpPr>
          <p:spPr>
            <a:xfrm>
              <a:off x="5545841"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椭圆 81">
              <a:extLst>
                <a:ext uri="{FF2B5EF4-FFF2-40B4-BE49-F238E27FC236}">
                  <a16:creationId xmlns:a16="http://schemas.microsoft.com/office/drawing/2014/main" id="{F3D0CA9C-940D-98A9-7EDB-B7027D5D10DF}"/>
                </a:ext>
              </a:extLst>
            </p:cNvPr>
            <p:cNvSpPr/>
            <p:nvPr/>
          </p:nvSpPr>
          <p:spPr>
            <a:xfrm>
              <a:off x="5695434"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椭圆 82">
              <a:extLst>
                <a:ext uri="{FF2B5EF4-FFF2-40B4-BE49-F238E27FC236}">
                  <a16:creationId xmlns:a16="http://schemas.microsoft.com/office/drawing/2014/main" id="{B394179B-7C87-3ED2-060C-F39AE6BB0C4F}"/>
                </a:ext>
              </a:extLst>
            </p:cNvPr>
            <p:cNvSpPr/>
            <p:nvPr/>
          </p:nvSpPr>
          <p:spPr>
            <a:xfrm>
              <a:off x="5845027"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椭圆 83">
              <a:extLst>
                <a:ext uri="{FF2B5EF4-FFF2-40B4-BE49-F238E27FC236}">
                  <a16:creationId xmlns:a16="http://schemas.microsoft.com/office/drawing/2014/main" id="{AA09399F-4530-2FDC-2B99-F8BEED8654D4}"/>
                </a:ext>
              </a:extLst>
            </p:cNvPr>
            <p:cNvSpPr/>
            <p:nvPr/>
          </p:nvSpPr>
          <p:spPr>
            <a:xfrm>
              <a:off x="5994620"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5" name="椭圆 84">
              <a:extLst>
                <a:ext uri="{FF2B5EF4-FFF2-40B4-BE49-F238E27FC236}">
                  <a16:creationId xmlns:a16="http://schemas.microsoft.com/office/drawing/2014/main" id="{E6332CC3-2953-B0A2-D06B-1266330565EE}"/>
                </a:ext>
              </a:extLst>
            </p:cNvPr>
            <p:cNvSpPr/>
            <p:nvPr/>
          </p:nvSpPr>
          <p:spPr>
            <a:xfrm>
              <a:off x="6144213"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6" name="椭圆 85">
              <a:extLst>
                <a:ext uri="{FF2B5EF4-FFF2-40B4-BE49-F238E27FC236}">
                  <a16:creationId xmlns:a16="http://schemas.microsoft.com/office/drawing/2014/main" id="{B9E22168-070E-9FDF-EB63-9E9298D813C8}"/>
                </a:ext>
              </a:extLst>
            </p:cNvPr>
            <p:cNvSpPr/>
            <p:nvPr/>
          </p:nvSpPr>
          <p:spPr>
            <a:xfrm>
              <a:off x="6293805"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7" name="椭圆 86">
              <a:extLst>
                <a:ext uri="{FF2B5EF4-FFF2-40B4-BE49-F238E27FC236}">
                  <a16:creationId xmlns:a16="http://schemas.microsoft.com/office/drawing/2014/main" id="{4383DB2D-55F2-9371-2DDE-114111CCDCBF}"/>
                </a:ext>
              </a:extLst>
            </p:cNvPr>
            <p:cNvSpPr/>
            <p:nvPr/>
          </p:nvSpPr>
          <p:spPr>
            <a:xfrm>
              <a:off x="6443398"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8" name="椭圆 87">
              <a:extLst>
                <a:ext uri="{FF2B5EF4-FFF2-40B4-BE49-F238E27FC236}">
                  <a16:creationId xmlns:a16="http://schemas.microsoft.com/office/drawing/2014/main" id="{F7603F99-D960-0320-5556-44A36CFD7C1B}"/>
                </a:ext>
              </a:extLst>
            </p:cNvPr>
            <p:cNvSpPr/>
            <p:nvPr/>
          </p:nvSpPr>
          <p:spPr>
            <a:xfrm>
              <a:off x="6592991"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9" name="椭圆 88">
              <a:extLst>
                <a:ext uri="{FF2B5EF4-FFF2-40B4-BE49-F238E27FC236}">
                  <a16:creationId xmlns:a16="http://schemas.microsoft.com/office/drawing/2014/main" id="{DFD7F71F-A1B1-52F8-346D-2F0E1E265298}"/>
                </a:ext>
              </a:extLst>
            </p:cNvPr>
            <p:cNvSpPr/>
            <p:nvPr/>
          </p:nvSpPr>
          <p:spPr>
            <a:xfrm>
              <a:off x="6742584"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1" name="组合 90">
            <a:extLst>
              <a:ext uri="{FF2B5EF4-FFF2-40B4-BE49-F238E27FC236}">
                <a16:creationId xmlns:a16="http://schemas.microsoft.com/office/drawing/2014/main" id="{AFFD21D1-ABD3-24D4-FA83-6D62C1DC6BD7}"/>
              </a:ext>
            </a:extLst>
          </p:cNvPr>
          <p:cNvGrpSpPr/>
          <p:nvPr/>
        </p:nvGrpSpPr>
        <p:grpSpPr>
          <a:xfrm>
            <a:off x="6300482" y="4053541"/>
            <a:ext cx="1436488" cy="1047150"/>
            <a:chOff x="5396248" y="1017431"/>
            <a:chExt cx="1436488" cy="1047150"/>
          </a:xfrm>
          <a:gradFill>
            <a:gsLst>
              <a:gs pos="0">
                <a:schemeClr val="accent1">
                  <a:alpha val="0"/>
                </a:schemeClr>
              </a:gs>
              <a:gs pos="100000">
                <a:schemeClr val="bg1">
                  <a:alpha val="30000"/>
                </a:schemeClr>
              </a:gs>
            </a:gsLst>
            <a:lin ang="2700000" scaled="0"/>
          </a:gradFill>
        </p:grpSpPr>
        <p:sp>
          <p:nvSpPr>
            <p:cNvPr id="92" name="椭圆 91">
              <a:extLst>
                <a:ext uri="{FF2B5EF4-FFF2-40B4-BE49-F238E27FC236}">
                  <a16:creationId xmlns:a16="http://schemas.microsoft.com/office/drawing/2014/main" id="{DE89D789-EA65-6E21-2310-4E71D277A387}"/>
                </a:ext>
              </a:extLst>
            </p:cNvPr>
            <p:cNvSpPr/>
            <p:nvPr/>
          </p:nvSpPr>
          <p:spPr>
            <a:xfrm>
              <a:off x="5396248"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椭圆 92">
              <a:extLst>
                <a:ext uri="{FF2B5EF4-FFF2-40B4-BE49-F238E27FC236}">
                  <a16:creationId xmlns:a16="http://schemas.microsoft.com/office/drawing/2014/main" id="{BCA2F9F8-1B06-4840-06C8-AFE4CA35C8DA}"/>
                </a:ext>
              </a:extLst>
            </p:cNvPr>
            <p:cNvSpPr/>
            <p:nvPr/>
          </p:nvSpPr>
          <p:spPr>
            <a:xfrm>
              <a:off x="5545841"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4" name="椭圆 93">
              <a:extLst>
                <a:ext uri="{FF2B5EF4-FFF2-40B4-BE49-F238E27FC236}">
                  <a16:creationId xmlns:a16="http://schemas.microsoft.com/office/drawing/2014/main" id="{4ED08AF4-CE60-FA56-CD56-B0E6B632700E}"/>
                </a:ext>
              </a:extLst>
            </p:cNvPr>
            <p:cNvSpPr/>
            <p:nvPr/>
          </p:nvSpPr>
          <p:spPr>
            <a:xfrm>
              <a:off x="5695434"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椭圆 94">
              <a:extLst>
                <a:ext uri="{FF2B5EF4-FFF2-40B4-BE49-F238E27FC236}">
                  <a16:creationId xmlns:a16="http://schemas.microsoft.com/office/drawing/2014/main" id="{F9DF8CA9-6BB7-DFBC-36F3-FF0F75075F0E}"/>
                </a:ext>
              </a:extLst>
            </p:cNvPr>
            <p:cNvSpPr/>
            <p:nvPr/>
          </p:nvSpPr>
          <p:spPr>
            <a:xfrm>
              <a:off x="5845027"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6" name="椭圆 95">
              <a:extLst>
                <a:ext uri="{FF2B5EF4-FFF2-40B4-BE49-F238E27FC236}">
                  <a16:creationId xmlns:a16="http://schemas.microsoft.com/office/drawing/2014/main" id="{8EABF1E3-0C77-37E1-6551-9685737C3E79}"/>
                </a:ext>
              </a:extLst>
            </p:cNvPr>
            <p:cNvSpPr/>
            <p:nvPr/>
          </p:nvSpPr>
          <p:spPr>
            <a:xfrm>
              <a:off x="5994620"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7" name="椭圆 96">
              <a:extLst>
                <a:ext uri="{FF2B5EF4-FFF2-40B4-BE49-F238E27FC236}">
                  <a16:creationId xmlns:a16="http://schemas.microsoft.com/office/drawing/2014/main" id="{137703E7-255D-CAF8-5078-3644465BBFB3}"/>
                </a:ext>
              </a:extLst>
            </p:cNvPr>
            <p:cNvSpPr/>
            <p:nvPr/>
          </p:nvSpPr>
          <p:spPr>
            <a:xfrm>
              <a:off x="6144213"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8" name="椭圆 97">
              <a:extLst>
                <a:ext uri="{FF2B5EF4-FFF2-40B4-BE49-F238E27FC236}">
                  <a16:creationId xmlns:a16="http://schemas.microsoft.com/office/drawing/2014/main" id="{B79C462E-E2C7-5EAF-76AF-5D59EBFE80A3}"/>
                </a:ext>
              </a:extLst>
            </p:cNvPr>
            <p:cNvSpPr/>
            <p:nvPr/>
          </p:nvSpPr>
          <p:spPr>
            <a:xfrm>
              <a:off x="6293805"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9" name="椭圆 98">
              <a:extLst>
                <a:ext uri="{FF2B5EF4-FFF2-40B4-BE49-F238E27FC236}">
                  <a16:creationId xmlns:a16="http://schemas.microsoft.com/office/drawing/2014/main" id="{2F941C37-6ABC-66F4-0036-6BA24E37193B}"/>
                </a:ext>
              </a:extLst>
            </p:cNvPr>
            <p:cNvSpPr/>
            <p:nvPr/>
          </p:nvSpPr>
          <p:spPr>
            <a:xfrm>
              <a:off x="6443398"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0" name="椭圆 99">
              <a:extLst>
                <a:ext uri="{FF2B5EF4-FFF2-40B4-BE49-F238E27FC236}">
                  <a16:creationId xmlns:a16="http://schemas.microsoft.com/office/drawing/2014/main" id="{B85D6325-C127-ADAC-6790-B3E883054010}"/>
                </a:ext>
              </a:extLst>
            </p:cNvPr>
            <p:cNvSpPr/>
            <p:nvPr/>
          </p:nvSpPr>
          <p:spPr>
            <a:xfrm>
              <a:off x="6592991"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1" name="椭圆 100">
              <a:extLst>
                <a:ext uri="{FF2B5EF4-FFF2-40B4-BE49-F238E27FC236}">
                  <a16:creationId xmlns:a16="http://schemas.microsoft.com/office/drawing/2014/main" id="{2A7DC2EC-8C25-3E3E-425C-EB46C6C6732F}"/>
                </a:ext>
              </a:extLst>
            </p:cNvPr>
            <p:cNvSpPr/>
            <p:nvPr/>
          </p:nvSpPr>
          <p:spPr>
            <a:xfrm>
              <a:off x="6742584" y="10174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a:extLst>
                <a:ext uri="{FF2B5EF4-FFF2-40B4-BE49-F238E27FC236}">
                  <a16:creationId xmlns:a16="http://schemas.microsoft.com/office/drawing/2014/main" id="{BAC4EB1B-27BE-613B-D62B-18981A006BB0}"/>
                </a:ext>
              </a:extLst>
            </p:cNvPr>
            <p:cNvSpPr/>
            <p:nvPr/>
          </p:nvSpPr>
          <p:spPr>
            <a:xfrm>
              <a:off x="5396248"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椭圆 102">
              <a:extLst>
                <a:ext uri="{FF2B5EF4-FFF2-40B4-BE49-F238E27FC236}">
                  <a16:creationId xmlns:a16="http://schemas.microsoft.com/office/drawing/2014/main" id="{B0DA6667-7F73-C360-26A0-E1DD30FDFFB3}"/>
                </a:ext>
              </a:extLst>
            </p:cNvPr>
            <p:cNvSpPr/>
            <p:nvPr/>
          </p:nvSpPr>
          <p:spPr>
            <a:xfrm>
              <a:off x="5545841"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4" name="椭圆 103">
              <a:extLst>
                <a:ext uri="{FF2B5EF4-FFF2-40B4-BE49-F238E27FC236}">
                  <a16:creationId xmlns:a16="http://schemas.microsoft.com/office/drawing/2014/main" id="{B72472D0-B447-CD78-7567-DB144C46BD5E}"/>
                </a:ext>
              </a:extLst>
            </p:cNvPr>
            <p:cNvSpPr/>
            <p:nvPr/>
          </p:nvSpPr>
          <p:spPr>
            <a:xfrm>
              <a:off x="5695434"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5" name="椭圆 104">
              <a:extLst>
                <a:ext uri="{FF2B5EF4-FFF2-40B4-BE49-F238E27FC236}">
                  <a16:creationId xmlns:a16="http://schemas.microsoft.com/office/drawing/2014/main" id="{3524D8A5-2DD2-89A3-C3CA-90F4A5ECF4D5}"/>
                </a:ext>
              </a:extLst>
            </p:cNvPr>
            <p:cNvSpPr/>
            <p:nvPr/>
          </p:nvSpPr>
          <p:spPr>
            <a:xfrm>
              <a:off x="5845027"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06D8CE7B-97F4-5CFA-762E-06AB7ACED09E}"/>
                </a:ext>
              </a:extLst>
            </p:cNvPr>
            <p:cNvSpPr/>
            <p:nvPr/>
          </p:nvSpPr>
          <p:spPr>
            <a:xfrm>
              <a:off x="5994620"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椭圆 106">
              <a:extLst>
                <a:ext uri="{FF2B5EF4-FFF2-40B4-BE49-F238E27FC236}">
                  <a16:creationId xmlns:a16="http://schemas.microsoft.com/office/drawing/2014/main" id="{4BF3B521-29C7-CF5E-A3BB-C9D7A769FDBB}"/>
                </a:ext>
              </a:extLst>
            </p:cNvPr>
            <p:cNvSpPr/>
            <p:nvPr/>
          </p:nvSpPr>
          <p:spPr>
            <a:xfrm>
              <a:off x="6144213"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8" name="椭圆 107">
              <a:extLst>
                <a:ext uri="{FF2B5EF4-FFF2-40B4-BE49-F238E27FC236}">
                  <a16:creationId xmlns:a16="http://schemas.microsoft.com/office/drawing/2014/main" id="{5024DB69-BA4D-B554-D339-B183056DBA30}"/>
                </a:ext>
              </a:extLst>
            </p:cNvPr>
            <p:cNvSpPr/>
            <p:nvPr/>
          </p:nvSpPr>
          <p:spPr>
            <a:xfrm>
              <a:off x="6293805"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椭圆 108">
              <a:extLst>
                <a:ext uri="{FF2B5EF4-FFF2-40B4-BE49-F238E27FC236}">
                  <a16:creationId xmlns:a16="http://schemas.microsoft.com/office/drawing/2014/main" id="{B37687E5-DD0A-EBE9-6F5C-FDD36FC7F8B5}"/>
                </a:ext>
              </a:extLst>
            </p:cNvPr>
            <p:cNvSpPr/>
            <p:nvPr/>
          </p:nvSpPr>
          <p:spPr>
            <a:xfrm>
              <a:off x="6443398"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0" name="椭圆 109">
              <a:extLst>
                <a:ext uri="{FF2B5EF4-FFF2-40B4-BE49-F238E27FC236}">
                  <a16:creationId xmlns:a16="http://schemas.microsoft.com/office/drawing/2014/main" id="{6D62B677-A3CD-FF4E-76FB-303DAC13BF57}"/>
                </a:ext>
              </a:extLst>
            </p:cNvPr>
            <p:cNvSpPr/>
            <p:nvPr/>
          </p:nvSpPr>
          <p:spPr>
            <a:xfrm>
              <a:off x="6592991"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1" name="椭圆 110">
              <a:extLst>
                <a:ext uri="{FF2B5EF4-FFF2-40B4-BE49-F238E27FC236}">
                  <a16:creationId xmlns:a16="http://schemas.microsoft.com/office/drawing/2014/main" id="{7F66A306-22C8-0EC1-1C97-E4ECB9307E57}"/>
                </a:ext>
              </a:extLst>
            </p:cNvPr>
            <p:cNvSpPr/>
            <p:nvPr/>
          </p:nvSpPr>
          <p:spPr>
            <a:xfrm>
              <a:off x="6742584" y="1176931"/>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2" name="椭圆 111">
              <a:extLst>
                <a:ext uri="{FF2B5EF4-FFF2-40B4-BE49-F238E27FC236}">
                  <a16:creationId xmlns:a16="http://schemas.microsoft.com/office/drawing/2014/main" id="{8F67F5EF-D086-0BD7-356A-B52E2513B208}"/>
                </a:ext>
              </a:extLst>
            </p:cNvPr>
            <p:cNvSpPr/>
            <p:nvPr/>
          </p:nvSpPr>
          <p:spPr>
            <a:xfrm>
              <a:off x="5396248"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椭圆 112">
              <a:extLst>
                <a:ext uri="{FF2B5EF4-FFF2-40B4-BE49-F238E27FC236}">
                  <a16:creationId xmlns:a16="http://schemas.microsoft.com/office/drawing/2014/main" id="{B7BEC585-D741-0ABA-8CE9-2C862CE27BAF}"/>
                </a:ext>
              </a:extLst>
            </p:cNvPr>
            <p:cNvSpPr/>
            <p:nvPr/>
          </p:nvSpPr>
          <p:spPr>
            <a:xfrm>
              <a:off x="5545841"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椭圆 113">
              <a:extLst>
                <a:ext uri="{FF2B5EF4-FFF2-40B4-BE49-F238E27FC236}">
                  <a16:creationId xmlns:a16="http://schemas.microsoft.com/office/drawing/2014/main" id="{6EB161B6-56B4-08C2-80A8-93A15227FEBE}"/>
                </a:ext>
              </a:extLst>
            </p:cNvPr>
            <p:cNvSpPr/>
            <p:nvPr/>
          </p:nvSpPr>
          <p:spPr>
            <a:xfrm>
              <a:off x="5695434"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5" name="椭圆 114">
              <a:extLst>
                <a:ext uri="{FF2B5EF4-FFF2-40B4-BE49-F238E27FC236}">
                  <a16:creationId xmlns:a16="http://schemas.microsoft.com/office/drawing/2014/main" id="{D4535C76-A12D-6031-1DA1-E97F99678FB5}"/>
                </a:ext>
              </a:extLst>
            </p:cNvPr>
            <p:cNvSpPr/>
            <p:nvPr/>
          </p:nvSpPr>
          <p:spPr>
            <a:xfrm>
              <a:off x="5845027"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椭圆 115">
              <a:extLst>
                <a:ext uri="{FF2B5EF4-FFF2-40B4-BE49-F238E27FC236}">
                  <a16:creationId xmlns:a16="http://schemas.microsoft.com/office/drawing/2014/main" id="{C1B35120-53F8-C483-438C-0AC1C78A66C3}"/>
                </a:ext>
              </a:extLst>
            </p:cNvPr>
            <p:cNvSpPr/>
            <p:nvPr/>
          </p:nvSpPr>
          <p:spPr>
            <a:xfrm>
              <a:off x="5994620"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椭圆 116">
              <a:extLst>
                <a:ext uri="{FF2B5EF4-FFF2-40B4-BE49-F238E27FC236}">
                  <a16:creationId xmlns:a16="http://schemas.microsoft.com/office/drawing/2014/main" id="{39B32A8E-B52C-0969-91D1-818022CB3674}"/>
                </a:ext>
              </a:extLst>
            </p:cNvPr>
            <p:cNvSpPr/>
            <p:nvPr/>
          </p:nvSpPr>
          <p:spPr>
            <a:xfrm>
              <a:off x="6144213"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椭圆 117">
              <a:extLst>
                <a:ext uri="{FF2B5EF4-FFF2-40B4-BE49-F238E27FC236}">
                  <a16:creationId xmlns:a16="http://schemas.microsoft.com/office/drawing/2014/main" id="{C9E1E54E-23B8-6114-F22A-B7FA9ABBF5C4}"/>
                </a:ext>
              </a:extLst>
            </p:cNvPr>
            <p:cNvSpPr/>
            <p:nvPr/>
          </p:nvSpPr>
          <p:spPr>
            <a:xfrm>
              <a:off x="6293805"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椭圆 118">
              <a:extLst>
                <a:ext uri="{FF2B5EF4-FFF2-40B4-BE49-F238E27FC236}">
                  <a16:creationId xmlns:a16="http://schemas.microsoft.com/office/drawing/2014/main" id="{E42AE965-0798-F03F-716E-EF966DCDBF2D}"/>
                </a:ext>
              </a:extLst>
            </p:cNvPr>
            <p:cNvSpPr/>
            <p:nvPr/>
          </p:nvSpPr>
          <p:spPr>
            <a:xfrm>
              <a:off x="6443398"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0" name="椭圆 119">
              <a:extLst>
                <a:ext uri="{FF2B5EF4-FFF2-40B4-BE49-F238E27FC236}">
                  <a16:creationId xmlns:a16="http://schemas.microsoft.com/office/drawing/2014/main" id="{5325632C-E15D-D488-A9A1-A4C0E9BCE9F9}"/>
                </a:ext>
              </a:extLst>
            </p:cNvPr>
            <p:cNvSpPr/>
            <p:nvPr/>
          </p:nvSpPr>
          <p:spPr>
            <a:xfrm>
              <a:off x="6592991"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1" name="椭圆 120">
              <a:extLst>
                <a:ext uri="{FF2B5EF4-FFF2-40B4-BE49-F238E27FC236}">
                  <a16:creationId xmlns:a16="http://schemas.microsoft.com/office/drawing/2014/main" id="{1DE5192E-2867-AA6C-CB5B-16D82EB47C62}"/>
                </a:ext>
              </a:extLst>
            </p:cNvPr>
            <p:cNvSpPr/>
            <p:nvPr/>
          </p:nvSpPr>
          <p:spPr>
            <a:xfrm>
              <a:off x="6742584" y="1336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2" name="椭圆 121">
              <a:extLst>
                <a:ext uri="{FF2B5EF4-FFF2-40B4-BE49-F238E27FC236}">
                  <a16:creationId xmlns:a16="http://schemas.microsoft.com/office/drawing/2014/main" id="{1C006F1B-2091-1B4B-0910-1AD992D5DD29}"/>
                </a:ext>
              </a:extLst>
            </p:cNvPr>
            <p:cNvSpPr/>
            <p:nvPr/>
          </p:nvSpPr>
          <p:spPr>
            <a:xfrm>
              <a:off x="5396248"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3" name="椭圆 122">
              <a:extLst>
                <a:ext uri="{FF2B5EF4-FFF2-40B4-BE49-F238E27FC236}">
                  <a16:creationId xmlns:a16="http://schemas.microsoft.com/office/drawing/2014/main" id="{9920F199-67DA-B69D-F1C3-16F8B55018DE}"/>
                </a:ext>
              </a:extLst>
            </p:cNvPr>
            <p:cNvSpPr/>
            <p:nvPr/>
          </p:nvSpPr>
          <p:spPr>
            <a:xfrm>
              <a:off x="5545841"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4" name="椭圆 123">
              <a:extLst>
                <a:ext uri="{FF2B5EF4-FFF2-40B4-BE49-F238E27FC236}">
                  <a16:creationId xmlns:a16="http://schemas.microsoft.com/office/drawing/2014/main" id="{B922D471-FAA3-5308-62DA-D307B0245CEC}"/>
                </a:ext>
              </a:extLst>
            </p:cNvPr>
            <p:cNvSpPr/>
            <p:nvPr/>
          </p:nvSpPr>
          <p:spPr>
            <a:xfrm>
              <a:off x="5695434"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5" name="椭圆 124">
              <a:extLst>
                <a:ext uri="{FF2B5EF4-FFF2-40B4-BE49-F238E27FC236}">
                  <a16:creationId xmlns:a16="http://schemas.microsoft.com/office/drawing/2014/main" id="{C0DD2793-97DE-FD64-82BA-B50B46644E1A}"/>
                </a:ext>
              </a:extLst>
            </p:cNvPr>
            <p:cNvSpPr/>
            <p:nvPr/>
          </p:nvSpPr>
          <p:spPr>
            <a:xfrm>
              <a:off x="5845027"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6" name="椭圆 125">
              <a:extLst>
                <a:ext uri="{FF2B5EF4-FFF2-40B4-BE49-F238E27FC236}">
                  <a16:creationId xmlns:a16="http://schemas.microsoft.com/office/drawing/2014/main" id="{B6C4FC9F-AF5C-D68A-EF57-29E0355D1F0E}"/>
                </a:ext>
              </a:extLst>
            </p:cNvPr>
            <p:cNvSpPr/>
            <p:nvPr/>
          </p:nvSpPr>
          <p:spPr>
            <a:xfrm>
              <a:off x="5994620"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7" name="椭圆 126">
              <a:extLst>
                <a:ext uri="{FF2B5EF4-FFF2-40B4-BE49-F238E27FC236}">
                  <a16:creationId xmlns:a16="http://schemas.microsoft.com/office/drawing/2014/main" id="{9A5E8DCF-0759-3D02-FBA2-B08C476F9276}"/>
                </a:ext>
              </a:extLst>
            </p:cNvPr>
            <p:cNvSpPr/>
            <p:nvPr/>
          </p:nvSpPr>
          <p:spPr>
            <a:xfrm>
              <a:off x="6144213"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8" name="椭圆 127">
              <a:extLst>
                <a:ext uri="{FF2B5EF4-FFF2-40B4-BE49-F238E27FC236}">
                  <a16:creationId xmlns:a16="http://schemas.microsoft.com/office/drawing/2014/main" id="{42E3051C-1C33-AD61-5F94-625696DD1EBC}"/>
                </a:ext>
              </a:extLst>
            </p:cNvPr>
            <p:cNvSpPr/>
            <p:nvPr/>
          </p:nvSpPr>
          <p:spPr>
            <a:xfrm>
              <a:off x="6293805"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9" name="椭圆 128">
              <a:extLst>
                <a:ext uri="{FF2B5EF4-FFF2-40B4-BE49-F238E27FC236}">
                  <a16:creationId xmlns:a16="http://schemas.microsoft.com/office/drawing/2014/main" id="{E2DDD3AA-D4CA-0F11-5800-DB7D7AD1719A}"/>
                </a:ext>
              </a:extLst>
            </p:cNvPr>
            <p:cNvSpPr/>
            <p:nvPr/>
          </p:nvSpPr>
          <p:spPr>
            <a:xfrm>
              <a:off x="6443398"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0" name="椭圆 129">
              <a:extLst>
                <a:ext uri="{FF2B5EF4-FFF2-40B4-BE49-F238E27FC236}">
                  <a16:creationId xmlns:a16="http://schemas.microsoft.com/office/drawing/2014/main" id="{7E0669E9-F5DB-A8A2-FB7B-B250C1D9C2BA}"/>
                </a:ext>
              </a:extLst>
            </p:cNvPr>
            <p:cNvSpPr/>
            <p:nvPr/>
          </p:nvSpPr>
          <p:spPr>
            <a:xfrm>
              <a:off x="6592991"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1" name="椭圆 130">
              <a:extLst>
                <a:ext uri="{FF2B5EF4-FFF2-40B4-BE49-F238E27FC236}">
                  <a16:creationId xmlns:a16="http://schemas.microsoft.com/office/drawing/2014/main" id="{6A525D56-6F74-A2BB-752D-FEFA61E91736}"/>
                </a:ext>
              </a:extLst>
            </p:cNvPr>
            <p:cNvSpPr/>
            <p:nvPr/>
          </p:nvSpPr>
          <p:spPr>
            <a:xfrm>
              <a:off x="6742584" y="1495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2" name="椭圆 131">
              <a:extLst>
                <a:ext uri="{FF2B5EF4-FFF2-40B4-BE49-F238E27FC236}">
                  <a16:creationId xmlns:a16="http://schemas.microsoft.com/office/drawing/2014/main" id="{9FEBDA66-6CF9-357E-5974-A1F414B52B3A}"/>
                </a:ext>
              </a:extLst>
            </p:cNvPr>
            <p:cNvSpPr/>
            <p:nvPr/>
          </p:nvSpPr>
          <p:spPr>
            <a:xfrm>
              <a:off x="5396248"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3" name="椭圆 132">
              <a:extLst>
                <a:ext uri="{FF2B5EF4-FFF2-40B4-BE49-F238E27FC236}">
                  <a16:creationId xmlns:a16="http://schemas.microsoft.com/office/drawing/2014/main" id="{1F555BBA-78C3-52BA-735E-038A9B963493}"/>
                </a:ext>
              </a:extLst>
            </p:cNvPr>
            <p:cNvSpPr/>
            <p:nvPr/>
          </p:nvSpPr>
          <p:spPr>
            <a:xfrm>
              <a:off x="5545841"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4" name="椭圆 133">
              <a:extLst>
                <a:ext uri="{FF2B5EF4-FFF2-40B4-BE49-F238E27FC236}">
                  <a16:creationId xmlns:a16="http://schemas.microsoft.com/office/drawing/2014/main" id="{1AB8268A-443C-C887-2B30-2A1861D2770D}"/>
                </a:ext>
              </a:extLst>
            </p:cNvPr>
            <p:cNvSpPr/>
            <p:nvPr/>
          </p:nvSpPr>
          <p:spPr>
            <a:xfrm>
              <a:off x="5695434"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5" name="椭圆 134">
              <a:extLst>
                <a:ext uri="{FF2B5EF4-FFF2-40B4-BE49-F238E27FC236}">
                  <a16:creationId xmlns:a16="http://schemas.microsoft.com/office/drawing/2014/main" id="{A13786D0-F7EE-F9F8-9885-E1ABB286C1A7}"/>
                </a:ext>
              </a:extLst>
            </p:cNvPr>
            <p:cNvSpPr/>
            <p:nvPr/>
          </p:nvSpPr>
          <p:spPr>
            <a:xfrm>
              <a:off x="5845027"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6" name="椭圆 135">
              <a:extLst>
                <a:ext uri="{FF2B5EF4-FFF2-40B4-BE49-F238E27FC236}">
                  <a16:creationId xmlns:a16="http://schemas.microsoft.com/office/drawing/2014/main" id="{48F47537-7C67-0695-D189-246463F43E18}"/>
                </a:ext>
              </a:extLst>
            </p:cNvPr>
            <p:cNvSpPr/>
            <p:nvPr/>
          </p:nvSpPr>
          <p:spPr>
            <a:xfrm>
              <a:off x="5994620"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7" name="椭圆 136">
              <a:extLst>
                <a:ext uri="{FF2B5EF4-FFF2-40B4-BE49-F238E27FC236}">
                  <a16:creationId xmlns:a16="http://schemas.microsoft.com/office/drawing/2014/main" id="{2165E566-1DD8-3225-D425-FDBB96F8A254}"/>
                </a:ext>
              </a:extLst>
            </p:cNvPr>
            <p:cNvSpPr/>
            <p:nvPr/>
          </p:nvSpPr>
          <p:spPr>
            <a:xfrm>
              <a:off x="6144213"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8" name="椭圆 137">
              <a:extLst>
                <a:ext uri="{FF2B5EF4-FFF2-40B4-BE49-F238E27FC236}">
                  <a16:creationId xmlns:a16="http://schemas.microsoft.com/office/drawing/2014/main" id="{EC3F9135-5BC7-646E-2AC1-6500DFC4CDD5}"/>
                </a:ext>
              </a:extLst>
            </p:cNvPr>
            <p:cNvSpPr/>
            <p:nvPr/>
          </p:nvSpPr>
          <p:spPr>
            <a:xfrm>
              <a:off x="6293805"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9" name="椭圆 138">
              <a:extLst>
                <a:ext uri="{FF2B5EF4-FFF2-40B4-BE49-F238E27FC236}">
                  <a16:creationId xmlns:a16="http://schemas.microsoft.com/office/drawing/2014/main" id="{335FE7FF-CC41-5E96-56C9-D7C26E294F32}"/>
                </a:ext>
              </a:extLst>
            </p:cNvPr>
            <p:cNvSpPr/>
            <p:nvPr/>
          </p:nvSpPr>
          <p:spPr>
            <a:xfrm>
              <a:off x="6443398"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131204CC-B410-C6AE-C681-220A2652841D}"/>
                </a:ext>
              </a:extLst>
            </p:cNvPr>
            <p:cNvSpPr/>
            <p:nvPr/>
          </p:nvSpPr>
          <p:spPr>
            <a:xfrm>
              <a:off x="6592991"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1" name="椭圆 140">
              <a:extLst>
                <a:ext uri="{FF2B5EF4-FFF2-40B4-BE49-F238E27FC236}">
                  <a16:creationId xmlns:a16="http://schemas.microsoft.com/office/drawing/2014/main" id="{AEBE1E6E-8A5B-EF9A-0A4B-0C572E5F8B14}"/>
                </a:ext>
              </a:extLst>
            </p:cNvPr>
            <p:cNvSpPr/>
            <p:nvPr/>
          </p:nvSpPr>
          <p:spPr>
            <a:xfrm>
              <a:off x="6742584" y="16554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2" name="椭圆 141">
              <a:extLst>
                <a:ext uri="{FF2B5EF4-FFF2-40B4-BE49-F238E27FC236}">
                  <a16:creationId xmlns:a16="http://schemas.microsoft.com/office/drawing/2014/main" id="{87B58902-D111-7C28-6D34-41040753B98E}"/>
                </a:ext>
              </a:extLst>
            </p:cNvPr>
            <p:cNvSpPr/>
            <p:nvPr/>
          </p:nvSpPr>
          <p:spPr>
            <a:xfrm>
              <a:off x="5396248"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3" name="椭圆 142">
              <a:extLst>
                <a:ext uri="{FF2B5EF4-FFF2-40B4-BE49-F238E27FC236}">
                  <a16:creationId xmlns:a16="http://schemas.microsoft.com/office/drawing/2014/main" id="{9232CFAD-3778-7F28-84C9-7EAE4399BAEE}"/>
                </a:ext>
              </a:extLst>
            </p:cNvPr>
            <p:cNvSpPr/>
            <p:nvPr/>
          </p:nvSpPr>
          <p:spPr>
            <a:xfrm>
              <a:off x="5545841"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4" name="椭圆 143">
              <a:extLst>
                <a:ext uri="{FF2B5EF4-FFF2-40B4-BE49-F238E27FC236}">
                  <a16:creationId xmlns:a16="http://schemas.microsoft.com/office/drawing/2014/main" id="{11213116-F192-7F1E-6D33-75612C518568}"/>
                </a:ext>
              </a:extLst>
            </p:cNvPr>
            <p:cNvSpPr/>
            <p:nvPr/>
          </p:nvSpPr>
          <p:spPr>
            <a:xfrm>
              <a:off x="5695434"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5" name="椭圆 144">
              <a:extLst>
                <a:ext uri="{FF2B5EF4-FFF2-40B4-BE49-F238E27FC236}">
                  <a16:creationId xmlns:a16="http://schemas.microsoft.com/office/drawing/2014/main" id="{4E8FE651-DDA3-3EC0-449F-BC593BCED464}"/>
                </a:ext>
              </a:extLst>
            </p:cNvPr>
            <p:cNvSpPr/>
            <p:nvPr/>
          </p:nvSpPr>
          <p:spPr>
            <a:xfrm>
              <a:off x="5845027"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6" name="椭圆 145">
              <a:extLst>
                <a:ext uri="{FF2B5EF4-FFF2-40B4-BE49-F238E27FC236}">
                  <a16:creationId xmlns:a16="http://schemas.microsoft.com/office/drawing/2014/main" id="{9E086B91-BB32-C2DC-D6E2-F069B0956E5E}"/>
                </a:ext>
              </a:extLst>
            </p:cNvPr>
            <p:cNvSpPr/>
            <p:nvPr/>
          </p:nvSpPr>
          <p:spPr>
            <a:xfrm>
              <a:off x="5994620"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7" name="椭圆 146">
              <a:extLst>
                <a:ext uri="{FF2B5EF4-FFF2-40B4-BE49-F238E27FC236}">
                  <a16:creationId xmlns:a16="http://schemas.microsoft.com/office/drawing/2014/main" id="{7D812C33-694C-AF0C-C8E2-4929B11BAC5D}"/>
                </a:ext>
              </a:extLst>
            </p:cNvPr>
            <p:cNvSpPr/>
            <p:nvPr/>
          </p:nvSpPr>
          <p:spPr>
            <a:xfrm>
              <a:off x="6144213"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8" name="椭圆 147">
              <a:extLst>
                <a:ext uri="{FF2B5EF4-FFF2-40B4-BE49-F238E27FC236}">
                  <a16:creationId xmlns:a16="http://schemas.microsoft.com/office/drawing/2014/main" id="{9427BC72-FA80-DFAD-8CC7-905FBA6A5A8B}"/>
                </a:ext>
              </a:extLst>
            </p:cNvPr>
            <p:cNvSpPr/>
            <p:nvPr/>
          </p:nvSpPr>
          <p:spPr>
            <a:xfrm>
              <a:off x="6293805"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9" name="椭圆 148">
              <a:extLst>
                <a:ext uri="{FF2B5EF4-FFF2-40B4-BE49-F238E27FC236}">
                  <a16:creationId xmlns:a16="http://schemas.microsoft.com/office/drawing/2014/main" id="{B12CC3D8-F86B-659F-112E-C7F8476FACC8}"/>
                </a:ext>
              </a:extLst>
            </p:cNvPr>
            <p:cNvSpPr/>
            <p:nvPr/>
          </p:nvSpPr>
          <p:spPr>
            <a:xfrm>
              <a:off x="6443398"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0" name="椭圆 149">
              <a:extLst>
                <a:ext uri="{FF2B5EF4-FFF2-40B4-BE49-F238E27FC236}">
                  <a16:creationId xmlns:a16="http://schemas.microsoft.com/office/drawing/2014/main" id="{45FDECC0-762E-F829-D3E7-3424F538D25B}"/>
                </a:ext>
              </a:extLst>
            </p:cNvPr>
            <p:cNvSpPr/>
            <p:nvPr/>
          </p:nvSpPr>
          <p:spPr>
            <a:xfrm>
              <a:off x="6592991"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1" name="椭圆 150">
              <a:extLst>
                <a:ext uri="{FF2B5EF4-FFF2-40B4-BE49-F238E27FC236}">
                  <a16:creationId xmlns:a16="http://schemas.microsoft.com/office/drawing/2014/main" id="{89490F6A-A98F-7F8E-80ED-CDD70BC7DF8A}"/>
                </a:ext>
              </a:extLst>
            </p:cNvPr>
            <p:cNvSpPr/>
            <p:nvPr/>
          </p:nvSpPr>
          <p:spPr>
            <a:xfrm>
              <a:off x="6742584" y="1814930"/>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2" name="椭圆 151">
              <a:extLst>
                <a:ext uri="{FF2B5EF4-FFF2-40B4-BE49-F238E27FC236}">
                  <a16:creationId xmlns:a16="http://schemas.microsoft.com/office/drawing/2014/main" id="{F191F5F4-F596-0CA9-FA48-6BF111267F0A}"/>
                </a:ext>
              </a:extLst>
            </p:cNvPr>
            <p:cNvSpPr/>
            <p:nvPr/>
          </p:nvSpPr>
          <p:spPr>
            <a:xfrm>
              <a:off x="5396248"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3" name="椭圆 152">
              <a:extLst>
                <a:ext uri="{FF2B5EF4-FFF2-40B4-BE49-F238E27FC236}">
                  <a16:creationId xmlns:a16="http://schemas.microsoft.com/office/drawing/2014/main" id="{28B58B0C-C3F6-F7D5-EA34-A3B8156D2638}"/>
                </a:ext>
              </a:extLst>
            </p:cNvPr>
            <p:cNvSpPr/>
            <p:nvPr/>
          </p:nvSpPr>
          <p:spPr>
            <a:xfrm>
              <a:off x="5545841"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4" name="椭圆 153">
              <a:extLst>
                <a:ext uri="{FF2B5EF4-FFF2-40B4-BE49-F238E27FC236}">
                  <a16:creationId xmlns:a16="http://schemas.microsoft.com/office/drawing/2014/main" id="{62C3816D-6690-18AB-7803-D5053DDD137A}"/>
                </a:ext>
              </a:extLst>
            </p:cNvPr>
            <p:cNvSpPr/>
            <p:nvPr/>
          </p:nvSpPr>
          <p:spPr>
            <a:xfrm>
              <a:off x="5695434"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5" name="椭圆 154">
              <a:extLst>
                <a:ext uri="{FF2B5EF4-FFF2-40B4-BE49-F238E27FC236}">
                  <a16:creationId xmlns:a16="http://schemas.microsoft.com/office/drawing/2014/main" id="{6B76A3E9-FB8F-88F8-3318-3D8E8D3306E6}"/>
                </a:ext>
              </a:extLst>
            </p:cNvPr>
            <p:cNvSpPr/>
            <p:nvPr/>
          </p:nvSpPr>
          <p:spPr>
            <a:xfrm>
              <a:off x="5845027"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6" name="椭圆 155">
              <a:extLst>
                <a:ext uri="{FF2B5EF4-FFF2-40B4-BE49-F238E27FC236}">
                  <a16:creationId xmlns:a16="http://schemas.microsoft.com/office/drawing/2014/main" id="{05648C10-A71C-E535-E9EF-B40D000AF937}"/>
                </a:ext>
              </a:extLst>
            </p:cNvPr>
            <p:cNvSpPr/>
            <p:nvPr/>
          </p:nvSpPr>
          <p:spPr>
            <a:xfrm>
              <a:off x="5994620"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7" name="椭圆 156">
              <a:extLst>
                <a:ext uri="{FF2B5EF4-FFF2-40B4-BE49-F238E27FC236}">
                  <a16:creationId xmlns:a16="http://schemas.microsoft.com/office/drawing/2014/main" id="{B2C67806-ED86-885D-D432-9111CDEE6155}"/>
                </a:ext>
              </a:extLst>
            </p:cNvPr>
            <p:cNvSpPr/>
            <p:nvPr/>
          </p:nvSpPr>
          <p:spPr>
            <a:xfrm>
              <a:off x="6144213"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8" name="椭圆 157">
              <a:extLst>
                <a:ext uri="{FF2B5EF4-FFF2-40B4-BE49-F238E27FC236}">
                  <a16:creationId xmlns:a16="http://schemas.microsoft.com/office/drawing/2014/main" id="{310387D7-F981-5591-EB81-FF6E0E4F9D4F}"/>
                </a:ext>
              </a:extLst>
            </p:cNvPr>
            <p:cNvSpPr/>
            <p:nvPr/>
          </p:nvSpPr>
          <p:spPr>
            <a:xfrm>
              <a:off x="6293805"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9" name="椭圆 158">
              <a:extLst>
                <a:ext uri="{FF2B5EF4-FFF2-40B4-BE49-F238E27FC236}">
                  <a16:creationId xmlns:a16="http://schemas.microsoft.com/office/drawing/2014/main" id="{588D41C2-1D3B-EBE0-A0C0-849273AB6673}"/>
                </a:ext>
              </a:extLst>
            </p:cNvPr>
            <p:cNvSpPr/>
            <p:nvPr/>
          </p:nvSpPr>
          <p:spPr>
            <a:xfrm>
              <a:off x="6443398"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0" name="椭圆 159">
              <a:extLst>
                <a:ext uri="{FF2B5EF4-FFF2-40B4-BE49-F238E27FC236}">
                  <a16:creationId xmlns:a16="http://schemas.microsoft.com/office/drawing/2014/main" id="{549A4D64-C663-9203-F42C-2DD1352E1B4B}"/>
                </a:ext>
              </a:extLst>
            </p:cNvPr>
            <p:cNvSpPr/>
            <p:nvPr/>
          </p:nvSpPr>
          <p:spPr>
            <a:xfrm>
              <a:off x="6592991"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1" name="椭圆 160">
              <a:extLst>
                <a:ext uri="{FF2B5EF4-FFF2-40B4-BE49-F238E27FC236}">
                  <a16:creationId xmlns:a16="http://schemas.microsoft.com/office/drawing/2014/main" id="{12FEC64A-AC42-27CB-EE70-40C4F896E9CC}"/>
                </a:ext>
              </a:extLst>
            </p:cNvPr>
            <p:cNvSpPr/>
            <p:nvPr/>
          </p:nvSpPr>
          <p:spPr>
            <a:xfrm>
              <a:off x="6742584" y="1974429"/>
              <a:ext cx="90152" cy="90152"/>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2" name="文本框 161">
            <a:extLst>
              <a:ext uri="{FF2B5EF4-FFF2-40B4-BE49-F238E27FC236}">
                <a16:creationId xmlns:a16="http://schemas.microsoft.com/office/drawing/2014/main" id="{FF98468D-108C-33BE-D7C4-679068AF8780}"/>
              </a:ext>
            </a:extLst>
          </p:cNvPr>
          <p:cNvSpPr txBox="1"/>
          <p:nvPr/>
        </p:nvSpPr>
        <p:spPr>
          <a:xfrm rot="16200000" flipH="1">
            <a:off x="8939189" y="2486671"/>
            <a:ext cx="5828519" cy="1477328"/>
          </a:xfrm>
          <a:prstGeom prst="rect">
            <a:avLst/>
          </a:prstGeom>
          <a:noFill/>
        </p:spPr>
        <p:txBody>
          <a:bodyPr wrap="none" lIns="0" tIns="0" rIns="0" bIns="0" rtlCol="0">
            <a:spAutoFit/>
          </a:bodyPr>
          <a:lstStyle/>
          <a:p>
            <a:r>
              <a:rPr lang="en-US" altLang="zh-CN" sz="9600" dirty="0">
                <a:solidFill>
                  <a:schemeClr val="bg1">
                    <a:alpha val="10000"/>
                  </a:schemeClr>
                </a:solidFill>
                <a:latin typeface="+mj-lt"/>
              </a:rPr>
              <a:t>BUSINESS</a:t>
            </a:r>
            <a:endParaRPr lang="zh-CN" altLang="en-US" sz="9600" dirty="0">
              <a:solidFill>
                <a:schemeClr val="bg1">
                  <a:alpha val="10000"/>
                </a:schemeClr>
              </a:solidFill>
              <a:latin typeface="+mj-lt"/>
            </a:endParaRPr>
          </a:p>
        </p:txBody>
      </p:sp>
      <p:pic>
        <p:nvPicPr>
          <p:cNvPr id="6" name="图片 5" descr="蓝色的高楼&#10;&#10;描述已自动生成">
            <a:extLst>
              <a:ext uri="{FF2B5EF4-FFF2-40B4-BE49-F238E27FC236}">
                <a16:creationId xmlns:a16="http://schemas.microsoft.com/office/drawing/2014/main" id="{D4E24513-230E-3CAA-574D-332A48EF1219}"/>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5850326" y="1249082"/>
            <a:ext cx="6341674" cy="5608918"/>
          </a:xfrm>
          <a:prstGeom prst="rect">
            <a:avLst/>
          </a:prstGeom>
          <a:effectLst>
            <a:outerShdw blurRad="584200" dist="215900" dir="16200000" sx="97000" sy="97000" rotWithShape="0">
              <a:schemeClr val="accent1">
                <a:lumMod val="50000"/>
                <a:alpha val="10000"/>
              </a:schemeClr>
            </a:outerShdw>
          </a:effectLst>
        </p:spPr>
      </p:pic>
    </p:spTree>
    <p:extLst>
      <p:ext uri="{BB962C8B-B14F-4D97-AF65-F5344CB8AC3E}">
        <p14:creationId xmlns:p14="http://schemas.microsoft.com/office/powerpoint/2010/main" val="3434682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839082" y="1072493"/>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519477"/>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Roboto Medium" panose="02000000000000000000" pitchFamily="2" charset="0"/>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思源黑体 CN Bold" panose="020B0800000000000000" pitchFamily="34" charset="-122"/>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思源黑体 CN Bold" panose="020B0800000000000000" pitchFamily="34" charset="-122"/>
              <a:ea typeface="思源黑体 CN Bold" panose="020B0800000000000000" pitchFamily="34"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824174"/>
            <a:ext cx="1274600" cy="523220"/>
          </a:xfrm>
          <a:prstGeom prst="rect">
            <a:avLst/>
          </a:prstGeom>
          <a:noFill/>
        </p:spPr>
        <p:txBody>
          <a:bodyPr wrap="square" rtlCol="0">
            <a:spAutoFit/>
          </a:bodyPr>
          <a:lstStyle/>
          <a:p>
            <a:r>
              <a:rPr lang="zh-CN" altLang="en-US" sz="2800" dirty="0">
                <a:gradFill>
                  <a:gsLst>
                    <a:gs pos="0">
                      <a:schemeClr val="bg1"/>
                    </a:gs>
                    <a:gs pos="100000">
                      <a:srgbClr val="00FFFF"/>
                    </a:gs>
                  </a:gsLst>
                  <a:lin ang="2700000" scaled="1"/>
                </a:gradFill>
                <a:latin typeface="+mj-ea"/>
                <a:ea typeface="+mj-ea"/>
              </a:rPr>
              <a:t>山道年</a:t>
            </a: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922691" y="1024222"/>
            <a:ext cx="2052222" cy="261610"/>
          </a:xfrm>
          <a:prstGeom prst="rect">
            <a:avLst/>
          </a:prstGeom>
          <a:noFill/>
        </p:spPr>
        <p:txBody>
          <a:bodyPr wrap="square" rtlCol="0">
            <a:spAutoFit/>
          </a:bodyPr>
          <a:lstStyle/>
          <a:p>
            <a:r>
              <a:rPr lang="en-US" altLang="zh-CN" sz="1100" spc="600" dirty="0">
                <a:solidFill>
                  <a:srgbClr val="FFFED8">
                    <a:alpha val="22000"/>
                  </a:srgbClr>
                </a:solidFill>
              </a:rPr>
              <a:t>YAMATO YEAR</a:t>
            </a:r>
            <a:endParaRPr lang="zh-CN" altLang="en-US" sz="1100" spc="600" dirty="0">
              <a:solidFill>
                <a:srgbClr val="FFFED8">
                  <a:alpha val="22000"/>
                </a:srgbClr>
              </a:solidFill>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397485"/>
            <a:ext cx="4158835" cy="646331"/>
          </a:xfrm>
          <a:prstGeom prst="rect">
            <a:avLst/>
          </a:prstGeom>
          <a:noFill/>
        </p:spPr>
        <p:txBody>
          <a:bodyPr wrap="square" rtlCol="0">
            <a:spAutoFit/>
          </a:bodyPr>
          <a:lstStyle/>
          <a:p>
            <a:r>
              <a:rPr lang="zh-CN" altLang="en-US" spc="100" dirty="0">
                <a:gradFill>
                  <a:gsLst>
                    <a:gs pos="0">
                      <a:schemeClr val="bg1"/>
                    </a:gs>
                    <a:gs pos="100000">
                      <a:srgbClr val="00FFFF"/>
                    </a:gs>
                  </a:gsLst>
                  <a:lin ang="2700000" scaled="1"/>
                </a:gradFill>
              </a:rPr>
              <a:t>一个进阶的</a:t>
            </a:r>
            <a:r>
              <a:rPr lang="en-US" altLang="zh-CN" spc="100" dirty="0" err="1">
                <a:gradFill>
                  <a:gsLst>
                    <a:gs pos="0">
                      <a:schemeClr val="bg1"/>
                    </a:gs>
                    <a:gs pos="100000">
                      <a:srgbClr val="00FFFF"/>
                    </a:gs>
                  </a:gsLst>
                  <a:lin ang="2700000" scaled="1"/>
                </a:gradFill>
              </a:rPr>
              <a:t>PPTer</a:t>
            </a:r>
            <a:r>
              <a:rPr lang="zh-CN" altLang="en-US" spc="100" dirty="0">
                <a:gradFill>
                  <a:gsLst>
                    <a:gs pos="0">
                      <a:schemeClr val="bg1"/>
                    </a:gs>
                    <a:gs pos="100000">
                      <a:srgbClr val="00FFFF"/>
                    </a:gs>
                  </a:gsLst>
                  <a:lin ang="2700000" scaled="1"/>
                </a:gradFill>
              </a:rPr>
              <a:t>，欢迎加微信交流</a:t>
            </a:r>
            <a:r>
              <a:rPr lang="en-US" altLang="zh-CN" spc="100" dirty="0">
                <a:gradFill>
                  <a:gsLst>
                    <a:gs pos="0">
                      <a:schemeClr val="bg1"/>
                    </a:gs>
                    <a:gs pos="100000">
                      <a:srgbClr val="00FFFF"/>
                    </a:gs>
                  </a:gsLst>
                  <a:lin ang="2700000" scaled="1"/>
                </a:gradFill>
              </a:rPr>
              <a:t>z1103289236</a:t>
            </a:r>
            <a:endParaRPr lang="zh-CN" altLang="en-US" spc="100" dirty="0">
              <a:gradFill>
                <a:gsLst>
                  <a:gs pos="0">
                    <a:schemeClr val="bg1"/>
                  </a:gs>
                  <a:gs pos="100000">
                    <a:srgbClr val="00FFFF"/>
                  </a:gs>
                </a:gsLst>
                <a:lin ang="2700000" scaled="1"/>
              </a:gradFill>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65690" cy="307777"/>
          </a:xfrm>
          <a:prstGeom prst="rect">
            <a:avLst/>
          </a:prstGeom>
          <a:noFill/>
        </p:spPr>
        <p:txBody>
          <a:bodyPr wrap="square" rtlCol="0">
            <a:spAutoFit/>
          </a:bodyPr>
          <a:lstStyle/>
          <a:p>
            <a:r>
              <a:rPr lang="zh-CN" altLang="en-US" sz="1400" spc="100" dirty="0">
                <a:solidFill>
                  <a:srgbClr val="00FFFF"/>
                </a:solidFill>
                <a:latin typeface="+mj-ea"/>
                <a:ea typeface="+mj-ea"/>
              </a:rPr>
              <a:t>微信：</a:t>
            </a:r>
            <a:r>
              <a:rPr lang="en-US" altLang="zh-CN" sz="1400" spc="100" dirty="0">
                <a:solidFill>
                  <a:srgbClr val="00FFFF"/>
                </a:solidFill>
                <a:latin typeface="+mj-ea"/>
                <a:ea typeface="+mj-ea"/>
              </a:rPr>
              <a:t>z1103289236</a:t>
            </a:r>
            <a:endParaRPr lang="zh-CN" altLang="en-US" sz="1400" spc="100" dirty="0">
              <a:solidFill>
                <a:srgbClr val="00FFFF"/>
              </a:solidFill>
              <a:latin typeface="+mj-ea"/>
              <a:ea typeface="+mj-ea"/>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pic>
        <p:nvPicPr>
          <p:cNvPr id="3" name="图片 2" descr="图片包含 室内, 桌子, 玩具, 乐高&#10;&#10;描述已自动生成">
            <a:extLst>
              <a:ext uri="{FF2B5EF4-FFF2-40B4-BE49-F238E27FC236}">
                <a16:creationId xmlns:a16="http://schemas.microsoft.com/office/drawing/2014/main" id="{06825047-8D33-410A-2B49-2EB25BF7AFFE}"/>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00514" y="691895"/>
            <a:ext cx="1821600" cy="1821600"/>
          </a:xfrm>
          <a:prstGeom prst="rect">
            <a:avLst/>
          </a:prstGeom>
          <a:noFill/>
          <a:ln w="38100" cap="sq">
            <a:gradFill>
              <a:gsLst>
                <a:gs pos="0">
                  <a:srgbClr val="00FFFF"/>
                </a:gs>
                <a:gs pos="100000">
                  <a:srgbClr val="00FFFF"/>
                </a:gs>
              </a:gsLst>
              <a:lin ang="5400000" scaled="1"/>
            </a:gradFill>
            <a:miter lim="800000"/>
          </a:ln>
        </p:spPr>
      </p:pic>
    </p:spTree>
    <p:extLst>
      <p:ext uri="{BB962C8B-B14F-4D97-AF65-F5344CB8AC3E}">
        <p14:creationId xmlns:p14="http://schemas.microsoft.com/office/powerpoint/2010/main" val="40759322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BE68398-89B3-1E8B-6B86-F082012440DA}"/>
              </a:ext>
            </a:extLst>
          </p:cNvPr>
          <p:cNvSpPr/>
          <p:nvPr/>
        </p:nvSpPr>
        <p:spPr>
          <a:xfrm>
            <a:off x="695325" y="5110052"/>
            <a:ext cx="3916457"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山道年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39A47041-B87C-CBCC-BC7C-EAFF426C458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19819366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BF5FF"/>
            </a:gs>
          </a:gsLst>
          <a:lin ang="5400000" scaled="1"/>
        </a:gradFill>
        <a:effectLst/>
      </p:bgPr>
    </p:bg>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ADD6B595-8EE1-06C8-297B-8C6B2930F853}"/>
              </a:ext>
            </a:extLst>
          </p:cNvPr>
          <p:cNvSpPr/>
          <p:nvPr/>
        </p:nvSpPr>
        <p:spPr>
          <a:xfrm>
            <a:off x="-328245" y="4464841"/>
            <a:ext cx="12545092" cy="239315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9" name="文本框 108">
            <a:extLst>
              <a:ext uri="{FF2B5EF4-FFF2-40B4-BE49-F238E27FC236}">
                <a16:creationId xmlns:a16="http://schemas.microsoft.com/office/drawing/2014/main" id="{01C66905-F708-76E0-D7A2-0EE095019F1B}"/>
              </a:ext>
            </a:extLst>
          </p:cNvPr>
          <p:cNvSpPr txBox="1"/>
          <p:nvPr/>
        </p:nvSpPr>
        <p:spPr>
          <a:xfrm flipH="1">
            <a:off x="213460" y="5068012"/>
            <a:ext cx="11765080" cy="2554545"/>
          </a:xfrm>
          <a:prstGeom prst="rect">
            <a:avLst/>
          </a:prstGeom>
          <a:noFill/>
        </p:spPr>
        <p:txBody>
          <a:bodyPr wrap="none" lIns="0" tIns="0" rIns="0" bIns="0" rtlCol="0">
            <a:spAutoFit/>
          </a:bodyPr>
          <a:lstStyle/>
          <a:p>
            <a:r>
              <a:rPr lang="en-US" altLang="zh-CN" sz="16600" dirty="0">
                <a:solidFill>
                  <a:schemeClr val="bg1">
                    <a:alpha val="10000"/>
                  </a:schemeClr>
                </a:solidFill>
                <a:latin typeface="+mj-lt"/>
              </a:rPr>
              <a:t>CATALOGUE</a:t>
            </a:r>
            <a:endParaRPr lang="zh-CN" altLang="en-US" sz="16600" dirty="0">
              <a:solidFill>
                <a:schemeClr val="bg1">
                  <a:alpha val="10000"/>
                </a:schemeClr>
              </a:solidFill>
              <a:latin typeface="+mj-lt"/>
            </a:endParaRPr>
          </a:p>
        </p:txBody>
      </p:sp>
      <p:sp>
        <p:nvSpPr>
          <p:cNvPr id="171" name="文本框 170">
            <a:extLst>
              <a:ext uri="{FF2B5EF4-FFF2-40B4-BE49-F238E27FC236}">
                <a16:creationId xmlns:a16="http://schemas.microsoft.com/office/drawing/2014/main" id="{28DDAF39-700F-3A90-AD15-F22CC7031969}"/>
              </a:ext>
            </a:extLst>
          </p:cNvPr>
          <p:cNvSpPr txBox="1"/>
          <p:nvPr/>
        </p:nvSpPr>
        <p:spPr>
          <a:xfrm>
            <a:off x="5234226" y="739697"/>
            <a:ext cx="1723549" cy="1015663"/>
          </a:xfrm>
          <a:prstGeom prst="rect">
            <a:avLst/>
          </a:prstGeom>
          <a:noFill/>
        </p:spPr>
        <p:txBody>
          <a:bodyPr wrap="none" rtlCol="0">
            <a:spAutoFit/>
          </a:bodyPr>
          <a:lstStyle>
            <a:defPPr>
              <a:defRPr lang="zh-CN"/>
            </a:defPPr>
            <a:lvl1pPr>
              <a:defRPr sz="6600">
                <a:gradFill>
                  <a:gsLst>
                    <a:gs pos="20000">
                      <a:schemeClr val="accent2"/>
                    </a:gs>
                    <a:gs pos="100000">
                      <a:schemeClr val="accent1"/>
                    </a:gs>
                  </a:gsLst>
                  <a:lin ang="5400000" scaled="1"/>
                </a:gradFill>
                <a:effectLst>
                  <a:outerShdw blurRad="101600" dist="50800" dir="2700000" algn="tl" rotWithShape="0">
                    <a:schemeClr val="accent2">
                      <a:alpha val="39000"/>
                    </a:schemeClr>
                  </a:outerShdw>
                </a:effectLst>
                <a:latin typeface="+mj-ea"/>
                <a:ea typeface="+mj-ea"/>
              </a:defRPr>
            </a:lvl1pPr>
            <a:lvl2pPr marL="685800" indent="-228600">
              <a:lnSpc>
                <a:spcPct val="90000"/>
              </a:lnSpc>
              <a:spcBef>
                <a:spcPts val="500"/>
              </a:spcBef>
              <a:buFont typeface="Arial" panose="020B0604020202020204" pitchFamily="34" charset="0"/>
              <a:buChar char="•"/>
              <a:defRPr sz="2400"/>
            </a:lvl2pPr>
            <a:lvl3pPr marL="1143000" indent="-228600">
              <a:lnSpc>
                <a:spcPct val="90000"/>
              </a:lnSpc>
              <a:spcBef>
                <a:spcPts val="500"/>
              </a:spcBef>
              <a:buFont typeface="Arial" panose="020B0604020202020204" pitchFamily="34" charset="0"/>
              <a:buChar char="•"/>
              <a:defRPr sz="2000"/>
            </a:lvl3pPr>
            <a:lvl4pPr marL="1600200" indent="-228600">
              <a:lnSpc>
                <a:spcPct val="90000"/>
              </a:lnSpc>
              <a:spcBef>
                <a:spcPts val="500"/>
              </a:spcBef>
              <a:buFont typeface="Arial" panose="020B0604020202020204" pitchFamily="34" charset="0"/>
              <a:buChar char="•"/>
            </a:lvl4pPr>
            <a:lvl5pPr marL="2057400" indent="-228600">
              <a:lnSpc>
                <a:spcPct val="90000"/>
              </a:lnSpc>
              <a:spcBef>
                <a:spcPts val="500"/>
              </a:spcBef>
              <a:buFont typeface="Arial" panose="020B0604020202020204" pitchFamily="34" charset="0"/>
              <a:buChar char="•"/>
            </a:lvl5pPr>
            <a:lvl6pPr marL="2514600" indent="-228600">
              <a:lnSpc>
                <a:spcPct val="90000"/>
              </a:lnSpc>
              <a:spcBef>
                <a:spcPts val="500"/>
              </a:spcBef>
              <a:buFont typeface="Arial" panose="020B0604020202020204" pitchFamily="34" charset="0"/>
              <a:buChar char="•"/>
            </a:lvl6pPr>
            <a:lvl7pPr marL="2971800" indent="-228600">
              <a:lnSpc>
                <a:spcPct val="90000"/>
              </a:lnSpc>
              <a:spcBef>
                <a:spcPts val="500"/>
              </a:spcBef>
              <a:buFont typeface="Arial" panose="020B0604020202020204" pitchFamily="34" charset="0"/>
              <a:buChar char="•"/>
            </a:lvl7pPr>
            <a:lvl8pPr marL="3429000" indent="-228600">
              <a:lnSpc>
                <a:spcPct val="90000"/>
              </a:lnSpc>
              <a:spcBef>
                <a:spcPts val="500"/>
              </a:spcBef>
              <a:buFont typeface="Arial" panose="020B0604020202020204" pitchFamily="34" charset="0"/>
              <a:buChar char="•"/>
            </a:lvl8pPr>
            <a:lvl9pPr marL="3886200" indent="-228600">
              <a:lnSpc>
                <a:spcPct val="90000"/>
              </a:lnSpc>
              <a:spcBef>
                <a:spcPts val="500"/>
              </a:spcBef>
              <a:buFont typeface="Arial" panose="020B0604020202020204" pitchFamily="34" charset="0"/>
              <a:buChar char="•"/>
            </a:lvl9pPr>
          </a:lstStyle>
          <a:p>
            <a:pPr algn="ctr"/>
            <a:r>
              <a:rPr lang="zh-CN" altLang="en-US" sz="6000" dirty="0">
                <a:solidFill>
                  <a:schemeClr val="tx1">
                    <a:lumMod val="95000"/>
                    <a:lumOff val="5000"/>
                  </a:schemeClr>
                </a:solidFill>
              </a:rPr>
              <a:t>目录</a:t>
            </a:r>
          </a:p>
        </p:txBody>
      </p:sp>
      <p:sp>
        <p:nvSpPr>
          <p:cNvPr id="3" name="矩形: 圆角 2">
            <a:extLst>
              <a:ext uri="{FF2B5EF4-FFF2-40B4-BE49-F238E27FC236}">
                <a16:creationId xmlns:a16="http://schemas.microsoft.com/office/drawing/2014/main" id="{5EFFF69B-673B-1AB0-24C4-7D4A3FB193EC}"/>
              </a:ext>
            </a:extLst>
          </p:cNvPr>
          <p:cNvSpPr/>
          <p:nvPr/>
        </p:nvSpPr>
        <p:spPr>
          <a:xfrm>
            <a:off x="1424170" y="2069667"/>
            <a:ext cx="4083167" cy="1620000"/>
          </a:xfrm>
          <a:prstGeom prst="roundRect">
            <a:avLst>
              <a:gd name="adj" fmla="val 2922"/>
            </a:avLst>
          </a:prstGeom>
          <a:solidFill>
            <a:schemeClr val="bg1"/>
          </a:solidFill>
          <a:ln>
            <a:noFill/>
          </a:ln>
          <a:effectLst>
            <a:outerShdw blurRad="508000" dist="508000" dir="2700000" sx="82000" sy="82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3" name="矩形: 圆角 252">
            <a:extLst>
              <a:ext uri="{FF2B5EF4-FFF2-40B4-BE49-F238E27FC236}">
                <a16:creationId xmlns:a16="http://schemas.microsoft.com/office/drawing/2014/main" id="{FC43666A-2ABD-BF4D-E1C2-EC389DF8962F}"/>
              </a:ext>
            </a:extLst>
          </p:cNvPr>
          <p:cNvSpPr/>
          <p:nvPr/>
        </p:nvSpPr>
        <p:spPr>
          <a:xfrm>
            <a:off x="1427484" y="3963740"/>
            <a:ext cx="4083167" cy="1620000"/>
          </a:xfrm>
          <a:prstGeom prst="roundRect">
            <a:avLst>
              <a:gd name="adj" fmla="val 2922"/>
            </a:avLst>
          </a:prstGeom>
          <a:solidFill>
            <a:schemeClr val="bg1"/>
          </a:solidFill>
          <a:ln>
            <a:noFill/>
          </a:ln>
          <a:effectLst>
            <a:outerShdw blurRad="508000" dist="508000" dir="2700000" sx="82000" sy="82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8" name="矩形: 圆角 167">
            <a:extLst>
              <a:ext uri="{FF2B5EF4-FFF2-40B4-BE49-F238E27FC236}">
                <a16:creationId xmlns:a16="http://schemas.microsoft.com/office/drawing/2014/main" id="{BDF9EA20-DB01-C059-F45F-913C75B1030D}"/>
              </a:ext>
            </a:extLst>
          </p:cNvPr>
          <p:cNvSpPr/>
          <p:nvPr/>
        </p:nvSpPr>
        <p:spPr>
          <a:xfrm>
            <a:off x="1575727" y="4105309"/>
            <a:ext cx="3780052" cy="1383052"/>
          </a:xfrm>
          <a:prstGeom prst="roundRect">
            <a:avLst>
              <a:gd name="adj" fmla="val 11546"/>
            </a:avLst>
          </a:prstGeom>
          <a:gradFill>
            <a:gsLst>
              <a:gs pos="0">
                <a:schemeClr val="accent1">
                  <a:lumMod val="50000"/>
                  <a:lumOff val="50000"/>
                </a:schemeClr>
              </a:gs>
              <a:gs pos="68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0" name="矩形: 圆角 169">
            <a:extLst>
              <a:ext uri="{FF2B5EF4-FFF2-40B4-BE49-F238E27FC236}">
                <a16:creationId xmlns:a16="http://schemas.microsoft.com/office/drawing/2014/main" id="{8B9B24D3-0DF2-71B1-C822-99813BC652C4}"/>
              </a:ext>
            </a:extLst>
          </p:cNvPr>
          <p:cNvSpPr/>
          <p:nvPr/>
        </p:nvSpPr>
        <p:spPr>
          <a:xfrm>
            <a:off x="1575727" y="2194376"/>
            <a:ext cx="3780052" cy="1383052"/>
          </a:xfrm>
          <a:prstGeom prst="roundRect">
            <a:avLst>
              <a:gd name="adj" fmla="val 10444"/>
            </a:avLst>
          </a:prstGeom>
          <a:gradFill>
            <a:gsLst>
              <a:gs pos="0">
                <a:schemeClr val="accent1">
                  <a:lumMod val="50000"/>
                  <a:lumOff val="50000"/>
                </a:schemeClr>
              </a:gs>
              <a:gs pos="68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2" name="PA-文本框 157">
            <a:extLst>
              <a:ext uri="{FF2B5EF4-FFF2-40B4-BE49-F238E27FC236}">
                <a16:creationId xmlns:a16="http://schemas.microsoft.com/office/drawing/2014/main" id="{0CB78A8E-167C-20F4-5539-CCCBF3E87026}"/>
              </a:ext>
            </a:extLst>
          </p:cNvPr>
          <p:cNvSpPr txBox="1"/>
          <p:nvPr>
            <p:custDataLst>
              <p:tags r:id="rId1"/>
            </p:custDataLst>
          </p:nvPr>
        </p:nvSpPr>
        <p:spPr>
          <a:xfrm>
            <a:off x="2581138" y="2538844"/>
            <a:ext cx="2060816" cy="564385"/>
          </a:xfrm>
          <a:prstGeom prst="rect">
            <a:avLst/>
          </a:prstGeom>
          <a:noFill/>
        </p:spPr>
        <p:txBody>
          <a:bodyPr wrap="square" lIns="0" tIns="0" rIns="0" bIns="0" rtlCol="0">
            <a:spAutoFit/>
          </a:bodyPr>
          <a:lstStyle/>
          <a:p>
            <a:pPr indent="-228600">
              <a:lnSpc>
                <a:spcPct val="90000"/>
              </a:lnSpc>
              <a:spcBef>
                <a:spcPts val="1000"/>
              </a:spcBef>
              <a:tabLst>
                <a:tab pos="182563" algn="l"/>
              </a:tabLst>
            </a:pPr>
            <a:r>
              <a:rPr lang="zh-CN" altLang="en-US" sz="4000" dirty="0">
                <a:gradFill flip="none" rotWithShape="1">
                  <a:gsLst>
                    <a:gs pos="90000">
                      <a:schemeClr val="accent2">
                        <a:lumMod val="60000"/>
                        <a:lumOff val="40000"/>
                      </a:schemeClr>
                    </a:gs>
                    <a:gs pos="50000">
                      <a:schemeClr val="bg1"/>
                    </a:gs>
                  </a:gsLst>
                  <a:lin ang="5400000" scaled="1"/>
                  <a:tileRect/>
                </a:gradFill>
                <a:latin typeface="+mj-ea"/>
                <a:ea typeface="+mj-ea"/>
              </a:rPr>
              <a:t>工作总结</a:t>
            </a:r>
          </a:p>
        </p:txBody>
      </p:sp>
      <p:sp>
        <p:nvSpPr>
          <p:cNvPr id="173" name="PA-文本框 157">
            <a:extLst>
              <a:ext uri="{FF2B5EF4-FFF2-40B4-BE49-F238E27FC236}">
                <a16:creationId xmlns:a16="http://schemas.microsoft.com/office/drawing/2014/main" id="{54755852-7551-E442-5021-A408631C0C9D}"/>
              </a:ext>
            </a:extLst>
          </p:cNvPr>
          <p:cNvSpPr txBox="1"/>
          <p:nvPr>
            <p:custDataLst>
              <p:tags r:id="rId2"/>
            </p:custDataLst>
          </p:nvPr>
        </p:nvSpPr>
        <p:spPr>
          <a:xfrm>
            <a:off x="2581138" y="3118814"/>
            <a:ext cx="1610809" cy="169342"/>
          </a:xfrm>
          <a:prstGeom prst="rect">
            <a:avLst/>
          </a:prstGeom>
          <a:noFill/>
        </p:spPr>
        <p:txBody>
          <a:bodyPr wrap="square" lIns="0" tIns="0" rIns="0" bIns="0" rtlCol="0">
            <a:spAutoFit/>
          </a:bodyPr>
          <a:lstStyle/>
          <a:p>
            <a:pPr indent="-228600">
              <a:lnSpc>
                <a:spcPct val="90000"/>
              </a:lnSpc>
              <a:spcBef>
                <a:spcPts val="1000"/>
              </a:spcBef>
            </a:pPr>
            <a:r>
              <a:rPr lang="en-US" altLang="zh-CN" sz="1200" dirty="0">
                <a:solidFill>
                  <a:schemeClr val="bg1">
                    <a:alpha val="60000"/>
                  </a:schemeClr>
                </a:solidFill>
              </a:rPr>
              <a:t>WORK SUMMARY</a:t>
            </a:r>
            <a:endParaRPr lang="zh-CN" altLang="en-US" sz="1200" dirty="0">
              <a:solidFill>
                <a:schemeClr val="bg1">
                  <a:alpha val="60000"/>
                </a:schemeClr>
              </a:solidFill>
            </a:endParaRPr>
          </a:p>
        </p:txBody>
      </p:sp>
      <p:cxnSp>
        <p:nvCxnSpPr>
          <p:cNvPr id="175" name="PA-直接连接符 156">
            <a:extLst>
              <a:ext uri="{FF2B5EF4-FFF2-40B4-BE49-F238E27FC236}">
                <a16:creationId xmlns:a16="http://schemas.microsoft.com/office/drawing/2014/main" id="{09E5EE40-2A32-AD8C-F9A9-FA42A164AF47}"/>
              </a:ext>
            </a:extLst>
          </p:cNvPr>
          <p:cNvCxnSpPr>
            <a:cxnSpLocks/>
          </p:cNvCxnSpPr>
          <p:nvPr>
            <p:custDataLst>
              <p:tags r:id="rId3"/>
            </p:custDataLst>
          </p:nvPr>
        </p:nvCxnSpPr>
        <p:spPr>
          <a:xfrm>
            <a:off x="2472340" y="4464841"/>
            <a:ext cx="0" cy="701036"/>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76" name="PA-文本框 157">
            <a:extLst>
              <a:ext uri="{FF2B5EF4-FFF2-40B4-BE49-F238E27FC236}">
                <a16:creationId xmlns:a16="http://schemas.microsoft.com/office/drawing/2014/main" id="{EEC7B8B4-3E45-9EB6-E07B-74B4B94E1CB9}"/>
              </a:ext>
            </a:extLst>
          </p:cNvPr>
          <p:cNvSpPr txBox="1"/>
          <p:nvPr>
            <p:custDataLst>
              <p:tags r:id="rId4"/>
            </p:custDataLst>
          </p:nvPr>
        </p:nvSpPr>
        <p:spPr>
          <a:xfrm>
            <a:off x="2551774" y="4437371"/>
            <a:ext cx="2567371" cy="564385"/>
          </a:xfrm>
          <a:prstGeom prst="rect">
            <a:avLst/>
          </a:prstGeom>
          <a:noFill/>
        </p:spPr>
        <p:txBody>
          <a:bodyPr wrap="square" lIns="0" tIns="0" rIns="0" bIns="0" rtlCol="0">
            <a:spAutoFit/>
          </a:bodyPr>
          <a:lstStyle>
            <a:defPPr>
              <a:defRPr lang="zh-CN"/>
            </a:defPPr>
            <a:lvl1pPr indent="-228600">
              <a:lnSpc>
                <a:spcPct val="90000"/>
              </a:lnSpc>
              <a:spcBef>
                <a:spcPts val="1000"/>
              </a:spcBef>
              <a:tabLst>
                <a:tab pos="182563" algn="l"/>
              </a:tabLst>
              <a:defRPr sz="4000">
                <a:gradFill flip="none" rotWithShape="1">
                  <a:gsLst>
                    <a:gs pos="90000">
                      <a:schemeClr val="accent2">
                        <a:lumMod val="60000"/>
                        <a:lumOff val="40000"/>
                      </a:schemeClr>
                    </a:gs>
                    <a:gs pos="50000">
                      <a:schemeClr val="bg1"/>
                    </a:gs>
                  </a:gsLst>
                  <a:lin ang="5400000" scaled="1"/>
                  <a:tileRect/>
                </a:gradFill>
                <a:effectLst>
                  <a:outerShdw blurRad="50800" dist="25400" dir="2700000" algn="tl" rotWithShape="0">
                    <a:prstClr val="black">
                      <a:alpha val="30000"/>
                    </a:prstClr>
                  </a:outerShdw>
                </a:effectLst>
                <a:latin typeface="+mj-ea"/>
                <a:ea typeface="+mj-ea"/>
              </a:defRPr>
            </a:lvl1pPr>
          </a:lstStyle>
          <a:p>
            <a:r>
              <a:rPr lang="zh-CN" altLang="en-US" dirty="0">
                <a:effectLst/>
              </a:rPr>
              <a:t>问题与反思</a:t>
            </a:r>
          </a:p>
        </p:txBody>
      </p:sp>
      <p:sp>
        <p:nvSpPr>
          <p:cNvPr id="177" name="PA-文本框 157">
            <a:extLst>
              <a:ext uri="{FF2B5EF4-FFF2-40B4-BE49-F238E27FC236}">
                <a16:creationId xmlns:a16="http://schemas.microsoft.com/office/drawing/2014/main" id="{BC2E5D34-0ECF-ADB7-C0D0-3CCE3BBCA870}"/>
              </a:ext>
            </a:extLst>
          </p:cNvPr>
          <p:cNvSpPr txBox="1"/>
          <p:nvPr>
            <p:custDataLst>
              <p:tags r:id="rId5"/>
            </p:custDataLst>
          </p:nvPr>
        </p:nvSpPr>
        <p:spPr>
          <a:xfrm>
            <a:off x="2594413" y="5024271"/>
            <a:ext cx="2200540" cy="169342"/>
          </a:xfrm>
          <a:prstGeom prst="rect">
            <a:avLst/>
          </a:prstGeom>
          <a:noFill/>
        </p:spPr>
        <p:txBody>
          <a:bodyPr wrap="square" lIns="0" tIns="0" rIns="0" bIns="0" rtlCol="0">
            <a:spAutoFit/>
          </a:bodyPr>
          <a:lstStyle>
            <a:defPPr>
              <a:defRPr lang="zh-CN"/>
            </a:defPPr>
            <a:lvl1pPr indent="-228600" algn="dist">
              <a:lnSpc>
                <a:spcPct val="90000"/>
              </a:lnSpc>
              <a:spcBef>
                <a:spcPts val="1000"/>
              </a:spcBef>
              <a:defRPr sz="1440">
                <a:solidFill>
                  <a:schemeClr val="bg1">
                    <a:lumMod val="75000"/>
                  </a:schemeClr>
                </a:solidFill>
              </a:defRPr>
            </a:lvl1pPr>
          </a:lstStyle>
          <a:p>
            <a:pPr algn="l"/>
            <a:r>
              <a:rPr lang="en-US" altLang="zh-CN" sz="1200" dirty="0">
                <a:solidFill>
                  <a:schemeClr val="bg1">
                    <a:alpha val="60000"/>
                  </a:schemeClr>
                </a:solidFill>
              </a:rPr>
              <a:t>PROBLEMS AND THINKING</a:t>
            </a:r>
            <a:endParaRPr lang="zh-CN" altLang="en-US" sz="1200" dirty="0">
              <a:solidFill>
                <a:schemeClr val="bg1">
                  <a:alpha val="60000"/>
                </a:schemeClr>
              </a:solidFill>
            </a:endParaRPr>
          </a:p>
        </p:txBody>
      </p:sp>
      <p:sp>
        <p:nvSpPr>
          <p:cNvPr id="187" name="PA-文本框 154">
            <a:extLst>
              <a:ext uri="{FF2B5EF4-FFF2-40B4-BE49-F238E27FC236}">
                <a16:creationId xmlns:a16="http://schemas.microsoft.com/office/drawing/2014/main" id="{5EEFCC1D-2983-993C-3B90-5D395EA4398C}"/>
              </a:ext>
            </a:extLst>
          </p:cNvPr>
          <p:cNvSpPr txBox="1"/>
          <p:nvPr>
            <p:custDataLst>
              <p:tags r:id="rId6"/>
            </p:custDataLst>
          </p:nvPr>
        </p:nvSpPr>
        <p:spPr>
          <a:xfrm>
            <a:off x="1723704" y="2668562"/>
            <a:ext cx="528991" cy="498598"/>
          </a:xfrm>
          <a:prstGeom prst="rect">
            <a:avLst/>
          </a:prstGeom>
          <a:noFill/>
        </p:spPr>
        <p:txBody>
          <a:bodyPr wrap="none" lIns="0" tIns="0" rIns="0" bIns="0" rtlCol="0">
            <a:spAutoFit/>
          </a:bodyPr>
          <a:lstStyle>
            <a:defPPr>
              <a:defRPr lang="zh-CN"/>
            </a:defPPr>
            <a:lvl1pPr indent="-228600" algn="dist">
              <a:lnSpc>
                <a:spcPct val="90000"/>
              </a:lnSpc>
              <a:spcBef>
                <a:spcPts val="1000"/>
              </a:spcBef>
              <a:defRPr sz="2400">
                <a:gradFill>
                  <a:gsLst>
                    <a:gs pos="100000">
                      <a:schemeClr val="accent1"/>
                    </a:gs>
                    <a:gs pos="0">
                      <a:schemeClr val="accent3"/>
                    </a:gs>
                  </a:gsLst>
                  <a:lin ang="5400000" scaled="0"/>
                </a:gradFill>
                <a:latin typeface="+mj-ea"/>
                <a:ea typeface="+mj-ea"/>
              </a:defRPr>
            </a:lvl1pPr>
          </a:lstStyle>
          <a:p>
            <a:pPr algn="ctr"/>
            <a:r>
              <a:rPr lang="en-US" altLang="zh-CN" sz="3600" dirty="0">
                <a:solidFill>
                  <a:schemeClr val="bg1"/>
                </a:solidFill>
                <a:latin typeface="Roboto" pitchFamily="2" charset="0"/>
                <a:ea typeface="Roboto" pitchFamily="2" charset="0"/>
                <a:sym typeface="Roboto" pitchFamily="2" charset="0"/>
              </a:rPr>
              <a:t>01</a:t>
            </a:r>
            <a:endParaRPr lang="zh-CN" altLang="en-US" sz="3600" dirty="0">
              <a:solidFill>
                <a:schemeClr val="bg1"/>
              </a:solidFill>
              <a:latin typeface="Roboto" pitchFamily="2" charset="0"/>
              <a:sym typeface="Roboto" pitchFamily="2" charset="0"/>
            </a:endParaRPr>
          </a:p>
        </p:txBody>
      </p:sp>
      <p:cxnSp>
        <p:nvCxnSpPr>
          <p:cNvPr id="188" name="PA-直接连接符 156">
            <a:extLst>
              <a:ext uri="{FF2B5EF4-FFF2-40B4-BE49-F238E27FC236}">
                <a16:creationId xmlns:a16="http://schemas.microsoft.com/office/drawing/2014/main" id="{1C00F04C-5DD0-524F-184C-7AA44F21BAF6}"/>
              </a:ext>
            </a:extLst>
          </p:cNvPr>
          <p:cNvCxnSpPr>
            <a:cxnSpLocks/>
          </p:cNvCxnSpPr>
          <p:nvPr>
            <p:custDataLst>
              <p:tags r:id="rId7"/>
            </p:custDataLst>
          </p:nvPr>
        </p:nvCxnSpPr>
        <p:spPr>
          <a:xfrm>
            <a:off x="2449778" y="2561661"/>
            <a:ext cx="0" cy="721763"/>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grpSp>
        <p:nvGrpSpPr>
          <p:cNvPr id="189" name="组合 188">
            <a:extLst>
              <a:ext uri="{FF2B5EF4-FFF2-40B4-BE49-F238E27FC236}">
                <a16:creationId xmlns:a16="http://schemas.microsoft.com/office/drawing/2014/main" id="{4B4A3071-B5D6-79F4-B915-EEB34CFE1E4E}"/>
              </a:ext>
            </a:extLst>
          </p:cNvPr>
          <p:cNvGrpSpPr/>
          <p:nvPr/>
        </p:nvGrpSpPr>
        <p:grpSpPr>
          <a:xfrm flipH="1">
            <a:off x="10827149" y="3474061"/>
            <a:ext cx="1389697" cy="656463"/>
            <a:chOff x="10936413" y="5828616"/>
            <a:chExt cx="1389697" cy="656463"/>
          </a:xfrm>
          <a:gradFill flip="none" rotWithShape="1">
            <a:gsLst>
              <a:gs pos="0">
                <a:schemeClr val="bg1">
                  <a:lumMod val="95000"/>
                </a:schemeClr>
              </a:gs>
              <a:gs pos="100000">
                <a:schemeClr val="accent1">
                  <a:lumMod val="60000"/>
                  <a:lumOff val="40000"/>
                </a:schemeClr>
              </a:gs>
            </a:gsLst>
            <a:lin ang="0" scaled="1"/>
            <a:tileRect/>
          </a:gradFill>
        </p:grpSpPr>
        <p:grpSp>
          <p:nvGrpSpPr>
            <p:cNvPr id="190" name="图形 36">
              <a:extLst>
                <a:ext uri="{FF2B5EF4-FFF2-40B4-BE49-F238E27FC236}">
                  <a16:creationId xmlns:a16="http://schemas.microsoft.com/office/drawing/2014/main" id="{8AC38FF5-A732-2C8F-3B6F-672F6B9AB9F6}"/>
                </a:ext>
              </a:extLst>
            </p:cNvPr>
            <p:cNvGrpSpPr/>
            <p:nvPr/>
          </p:nvGrpSpPr>
          <p:grpSpPr>
            <a:xfrm>
              <a:off x="11667933" y="5828616"/>
              <a:ext cx="658177" cy="56578"/>
              <a:chOff x="7833466" y="1431876"/>
              <a:chExt cx="658177" cy="56578"/>
            </a:xfrm>
            <a:grpFill/>
          </p:grpSpPr>
          <p:sp>
            <p:nvSpPr>
              <p:cNvPr id="245" name="任意多边形: 形状 244">
                <a:extLst>
                  <a:ext uri="{FF2B5EF4-FFF2-40B4-BE49-F238E27FC236}">
                    <a16:creationId xmlns:a16="http://schemas.microsoft.com/office/drawing/2014/main" id="{0CABD953-4B76-9FD4-7E66-F0864EEF8962}"/>
                  </a:ext>
                </a:extLst>
              </p:cNvPr>
              <p:cNvSpPr/>
              <p:nvPr/>
            </p:nvSpPr>
            <p:spPr>
              <a:xfrm>
                <a:off x="7833466" y="1431876"/>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46" name="任意多边形: 形状 245">
                <a:extLst>
                  <a:ext uri="{FF2B5EF4-FFF2-40B4-BE49-F238E27FC236}">
                    <a16:creationId xmlns:a16="http://schemas.microsoft.com/office/drawing/2014/main" id="{24AC9D7F-823F-599E-BB1B-F4DC809DC9AD}"/>
                  </a:ext>
                </a:extLst>
              </p:cNvPr>
              <p:cNvSpPr/>
              <p:nvPr/>
            </p:nvSpPr>
            <p:spPr>
              <a:xfrm>
                <a:off x="7983865" y="1431876"/>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47" name="任意多边形: 形状 246">
                <a:extLst>
                  <a:ext uri="{FF2B5EF4-FFF2-40B4-BE49-F238E27FC236}">
                    <a16:creationId xmlns:a16="http://schemas.microsoft.com/office/drawing/2014/main" id="{4FEFF677-BE8F-4919-06F4-2967DFAA235F}"/>
                  </a:ext>
                </a:extLst>
              </p:cNvPr>
              <p:cNvSpPr/>
              <p:nvPr/>
            </p:nvSpPr>
            <p:spPr>
              <a:xfrm>
                <a:off x="8134265" y="1431876"/>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48" name="任意多边形: 形状 247">
                <a:extLst>
                  <a:ext uri="{FF2B5EF4-FFF2-40B4-BE49-F238E27FC236}">
                    <a16:creationId xmlns:a16="http://schemas.microsoft.com/office/drawing/2014/main" id="{A40273A2-9ACD-721B-E424-C7022007C013}"/>
                  </a:ext>
                </a:extLst>
              </p:cNvPr>
              <p:cNvSpPr/>
              <p:nvPr/>
            </p:nvSpPr>
            <p:spPr>
              <a:xfrm>
                <a:off x="8284665" y="1431876"/>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49" name="任意多边形: 形状 248">
                <a:extLst>
                  <a:ext uri="{FF2B5EF4-FFF2-40B4-BE49-F238E27FC236}">
                    <a16:creationId xmlns:a16="http://schemas.microsoft.com/office/drawing/2014/main" id="{89398050-F47D-4325-E252-C304DCBB2DF8}"/>
                  </a:ext>
                </a:extLst>
              </p:cNvPr>
              <p:cNvSpPr/>
              <p:nvPr/>
            </p:nvSpPr>
            <p:spPr>
              <a:xfrm>
                <a:off x="8435064" y="1431876"/>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grpSp>
        <p:grpSp>
          <p:nvGrpSpPr>
            <p:cNvPr id="191" name="图形 36">
              <a:extLst>
                <a:ext uri="{FF2B5EF4-FFF2-40B4-BE49-F238E27FC236}">
                  <a16:creationId xmlns:a16="http://schemas.microsoft.com/office/drawing/2014/main" id="{0BA39780-0104-8349-EAF8-33DB0AACCA34}"/>
                </a:ext>
              </a:extLst>
            </p:cNvPr>
            <p:cNvGrpSpPr/>
            <p:nvPr/>
          </p:nvGrpSpPr>
          <p:grpSpPr>
            <a:xfrm>
              <a:off x="11667933" y="5978635"/>
              <a:ext cx="658177" cy="56578"/>
              <a:chOff x="7833466" y="1581895"/>
              <a:chExt cx="658177" cy="56578"/>
            </a:xfrm>
            <a:grpFill/>
          </p:grpSpPr>
          <p:sp>
            <p:nvSpPr>
              <p:cNvPr id="240" name="任意多边形: 形状 239">
                <a:extLst>
                  <a:ext uri="{FF2B5EF4-FFF2-40B4-BE49-F238E27FC236}">
                    <a16:creationId xmlns:a16="http://schemas.microsoft.com/office/drawing/2014/main" id="{A2C28B06-2766-8AEA-4D2C-6B517B5D1778}"/>
                  </a:ext>
                </a:extLst>
              </p:cNvPr>
              <p:cNvSpPr/>
              <p:nvPr/>
            </p:nvSpPr>
            <p:spPr>
              <a:xfrm>
                <a:off x="7833466" y="1581895"/>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41" name="任意多边形: 形状 240">
                <a:extLst>
                  <a:ext uri="{FF2B5EF4-FFF2-40B4-BE49-F238E27FC236}">
                    <a16:creationId xmlns:a16="http://schemas.microsoft.com/office/drawing/2014/main" id="{46673CC4-5E66-B777-717B-BE0EECCE47B1}"/>
                  </a:ext>
                </a:extLst>
              </p:cNvPr>
              <p:cNvSpPr/>
              <p:nvPr/>
            </p:nvSpPr>
            <p:spPr>
              <a:xfrm>
                <a:off x="7983865" y="1581895"/>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42" name="任意多边形: 形状 241">
                <a:extLst>
                  <a:ext uri="{FF2B5EF4-FFF2-40B4-BE49-F238E27FC236}">
                    <a16:creationId xmlns:a16="http://schemas.microsoft.com/office/drawing/2014/main" id="{F2A285A0-EB8E-B8EA-3186-92399126251F}"/>
                  </a:ext>
                </a:extLst>
              </p:cNvPr>
              <p:cNvSpPr/>
              <p:nvPr/>
            </p:nvSpPr>
            <p:spPr>
              <a:xfrm>
                <a:off x="8134265" y="1581895"/>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43" name="任意多边形: 形状 242">
                <a:extLst>
                  <a:ext uri="{FF2B5EF4-FFF2-40B4-BE49-F238E27FC236}">
                    <a16:creationId xmlns:a16="http://schemas.microsoft.com/office/drawing/2014/main" id="{3104E9C1-5206-3B22-D245-DBF2BDB1B81C}"/>
                  </a:ext>
                </a:extLst>
              </p:cNvPr>
              <p:cNvSpPr/>
              <p:nvPr/>
            </p:nvSpPr>
            <p:spPr>
              <a:xfrm>
                <a:off x="8284665" y="1581895"/>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44" name="任意多边形: 形状 243">
                <a:extLst>
                  <a:ext uri="{FF2B5EF4-FFF2-40B4-BE49-F238E27FC236}">
                    <a16:creationId xmlns:a16="http://schemas.microsoft.com/office/drawing/2014/main" id="{365ECB12-A1CC-696A-6D89-BB460B3DC1C4}"/>
                  </a:ext>
                </a:extLst>
              </p:cNvPr>
              <p:cNvSpPr/>
              <p:nvPr/>
            </p:nvSpPr>
            <p:spPr>
              <a:xfrm>
                <a:off x="8435064" y="1581895"/>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grpSp>
        <p:grpSp>
          <p:nvGrpSpPr>
            <p:cNvPr id="192" name="图形 36">
              <a:extLst>
                <a:ext uri="{FF2B5EF4-FFF2-40B4-BE49-F238E27FC236}">
                  <a16:creationId xmlns:a16="http://schemas.microsoft.com/office/drawing/2014/main" id="{C56ACDEA-DBEB-B287-1756-B51FA0EF9610}"/>
                </a:ext>
              </a:extLst>
            </p:cNvPr>
            <p:cNvGrpSpPr/>
            <p:nvPr/>
          </p:nvGrpSpPr>
          <p:grpSpPr>
            <a:xfrm>
              <a:off x="11667933" y="6128558"/>
              <a:ext cx="658177" cy="56578"/>
              <a:chOff x="7833466" y="1731818"/>
              <a:chExt cx="658177" cy="56578"/>
            </a:xfrm>
            <a:grpFill/>
          </p:grpSpPr>
          <p:sp>
            <p:nvSpPr>
              <p:cNvPr id="235" name="任意多边形: 形状 234">
                <a:extLst>
                  <a:ext uri="{FF2B5EF4-FFF2-40B4-BE49-F238E27FC236}">
                    <a16:creationId xmlns:a16="http://schemas.microsoft.com/office/drawing/2014/main" id="{0224A3C5-9603-D78D-88B6-E5CD0E4265F2}"/>
                  </a:ext>
                </a:extLst>
              </p:cNvPr>
              <p:cNvSpPr/>
              <p:nvPr/>
            </p:nvSpPr>
            <p:spPr>
              <a:xfrm>
                <a:off x="7833466" y="1731818"/>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36" name="任意多边形: 形状 235">
                <a:extLst>
                  <a:ext uri="{FF2B5EF4-FFF2-40B4-BE49-F238E27FC236}">
                    <a16:creationId xmlns:a16="http://schemas.microsoft.com/office/drawing/2014/main" id="{E1E44F8B-8702-4F6C-5B01-03B188BF1B7B}"/>
                  </a:ext>
                </a:extLst>
              </p:cNvPr>
              <p:cNvSpPr/>
              <p:nvPr/>
            </p:nvSpPr>
            <p:spPr>
              <a:xfrm>
                <a:off x="7983865" y="1731818"/>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37" name="任意多边形: 形状 236">
                <a:extLst>
                  <a:ext uri="{FF2B5EF4-FFF2-40B4-BE49-F238E27FC236}">
                    <a16:creationId xmlns:a16="http://schemas.microsoft.com/office/drawing/2014/main" id="{563AD2E8-24F4-ABDE-972B-635A894139ED}"/>
                  </a:ext>
                </a:extLst>
              </p:cNvPr>
              <p:cNvSpPr/>
              <p:nvPr/>
            </p:nvSpPr>
            <p:spPr>
              <a:xfrm>
                <a:off x="8134265" y="1731818"/>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38" name="任意多边形: 形状 237">
                <a:extLst>
                  <a:ext uri="{FF2B5EF4-FFF2-40B4-BE49-F238E27FC236}">
                    <a16:creationId xmlns:a16="http://schemas.microsoft.com/office/drawing/2014/main" id="{8167324E-E88A-665B-0D37-FA79FAF3ED88}"/>
                  </a:ext>
                </a:extLst>
              </p:cNvPr>
              <p:cNvSpPr/>
              <p:nvPr/>
            </p:nvSpPr>
            <p:spPr>
              <a:xfrm>
                <a:off x="8284665" y="1731818"/>
                <a:ext cx="56578" cy="56578"/>
              </a:xfrm>
              <a:custGeom>
                <a:avLst/>
                <a:gdLst>
                  <a:gd name="connsiteX0" fmla="*/ 56579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8"/>
                      <a:pt x="28289" y="56578"/>
                    </a:cubicBezTo>
                    <a:cubicBezTo>
                      <a:pt x="12668" y="56578"/>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39" name="任意多边形: 形状 238">
                <a:extLst>
                  <a:ext uri="{FF2B5EF4-FFF2-40B4-BE49-F238E27FC236}">
                    <a16:creationId xmlns:a16="http://schemas.microsoft.com/office/drawing/2014/main" id="{02519464-ED61-47A5-1CD6-8C8CB91C4208}"/>
                  </a:ext>
                </a:extLst>
              </p:cNvPr>
              <p:cNvSpPr/>
              <p:nvPr/>
            </p:nvSpPr>
            <p:spPr>
              <a:xfrm>
                <a:off x="8435064" y="1731818"/>
                <a:ext cx="56578" cy="56578"/>
              </a:xfrm>
              <a:custGeom>
                <a:avLst/>
                <a:gdLst>
                  <a:gd name="connsiteX0" fmla="*/ 56579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8"/>
                      <a:pt x="28289" y="56578"/>
                    </a:cubicBezTo>
                    <a:cubicBezTo>
                      <a:pt x="12668" y="56578"/>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grpSp>
        <p:grpSp>
          <p:nvGrpSpPr>
            <p:cNvPr id="193" name="图形 36">
              <a:extLst>
                <a:ext uri="{FF2B5EF4-FFF2-40B4-BE49-F238E27FC236}">
                  <a16:creationId xmlns:a16="http://schemas.microsoft.com/office/drawing/2014/main" id="{73D3CE78-ECBA-67AD-4E5A-0B4968CB74FD}"/>
                </a:ext>
              </a:extLst>
            </p:cNvPr>
            <p:cNvGrpSpPr/>
            <p:nvPr/>
          </p:nvGrpSpPr>
          <p:grpSpPr>
            <a:xfrm>
              <a:off x="11667933" y="6278577"/>
              <a:ext cx="658177" cy="56578"/>
              <a:chOff x="7833466" y="1881837"/>
              <a:chExt cx="658177" cy="56578"/>
            </a:xfrm>
            <a:grpFill/>
          </p:grpSpPr>
          <p:sp>
            <p:nvSpPr>
              <p:cNvPr id="230" name="任意多边形: 形状 229">
                <a:extLst>
                  <a:ext uri="{FF2B5EF4-FFF2-40B4-BE49-F238E27FC236}">
                    <a16:creationId xmlns:a16="http://schemas.microsoft.com/office/drawing/2014/main" id="{3103B359-AE0B-7F41-EFDA-424786241C6A}"/>
                  </a:ext>
                </a:extLst>
              </p:cNvPr>
              <p:cNvSpPr/>
              <p:nvPr/>
            </p:nvSpPr>
            <p:spPr>
              <a:xfrm>
                <a:off x="7833466" y="1881837"/>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31" name="任意多边形: 形状 230">
                <a:extLst>
                  <a:ext uri="{FF2B5EF4-FFF2-40B4-BE49-F238E27FC236}">
                    <a16:creationId xmlns:a16="http://schemas.microsoft.com/office/drawing/2014/main" id="{4D8CAE86-0A14-A31C-9F13-DE06C3B3B0DC}"/>
                  </a:ext>
                </a:extLst>
              </p:cNvPr>
              <p:cNvSpPr/>
              <p:nvPr/>
            </p:nvSpPr>
            <p:spPr>
              <a:xfrm>
                <a:off x="7983865" y="1881837"/>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32" name="任意多边形: 形状 231">
                <a:extLst>
                  <a:ext uri="{FF2B5EF4-FFF2-40B4-BE49-F238E27FC236}">
                    <a16:creationId xmlns:a16="http://schemas.microsoft.com/office/drawing/2014/main" id="{0B1B631A-DFEB-26DE-0609-40841563BA19}"/>
                  </a:ext>
                </a:extLst>
              </p:cNvPr>
              <p:cNvSpPr/>
              <p:nvPr/>
            </p:nvSpPr>
            <p:spPr>
              <a:xfrm>
                <a:off x="8134265" y="1881837"/>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33" name="任意多边形: 形状 232">
                <a:extLst>
                  <a:ext uri="{FF2B5EF4-FFF2-40B4-BE49-F238E27FC236}">
                    <a16:creationId xmlns:a16="http://schemas.microsoft.com/office/drawing/2014/main" id="{00813E83-3BA4-FC8C-278D-6EB14687E141}"/>
                  </a:ext>
                </a:extLst>
              </p:cNvPr>
              <p:cNvSpPr/>
              <p:nvPr/>
            </p:nvSpPr>
            <p:spPr>
              <a:xfrm>
                <a:off x="8284665" y="1881837"/>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34" name="任意多边形: 形状 233">
                <a:extLst>
                  <a:ext uri="{FF2B5EF4-FFF2-40B4-BE49-F238E27FC236}">
                    <a16:creationId xmlns:a16="http://schemas.microsoft.com/office/drawing/2014/main" id="{4668E985-2060-0F97-C8C2-955A20894523}"/>
                  </a:ext>
                </a:extLst>
              </p:cNvPr>
              <p:cNvSpPr/>
              <p:nvPr/>
            </p:nvSpPr>
            <p:spPr>
              <a:xfrm>
                <a:off x="8435064" y="1881837"/>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grpSp>
        <p:grpSp>
          <p:nvGrpSpPr>
            <p:cNvPr id="194" name="图形 36">
              <a:extLst>
                <a:ext uri="{FF2B5EF4-FFF2-40B4-BE49-F238E27FC236}">
                  <a16:creationId xmlns:a16="http://schemas.microsoft.com/office/drawing/2014/main" id="{EEF673E0-46EF-F2C3-B02F-92C125D4A820}"/>
                </a:ext>
              </a:extLst>
            </p:cNvPr>
            <p:cNvGrpSpPr/>
            <p:nvPr/>
          </p:nvGrpSpPr>
          <p:grpSpPr>
            <a:xfrm>
              <a:off x="11667933" y="6428501"/>
              <a:ext cx="658177" cy="56578"/>
              <a:chOff x="7833466" y="2031761"/>
              <a:chExt cx="658177" cy="56578"/>
            </a:xfrm>
            <a:grpFill/>
          </p:grpSpPr>
          <p:sp>
            <p:nvSpPr>
              <p:cNvPr id="225" name="任意多边形: 形状 224">
                <a:extLst>
                  <a:ext uri="{FF2B5EF4-FFF2-40B4-BE49-F238E27FC236}">
                    <a16:creationId xmlns:a16="http://schemas.microsoft.com/office/drawing/2014/main" id="{7E703121-DF64-BB18-A815-5453A3361ABF}"/>
                  </a:ext>
                </a:extLst>
              </p:cNvPr>
              <p:cNvSpPr/>
              <p:nvPr/>
            </p:nvSpPr>
            <p:spPr>
              <a:xfrm>
                <a:off x="7833466" y="2031761"/>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763"/>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26" name="任意多边形: 形状 225">
                <a:extLst>
                  <a:ext uri="{FF2B5EF4-FFF2-40B4-BE49-F238E27FC236}">
                    <a16:creationId xmlns:a16="http://schemas.microsoft.com/office/drawing/2014/main" id="{DB14995B-DB18-67B0-60DB-AD8AD8693BC6}"/>
                  </a:ext>
                </a:extLst>
              </p:cNvPr>
              <p:cNvSpPr/>
              <p:nvPr/>
            </p:nvSpPr>
            <p:spPr>
              <a:xfrm>
                <a:off x="7983865" y="2031761"/>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763"/>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27" name="任意多边形: 形状 226">
                <a:extLst>
                  <a:ext uri="{FF2B5EF4-FFF2-40B4-BE49-F238E27FC236}">
                    <a16:creationId xmlns:a16="http://schemas.microsoft.com/office/drawing/2014/main" id="{1A7032F0-BDF9-49BB-1E45-5D17C842889A}"/>
                  </a:ext>
                </a:extLst>
              </p:cNvPr>
              <p:cNvSpPr/>
              <p:nvPr/>
            </p:nvSpPr>
            <p:spPr>
              <a:xfrm>
                <a:off x="8134265" y="2031761"/>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763"/>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28" name="任意多边形: 形状 227">
                <a:extLst>
                  <a:ext uri="{FF2B5EF4-FFF2-40B4-BE49-F238E27FC236}">
                    <a16:creationId xmlns:a16="http://schemas.microsoft.com/office/drawing/2014/main" id="{7A4E1B38-A70E-6991-B3B1-44DF452A5144}"/>
                  </a:ext>
                </a:extLst>
              </p:cNvPr>
              <p:cNvSpPr/>
              <p:nvPr/>
            </p:nvSpPr>
            <p:spPr>
              <a:xfrm>
                <a:off x="8284665" y="2031761"/>
                <a:ext cx="56578" cy="56578"/>
              </a:xfrm>
              <a:custGeom>
                <a:avLst/>
                <a:gdLst>
                  <a:gd name="connsiteX0" fmla="*/ 56579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8"/>
                      <a:pt x="28289" y="56578"/>
                    </a:cubicBezTo>
                    <a:cubicBezTo>
                      <a:pt x="12668" y="56578"/>
                      <a:pt x="0" y="43910"/>
                      <a:pt x="0" y="28289"/>
                    </a:cubicBezTo>
                    <a:cubicBezTo>
                      <a:pt x="0" y="12668"/>
                      <a:pt x="12668" y="0"/>
                      <a:pt x="28289" y="0"/>
                    </a:cubicBezTo>
                    <a:cubicBezTo>
                      <a:pt x="43910" y="95"/>
                      <a:pt x="56579" y="12763"/>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29" name="任意多边形: 形状 228">
                <a:extLst>
                  <a:ext uri="{FF2B5EF4-FFF2-40B4-BE49-F238E27FC236}">
                    <a16:creationId xmlns:a16="http://schemas.microsoft.com/office/drawing/2014/main" id="{1633B350-7135-FA87-E20A-63C1622076CD}"/>
                  </a:ext>
                </a:extLst>
              </p:cNvPr>
              <p:cNvSpPr/>
              <p:nvPr/>
            </p:nvSpPr>
            <p:spPr>
              <a:xfrm>
                <a:off x="8435064" y="2031761"/>
                <a:ext cx="56578" cy="56578"/>
              </a:xfrm>
              <a:custGeom>
                <a:avLst/>
                <a:gdLst>
                  <a:gd name="connsiteX0" fmla="*/ 56579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8"/>
                      <a:pt x="28289" y="56578"/>
                    </a:cubicBezTo>
                    <a:cubicBezTo>
                      <a:pt x="12668" y="56578"/>
                      <a:pt x="0" y="43910"/>
                      <a:pt x="0" y="28289"/>
                    </a:cubicBezTo>
                    <a:cubicBezTo>
                      <a:pt x="0" y="12668"/>
                      <a:pt x="12668" y="0"/>
                      <a:pt x="28289" y="0"/>
                    </a:cubicBezTo>
                    <a:cubicBezTo>
                      <a:pt x="43910" y="95"/>
                      <a:pt x="56579" y="12763"/>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grpSp>
        <p:grpSp>
          <p:nvGrpSpPr>
            <p:cNvPr id="195" name="图形 36">
              <a:extLst>
                <a:ext uri="{FF2B5EF4-FFF2-40B4-BE49-F238E27FC236}">
                  <a16:creationId xmlns:a16="http://schemas.microsoft.com/office/drawing/2014/main" id="{82EAC606-049E-75BE-1662-D116DE8754BC}"/>
                </a:ext>
              </a:extLst>
            </p:cNvPr>
            <p:cNvGrpSpPr/>
            <p:nvPr/>
          </p:nvGrpSpPr>
          <p:grpSpPr>
            <a:xfrm>
              <a:off x="10936413" y="5828616"/>
              <a:ext cx="658177" cy="56578"/>
              <a:chOff x="7833466" y="1431876"/>
              <a:chExt cx="658177" cy="56578"/>
            </a:xfrm>
            <a:grpFill/>
          </p:grpSpPr>
          <p:sp>
            <p:nvSpPr>
              <p:cNvPr id="220" name="任意多边形: 形状 219">
                <a:extLst>
                  <a:ext uri="{FF2B5EF4-FFF2-40B4-BE49-F238E27FC236}">
                    <a16:creationId xmlns:a16="http://schemas.microsoft.com/office/drawing/2014/main" id="{ABD7DAB8-7176-5226-C703-12EBB2C8620A}"/>
                  </a:ext>
                </a:extLst>
              </p:cNvPr>
              <p:cNvSpPr/>
              <p:nvPr/>
            </p:nvSpPr>
            <p:spPr>
              <a:xfrm>
                <a:off x="7833466" y="1431876"/>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21" name="任意多边形: 形状 220">
                <a:extLst>
                  <a:ext uri="{FF2B5EF4-FFF2-40B4-BE49-F238E27FC236}">
                    <a16:creationId xmlns:a16="http://schemas.microsoft.com/office/drawing/2014/main" id="{A8A78E70-5207-2A55-4903-168BEE3E18E0}"/>
                  </a:ext>
                </a:extLst>
              </p:cNvPr>
              <p:cNvSpPr/>
              <p:nvPr/>
            </p:nvSpPr>
            <p:spPr>
              <a:xfrm>
                <a:off x="7983865" y="1431876"/>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22" name="任意多边形: 形状 221">
                <a:extLst>
                  <a:ext uri="{FF2B5EF4-FFF2-40B4-BE49-F238E27FC236}">
                    <a16:creationId xmlns:a16="http://schemas.microsoft.com/office/drawing/2014/main" id="{DDCFE9CC-4011-F1B4-46A5-1EB8F59F150A}"/>
                  </a:ext>
                </a:extLst>
              </p:cNvPr>
              <p:cNvSpPr/>
              <p:nvPr/>
            </p:nvSpPr>
            <p:spPr>
              <a:xfrm>
                <a:off x="8134265" y="1431876"/>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23" name="任意多边形: 形状 222">
                <a:extLst>
                  <a:ext uri="{FF2B5EF4-FFF2-40B4-BE49-F238E27FC236}">
                    <a16:creationId xmlns:a16="http://schemas.microsoft.com/office/drawing/2014/main" id="{BA57E1AD-4CAD-B843-FD31-0F9F65FA8E73}"/>
                  </a:ext>
                </a:extLst>
              </p:cNvPr>
              <p:cNvSpPr/>
              <p:nvPr/>
            </p:nvSpPr>
            <p:spPr>
              <a:xfrm>
                <a:off x="8284665" y="1431876"/>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24" name="任意多边形: 形状 223">
                <a:extLst>
                  <a:ext uri="{FF2B5EF4-FFF2-40B4-BE49-F238E27FC236}">
                    <a16:creationId xmlns:a16="http://schemas.microsoft.com/office/drawing/2014/main" id="{C2A5A937-E2F6-DE0C-5E00-CDD145F4A99D}"/>
                  </a:ext>
                </a:extLst>
              </p:cNvPr>
              <p:cNvSpPr/>
              <p:nvPr/>
            </p:nvSpPr>
            <p:spPr>
              <a:xfrm>
                <a:off x="8435064" y="1431876"/>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grpSp>
        <p:grpSp>
          <p:nvGrpSpPr>
            <p:cNvPr id="196" name="图形 36">
              <a:extLst>
                <a:ext uri="{FF2B5EF4-FFF2-40B4-BE49-F238E27FC236}">
                  <a16:creationId xmlns:a16="http://schemas.microsoft.com/office/drawing/2014/main" id="{07CD80D0-3618-3FB7-7DC0-E9932C645E67}"/>
                </a:ext>
              </a:extLst>
            </p:cNvPr>
            <p:cNvGrpSpPr/>
            <p:nvPr/>
          </p:nvGrpSpPr>
          <p:grpSpPr>
            <a:xfrm>
              <a:off x="10936413" y="5978635"/>
              <a:ext cx="658177" cy="56578"/>
              <a:chOff x="7833466" y="1581895"/>
              <a:chExt cx="658177" cy="56578"/>
            </a:xfrm>
            <a:grpFill/>
          </p:grpSpPr>
          <p:sp>
            <p:nvSpPr>
              <p:cNvPr id="215" name="任意多边形: 形状 214">
                <a:extLst>
                  <a:ext uri="{FF2B5EF4-FFF2-40B4-BE49-F238E27FC236}">
                    <a16:creationId xmlns:a16="http://schemas.microsoft.com/office/drawing/2014/main" id="{1EADFDE2-DA2F-6E8C-7F60-1C0C9FB62E76}"/>
                  </a:ext>
                </a:extLst>
              </p:cNvPr>
              <p:cNvSpPr/>
              <p:nvPr/>
            </p:nvSpPr>
            <p:spPr>
              <a:xfrm>
                <a:off x="7833466" y="1581895"/>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16" name="任意多边形: 形状 215">
                <a:extLst>
                  <a:ext uri="{FF2B5EF4-FFF2-40B4-BE49-F238E27FC236}">
                    <a16:creationId xmlns:a16="http://schemas.microsoft.com/office/drawing/2014/main" id="{E02943A4-232C-F2D3-CB19-7A07EF78F59A}"/>
                  </a:ext>
                </a:extLst>
              </p:cNvPr>
              <p:cNvSpPr/>
              <p:nvPr/>
            </p:nvSpPr>
            <p:spPr>
              <a:xfrm>
                <a:off x="7983865" y="1581895"/>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17" name="任意多边形: 形状 216">
                <a:extLst>
                  <a:ext uri="{FF2B5EF4-FFF2-40B4-BE49-F238E27FC236}">
                    <a16:creationId xmlns:a16="http://schemas.microsoft.com/office/drawing/2014/main" id="{5D82D1E4-67B8-E551-A541-D2F0C3413DD3}"/>
                  </a:ext>
                </a:extLst>
              </p:cNvPr>
              <p:cNvSpPr/>
              <p:nvPr/>
            </p:nvSpPr>
            <p:spPr>
              <a:xfrm>
                <a:off x="8134265" y="1581895"/>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18" name="任意多边形: 形状 217">
                <a:extLst>
                  <a:ext uri="{FF2B5EF4-FFF2-40B4-BE49-F238E27FC236}">
                    <a16:creationId xmlns:a16="http://schemas.microsoft.com/office/drawing/2014/main" id="{7B2FFBD4-F6F0-8135-A26F-85EED817EFD5}"/>
                  </a:ext>
                </a:extLst>
              </p:cNvPr>
              <p:cNvSpPr/>
              <p:nvPr/>
            </p:nvSpPr>
            <p:spPr>
              <a:xfrm>
                <a:off x="8284665" y="1581895"/>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19" name="任意多边形: 形状 218">
                <a:extLst>
                  <a:ext uri="{FF2B5EF4-FFF2-40B4-BE49-F238E27FC236}">
                    <a16:creationId xmlns:a16="http://schemas.microsoft.com/office/drawing/2014/main" id="{4CFE1C09-B969-8093-2A41-FF8904F4D335}"/>
                  </a:ext>
                </a:extLst>
              </p:cNvPr>
              <p:cNvSpPr/>
              <p:nvPr/>
            </p:nvSpPr>
            <p:spPr>
              <a:xfrm>
                <a:off x="8435064" y="1581895"/>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grpSp>
        <p:grpSp>
          <p:nvGrpSpPr>
            <p:cNvPr id="197" name="图形 36">
              <a:extLst>
                <a:ext uri="{FF2B5EF4-FFF2-40B4-BE49-F238E27FC236}">
                  <a16:creationId xmlns:a16="http://schemas.microsoft.com/office/drawing/2014/main" id="{49F9AF8E-92CB-D62D-9EAA-7B8C0348A671}"/>
                </a:ext>
              </a:extLst>
            </p:cNvPr>
            <p:cNvGrpSpPr/>
            <p:nvPr/>
          </p:nvGrpSpPr>
          <p:grpSpPr>
            <a:xfrm>
              <a:off x="10936413" y="6128558"/>
              <a:ext cx="658177" cy="56578"/>
              <a:chOff x="7833466" y="1731818"/>
              <a:chExt cx="658177" cy="56578"/>
            </a:xfrm>
            <a:grpFill/>
          </p:grpSpPr>
          <p:sp>
            <p:nvSpPr>
              <p:cNvPr id="210" name="任意多边形: 形状 209">
                <a:extLst>
                  <a:ext uri="{FF2B5EF4-FFF2-40B4-BE49-F238E27FC236}">
                    <a16:creationId xmlns:a16="http://schemas.microsoft.com/office/drawing/2014/main" id="{E6E5FA54-4896-7614-C4B2-487E726A484D}"/>
                  </a:ext>
                </a:extLst>
              </p:cNvPr>
              <p:cNvSpPr/>
              <p:nvPr/>
            </p:nvSpPr>
            <p:spPr>
              <a:xfrm>
                <a:off x="7833466" y="1731818"/>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11" name="任意多边形: 形状 210">
                <a:extLst>
                  <a:ext uri="{FF2B5EF4-FFF2-40B4-BE49-F238E27FC236}">
                    <a16:creationId xmlns:a16="http://schemas.microsoft.com/office/drawing/2014/main" id="{3EB383C2-52DB-703B-46E9-D133F440B3BD}"/>
                  </a:ext>
                </a:extLst>
              </p:cNvPr>
              <p:cNvSpPr/>
              <p:nvPr/>
            </p:nvSpPr>
            <p:spPr>
              <a:xfrm>
                <a:off x="7983865" y="1731818"/>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12" name="任意多边形: 形状 211">
                <a:extLst>
                  <a:ext uri="{FF2B5EF4-FFF2-40B4-BE49-F238E27FC236}">
                    <a16:creationId xmlns:a16="http://schemas.microsoft.com/office/drawing/2014/main" id="{0B614197-854F-5F30-8EF4-334D6E0A8A54}"/>
                  </a:ext>
                </a:extLst>
              </p:cNvPr>
              <p:cNvSpPr/>
              <p:nvPr/>
            </p:nvSpPr>
            <p:spPr>
              <a:xfrm>
                <a:off x="8134265" y="1731818"/>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13" name="任意多边形: 形状 212">
                <a:extLst>
                  <a:ext uri="{FF2B5EF4-FFF2-40B4-BE49-F238E27FC236}">
                    <a16:creationId xmlns:a16="http://schemas.microsoft.com/office/drawing/2014/main" id="{523A8629-9405-65A3-19FF-E3938718A60F}"/>
                  </a:ext>
                </a:extLst>
              </p:cNvPr>
              <p:cNvSpPr/>
              <p:nvPr/>
            </p:nvSpPr>
            <p:spPr>
              <a:xfrm>
                <a:off x="8284665" y="1731818"/>
                <a:ext cx="56578" cy="56578"/>
              </a:xfrm>
              <a:custGeom>
                <a:avLst/>
                <a:gdLst>
                  <a:gd name="connsiteX0" fmla="*/ 56579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8"/>
                      <a:pt x="28289" y="56578"/>
                    </a:cubicBezTo>
                    <a:cubicBezTo>
                      <a:pt x="12668" y="56578"/>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14" name="任意多边形: 形状 213">
                <a:extLst>
                  <a:ext uri="{FF2B5EF4-FFF2-40B4-BE49-F238E27FC236}">
                    <a16:creationId xmlns:a16="http://schemas.microsoft.com/office/drawing/2014/main" id="{215C1910-785D-54A1-1483-9E2F9D4D72DA}"/>
                  </a:ext>
                </a:extLst>
              </p:cNvPr>
              <p:cNvSpPr/>
              <p:nvPr/>
            </p:nvSpPr>
            <p:spPr>
              <a:xfrm>
                <a:off x="8435064" y="1731818"/>
                <a:ext cx="56578" cy="56578"/>
              </a:xfrm>
              <a:custGeom>
                <a:avLst/>
                <a:gdLst>
                  <a:gd name="connsiteX0" fmla="*/ 56579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8"/>
                      <a:pt x="28289" y="56578"/>
                    </a:cubicBezTo>
                    <a:cubicBezTo>
                      <a:pt x="12668" y="56578"/>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grpSp>
        <p:grpSp>
          <p:nvGrpSpPr>
            <p:cNvPr id="198" name="图形 36">
              <a:extLst>
                <a:ext uri="{FF2B5EF4-FFF2-40B4-BE49-F238E27FC236}">
                  <a16:creationId xmlns:a16="http://schemas.microsoft.com/office/drawing/2014/main" id="{AB901E0A-CEEE-34BF-FA2F-88BC5E031E38}"/>
                </a:ext>
              </a:extLst>
            </p:cNvPr>
            <p:cNvGrpSpPr/>
            <p:nvPr/>
          </p:nvGrpSpPr>
          <p:grpSpPr>
            <a:xfrm>
              <a:off x="10936413" y="6278577"/>
              <a:ext cx="658177" cy="56578"/>
              <a:chOff x="7833466" y="1881837"/>
              <a:chExt cx="658177" cy="56578"/>
            </a:xfrm>
            <a:grpFill/>
          </p:grpSpPr>
          <p:sp>
            <p:nvSpPr>
              <p:cNvPr id="205" name="任意多边形: 形状 204">
                <a:extLst>
                  <a:ext uri="{FF2B5EF4-FFF2-40B4-BE49-F238E27FC236}">
                    <a16:creationId xmlns:a16="http://schemas.microsoft.com/office/drawing/2014/main" id="{10EBE18D-1D07-45B5-9ED1-6960A7D67020}"/>
                  </a:ext>
                </a:extLst>
              </p:cNvPr>
              <p:cNvSpPr/>
              <p:nvPr/>
            </p:nvSpPr>
            <p:spPr>
              <a:xfrm>
                <a:off x="7833466" y="1881837"/>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06" name="任意多边形: 形状 205">
                <a:extLst>
                  <a:ext uri="{FF2B5EF4-FFF2-40B4-BE49-F238E27FC236}">
                    <a16:creationId xmlns:a16="http://schemas.microsoft.com/office/drawing/2014/main" id="{9ED9733B-43D0-8FDC-1BB7-A267CFD95B89}"/>
                  </a:ext>
                </a:extLst>
              </p:cNvPr>
              <p:cNvSpPr/>
              <p:nvPr/>
            </p:nvSpPr>
            <p:spPr>
              <a:xfrm>
                <a:off x="7983865" y="1881837"/>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07" name="任意多边形: 形状 206">
                <a:extLst>
                  <a:ext uri="{FF2B5EF4-FFF2-40B4-BE49-F238E27FC236}">
                    <a16:creationId xmlns:a16="http://schemas.microsoft.com/office/drawing/2014/main" id="{D65FF2B0-C686-F590-1F46-919917648B73}"/>
                  </a:ext>
                </a:extLst>
              </p:cNvPr>
              <p:cNvSpPr/>
              <p:nvPr/>
            </p:nvSpPr>
            <p:spPr>
              <a:xfrm>
                <a:off x="8134265" y="1881837"/>
                <a:ext cx="56578" cy="56578"/>
              </a:xfrm>
              <a:custGeom>
                <a:avLst/>
                <a:gdLst>
                  <a:gd name="connsiteX0" fmla="*/ 56578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9"/>
                      <a:pt x="28289" y="56579"/>
                    </a:cubicBezTo>
                    <a:cubicBezTo>
                      <a:pt x="12668" y="56579"/>
                      <a:pt x="0" y="43910"/>
                      <a:pt x="0" y="28289"/>
                    </a:cubicBezTo>
                    <a:cubicBezTo>
                      <a:pt x="0" y="12668"/>
                      <a:pt x="12668" y="0"/>
                      <a:pt x="28289" y="0"/>
                    </a:cubicBezTo>
                    <a:cubicBezTo>
                      <a:pt x="43910" y="0"/>
                      <a:pt x="56578" y="12668"/>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08" name="任意多边形: 形状 207">
                <a:extLst>
                  <a:ext uri="{FF2B5EF4-FFF2-40B4-BE49-F238E27FC236}">
                    <a16:creationId xmlns:a16="http://schemas.microsoft.com/office/drawing/2014/main" id="{80C3C122-0C50-697D-B7ED-9A76DD93F0EC}"/>
                  </a:ext>
                </a:extLst>
              </p:cNvPr>
              <p:cNvSpPr/>
              <p:nvPr/>
            </p:nvSpPr>
            <p:spPr>
              <a:xfrm>
                <a:off x="8284665" y="1881837"/>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09" name="任意多边形: 形状 208">
                <a:extLst>
                  <a:ext uri="{FF2B5EF4-FFF2-40B4-BE49-F238E27FC236}">
                    <a16:creationId xmlns:a16="http://schemas.microsoft.com/office/drawing/2014/main" id="{2376A7FE-338D-0726-6BF3-67285BBAD691}"/>
                  </a:ext>
                </a:extLst>
              </p:cNvPr>
              <p:cNvSpPr/>
              <p:nvPr/>
            </p:nvSpPr>
            <p:spPr>
              <a:xfrm>
                <a:off x="8435064" y="1881837"/>
                <a:ext cx="56578" cy="56578"/>
              </a:xfrm>
              <a:custGeom>
                <a:avLst/>
                <a:gdLst>
                  <a:gd name="connsiteX0" fmla="*/ 56579 w 56578"/>
                  <a:gd name="connsiteY0" fmla="*/ 28289 h 56578"/>
                  <a:gd name="connsiteX1" fmla="*/ 28289 w 56578"/>
                  <a:gd name="connsiteY1" fmla="*/ 56579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9"/>
                      <a:pt x="28289" y="56579"/>
                    </a:cubicBezTo>
                    <a:cubicBezTo>
                      <a:pt x="12668" y="56579"/>
                      <a:pt x="0" y="43910"/>
                      <a:pt x="0" y="28289"/>
                    </a:cubicBezTo>
                    <a:cubicBezTo>
                      <a:pt x="0" y="12668"/>
                      <a:pt x="12668" y="0"/>
                      <a:pt x="28289" y="0"/>
                    </a:cubicBezTo>
                    <a:cubicBezTo>
                      <a:pt x="43910" y="0"/>
                      <a:pt x="56579" y="12668"/>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grpSp>
        <p:grpSp>
          <p:nvGrpSpPr>
            <p:cNvPr id="199" name="图形 36">
              <a:extLst>
                <a:ext uri="{FF2B5EF4-FFF2-40B4-BE49-F238E27FC236}">
                  <a16:creationId xmlns:a16="http://schemas.microsoft.com/office/drawing/2014/main" id="{FB183730-6D7D-FC26-7CAA-8C35C3387746}"/>
                </a:ext>
              </a:extLst>
            </p:cNvPr>
            <p:cNvGrpSpPr/>
            <p:nvPr/>
          </p:nvGrpSpPr>
          <p:grpSpPr>
            <a:xfrm>
              <a:off x="10936413" y="6428501"/>
              <a:ext cx="658177" cy="56578"/>
              <a:chOff x="7833466" y="2031761"/>
              <a:chExt cx="658177" cy="56578"/>
            </a:xfrm>
            <a:grpFill/>
          </p:grpSpPr>
          <p:sp>
            <p:nvSpPr>
              <p:cNvPr id="200" name="任意多边形: 形状 199">
                <a:extLst>
                  <a:ext uri="{FF2B5EF4-FFF2-40B4-BE49-F238E27FC236}">
                    <a16:creationId xmlns:a16="http://schemas.microsoft.com/office/drawing/2014/main" id="{5B323AEE-621C-CBCD-87AB-C48B39ABD8A7}"/>
                  </a:ext>
                </a:extLst>
              </p:cNvPr>
              <p:cNvSpPr/>
              <p:nvPr/>
            </p:nvSpPr>
            <p:spPr>
              <a:xfrm>
                <a:off x="7833466" y="2031761"/>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763"/>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01" name="任意多边形: 形状 200">
                <a:extLst>
                  <a:ext uri="{FF2B5EF4-FFF2-40B4-BE49-F238E27FC236}">
                    <a16:creationId xmlns:a16="http://schemas.microsoft.com/office/drawing/2014/main" id="{5A4B45A1-36D0-72EC-D16A-687735D92DFB}"/>
                  </a:ext>
                </a:extLst>
              </p:cNvPr>
              <p:cNvSpPr/>
              <p:nvPr/>
            </p:nvSpPr>
            <p:spPr>
              <a:xfrm>
                <a:off x="7983865" y="2031761"/>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763"/>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02" name="任意多边形: 形状 201">
                <a:extLst>
                  <a:ext uri="{FF2B5EF4-FFF2-40B4-BE49-F238E27FC236}">
                    <a16:creationId xmlns:a16="http://schemas.microsoft.com/office/drawing/2014/main" id="{A5E5FD0B-D145-03F4-C0ED-8BBFA5283298}"/>
                  </a:ext>
                </a:extLst>
              </p:cNvPr>
              <p:cNvSpPr/>
              <p:nvPr/>
            </p:nvSpPr>
            <p:spPr>
              <a:xfrm>
                <a:off x="8134265" y="2031761"/>
                <a:ext cx="56578" cy="56578"/>
              </a:xfrm>
              <a:custGeom>
                <a:avLst/>
                <a:gdLst>
                  <a:gd name="connsiteX0" fmla="*/ 56578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8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8" y="28289"/>
                    </a:moveTo>
                    <a:cubicBezTo>
                      <a:pt x="56578" y="43910"/>
                      <a:pt x="43910" y="56578"/>
                      <a:pt x="28289" y="56578"/>
                    </a:cubicBezTo>
                    <a:cubicBezTo>
                      <a:pt x="12668" y="56578"/>
                      <a:pt x="0" y="43910"/>
                      <a:pt x="0" y="28289"/>
                    </a:cubicBezTo>
                    <a:cubicBezTo>
                      <a:pt x="0" y="12668"/>
                      <a:pt x="12668" y="0"/>
                      <a:pt x="28289" y="0"/>
                    </a:cubicBezTo>
                    <a:cubicBezTo>
                      <a:pt x="43910" y="0"/>
                      <a:pt x="56578" y="12763"/>
                      <a:pt x="56578"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03" name="任意多边形: 形状 202">
                <a:extLst>
                  <a:ext uri="{FF2B5EF4-FFF2-40B4-BE49-F238E27FC236}">
                    <a16:creationId xmlns:a16="http://schemas.microsoft.com/office/drawing/2014/main" id="{BB837EEE-C888-3BAD-538E-E6101CCA4E31}"/>
                  </a:ext>
                </a:extLst>
              </p:cNvPr>
              <p:cNvSpPr/>
              <p:nvPr/>
            </p:nvSpPr>
            <p:spPr>
              <a:xfrm>
                <a:off x="8284665" y="2031761"/>
                <a:ext cx="56578" cy="56578"/>
              </a:xfrm>
              <a:custGeom>
                <a:avLst/>
                <a:gdLst>
                  <a:gd name="connsiteX0" fmla="*/ 56579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8"/>
                      <a:pt x="28289" y="56578"/>
                    </a:cubicBezTo>
                    <a:cubicBezTo>
                      <a:pt x="12668" y="56578"/>
                      <a:pt x="0" y="43910"/>
                      <a:pt x="0" y="28289"/>
                    </a:cubicBezTo>
                    <a:cubicBezTo>
                      <a:pt x="0" y="12668"/>
                      <a:pt x="12668" y="0"/>
                      <a:pt x="28289" y="0"/>
                    </a:cubicBezTo>
                    <a:cubicBezTo>
                      <a:pt x="43910" y="95"/>
                      <a:pt x="56579" y="12763"/>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sp>
            <p:nvSpPr>
              <p:cNvPr id="204" name="任意多边形: 形状 203">
                <a:extLst>
                  <a:ext uri="{FF2B5EF4-FFF2-40B4-BE49-F238E27FC236}">
                    <a16:creationId xmlns:a16="http://schemas.microsoft.com/office/drawing/2014/main" id="{6C68EC90-A320-8AB4-D32D-C25B41AC3972}"/>
                  </a:ext>
                </a:extLst>
              </p:cNvPr>
              <p:cNvSpPr/>
              <p:nvPr/>
            </p:nvSpPr>
            <p:spPr>
              <a:xfrm>
                <a:off x="8435064" y="2031761"/>
                <a:ext cx="56578" cy="56578"/>
              </a:xfrm>
              <a:custGeom>
                <a:avLst/>
                <a:gdLst>
                  <a:gd name="connsiteX0" fmla="*/ 56579 w 56578"/>
                  <a:gd name="connsiteY0" fmla="*/ 28289 h 56578"/>
                  <a:gd name="connsiteX1" fmla="*/ 28289 w 56578"/>
                  <a:gd name="connsiteY1" fmla="*/ 56578 h 56578"/>
                  <a:gd name="connsiteX2" fmla="*/ 0 w 56578"/>
                  <a:gd name="connsiteY2" fmla="*/ 28289 h 56578"/>
                  <a:gd name="connsiteX3" fmla="*/ 28289 w 56578"/>
                  <a:gd name="connsiteY3" fmla="*/ 0 h 56578"/>
                  <a:gd name="connsiteX4" fmla="*/ 56579 w 56578"/>
                  <a:gd name="connsiteY4" fmla="*/ 28289 h 565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578" h="56578">
                    <a:moveTo>
                      <a:pt x="56579" y="28289"/>
                    </a:moveTo>
                    <a:cubicBezTo>
                      <a:pt x="56579" y="43910"/>
                      <a:pt x="43910" y="56578"/>
                      <a:pt x="28289" y="56578"/>
                    </a:cubicBezTo>
                    <a:cubicBezTo>
                      <a:pt x="12668" y="56578"/>
                      <a:pt x="0" y="43910"/>
                      <a:pt x="0" y="28289"/>
                    </a:cubicBezTo>
                    <a:cubicBezTo>
                      <a:pt x="0" y="12668"/>
                      <a:pt x="12668" y="0"/>
                      <a:pt x="28289" y="0"/>
                    </a:cubicBezTo>
                    <a:cubicBezTo>
                      <a:pt x="43910" y="95"/>
                      <a:pt x="56579" y="12763"/>
                      <a:pt x="56579" y="28289"/>
                    </a:cubicBezTo>
                    <a:close/>
                  </a:path>
                </a:pathLst>
              </a:custGeom>
              <a:grp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3F3F3F"/>
                  </a:solidFill>
                  <a:effectLst/>
                  <a:uLnTx/>
                  <a:uFillTx/>
                  <a:latin typeface="思源黑体 CN Bold" panose="020B0800000000000000" pitchFamily="34" charset="-122"/>
                  <a:ea typeface="HarmonyOS Sans SC"/>
                  <a:cs typeface="+mn-cs"/>
                </a:endParaRPr>
              </a:p>
            </p:txBody>
          </p:sp>
        </p:grpSp>
      </p:grpSp>
      <p:sp>
        <p:nvSpPr>
          <p:cNvPr id="91" name="矩形: 圆角 90">
            <a:extLst>
              <a:ext uri="{FF2B5EF4-FFF2-40B4-BE49-F238E27FC236}">
                <a16:creationId xmlns:a16="http://schemas.microsoft.com/office/drawing/2014/main" id="{DE7B39F5-FD94-CDBD-EFDA-04F4C236E02C}"/>
              </a:ext>
            </a:extLst>
          </p:cNvPr>
          <p:cNvSpPr/>
          <p:nvPr/>
        </p:nvSpPr>
        <p:spPr>
          <a:xfrm>
            <a:off x="6525163" y="2069667"/>
            <a:ext cx="4083167" cy="1620000"/>
          </a:xfrm>
          <a:prstGeom prst="roundRect">
            <a:avLst>
              <a:gd name="adj" fmla="val 2922"/>
            </a:avLst>
          </a:prstGeom>
          <a:solidFill>
            <a:schemeClr val="bg1"/>
          </a:solidFill>
          <a:ln>
            <a:noFill/>
          </a:ln>
          <a:effectLst>
            <a:outerShdw blurRad="508000" dist="508000" dir="2700000" sx="82000" sy="82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2" name="矩形: 圆角 91">
            <a:extLst>
              <a:ext uri="{FF2B5EF4-FFF2-40B4-BE49-F238E27FC236}">
                <a16:creationId xmlns:a16="http://schemas.microsoft.com/office/drawing/2014/main" id="{62104D1B-FB46-9572-7ABB-07E46F5F081C}"/>
              </a:ext>
            </a:extLst>
          </p:cNvPr>
          <p:cNvSpPr/>
          <p:nvPr/>
        </p:nvSpPr>
        <p:spPr>
          <a:xfrm>
            <a:off x="6528477" y="3963740"/>
            <a:ext cx="4083167" cy="1620000"/>
          </a:xfrm>
          <a:prstGeom prst="roundRect">
            <a:avLst>
              <a:gd name="adj" fmla="val 2922"/>
            </a:avLst>
          </a:prstGeom>
          <a:solidFill>
            <a:schemeClr val="bg1"/>
          </a:solidFill>
          <a:ln>
            <a:noFill/>
          </a:ln>
          <a:effectLst>
            <a:outerShdw blurRad="508000" dist="508000" dir="2700000" sx="82000" sy="82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3" name="矩形: 圆角 92">
            <a:extLst>
              <a:ext uri="{FF2B5EF4-FFF2-40B4-BE49-F238E27FC236}">
                <a16:creationId xmlns:a16="http://schemas.microsoft.com/office/drawing/2014/main" id="{41A0C5B0-996C-2780-2345-05B5E46E4851}"/>
              </a:ext>
            </a:extLst>
          </p:cNvPr>
          <p:cNvSpPr/>
          <p:nvPr/>
        </p:nvSpPr>
        <p:spPr>
          <a:xfrm>
            <a:off x="6676720" y="4105309"/>
            <a:ext cx="3780052" cy="1383052"/>
          </a:xfrm>
          <a:prstGeom prst="roundRect">
            <a:avLst>
              <a:gd name="adj" fmla="val 11546"/>
            </a:avLst>
          </a:prstGeom>
          <a:gradFill>
            <a:gsLst>
              <a:gs pos="0">
                <a:schemeClr val="accent1">
                  <a:lumMod val="50000"/>
                  <a:lumOff val="50000"/>
                </a:schemeClr>
              </a:gs>
              <a:gs pos="68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94" name="矩形: 圆角 93">
            <a:extLst>
              <a:ext uri="{FF2B5EF4-FFF2-40B4-BE49-F238E27FC236}">
                <a16:creationId xmlns:a16="http://schemas.microsoft.com/office/drawing/2014/main" id="{AFAE5385-B1D2-6004-4C11-8AB007961A4E}"/>
              </a:ext>
            </a:extLst>
          </p:cNvPr>
          <p:cNvSpPr/>
          <p:nvPr/>
        </p:nvSpPr>
        <p:spPr>
          <a:xfrm>
            <a:off x="6676720" y="2194376"/>
            <a:ext cx="3780052" cy="1383052"/>
          </a:xfrm>
          <a:prstGeom prst="roundRect">
            <a:avLst>
              <a:gd name="adj" fmla="val 10444"/>
            </a:avLst>
          </a:prstGeom>
          <a:gradFill>
            <a:gsLst>
              <a:gs pos="0">
                <a:schemeClr val="accent1">
                  <a:lumMod val="50000"/>
                  <a:lumOff val="50000"/>
                </a:schemeClr>
              </a:gs>
              <a:gs pos="68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5" name="PA-文本框 157">
            <a:extLst>
              <a:ext uri="{FF2B5EF4-FFF2-40B4-BE49-F238E27FC236}">
                <a16:creationId xmlns:a16="http://schemas.microsoft.com/office/drawing/2014/main" id="{76983E39-9118-D9CB-9F96-42CBD58743BA}"/>
              </a:ext>
            </a:extLst>
          </p:cNvPr>
          <p:cNvSpPr txBox="1"/>
          <p:nvPr>
            <p:custDataLst>
              <p:tags r:id="rId8"/>
            </p:custDataLst>
          </p:nvPr>
        </p:nvSpPr>
        <p:spPr>
          <a:xfrm>
            <a:off x="7682131" y="2538844"/>
            <a:ext cx="2060816" cy="564385"/>
          </a:xfrm>
          <a:prstGeom prst="rect">
            <a:avLst/>
          </a:prstGeom>
          <a:noFill/>
        </p:spPr>
        <p:txBody>
          <a:bodyPr wrap="square" lIns="0" tIns="0" rIns="0" bIns="0" rtlCol="0">
            <a:spAutoFit/>
          </a:bodyPr>
          <a:lstStyle/>
          <a:p>
            <a:pPr indent="-228600">
              <a:lnSpc>
                <a:spcPct val="90000"/>
              </a:lnSpc>
              <a:spcBef>
                <a:spcPts val="1000"/>
              </a:spcBef>
              <a:tabLst>
                <a:tab pos="182563" algn="l"/>
              </a:tabLst>
            </a:pPr>
            <a:r>
              <a:rPr lang="zh-CN" altLang="en-US" sz="4000" dirty="0">
                <a:gradFill flip="none" rotWithShape="1">
                  <a:gsLst>
                    <a:gs pos="90000">
                      <a:schemeClr val="accent2">
                        <a:lumMod val="60000"/>
                        <a:lumOff val="40000"/>
                      </a:schemeClr>
                    </a:gs>
                    <a:gs pos="50000">
                      <a:schemeClr val="bg1"/>
                    </a:gs>
                  </a:gsLst>
                  <a:lin ang="5400000" scaled="1"/>
                  <a:tileRect/>
                </a:gradFill>
                <a:latin typeface="+mj-ea"/>
                <a:ea typeface="+mj-ea"/>
              </a:rPr>
              <a:t>工作重点</a:t>
            </a:r>
          </a:p>
        </p:txBody>
      </p:sp>
      <p:sp>
        <p:nvSpPr>
          <p:cNvPr id="96" name="PA-文本框 157">
            <a:extLst>
              <a:ext uri="{FF2B5EF4-FFF2-40B4-BE49-F238E27FC236}">
                <a16:creationId xmlns:a16="http://schemas.microsoft.com/office/drawing/2014/main" id="{7D9FD63F-4A8D-E504-CFA0-B82C8C445B35}"/>
              </a:ext>
            </a:extLst>
          </p:cNvPr>
          <p:cNvSpPr txBox="1"/>
          <p:nvPr>
            <p:custDataLst>
              <p:tags r:id="rId9"/>
            </p:custDataLst>
          </p:nvPr>
        </p:nvSpPr>
        <p:spPr>
          <a:xfrm>
            <a:off x="7682131" y="3118814"/>
            <a:ext cx="1610809" cy="169342"/>
          </a:xfrm>
          <a:prstGeom prst="rect">
            <a:avLst/>
          </a:prstGeom>
          <a:noFill/>
        </p:spPr>
        <p:txBody>
          <a:bodyPr wrap="square" lIns="0" tIns="0" rIns="0" bIns="0" rtlCol="0">
            <a:spAutoFit/>
          </a:bodyPr>
          <a:lstStyle/>
          <a:p>
            <a:pPr indent="-228600">
              <a:lnSpc>
                <a:spcPct val="90000"/>
              </a:lnSpc>
              <a:spcBef>
                <a:spcPts val="1000"/>
              </a:spcBef>
            </a:pPr>
            <a:r>
              <a:rPr lang="en-US" altLang="zh-CN" sz="1200" dirty="0">
                <a:solidFill>
                  <a:schemeClr val="bg1">
                    <a:alpha val="60000"/>
                  </a:schemeClr>
                </a:solidFill>
              </a:rPr>
              <a:t>WORK FOCUS</a:t>
            </a:r>
          </a:p>
        </p:txBody>
      </p:sp>
      <p:cxnSp>
        <p:nvCxnSpPr>
          <p:cNvPr id="98" name="PA-直接连接符 156">
            <a:extLst>
              <a:ext uri="{FF2B5EF4-FFF2-40B4-BE49-F238E27FC236}">
                <a16:creationId xmlns:a16="http://schemas.microsoft.com/office/drawing/2014/main" id="{BB886095-536E-25F1-586D-345E96281C8B}"/>
              </a:ext>
            </a:extLst>
          </p:cNvPr>
          <p:cNvCxnSpPr>
            <a:cxnSpLocks/>
          </p:cNvCxnSpPr>
          <p:nvPr>
            <p:custDataLst>
              <p:tags r:id="rId10"/>
            </p:custDataLst>
          </p:nvPr>
        </p:nvCxnSpPr>
        <p:spPr>
          <a:xfrm>
            <a:off x="7573333" y="4464841"/>
            <a:ext cx="0" cy="701036"/>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99" name="PA-文本框 157">
            <a:extLst>
              <a:ext uri="{FF2B5EF4-FFF2-40B4-BE49-F238E27FC236}">
                <a16:creationId xmlns:a16="http://schemas.microsoft.com/office/drawing/2014/main" id="{8D16F03D-020A-11B3-CA97-D52BCC226B71}"/>
              </a:ext>
            </a:extLst>
          </p:cNvPr>
          <p:cNvSpPr txBox="1"/>
          <p:nvPr>
            <p:custDataLst>
              <p:tags r:id="rId11"/>
            </p:custDataLst>
          </p:nvPr>
        </p:nvSpPr>
        <p:spPr>
          <a:xfrm>
            <a:off x="7652767" y="4437371"/>
            <a:ext cx="2567371" cy="564385"/>
          </a:xfrm>
          <a:prstGeom prst="rect">
            <a:avLst/>
          </a:prstGeom>
          <a:noFill/>
        </p:spPr>
        <p:txBody>
          <a:bodyPr wrap="square" lIns="0" tIns="0" rIns="0" bIns="0" rtlCol="0">
            <a:spAutoFit/>
          </a:bodyPr>
          <a:lstStyle>
            <a:defPPr>
              <a:defRPr lang="zh-CN"/>
            </a:defPPr>
            <a:lvl1pPr indent="-228600">
              <a:lnSpc>
                <a:spcPct val="90000"/>
              </a:lnSpc>
              <a:spcBef>
                <a:spcPts val="1000"/>
              </a:spcBef>
              <a:tabLst>
                <a:tab pos="182563" algn="l"/>
              </a:tabLst>
              <a:defRPr sz="4000">
                <a:gradFill flip="none" rotWithShape="1">
                  <a:gsLst>
                    <a:gs pos="90000">
                      <a:schemeClr val="accent2">
                        <a:lumMod val="60000"/>
                        <a:lumOff val="40000"/>
                      </a:schemeClr>
                    </a:gs>
                    <a:gs pos="50000">
                      <a:schemeClr val="bg1"/>
                    </a:gs>
                  </a:gsLst>
                  <a:lin ang="5400000" scaled="1"/>
                  <a:tileRect/>
                </a:gradFill>
                <a:effectLst>
                  <a:outerShdw blurRad="50800" dist="25400" dir="2700000" algn="tl" rotWithShape="0">
                    <a:prstClr val="black">
                      <a:alpha val="30000"/>
                    </a:prstClr>
                  </a:outerShdw>
                </a:effectLst>
                <a:latin typeface="+mj-ea"/>
                <a:ea typeface="+mj-ea"/>
              </a:defRPr>
            </a:lvl1pPr>
          </a:lstStyle>
          <a:p>
            <a:r>
              <a:rPr lang="zh-CN" altLang="en-US" dirty="0">
                <a:effectLst/>
              </a:rPr>
              <a:t>工作计划</a:t>
            </a:r>
          </a:p>
        </p:txBody>
      </p:sp>
      <p:sp>
        <p:nvSpPr>
          <p:cNvPr id="100" name="PA-文本框 157">
            <a:extLst>
              <a:ext uri="{FF2B5EF4-FFF2-40B4-BE49-F238E27FC236}">
                <a16:creationId xmlns:a16="http://schemas.microsoft.com/office/drawing/2014/main" id="{69133156-9D4C-A964-AB4B-7514DFBCEDCB}"/>
              </a:ext>
            </a:extLst>
          </p:cNvPr>
          <p:cNvSpPr txBox="1"/>
          <p:nvPr>
            <p:custDataLst>
              <p:tags r:id="rId12"/>
            </p:custDataLst>
          </p:nvPr>
        </p:nvSpPr>
        <p:spPr>
          <a:xfrm>
            <a:off x="7695406" y="5024271"/>
            <a:ext cx="2200540" cy="169342"/>
          </a:xfrm>
          <a:prstGeom prst="rect">
            <a:avLst/>
          </a:prstGeom>
          <a:noFill/>
        </p:spPr>
        <p:txBody>
          <a:bodyPr wrap="square" lIns="0" tIns="0" rIns="0" bIns="0" rtlCol="0">
            <a:spAutoFit/>
          </a:bodyPr>
          <a:lstStyle>
            <a:defPPr>
              <a:defRPr lang="zh-CN"/>
            </a:defPPr>
            <a:lvl1pPr indent="-228600" algn="dist">
              <a:lnSpc>
                <a:spcPct val="90000"/>
              </a:lnSpc>
              <a:spcBef>
                <a:spcPts val="1000"/>
              </a:spcBef>
              <a:defRPr sz="1440">
                <a:solidFill>
                  <a:schemeClr val="bg1">
                    <a:lumMod val="75000"/>
                  </a:schemeClr>
                </a:solidFill>
              </a:defRPr>
            </a:lvl1pPr>
          </a:lstStyle>
          <a:p>
            <a:pPr algn="l"/>
            <a:r>
              <a:rPr lang="en-US" altLang="zh-CN" sz="1200" dirty="0">
                <a:solidFill>
                  <a:schemeClr val="bg1">
                    <a:alpha val="60000"/>
                  </a:schemeClr>
                </a:solidFill>
              </a:rPr>
              <a:t>WORK PLANS</a:t>
            </a:r>
          </a:p>
        </p:txBody>
      </p:sp>
      <p:sp>
        <p:nvSpPr>
          <p:cNvPr id="101" name="PA-文本框 154">
            <a:extLst>
              <a:ext uri="{FF2B5EF4-FFF2-40B4-BE49-F238E27FC236}">
                <a16:creationId xmlns:a16="http://schemas.microsoft.com/office/drawing/2014/main" id="{6E1CFB86-769E-FAF3-C5D0-B2BD648C55B6}"/>
              </a:ext>
            </a:extLst>
          </p:cNvPr>
          <p:cNvSpPr txBox="1"/>
          <p:nvPr>
            <p:custDataLst>
              <p:tags r:id="rId13"/>
            </p:custDataLst>
          </p:nvPr>
        </p:nvSpPr>
        <p:spPr>
          <a:xfrm>
            <a:off x="6824697" y="2668562"/>
            <a:ext cx="528991" cy="498598"/>
          </a:xfrm>
          <a:prstGeom prst="rect">
            <a:avLst/>
          </a:prstGeom>
          <a:noFill/>
        </p:spPr>
        <p:txBody>
          <a:bodyPr wrap="none" lIns="0" tIns="0" rIns="0" bIns="0" rtlCol="0">
            <a:spAutoFit/>
          </a:bodyPr>
          <a:lstStyle>
            <a:defPPr>
              <a:defRPr lang="zh-CN"/>
            </a:defPPr>
            <a:lvl1pPr indent="-228600" algn="dist">
              <a:lnSpc>
                <a:spcPct val="90000"/>
              </a:lnSpc>
              <a:spcBef>
                <a:spcPts val="1000"/>
              </a:spcBef>
              <a:defRPr sz="2400">
                <a:gradFill>
                  <a:gsLst>
                    <a:gs pos="100000">
                      <a:schemeClr val="accent1"/>
                    </a:gs>
                    <a:gs pos="0">
                      <a:schemeClr val="accent3"/>
                    </a:gs>
                  </a:gsLst>
                  <a:lin ang="5400000" scaled="0"/>
                </a:gradFill>
                <a:latin typeface="+mj-ea"/>
                <a:ea typeface="+mj-ea"/>
              </a:defRPr>
            </a:lvl1pPr>
          </a:lstStyle>
          <a:p>
            <a:pPr algn="ctr"/>
            <a:r>
              <a:rPr lang="en-US" altLang="zh-CN" sz="3600" dirty="0">
                <a:solidFill>
                  <a:schemeClr val="bg1"/>
                </a:solidFill>
                <a:latin typeface="Roboto" pitchFamily="2" charset="0"/>
                <a:ea typeface="Roboto" pitchFamily="2" charset="0"/>
                <a:sym typeface="Roboto" pitchFamily="2" charset="0"/>
              </a:rPr>
              <a:t>02</a:t>
            </a:r>
            <a:endParaRPr lang="zh-CN" altLang="en-US" sz="3600" dirty="0">
              <a:solidFill>
                <a:schemeClr val="bg1"/>
              </a:solidFill>
              <a:latin typeface="Roboto" pitchFamily="2" charset="0"/>
              <a:sym typeface="Roboto" pitchFamily="2" charset="0"/>
            </a:endParaRPr>
          </a:p>
        </p:txBody>
      </p:sp>
      <p:cxnSp>
        <p:nvCxnSpPr>
          <p:cNvPr id="102" name="PA-直接连接符 156">
            <a:extLst>
              <a:ext uri="{FF2B5EF4-FFF2-40B4-BE49-F238E27FC236}">
                <a16:creationId xmlns:a16="http://schemas.microsoft.com/office/drawing/2014/main" id="{3622E1F8-B7DD-723A-17FE-085E0B9C0F98}"/>
              </a:ext>
            </a:extLst>
          </p:cNvPr>
          <p:cNvCxnSpPr>
            <a:cxnSpLocks/>
          </p:cNvCxnSpPr>
          <p:nvPr>
            <p:custDataLst>
              <p:tags r:id="rId14"/>
            </p:custDataLst>
          </p:nvPr>
        </p:nvCxnSpPr>
        <p:spPr>
          <a:xfrm>
            <a:off x="7550771" y="2561661"/>
            <a:ext cx="0" cy="721763"/>
          </a:xfrm>
          <a:prstGeom prst="line">
            <a:avLst/>
          </a:prstGeom>
          <a:ln w="3175">
            <a:solidFill>
              <a:schemeClr val="bg1"/>
            </a:solidFill>
          </a:ln>
        </p:spPr>
        <p:style>
          <a:lnRef idx="1">
            <a:schemeClr val="accent1"/>
          </a:lnRef>
          <a:fillRef idx="0">
            <a:schemeClr val="accent1"/>
          </a:fillRef>
          <a:effectRef idx="0">
            <a:schemeClr val="accent1"/>
          </a:effectRef>
          <a:fontRef idx="minor">
            <a:schemeClr val="tx1"/>
          </a:fontRef>
        </p:style>
      </p:cxnSp>
      <p:sp>
        <p:nvSpPr>
          <p:cNvPr id="103" name="PA-文本框 154">
            <a:extLst>
              <a:ext uri="{FF2B5EF4-FFF2-40B4-BE49-F238E27FC236}">
                <a16:creationId xmlns:a16="http://schemas.microsoft.com/office/drawing/2014/main" id="{F698663E-D04E-8A0E-C472-E78E7296EF81}"/>
              </a:ext>
            </a:extLst>
          </p:cNvPr>
          <p:cNvSpPr txBox="1"/>
          <p:nvPr>
            <p:custDataLst>
              <p:tags r:id="rId15"/>
            </p:custDataLst>
          </p:nvPr>
        </p:nvSpPr>
        <p:spPr>
          <a:xfrm>
            <a:off x="1723704" y="4547536"/>
            <a:ext cx="528991" cy="498598"/>
          </a:xfrm>
          <a:prstGeom prst="rect">
            <a:avLst/>
          </a:prstGeom>
          <a:noFill/>
        </p:spPr>
        <p:txBody>
          <a:bodyPr wrap="none" lIns="0" tIns="0" rIns="0" bIns="0" rtlCol="0">
            <a:spAutoFit/>
          </a:bodyPr>
          <a:lstStyle>
            <a:defPPr>
              <a:defRPr lang="zh-CN"/>
            </a:defPPr>
            <a:lvl1pPr indent="-228600" algn="dist">
              <a:lnSpc>
                <a:spcPct val="90000"/>
              </a:lnSpc>
              <a:spcBef>
                <a:spcPts val="1000"/>
              </a:spcBef>
              <a:defRPr sz="2400">
                <a:gradFill>
                  <a:gsLst>
                    <a:gs pos="100000">
                      <a:schemeClr val="accent1"/>
                    </a:gs>
                    <a:gs pos="0">
                      <a:schemeClr val="accent3"/>
                    </a:gs>
                  </a:gsLst>
                  <a:lin ang="5400000" scaled="0"/>
                </a:gradFill>
                <a:latin typeface="+mj-ea"/>
                <a:ea typeface="+mj-ea"/>
              </a:defRPr>
            </a:lvl1pPr>
          </a:lstStyle>
          <a:p>
            <a:pPr algn="ctr"/>
            <a:r>
              <a:rPr lang="en-US" altLang="zh-CN" sz="3600" dirty="0">
                <a:solidFill>
                  <a:schemeClr val="bg1"/>
                </a:solidFill>
                <a:latin typeface="Roboto" pitchFamily="2" charset="0"/>
                <a:ea typeface="Roboto" pitchFamily="2" charset="0"/>
                <a:sym typeface="Roboto" pitchFamily="2" charset="0"/>
              </a:rPr>
              <a:t>03</a:t>
            </a:r>
            <a:endParaRPr lang="zh-CN" altLang="en-US" sz="3600" dirty="0">
              <a:solidFill>
                <a:schemeClr val="bg1"/>
              </a:solidFill>
              <a:latin typeface="Roboto" pitchFamily="2" charset="0"/>
              <a:sym typeface="Roboto" pitchFamily="2" charset="0"/>
            </a:endParaRPr>
          </a:p>
        </p:txBody>
      </p:sp>
      <p:sp>
        <p:nvSpPr>
          <p:cNvPr id="104" name="PA-文本框 154">
            <a:extLst>
              <a:ext uri="{FF2B5EF4-FFF2-40B4-BE49-F238E27FC236}">
                <a16:creationId xmlns:a16="http://schemas.microsoft.com/office/drawing/2014/main" id="{91A8B276-CFE9-4F19-8113-AB5A7E655F9F}"/>
              </a:ext>
            </a:extLst>
          </p:cNvPr>
          <p:cNvSpPr txBox="1"/>
          <p:nvPr>
            <p:custDataLst>
              <p:tags r:id="rId16"/>
            </p:custDataLst>
          </p:nvPr>
        </p:nvSpPr>
        <p:spPr>
          <a:xfrm>
            <a:off x="6824697" y="4547536"/>
            <a:ext cx="528991" cy="498598"/>
          </a:xfrm>
          <a:prstGeom prst="rect">
            <a:avLst/>
          </a:prstGeom>
          <a:noFill/>
        </p:spPr>
        <p:txBody>
          <a:bodyPr wrap="none" lIns="0" tIns="0" rIns="0" bIns="0" rtlCol="0">
            <a:spAutoFit/>
          </a:bodyPr>
          <a:lstStyle>
            <a:defPPr>
              <a:defRPr lang="zh-CN"/>
            </a:defPPr>
            <a:lvl1pPr indent="-228600" algn="dist">
              <a:lnSpc>
                <a:spcPct val="90000"/>
              </a:lnSpc>
              <a:spcBef>
                <a:spcPts val="1000"/>
              </a:spcBef>
              <a:defRPr sz="2400">
                <a:gradFill>
                  <a:gsLst>
                    <a:gs pos="100000">
                      <a:schemeClr val="accent1"/>
                    </a:gs>
                    <a:gs pos="0">
                      <a:schemeClr val="accent3"/>
                    </a:gs>
                  </a:gsLst>
                  <a:lin ang="5400000" scaled="0"/>
                </a:gradFill>
                <a:latin typeface="+mj-ea"/>
                <a:ea typeface="+mj-ea"/>
              </a:defRPr>
            </a:lvl1pPr>
          </a:lstStyle>
          <a:p>
            <a:pPr algn="ctr"/>
            <a:r>
              <a:rPr lang="en-US" altLang="zh-CN" sz="3600" dirty="0">
                <a:solidFill>
                  <a:schemeClr val="bg1"/>
                </a:solidFill>
                <a:latin typeface="Roboto" pitchFamily="2" charset="0"/>
                <a:ea typeface="Roboto" pitchFamily="2" charset="0"/>
                <a:sym typeface="Roboto" pitchFamily="2" charset="0"/>
              </a:rPr>
              <a:t>04</a:t>
            </a:r>
            <a:endParaRPr lang="zh-CN" altLang="en-US" sz="3600" dirty="0">
              <a:solidFill>
                <a:schemeClr val="bg1"/>
              </a:solidFill>
              <a:latin typeface="Roboto" pitchFamily="2" charset="0"/>
              <a:sym typeface="Roboto" pitchFamily="2" charset="0"/>
            </a:endParaRPr>
          </a:p>
        </p:txBody>
      </p:sp>
      <p:sp>
        <p:nvSpPr>
          <p:cNvPr id="105" name="椭圆 104">
            <a:extLst>
              <a:ext uri="{FF2B5EF4-FFF2-40B4-BE49-F238E27FC236}">
                <a16:creationId xmlns:a16="http://schemas.microsoft.com/office/drawing/2014/main" id="{B0AD91A3-A460-FA9C-B45F-66DA88EF03E1}"/>
              </a:ext>
            </a:extLst>
          </p:cNvPr>
          <p:cNvSpPr/>
          <p:nvPr/>
        </p:nvSpPr>
        <p:spPr>
          <a:xfrm>
            <a:off x="888915" y="336744"/>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6" name="椭圆 105">
            <a:extLst>
              <a:ext uri="{FF2B5EF4-FFF2-40B4-BE49-F238E27FC236}">
                <a16:creationId xmlns:a16="http://schemas.microsoft.com/office/drawing/2014/main" id="{6234D5F6-FADA-605D-4FCA-85C1D2EE9CFA}"/>
              </a:ext>
            </a:extLst>
          </p:cNvPr>
          <p:cNvSpPr/>
          <p:nvPr/>
        </p:nvSpPr>
        <p:spPr>
          <a:xfrm>
            <a:off x="997357" y="336744"/>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7" name="直接连接符 106">
            <a:extLst>
              <a:ext uri="{FF2B5EF4-FFF2-40B4-BE49-F238E27FC236}">
                <a16:creationId xmlns:a16="http://schemas.microsoft.com/office/drawing/2014/main" id="{4F52D683-92FB-CB99-C1E5-8811E6FF82DE}"/>
              </a:ext>
            </a:extLst>
          </p:cNvPr>
          <p:cNvCxnSpPr>
            <a:cxnSpLocks/>
          </p:cNvCxnSpPr>
          <p:nvPr/>
        </p:nvCxnSpPr>
        <p:spPr>
          <a:xfrm>
            <a:off x="1308100" y="411399"/>
            <a:ext cx="10883900"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9011366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BF5FF"/>
            </a:gs>
          </a:gsLst>
          <a:lin ang="5400000" scaled="1"/>
        </a:gradFill>
        <a:effectLst/>
      </p:bgPr>
    </p:bg>
    <p:spTree>
      <p:nvGrpSpPr>
        <p:cNvPr id="1" name=""/>
        <p:cNvGrpSpPr/>
        <p:nvPr/>
      </p:nvGrpSpPr>
      <p:grpSpPr>
        <a:xfrm>
          <a:off x="0" y="0"/>
          <a:ext cx="0" cy="0"/>
          <a:chOff x="0" y="0"/>
          <a:chExt cx="0" cy="0"/>
        </a:xfrm>
      </p:grpSpPr>
      <p:sp>
        <p:nvSpPr>
          <p:cNvPr id="36" name="矩形: 圆角 35">
            <a:extLst>
              <a:ext uri="{FF2B5EF4-FFF2-40B4-BE49-F238E27FC236}">
                <a16:creationId xmlns:a16="http://schemas.microsoft.com/office/drawing/2014/main" id="{73E13EE7-F84D-EA7B-08C1-3AE72DBDF283}"/>
              </a:ext>
            </a:extLst>
          </p:cNvPr>
          <p:cNvSpPr/>
          <p:nvPr/>
        </p:nvSpPr>
        <p:spPr>
          <a:xfrm>
            <a:off x="1226192" y="2212606"/>
            <a:ext cx="2832820" cy="2163376"/>
          </a:xfrm>
          <a:prstGeom prst="roundRect">
            <a:avLst>
              <a:gd name="adj" fmla="val 3662"/>
            </a:avLst>
          </a:prstGeom>
          <a:solidFill>
            <a:schemeClr val="bg1"/>
          </a:solidFill>
          <a:ln w="25400" cap="flat" cmpd="sng">
            <a:solidFill>
              <a:srgbClr val="45C348"/>
            </a:solidFill>
            <a:bevel/>
            <a:headEnd/>
            <a:tailEnd/>
          </a:ln>
        </p:spPr>
        <p:txBody>
          <a:bodyPr/>
          <a:lstStyle/>
          <a:p>
            <a:endParaRPr lang="zh-CN" altLang="en-US" dirty="0">
              <a:solidFill>
                <a:schemeClr val="tx1"/>
              </a:solidFill>
              <a:cs typeface="+mn-ea"/>
              <a:sym typeface="+mn-lt"/>
            </a:endParaRPr>
          </a:p>
        </p:txBody>
      </p:sp>
      <p:sp>
        <p:nvSpPr>
          <p:cNvPr id="35" name="矩形 34">
            <a:extLst>
              <a:ext uri="{FF2B5EF4-FFF2-40B4-BE49-F238E27FC236}">
                <a16:creationId xmlns:a16="http://schemas.microsoft.com/office/drawing/2014/main" id="{1431329D-E7DB-C38C-E18E-18F2CE2298E4}"/>
              </a:ext>
            </a:extLst>
          </p:cNvPr>
          <p:cNvSpPr/>
          <p:nvPr/>
        </p:nvSpPr>
        <p:spPr>
          <a:xfrm>
            <a:off x="-123825" y="3844987"/>
            <a:ext cx="12439650" cy="307848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3" name="梯形 112">
            <a:extLst>
              <a:ext uri="{FF2B5EF4-FFF2-40B4-BE49-F238E27FC236}">
                <a16:creationId xmlns:a16="http://schemas.microsoft.com/office/drawing/2014/main" id="{602AD1BC-CAE6-78C8-1B0F-FBAFB1DC4D21}"/>
              </a:ext>
            </a:extLst>
          </p:cNvPr>
          <p:cNvSpPr/>
          <p:nvPr/>
        </p:nvSpPr>
        <p:spPr>
          <a:xfrm>
            <a:off x="-212403" y="709121"/>
            <a:ext cx="4018410" cy="857898"/>
          </a:xfrm>
          <a:prstGeom prst="trapezoid">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97" name="梯形 96">
            <a:extLst>
              <a:ext uri="{FF2B5EF4-FFF2-40B4-BE49-F238E27FC236}">
                <a16:creationId xmlns:a16="http://schemas.microsoft.com/office/drawing/2014/main" id="{25747029-5DAE-36A6-8CA1-6C6E8E24B586}"/>
              </a:ext>
            </a:extLst>
          </p:cNvPr>
          <p:cNvSpPr/>
          <p:nvPr/>
        </p:nvSpPr>
        <p:spPr>
          <a:xfrm>
            <a:off x="-423333" y="587948"/>
            <a:ext cx="4018410" cy="857898"/>
          </a:xfrm>
          <a:prstGeom prst="trapezoid">
            <a:avLst/>
          </a:prstGeom>
          <a:gradFill flip="none" rotWithShape="1">
            <a:gsLst>
              <a:gs pos="0">
                <a:schemeClr val="accent1">
                  <a:lumMod val="60000"/>
                  <a:lumOff val="40000"/>
                </a:schemeClr>
              </a:gs>
              <a:gs pos="28000">
                <a:schemeClr val="accent1"/>
              </a:gs>
              <a:gs pos="100000">
                <a:schemeClr val="accent1"/>
              </a:gs>
            </a:gsLst>
            <a:lin ang="7800000" scaled="0"/>
            <a:tileRect/>
          </a:gradFill>
          <a:ln w="22225">
            <a:gradFill>
              <a:gsLst>
                <a:gs pos="0">
                  <a:schemeClr val="accent1">
                    <a:alpha val="0"/>
                  </a:schemeClr>
                </a:gs>
                <a:gs pos="100000">
                  <a:schemeClr val="accent1">
                    <a:lumMod val="40000"/>
                    <a:lumOff val="6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08" name="文本框 107">
            <a:extLst>
              <a:ext uri="{FF2B5EF4-FFF2-40B4-BE49-F238E27FC236}">
                <a16:creationId xmlns:a16="http://schemas.microsoft.com/office/drawing/2014/main" id="{8B17F8D8-881A-533A-76F6-176DFB73A148}"/>
              </a:ext>
            </a:extLst>
          </p:cNvPr>
          <p:cNvSpPr txBox="1"/>
          <p:nvPr/>
        </p:nvSpPr>
        <p:spPr>
          <a:xfrm>
            <a:off x="770880" y="709121"/>
            <a:ext cx="2564805" cy="615553"/>
          </a:xfrm>
          <a:prstGeom prst="rect">
            <a:avLst/>
          </a:prstGeom>
          <a:noFill/>
        </p:spPr>
        <p:txBody>
          <a:bodyPr wrap="none" lIns="0" tIns="0" rIns="0" bIns="0">
            <a:spAutoFit/>
          </a:bodyPr>
          <a:lstStyle/>
          <a:p>
            <a:r>
              <a:rPr lang="zh-CN" altLang="en-US" sz="4000" dirty="0">
                <a:solidFill>
                  <a:schemeClr val="bg1"/>
                </a:solidFill>
                <a:latin typeface="+mj-ea"/>
                <a:ea typeface="+mj-ea"/>
              </a:rPr>
              <a:t>我们的团队</a:t>
            </a:r>
          </a:p>
        </p:txBody>
      </p:sp>
      <p:sp>
        <p:nvSpPr>
          <p:cNvPr id="139" name="椭圆 138">
            <a:extLst>
              <a:ext uri="{FF2B5EF4-FFF2-40B4-BE49-F238E27FC236}">
                <a16:creationId xmlns:a16="http://schemas.microsoft.com/office/drawing/2014/main" id="{43975D81-9771-2870-B7B3-C67B7E6A80F4}"/>
              </a:ext>
            </a:extLst>
          </p:cNvPr>
          <p:cNvSpPr/>
          <p:nvPr/>
        </p:nvSpPr>
        <p:spPr>
          <a:xfrm flipH="1">
            <a:off x="11306090" y="961368"/>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2DA82D46-8625-D75C-9A87-ED2FB0D5ECCB}"/>
              </a:ext>
            </a:extLst>
          </p:cNvPr>
          <p:cNvSpPr/>
          <p:nvPr/>
        </p:nvSpPr>
        <p:spPr>
          <a:xfrm flipH="1">
            <a:off x="11197648" y="961368"/>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a:extLst>
              <a:ext uri="{FF2B5EF4-FFF2-40B4-BE49-F238E27FC236}">
                <a16:creationId xmlns:a16="http://schemas.microsoft.com/office/drawing/2014/main" id="{8B08CEFC-CD35-BAC4-057E-8453DCA33326}"/>
              </a:ext>
            </a:extLst>
          </p:cNvPr>
          <p:cNvCxnSpPr>
            <a:cxnSpLocks/>
          </p:cNvCxnSpPr>
          <p:nvPr/>
        </p:nvCxnSpPr>
        <p:spPr>
          <a:xfrm flipH="1">
            <a:off x="4059011" y="1036023"/>
            <a:ext cx="6977204"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sp>
        <p:nvSpPr>
          <p:cNvPr id="15" name="矩形: 圆角 14">
            <a:extLst>
              <a:ext uri="{FF2B5EF4-FFF2-40B4-BE49-F238E27FC236}">
                <a16:creationId xmlns:a16="http://schemas.microsoft.com/office/drawing/2014/main" id="{B73A23CB-697B-DDA9-A5CC-5BE5BE2A3F79}"/>
              </a:ext>
            </a:extLst>
          </p:cNvPr>
          <p:cNvSpPr/>
          <p:nvPr/>
        </p:nvSpPr>
        <p:spPr>
          <a:xfrm>
            <a:off x="1360219" y="2346101"/>
            <a:ext cx="2564765" cy="2163376"/>
          </a:xfrm>
          <a:prstGeom prst="roundRect">
            <a:avLst>
              <a:gd name="adj" fmla="val 3662"/>
            </a:avLst>
          </a:prstGeom>
          <a:solidFill>
            <a:schemeClr val="bg1"/>
          </a:solidFill>
          <a:ln w="25400" cap="flat" cmpd="sng">
            <a:solidFill>
              <a:schemeClr val="accent1"/>
            </a:solidFill>
            <a:bevel/>
            <a:headEnd/>
            <a:tailEnd/>
          </a:ln>
        </p:spPr>
        <p:txBody>
          <a:bodyPr/>
          <a:lstStyle/>
          <a:p>
            <a:endParaRPr lang="zh-CN" altLang="en-US" dirty="0">
              <a:solidFill>
                <a:schemeClr val="tx1"/>
              </a:solidFill>
              <a:cs typeface="+mn-ea"/>
              <a:sym typeface="+mn-lt"/>
            </a:endParaRPr>
          </a:p>
        </p:txBody>
      </p:sp>
      <p:sp>
        <p:nvSpPr>
          <p:cNvPr id="37" name="矩形: 圆角 36">
            <a:extLst>
              <a:ext uri="{FF2B5EF4-FFF2-40B4-BE49-F238E27FC236}">
                <a16:creationId xmlns:a16="http://schemas.microsoft.com/office/drawing/2014/main" id="{4847A986-4AC3-0500-AEE7-BD6370DEAEE2}"/>
              </a:ext>
            </a:extLst>
          </p:cNvPr>
          <p:cNvSpPr/>
          <p:nvPr/>
        </p:nvSpPr>
        <p:spPr>
          <a:xfrm>
            <a:off x="1436829" y="2448570"/>
            <a:ext cx="2411547" cy="1994159"/>
          </a:xfrm>
          <a:prstGeom prst="roundRect">
            <a:avLst>
              <a:gd name="adj" fmla="val 3662"/>
            </a:avLst>
          </a:prstGeom>
          <a:blipFill dpi="0" rotWithShape="1">
            <a:blip r:embed="rId3"/>
            <a:srcRect/>
            <a:tile tx="0" ty="0" sx="100000" sy="100000" flip="none" algn="t"/>
          </a:blipFill>
          <a:ln w="25400" cap="flat" cmpd="sng">
            <a:noFill/>
            <a:bevel/>
            <a:headEnd/>
            <a:tailEnd/>
          </a:ln>
        </p:spPr>
        <p:txBody>
          <a:bodyPr/>
          <a:lstStyle/>
          <a:p>
            <a:endParaRPr lang="zh-CN" altLang="en-US" dirty="0">
              <a:solidFill>
                <a:schemeClr val="tx1"/>
              </a:solidFill>
              <a:cs typeface="+mn-ea"/>
              <a:sym typeface="+mn-lt"/>
            </a:endParaRPr>
          </a:p>
        </p:txBody>
      </p:sp>
      <p:sp>
        <p:nvSpPr>
          <p:cNvPr id="38" name="矩形: 圆角 37">
            <a:extLst>
              <a:ext uri="{FF2B5EF4-FFF2-40B4-BE49-F238E27FC236}">
                <a16:creationId xmlns:a16="http://schemas.microsoft.com/office/drawing/2014/main" id="{978CA7C7-BA02-7CE0-DBE4-7CE315519AC0}"/>
              </a:ext>
            </a:extLst>
          </p:cNvPr>
          <p:cNvSpPr/>
          <p:nvPr/>
        </p:nvSpPr>
        <p:spPr>
          <a:xfrm>
            <a:off x="4679590" y="2212606"/>
            <a:ext cx="2832820" cy="2163376"/>
          </a:xfrm>
          <a:prstGeom prst="roundRect">
            <a:avLst>
              <a:gd name="adj" fmla="val 3662"/>
            </a:avLst>
          </a:prstGeom>
          <a:solidFill>
            <a:schemeClr val="bg1"/>
          </a:solidFill>
          <a:ln w="25400" cap="flat" cmpd="sng">
            <a:solidFill>
              <a:srgbClr val="45C348"/>
            </a:solidFill>
            <a:bevel/>
            <a:headEnd/>
            <a:tailEnd/>
          </a:ln>
        </p:spPr>
        <p:txBody>
          <a:bodyPr/>
          <a:lstStyle/>
          <a:p>
            <a:endParaRPr lang="zh-CN" altLang="en-US" dirty="0">
              <a:solidFill>
                <a:schemeClr val="tx1"/>
              </a:solidFill>
              <a:cs typeface="+mn-ea"/>
              <a:sym typeface="+mn-lt"/>
            </a:endParaRPr>
          </a:p>
        </p:txBody>
      </p:sp>
      <p:sp>
        <p:nvSpPr>
          <p:cNvPr id="39" name="矩形: 圆角 38">
            <a:extLst>
              <a:ext uri="{FF2B5EF4-FFF2-40B4-BE49-F238E27FC236}">
                <a16:creationId xmlns:a16="http://schemas.microsoft.com/office/drawing/2014/main" id="{B624BCC8-12CC-BC99-DBC3-EF4D3BE9E72F}"/>
              </a:ext>
            </a:extLst>
          </p:cNvPr>
          <p:cNvSpPr/>
          <p:nvPr/>
        </p:nvSpPr>
        <p:spPr>
          <a:xfrm>
            <a:off x="4813618" y="2346101"/>
            <a:ext cx="2564765" cy="2163376"/>
          </a:xfrm>
          <a:prstGeom prst="roundRect">
            <a:avLst>
              <a:gd name="adj" fmla="val 3662"/>
            </a:avLst>
          </a:prstGeom>
          <a:solidFill>
            <a:schemeClr val="bg1"/>
          </a:solidFill>
          <a:ln w="25400" cap="flat" cmpd="sng">
            <a:solidFill>
              <a:schemeClr val="accent1"/>
            </a:solidFill>
            <a:bevel/>
            <a:headEnd/>
            <a:tailEnd/>
          </a:ln>
        </p:spPr>
        <p:txBody>
          <a:bodyPr/>
          <a:lstStyle/>
          <a:p>
            <a:endParaRPr lang="zh-CN" altLang="en-US" dirty="0">
              <a:solidFill>
                <a:schemeClr val="tx1"/>
              </a:solidFill>
              <a:cs typeface="+mn-ea"/>
              <a:sym typeface="+mn-lt"/>
            </a:endParaRPr>
          </a:p>
        </p:txBody>
      </p:sp>
      <p:sp>
        <p:nvSpPr>
          <p:cNvPr id="40" name="矩形: 圆角 39">
            <a:extLst>
              <a:ext uri="{FF2B5EF4-FFF2-40B4-BE49-F238E27FC236}">
                <a16:creationId xmlns:a16="http://schemas.microsoft.com/office/drawing/2014/main" id="{1E564B75-B80E-44D7-D707-0AA74B75C8F4}"/>
              </a:ext>
            </a:extLst>
          </p:cNvPr>
          <p:cNvSpPr/>
          <p:nvPr/>
        </p:nvSpPr>
        <p:spPr>
          <a:xfrm>
            <a:off x="4890227" y="2448570"/>
            <a:ext cx="2411547" cy="1994159"/>
          </a:xfrm>
          <a:prstGeom prst="roundRect">
            <a:avLst>
              <a:gd name="adj" fmla="val 3662"/>
            </a:avLst>
          </a:prstGeom>
          <a:blipFill dpi="0" rotWithShape="1">
            <a:blip r:embed="rId4"/>
            <a:srcRect/>
            <a:tile tx="0" ty="-209550" sx="100000" sy="100000" flip="none" algn="tr"/>
          </a:blipFill>
          <a:ln w="25400" cap="flat" cmpd="sng">
            <a:noFill/>
            <a:bevel/>
            <a:headEnd/>
            <a:tailEnd/>
          </a:ln>
        </p:spPr>
        <p:txBody>
          <a:bodyPr/>
          <a:lstStyle/>
          <a:p>
            <a:endParaRPr lang="zh-CN" altLang="en-US" dirty="0">
              <a:solidFill>
                <a:schemeClr val="tx1"/>
              </a:solidFill>
              <a:cs typeface="+mn-ea"/>
              <a:sym typeface="+mn-lt"/>
            </a:endParaRPr>
          </a:p>
        </p:txBody>
      </p:sp>
      <p:sp>
        <p:nvSpPr>
          <p:cNvPr id="41" name="矩形: 圆角 40">
            <a:extLst>
              <a:ext uri="{FF2B5EF4-FFF2-40B4-BE49-F238E27FC236}">
                <a16:creationId xmlns:a16="http://schemas.microsoft.com/office/drawing/2014/main" id="{ECB36818-AB91-29C7-3D61-6B007A3DA7BF}"/>
              </a:ext>
            </a:extLst>
          </p:cNvPr>
          <p:cNvSpPr/>
          <p:nvPr/>
        </p:nvSpPr>
        <p:spPr>
          <a:xfrm>
            <a:off x="8132988" y="2212606"/>
            <a:ext cx="2832820" cy="2163376"/>
          </a:xfrm>
          <a:prstGeom prst="roundRect">
            <a:avLst>
              <a:gd name="adj" fmla="val 3662"/>
            </a:avLst>
          </a:prstGeom>
          <a:solidFill>
            <a:schemeClr val="bg1"/>
          </a:solidFill>
          <a:ln w="25400" cap="flat" cmpd="sng">
            <a:solidFill>
              <a:srgbClr val="45C348"/>
            </a:solidFill>
            <a:bevel/>
            <a:headEnd/>
            <a:tailEnd/>
          </a:ln>
        </p:spPr>
        <p:txBody>
          <a:bodyPr/>
          <a:lstStyle/>
          <a:p>
            <a:endParaRPr lang="zh-CN" altLang="en-US" dirty="0">
              <a:solidFill>
                <a:schemeClr val="tx1"/>
              </a:solidFill>
              <a:cs typeface="+mn-ea"/>
              <a:sym typeface="+mn-lt"/>
            </a:endParaRPr>
          </a:p>
        </p:txBody>
      </p:sp>
      <p:sp>
        <p:nvSpPr>
          <p:cNvPr id="42" name="矩形: 圆角 41">
            <a:extLst>
              <a:ext uri="{FF2B5EF4-FFF2-40B4-BE49-F238E27FC236}">
                <a16:creationId xmlns:a16="http://schemas.microsoft.com/office/drawing/2014/main" id="{AB32D792-F2DE-C311-A36C-A658DC11AE27}"/>
              </a:ext>
            </a:extLst>
          </p:cNvPr>
          <p:cNvSpPr/>
          <p:nvPr/>
        </p:nvSpPr>
        <p:spPr>
          <a:xfrm>
            <a:off x="8267016" y="2346101"/>
            <a:ext cx="2564765" cy="2163376"/>
          </a:xfrm>
          <a:prstGeom prst="roundRect">
            <a:avLst>
              <a:gd name="adj" fmla="val 3662"/>
            </a:avLst>
          </a:prstGeom>
          <a:solidFill>
            <a:schemeClr val="bg1"/>
          </a:solidFill>
          <a:ln w="25400" cap="flat" cmpd="sng">
            <a:solidFill>
              <a:schemeClr val="accent1"/>
            </a:solidFill>
            <a:bevel/>
            <a:headEnd/>
            <a:tailEnd/>
          </a:ln>
        </p:spPr>
        <p:txBody>
          <a:bodyPr/>
          <a:lstStyle/>
          <a:p>
            <a:endParaRPr lang="zh-CN" altLang="en-US" dirty="0">
              <a:solidFill>
                <a:schemeClr val="tx1"/>
              </a:solidFill>
              <a:cs typeface="+mn-ea"/>
              <a:sym typeface="+mn-lt"/>
            </a:endParaRPr>
          </a:p>
        </p:txBody>
      </p:sp>
      <p:sp>
        <p:nvSpPr>
          <p:cNvPr id="43" name="矩形: 圆角 42">
            <a:extLst>
              <a:ext uri="{FF2B5EF4-FFF2-40B4-BE49-F238E27FC236}">
                <a16:creationId xmlns:a16="http://schemas.microsoft.com/office/drawing/2014/main" id="{97BC7257-4DD8-E72F-39B9-3F47401FE8BC}"/>
              </a:ext>
            </a:extLst>
          </p:cNvPr>
          <p:cNvSpPr/>
          <p:nvPr/>
        </p:nvSpPr>
        <p:spPr>
          <a:xfrm>
            <a:off x="8343625" y="2448570"/>
            <a:ext cx="2411547" cy="1994159"/>
          </a:xfrm>
          <a:prstGeom prst="roundRect">
            <a:avLst>
              <a:gd name="adj" fmla="val 3662"/>
            </a:avLst>
          </a:prstGeom>
          <a:blipFill dpi="0" rotWithShape="1">
            <a:blip r:embed="rId5"/>
            <a:srcRect/>
            <a:tile tx="0" ty="-241300" sx="100000" sy="100000" flip="none" algn="tr"/>
          </a:blipFill>
          <a:ln w="25400" cap="flat" cmpd="sng">
            <a:noFill/>
            <a:bevel/>
            <a:headEnd/>
            <a:tailEnd/>
          </a:ln>
        </p:spPr>
        <p:txBody>
          <a:bodyPr/>
          <a:lstStyle/>
          <a:p>
            <a:endParaRPr lang="zh-CN" altLang="en-US" dirty="0">
              <a:solidFill>
                <a:schemeClr val="tx1"/>
              </a:solidFill>
              <a:cs typeface="+mn-ea"/>
              <a:sym typeface="+mn-lt"/>
            </a:endParaRPr>
          </a:p>
        </p:txBody>
      </p:sp>
      <p:sp>
        <p:nvSpPr>
          <p:cNvPr id="45" name="矩形 44">
            <a:extLst>
              <a:ext uri="{FF2B5EF4-FFF2-40B4-BE49-F238E27FC236}">
                <a16:creationId xmlns:a16="http://schemas.microsoft.com/office/drawing/2014/main" id="{D08B0CF1-8330-9D60-5139-C6D7416F79FB}"/>
              </a:ext>
            </a:extLst>
          </p:cNvPr>
          <p:cNvSpPr/>
          <p:nvPr/>
        </p:nvSpPr>
        <p:spPr>
          <a:xfrm>
            <a:off x="2001401" y="4783041"/>
            <a:ext cx="1282402" cy="369332"/>
          </a:xfrm>
          <a:prstGeom prst="rect">
            <a:avLst/>
          </a:prstGeom>
          <a:noFill/>
        </p:spPr>
        <p:txBody>
          <a:bodyPr wrap="none" lIns="0" tIns="0" rIns="0" bIns="0">
            <a:spAutoFit/>
          </a:bodyPr>
          <a:lstStyle/>
          <a:p>
            <a:pPr algn="ctr" defTabSz="1219170" fontAlgn="base">
              <a:spcBef>
                <a:spcPct val="0"/>
              </a:spcBef>
              <a:spcAft>
                <a:spcPct val="0"/>
              </a:spcAft>
            </a:pPr>
            <a:r>
              <a:rPr lang="zh-CN" altLang="en-US" sz="2400" spc="100" dirty="0">
                <a:solidFill>
                  <a:schemeClr val="bg1"/>
                </a:solidFill>
                <a:latin typeface="+mj-ea"/>
                <a:ea typeface="+mj-ea"/>
                <a:cs typeface="+mn-ea"/>
                <a:sym typeface="思源黑体 CN Bold" panose="020B0800000000000000" pitchFamily="34" charset="-122"/>
              </a:rPr>
              <a:t>成员名字</a:t>
            </a:r>
          </a:p>
        </p:txBody>
      </p:sp>
      <p:sp>
        <p:nvSpPr>
          <p:cNvPr id="46" name="10">
            <a:extLst>
              <a:ext uri="{FF2B5EF4-FFF2-40B4-BE49-F238E27FC236}">
                <a16:creationId xmlns:a16="http://schemas.microsoft.com/office/drawing/2014/main" id="{AD950845-86CD-B87E-0302-49A51BEA8F5D}"/>
              </a:ext>
            </a:extLst>
          </p:cNvPr>
          <p:cNvSpPr/>
          <p:nvPr/>
        </p:nvSpPr>
        <p:spPr>
          <a:xfrm>
            <a:off x="1490513" y="5212376"/>
            <a:ext cx="2304178" cy="849848"/>
          </a:xfrm>
          <a:prstGeom prst="rect">
            <a:avLst/>
          </a:prstGeom>
        </p:spPr>
        <p:txBody>
          <a:bodyPr wrap="square">
            <a:spAutoFit/>
          </a:bodyPr>
          <a:lstStyle/>
          <a:p>
            <a:pPr marR="0" lvl="0" algn="ctr" defTabSz="914400" rtl="0" eaLnBrk="1" fontAlgn="auto" latinLnBrk="1" hangingPunct="1">
              <a:lnSpc>
                <a:spcPct val="120000"/>
              </a:lnSpc>
              <a:spcBef>
                <a:spcPts val="0"/>
              </a:spcBef>
              <a:spcAft>
                <a:spcPts val="0"/>
              </a:spcAft>
              <a:buClrTx/>
              <a:buSzTx/>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文字这里是一段文字这里是一段文字这里是一段文一段文字这里是一段</a:t>
            </a:r>
          </a:p>
        </p:txBody>
      </p:sp>
      <p:sp>
        <p:nvSpPr>
          <p:cNvPr id="48" name="矩形 47">
            <a:extLst>
              <a:ext uri="{FF2B5EF4-FFF2-40B4-BE49-F238E27FC236}">
                <a16:creationId xmlns:a16="http://schemas.microsoft.com/office/drawing/2014/main" id="{4C06443F-152A-5890-0B97-4DA77C06CC88}"/>
              </a:ext>
            </a:extLst>
          </p:cNvPr>
          <p:cNvSpPr/>
          <p:nvPr/>
        </p:nvSpPr>
        <p:spPr>
          <a:xfrm>
            <a:off x="5454799" y="4783041"/>
            <a:ext cx="1282402" cy="369332"/>
          </a:xfrm>
          <a:prstGeom prst="rect">
            <a:avLst/>
          </a:prstGeom>
          <a:noFill/>
        </p:spPr>
        <p:txBody>
          <a:bodyPr wrap="none" lIns="0" tIns="0" rIns="0" bIns="0">
            <a:spAutoFit/>
          </a:bodyPr>
          <a:lstStyle/>
          <a:p>
            <a:pPr algn="ctr" defTabSz="1219170" fontAlgn="base">
              <a:spcBef>
                <a:spcPct val="0"/>
              </a:spcBef>
              <a:spcAft>
                <a:spcPct val="0"/>
              </a:spcAft>
            </a:pPr>
            <a:r>
              <a:rPr lang="zh-CN" altLang="en-US" sz="2400" spc="100" dirty="0">
                <a:solidFill>
                  <a:schemeClr val="bg1"/>
                </a:solidFill>
                <a:latin typeface="+mj-ea"/>
                <a:ea typeface="+mj-ea"/>
                <a:cs typeface="+mn-ea"/>
                <a:sym typeface="思源黑体 CN Bold" panose="020B0800000000000000" pitchFamily="34" charset="-122"/>
              </a:rPr>
              <a:t>成员名字</a:t>
            </a:r>
          </a:p>
        </p:txBody>
      </p:sp>
      <p:sp>
        <p:nvSpPr>
          <p:cNvPr id="49" name="10">
            <a:extLst>
              <a:ext uri="{FF2B5EF4-FFF2-40B4-BE49-F238E27FC236}">
                <a16:creationId xmlns:a16="http://schemas.microsoft.com/office/drawing/2014/main" id="{D2B009F3-A2BD-6C8D-1221-FF715A48C19D}"/>
              </a:ext>
            </a:extLst>
          </p:cNvPr>
          <p:cNvSpPr/>
          <p:nvPr/>
        </p:nvSpPr>
        <p:spPr>
          <a:xfrm>
            <a:off x="4943911" y="5212376"/>
            <a:ext cx="2304178" cy="849848"/>
          </a:xfrm>
          <a:prstGeom prst="rect">
            <a:avLst/>
          </a:prstGeom>
        </p:spPr>
        <p:txBody>
          <a:bodyPr wrap="square">
            <a:spAutoFit/>
          </a:bodyPr>
          <a:lstStyle/>
          <a:p>
            <a:pPr marR="0" lvl="0" algn="ctr" defTabSz="914400" rtl="0" eaLnBrk="1" fontAlgn="auto" latinLnBrk="1" hangingPunct="1">
              <a:lnSpc>
                <a:spcPct val="120000"/>
              </a:lnSpc>
              <a:spcBef>
                <a:spcPts val="0"/>
              </a:spcBef>
              <a:spcAft>
                <a:spcPts val="0"/>
              </a:spcAft>
              <a:buClrTx/>
              <a:buSzTx/>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文字这里是一段文字这里是一段文字这里是一段文一段文字这里是一段</a:t>
            </a:r>
          </a:p>
        </p:txBody>
      </p:sp>
      <p:sp>
        <p:nvSpPr>
          <p:cNvPr id="50" name="矩形 49">
            <a:extLst>
              <a:ext uri="{FF2B5EF4-FFF2-40B4-BE49-F238E27FC236}">
                <a16:creationId xmlns:a16="http://schemas.microsoft.com/office/drawing/2014/main" id="{E2E4D47F-7B4E-273D-AE77-15E143C71847}"/>
              </a:ext>
            </a:extLst>
          </p:cNvPr>
          <p:cNvSpPr/>
          <p:nvPr/>
        </p:nvSpPr>
        <p:spPr>
          <a:xfrm>
            <a:off x="8908197" y="4783041"/>
            <a:ext cx="1282402" cy="369332"/>
          </a:xfrm>
          <a:prstGeom prst="rect">
            <a:avLst/>
          </a:prstGeom>
          <a:noFill/>
        </p:spPr>
        <p:txBody>
          <a:bodyPr wrap="none" lIns="0" tIns="0" rIns="0" bIns="0">
            <a:spAutoFit/>
          </a:bodyPr>
          <a:lstStyle/>
          <a:p>
            <a:pPr algn="ctr" defTabSz="1219170" fontAlgn="base">
              <a:spcBef>
                <a:spcPct val="0"/>
              </a:spcBef>
              <a:spcAft>
                <a:spcPct val="0"/>
              </a:spcAft>
            </a:pPr>
            <a:r>
              <a:rPr lang="zh-CN" altLang="en-US" sz="2400" spc="100" dirty="0">
                <a:solidFill>
                  <a:schemeClr val="bg1"/>
                </a:solidFill>
                <a:latin typeface="+mj-ea"/>
                <a:ea typeface="+mj-ea"/>
                <a:cs typeface="+mn-ea"/>
                <a:sym typeface="思源黑体 CN Bold" panose="020B0800000000000000" pitchFamily="34" charset="-122"/>
              </a:rPr>
              <a:t>成员名字</a:t>
            </a:r>
          </a:p>
        </p:txBody>
      </p:sp>
      <p:sp>
        <p:nvSpPr>
          <p:cNvPr id="51" name="10">
            <a:extLst>
              <a:ext uri="{FF2B5EF4-FFF2-40B4-BE49-F238E27FC236}">
                <a16:creationId xmlns:a16="http://schemas.microsoft.com/office/drawing/2014/main" id="{986212B8-32D1-8DD7-D896-664A477980B6}"/>
              </a:ext>
            </a:extLst>
          </p:cNvPr>
          <p:cNvSpPr/>
          <p:nvPr/>
        </p:nvSpPr>
        <p:spPr>
          <a:xfrm>
            <a:off x="8397309" y="5212376"/>
            <a:ext cx="2304178" cy="849848"/>
          </a:xfrm>
          <a:prstGeom prst="rect">
            <a:avLst/>
          </a:prstGeom>
        </p:spPr>
        <p:txBody>
          <a:bodyPr wrap="square">
            <a:spAutoFit/>
          </a:bodyPr>
          <a:lstStyle/>
          <a:p>
            <a:pPr marR="0" lvl="0" algn="ctr" defTabSz="914400" rtl="0" eaLnBrk="1" fontAlgn="auto" latinLnBrk="1" hangingPunct="1">
              <a:lnSpc>
                <a:spcPct val="120000"/>
              </a:lnSpc>
              <a:spcBef>
                <a:spcPts val="0"/>
              </a:spcBef>
              <a:spcAft>
                <a:spcPts val="0"/>
              </a:spcAft>
              <a:buClrTx/>
              <a:buSzTx/>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文字这里是一段文字这里是一段文字这里是一段文一段文字这里是一段</a:t>
            </a:r>
          </a:p>
        </p:txBody>
      </p:sp>
    </p:spTree>
    <p:extLst>
      <p:ext uri="{BB962C8B-B14F-4D97-AF65-F5344CB8AC3E}">
        <p14:creationId xmlns:p14="http://schemas.microsoft.com/office/powerpoint/2010/main" val="2589574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BF5FF"/>
            </a:gs>
          </a:gsLst>
          <a:lin ang="5400000" scaled="1"/>
        </a:gradFill>
        <a:effectLst/>
      </p:bgPr>
    </p:bg>
    <p:spTree>
      <p:nvGrpSpPr>
        <p:cNvPr id="1" name=""/>
        <p:cNvGrpSpPr/>
        <p:nvPr/>
      </p:nvGrpSpPr>
      <p:grpSpPr>
        <a:xfrm>
          <a:off x="0" y="0"/>
          <a:ext cx="0" cy="0"/>
          <a:chOff x="0" y="0"/>
          <a:chExt cx="0" cy="0"/>
        </a:xfrm>
      </p:grpSpPr>
      <p:sp>
        <p:nvSpPr>
          <p:cNvPr id="108" name="PA-文本框 157">
            <a:extLst>
              <a:ext uri="{FF2B5EF4-FFF2-40B4-BE49-F238E27FC236}">
                <a16:creationId xmlns:a16="http://schemas.microsoft.com/office/drawing/2014/main" id="{423CEBD2-0659-2736-8240-7218CEBC3334}"/>
              </a:ext>
            </a:extLst>
          </p:cNvPr>
          <p:cNvSpPr txBox="1"/>
          <p:nvPr>
            <p:custDataLst>
              <p:tags r:id="rId1"/>
            </p:custDataLst>
          </p:nvPr>
        </p:nvSpPr>
        <p:spPr>
          <a:xfrm>
            <a:off x="3838972" y="3103984"/>
            <a:ext cx="4514056" cy="1218795"/>
          </a:xfrm>
          <a:prstGeom prst="rect">
            <a:avLst/>
          </a:prstGeom>
          <a:noFill/>
        </p:spPr>
        <p:txBody>
          <a:bodyPr wrap="none" lIns="0" tIns="0" rIns="0" bIns="0" rtlCol="0">
            <a:spAutoFit/>
          </a:bodyPr>
          <a:lstStyle>
            <a:defPPr>
              <a:defRPr lang="zh-CN"/>
            </a:defPPr>
            <a:lvl1pPr>
              <a:lnSpc>
                <a:spcPct val="90000"/>
              </a:lnSpc>
              <a:defRPr sz="6600">
                <a:solidFill>
                  <a:schemeClr val="accent1"/>
                </a:solidFill>
                <a:latin typeface="+mj-ea"/>
                <a:ea typeface="+mj-ea"/>
              </a:defRPr>
            </a:lvl1pPr>
          </a:lstStyle>
          <a:p>
            <a:pPr algn="ctr"/>
            <a:r>
              <a:rPr lang="zh-CN" altLang="en-US" sz="8800" dirty="0"/>
              <a:t>工作总结</a:t>
            </a:r>
          </a:p>
        </p:txBody>
      </p:sp>
      <p:sp>
        <p:nvSpPr>
          <p:cNvPr id="110" name="PA-文本框 154">
            <a:extLst>
              <a:ext uri="{FF2B5EF4-FFF2-40B4-BE49-F238E27FC236}">
                <a16:creationId xmlns:a16="http://schemas.microsoft.com/office/drawing/2014/main" id="{C2B6FF2D-90EC-0C06-4A94-019564BF8E2B}"/>
              </a:ext>
            </a:extLst>
          </p:cNvPr>
          <p:cNvSpPr txBox="1"/>
          <p:nvPr>
            <p:custDataLst>
              <p:tags r:id="rId2"/>
            </p:custDataLst>
          </p:nvPr>
        </p:nvSpPr>
        <p:spPr>
          <a:xfrm>
            <a:off x="5698455" y="2062053"/>
            <a:ext cx="795089" cy="747897"/>
          </a:xfrm>
          <a:prstGeom prst="rect">
            <a:avLst/>
          </a:prstGeom>
          <a:noFill/>
        </p:spPr>
        <p:txBody>
          <a:bodyPr wrap="none" lIns="0" tIns="0" rIns="0" bIns="0" rtlCol="0">
            <a:spAutoFit/>
          </a:bodyPr>
          <a:lstStyle>
            <a:defPPr>
              <a:defRPr lang="zh-CN"/>
            </a:defPPr>
            <a:lvl1pPr indent="-228600" algn="dist">
              <a:lnSpc>
                <a:spcPct val="90000"/>
              </a:lnSpc>
              <a:spcBef>
                <a:spcPts val="1000"/>
              </a:spcBef>
              <a:defRPr sz="2400">
                <a:gradFill>
                  <a:gsLst>
                    <a:gs pos="100000">
                      <a:schemeClr val="accent1"/>
                    </a:gs>
                    <a:gs pos="0">
                      <a:schemeClr val="accent3"/>
                    </a:gs>
                  </a:gsLst>
                  <a:lin ang="5400000" scaled="0"/>
                </a:gradFill>
                <a:latin typeface="+mj-ea"/>
                <a:ea typeface="+mj-ea"/>
              </a:defRPr>
            </a:lvl1pPr>
          </a:lstStyle>
          <a:p>
            <a:pPr algn="ctr"/>
            <a:r>
              <a:rPr lang="en-US" altLang="zh-CN" sz="5400" dirty="0">
                <a:ln>
                  <a:gradFill>
                    <a:gsLst>
                      <a:gs pos="0">
                        <a:schemeClr val="accent1"/>
                      </a:gs>
                      <a:gs pos="100000">
                        <a:schemeClr val="accent1">
                          <a:lumMod val="30000"/>
                          <a:lumOff val="70000"/>
                        </a:schemeClr>
                      </a:gs>
                    </a:gsLst>
                    <a:lin ang="5400000" scaled="1"/>
                  </a:gradFill>
                </a:ln>
                <a:noFill/>
                <a:latin typeface="Roboto" pitchFamily="2" charset="0"/>
                <a:ea typeface="Roboto" pitchFamily="2" charset="0"/>
                <a:sym typeface="Roboto" pitchFamily="2" charset="0"/>
              </a:rPr>
              <a:t>01</a:t>
            </a:r>
            <a:endParaRPr lang="zh-CN" altLang="en-US" sz="5400" dirty="0">
              <a:ln>
                <a:gradFill>
                  <a:gsLst>
                    <a:gs pos="0">
                      <a:schemeClr val="accent1"/>
                    </a:gs>
                    <a:gs pos="100000">
                      <a:schemeClr val="accent1">
                        <a:lumMod val="30000"/>
                        <a:lumOff val="70000"/>
                      </a:schemeClr>
                    </a:gs>
                  </a:gsLst>
                  <a:lin ang="5400000" scaled="1"/>
                </a:gradFill>
              </a:ln>
              <a:noFill/>
              <a:latin typeface="Roboto" pitchFamily="2" charset="0"/>
              <a:sym typeface="Roboto" pitchFamily="2" charset="0"/>
            </a:endParaRPr>
          </a:p>
        </p:txBody>
      </p:sp>
      <p:cxnSp>
        <p:nvCxnSpPr>
          <p:cNvPr id="6" name="直接连接符 5">
            <a:extLst>
              <a:ext uri="{FF2B5EF4-FFF2-40B4-BE49-F238E27FC236}">
                <a16:creationId xmlns:a16="http://schemas.microsoft.com/office/drawing/2014/main" id="{47690480-6C41-2853-8A36-A711941C963A}"/>
              </a:ext>
            </a:extLst>
          </p:cNvPr>
          <p:cNvCxnSpPr>
            <a:cxnSpLocks/>
          </p:cNvCxnSpPr>
          <p:nvPr/>
        </p:nvCxnSpPr>
        <p:spPr>
          <a:xfrm flipH="1">
            <a:off x="6663690" y="2416949"/>
            <a:ext cx="990600" cy="0"/>
          </a:xfrm>
          <a:prstGeom prst="line">
            <a:avLst/>
          </a:prstGeom>
          <a:ln cap="rnd">
            <a:gradFill>
              <a:gsLst>
                <a:gs pos="0">
                  <a:schemeClr val="accent1"/>
                </a:gs>
                <a:gs pos="100000">
                  <a:schemeClr val="accent1">
                    <a:alpha val="0"/>
                  </a:schemeClr>
                </a:gs>
              </a:gsLst>
              <a:lin ang="10800000" scaled="0"/>
            </a:gradFill>
            <a:round/>
            <a:headEnd type="none"/>
            <a:tailEnd type="diamond"/>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3F18EEC9-E2D8-F5A4-91AA-E164F97E20CD}"/>
              </a:ext>
            </a:extLst>
          </p:cNvPr>
          <p:cNvCxnSpPr>
            <a:cxnSpLocks/>
          </p:cNvCxnSpPr>
          <p:nvPr/>
        </p:nvCxnSpPr>
        <p:spPr>
          <a:xfrm>
            <a:off x="4507230" y="2416949"/>
            <a:ext cx="990600" cy="0"/>
          </a:xfrm>
          <a:prstGeom prst="line">
            <a:avLst/>
          </a:prstGeom>
          <a:ln cap="rnd">
            <a:gradFill>
              <a:gsLst>
                <a:gs pos="0">
                  <a:schemeClr val="accent1"/>
                </a:gs>
                <a:gs pos="100000">
                  <a:schemeClr val="accent1">
                    <a:alpha val="0"/>
                  </a:schemeClr>
                </a:gs>
              </a:gsLst>
              <a:lin ang="10800000" scaled="0"/>
            </a:gradFill>
            <a:round/>
            <a:headEnd type="none"/>
            <a:tailEnd type="diamond"/>
          </a:ln>
        </p:spPr>
        <p:style>
          <a:lnRef idx="1">
            <a:schemeClr val="accent1"/>
          </a:lnRef>
          <a:fillRef idx="0">
            <a:schemeClr val="accent1"/>
          </a:fillRef>
          <a:effectRef idx="0">
            <a:schemeClr val="accent1"/>
          </a:effectRef>
          <a:fontRef idx="minor">
            <a:schemeClr val="tx1"/>
          </a:fontRef>
        </p:style>
      </p:cxnSp>
      <p:sp>
        <p:nvSpPr>
          <p:cNvPr id="112" name="PA-文本框 157">
            <a:extLst>
              <a:ext uri="{FF2B5EF4-FFF2-40B4-BE49-F238E27FC236}">
                <a16:creationId xmlns:a16="http://schemas.microsoft.com/office/drawing/2014/main" id="{4A446830-D43D-B2E6-BDBE-AB2CE5535957}"/>
              </a:ext>
            </a:extLst>
          </p:cNvPr>
          <p:cNvSpPr txBox="1"/>
          <p:nvPr>
            <p:custDataLst>
              <p:tags r:id="rId3"/>
            </p:custDataLst>
          </p:nvPr>
        </p:nvSpPr>
        <p:spPr>
          <a:xfrm>
            <a:off x="4229100" y="4297350"/>
            <a:ext cx="3733800" cy="498598"/>
          </a:xfrm>
          <a:prstGeom prst="rect">
            <a:avLst/>
          </a:prstGeom>
          <a:noFill/>
        </p:spPr>
        <p:txBody>
          <a:bodyPr wrap="square" lIns="0" tIns="0" rIns="0" bIns="0" rtlCol="0">
            <a:spAutoFit/>
          </a:bodyPr>
          <a:lstStyle/>
          <a:p>
            <a:pPr indent="-228600" algn="ctr">
              <a:lnSpc>
                <a:spcPct val="90000"/>
              </a:lnSpc>
              <a:spcBef>
                <a:spcPts val="1000"/>
              </a:spcBef>
            </a:pPr>
            <a:r>
              <a:rPr lang="en-US" altLang="zh-CN" sz="3600" dirty="0">
                <a:solidFill>
                  <a:schemeClr val="tx1">
                    <a:lumMod val="95000"/>
                    <a:lumOff val="5000"/>
                    <a:alpha val="60000"/>
                  </a:schemeClr>
                </a:solidFill>
              </a:rPr>
              <a:t>WORK SUMMARY</a:t>
            </a:r>
            <a:endParaRPr lang="zh-CN" altLang="en-US" sz="3600" dirty="0">
              <a:solidFill>
                <a:schemeClr val="tx1">
                  <a:lumMod val="95000"/>
                  <a:lumOff val="5000"/>
                  <a:alpha val="60000"/>
                </a:schemeClr>
              </a:solidFill>
            </a:endParaRPr>
          </a:p>
        </p:txBody>
      </p:sp>
      <p:sp>
        <p:nvSpPr>
          <p:cNvPr id="3" name="矩形 2">
            <a:extLst>
              <a:ext uri="{FF2B5EF4-FFF2-40B4-BE49-F238E27FC236}">
                <a16:creationId xmlns:a16="http://schemas.microsoft.com/office/drawing/2014/main" id="{72BB31CB-FDE6-E40D-E96B-53C3ED8D55FE}"/>
              </a:ext>
            </a:extLst>
          </p:cNvPr>
          <p:cNvSpPr/>
          <p:nvPr/>
        </p:nvSpPr>
        <p:spPr>
          <a:xfrm>
            <a:off x="-123825" y="-65465"/>
            <a:ext cx="12439650" cy="14645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a:extLst>
              <a:ext uri="{FF2B5EF4-FFF2-40B4-BE49-F238E27FC236}">
                <a16:creationId xmlns:a16="http://schemas.microsoft.com/office/drawing/2014/main" id="{50CEA87E-EC75-DC4B-B12C-6B0B030F8581}"/>
              </a:ext>
            </a:extLst>
          </p:cNvPr>
          <p:cNvSpPr/>
          <p:nvPr/>
        </p:nvSpPr>
        <p:spPr>
          <a:xfrm>
            <a:off x="-123825" y="5458935"/>
            <a:ext cx="12439650" cy="14645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a:extLst>
              <a:ext uri="{FF2B5EF4-FFF2-40B4-BE49-F238E27FC236}">
                <a16:creationId xmlns:a16="http://schemas.microsoft.com/office/drawing/2014/main" id="{1668531C-4164-B73D-C716-3F1F8C13A8DA}"/>
              </a:ext>
            </a:extLst>
          </p:cNvPr>
          <p:cNvSpPr txBox="1"/>
          <p:nvPr/>
        </p:nvSpPr>
        <p:spPr>
          <a:xfrm flipH="1">
            <a:off x="2135301" y="5307913"/>
            <a:ext cx="7921399" cy="2554545"/>
          </a:xfrm>
          <a:prstGeom prst="rect">
            <a:avLst/>
          </a:prstGeom>
          <a:noFill/>
        </p:spPr>
        <p:txBody>
          <a:bodyPr wrap="none" lIns="0" tIns="0" rIns="0" bIns="0" rtlCol="0">
            <a:spAutoFit/>
          </a:bodyPr>
          <a:lstStyle/>
          <a:p>
            <a:r>
              <a:rPr lang="en-US" altLang="zh-CN" sz="16600" dirty="0">
                <a:solidFill>
                  <a:schemeClr val="bg1">
                    <a:alpha val="10000"/>
                  </a:schemeClr>
                </a:solidFill>
                <a:latin typeface="+mj-lt"/>
              </a:rPr>
              <a:t>TATR 01</a:t>
            </a:r>
            <a:endParaRPr lang="zh-CN" altLang="en-US" sz="16600" dirty="0">
              <a:solidFill>
                <a:schemeClr val="bg1">
                  <a:alpha val="10000"/>
                </a:schemeClr>
              </a:solidFill>
              <a:latin typeface="+mj-lt"/>
            </a:endParaRPr>
          </a:p>
        </p:txBody>
      </p:sp>
      <p:sp>
        <p:nvSpPr>
          <p:cNvPr id="17" name="文本框 16">
            <a:extLst>
              <a:ext uri="{FF2B5EF4-FFF2-40B4-BE49-F238E27FC236}">
                <a16:creationId xmlns:a16="http://schemas.microsoft.com/office/drawing/2014/main" id="{47C2E02C-7235-AF6D-AA55-457D747C8BC6}"/>
              </a:ext>
            </a:extLst>
          </p:cNvPr>
          <p:cNvSpPr txBox="1"/>
          <p:nvPr/>
        </p:nvSpPr>
        <p:spPr>
          <a:xfrm flipH="1">
            <a:off x="2135299" y="-1173893"/>
            <a:ext cx="7921399" cy="2554545"/>
          </a:xfrm>
          <a:prstGeom prst="rect">
            <a:avLst/>
          </a:prstGeom>
          <a:noFill/>
        </p:spPr>
        <p:txBody>
          <a:bodyPr wrap="none" lIns="0" tIns="0" rIns="0" bIns="0" rtlCol="0">
            <a:spAutoFit/>
          </a:bodyPr>
          <a:lstStyle/>
          <a:p>
            <a:r>
              <a:rPr lang="en-US" altLang="zh-CN" sz="16600" dirty="0">
                <a:solidFill>
                  <a:schemeClr val="bg1">
                    <a:alpha val="10000"/>
                  </a:schemeClr>
                </a:solidFill>
                <a:latin typeface="+mj-lt"/>
              </a:rPr>
              <a:t>TATR 01</a:t>
            </a:r>
            <a:endParaRPr lang="zh-CN" altLang="en-US" sz="16600" dirty="0">
              <a:solidFill>
                <a:schemeClr val="bg1">
                  <a:alpha val="10000"/>
                </a:schemeClr>
              </a:solidFill>
              <a:latin typeface="+mj-lt"/>
            </a:endParaRPr>
          </a:p>
        </p:txBody>
      </p:sp>
    </p:spTree>
    <p:extLst>
      <p:ext uri="{BB962C8B-B14F-4D97-AF65-F5344CB8AC3E}">
        <p14:creationId xmlns:p14="http://schemas.microsoft.com/office/powerpoint/2010/main" val="1071925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BF5FF"/>
            </a:gs>
          </a:gsLst>
          <a:lin ang="5400000" scaled="1"/>
        </a:gradFill>
        <a:effectLst/>
      </p:bgPr>
    </p:bg>
    <p:spTree>
      <p:nvGrpSpPr>
        <p:cNvPr id="1" name=""/>
        <p:cNvGrpSpPr/>
        <p:nvPr/>
      </p:nvGrpSpPr>
      <p:grpSpPr>
        <a:xfrm>
          <a:off x="0" y="0"/>
          <a:ext cx="0" cy="0"/>
          <a:chOff x="0" y="0"/>
          <a:chExt cx="0" cy="0"/>
        </a:xfrm>
      </p:grpSpPr>
      <p:sp>
        <p:nvSpPr>
          <p:cNvPr id="113" name="梯形 112">
            <a:extLst>
              <a:ext uri="{FF2B5EF4-FFF2-40B4-BE49-F238E27FC236}">
                <a16:creationId xmlns:a16="http://schemas.microsoft.com/office/drawing/2014/main" id="{602AD1BC-CAE6-78C8-1B0F-FBAFB1DC4D21}"/>
              </a:ext>
            </a:extLst>
          </p:cNvPr>
          <p:cNvSpPr/>
          <p:nvPr/>
        </p:nvSpPr>
        <p:spPr>
          <a:xfrm>
            <a:off x="-212403" y="709121"/>
            <a:ext cx="4018410" cy="857898"/>
          </a:xfrm>
          <a:prstGeom prst="trapezoid">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97" name="梯形 96">
            <a:extLst>
              <a:ext uri="{FF2B5EF4-FFF2-40B4-BE49-F238E27FC236}">
                <a16:creationId xmlns:a16="http://schemas.microsoft.com/office/drawing/2014/main" id="{25747029-5DAE-36A6-8CA1-6C6E8E24B586}"/>
              </a:ext>
            </a:extLst>
          </p:cNvPr>
          <p:cNvSpPr/>
          <p:nvPr/>
        </p:nvSpPr>
        <p:spPr>
          <a:xfrm>
            <a:off x="-423333" y="587948"/>
            <a:ext cx="4018410" cy="857898"/>
          </a:xfrm>
          <a:prstGeom prst="trapezoid">
            <a:avLst/>
          </a:prstGeom>
          <a:gradFill flip="none" rotWithShape="1">
            <a:gsLst>
              <a:gs pos="0">
                <a:schemeClr val="accent1">
                  <a:lumMod val="60000"/>
                  <a:lumOff val="40000"/>
                </a:schemeClr>
              </a:gs>
              <a:gs pos="28000">
                <a:schemeClr val="accent1"/>
              </a:gs>
              <a:gs pos="100000">
                <a:schemeClr val="accent1"/>
              </a:gs>
            </a:gsLst>
            <a:lin ang="7800000" scaled="0"/>
            <a:tileRect/>
          </a:gradFill>
          <a:ln w="22225">
            <a:gradFill>
              <a:gsLst>
                <a:gs pos="0">
                  <a:schemeClr val="accent1">
                    <a:alpha val="0"/>
                  </a:schemeClr>
                </a:gs>
                <a:gs pos="100000">
                  <a:schemeClr val="accent1">
                    <a:lumMod val="40000"/>
                    <a:lumOff val="6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08" name="文本框 107">
            <a:extLst>
              <a:ext uri="{FF2B5EF4-FFF2-40B4-BE49-F238E27FC236}">
                <a16:creationId xmlns:a16="http://schemas.microsoft.com/office/drawing/2014/main" id="{8B17F8D8-881A-533A-76F6-176DFB73A148}"/>
              </a:ext>
            </a:extLst>
          </p:cNvPr>
          <p:cNvSpPr txBox="1"/>
          <p:nvPr/>
        </p:nvSpPr>
        <p:spPr>
          <a:xfrm>
            <a:off x="770880" y="709121"/>
            <a:ext cx="2051844" cy="615553"/>
          </a:xfrm>
          <a:prstGeom prst="rect">
            <a:avLst/>
          </a:prstGeom>
          <a:noFill/>
        </p:spPr>
        <p:txBody>
          <a:bodyPr wrap="none" lIns="0" tIns="0" rIns="0" bIns="0">
            <a:spAutoFit/>
          </a:bodyPr>
          <a:lstStyle/>
          <a:p>
            <a:r>
              <a:rPr lang="zh-CN" altLang="en-US" sz="4000" dirty="0">
                <a:solidFill>
                  <a:schemeClr val="bg1"/>
                </a:solidFill>
                <a:latin typeface="+mj-ea"/>
                <a:ea typeface="+mj-ea"/>
              </a:rPr>
              <a:t>工作总结</a:t>
            </a:r>
          </a:p>
        </p:txBody>
      </p:sp>
      <p:sp>
        <p:nvSpPr>
          <p:cNvPr id="114" name="任意多边形: 形状 113">
            <a:extLst>
              <a:ext uri="{FF2B5EF4-FFF2-40B4-BE49-F238E27FC236}">
                <a16:creationId xmlns:a16="http://schemas.microsoft.com/office/drawing/2014/main" id="{02D87497-02BD-A009-1F5F-69BF0011861F}"/>
              </a:ext>
            </a:extLst>
          </p:cNvPr>
          <p:cNvSpPr/>
          <p:nvPr/>
        </p:nvSpPr>
        <p:spPr>
          <a:xfrm>
            <a:off x="1037804" y="1688192"/>
            <a:ext cx="10292348" cy="4624706"/>
          </a:xfrm>
          <a:custGeom>
            <a:avLst/>
            <a:gdLst>
              <a:gd name="connsiteX0" fmla="*/ 5146174 w 10292348"/>
              <a:gd name="connsiteY0" fmla="*/ 0 h 4624706"/>
              <a:gd name="connsiteX1" fmla="*/ 5372146 w 10292348"/>
              <a:gd name="connsiteY1" fmla="*/ 225972 h 4624706"/>
              <a:gd name="connsiteX2" fmla="*/ 5259160 w 10292348"/>
              <a:gd name="connsiteY2" fmla="*/ 225972 h 4624706"/>
              <a:gd name="connsiteX3" fmla="*/ 5259160 w 10292348"/>
              <a:gd name="connsiteY3" fmla="*/ 2199367 h 4624706"/>
              <a:gd name="connsiteX4" fmla="*/ 10066376 w 10292348"/>
              <a:gd name="connsiteY4" fmla="*/ 2199367 h 4624706"/>
              <a:gd name="connsiteX5" fmla="*/ 10066376 w 10292348"/>
              <a:gd name="connsiteY5" fmla="*/ 2086381 h 4624706"/>
              <a:gd name="connsiteX6" fmla="*/ 10292348 w 10292348"/>
              <a:gd name="connsiteY6" fmla="*/ 2312353 h 4624706"/>
              <a:gd name="connsiteX7" fmla="*/ 10066376 w 10292348"/>
              <a:gd name="connsiteY7" fmla="*/ 2538325 h 4624706"/>
              <a:gd name="connsiteX8" fmla="*/ 10066376 w 10292348"/>
              <a:gd name="connsiteY8" fmla="*/ 2425339 h 4624706"/>
              <a:gd name="connsiteX9" fmla="*/ 5259160 w 10292348"/>
              <a:gd name="connsiteY9" fmla="*/ 2425339 h 4624706"/>
              <a:gd name="connsiteX10" fmla="*/ 5259160 w 10292348"/>
              <a:gd name="connsiteY10" fmla="*/ 4398734 h 4624706"/>
              <a:gd name="connsiteX11" fmla="*/ 5372146 w 10292348"/>
              <a:gd name="connsiteY11" fmla="*/ 4398734 h 4624706"/>
              <a:gd name="connsiteX12" fmla="*/ 5146174 w 10292348"/>
              <a:gd name="connsiteY12" fmla="*/ 4624706 h 4624706"/>
              <a:gd name="connsiteX13" fmla="*/ 4920202 w 10292348"/>
              <a:gd name="connsiteY13" fmla="*/ 4398734 h 4624706"/>
              <a:gd name="connsiteX14" fmla="*/ 5033188 w 10292348"/>
              <a:gd name="connsiteY14" fmla="*/ 4398734 h 4624706"/>
              <a:gd name="connsiteX15" fmla="*/ 5033188 w 10292348"/>
              <a:gd name="connsiteY15" fmla="*/ 2425339 h 4624706"/>
              <a:gd name="connsiteX16" fmla="*/ 225972 w 10292348"/>
              <a:gd name="connsiteY16" fmla="*/ 2425339 h 4624706"/>
              <a:gd name="connsiteX17" fmla="*/ 225972 w 10292348"/>
              <a:gd name="connsiteY17" fmla="*/ 2538325 h 4624706"/>
              <a:gd name="connsiteX18" fmla="*/ 0 w 10292348"/>
              <a:gd name="connsiteY18" fmla="*/ 2312353 h 4624706"/>
              <a:gd name="connsiteX19" fmla="*/ 225972 w 10292348"/>
              <a:gd name="connsiteY19" fmla="*/ 2086381 h 4624706"/>
              <a:gd name="connsiteX20" fmla="*/ 225972 w 10292348"/>
              <a:gd name="connsiteY20" fmla="*/ 2199367 h 4624706"/>
              <a:gd name="connsiteX21" fmla="*/ 5033188 w 10292348"/>
              <a:gd name="connsiteY21" fmla="*/ 2199367 h 4624706"/>
              <a:gd name="connsiteX22" fmla="*/ 5033188 w 10292348"/>
              <a:gd name="connsiteY22" fmla="*/ 225972 h 4624706"/>
              <a:gd name="connsiteX23" fmla="*/ 4920202 w 10292348"/>
              <a:gd name="connsiteY23" fmla="*/ 225972 h 4624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0292348" h="4624706">
                <a:moveTo>
                  <a:pt x="5146174" y="0"/>
                </a:moveTo>
                <a:lnTo>
                  <a:pt x="5372146" y="225972"/>
                </a:lnTo>
                <a:lnTo>
                  <a:pt x="5259160" y="225972"/>
                </a:lnTo>
                <a:lnTo>
                  <a:pt x="5259160" y="2199367"/>
                </a:lnTo>
                <a:lnTo>
                  <a:pt x="10066376" y="2199367"/>
                </a:lnTo>
                <a:lnTo>
                  <a:pt x="10066376" y="2086381"/>
                </a:lnTo>
                <a:lnTo>
                  <a:pt x="10292348" y="2312353"/>
                </a:lnTo>
                <a:lnTo>
                  <a:pt x="10066376" y="2538325"/>
                </a:lnTo>
                <a:lnTo>
                  <a:pt x="10066376" y="2425339"/>
                </a:lnTo>
                <a:lnTo>
                  <a:pt x="5259160" y="2425339"/>
                </a:lnTo>
                <a:lnTo>
                  <a:pt x="5259160" y="4398734"/>
                </a:lnTo>
                <a:lnTo>
                  <a:pt x="5372146" y="4398734"/>
                </a:lnTo>
                <a:lnTo>
                  <a:pt x="5146174" y="4624706"/>
                </a:lnTo>
                <a:lnTo>
                  <a:pt x="4920202" y="4398734"/>
                </a:lnTo>
                <a:lnTo>
                  <a:pt x="5033188" y="4398734"/>
                </a:lnTo>
                <a:lnTo>
                  <a:pt x="5033188" y="2425339"/>
                </a:lnTo>
                <a:lnTo>
                  <a:pt x="225972" y="2425339"/>
                </a:lnTo>
                <a:lnTo>
                  <a:pt x="225972" y="2538325"/>
                </a:lnTo>
                <a:lnTo>
                  <a:pt x="0" y="2312353"/>
                </a:lnTo>
                <a:lnTo>
                  <a:pt x="225972" y="2086381"/>
                </a:lnTo>
                <a:lnTo>
                  <a:pt x="225972" y="2199367"/>
                </a:lnTo>
                <a:lnTo>
                  <a:pt x="5033188" y="2199367"/>
                </a:lnTo>
                <a:lnTo>
                  <a:pt x="5033188" y="225972"/>
                </a:lnTo>
                <a:lnTo>
                  <a:pt x="4920202" y="225972"/>
                </a:lnTo>
                <a:close/>
              </a:path>
            </a:pathLst>
          </a:custGeom>
          <a:gradFill flip="none" rotWithShape="1">
            <a:gsLst>
              <a:gs pos="0">
                <a:schemeClr val="accent1"/>
              </a:gs>
              <a:gs pos="100000">
                <a:schemeClr val="accent1">
                  <a:lumMod val="5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5" name="矩形: 圆角 114">
            <a:extLst>
              <a:ext uri="{FF2B5EF4-FFF2-40B4-BE49-F238E27FC236}">
                <a16:creationId xmlns:a16="http://schemas.microsoft.com/office/drawing/2014/main" id="{3FC572B7-8227-F30C-43B5-CC57211961BE}"/>
              </a:ext>
            </a:extLst>
          </p:cNvPr>
          <p:cNvSpPr/>
          <p:nvPr/>
        </p:nvSpPr>
        <p:spPr>
          <a:xfrm>
            <a:off x="1492469" y="1833470"/>
            <a:ext cx="4235670" cy="1818939"/>
          </a:xfrm>
          <a:prstGeom prst="roundRect">
            <a:avLst>
              <a:gd name="adj" fmla="val 8099"/>
            </a:avLst>
          </a:prstGeom>
          <a:solidFill>
            <a:schemeClr val="bg1"/>
          </a:solidFill>
          <a:ln>
            <a:noFill/>
          </a:ln>
          <a:effectLst>
            <a:outerShdw blurRad="508000" dist="508000" dir="2700000" sx="82000" sy="82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6" name="矩形: 圆角 115">
            <a:extLst>
              <a:ext uri="{FF2B5EF4-FFF2-40B4-BE49-F238E27FC236}">
                <a16:creationId xmlns:a16="http://schemas.microsoft.com/office/drawing/2014/main" id="{A71AA8FC-C14C-C8E2-01CC-FB476FC6F099}"/>
              </a:ext>
            </a:extLst>
          </p:cNvPr>
          <p:cNvSpPr/>
          <p:nvPr/>
        </p:nvSpPr>
        <p:spPr>
          <a:xfrm>
            <a:off x="1492469" y="4312001"/>
            <a:ext cx="4235670" cy="1818939"/>
          </a:xfrm>
          <a:prstGeom prst="roundRect">
            <a:avLst>
              <a:gd name="adj" fmla="val 8099"/>
            </a:avLst>
          </a:prstGeom>
          <a:solidFill>
            <a:schemeClr val="bg1"/>
          </a:solidFill>
          <a:ln>
            <a:noFill/>
          </a:ln>
          <a:effectLst>
            <a:outerShdw blurRad="508000" dist="508000" dir="2700000" sx="82000" sy="82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7" name="矩形: 圆角 116">
            <a:extLst>
              <a:ext uri="{FF2B5EF4-FFF2-40B4-BE49-F238E27FC236}">
                <a16:creationId xmlns:a16="http://schemas.microsoft.com/office/drawing/2014/main" id="{61AD237E-3781-986B-07F6-039410D4A0B5}"/>
              </a:ext>
            </a:extLst>
          </p:cNvPr>
          <p:cNvSpPr/>
          <p:nvPr/>
        </p:nvSpPr>
        <p:spPr>
          <a:xfrm>
            <a:off x="6695089" y="1833470"/>
            <a:ext cx="4235670" cy="1818939"/>
          </a:xfrm>
          <a:prstGeom prst="roundRect">
            <a:avLst>
              <a:gd name="adj" fmla="val 8099"/>
            </a:avLst>
          </a:prstGeom>
          <a:solidFill>
            <a:schemeClr val="bg1"/>
          </a:solidFill>
          <a:ln>
            <a:noFill/>
          </a:ln>
          <a:effectLst>
            <a:outerShdw blurRad="508000" dist="508000" dir="2700000" sx="82000" sy="82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8" name="矩形: 圆角 117">
            <a:extLst>
              <a:ext uri="{FF2B5EF4-FFF2-40B4-BE49-F238E27FC236}">
                <a16:creationId xmlns:a16="http://schemas.microsoft.com/office/drawing/2014/main" id="{EB0A5D15-DCBA-6D14-CC3A-FB88F28142FA}"/>
              </a:ext>
            </a:extLst>
          </p:cNvPr>
          <p:cNvSpPr/>
          <p:nvPr/>
        </p:nvSpPr>
        <p:spPr>
          <a:xfrm>
            <a:off x="6695089" y="4312001"/>
            <a:ext cx="4235670" cy="1818939"/>
          </a:xfrm>
          <a:prstGeom prst="roundRect">
            <a:avLst>
              <a:gd name="adj" fmla="val 8099"/>
            </a:avLst>
          </a:prstGeom>
          <a:solidFill>
            <a:schemeClr val="bg1"/>
          </a:solidFill>
          <a:ln>
            <a:noFill/>
          </a:ln>
          <a:effectLst>
            <a:outerShdw blurRad="508000" dist="508000" dir="2700000" sx="82000" sy="82000" algn="tl" rotWithShape="0">
              <a:schemeClr val="accent1">
                <a:alpha val="1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9" name="矩形 118">
            <a:extLst>
              <a:ext uri="{FF2B5EF4-FFF2-40B4-BE49-F238E27FC236}">
                <a16:creationId xmlns:a16="http://schemas.microsoft.com/office/drawing/2014/main" id="{D4980E68-8405-E0ED-61A2-2589CC7A7A39}"/>
              </a:ext>
            </a:extLst>
          </p:cNvPr>
          <p:cNvSpPr/>
          <p:nvPr/>
        </p:nvSpPr>
        <p:spPr>
          <a:xfrm>
            <a:off x="1740354" y="2006437"/>
            <a:ext cx="2427593" cy="369332"/>
          </a:xfrm>
          <a:prstGeom prst="rect">
            <a:avLst/>
          </a:prstGeom>
          <a:noFill/>
        </p:spPr>
        <p:txBody>
          <a:bodyPr wrap="square" lIns="0" tIns="0" rIns="0" bIns="0">
            <a:spAutoFit/>
          </a:bodyPr>
          <a:lstStyle/>
          <a:p>
            <a:pPr defTabSz="1219170" fontAlgn="base">
              <a:spcBef>
                <a:spcPct val="0"/>
              </a:spcBef>
              <a:spcAft>
                <a:spcPct val="0"/>
              </a:spcAft>
            </a:pPr>
            <a:r>
              <a:rPr lang="zh-CN" altLang="en-US" sz="2400" spc="100" dirty="0">
                <a:solidFill>
                  <a:srgbClr val="010103"/>
                </a:solidFill>
                <a:latin typeface="+mj-ea"/>
                <a:ea typeface="+mj-ea"/>
                <a:cs typeface="+mn-ea"/>
                <a:sym typeface="思源黑体 CN Bold" panose="020B0800000000000000" pitchFamily="34" charset="-122"/>
              </a:rPr>
              <a:t>工作总结</a:t>
            </a:r>
          </a:p>
        </p:txBody>
      </p:sp>
      <p:sp>
        <p:nvSpPr>
          <p:cNvPr id="120" name="文本框 119">
            <a:extLst>
              <a:ext uri="{FF2B5EF4-FFF2-40B4-BE49-F238E27FC236}">
                <a16:creationId xmlns:a16="http://schemas.microsoft.com/office/drawing/2014/main" id="{16E3FD36-0EE9-57A3-10AB-27ADE9BF67E2}"/>
              </a:ext>
            </a:extLst>
          </p:cNvPr>
          <p:cNvSpPr txBox="1"/>
          <p:nvPr/>
        </p:nvSpPr>
        <p:spPr>
          <a:xfrm>
            <a:off x="1631418" y="2401196"/>
            <a:ext cx="4018548" cy="552715"/>
          </a:xfrm>
          <a:prstGeom prst="rect">
            <a:avLst/>
          </a:prstGeom>
        </p:spPr>
        <p:txBody>
          <a:bodyPr wrap="square">
            <a:spAutoFit/>
          </a:bodyPr>
          <a:lstStyle>
            <a:defPPr>
              <a:defRPr lang="zh-CN"/>
            </a:defPPr>
            <a:lvl1pPr marR="0" lvl="0" algn="ctr" fontAlgn="auto" latinLnBrk="1">
              <a:lnSpc>
                <a:spcPct val="120000"/>
              </a:lnSpc>
              <a:spcBef>
                <a:spcPts val="0"/>
              </a:spcBef>
              <a:spcAft>
                <a:spcPts val="0"/>
              </a:spcAft>
              <a:buClrTx/>
              <a:buSzTx/>
              <a:tabLst/>
              <a:defRPr kumimoji="0" sz="1400" b="0" i="0" u="none" strike="noStrike" cap="none" spc="0" normalizeH="0" baseline="0">
                <a:ln>
                  <a:noFill/>
                </a:ln>
                <a:solidFill>
                  <a:schemeClr val="bg1"/>
                </a:solidFill>
                <a:effectLst/>
                <a:uLnTx/>
                <a:uFillTx/>
                <a:cs typeface="+mn-ea"/>
              </a:defRPr>
            </a:lvl1pPr>
          </a:lstStyle>
          <a:p>
            <a:pPr algn="l"/>
            <a:r>
              <a:rPr lang="zh-CN" altLang="en-US" dirty="0">
                <a:solidFill>
                  <a:schemeClr val="tx1">
                    <a:lumMod val="95000"/>
                    <a:lumOff val="5000"/>
                  </a:schemeClr>
                </a:solidFill>
              </a:rPr>
              <a:t>文字这里是一段文字这里是一段文字这里是一段文一段文字这里是一段文这里是一段文字文字</a:t>
            </a:r>
          </a:p>
        </p:txBody>
      </p:sp>
      <p:sp>
        <p:nvSpPr>
          <p:cNvPr id="122" name="矩形 121">
            <a:extLst>
              <a:ext uri="{FF2B5EF4-FFF2-40B4-BE49-F238E27FC236}">
                <a16:creationId xmlns:a16="http://schemas.microsoft.com/office/drawing/2014/main" id="{EFB9F429-D67D-5056-1DFD-BD16B9C1E915}"/>
              </a:ext>
            </a:extLst>
          </p:cNvPr>
          <p:cNvSpPr/>
          <p:nvPr/>
        </p:nvSpPr>
        <p:spPr>
          <a:xfrm>
            <a:off x="1740354" y="3093018"/>
            <a:ext cx="622259" cy="901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88DC"/>
              </a:solidFill>
            </a:endParaRPr>
          </a:p>
        </p:txBody>
      </p:sp>
      <p:sp>
        <p:nvSpPr>
          <p:cNvPr id="123" name="矩形 122">
            <a:extLst>
              <a:ext uri="{FF2B5EF4-FFF2-40B4-BE49-F238E27FC236}">
                <a16:creationId xmlns:a16="http://schemas.microsoft.com/office/drawing/2014/main" id="{726FB674-09CF-C213-4DF7-CA629CEFB4C1}"/>
              </a:ext>
            </a:extLst>
          </p:cNvPr>
          <p:cNvSpPr/>
          <p:nvPr/>
        </p:nvSpPr>
        <p:spPr>
          <a:xfrm>
            <a:off x="1403334" y="3791656"/>
            <a:ext cx="984782" cy="44588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chemeClr val="bg1"/>
                </a:solidFill>
                <a:latin typeface="Roboto" pitchFamily="2" charset="0"/>
                <a:ea typeface="Roboto" pitchFamily="2" charset="0"/>
                <a:cs typeface="OPPOSans H" panose="00020600040101010101" pitchFamily="18" charset="-122"/>
                <a:sym typeface="Roboto" pitchFamily="2" charset="0"/>
              </a:rPr>
              <a:t>Threaten</a:t>
            </a:r>
            <a:endParaRPr lang="zh-CN" altLang="en-US" sz="1100" dirty="0">
              <a:solidFill>
                <a:schemeClr val="bg1"/>
              </a:solidFill>
              <a:latin typeface="Roboto" pitchFamily="2" charset="0"/>
              <a:ea typeface="OPPOSans H" panose="00020600040101010101" pitchFamily="18" charset="-122"/>
              <a:cs typeface="OPPOSans H" panose="00020600040101010101" pitchFamily="18" charset="-122"/>
              <a:sym typeface="Roboto" pitchFamily="2" charset="0"/>
            </a:endParaRPr>
          </a:p>
        </p:txBody>
      </p:sp>
      <p:sp>
        <p:nvSpPr>
          <p:cNvPr id="124" name="矩形 123">
            <a:extLst>
              <a:ext uri="{FF2B5EF4-FFF2-40B4-BE49-F238E27FC236}">
                <a16:creationId xmlns:a16="http://schemas.microsoft.com/office/drawing/2014/main" id="{41230708-3DBA-986F-96D0-456964405049}"/>
              </a:ext>
            </a:extLst>
          </p:cNvPr>
          <p:cNvSpPr/>
          <p:nvPr/>
        </p:nvSpPr>
        <p:spPr>
          <a:xfrm>
            <a:off x="6926025" y="2006437"/>
            <a:ext cx="2427593" cy="369332"/>
          </a:xfrm>
          <a:prstGeom prst="rect">
            <a:avLst/>
          </a:prstGeom>
          <a:noFill/>
        </p:spPr>
        <p:txBody>
          <a:bodyPr wrap="square" lIns="0" tIns="0" rIns="0" bIns="0">
            <a:spAutoFit/>
          </a:bodyPr>
          <a:lstStyle/>
          <a:p>
            <a:pPr defTabSz="1219170" fontAlgn="base">
              <a:spcBef>
                <a:spcPct val="0"/>
              </a:spcBef>
              <a:spcAft>
                <a:spcPct val="0"/>
              </a:spcAft>
            </a:pPr>
            <a:r>
              <a:rPr lang="zh-CN" altLang="en-US" sz="2400" spc="100" dirty="0">
                <a:solidFill>
                  <a:srgbClr val="010103"/>
                </a:solidFill>
                <a:latin typeface="+mj-ea"/>
                <a:ea typeface="+mj-ea"/>
                <a:cs typeface="+mn-ea"/>
                <a:sym typeface="思源黑体 CN Bold" panose="020B0800000000000000" pitchFamily="34" charset="-122"/>
              </a:rPr>
              <a:t>工作总结</a:t>
            </a:r>
          </a:p>
        </p:txBody>
      </p:sp>
      <p:sp>
        <p:nvSpPr>
          <p:cNvPr id="125" name="文本框 124">
            <a:extLst>
              <a:ext uri="{FF2B5EF4-FFF2-40B4-BE49-F238E27FC236}">
                <a16:creationId xmlns:a16="http://schemas.microsoft.com/office/drawing/2014/main" id="{25F1B535-2450-B14E-E83A-6DD6495AA2FC}"/>
              </a:ext>
            </a:extLst>
          </p:cNvPr>
          <p:cNvSpPr txBox="1"/>
          <p:nvPr/>
        </p:nvSpPr>
        <p:spPr>
          <a:xfrm>
            <a:off x="6817089" y="2401196"/>
            <a:ext cx="4018548" cy="552715"/>
          </a:xfrm>
          <a:prstGeom prst="rect">
            <a:avLst/>
          </a:prstGeom>
        </p:spPr>
        <p:txBody>
          <a:bodyPr wrap="square">
            <a:spAutoFit/>
          </a:bodyPr>
          <a:lstStyle>
            <a:defPPr>
              <a:defRPr lang="zh-CN"/>
            </a:defPPr>
            <a:lvl1pPr marR="0" lvl="0" algn="ctr" fontAlgn="auto" latinLnBrk="1">
              <a:lnSpc>
                <a:spcPct val="120000"/>
              </a:lnSpc>
              <a:spcBef>
                <a:spcPts val="0"/>
              </a:spcBef>
              <a:spcAft>
                <a:spcPts val="0"/>
              </a:spcAft>
              <a:buClrTx/>
              <a:buSzTx/>
              <a:tabLst/>
              <a:defRPr kumimoji="0" sz="1400" b="0" i="0" u="none" strike="noStrike" cap="none" spc="0" normalizeH="0" baseline="0">
                <a:ln>
                  <a:noFill/>
                </a:ln>
                <a:solidFill>
                  <a:schemeClr val="bg1"/>
                </a:solidFill>
                <a:effectLst/>
                <a:uLnTx/>
                <a:uFillTx/>
                <a:cs typeface="+mn-ea"/>
              </a:defRPr>
            </a:lvl1pPr>
          </a:lstStyle>
          <a:p>
            <a:pPr algn="l"/>
            <a:r>
              <a:rPr lang="zh-CN" altLang="en-US" dirty="0">
                <a:solidFill>
                  <a:schemeClr val="tx1">
                    <a:lumMod val="95000"/>
                    <a:lumOff val="5000"/>
                  </a:schemeClr>
                </a:solidFill>
              </a:rPr>
              <a:t>文字这里是一段文字这里是一段文字这里是一段文一段文字这里是一段文这里是一段文字文字</a:t>
            </a:r>
          </a:p>
        </p:txBody>
      </p:sp>
      <p:sp>
        <p:nvSpPr>
          <p:cNvPr id="127" name="矩形 126">
            <a:extLst>
              <a:ext uri="{FF2B5EF4-FFF2-40B4-BE49-F238E27FC236}">
                <a16:creationId xmlns:a16="http://schemas.microsoft.com/office/drawing/2014/main" id="{C6C74714-958B-6545-990C-0EBBF447BE70}"/>
              </a:ext>
            </a:extLst>
          </p:cNvPr>
          <p:cNvSpPr/>
          <p:nvPr/>
        </p:nvSpPr>
        <p:spPr>
          <a:xfrm>
            <a:off x="6926025" y="3093018"/>
            <a:ext cx="622259" cy="901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88DC"/>
              </a:solidFill>
            </a:endParaRPr>
          </a:p>
        </p:txBody>
      </p:sp>
      <p:sp>
        <p:nvSpPr>
          <p:cNvPr id="128" name="矩形 127">
            <a:extLst>
              <a:ext uri="{FF2B5EF4-FFF2-40B4-BE49-F238E27FC236}">
                <a16:creationId xmlns:a16="http://schemas.microsoft.com/office/drawing/2014/main" id="{73455640-F14D-D9C3-7B5B-917F12B71567}"/>
              </a:ext>
            </a:extLst>
          </p:cNvPr>
          <p:cNvSpPr/>
          <p:nvPr/>
        </p:nvSpPr>
        <p:spPr>
          <a:xfrm>
            <a:off x="1740354" y="4515219"/>
            <a:ext cx="2427593" cy="369332"/>
          </a:xfrm>
          <a:prstGeom prst="rect">
            <a:avLst/>
          </a:prstGeom>
          <a:noFill/>
        </p:spPr>
        <p:txBody>
          <a:bodyPr wrap="square" lIns="0" tIns="0" rIns="0" bIns="0">
            <a:spAutoFit/>
          </a:bodyPr>
          <a:lstStyle/>
          <a:p>
            <a:pPr defTabSz="1219170" fontAlgn="base">
              <a:spcBef>
                <a:spcPct val="0"/>
              </a:spcBef>
              <a:spcAft>
                <a:spcPct val="0"/>
              </a:spcAft>
            </a:pPr>
            <a:r>
              <a:rPr lang="zh-CN" altLang="en-US" sz="2400" spc="100" dirty="0">
                <a:solidFill>
                  <a:srgbClr val="010103"/>
                </a:solidFill>
                <a:latin typeface="+mj-ea"/>
                <a:ea typeface="+mj-ea"/>
                <a:cs typeface="+mn-ea"/>
                <a:sym typeface="思源黑体 CN Bold" panose="020B0800000000000000" pitchFamily="34" charset="-122"/>
              </a:rPr>
              <a:t>工作总结</a:t>
            </a:r>
          </a:p>
        </p:txBody>
      </p:sp>
      <p:sp>
        <p:nvSpPr>
          <p:cNvPr id="129" name="文本框 128">
            <a:extLst>
              <a:ext uri="{FF2B5EF4-FFF2-40B4-BE49-F238E27FC236}">
                <a16:creationId xmlns:a16="http://schemas.microsoft.com/office/drawing/2014/main" id="{F023083A-4370-073D-E088-2AF6BB79B456}"/>
              </a:ext>
            </a:extLst>
          </p:cNvPr>
          <p:cNvSpPr txBox="1"/>
          <p:nvPr/>
        </p:nvSpPr>
        <p:spPr>
          <a:xfrm>
            <a:off x="1631418" y="4909978"/>
            <a:ext cx="4018548" cy="552715"/>
          </a:xfrm>
          <a:prstGeom prst="rect">
            <a:avLst/>
          </a:prstGeom>
        </p:spPr>
        <p:txBody>
          <a:bodyPr wrap="square">
            <a:spAutoFit/>
          </a:bodyPr>
          <a:lstStyle>
            <a:defPPr>
              <a:defRPr lang="zh-CN"/>
            </a:defPPr>
            <a:lvl1pPr marR="0" lvl="0" algn="ctr" fontAlgn="auto" latinLnBrk="1">
              <a:lnSpc>
                <a:spcPct val="120000"/>
              </a:lnSpc>
              <a:spcBef>
                <a:spcPts val="0"/>
              </a:spcBef>
              <a:spcAft>
                <a:spcPts val="0"/>
              </a:spcAft>
              <a:buClrTx/>
              <a:buSzTx/>
              <a:tabLst/>
              <a:defRPr kumimoji="0" sz="1400" b="0" i="0" u="none" strike="noStrike" cap="none" spc="0" normalizeH="0" baseline="0">
                <a:ln>
                  <a:noFill/>
                </a:ln>
                <a:solidFill>
                  <a:schemeClr val="bg1"/>
                </a:solidFill>
                <a:effectLst/>
                <a:uLnTx/>
                <a:uFillTx/>
                <a:cs typeface="+mn-ea"/>
              </a:defRPr>
            </a:lvl1pPr>
          </a:lstStyle>
          <a:p>
            <a:pPr algn="l"/>
            <a:r>
              <a:rPr lang="zh-CN" altLang="en-US" dirty="0">
                <a:solidFill>
                  <a:schemeClr val="tx1">
                    <a:lumMod val="95000"/>
                    <a:lumOff val="5000"/>
                  </a:schemeClr>
                </a:solidFill>
              </a:rPr>
              <a:t>文字这里是一段文字这里是一段文字这里是一段文一段文字这里是一段文这里是一段文字文字</a:t>
            </a:r>
          </a:p>
        </p:txBody>
      </p:sp>
      <p:sp>
        <p:nvSpPr>
          <p:cNvPr id="131" name="矩形 130">
            <a:extLst>
              <a:ext uri="{FF2B5EF4-FFF2-40B4-BE49-F238E27FC236}">
                <a16:creationId xmlns:a16="http://schemas.microsoft.com/office/drawing/2014/main" id="{3ACB7E73-014D-E932-99E9-A85835ADD2D6}"/>
              </a:ext>
            </a:extLst>
          </p:cNvPr>
          <p:cNvSpPr/>
          <p:nvPr/>
        </p:nvSpPr>
        <p:spPr>
          <a:xfrm>
            <a:off x="1740354" y="5601800"/>
            <a:ext cx="622259" cy="901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88DC"/>
              </a:solidFill>
            </a:endParaRPr>
          </a:p>
        </p:txBody>
      </p:sp>
      <p:sp>
        <p:nvSpPr>
          <p:cNvPr id="132" name="矩形 131">
            <a:extLst>
              <a:ext uri="{FF2B5EF4-FFF2-40B4-BE49-F238E27FC236}">
                <a16:creationId xmlns:a16="http://schemas.microsoft.com/office/drawing/2014/main" id="{67EE152D-0693-1FDA-C98C-DED02033ECAA}"/>
              </a:ext>
            </a:extLst>
          </p:cNvPr>
          <p:cNvSpPr/>
          <p:nvPr/>
        </p:nvSpPr>
        <p:spPr>
          <a:xfrm>
            <a:off x="6926025" y="4515219"/>
            <a:ext cx="2427593" cy="369332"/>
          </a:xfrm>
          <a:prstGeom prst="rect">
            <a:avLst/>
          </a:prstGeom>
          <a:noFill/>
        </p:spPr>
        <p:txBody>
          <a:bodyPr wrap="square" lIns="0" tIns="0" rIns="0" bIns="0">
            <a:spAutoFit/>
          </a:bodyPr>
          <a:lstStyle/>
          <a:p>
            <a:pPr defTabSz="1219170" fontAlgn="base">
              <a:spcBef>
                <a:spcPct val="0"/>
              </a:spcBef>
              <a:spcAft>
                <a:spcPct val="0"/>
              </a:spcAft>
            </a:pPr>
            <a:r>
              <a:rPr lang="zh-CN" altLang="en-US" sz="2400" spc="100" dirty="0">
                <a:solidFill>
                  <a:srgbClr val="010103"/>
                </a:solidFill>
                <a:latin typeface="+mj-ea"/>
                <a:ea typeface="+mj-ea"/>
                <a:cs typeface="+mn-ea"/>
                <a:sym typeface="思源黑体 CN Bold" panose="020B0800000000000000" pitchFamily="34" charset="-122"/>
              </a:rPr>
              <a:t>工作总结</a:t>
            </a:r>
          </a:p>
        </p:txBody>
      </p:sp>
      <p:sp>
        <p:nvSpPr>
          <p:cNvPr id="133" name="文本框 132">
            <a:extLst>
              <a:ext uri="{FF2B5EF4-FFF2-40B4-BE49-F238E27FC236}">
                <a16:creationId xmlns:a16="http://schemas.microsoft.com/office/drawing/2014/main" id="{E499D4AE-5FFD-5E9F-9A5E-152BF6DD57C8}"/>
              </a:ext>
            </a:extLst>
          </p:cNvPr>
          <p:cNvSpPr txBox="1"/>
          <p:nvPr/>
        </p:nvSpPr>
        <p:spPr>
          <a:xfrm>
            <a:off x="6817089" y="4909978"/>
            <a:ext cx="4018548" cy="552715"/>
          </a:xfrm>
          <a:prstGeom prst="rect">
            <a:avLst/>
          </a:prstGeom>
        </p:spPr>
        <p:txBody>
          <a:bodyPr wrap="square">
            <a:spAutoFit/>
          </a:bodyPr>
          <a:lstStyle>
            <a:defPPr>
              <a:defRPr lang="zh-CN"/>
            </a:defPPr>
            <a:lvl1pPr marR="0" lvl="0" algn="ctr" fontAlgn="auto" latinLnBrk="1">
              <a:lnSpc>
                <a:spcPct val="120000"/>
              </a:lnSpc>
              <a:spcBef>
                <a:spcPts val="0"/>
              </a:spcBef>
              <a:spcAft>
                <a:spcPts val="0"/>
              </a:spcAft>
              <a:buClrTx/>
              <a:buSzTx/>
              <a:tabLst/>
              <a:defRPr kumimoji="0" sz="1400" b="0" i="0" u="none" strike="noStrike" cap="none" spc="0" normalizeH="0" baseline="0">
                <a:ln>
                  <a:noFill/>
                </a:ln>
                <a:solidFill>
                  <a:schemeClr val="bg1"/>
                </a:solidFill>
                <a:effectLst/>
                <a:uLnTx/>
                <a:uFillTx/>
                <a:cs typeface="+mn-ea"/>
              </a:defRPr>
            </a:lvl1pPr>
          </a:lstStyle>
          <a:p>
            <a:pPr algn="l"/>
            <a:r>
              <a:rPr lang="zh-CN" altLang="en-US" dirty="0">
                <a:solidFill>
                  <a:schemeClr val="tx1">
                    <a:lumMod val="95000"/>
                    <a:lumOff val="5000"/>
                  </a:schemeClr>
                </a:solidFill>
              </a:rPr>
              <a:t>文字这里是一段文字这里是一段文字这里是一段文一段文字这里是一段文这里是一段文字文字</a:t>
            </a:r>
          </a:p>
        </p:txBody>
      </p:sp>
      <p:sp>
        <p:nvSpPr>
          <p:cNvPr id="135" name="矩形 134">
            <a:extLst>
              <a:ext uri="{FF2B5EF4-FFF2-40B4-BE49-F238E27FC236}">
                <a16:creationId xmlns:a16="http://schemas.microsoft.com/office/drawing/2014/main" id="{06E37633-E107-0A62-83D6-75245824838E}"/>
              </a:ext>
            </a:extLst>
          </p:cNvPr>
          <p:cNvSpPr/>
          <p:nvPr/>
        </p:nvSpPr>
        <p:spPr>
          <a:xfrm>
            <a:off x="6926025" y="5601800"/>
            <a:ext cx="622259" cy="901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8088DC"/>
              </a:solidFill>
            </a:endParaRPr>
          </a:p>
        </p:txBody>
      </p:sp>
      <p:sp>
        <p:nvSpPr>
          <p:cNvPr id="136" name="矩形 135">
            <a:extLst>
              <a:ext uri="{FF2B5EF4-FFF2-40B4-BE49-F238E27FC236}">
                <a16:creationId xmlns:a16="http://schemas.microsoft.com/office/drawing/2014/main" id="{718495B6-D25D-F6D1-BED4-ED9A5211CF37}"/>
              </a:ext>
            </a:extLst>
          </p:cNvPr>
          <p:cNvSpPr/>
          <p:nvPr/>
        </p:nvSpPr>
        <p:spPr>
          <a:xfrm>
            <a:off x="9904396" y="3770390"/>
            <a:ext cx="1171443" cy="44588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chemeClr val="bg1"/>
                </a:solidFill>
                <a:latin typeface="Roboto" pitchFamily="2" charset="0"/>
                <a:ea typeface="Roboto" pitchFamily="2" charset="0"/>
                <a:cs typeface="OPPOSans H" panose="00020600040101010101" pitchFamily="18" charset="-122"/>
                <a:sym typeface="Roboto" pitchFamily="2" charset="0"/>
              </a:rPr>
              <a:t>Opportunity</a:t>
            </a:r>
            <a:endParaRPr lang="zh-CN" altLang="en-US" sz="1100" dirty="0">
              <a:solidFill>
                <a:schemeClr val="bg1"/>
              </a:solidFill>
              <a:latin typeface="Roboto" pitchFamily="2" charset="0"/>
              <a:ea typeface="OPPOSans H" panose="00020600040101010101" pitchFamily="18" charset="-122"/>
              <a:cs typeface="OPPOSans H" panose="00020600040101010101" pitchFamily="18" charset="-122"/>
              <a:sym typeface="Roboto" pitchFamily="2" charset="0"/>
            </a:endParaRPr>
          </a:p>
        </p:txBody>
      </p:sp>
      <p:sp>
        <p:nvSpPr>
          <p:cNvPr id="137" name="矩形 136">
            <a:extLst>
              <a:ext uri="{FF2B5EF4-FFF2-40B4-BE49-F238E27FC236}">
                <a16:creationId xmlns:a16="http://schemas.microsoft.com/office/drawing/2014/main" id="{05C50E91-842B-21DA-0E61-87B421421F0F}"/>
              </a:ext>
            </a:extLst>
          </p:cNvPr>
          <p:cNvSpPr/>
          <p:nvPr/>
        </p:nvSpPr>
        <p:spPr>
          <a:xfrm rot="5400000">
            <a:off x="5662460" y="2160027"/>
            <a:ext cx="1061954" cy="44588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chemeClr val="bg1"/>
                </a:solidFill>
                <a:latin typeface="Roboto" pitchFamily="2" charset="0"/>
                <a:ea typeface="Roboto" pitchFamily="2" charset="0"/>
                <a:cs typeface="OPPOSans H" panose="00020600040101010101" pitchFamily="18" charset="-122"/>
                <a:sym typeface="Roboto" pitchFamily="2" charset="0"/>
              </a:rPr>
              <a:t>Advantage</a:t>
            </a:r>
            <a:endParaRPr lang="zh-CN" altLang="en-US" sz="1100" dirty="0">
              <a:solidFill>
                <a:schemeClr val="bg1"/>
              </a:solidFill>
              <a:latin typeface="Roboto" pitchFamily="2" charset="0"/>
              <a:ea typeface="OPPOSans H" panose="00020600040101010101" pitchFamily="18" charset="-122"/>
              <a:cs typeface="OPPOSans H" panose="00020600040101010101" pitchFamily="18" charset="-122"/>
              <a:sym typeface="Roboto" pitchFamily="2" charset="0"/>
            </a:endParaRPr>
          </a:p>
        </p:txBody>
      </p:sp>
      <p:sp>
        <p:nvSpPr>
          <p:cNvPr id="138" name="矩形 137">
            <a:extLst>
              <a:ext uri="{FF2B5EF4-FFF2-40B4-BE49-F238E27FC236}">
                <a16:creationId xmlns:a16="http://schemas.microsoft.com/office/drawing/2014/main" id="{820083AE-55D6-6C31-9241-86DA1E518462}"/>
              </a:ext>
            </a:extLst>
          </p:cNvPr>
          <p:cNvSpPr/>
          <p:nvPr/>
        </p:nvSpPr>
        <p:spPr>
          <a:xfrm rot="5400000">
            <a:off x="5662460" y="5423928"/>
            <a:ext cx="1061954" cy="445884"/>
          </a:xfrm>
          <a:prstGeom prst="rect">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1100" dirty="0">
                <a:solidFill>
                  <a:schemeClr val="bg1"/>
                </a:solidFill>
                <a:latin typeface="Roboto" pitchFamily="2" charset="0"/>
                <a:ea typeface="Roboto" pitchFamily="2" charset="0"/>
                <a:cs typeface="OPPOSans H" panose="00020600040101010101" pitchFamily="18" charset="-122"/>
                <a:sym typeface="Roboto" pitchFamily="2" charset="0"/>
              </a:rPr>
              <a:t>Weakness</a:t>
            </a:r>
            <a:endParaRPr lang="zh-CN" altLang="en-US" sz="1100" dirty="0">
              <a:solidFill>
                <a:schemeClr val="bg1"/>
              </a:solidFill>
              <a:latin typeface="Roboto" pitchFamily="2" charset="0"/>
              <a:ea typeface="OPPOSans H" panose="00020600040101010101" pitchFamily="18" charset="-122"/>
              <a:cs typeface="OPPOSans H" panose="00020600040101010101" pitchFamily="18" charset="-122"/>
              <a:sym typeface="Roboto" pitchFamily="2" charset="0"/>
            </a:endParaRPr>
          </a:p>
        </p:txBody>
      </p:sp>
      <p:sp>
        <p:nvSpPr>
          <p:cNvPr id="139" name="椭圆 138">
            <a:extLst>
              <a:ext uri="{FF2B5EF4-FFF2-40B4-BE49-F238E27FC236}">
                <a16:creationId xmlns:a16="http://schemas.microsoft.com/office/drawing/2014/main" id="{43975D81-9771-2870-B7B3-C67B7E6A80F4}"/>
              </a:ext>
            </a:extLst>
          </p:cNvPr>
          <p:cNvSpPr/>
          <p:nvPr/>
        </p:nvSpPr>
        <p:spPr>
          <a:xfrm flipH="1">
            <a:off x="11306090" y="961368"/>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2DA82D46-8625-D75C-9A87-ED2FB0D5ECCB}"/>
              </a:ext>
            </a:extLst>
          </p:cNvPr>
          <p:cNvSpPr/>
          <p:nvPr/>
        </p:nvSpPr>
        <p:spPr>
          <a:xfrm flipH="1">
            <a:off x="11197648" y="961368"/>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a:extLst>
              <a:ext uri="{FF2B5EF4-FFF2-40B4-BE49-F238E27FC236}">
                <a16:creationId xmlns:a16="http://schemas.microsoft.com/office/drawing/2014/main" id="{8B08CEFC-CD35-BAC4-057E-8453DCA33326}"/>
              </a:ext>
            </a:extLst>
          </p:cNvPr>
          <p:cNvCxnSpPr>
            <a:cxnSpLocks/>
          </p:cNvCxnSpPr>
          <p:nvPr/>
        </p:nvCxnSpPr>
        <p:spPr>
          <a:xfrm flipH="1">
            <a:off x="4059011" y="1036023"/>
            <a:ext cx="6977204"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971810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BF5FF"/>
            </a:gs>
          </a:gsLst>
          <a:lin ang="5400000" scaled="1"/>
        </a:gradFill>
        <a:effectLst/>
      </p:bgPr>
    </p:bg>
    <p:spTree>
      <p:nvGrpSpPr>
        <p:cNvPr id="1" name=""/>
        <p:cNvGrpSpPr/>
        <p:nvPr/>
      </p:nvGrpSpPr>
      <p:grpSpPr>
        <a:xfrm>
          <a:off x="0" y="0"/>
          <a:ext cx="0" cy="0"/>
          <a:chOff x="0" y="0"/>
          <a:chExt cx="0" cy="0"/>
        </a:xfrm>
      </p:grpSpPr>
      <p:sp>
        <p:nvSpPr>
          <p:cNvPr id="113" name="梯形 112">
            <a:extLst>
              <a:ext uri="{FF2B5EF4-FFF2-40B4-BE49-F238E27FC236}">
                <a16:creationId xmlns:a16="http://schemas.microsoft.com/office/drawing/2014/main" id="{602AD1BC-CAE6-78C8-1B0F-FBAFB1DC4D21}"/>
              </a:ext>
            </a:extLst>
          </p:cNvPr>
          <p:cNvSpPr/>
          <p:nvPr/>
        </p:nvSpPr>
        <p:spPr>
          <a:xfrm>
            <a:off x="-212403" y="709121"/>
            <a:ext cx="4018410" cy="857898"/>
          </a:xfrm>
          <a:prstGeom prst="trapezoid">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97" name="梯形 96">
            <a:extLst>
              <a:ext uri="{FF2B5EF4-FFF2-40B4-BE49-F238E27FC236}">
                <a16:creationId xmlns:a16="http://schemas.microsoft.com/office/drawing/2014/main" id="{25747029-5DAE-36A6-8CA1-6C6E8E24B586}"/>
              </a:ext>
            </a:extLst>
          </p:cNvPr>
          <p:cNvSpPr/>
          <p:nvPr/>
        </p:nvSpPr>
        <p:spPr>
          <a:xfrm>
            <a:off x="-423333" y="587948"/>
            <a:ext cx="4018410" cy="857898"/>
          </a:xfrm>
          <a:prstGeom prst="trapezoid">
            <a:avLst/>
          </a:prstGeom>
          <a:gradFill flip="none" rotWithShape="1">
            <a:gsLst>
              <a:gs pos="0">
                <a:schemeClr val="accent1">
                  <a:lumMod val="60000"/>
                  <a:lumOff val="40000"/>
                </a:schemeClr>
              </a:gs>
              <a:gs pos="28000">
                <a:schemeClr val="accent1"/>
              </a:gs>
              <a:gs pos="100000">
                <a:schemeClr val="accent1"/>
              </a:gs>
            </a:gsLst>
            <a:lin ang="7800000" scaled="0"/>
            <a:tileRect/>
          </a:gradFill>
          <a:ln w="22225">
            <a:gradFill>
              <a:gsLst>
                <a:gs pos="0">
                  <a:schemeClr val="accent1">
                    <a:alpha val="0"/>
                  </a:schemeClr>
                </a:gs>
                <a:gs pos="100000">
                  <a:schemeClr val="accent1">
                    <a:lumMod val="40000"/>
                    <a:lumOff val="6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08" name="文本框 107">
            <a:extLst>
              <a:ext uri="{FF2B5EF4-FFF2-40B4-BE49-F238E27FC236}">
                <a16:creationId xmlns:a16="http://schemas.microsoft.com/office/drawing/2014/main" id="{8B17F8D8-881A-533A-76F6-176DFB73A148}"/>
              </a:ext>
            </a:extLst>
          </p:cNvPr>
          <p:cNvSpPr txBox="1"/>
          <p:nvPr/>
        </p:nvSpPr>
        <p:spPr>
          <a:xfrm>
            <a:off x="770880" y="709121"/>
            <a:ext cx="2051844" cy="615553"/>
          </a:xfrm>
          <a:prstGeom prst="rect">
            <a:avLst/>
          </a:prstGeom>
          <a:noFill/>
        </p:spPr>
        <p:txBody>
          <a:bodyPr wrap="none" lIns="0" tIns="0" rIns="0" bIns="0">
            <a:spAutoFit/>
          </a:bodyPr>
          <a:lstStyle/>
          <a:p>
            <a:r>
              <a:rPr lang="zh-CN" altLang="en-US" sz="4000" dirty="0">
                <a:solidFill>
                  <a:schemeClr val="bg1"/>
                </a:solidFill>
                <a:latin typeface="+mj-ea"/>
                <a:ea typeface="+mj-ea"/>
              </a:rPr>
              <a:t>工作总结</a:t>
            </a:r>
          </a:p>
        </p:txBody>
      </p:sp>
      <p:sp>
        <p:nvSpPr>
          <p:cNvPr id="139" name="椭圆 138">
            <a:extLst>
              <a:ext uri="{FF2B5EF4-FFF2-40B4-BE49-F238E27FC236}">
                <a16:creationId xmlns:a16="http://schemas.microsoft.com/office/drawing/2014/main" id="{43975D81-9771-2870-B7B3-C67B7E6A80F4}"/>
              </a:ext>
            </a:extLst>
          </p:cNvPr>
          <p:cNvSpPr/>
          <p:nvPr/>
        </p:nvSpPr>
        <p:spPr>
          <a:xfrm flipH="1">
            <a:off x="11306090" y="961368"/>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2DA82D46-8625-D75C-9A87-ED2FB0D5ECCB}"/>
              </a:ext>
            </a:extLst>
          </p:cNvPr>
          <p:cNvSpPr/>
          <p:nvPr/>
        </p:nvSpPr>
        <p:spPr>
          <a:xfrm flipH="1">
            <a:off x="11197648" y="961368"/>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a:extLst>
              <a:ext uri="{FF2B5EF4-FFF2-40B4-BE49-F238E27FC236}">
                <a16:creationId xmlns:a16="http://schemas.microsoft.com/office/drawing/2014/main" id="{8B08CEFC-CD35-BAC4-057E-8453DCA33326}"/>
              </a:ext>
            </a:extLst>
          </p:cNvPr>
          <p:cNvCxnSpPr>
            <a:cxnSpLocks/>
          </p:cNvCxnSpPr>
          <p:nvPr/>
        </p:nvCxnSpPr>
        <p:spPr>
          <a:xfrm flipH="1">
            <a:off x="4059011" y="1036023"/>
            <a:ext cx="6977204"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sp>
        <p:nvSpPr>
          <p:cNvPr id="29" name="椭圆 28">
            <a:extLst>
              <a:ext uri="{FF2B5EF4-FFF2-40B4-BE49-F238E27FC236}">
                <a16:creationId xmlns:a16="http://schemas.microsoft.com/office/drawing/2014/main" id="{E9AD3B75-A23C-2621-4920-92DDAA2A14B7}"/>
              </a:ext>
            </a:extLst>
          </p:cNvPr>
          <p:cNvSpPr/>
          <p:nvPr/>
        </p:nvSpPr>
        <p:spPr>
          <a:xfrm>
            <a:off x="5116547" y="4039127"/>
            <a:ext cx="1958908" cy="1958908"/>
          </a:xfrm>
          <a:prstGeom prst="ellipse">
            <a:avLst/>
          </a:prstGeom>
          <a:gradFill>
            <a:gsLst>
              <a:gs pos="100000">
                <a:schemeClr val="accent1"/>
              </a:gs>
              <a:gs pos="0">
                <a:schemeClr val="accent1">
                  <a:lumMod val="50000"/>
                  <a:lumOff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30" name="圆角矩形 7">
            <a:extLst>
              <a:ext uri="{FF2B5EF4-FFF2-40B4-BE49-F238E27FC236}">
                <a16:creationId xmlns:a16="http://schemas.microsoft.com/office/drawing/2014/main" id="{4D1239F3-4482-EDCC-9B39-5C330FB238D4}"/>
              </a:ext>
            </a:extLst>
          </p:cNvPr>
          <p:cNvSpPr/>
          <p:nvPr/>
        </p:nvSpPr>
        <p:spPr>
          <a:xfrm>
            <a:off x="3764493" y="4678656"/>
            <a:ext cx="870347" cy="870347"/>
          </a:xfrm>
          <a:prstGeom prst="roundRect">
            <a:avLst>
              <a:gd name="adj" fmla="val 50000"/>
            </a:avLst>
          </a:prstGeom>
          <a:gradFill>
            <a:gsLst>
              <a:gs pos="100000">
                <a:schemeClr val="accent1"/>
              </a:gs>
              <a:gs pos="0">
                <a:schemeClr val="accent1">
                  <a:lumMod val="50000"/>
                  <a:lumOff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31" name="圆角矩形 10">
            <a:extLst>
              <a:ext uri="{FF2B5EF4-FFF2-40B4-BE49-F238E27FC236}">
                <a16:creationId xmlns:a16="http://schemas.microsoft.com/office/drawing/2014/main" id="{72526BC5-659F-C39C-75FA-905159F944A0}"/>
              </a:ext>
            </a:extLst>
          </p:cNvPr>
          <p:cNvSpPr/>
          <p:nvPr/>
        </p:nvSpPr>
        <p:spPr>
          <a:xfrm>
            <a:off x="7587859" y="4678656"/>
            <a:ext cx="870347" cy="870347"/>
          </a:xfrm>
          <a:prstGeom prst="roundRect">
            <a:avLst>
              <a:gd name="adj" fmla="val 50000"/>
            </a:avLst>
          </a:prstGeom>
          <a:gradFill>
            <a:gsLst>
              <a:gs pos="100000">
                <a:schemeClr val="accent1"/>
              </a:gs>
              <a:gs pos="0">
                <a:schemeClr val="accent1">
                  <a:lumMod val="50000"/>
                  <a:lumOff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32" name="圆角矩形 13">
            <a:extLst>
              <a:ext uri="{FF2B5EF4-FFF2-40B4-BE49-F238E27FC236}">
                <a16:creationId xmlns:a16="http://schemas.microsoft.com/office/drawing/2014/main" id="{4BB01483-4F9D-D444-66AD-D4B0D832E77A}"/>
              </a:ext>
            </a:extLst>
          </p:cNvPr>
          <p:cNvSpPr/>
          <p:nvPr/>
        </p:nvSpPr>
        <p:spPr>
          <a:xfrm>
            <a:off x="5660827" y="2784809"/>
            <a:ext cx="870347" cy="870347"/>
          </a:xfrm>
          <a:prstGeom prst="roundRect">
            <a:avLst>
              <a:gd name="adj" fmla="val 50000"/>
            </a:avLst>
          </a:prstGeom>
          <a:gradFill>
            <a:gsLst>
              <a:gs pos="100000">
                <a:schemeClr val="accent1"/>
              </a:gs>
              <a:gs pos="0">
                <a:schemeClr val="accent1">
                  <a:lumMod val="50000"/>
                  <a:lumOff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sym typeface="+mn-lt"/>
            </a:endParaRPr>
          </a:p>
        </p:txBody>
      </p:sp>
      <p:sp>
        <p:nvSpPr>
          <p:cNvPr id="33" name="饼形 18">
            <a:extLst>
              <a:ext uri="{FF2B5EF4-FFF2-40B4-BE49-F238E27FC236}">
                <a16:creationId xmlns:a16="http://schemas.microsoft.com/office/drawing/2014/main" id="{8EF9CDF4-803E-CE61-88F6-96FF5D87B02C}"/>
              </a:ext>
            </a:extLst>
          </p:cNvPr>
          <p:cNvSpPr/>
          <p:nvPr/>
        </p:nvSpPr>
        <p:spPr>
          <a:xfrm>
            <a:off x="4203460" y="3233279"/>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a:solidFill>
              <a:schemeClr val="accent1"/>
            </a:solidFill>
            <a:prstDash val="sysDot"/>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1351">
              <a:solidFill>
                <a:prstClr val="black"/>
              </a:solidFill>
              <a:latin typeface="+mj-ea"/>
              <a:ea typeface="+mj-ea"/>
              <a:cs typeface="+mn-ea"/>
              <a:sym typeface="+mn-lt"/>
            </a:endParaRPr>
          </a:p>
        </p:txBody>
      </p:sp>
      <p:sp>
        <p:nvSpPr>
          <p:cNvPr id="34" name="饼形 18">
            <a:extLst>
              <a:ext uri="{FF2B5EF4-FFF2-40B4-BE49-F238E27FC236}">
                <a16:creationId xmlns:a16="http://schemas.microsoft.com/office/drawing/2014/main" id="{4583392F-488F-0E82-C003-D98803034A21}"/>
              </a:ext>
            </a:extLst>
          </p:cNvPr>
          <p:cNvSpPr/>
          <p:nvPr/>
        </p:nvSpPr>
        <p:spPr>
          <a:xfrm flipH="1">
            <a:off x="6578853" y="3233279"/>
            <a:ext cx="1404131" cy="1401517"/>
          </a:xfrm>
          <a:custGeom>
            <a:avLst/>
            <a:gdLst>
              <a:gd name="connsiteX0" fmla="*/ 57234 w 3556000"/>
              <a:gd name="connsiteY0" fmla="*/ 1330509 h 3556000"/>
              <a:gd name="connsiteX1" fmla="*/ 1333717 w 3556000"/>
              <a:gd name="connsiteY1" fmla="*/ 56403 h 3556000"/>
              <a:gd name="connsiteX2" fmla="*/ 1778000 w 3556000"/>
              <a:gd name="connsiteY2" fmla="*/ 1778000 h 3556000"/>
              <a:gd name="connsiteX3" fmla="*/ 57234 w 3556000"/>
              <a:gd name="connsiteY3" fmla="*/ 1330509 h 3556000"/>
              <a:gd name="connsiteX0" fmla="*/ 1720766 w 1812206"/>
              <a:gd name="connsiteY0" fmla="*/ 1721597 h 1813037"/>
              <a:gd name="connsiteX1" fmla="*/ 0 w 1812206"/>
              <a:gd name="connsiteY1" fmla="*/ 1274106 h 1813037"/>
              <a:gd name="connsiteX2" fmla="*/ 1276483 w 1812206"/>
              <a:gd name="connsiteY2" fmla="*/ 0 h 1813037"/>
              <a:gd name="connsiteX3" fmla="*/ 1812206 w 1812206"/>
              <a:gd name="connsiteY3" fmla="*/ 1813037 h 1813037"/>
              <a:gd name="connsiteX0" fmla="*/ 1720766 w 1720766"/>
              <a:gd name="connsiteY0" fmla="*/ 1721597 h 1721597"/>
              <a:gd name="connsiteX1" fmla="*/ 0 w 1720766"/>
              <a:gd name="connsiteY1" fmla="*/ 1274106 h 1721597"/>
              <a:gd name="connsiteX2" fmla="*/ 1276483 w 1720766"/>
              <a:gd name="connsiteY2" fmla="*/ 0 h 1721597"/>
              <a:gd name="connsiteX0" fmla="*/ 0 w 1276483"/>
              <a:gd name="connsiteY0" fmla="*/ 1274106 h 1274106"/>
              <a:gd name="connsiteX1" fmla="*/ 1276483 w 1276483"/>
              <a:gd name="connsiteY1" fmla="*/ 0 h 1274106"/>
            </a:gdLst>
            <a:ahLst/>
            <a:cxnLst>
              <a:cxn ang="0">
                <a:pos x="connsiteX0" y="connsiteY0"/>
              </a:cxn>
              <a:cxn ang="0">
                <a:pos x="connsiteX1" y="connsiteY1"/>
              </a:cxn>
            </a:cxnLst>
            <a:rect l="l" t="t" r="r" b="b"/>
            <a:pathLst>
              <a:path w="1276483" h="1274106">
                <a:moveTo>
                  <a:pt x="0" y="1274106"/>
                </a:moveTo>
                <a:cubicBezTo>
                  <a:pt x="162534" y="649103"/>
                  <a:pt x="651178" y="161369"/>
                  <a:pt x="1276483" y="0"/>
                </a:cubicBezTo>
              </a:path>
            </a:pathLst>
          </a:custGeom>
          <a:noFill/>
          <a:ln w="12700">
            <a:solidFill>
              <a:schemeClr val="accent1"/>
            </a:solidFill>
            <a:headEnd type="oval" w="med" len="med"/>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fontAlgn="base">
              <a:spcBef>
                <a:spcPct val="0"/>
              </a:spcBef>
              <a:spcAft>
                <a:spcPct val="0"/>
              </a:spcAft>
            </a:pPr>
            <a:endParaRPr lang="zh-CN" altLang="en-US" sz="1351">
              <a:solidFill>
                <a:prstClr val="black"/>
              </a:solidFill>
              <a:latin typeface="+mj-ea"/>
              <a:ea typeface="+mj-ea"/>
              <a:cs typeface="+mn-ea"/>
              <a:sym typeface="+mn-lt"/>
            </a:endParaRPr>
          </a:p>
        </p:txBody>
      </p:sp>
      <p:sp>
        <p:nvSpPr>
          <p:cNvPr id="35" name="文本框 34">
            <a:extLst>
              <a:ext uri="{FF2B5EF4-FFF2-40B4-BE49-F238E27FC236}">
                <a16:creationId xmlns:a16="http://schemas.microsoft.com/office/drawing/2014/main" id="{F1E1100B-273F-65BE-73B8-020AB50F4E40}"/>
              </a:ext>
            </a:extLst>
          </p:cNvPr>
          <p:cNvSpPr txBox="1"/>
          <p:nvPr/>
        </p:nvSpPr>
        <p:spPr bwMode="auto">
          <a:xfrm>
            <a:off x="3511552" y="2144325"/>
            <a:ext cx="5168898" cy="536172"/>
          </a:xfrm>
          <a:prstGeom prst="rect">
            <a:avLst/>
          </a:prstGeom>
        </p:spPr>
        <p:txBody>
          <a:bodyPr wrap="square">
            <a:spAutoFit/>
          </a:bodyPr>
          <a:lstStyle>
            <a:defPPr>
              <a:defRPr lang="zh-CN"/>
            </a:defPPr>
            <a:lvl1pPr marR="0" lvl="0" algn="ctr" fontAlgn="auto" latinLnBrk="1">
              <a:lnSpc>
                <a:spcPct val="120000"/>
              </a:lnSpc>
              <a:spcBef>
                <a:spcPts val="0"/>
              </a:spcBef>
              <a:spcAft>
                <a:spcPts val="0"/>
              </a:spcAft>
              <a:buClrTx/>
              <a:buSzTx/>
              <a:tabLst/>
              <a:defRPr kumimoji="0" sz="1400" b="0" i="0" u="none" strike="noStrike" cap="none" spc="0" normalizeH="0" baseline="0">
                <a:ln>
                  <a:noFill/>
                </a:ln>
                <a:solidFill>
                  <a:schemeClr val="bg1"/>
                </a:solidFill>
                <a:effectLst/>
                <a:uLnTx/>
                <a:uFillTx/>
                <a:cs typeface="+mn-ea"/>
              </a:defRPr>
            </a:lvl1pPr>
          </a:lstStyle>
          <a:p>
            <a:r>
              <a:rPr lang="zh-CN" altLang="en-US" dirty="0">
                <a:solidFill>
                  <a:schemeClr val="tx1">
                    <a:lumMod val="95000"/>
                    <a:lumOff val="5000"/>
                  </a:schemeClr>
                </a:solidFill>
                <a:sym typeface="+mn-lt"/>
              </a:rPr>
              <a:t>文字这里是一段文字这里是一段文字这里是一段文一段文字这里是一段文这里是一段文字文字</a:t>
            </a:r>
          </a:p>
        </p:txBody>
      </p:sp>
      <p:sp>
        <p:nvSpPr>
          <p:cNvPr id="36" name="文本框 35">
            <a:extLst>
              <a:ext uri="{FF2B5EF4-FFF2-40B4-BE49-F238E27FC236}">
                <a16:creationId xmlns:a16="http://schemas.microsoft.com/office/drawing/2014/main" id="{2464CC26-D3C8-EBC1-90B5-8016BADC19F8}"/>
              </a:ext>
            </a:extLst>
          </p:cNvPr>
          <p:cNvSpPr txBox="1"/>
          <p:nvPr/>
        </p:nvSpPr>
        <p:spPr bwMode="auto">
          <a:xfrm>
            <a:off x="4921108" y="1757446"/>
            <a:ext cx="2349784" cy="461665"/>
          </a:xfrm>
          <a:prstGeom prst="rect">
            <a:avLst/>
          </a:prstGeom>
          <a:noFill/>
        </p:spPr>
        <p:txBody>
          <a:bodyPr wrap="square">
            <a:spAutoFit/>
          </a:bodyPr>
          <a:lstStyle/>
          <a:p>
            <a:pPr algn="ctr" defTabSz="1219170" fontAlgn="base">
              <a:spcBef>
                <a:spcPct val="0"/>
              </a:spcBef>
              <a:spcAft>
                <a:spcPct val="0"/>
              </a:spcAft>
              <a:defRPr/>
            </a:pPr>
            <a:r>
              <a:rPr lang="zh-CN" altLang="en-US" sz="2400" spc="100" dirty="0">
                <a:solidFill>
                  <a:srgbClr val="010103"/>
                </a:solidFill>
                <a:latin typeface="+mj-ea"/>
                <a:ea typeface="+mj-ea"/>
                <a:cs typeface="+mn-ea"/>
                <a:sym typeface="+mn-lt"/>
              </a:rPr>
              <a:t>工作总结</a:t>
            </a:r>
          </a:p>
        </p:txBody>
      </p:sp>
      <p:sp>
        <p:nvSpPr>
          <p:cNvPr id="37" name="文本框 36">
            <a:extLst>
              <a:ext uri="{FF2B5EF4-FFF2-40B4-BE49-F238E27FC236}">
                <a16:creationId xmlns:a16="http://schemas.microsoft.com/office/drawing/2014/main" id="{732422A3-9588-93F8-0752-F7BF919D2055}"/>
              </a:ext>
            </a:extLst>
          </p:cNvPr>
          <p:cNvSpPr txBox="1"/>
          <p:nvPr/>
        </p:nvSpPr>
        <p:spPr bwMode="auto">
          <a:xfrm>
            <a:off x="8526536" y="5013507"/>
            <a:ext cx="2253439" cy="1108380"/>
          </a:xfrm>
          <a:prstGeom prst="rect">
            <a:avLst/>
          </a:prstGeom>
        </p:spPr>
        <p:txBody>
          <a:bodyPr wrap="square">
            <a:spAutoFit/>
          </a:bodyPr>
          <a:lstStyle>
            <a:defPPr>
              <a:defRPr lang="zh-CN"/>
            </a:defPPr>
            <a:lvl1pPr marR="0" lvl="0" algn="ctr" fontAlgn="auto" latinLnBrk="1">
              <a:lnSpc>
                <a:spcPct val="120000"/>
              </a:lnSpc>
              <a:spcBef>
                <a:spcPts val="0"/>
              </a:spcBef>
              <a:spcAft>
                <a:spcPts val="0"/>
              </a:spcAft>
              <a:buClrTx/>
              <a:buSzTx/>
              <a:tabLst/>
              <a:defRPr kumimoji="0" sz="1400" b="0" i="0" u="none" strike="noStrike" cap="none" spc="0" normalizeH="0" baseline="0">
                <a:ln>
                  <a:noFill/>
                </a:ln>
                <a:solidFill>
                  <a:schemeClr val="bg1"/>
                </a:solidFill>
                <a:effectLst/>
                <a:uLnTx/>
                <a:uFillTx/>
                <a:cs typeface="+mn-ea"/>
              </a:defRPr>
            </a:lvl1pPr>
          </a:lstStyle>
          <a:p>
            <a:r>
              <a:rPr lang="zh-CN" altLang="en-US" dirty="0">
                <a:solidFill>
                  <a:schemeClr val="tx1">
                    <a:lumMod val="95000"/>
                    <a:lumOff val="5000"/>
                  </a:schemeClr>
                </a:solidFill>
                <a:sym typeface="+mn-lt"/>
              </a:rPr>
              <a:t>文字这里是一段文字这里是一段文字这里是一段文一段文字这里是一段文这里是一段文字文字</a:t>
            </a:r>
          </a:p>
        </p:txBody>
      </p:sp>
      <p:sp>
        <p:nvSpPr>
          <p:cNvPr id="38" name="文本框 37">
            <a:extLst>
              <a:ext uri="{FF2B5EF4-FFF2-40B4-BE49-F238E27FC236}">
                <a16:creationId xmlns:a16="http://schemas.microsoft.com/office/drawing/2014/main" id="{E19A61C8-AF76-4B77-8E26-4809B4AA1FE3}"/>
              </a:ext>
            </a:extLst>
          </p:cNvPr>
          <p:cNvSpPr txBox="1"/>
          <p:nvPr/>
        </p:nvSpPr>
        <p:spPr bwMode="auto">
          <a:xfrm>
            <a:off x="8526536" y="4551842"/>
            <a:ext cx="2349784" cy="461665"/>
          </a:xfrm>
          <a:prstGeom prst="rect">
            <a:avLst/>
          </a:prstGeom>
          <a:noFill/>
        </p:spPr>
        <p:txBody>
          <a:bodyPr wrap="square">
            <a:spAutoFit/>
          </a:bodyPr>
          <a:lstStyle/>
          <a:p>
            <a:pPr algn="ctr" defTabSz="1219170" fontAlgn="base">
              <a:spcBef>
                <a:spcPct val="0"/>
              </a:spcBef>
              <a:spcAft>
                <a:spcPct val="0"/>
              </a:spcAft>
              <a:defRPr/>
            </a:pPr>
            <a:r>
              <a:rPr lang="zh-CN" altLang="en-US" sz="2400" spc="100" dirty="0">
                <a:solidFill>
                  <a:srgbClr val="010103"/>
                </a:solidFill>
                <a:latin typeface="+mj-ea"/>
                <a:ea typeface="+mj-ea"/>
                <a:cs typeface="+mn-ea"/>
                <a:sym typeface="+mn-lt"/>
              </a:rPr>
              <a:t>工作总结</a:t>
            </a:r>
          </a:p>
        </p:txBody>
      </p:sp>
      <p:sp>
        <p:nvSpPr>
          <p:cNvPr id="39" name="文本框 38">
            <a:extLst>
              <a:ext uri="{FF2B5EF4-FFF2-40B4-BE49-F238E27FC236}">
                <a16:creationId xmlns:a16="http://schemas.microsoft.com/office/drawing/2014/main" id="{923A80BF-3052-8CC1-A42A-86BF6671C546}"/>
              </a:ext>
            </a:extLst>
          </p:cNvPr>
          <p:cNvSpPr txBox="1"/>
          <p:nvPr/>
        </p:nvSpPr>
        <p:spPr bwMode="auto">
          <a:xfrm>
            <a:off x="1416600" y="5013507"/>
            <a:ext cx="2253440" cy="1108380"/>
          </a:xfrm>
          <a:prstGeom prst="rect">
            <a:avLst/>
          </a:prstGeom>
        </p:spPr>
        <p:txBody>
          <a:bodyPr wrap="square">
            <a:spAutoFit/>
          </a:bodyPr>
          <a:lstStyle>
            <a:defPPr>
              <a:defRPr lang="zh-CN"/>
            </a:defPPr>
            <a:lvl1pPr marR="0" lvl="0" algn="ctr" fontAlgn="auto" latinLnBrk="1">
              <a:lnSpc>
                <a:spcPct val="120000"/>
              </a:lnSpc>
              <a:spcBef>
                <a:spcPts val="0"/>
              </a:spcBef>
              <a:spcAft>
                <a:spcPts val="0"/>
              </a:spcAft>
              <a:buClrTx/>
              <a:buSzTx/>
              <a:tabLst/>
              <a:defRPr kumimoji="0" sz="1400" b="0" i="0" u="none" strike="noStrike" cap="none" spc="0" normalizeH="0" baseline="0">
                <a:ln>
                  <a:noFill/>
                </a:ln>
                <a:solidFill>
                  <a:schemeClr val="bg1"/>
                </a:solidFill>
                <a:effectLst/>
                <a:uLnTx/>
                <a:uFillTx/>
                <a:cs typeface="+mn-ea"/>
              </a:defRPr>
            </a:lvl1pPr>
          </a:lstStyle>
          <a:p>
            <a:r>
              <a:rPr lang="zh-CN" altLang="en-US" dirty="0">
                <a:solidFill>
                  <a:schemeClr val="tx1">
                    <a:lumMod val="95000"/>
                    <a:lumOff val="5000"/>
                  </a:schemeClr>
                </a:solidFill>
                <a:sym typeface="+mn-lt"/>
              </a:rPr>
              <a:t>文字这里是一段文字这里是一段文字这里是一段文一段文字这里是一段文这里是一段文字文字</a:t>
            </a:r>
          </a:p>
        </p:txBody>
      </p:sp>
      <p:sp>
        <p:nvSpPr>
          <p:cNvPr id="40" name="文本框 39">
            <a:extLst>
              <a:ext uri="{FF2B5EF4-FFF2-40B4-BE49-F238E27FC236}">
                <a16:creationId xmlns:a16="http://schemas.microsoft.com/office/drawing/2014/main" id="{81C6625E-5FB8-2203-F69B-CF22769B5162}"/>
              </a:ext>
            </a:extLst>
          </p:cNvPr>
          <p:cNvSpPr txBox="1"/>
          <p:nvPr/>
        </p:nvSpPr>
        <p:spPr bwMode="auto">
          <a:xfrm>
            <a:off x="1320253" y="4551842"/>
            <a:ext cx="2349784" cy="461665"/>
          </a:xfrm>
          <a:prstGeom prst="rect">
            <a:avLst/>
          </a:prstGeom>
          <a:noFill/>
        </p:spPr>
        <p:txBody>
          <a:bodyPr wrap="square">
            <a:spAutoFit/>
          </a:bodyPr>
          <a:lstStyle/>
          <a:p>
            <a:pPr algn="ctr" defTabSz="1219170" fontAlgn="base">
              <a:spcBef>
                <a:spcPct val="0"/>
              </a:spcBef>
              <a:spcAft>
                <a:spcPct val="0"/>
              </a:spcAft>
              <a:defRPr/>
            </a:pPr>
            <a:r>
              <a:rPr lang="zh-CN" altLang="en-US" sz="2400" spc="100" dirty="0">
                <a:solidFill>
                  <a:srgbClr val="010103"/>
                </a:solidFill>
                <a:latin typeface="+mj-ea"/>
                <a:ea typeface="+mj-ea"/>
                <a:cs typeface="+mn-ea"/>
                <a:sym typeface="+mn-lt"/>
              </a:rPr>
              <a:t>工作总结</a:t>
            </a:r>
          </a:p>
        </p:txBody>
      </p:sp>
      <p:sp>
        <p:nvSpPr>
          <p:cNvPr id="41" name="文本框 40">
            <a:extLst>
              <a:ext uri="{FF2B5EF4-FFF2-40B4-BE49-F238E27FC236}">
                <a16:creationId xmlns:a16="http://schemas.microsoft.com/office/drawing/2014/main" id="{5B844CEC-E314-0D19-DCD9-A7A3DF3216E9}"/>
              </a:ext>
            </a:extLst>
          </p:cNvPr>
          <p:cNvSpPr txBox="1"/>
          <p:nvPr/>
        </p:nvSpPr>
        <p:spPr>
          <a:xfrm>
            <a:off x="3932606" y="4882997"/>
            <a:ext cx="534121" cy="461665"/>
          </a:xfrm>
          <a:prstGeom prst="rect">
            <a:avLst/>
          </a:prstGeom>
          <a:noFill/>
        </p:spPr>
        <p:txBody>
          <a:bodyPr wrap="none" rtlCol="0">
            <a:spAutoFit/>
          </a:bodyPr>
          <a:lstStyle/>
          <a:p>
            <a:r>
              <a:rPr lang="en-US" altLang="zh-CN" sz="2400" dirty="0">
                <a:solidFill>
                  <a:schemeClr val="bg1"/>
                </a:solidFill>
                <a:latin typeface="Roboto" pitchFamily="2" charset="0"/>
                <a:ea typeface="Roboto" pitchFamily="2" charset="0"/>
                <a:cs typeface="+mn-ea"/>
                <a:sym typeface="Roboto" pitchFamily="2" charset="0"/>
              </a:rPr>
              <a:t>01</a:t>
            </a:r>
            <a:endParaRPr lang="zh-CN" altLang="en-US" sz="2400" dirty="0">
              <a:solidFill>
                <a:schemeClr val="bg1"/>
              </a:solidFill>
              <a:latin typeface="Roboto" pitchFamily="2" charset="0"/>
              <a:ea typeface="+mj-ea"/>
              <a:cs typeface="+mn-ea"/>
              <a:sym typeface="Roboto" pitchFamily="2" charset="0"/>
            </a:endParaRPr>
          </a:p>
        </p:txBody>
      </p:sp>
      <p:sp>
        <p:nvSpPr>
          <p:cNvPr id="42" name="文本框 41">
            <a:extLst>
              <a:ext uri="{FF2B5EF4-FFF2-40B4-BE49-F238E27FC236}">
                <a16:creationId xmlns:a16="http://schemas.microsoft.com/office/drawing/2014/main" id="{97BA0A7D-8200-E6FA-4FF3-8B261864436E}"/>
              </a:ext>
            </a:extLst>
          </p:cNvPr>
          <p:cNvSpPr txBox="1"/>
          <p:nvPr/>
        </p:nvSpPr>
        <p:spPr>
          <a:xfrm>
            <a:off x="5827337" y="2989150"/>
            <a:ext cx="537327" cy="461665"/>
          </a:xfrm>
          <a:prstGeom prst="rect">
            <a:avLst/>
          </a:prstGeom>
          <a:noFill/>
        </p:spPr>
        <p:txBody>
          <a:bodyPr wrap="none" rtlCol="0">
            <a:spAutoFit/>
          </a:bodyPr>
          <a:lstStyle/>
          <a:p>
            <a:r>
              <a:rPr lang="en-US" altLang="zh-CN" sz="2400" dirty="0">
                <a:solidFill>
                  <a:schemeClr val="bg1"/>
                </a:solidFill>
                <a:latin typeface="Roboto" pitchFamily="2" charset="0"/>
                <a:ea typeface="Roboto" pitchFamily="2" charset="0"/>
                <a:cs typeface="+mn-ea"/>
                <a:sym typeface="Roboto" pitchFamily="2" charset="0"/>
              </a:rPr>
              <a:t>02</a:t>
            </a:r>
            <a:endParaRPr lang="zh-CN" altLang="en-US" sz="2400" dirty="0">
              <a:solidFill>
                <a:schemeClr val="bg1"/>
              </a:solidFill>
              <a:latin typeface="Roboto" pitchFamily="2" charset="0"/>
              <a:ea typeface="+mj-ea"/>
              <a:cs typeface="+mn-ea"/>
              <a:sym typeface="Roboto" pitchFamily="2" charset="0"/>
            </a:endParaRPr>
          </a:p>
        </p:txBody>
      </p:sp>
      <p:sp>
        <p:nvSpPr>
          <p:cNvPr id="43" name="文本框 42">
            <a:extLst>
              <a:ext uri="{FF2B5EF4-FFF2-40B4-BE49-F238E27FC236}">
                <a16:creationId xmlns:a16="http://schemas.microsoft.com/office/drawing/2014/main" id="{FB9FF307-A47F-1233-EF91-AA9E461C380E}"/>
              </a:ext>
            </a:extLst>
          </p:cNvPr>
          <p:cNvSpPr txBox="1"/>
          <p:nvPr/>
        </p:nvSpPr>
        <p:spPr>
          <a:xfrm>
            <a:off x="7754369" y="4882997"/>
            <a:ext cx="537327" cy="461665"/>
          </a:xfrm>
          <a:prstGeom prst="rect">
            <a:avLst/>
          </a:prstGeom>
          <a:noFill/>
        </p:spPr>
        <p:txBody>
          <a:bodyPr wrap="none" rtlCol="0">
            <a:spAutoFit/>
          </a:bodyPr>
          <a:lstStyle/>
          <a:p>
            <a:r>
              <a:rPr lang="en-US" altLang="zh-CN" sz="2400" dirty="0">
                <a:solidFill>
                  <a:schemeClr val="bg1"/>
                </a:solidFill>
                <a:latin typeface="Roboto" pitchFamily="2" charset="0"/>
                <a:ea typeface="Roboto" pitchFamily="2" charset="0"/>
                <a:cs typeface="+mn-ea"/>
                <a:sym typeface="Roboto" pitchFamily="2" charset="0"/>
              </a:rPr>
              <a:t>03</a:t>
            </a:r>
            <a:endParaRPr lang="zh-CN" altLang="en-US" sz="2400" dirty="0">
              <a:solidFill>
                <a:schemeClr val="bg1"/>
              </a:solidFill>
              <a:latin typeface="Roboto" pitchFamily="2" charset="0"/>
              <a:ea typeface="+mj-ea"/>
              <a:cs typeface="+mn-ea"/>
              <a:sym typeface="Roboto" pitchFamily="2" charset="0"/>
            </a:endParaRPr>
          </a:p>
        </p:txBody>
      </p:sp>
      <p:sp>
        <p:nvSpPr>
          <p:cNvPr id="44" name="文本框 43">
            <a:extLst>
              <a:ext uri="{FF2B5EF4-FFF2-40B4-BE49-F238E27FC236}">
                <a16:creationId xmlns:a16="http://schemas.microsoft.com/office/drawing/2014/main" id="{F5ACD0C5-9F08-7B03-462D-C723F4F7CB16}"/>
              </a:ext>
            </a:extLst>
          </p:cNvPr>
          <p:cNvSpPr txBox="1"/>
          <p:nvPr/>
        </p:nvSpPr>
        <p:spPr>
          <a:xfrm>
            <a:off x="5593300" y="4479972"/>
            <a:ext cx="1005403" cy="1077218"/>
          </a:xfrm>
          <a:prstGeom prst="rect">
            <a:avLst/>
          </a:prstGeom>
          <a:noFill/>
        </p:spPr>
        <p:txBody>
          <a:bodyPr wrap="none" rtlCol="0">
            <a:spAutoFit/>
          </a:bodyPr>
          <a:lstStyle/>
          <a:p>
            <a:pPr algn="ctr"/>
            <a:r>
              <a:rPr lang="zh-CN" altLang="en-US" sz="3200" dirty="0">
                <a:solidFill>
                  <a:schemeClr val="bg1"/>
                </a:solidFill>
                <a:latin typeface="+mj-ea"/>
                <a:ea typeface="+mj-ea"/>
                <a:cs typeface="+mn-ea"/>
                <a:sym typeface="+mn-lt"/>
              </a:rPr>
              <a:t>工作</a:t>
            </a:r>
            <a:endParaRPr lang="en-US" altLang="zh-CN" sz="3200" dirty="0">
              <a:solidFill>
                <a:schemeClr val="bg1"/>
              </a:solidFill>
              <a:latin typeface="+mj-ea"/>
              <a:ea typeface="+mj-ea"/>
              <a:cs typeface="+mn-ea"/>
              <a:sym typeface="+mn-lt"/>
            </a:endParaRPr>
          </a:p>
          <a:p>
            <a:pPr algn="ctr"/>
            <a:r>
              <a:rPr lang="zh-CN" altLang="en-US" sz="3200" dirty="0">
                <a:solidFill>
                  <a:schemeClr val="bg1"/>
                </a:solidFill>
                <a:latin typeface="+mj-ea"/>
                <a:ea typeface="+mj-ea"/>
                <a:cs typeface="+mn-ea"/>
                <a:sym typeface="+mn-lt"/>
              </a:rPr>
              <a:t>思路</a:t>
            </a:r>
          </a:p>
        </p:txBody>
      </p:sp>
    </p:spTree>
    <p:extLst>
      <p:ext uri="{BB962C8B-B14F-4D97-AF65-F5344CB8AC3E}">
        <p14:creationId xmlns:p14="http://schemas.microsoft.com/office/powerpoint/2010/main" val="25239175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BF5FF"/>
            </a:gs>
          </a:gsLst>
          <a:lin ang="5400000" scaled="1"/>
        </a:gradFill>
        <a:effectLst/>
      </p:bgPr>
    </p:bg>
    <p:spTree>
      <p:nvGrpSpPr>
        <p:cNvPr id="1" name=""/>
        <p:cNvGrpSpPr/>
        <p:nvPr/>
      </p:nvGrpSpPr>
      <p:grpSpPr>
        <a:xfrm>
          <a:off x="0" y="0"/>
          <a:ext cx="0" cy="0"/>
          <a:chOff x="0" y="0"/>
          <a:chExt cx="0" cy="0"/>
        </a:xfrm>
      </p:grpSpPr>
      <p:sp>
        <p:nvSpPr>
          <p:cNvPr id="113" name="梯形 112">
            <a:extLst>
              <a:ext uri="{FF2B5EF4-FFF2-40B4-BE49-F238E27FC236}">
                <a16:creationId xmlns:a16="http://schemas.microsoft.com/office/drawing/2014/main" id="{602AD1BC-CAE6-78C8-1B0F-FBAFB1DC4D21}"/>
              </a:ext>
            </a:extLst>
          </p:cNvPr>
          <p:cNvSpPr/>
          <p:nvPr/>
        </p:nvSpPr>
        <p:spPr>
          <a:xfrm>
            <a:off x="-212403" y="709121"/>
            <a:ext cx="4018410" cy="857898"/>
          </a:xfrm>
          <a:prstGeom prst="trapezoid">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r>
              <a:rPr lang="en-US" altLang="zh-CN" dirty="0"/>
              <a:t>`</a:t>
            </a:r>
            <a:endParaRPr lang="zh-CN" altLang="en-US" dirty="0"/>
          </a:p>
        </p:txBody>
      </p:sp>
      <p:sp>
        <p:nvSpPr>
          <p:cNvPr id="97" name="梯形 96">
            <a:extLst>
              <a:ext uri="{FF2B5EF4-FFF2-40B4-BE49-F238E27FC236}">
                <a16:creationId xmlns:a16="http://schemas.microsoft.com/office/drawing/2014/main" id="{25747029-5DAE-36A6-8CA1-6C6E8E24B586}"/>
              </a:ext>
            </a:extLst>
          </p:cNvPr>
          <p:cNvSpPr/>
          <p:nvPr/>
        </p:nvSpPr>
        <p:spPr>
          <a:xfrm>
            <a:off x="-423333" y="587948"/>
            <a:ext cx="4018410" cy="857898"/>
          </a:xfrm>
          <a:prstGeom prst="trapezoid">
            <a:avLst/>
          </a:prstGeom>
          <a:gradFill flip="none" rotWithShape="1">
            <a:gsLst>
              <a:gs pos="0">
                <a:schemeClr val="accent1">
                  <a:lumMod val="60000"/>
                  <a:lumOff val="40000"/>
                </a:schemeClr>
              </a:gs>
              <a:gs pos="28000">
                <a:schemeClr val="accent1"/>
              </a:gs>
              <a:gs pos="100000">
                <a:schemeClr val="accent1"/>
              </a:gs>
            </a:gsLst>
            <a:lin ang="7800000" scaled="0"/>
            <a:tileRect/>
          </a:gradFill>
          <a:ln w="22225">
            <a:gradFill>
              <a:gsLst>
                <a:gs pos="0">
                  <a:schemeClr val="accent1">
                    <a:alpha val="0"/>
                  </a:schemeClr>
                </a:gs>
                <a:gs pos="100000">
                  <a:schemeClr val="accent1">
                    <a:lumMod val="40000"/>
                    <a:lumOff val="6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08" name="文本框 107">
            <a:extLst>
              <a:ext uri="{FF2B5EF4-FFF2-40B4-BE49-F238E27FC236}">
                <a16:creationId xmlns:a16="http://schemas.microsoft.com/office/drawing/2014/main" id="{8B17F8D8-881A-533A-76F6-176DFB73A148}"/>
              </a:ext>
            </a:extLst>
          </p:cNvPr>
          <p:cNvSpPr txBox="1"/>
          <p:nvPr/>
        </p:nvSpPr>
        <p:spPr>
          <a:xfrm>
            <a:off x="770880" y="709121"/>
            <a:ext cx="2051844" cy="615553"/>
          </a:xfrm>
          <a:prstGeom prst="rect">
            <a:avLst/>
          </a:prstGeom>
          <a:noFill/>
        </p:spPr>
        <p:txBody>
          <a:bodyPr wrap="none" lIns="0" tIns="0" rIns="0" bIns="0">
            <a:spAutoFit/>
          </a:bodyPr>
          <a:lstStyle/>
          <a:p>
            <a:r>
              <a:rPr lang="zh-CN" altLang="en-US" sz="4000" dirty="0">
                <a:solidFill>
                  <a:schemeClr val="bg1"/>
                </a:solidFill>
                <a:latin typeface="+mj-ea"/>
                <a:ea typeface="+mj-ea"/>
              </a:rPr>
              <a:t>工作总结</a:t>
            </a:r>
          </a:p>
        </p:txBody>
      </p:sp>
      <p:sp>
        <p:nvSpPr>
          <p:cNvPr id="139" name="椭圆 138">
            <a:extLst>
              <a:ext uri="{FF2B5EF4-FFF2-40B4-BE49-F238E27FC236}">
                <a16:creationId xmlns:a16="http://schemas.microsoft.com/office/drawing/2014/main" id="{43975D81-9771-2870-B7B3-C67B7E6A80F4}"/>
              </a:ext>
            </a:extLst>
          </p:cNvPr>
          <p:cNvSpPr/>
          <p:nvPr/>
        </p:nvSpPr>
        <p:spPr>
          <a:xfrm flipH="1">
            <a:off x="11306090" y="961368"/>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2DA82D46-8625-D75C-9A87-ED2FB0D5ECCB}"/>
              </a:ext>
            </a:extLst>
          </p:cNvPr>
          <p:cNvSpPr/>
          <p:nvPr/>
        </p:nvSpPr>
        <p:spPr>
          <a:xfrm flipH="1">
            <a:off x="11197648" y="961368"/>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a:extLst>
              <a:ext uri="{FF2B5EF4-FFF2-40B4-BE49-F238E27FC236}">
                <a16:creationId xmlns:a16="http://schemas.microsoft.com/office/drawing/2014/main" id="{8B08CEFC-CD35-BAC4-057E-8453DCA33326}"/>
              </a:ext>
            </a:extLst>
          </p:cNvPr>
          <p:cNvCxnSpPr>
            <a:cxnSpLocks/>
          </p:cNvCxnSpPr>
          <p:nvPr/>
        </p:nvCxnSpPr>
        <p:spPr>
          <a:xfrm flipH="1">
            <a:off x="4059011" y="1036023"/>
            <a:ext cx="6977204"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sp>
        <p:nvSpPr>
          <p:cNvPr id="24" name="矩形: 圆角 23">
            <a:extLst>
              <a:ext uri="{FF2B5EF4-FFF2-40B4-BE49-F238E27FC236}">
                <a16:creationId xmlns:a16="http://schemas.microsoft.com/office/drawing/2014/main" id="{B6557348-9A38-E1A7-5B2C-9E947D91C8BA}"/>
              </a:ext>
            </a:extLst>
          </p:cNvPr>
          <p:cNvSpPr/>
          <p:nvPr/>
        </p:nvSpPr>
        <p:spPr>
          <a:xfrm>
            <a:off x="5305214" y="1734106"/>
            <a:ext cx="6000876" cy="4702979"/>
          </a:xfrm>
          <a:prstGeom prst="roundRect">
            <a:avLst>
              <a:gd name="adj" fmla="val 3584"/>
            </a:avLst>
          </a:prstGeom>
          <a:solidFill>
            <a:schemeClr val="bg1"/>
          </a:solidFill>
          <a:ln>
            <a:gradFill>
              <a:gsLst>
                <a:gs pos="0">
                  <a:schemeClr val="accent1"/>
                </a:gs>
                <a:gs pos="100000">
                  <a:schemeClr val="accent1">
                    <a:alpha val="0"/>
                  </a:schemeClr>
                </a:gs>
              </a:gsLst>
              <a:lin ang="5400000" scaled="1"/>
            </a:gradFill>
          </a:ln>
          <a:effectLst>
            <a:outerShdw blurRad="508000" dist="508000" dir="2700000" sx="82000" sy="82000" algn="tl" rotWithShape="0">
              <a:schemeClr val="accent1">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aphicFrame>
        <p:nvGraphicFramePr>
          <p:cNvPr id="25" name="图表 24">
            <a:extLst>
              <a:ext uri="{FF2B5EF4-FFF2-40B4-BE49-F238E27FC236}">
                <a16:creationId xmlns:a16="http://schemas.microsoft.com/office/drawing/2014/main" id="{9D78A0D3-ED23-D70D-528D-D2629C896364}"/>
              </a:ext>
            </a:extLst>
          </p:cNvPr>
          <p:cNvGraphicFramePr/>
          <p:nvPr>
            <p:extLst>
              <p:ext uri="{D42A27DB-BD31-4B8C-83A1-F6EECF244321}">
                <p14:modId xmlns:p14="http://schemas.microsoft.com/office/powerpoint/2010/main" val="1059529431"/>
              </p:ext>
            </p:extLst>
          </p:nvPr>
        </p:nvGraphicFramePr>
        <p:xfrm>
          <a:off x="5362701" y="2873476"/>
          <a:ext cx="5885900" cy="3431727"/>
        </p:xfrm>
        <a:graphic>
          <a:graphicData uri="http://schemas.openxmlformats.org/drawingml/2006/chart">
            <c:chart xmlns:c="http://schemas.openxmlformats.org/drawingml/2006/chart" xmlns:r="http://schemas.openxmlformats.org/officeDocument/2006/relationships" r:id="rId3"/>
          </a:graphicData>
        </a:graphic>
      </p:graphicFrame>
      <p:sp>
        <p:nvSpPr>
          <p:cNvPr id="26" name="矩形: 圆角 25">
            <a:extLst>
              <a:ext uri="{FF2B5EF4-FFF2-40B4-BE49-F238E27FC236}">
                <a16:creationId xmlns:a16="http://schemas.microsoft.com/office/drawing/2014/main" id="{36721DE9-C88E-83F3-78DB-781ACE7A66C2}"/>
              </a:ext>
            </a:extLst>
          </p:cNvPr>
          <p:cNvSpPr/>
          <p:nvPr/>
        </p:nvSpPr>
        <p:spPr>
          <a:xfrm>
            <a:off x="5780166" y="2129501"/>
            <a:ext cx="5050971" cy="589016"/>
          </a:xfrm>
          <a:prstGeom prst="roundRect">
            <a:avLst/>
          </a:prstGeom>
          <a:gradFill>
            <a:gsLst>
              <a:gs pos="100000">
                <a:schemeClr val="accent1"/>
              </a:gs>
              <a:gs pos="0">
                <a:schemeClr val="accent1">
                  <a:lumMod val="50000"/>
                  <a:lumOff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cs typeface="+mn-ea"/>
            </a:endParaRPr>
          </a:p>
        </p:txBody>
      </p:sp>
      <p:sp>
        <p:nvSpPr>
          <p:cNvPr id="27" name="文本框 26">
            <a:extLst>
              <a:ext uri="{FF2B5EF4-FFF2-40B4-BE49-F238E27FC236}">
                <a16:creationId xmlns:a16="http://schemas.microsoft.com/office/drawing/2014/main" id="{2A3A3EC2-54B3-7D34-978C-683672788E27}"/>
              </a:ext>
            </a:extLst>
          </p:cNvPr>
          <p:cNvSpPr txBox="1"/>
          <p:nvPr/>
        </p:nvSpPr>
        <p:spPr>
          <a:xfrm>
            <a:off x="6305104" y="2239343"/>
            <a:ext cx="4001095" cy="369332"/>
          </a:xfrm>
          <a:prstGeom prst="rect">
            <a:avLst/>
          </a:prstGeom>
          <a:noFill/>
        </p:spPr>
        <p:txBody>
          <a:bodyPr wrap="none" lIns="0" tIns="0" rIns="0" bIns="0" rtlCol="0">
            <a:spAutoFit/>
          </a:bodyPr>
          <a:lstStyle/>
          <a:p>
            <a:r>
              <a:rPr lang="zh-CN" altLang="en-US" sz="2400" dirty="0">
                <a:solidFill>
                  <a:schemeClr val="bg1"/>
                </a:solidFill>
                <a:latin typeface="思源黑体 CN Bold" panose="020B0800000000000000" pitchFamily="34" charset="-122"/>
                <a:ea typeface="思源黑体 CN Bold" panose="020B0800000000000000" pitchFamily="34" charset="-122"/>
                <a:sym typeface="思源黑体 CN Bold" panose="020B0800000000000000" pitchFamily="34" charset="-122"/>
              </a:rPr>
              <a:t>这里是数据的一个总结性结论</a:t>
            </a:r>
          </a:p>
        </p:txBody>
      </p:sp>
      <p:sp>
        <p:nvSpPr>
          <p:cNvPr id="28" name="文本框 27">
            <a:extLst>
              <a:ext uri="{FF2B5EF4-FFF2-40B4-BE49-F238E27FC236}">
                <a16:creationId xmlns:a16="http://schemas.microsoft.com/office/drawing/2014/main" id="{CEFCDB09-292B-BD74-91CC-47BF6A8A6DC0}"/>
              </a:ext>
            </a:extLst>
          </p:cNvPr>
          <p:cNvSpPr txBox="1"/>
          <p:nvPr/>
        </p:nvSpPr>
        <p:spPr bwMode="auto">
          <a:xfrm>
            <a:off x="1008136" y="2920730"/>
            <a:ext cx="3447750" cy="498983"/>
          </a:xfrm>
          <a:prstGeom prst="rect">
            <a:avLst/>
          </a:prstGeom>
        </p:spPr>
        <p:txBody>
          <a:bodyPr wrap="square" lIns="0" tIns="0" rIns="0" bIns="0">
            <a:spAutoFit/>
          </a:bodyPr>
          <a:lstStyle>
            <a:defPPr>
              <a:defRPr lang="zh-CN"/>
            </a:defPPr>
            <a:lvl1pPr marR="0" lvl="0" algn="ctr" fontAlgn="auto" latinLnBrk="1">
              <a:lnSpc>
                <a:spcPct val="120000"/>
              </a:lnSpc>
              <a:spcBef>
                <a:spcPts val="0"/>
              </a:spcBef>
              <a:spcAft>
                <a:spcPts val="0"/>
              </a:spcAft>
              <a:buClrTx/>
              <a:buSzTx/>
              <a:tabLst/>
              <a:defRPr kumimoji="0" sz="1400" b="0" i="0" u="none" strike="noStrike" cap="none" spc="0" normalizeH="0" baseline="0">
                <a:ln>
                  <a:noFill/>
                </a:ln>
                <a:solidFill>
                  <a:schemeClr val="bg1"/>
                </a:solidFill>
                <a:effectLst/>
                <a:uLnTx/>
                <a:uFillTx/>
                <a:cs typeface="+mn-ea"/>
              </a:defRPr>
            </a:lvl1pPr>
          </a:lstStyle>
          <a:p>
            <a:pPr algn="l"/>
            <a:r>
              <a:rPr lang="zh-CN" altLang="en-US" dirty="0">
                <a:solidFill>
                  <a:schemeClr val="tx1">
                    <a:lumMod val="95000"/>
                    <a:lumOff val="5000"/>
                  </a:schemeClr>
                </a:solidFill>
                <a:sym typeface="+mn-lt"/>
              </a:rPr>
              <a:t>文字这里是一段文字这里是一段文字这里是一段文一段文字这里是一段</a:t>
            </a:r>
          </a:p>
        </p:txBody>
      </p:sp>
      <p:sp>
        <p:nvSpPr>
          <p:cNvPr id="45" name="文本框 44">
            <a:extLst>
              <a:ext uri="{FF2B5EF4-FFF2-40B4-BE49-F238E27FC236}">
                <a16:creationId xmlns:a16="http://schemas.microsoft.com/office/drawing/2014/main" id="{2CF0002A-9AA2-FBE5-573E-2DF07923ED6F}"/>
              </a:ext>
            </a:extLst>
          </p:cNvPr>
          <p:cNvSpPr txBox="1"/>
          <p:nvPr/>
        </p:nvSpPr>
        <p:spPr bwMode="auto">
          <a:xfrm>
            <a:off x="1008136" y="2504144"/>
            <a:ext cx="2349784" cy="369332"/>
          </a:xfrm>
          <a:prstGeom prst="rect">
            <a:avLst/>
          </a:prstGeom>
          <a:noFill/>
        </p:spPr>
        <p:txBody>
          <a:bodyPr wrap="square" lIns="0" tIns="0" rIns="0" bIns="0">
            <a:spAutoFit/>
          </a:bodyPr>
          <a:lstStyle/>
          <a:p>
            <a:pPr defTabSz="1219170" fontAlgn="base">
              <a:spcBef>
                <a:spcPct val="0"/>
              </a:spcBef>
              <a:spcAft>
                <a:spcPct val="0"/>
              </a:spcAft>
              <a:defRPr/>
            </a:pPr>
            <a:r>
              <a:rPr lang="zh-CN" altLang="en-US" sz="2400" spc="100" dirty="0">
                <a:solidFill>
                  <a:srgbClr val="010103"/>
                </a:solidFill>
                <a:latin typeface="+mj-ea"/>
                <a:ea typeface="+mj-ea"/>
                <a:cs typeface="+mn-ea"/>
                <a:sym typeface="+mn-lt"/>
              </a:rPr>
              <a:t>工作总结</a:t>
            </a:r>
          </a:p>
        </p:txBody>
      </p:sp>
      <p:sp>
        <p:nvSpPr>
          <p:cNvPr id="46" name="文本框 45">
            <a:extLst>
              <a:ext uri="{FF2B5EF4-FFF2-40B4-BE49-F238E27FC236}">
                <a16:creationId xmlns:a16="http://schemas.microsoft.com/office/drawing/2014/main" id="{5CC09F62-2729-4068-9DBF-68297ECA5759}"/>
              </a:ext>
            </a:extLst>
          </p:cNvPr>
          <p:cNvSpPr txBox="1"/>
          <p:nvPr/>
        </p:nvSpPr>
        <p:spPr bwMode="auto">
          <a:xfrm>
            <a:off x="1008136" y="4560845"/>
            <a:ext cx="3447750" cy="1016047"/>
          </a:xfrm>
          <a:prstGeom prst="rect">
            <a:avLst/>
          </a:prstGeom>
        </p:spPr>
        <p:txBody>
          <a:bodyPr wrap="square" lIns="0" tIns="0" rIns="0" bIns="0">
            <a:spAutoFit/>
          </a:bodyPr>
          <a:lstStyle>
            <a:defPPr>
              <a:defRPr lang="zh-CN"/>
            </a:defPPr>
            <a:lvl1pPr marR="0" lvl="0" algn="ctr" fontAlgn="auto" latinLnBrk="1">
              <a:lnSpc>
                <a:spcPct val="120000"/>
              </a:lnSpc>
              <a:spcBef>
                <a:spcPts val="0"/>
              </a:spcBef>
              <a:spcAft>
                <a:spcPts val="0"/>
              </a:spcAft>
              <a:buClrTx/>
              <a:buSzTx/>
              <a:tabLst/>
              <a:defRPr kumimoji="0" sz="1400" b="0" i="0" u="none" strike="noStrike" cap="none" spc="0" normalizeH="0" baseline="0">
                <a:ln>
                  <a:noFill/>
                </a:ln>
                <a:solidFill>
                  <a:schemeClr val="bg1"/>
                </a:solidFill>
                <a:effectLst/>
                <a:uLnTx/>
                <a:uFillTx/>
                <a:cs typeface="+mn-ea"/>
              </a:defRPr>
            </a:lvl1pPr>
          </a:lstStyle>
          <a:p>
            <a:pPr algn="l"/>
            <a:r>
              <a:rPr lang="zh-CN" altLang="en-US" dirty="0">
                <a:solidFill>
                  <a:schemeClr val="tx1">
                    <a:lumMod val="95000"/>
                    <a:lumOff val="5000"/>
                  </a:schemeClr>
                </a:solidFill>
                <a:sym typeface="+mn-lt"/>
              </a:rPr>
              <a:t>文字这里是一段文字这里是一段文字这里是一段文一段文字这里是一段文这里是一段文字文字文字这里是一段文字这里是一段文字这里是一段文一段</a:t>
            </a:r>
          </a:p>
        </p:txBody>
      </p:sp>
      <p:sp>
        <p:nvSpPr>
          <p:cNvPr id="47" name="文本框 46">
            <a:extLst>
              <a:ext uri="{FF2B5EF4-FFF2-40B4-BE49-F238E27FC236}">
                <a16:creationId xmlns:a16="http://schemas.microsoft.com/office/drawing/2014/main" id="{8274D5CD-6A8B-8EF4-553D-64FF447ECE97}"/>
              </a:ext>
            </a:extLst>
          </p:cNvPr>
          <p:cNvSpPr txBox="1"/>
          <p:nvPr/>
        </p:nvSpPr>
        <p:spPr bwMode="auto">
          <a:xfrm>
            <a:off x="1008136" y="4144259"/>
            <a:ext cx="2349784" cy="369332"/>
          </a:xfrm>
          <a:prstGeom prst="rect">
            <a:avLst/>
          </a:prstGeom>
          <a:noFill/>
        </p:spPr>
        <p:txBody>
          <a:bodyPr wrap="square" lIns="0" tIns="0" rIns="0" bIns="0">
            <a:spAutoFit/>
          </a:bodyPr>
          <a:lstStyle/>
          <a:p>
            <a:pPr defTabSz="1219170" fontAlgn="base">
              <a:spcBef>
                <a:spcPct val="0"/>
              </a:spcBef>
              <a:spcAft>
                <a:spcPct val="0"/>
              </a:spcAft>
              <a:defRPr/>
            </a:pPr>
            <a:r>
              <a:rPr lang="zh-CN" altLang="en-US" sz="2400" spc="100" dirty="0">
                <a:solidFill>
                  <a:srgbClr val="010103"/>
                </a:solidFill>
                <a:latin typeface="+mj-ea"/>
                <a:ea typeface="+mj-ea"/>
                <a:cs typeface="+mn-ea"/>
                <a:sym typeface="+mn-lt"/>
              </a:rPr>
              <a:t>工作总结</a:t>
            </a:r>
          </a:p>
        </p:txBody>
      </p:sp>
    </p:spTree>
    <p:extLst>
      <p:ext uri="{BB962C8B-B14F-4D97-AF65-F5344CB8AC3E}">
        <p14:creationId xmlns:p14="http://schemas.microsoft.com/office/powerpoint/2010/main" val="300005007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BF5FF"/>
            </a:gs>
          </a:gsLst>
          <a:lin ang="5400000" scaled="1"/>
        </a:gradFill>
        <a:effectLst/>
      </p:bgPr>
    </p:bg>
    <p:spTree>
      <p:nvGrpSpPr>
        <p:cNvPr id="1" name=""/>
        <p:cNvGrpSpPr/>
        <p:nvPr/>
      </p:nvGrpSpPr>
      <p:grpSpPr>
        <a:xfrm>
          <a:off x="0" y="0"/>
          <a:ext cx="0" cy="0"/>
          <a:chOff x="0" y="0"/>
          <a:chExt cx="0" cy="0"/>
        </a:xfrm>
      </p:grpSpPr>
      <p:sp>
        <p:nvSpPr>
          <p:cNvPr id="113" name="梯形 112">
            <a:extLst>
              <a:ext uri="{FF2B5EF4-FFF2-40B4-BE49-F238E27FC236}">
                <a16:creationId xmlns:a16="http://schemas.microsoft.com/office/drawing/2014/main" id="{602AD1BC-CAE6-78C8-1B0F-FBAFB1DC4D21}"/>
              </a:ext>
            </a:extLst>
          </p:cNvPr>
          <p:cNvSpPr/>
          <p:nvPr/>
        </p:nvSpPr>
        <p:spPr>
          <a:xfrm>
            <a:off x="-212403" y="709121"/>
            <a:ext cx="4018410" cy="857898"/>
          </a:xfrm>
          <a:prstGeom prst="trapezoid">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97" name="梯形 96">
            <a:extLst>
              <a:ext uri="{FF2B5EF4-FFF2-40B4-BE49-F238E27FC236}">
                <a16:creationId xmlns:a16="http://schemas.microsoft.com/office/drawing/2014/main" id="{25747029-5DAE-36A6-8CA1-6C6E8E24B586}"/>
              </a:ext>
            </a:extLst>
          </p:cNvPr>
          <p:cNvSpPr/>
          <p:nvPr/>
        </p:nvSpPr>
        <p:spPr>
          <a:xfrm>
            <a:off x="-423333" y="587948"/>
            <a:ext cx="4018410" cy="857898"/>
          </a:xfrm>
          <a:prstGeom prst="trapezoid">
            <a:avLst/>
          </a:prstGeom>
          <a:gradFill flip="none" rotWithShape="1">
            <a:gsLst>
              <a:gs pos="0">
                <a:schemeClr val="accent1">
                  <a:lumMod val="60000"/>
                  <a:lumOff val="40000"/>
                </a:schemeClr>
              </a:gs>
              <a:gs pos="28000">
                <a:schemeClr val="accent1"/>
              </a:gs>
              <a:gs pos="100000">
                <a:schemeClr val="accent1"/>
              </a:gs>
            </a:gsLst>
            <a:lin ang="7800000" scaled="0"/>
            <a:tileRect/>
          </a:gradFill>
          <a:ln w="22225">
            <a:gradFill>
              <a:gsLst>
                <a:gs pos="0">
                  <a:schemeClr val="accent1">
                    <a:alpha val="0"/>
                  </a:schemeClr>
                </a:gs>
                <a:gs pos="100000">
                  <a:schemeClr val="accent1">
                    <a:lumMod val="40000"/>
                    <a:lumOff val="6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08" name="文本框 107">
            <a:extLst>
              <a:ext uri="{FF2B5EF4-FFF2-40B4-BE49-F238E27FC236}">
                <a16:creationId xmlns:a16="http://schemas.microsoft.com/office/drawing/2014/main" id="{8B17F8D8-881A-533A-76F6-176DFB73A148}"/>
              </a:ext>
            </a:extLst>
          </p:cNvPr>
          <p:cNvSpPr txBox="1"/>
          <p:nvPr/>
        </p:nvSpPr>
        <p:spPr>
          <a:xfrm>
            <a:off x="770880" y="709121"/>
            <a:ext cx="2051844" cy="615553"/>
          </a:xfrm>
          <a:prstGeom prst="rect">
            <a:avLst/>
          </a:prstGeom>
          <a:noFill/>
        </p:spPr>
        <p:txBody>
          <a:bodyPr wrap="none" lIns="0" tIns="0" rIns="0" bIns="0">
            <a:spAutoFit/>
          </a:bodyPr>
          <a:lstStyle/>
          <a:p>
            <a:r>
              <a:rPr lang="zh-CN" altLang="en-US" sz="4000" dirty="0">
                <a:solidFill>
                  <a:schemeClr val="bg1"/>
                </a:solidFill>
                <a:latin typeface="+mj-ea"/>
                <a:ea typeface="+mj-ea"/>
              </a:rPr>
              <a:t>工作总结</a:t>
            </a:r>
          </a:p>
        </p:txBody>
      </p:sp>
      <p:sp>
        <p:nvSpPr>
          <p:cNvPr id="139" name="椭圆 138">
            <a:extLst>
              <a:ext uri="{FF2B5EF4-FFF2-40B4-BE49-F238E27FC236}">
                <a16:creationId xmlns:a16="http://schemas.microsoft.com/office/drawing/2014/main" id="{43975D81-9771-2870-B7B3-C67B7E6A80F4}"/>
              </a:ext>
            </a:extLst>
          </p:cNvPr>
          <p:cNvSpPr/>
          <p:nvPr/>
        </p:nvSpPr>
        <p:spPr>
          <a:xfrm flipH="1">
            <a:off x="11306090" y="961368"/>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2DA82D46-8625-D75C-9A87-ED2FB0D5ECCB}"/>
              </a:ext>
            </a:extLst>
          </p:cNvPr>
          <p:cNvSpPr/>
          <p:nvPr/>
        </p:nvSpPr>
        <p:spPr>
          <a:xfrm flipH="1">
            <a:off x="11197648" y="961368"/>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a:extLst>
              <a:ext uri="{FF2B5EF4-FFF2-40B4-BE49-F238E27FC236}">
                <a16:creationId xmlns:a16="http://schemas.microsoft.com/office/drawing/2014/main" id="{8B08CEFC-CD35-BAC4-057E-8453DCA33326}"/>
              </a:ext>
            </a:extLst>
          </p:cNvPr>
          <p:cNvCxnSpPr>
            <a:cxnSpLocks/>
          </p:cNvCxnSpPr>
          <p:nvPr/>
        </p:nvCxnSpPr>
        <p:spPr>
          <a:xfrm flipH="1">
            <a:off x="4059011" y="1036023"/>
            <a:ext cx="6977204"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pic>
        <p:nvPicPr>
          <p:cNvPr id="16" name="图片 15">
            <a:extLst>
              <a:ext uri="{FF2B5EF4-FFF2-40B4-BE49-F238E27FC236}">
                <a16:creationId xmlns:a16="http://schemas.microsoft.com/office/drawing/2014/main" id="{F6F63BF7-C600-0356-B94B-6B82F1F98EEB}"/>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028434" y="2246784"/>
            <a:ext cx="2605800" cy="1954180"/>
          </a:xfrm>
          <a:prstGeom prst="rect">
            <a:avLst/>
          </a:prstGeom>
        </p:spPr>
      </p:pic>
      <p:pic>
        <p:nvPicPr>
          <p:cNvPr id="17" name="图片 16">
            <a:extLst>
              <a:ext uri="{FF2B5EF4-FFF2-40B4-BE49-F238E27FC236}">
                <a16:creationId xmlns:a16="http://schemas.microsoft.com/office/drawing/2014/main" id="{499BEB8D-4C7B-7766-A072-682C53D26276}"/>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8357921" y="4323889"/>
            <a:ext cx="2737485" cy="1824990"/>
          </a:xfrm>
          <a:prstGeom prst="rect">
            <a:avLst/>
          </a:prstGeom>
        </p:spPr>
      </p:pic>
      <p:sp>
        <p:nvSpPr>
          <p:cNvPr id="18" name="矩形 17">
            <a:extLst>
              <a:ext uri="{FF2B5EF4-FFF2-40B4-BE49-F238E27FC236}">
                <a16:creationId xmlns:a16="http://schemas.microsoft.com/office/drawing/2014/main" id="{689BD780-C98E-A91D-9BF4-1C1E8BB44D73}"/>
              </a:ext>
            </a:extLst>
          </p:cNvPr>
          <p:cNvSpPr/>
          <p:nvPr/>
        </p:nvSpPr>
        <p:spPr>
          <a:xfrm>
            <a:off x="1028434" y="4324524"/>
            <a:ext cx="7059425" cy="1824355"/>
          </a:xfrm>
          <a:prstGeom prst="rect">
            <a:avLst/>
          </a:prstGeom>
          <a:gradFill>
            <a:gsLst>
              <a:gs pos="100000">
                <a:schemeClr val="accent1"/>
              </a:gs>
              <a:gs pos="0">
                <a:schemeClr val="accent1">
                  <a:lumMod val="50000"/>
                  <a:lumOff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sp>
        <p:nvSpPr>
          <p:cNvPr id="19" name="矩形 18">
            <a:extLst>
              <a:ext uri="{FF2B5EF4-FFF2-40B4-BE49-F238E27FC236}">
                <a16:creationId xmlns:a16="http://schemas.microsoft.com/office/drawing/2014/main" id="{73221A58-6E68-0683-A68A-3E3CC634AD17}"/>
              </a:ext>
            </a:extLst>
          </p:cNvPr>
          <p:cNvSpPr/>
          <p:nvPr/>
        </p:nvSpPr>
        <p:spPr>
          <a:xfrm>
            <a:off x="4282626" y="2768757"/>
            <a:ext cx="952500" cy="75565"/>
          </a:xfrm>
          <a:prstGeom prst="rect">
            <a:avLst/>
          </a:prstGeom>
          <a:gradFill>
            <a:gsLst>
              <a:gs pos="100000">
                <a:schemeClr val="accent1"/>
              </a:gs>
              <a:gs pos="0">
                <a:schemeClr val="accent1">
                  <a:lumMod val="50000"/>
                  <a:lumOff val="50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latin typeface="+mj-ea"/>
              <a:ea typeface="+mj-ea"/>
              <a:cs typeface="+mn-ea"/>
              <a:sym typeface="+mn-lt"/>
            </a:endParaRPr>
          </a:p>
        </p:txBody>
      </p:sp>
      <p:sp>
        <p:nvSpPr>
          <p:cNvPr id="20" name="9">
            <a:extLst>
              <a:ext uri="{FF2B5EF4-FFF2-40B4-BE49-F238E27FC236}">
                <a16:creationId xmlns:a16="http://schemas.microsoft.com/office/drawing/2014/main" id="{18006633-D808-8428-9E18-D5DA97680990}"/>
              </a:ext>
            </a:extLst>
          </p:cNvPr>
          <p:cNvSpPr/>
          <p:nvPr/>
        </p:nvSpPr>
        <p:spPr>
          <a:xfrm>
            <a:off x="4230918" y="2308711"/>
            <a:ext cx="2115852" cy="523220"/>
          </a:xfrm>
          <a:prstGeom prst="rect">
            <a:avLst/>
          </a:prstGeom>
          <a:noFill/>
        </p:spPr>
        <p:txBody>
          <a:bodyPr wrap="square" lIns="0" tIns="0" rIns="0" bIns="0">
            <a:spAutoFit/>
          </a:bodyPr>
          <a:lstStyle/>
          <a:p>
            <a:pPr defTabSz="1219170" fontAlgn="base">
              <a:spcBef>
                <a:spcPct val="0"/>
              </a:spcBef>
              <a:spcAft>
                <a:spcPct val="0"/>
              </a:spcAft>
            </a:pPr>
            <a:r>
              <a:rPr lang="zh-CN" altLang="en-US" sz="2400" spc="100" dirty="0">
                <a:solidFill>
                  <a:srgbClr val="010103"/>
                </a:solidFill>
                <a:latin typeface="+mj-ea"/>
                <a:ea typeface="+mj-ea"/>
                <a:cs typeface="+mn-ea"/>
                <a:sym typeface="+mn-lt"/>
              </a:rPr>
              <a:t>工作总结</a:t>
            </a:r>
          </a:p>
        </p:txBody>
      </p:sp>
      <p:sp>
        <p:nvSpPr>
          <p:cNvPr id="21" name="10">
            <a:extLst>
              <a:ext uri="{FF2B5EF4-FFF2-40B4-BE49-F238E27FC236}">
                <a16:creationId xmlns:a16="http://schemas.microsoft.com/office/drawing/2014/main" id="{233312DE-5920-216C-2D32-09A4141F7FF6}"/>
              </a:ext>
            </a:extLst>
          </p:cNvPr>
          <p:cNvSpPr/>
          <p:nvPr/>
        </p:nvSpPr>
        <p:spPr>
          <a:xfrm>
            <a:off x="4186362" y="2993355"/>
            <a:ext cx="6977204" cy="849848"/>
          </a:xfrm>
          <a:prstGeom prst="rect">
            <a:avLst/>
          </a:prstGeom>
        </p:spPr>
        <p:txBody>
          <a:bodyPr wrap="square">
            <a:spAutoFit/>
          </a:bodyPr>
          <a:lstStyle/>
          <a:p>
            <a:pPr marL="0" marR="0" lvl="0" indent="0" algn="l" defTabSz="914400" rtl="0" eaLnBrk="1" fontAlgn="auto" latinLnBrk="1" hangingPunct="1">
              <a:lnSpc>
                <a:spcPct val="120000"/>
              </a:lnSpc>
              <a:spcBef>
                <a:spcPts val="0"/>
              </a:spcBef>
              <a:spcAft>
                <a:spcPts val="0"/>
              </a:spcAft>
              <a:buClrTx/>
              <a:buSzTx/>
              <a:buFontTx/>
              <a:buNone/>
              <a:tabLst/>
              <a:defRPr/>
            </a:pPr>
            <a:r>
              <a:rPr kumimoji="0" lang="zh-CN" altLang="en-US" sz="1400" i="0" u="none" strike="noStrike" kern="1200" cap="none" spc="0" normalizeH="0" baseline="0" noProof="0" dirty="0">
                <a:ln>
                  <a:noFill/>
                </a:ln>
                <a:solidFill>
                  <a:srgbClr val="010103"/>
                </a:solidFill>
                <a:effectLst/>
                <a:uLnTx/>
                <a:uFillTx/>
                <a:cs typeface="+mn-ea"/>
                <a:sym typeface="+mn-lt"/>
              </a:rPr>
              <a:t>文字这里是一段文字这里是一段文字这里是一段文一段文字这里是一段文这里是一段文字文字文字这里是一段文字这里是一段文字这里是一段文一段文字这里是一段文这里是一段文字文字</a:t>
            </a:r>
          </a:p>
        </p:txBody>
      </p:sp>
      <p:sp>
        <p:nvSpPr>
          <p:cNvPr id="22" name="10">
            <a:extLst>
              <a:ext uri="{FF2B5EF4-FFF2-40B4-BE49-F238E27FC236}">
                <a16:creationId xmlns:a16="http://schemas.microsoft.com/office/drawing/2014/main" id="{00B89A84-3596-2768-523F-92D5943B9897}"/>
              </a:ext>
            </a:extLst>
          </p:cNvPr>
          <p:cNvSpPr/>
          <p:nvPr/>
        </p:nvSpPr>
        <p:spPr>
          <a:xfrm>
            <a:off x="1408130" y="4682511"/>
            <a:ext cx="6300033" cy="1108380"/>
          </a:xfrm>
          <a:prstGeom prst="rect">
            <a:avLst/>
          </a:prstGeom>
        </p:spPr>
        <p:txBody>
          <a:bodyPr wrap="square">
            <a:spAutoFit/>
          </a:bodyPr>
          <a:lstStyle/>
          <a:p>
            <a:pPr marR="0" lvl="0" algn="l" defTabSz="914400" rtl="0" eaLnBrk="1" fontAlgn="auto" latinLnBrk="1" hangingPunct="1">
              <a:lnSpc>
                <a:spcPct val="120000"/>
              </a:lnSpc>
              <a:spcBef>
                <a:spcPts val="0"/>
              </a:spcBef>
              <a:spcAft>
                <a:spcPts val="0"/>
              </a:spcAft>
              <a:buClrTx/>
              <a:buSzTx/>
              <a:tabLst/>
              <a:defRPr/>
            </a:pPr>
            <a:r>
              <a:rPr kumimoji="0" lang="zh-CN" altLang="en-US" sz="1400" b="0" i="0" u="none" strike="noStrike" kern="1200" cap="none" spc="0" normalizeH="0" baseline="0" noProof="0" dirty="0">
                <a:ln>
                  <a:noFill/>
                </a:ln>
                <a:solidFill>
                  <a:schemeClr val="bg1"/>
                </a:solidFill>
                <a:effectLst/>
                <a:uLnTx/>
                <a:uFillTx/>
                <a:cs typeface="+mn-ea"/>
                <a:sym typeface="+mn-lt"/>
              </a:rPr>
              <a:t>文字这里是一段文字这里是一段文字这里是一段文一段文字这里是一段文这里是一段文字文字文字这里是一段文字这里是一段文字这里是一段文一段文字这里是一段文这里是一段文字文字文字这里是一段文字这里是一段文字这里是一段文一段文字这里是一段文这里是一段文字文字</a:t>
            </a:r>
          </a:p>
        </p:txBody>
      </p:sp>
    </p:spTree>
    <p:extLst>
      <p:ext uri="{BB962C8B-B14F-4D97-AF65-F5344CB8AC3E}">
        <p14:creationId xmlns:p14="http://schemas.microsoft.com/office/powerpoint/2010/main" val="9763375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gradFill>
          <a:gsLst>
            <a:gs pos="0">
              <a:schemeClr val="bg1"/>
            </a:gs>
            <a:gs pos="100000">
              <a:srgbClr val="EBF5FF"/>
            </a:gs>
          </a:gsLst>
          <a:lin ang="5400000" scaled="1"/>
        </a:gradFill>
        <a:effectLst/>
      </p:bgPr>
    </p:bg>
    <p:spTree>
      <p:nvGrpSpPr>
        <p:cNvPr id="1" name=""/>
        <p:cNvGrpSpPr/>
        <p:nvPr/>
      </p:nvGrpSpPr>
      <p:grpSpPr>
        <a:xfrm>
          <a:off x="0" y="0"/>
          <a:ext cx="0" cy="0"/>
          <a:chOff x="0" y="0"/>
          <a:chExt cx="0" cy="0"/>
        </a:xfrm>
      </p:grpSpPr>
      <p:sp>
        <p:nvSpPr>
          <p:cNvPr id="113" name="梯形 112">
            <a:extLst>
              <a:ext uri="{FF2B5EF4-FFF2-40B4-BE49-F238E27FC236}">
                <a16:creationId xmlns:a16="http://schemas.microsoft.com/office/drawing/2014/main" id="{602AD1BC-CAE6-78C8-1B0F-FBAFB1DC4D21}"/>
              </a:ext>
            </a:extLst>
          </p:cNvPr>
          <p:cNvSpPr/>
          <p:nvPr/>
        </p:nvSpPr>
        <p:spPr>
          <a:xfrm>
            <a:off x="-212403" y="709121"/>
            <a:ext cx="4018410" cy="857898"/>
          </a:xfrm>
          <a:prstGeom prst="trapezoid">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97" name="梯形 96">
            <a:extLst>
              <a:ext uri="{FF2B5EF4-FFF2-40B4-BE49-F238E27FC236}">
                <a16:creationId xmlns:a16="http://schemas.microsoft.com/office/drawing/2014/main" id="{25747029-5DAE-36A6-8CA1-6C6E8E24B586}"/>
              </a:ext>
            </a:extLst>
          </p:cNvPr>
          <p:cNvSpPr/>
          <p:nvPr/>
        </p:nvSpPr>
        <p:spPr>
          <a:xfrm>
            <a:off x="-423333" y="587948"/>
            <a:ext cx="4018410" cy="857898"/>
          </a:xfrm>
          <a:prstGeom prst="trapezoid">
            <a:avLst/>
          </a:prstGeom>
          <a:gradFill flip="none" rotWithShape="1">
            <a:gsLst>
              <a:gs pos="0">
                <a:schemeClr val="accent1">
                  <a:lumMod val="60000"/>
                  <a:lumOff val="40000"/>
                </a:schemeClr>
              </a:gs>
              <a:gs pos="28000">
                <a:schemeClr val="accent1"/>
              </a:gs>
              <a:gs pos="100000">
                <a:schemeClr val="accent1"/>
              </a:gs>
            </a:gsLst>
            <a:lin ang="7800000" scaled="0"/>
            <a:tileRect/>
          </a:gradFill>
          <a:ln w="22225">
            <a:gradFill>
              <a:gsLst>
                <a:gs pos="0">
                  <a:schemeClr val="accent1">
                    <a:alpha val="0"/>
                  </a:schemeClr>
                </a:gs>
                <a:gs pos="100000">
                  <a:schemeClr val="accent1">
                    <a:lumMod val="40000"/>
                    <a:lumOff val="60000"/>
                  </a:schemeClr>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endParaRPr lang="zh-CN" altLang="en-US"/>
          </a:p>
        </p:txBody>
      </p:sp>
      <p:sp>
        <p:nvSpPr>
          <p:cNvPr id="108" name="文本框 107">
            <a:extLst>
              <a:ext uri="{FF2B5EF4-FFF2-40B4-BE49-F238E27FC236}">
                <a16:creationId xmlns:a16="http://schemas.microsoft.com/office/drawing/2014/main" id="{8B17F8D8-881A-533A-76F6-176DFB73A148}"/>
              </a:ext>
            </a:extLst>
          </p:cNvPr>
          <p:cNvSpPr txBox="1"/>
          <p:nvPr/>
        </p:nvSpPr>
        <p:spPr>
          <a:xfrm>
            <a:off x="770880" y="709121"/>
            <a:ext cx="2051844" cy="615553"/>
          </a:xfrm>
          <a:prstGeom prst="rect">
            <a:avLst/>
          </a:prstGeom>
          <a:noFill/>
        </p:spPr>
        <p:txBody>
          <a:bodyPr wrap="none" lIns="0" tIns="0" rIns="0" bIns="0">
            <a:spAutoFit/>
          </a:bodyPr>
          <a:lstStyle/>
          <a:p>
            <a:r>
              <a:rPr lang="zh-CN" altLang="en-US" sz="4000" dirty="0">
                <a:solidFill>
                  <a:schemeClr val="bg1"/>
                </a:solidFill>
                <a:latin typeface="+mj-ea"/>
                <a:ea typeface="+mj-ea"/>
              </a:rPr>
              <a:t>工作总结</a:t>
            </a:r>
          </a:p>
        </p:txBody>
      </p:sp>
      <p:sp>
        <p:nvSpPr>
          <p:cNvPr id="139" name="椭圆 138">
            <a:extLst>
              <a:ext uri="{FF2B5EF4-FFF2-40B4-BE49-F238E27FC236}">
                <a16:creationId xmlns:a16="http://schemas.microsoft.com/office/drawing/2014/main" id="{43975D81-9771-2870-B7B3-C67B7E6A80F4}"/>
              </a:ext>
            </a:extLst>
          </p:cNvPr>
          <p:cNvSpPr/>
          <p:nvPr/>
        </p:nvSpPr>
        <p:spPr>
          <a:xfrm flipH="1">
            <a:off x="11306090" y="961368"/>
            <a:ext cx="149310" cy="149310"/>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0" name="椭圆 139">
            <a:extLst>
              <a:ext uri="{FF2B5EF4-FFF2-40B4-BE49-F238E27FC236}">
                <a16:creationId xmlns:a16="http://schemas.microsoft.com/office/drawing/2014/main" id="{2DA82D46-8625-D75C-9A87-ED2FB0D5ECCB}"/>
              </a:ext>
            </a:extLst>
          </p:cNvPr>
          <p:cNvSpPr/>
          <p:nvPr/>
        </p:nvSpPr>
        <p:spPr>
          <a:xfrm flipH="1">
            <a:off x="11197648" y="961368"/>
            <a:ext cx="149310" cy="149310"/>
          </a:xfrm>
          <a:prstGeom prst="ellipse">
            <a:avLst/>
          </a:prstGeom>
          <a:solidFill>
            <a:srgbClr val="45C34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1" name="直接连接符 140">
            <a:extLst>
              <a:ext uri="{FF2B5EF4-FFF2-40B4-BE49-F238E27FC236}">
                <a16:creationId xmlns:a16="http://schemas.microsoft.com/office/drawing/2014/main" id="{8B08CEFC-CD35-BAC4-057E-8453DCA33326}"/>
              </a:ext>
            </a:extLst>
          </p:cNvPr>
          <p:cNvCxnSpPr>
            <a:cxnSpLocks/>
          </p:cNvCxnSpPr>
          <p:nvPr/>
        </p:nvCxnSpPr>
        <p:spPr>
          <a:xfrm flipH="1">
            <a:off x="4059011" y="1036023"/>
            <a:ext cx="6977204" cy="0"/>
          </a:xfrm>
          <a:prstGeom prst="line">
            <a:avLst/>
          </a:prstGeom>
          <a:ln w="12700" cap="rnd">
            <a:solidFill>
              <a:schemeClr val="tx1">
                <a:lumMod val="85000"/>
                <a:lumOff val="15000"/>
                <a:alpha val="50000"/>
              </a:schemeClr>
            </a:solidFill>
            <a:prstDash val="lgDash"/>
            <a:round/>
          </a:ln>
        </p:spPr>
        <p:style>
          <a:lnRef idx="1">
            <a:schemeClr val="accent1"/>
          </a:lnRef>
          <a:fillRef idx="0">
            <a:schemeClr val="accent1"/>
          </a:fillRef>
          <a:effectRef idx="0">
            <a:schemeClr val="accent1"/>
          </a:effectRef>
          <a:fontRef idx="minor">
            <a:schemeClr val="tx1"/>
          </a:fontRef>
        </p:style>
      </p:cxnSp>
      <p:sp>
        <p:nvSpPr>
          <p:cNvPr id="15" name="矩形: 圆角 14">
            <a:extLst>
              <a:ext uri="{FF2B5EF4-FFF2-40B4-BE49-F238E27FC236}">
                <a16:creationId xmlns:a16="http://schemas.microsoft.com/office/drawing/2014/main" id="{7CDAFA3C-D768-68D2-8559-D0E7B797CE98}"/>
              </a:ext>
            </a:extLst>
          </p:cNvPr>
          <p:cNvSpPr/>
          <p:nvPr/>
        </p:nvSpPr>
        <p:spPr>
          <a:xfrm>
            <a:off x="0" y="4333875"/>
            <a:ext cx="12192000" cy="2524126"/>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a:extLst>
              <a:ext uri="{FF2B5EF4-FFF2-40B4-BE49-F238E27FC236}">
                <a16:creationId xmlns:a16="http://schemas.microsoft.com/office/drawing/2014/main" id="{9BDC9B65-57D0-CE52-FEF2-051CFC9935B7}"/>
              </a:ext>
            </a:extLst>
          </p:cNvPr>
          <p:cNvSpPr/>
          <p:nvPr/>
        </p:nvSpPr>
        <p:spPr>
          <a:xfrm>
            <a:off x="-116114" y="5246023"/>
            <a:ext cx="12424228" cy="1938992"/>
          </a:xfrm>
          <a:prstGeom prst="rect">
            <a:avLst/>
          </a:prstGeom>
        </p:spPr>
        <p:txBody>
          <a:bodyPr wrap="square">
            <a:spAutoFit/>
          </a:bodyPr>
          <a:lstStyle/>
          <a:p>
            <a:pPr algn="ctr"/>
            <a:r>
              <a:rPr lang="en-US" altLang="zh-CN" sz="12000" dirty="0">
                <a:ln>
                  <a:solidFill>
                    <a:schemeClr val="bg1">
                      <a:alpha val="30000"/>
                    </a:schemeClr>
                  </a:solidFill>
                </a:ln>
                <a:solidFill>
                  <a:schemeClr val="bg1">
                    <a:alpha val="10000"/>
                  </a:schemeClr>
                </a:solidFill>
                <a:latin typeface="思源黑体 CN Bold" panose="020B0800000000000000" pitchFamily="34" charset="-122"/>
                <a:ea typeface="思源黑体 CN Bold" panose="020B0800000000000000" pitchFamily="34" charset="-122"/>
                <a:sym typeface="思源黑体 CN Bold" panose="020B0800000000000000" pitchFamily="34" charset="-122"/>
              </a:rPr>
              <a:t>AYSIS OF EXISTI</a:t>
            </a:r>
          </a:p>
        </p:txBody>
      </p:sp>
      <p:sp>
        <p:nvSpPr>
          <p:cNvPr id="24" name="椭圆 23">
            <a:extLst>
              <a:ext uri="{FF2B5EF4-FFF2-40B4-BE49-F238E27FC236}">
                <a16:creationId xmlns:a16="http://schemas.microsoft.com/office/drawing/2014/main" id="{C501C83D-7641-3760-FCBA-7B758F5C318A}"/>
              </a:ext>
            </a:extLst>
          </p:cNvPr>
          <p:cNvSpPr/>
          <p:nvPr/>
        </p:nvSpPr>
        <p:spPr>
          <a:xfrm>
            <a:off x="1955036" y="1600966"/>
            <a:ext cx="1300225" cy="1300225"/>
          </a:xfrm>
          <a:prstGeom prst="ellipse">
            <a:avLst/>
          </a:prstGeom>
          <a:solidFill>
            <a:schemeClr val="accent1">
              <a:alpha val="10000"/>
            </a:schemeClr>
          </a:solidFill>
          <a:ln cap="rnd">
            <a:solidFill>
              <a:schemeClr val="accent1"/>
            </a:solidFill>
            <a:prstDash val="dash"/>
            <a:round/>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椭圆 24">
            <a:extLst>
              <a:ext uri="{FF2B5EF4-FFF2-40B4-BE49-F238E27FC236}">
                <a16:creationId xmlns:a16="http://schemas.microsoft.com/office/drawing/2014/main" id="{DF33C81C-17AE-8891-0712-F61DFE6C8529}"/>
              </a:ext>
            </a:extLst>
          </p:cNvPr>
          <p:cNvSpPr/>
          <p:nvPr/>
        </p:nvSpPr>
        <p:spPr>
          <a:xfrm>
            <a:off x="5445094" y="1600966"/>
            <a:ext cx="1300225" cy="1300225"/>
          </a:xfrm>
          <a:prstGeom prst="ellipse">
            <a:avLst/>
          </a:prstGeom>
          <a:solidFill>
            <a:schemeClr val="accent1">
              <a:alpha val="10000"/>
            </a:schemeClr>
          </a:solidFill>
          <a:ln cap="rnd">
            <a:solidFill>
              <a:schemeClr val="accent1"/>
            </a:solidFill>
            <a:prstDash val="dash"/>
            <a:round/>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a:extLst>
              <a:ext uri="{FF2B5EF4-FFF2-40B4-BE49-F238E27FC236}">
                <a16:creationId xmlns:a16="http://schemas.microsoft.com/office/drawing/2014/main" id="{52E5C014-3AB9-C549-643B-9CB4EA219684}"/>
              </a:ext>
            </a:extLst>
          </p:cNvPr>
          <p:cNvSpPr/>
          <p:nvPr/>
        </p:nvSpPr>
        <p:spPr>
          <a:xfrm>
            <a:off x="8935150" y="1600966"/>
            <a:ext cx="1300225" cy="1300225"/>
          </a:xfrm>
          <a:prstGeom prst="ellipse">
            <a:avLst/>
          </a:prstGeom>
          <a:solidFill>
            <a:schemeClr val="accent1">
              <a:alpha val="10000"/>
            </a:schemeClr>
          </a:solidFill>
          <a:ln cap="rnd">
            <a:solidFill>
              <a:schemeClr val="accent1"/>
            </a:solidFill>
            <a:prstDash val="dash"/>
            <a:round/>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矩形: 圆角 26">
            <a:extLst>
              <a:ext uri="{FF2B5EF4-FFF2-40B4-BE49-F238E27FC236}">
                <a16:creationId xmlns:a16="http://schemas.microsoft.com/office/drawing/2014/main" id="{F5EB00A0-01AE-B3EB-7D86-4526034F957E}"/>
              </a:ext>
            </a:extLst>
          </p:cNvPr>
          <p:cNvSpPr/>
          <p:nvPr/>
        </p:nvSpPr>
        <p:spPr>
          <a:xfrm>
            <a:off x="1054099" y="2362932"/>
            <a:ext cx="3102101" cy="3825875"/>
          </a:xfrm>
          <a:prstGeom prst="roundRect">
            <a:avLst>
              <a:gd name="adj" fmla="val 3000"/>
            </a:avLst>
          </a:prstGeom>
          <a:solidFill>
            <a:schemeClr val="bg1"/>
          </a:solidFill>
          <a:ln w="25400">
            <a:gradFill>
              <a:gsLst>
                <a:gs pos="0">
                  <a:schemeClr val="accent1"/>
                </a:gs>
                <a:gs pos="100000">
                  <a:srgbClr val="0742E9">
                    <a:alpha val="0"/>
                  </a:srgbClr>
                </a:gs>
              </a:gsLst>
              <a:lin ang="5400000" scaled="1"/>
            </a:gradFill>
          </a:ln>
          <a:effectLst>
            <a:outerShdw blurRad="419100" dist="431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圆角 27">
            <a:extLst>
              <a:ext uri="{FF2B5EF4-FFF2-40B4-BE49-F238E27FC236}">
                <a16:creationId xmlns:a16="http://schemas.microsoft.com/office/drawing/2014/main" id="{DD33AF79-04AF-6027-0035-941091F6AACE}"/>
              </a:ext>
            </a:extLst>
          </p:cNvPr>
          <p:cNvSpPr/>
          <p:nvPr/>
        </p:nvSpPr>
        <p:spPr>
          <a:xfrm>
            <a:off x="4544156" y="2362932"/>
            <a:ext cx="3102101" cy="3825875"/>
          </a:xfrm>
          <a:prstGeom prst="roundRect">
            <a:avLst>
              <a:gd name="adj" fmla="val 3000"/>
            </a:avLst>
          </a:prstGeom>
          <a:solidFill>
            <a:schemeClr val="bg1"/>
          </a:solidFill>
          <a:ln w="25400">
            <a:gradFill>
              <a:gsLst>
                <a:gs pos="0">
                  <a:schemeClr val="accent1"/>
                </a:gs>
                <a:gs pos="100000">
                  <a:srgbClr val="0742E9">
                    <a:alpha val="0"/>
                  </a:srgbClr>
                </a:gs>
              </a:gsLst>
              <a:lin ang="5400000" scaled="1"/>
            </a:gradFill>
          </a:ln>
          <a:effectLst>
            <a:outerShdw blurRad="419100" dist="431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矩形: 圆角 28">
            <a:extLst>
              <a:ext uri="{FF2B5EF4-FFF2-40B4-BE49-F238E27FC236}">
                <a16:creationId xmlns:a16="http://schemas.microsoft.com/office/drawing/2014/main" id="{650726EB-2B46-A478-116D-709D26F3BD38}"/>
              </a:ext>
            </a:extLst>
          </p:cNvPr>
          <p:cNvSpPr/>
          <p:nvPr/>
        </p:nvSpPr>
        <p:spPr>
          <a:xfrm>
            <a:off x="8034212" y="2362932"/>
            <a:ext cx="3102101" cy="3825875"/>
          </a:xfrm>
          <a:prstGeom prst="roundRect">
            <a:avLst>
              <a:gd name="adj" fmla="val 3000"/>
            </a:avLst>
          </a:prstGeom>
          <a:solidFill>
            <a:schemeClr val="bg1"/>
          </a:solidFill>
          <a:ln w="25400">
            <a:gradFill>
              <a:gsLst>
                <a:gs pos="0">
                  <a:schemeClr val="accent1"/>
                </a:gs>
                <a:gs pos="100000">
                  <a:srgbClr val="0742E9">
                    <a:alpha val="0"/>
                  </a:srgbClr>
                </a:gs>
              </a:gsLst>
              <a:lin ang="5400000" scaled="1"/>
            </a:gradFill>
          </a:ln>
          <a:effectLst>
            <a:outerShdw blurRad="419100" dist="4318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矩形 29">
            <a:extLst>
              <a:ext uri="{FF2B5EF4-FFF2-40B4-BE49-F238E27FC236}">
                <a16:creationId xmlns:a16="http://schemas.microsoft.com/office/drawing/2014/main" id="{BCA7F4E5-EA81-B730-19A0-C6B62DDBFDED}"/>
              </a:ext>
            </a:extLst>
          </p:cNvPr>
          <p:cNvSpPr/>
          <p:nvPr/>
        </p:nvSpPr>
        <p:spPr>
          <a:xfrm>
            <a:off x="1387964" y="2807319"/>
            <a:ext cx="2434370" cy="94846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思源黑体 CN Medium" panose="020B0600000000000000" pitchFamily="34" charset="-122"/>
                <a:ea typeface="思源黑体 CN Medium" panose="020B0600000000000000" pitchFamily="34" charset="-122"/>
                <a:sym typeface="HarmonyOS Sans SC Medium" panose="00000600000000000000" pitchFamily="2" charset="-122"/>
              </a:rPr>
              <a:t>能力规划与管理</a:t>
            </a:r>
            <a:endParaRPr kumimoji="0" lang="en-US" altLang="zh-CN"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思源黑体 CN Medium" panose="020B0600000000000000" pitchFamily="34" charset="-122"/>
              <a:ea typeface="思源黑体 CN Medium" panose="020B0600000000000000" pitchFamily="34" charset="-122"/>
              <a:sym typeface="HarmonyOS Sans SC Medium" panose="00000600000000000000" pitchFamily="2"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思源黑体 CN Medium" panose="020B0600000000000000" pitchFamily="34" charset="-122"/>
                <a:ea typeface="思源黑体 CN Medium" panose="020B0600000000000000" pitchFamily="34" charset="-122"/>
                <a:sym typeface="HarmonyOS Sans SC Medium" panose="00000600000000000000" pitchFamily="2" charset="-122"/>
              </a:rPr>
              <a:t>仍需大力加强</a:t>
            </a:r>
          </a:p>
        </p:txBody>
      </p:sp>
      <p:sp>
        <p:nvSpPr>
          <p:cNvPr id="31" name="矩形 30">
            <a:extLst>
              <a:ext uri="{FF2B5EF4-FFF2-40B4-BE49-F238E27FC236}">
                <a16:creationId xmlns:a16="http://schemas.microsoft.com/office/drawing/2014/main" id="{ACC8410B-FF00-AF4C-5D87-DE486F5774B5}"/>
              </a:ext>
            </a:extLst>
          </p:cNvPr>
          <p:cNvSpPr/>
          <p:nvPr/>
        </p:nvSpPr>
        <p:spPr>
          <a:xfrm>
            <a:off x="4897059" y="2807319"/>
            <a:ext cx="2396294" cy="94846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思源黑体 CN Medium" panose="020B0600000000000000" pitchFamily="34" charset="-122"/>
                <a:ea typeface="思源黑体 CN Medium" panose="020B0600000000000000" pitchFamily="34" charset="-122"/>
                <a:sym typeface="HarmonyOS Sans SC Medium" panose="00000600000000000000" pitchFamily="2" charset="-122"/>
              </a:rPr>
              <a:t>战略性人才储备与培养显滞后</a:t>
            </a:r>
          </a:p>
        </p:txBody>
      </p:sp>
      <p:sp>
        <p:nvSpPr>
          <p:cNvPr id="32" name="矩形 31">
            <a:extLst>
              <a:ext uri="{FF2B5EF4-FFF2-40B4-BE49-F238E27FC236}">
                <a16:creationId xmlns:a16="http://schemas.microsoft.com/office/drawing/2014/main" id="{18D63D59-CAC4-4191-A08E-0AFA4EE76269}"/>
              </a:ext>
            </a:extLst>
          </p:cNvPr>
          <p:cNvSpPr/>
          <p:nvPr/>
        </p:nvSpPr>
        <p:spPr>
          <a:xfrm>
            <a:off x="8368077" y="2807319"/>
            <a:ext cx="2434370" cy="948465"/>
          </a:xfrm>
          <a:prstGeom prst="rect">
            <a:avLst/>
          </a:prstGeom>
        </p:spPr>
        <p:txBody>
          <a:bodyPr wrap="square">
            <a:sp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思源黑体 CN Medium" panose="020B0600000000000000" pitchFamily="34" charset="-122"/>
                <a:ea typeface="思源黑体 CN Medium" panose="020B0600000000000000" pitchFamily="34" charset="-122"/>
                <a:sym typeface="HarmonyOS Sans SC Medium" panose="00000600000000000000" pitchFamily="2" charset="-122"/>
              </a:rPr>
              <a:t>能力规划与管理</a:t>
            </a:r>
            <a:endParaRPr kumimoji="0" lang="en-US" altLang="zh-CN"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思源黑体 CN Medium" panose="020B0600000000000000" pitchFamily="34" charset="-122"/>
              <a:ea typeface="思源黑体 CN Medium" panose="020B0600000000000000" pitchFamily="34" charset="-122"/>
              <a:sym typeface="HarmonyOS Sans SC Medium" panose="00000600000000000000" pitchFamily="2" charset="-122"/>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2400" b="0" i="0" u="none" strike="noStrike" kern="1200" cap="none" spc="0" normalizeH="0" baseline="0" noProof="0" dirty="0">
                <a:ln>
                  <a:noFill/>
                </a:ln>
                <a:gradFill>
                  <a:gsLst>
                    <a:gs pos="0">
                      <a:schemeClr val="accent1"/>
                    </a:gs>
                    <a:gs pos="100000">
                      <a:schemeClr val="accent1">
                        <a:lumMod val="75000"/>
                      </a:schemeClr>
                    </a:gs>
                  </a:gsLst>
                  <a:lin ang="5400000" scaled="1"/>
                </a:gradFill>
                <a:effectLst/>
                <a:uLnTx/>
                <a:uFillTx/>
                <a:latin typeface="思源黑体 CN Medium" panose="020B0600000000000000" pitchFamily="34" charset="-122"/>
                <a:ea typeface="思源黑体 CN Medium" panose="020B0600000000000000" pitchFamily="34" charset="-122"/>
                <a:sym typeface="HarmonyOS Sans SC Medium" panose="00000600000000000000" pitchFamily="2" charset="-122"/>
              </a:rPr>
              <a:t>仍需大力加强</a:t>
            </a:r>
          </a:p>
        </p:txBody>
      </p:sp>
      <p:sp>
        <p:nvSpPr>
          <p:cNvPr id="33" name="椭圆 32">
            <a:extLst>
              <a:ext uri="{FF2B5EF4-FFF2-40B4-BE49-F238E27FC236}">
                <a16:creationId xmlns:a16="http://schemas.microsoft.com/office/drawing/2014/main" id="{6AC1B3FB-5D6F-B523-058E-858BC9D1757B}"/>
              </a:ext>
            </a:extLst>
          </p:cNvPr>
          <p:cNvSpPr/>
          <p:nvPr/>
        </p:nvSpPr>
        <p:spPr>
          <a:xfrm>
            <a:off x="2122425" y="1768355"/>
            <a:ext cx="965448" cy="965448"/>
          </a:xfrm>
          <a:prstGeom prst="ellipse">
            <a:avLst/>
          </a:prstGeom>
          <a:gradFill>
            <a:gsLst>
              <a:gs pos="0">
                <a:schemeClr val="accent1">
                  <a:lumMod val="40000"/>
                  <a:lumOff val="60000"/>
                </a:schemeClr>
              </a:gs>
              <a:gs pos="100000">
                <a:schemeClr val="accent1"/>
              </a:gs>
            </a:gsLst>
            <a:lin ang="2700000" scaled="1"/>
          </a:gradFill>
          <a:ln>
            <a:noFill/>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8A1033D5-88DB-E3B7-3F1A-F0E0F629FD4C}"/>
              </a:ext>
            </a:extLst>
          </p:cNvPr>
          <p:cNvSpPr/>
          <p:nvPr/>
        </p:nvSpPr>
        <p:spPr>
          <a:xfrm>
            <a:off x="5612483" y="1768355"/>
            <a:ext cx="965448" cy="965448"/>
          </a:xfrm>
          <a:prstGeom prst="ellipse">
            <a:avLst/>
          </a:prstGeom>
          <a:gradFill>
            <a:gsLst>
              <a:gs pos="0">
                <a:schemeClr val="accent1">
                  <a:lumMod val="40000"/>
                  <a:lumOff val="60000"/>
                </a:schemeClr>
              </a:gs>
              <a:gs pos="100000">
                <a:schemeClr val="accent1"/>
              </a:gs>
            </a:gsLst>
            <a:lin ang="2700000" scaled="1"/>
          </a:gradFill>
          <a:ln>
            <a:noFill/>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a:extLst>
              <a:ext uri="{FF2B5EF4-FFF2-40B4-BE49-F238E27FC236}">
                <a16:creationId xmlns:a16="http://schemas.microsoft.com/office/drawing/2014/main" id="{E31D109E-049F-E95F-DAD6-3251D7EB2810}"/>
              </a:ext>
            </a:extLst>
          </p:cNvPr>
          <p:cNvSpPr/>
          <p:nvPr/>
        </p:nvSpPr>
        <p:spPr>
          <a:xfrm>
            <a:off x="9102539" y="1768355"/>
            <a:ext cx="965448" cy="965448"/>
          </a:xfrm>
          <a:prstGeom prst="ellipse">
            <a:avLst/>
          </a:prstGeom>
          <a:gradFill>
            <a:gsLst>
              <a:gs pos="0">
                <a:schemeClr val="accent1">
                  <a:lumMod val="40000"/>
                  <a:lumOff val="60000"/>
                </a:schemeClr>
              </a:gs>
              <a:gs pos="100000">
                <a:schemeClr val="accent1"/>
              </a:gs>
            </a:gsLst>
            <a:lin ang="2700000" scaled="1"/>
          </a:gradFill>
          <a:ln>
            <a:noFill/>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6" name="图形 35" descr="男人群 纯色填充">
            <a:extLst>
              <a:ext uri="{FF2B5EF4-FFF2-40B4-BE49-F238E27FC236}">
                <a16:creationId xmlns:a16="http://schemas.microsoft.com/office/drawing/2014/main" id="{001BE813-58BD-2DCB-9E50-9C93CF728C9B}"/>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5825206" y="1981078"/>
            <a:ext cx="540000" cy="540000"/>
          </a:xfrm>
          <a:prstGeom prst="rect">
            <a:avLst/>
          </a:prstGeom>
        </p:spPr>
      </p:pic>
      <p:pic>
        <p:nvPicPr>
          <p:cNvPr id="37" name="图形 36" descr="层次结构 纯色填充">
            <a:extLst>
              <a:ext uri="{FF2B5EF4-FFF2-40B4-BE49-F238E27FC236}">
                <a16:creationId xmlns:a16="http://schemas.microsoft.com/office/drawing/2014/main" id="{25CD5261-5AED-9728-AF52-59DFFEC437D2}"/>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2335148" y="1981078"/>
            <a:ext cx="540000" cy="540000"/>
          </a:xfrm>
          <a:prstGeom prst="rect">
            <a:avLst/>
          </a:prstGeom>
        </p:spPr>
      </p:pic>
      <p:pic>
        <p:nvPicPr>
          <p:cNvPr id="38" name="图形 37" descr="层次结构 纯色填充">
            <a:extLst>
              <a:ext uri="{FF2B5EF4-FFF2-40B4-BE49-F238E27FC236}">
                <a16:creationId xmlns:a16="http://schemas.microsoft.com/office/drawing/2014/main" id="{8924EE37-B1B8-0C8B-B1AD-E21979340D6F}"/>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315262" y="1981078"/>
            <a:ext cx="540000" cy="540000"/>
          </a:xfrm>
          <a:prstGeom prst="rect">
            <a:avLst/>
          </a:prstGeom>
        </p:spPr>
      </p:pic>
      <p:sp>
        <p:nvSpPr>
          <p:cNvPr id="39" name="矩形: 圆角 38">
            <a:extLst>
              <a:ext uri="{FF2B5EF4-FFF2-40B4-BE49-F238E27FC236}">
                <a16:creationId xmlns:a16="http://schemas.microsoft.com/office/drawing/2014/main" id="{CAF0D45B-FAE6-FF46-4C34-0BC9A3AE265A}"/>
              </a:ext>
            </a:extLst>
          </p:cNvPr>
          <p:cNvSpPr/>
          <p:nvPr/>
        </p:nvSpPr>
        <p:spPr>
          <a:xfrm>
            <a:off x="1242534" y="4005877"/>
            <a:ext cx="2725231" cy="841549"/>
          </a:xfrm>
          <a:prstGeom prst="roundRect">
            <a:avLst>
              <a:gd name="adj" fmla="val 2600"/>
            </a:avLst>
          </a:prstGeom>
          <a:solidFill>
            <a:schemeClr val="accent1">
              <a:alpha val="10000"/>
            </a:schemeClr>
          </a:solidFill>
          <a:ln cap="rnd">
            <a:solidFill>
              <a:schemeClr val="accent1"/>
            </a:solidFill>
            <a:prstDash val="dash"/>
            <a:round/>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圆角 39">
            <a:extLst>
              <a:ext uri="{FF2B5EF4-FFF2-40B4-BE49-F238E27FC236}">
                <a16:creationId xmlns:a16="http://schemas.microsoft.com/office/drawing/2014/main" id="{27CDA36F-26AF-E900-241B-71BEBC626F21}"/>
              </a:ext>
            </a:extLst>
          </p:cNvPr>
          <p:cNvSpPr/>
          <p:nvPr/>
        </p:nvSpPr>
        <p:spPr>
          <a:xfrm>
            <a:off x="1242534" y="5051530"/>
            <a:ext cx="2725231" cy="841549"/>
          </a:xfrm>
          <a:prstGeom prst="roundRect">
            <a:avLst>
              <a:gd name="adj" fmla="val 2600"/>
            </a:avLst>
          </a:prstGeom>
          <a:solidFill>
            <a:schemeClr val="accent1">
              <a:alpha val="10000"/>
            </a:schemeClr>
          </a:solidFill>
          <a:ln cap="rnd">
            <a:solidFill>
              <a:schemeClr val="accent1"/>
            </a:solidFill>
            <a:prstDash val="dash"/>
            <a:round/>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圆角 40">
            <a:extLst>
              <a:ext uri="{FF2B5EF4-FFF2-40B4-BE49-F238E27FC236}">
                <a16:creationId xmlns:a16="http://schemas.microsoft.com/office/drawing/2014/main" id="{1576A77A-733A-5415-720B-3ED8DB6FD684}"/>
              </a:ext>
            </a:extLst>
          </p:cNvPr>
          <p:cNvSpPr/>
          <p:nvPr/>
        </p:nvSpPr>
        <p:spPr>
          <a:xfrm>
            <a:off x="4733384" y="4005877"/>
            <a:ext cx="2725231" cy="841549"/>
          </a:xfrm>
          <a:prstGeom prst="roundRect">
            <a:avLst>
              <a:gd name="adj" fmla="val 2600"/>
            </a:avLst>
          </a:prstGeom>
          <a:solidFill>
            <a:schemeClr val="accent1">
              <a:alpha val="10000"/>
            </a:schemeClr>
          </a:solidFill>
          <a:ln cap="rnd">
            <a:solidFill>
              <a:schemeClr val="accent1"/>
            </a:solidFill>
            <a:prstDash val="dash"/>
            <a:round/>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圆角 41">
            <a:extLst>
              <a:ext uri="{FF2B5EF4-FFF2-40B4-BE49-F238E27FC236}">
                <a16:creationId xmlns:a16="http://schemas.microsoft.com/office/drawing/2014/main" id="{5773D6E2-0130-D651-60E1-264703B27165}"/>
              </a:ext>
            </a:extLst>
          </p:cNvPr>
          <p:cNvSpPr/>
          <p:nvPr/>
        </p:nvSpPr>
        <p:spPr>
          <a:xfrm>
            <a:off x="4733384" y="5051530"/>
            <a:ext cx="2725231" cy="841549"/>
          </a:xfrm>
          <a:prstGeom prst="roundRect">
            <a:avLst>
              <a:gd name="adj" fmla="val 2600"/>
            </a:avLst>
          </a:prstGeom>
          <a:solidFill>
            <a:schemeClr val="accent1">
              <a:alpha val="10000"/>
            </a:schemeClr>
          </a:solidFill>
          <a:ln cap="rnd">
            <a:solidFill>
              <a:schemeClr val="accent1"/>
            </a:solidFill>
            <a:prstDash val="dash"/>
            <a:round/>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矩形: 圆角 42">
            <a:extLst>
              <a:ext uri="{FF2B5EF4-FFF2-40B4-BE49-F238E27FC236}">
                <a16:creationId xmlns:a16="http://schemas.microsoft.com/office/drawing/2014/main" id="{35640BB5-37F5-9677-DE39-50446383AB6E}"/>
              </a:ext>
            </a:extLst>
          </p:cNvPr>
          <p:cNvSpPr/>
          <p:nvPr/>
        </p:nvSpPr>
        <p:spPr>
          <a:xfrm>
            <a:off x="8222647" y="4005877"/>
            <a:ext cx="2725231" cy="1887202"/>
          </a:xfrm>
          <a:prstGeom prst="roundRect">
            <a:avLst>
              <a:gd name="adj" fmla="val 2600"/>
            </a:avLst>
          </a:prstGeom>
          <a:solidFill>
            <a:schemeClr val="accent1">
              <a:alpha val="10000"/>
            </a:schemeClr>
          </a:solidFill>
          <a:ln cap="rnd">
            <a:solidFill>
              <a:schemeClr val="accent1"/>
            </a:solidFill>
            <a:prstDash val="dash"/>
            <a:round/>
          </a:ln>
          <a:effectLst>
            <a:outerShdw blurRad="317500" dist="127000" dir="5400000" algn="t" rotWithShape="0">
              <a:srgbClr val="042992">
                <a:alpha val="2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矩形 43">
            <a:extLst>
              <a:ext uri="{FF2B5EF4-FFF2-40B4-BE49-F238E27FC236}">
                <a16:creationId xmlns:a16="http://schemas.microsoft.com/office/drawing/2014/main" id="{0164E9EF-E4E9-425E-A7F8-FE60AECABF96}"/>
              </a:ext>
            </a:extLst>
          </p:cNvPr>
          <p:cNvSpPr/>
          <p:nvPr/>
        </p:nvSpPr>
        <p:spPr>
          <a:xfrm>
            <a:off x="4972049" y="4166548"/>
            <a:ext cx="2247900" cy="520207"/>
          </a:xfrm>
          <a:prstGeom prst="rect">
            <a:avLst/>
          </a:prstGeom>
        </p:spPr>
        <p:txBody>
          <a:bodyPr wrap="square">
            <a:spAutoFit/>
          </a:bodyPr>
          <a:lstStyle/>
          <a:p>
            <a:pPr algn="ctr">
              <a:lnSpc>
                <a:spcPct val="120000"/>
              </a:lnSpc>
              <a:defRPr/>
            </a:pPr>
            <a:r>
              <a:rPr lang="zh-CN" altLang="en-US" sz="1200" dirty="0">
                <a:solidFill>
                  <a:schemeClr val="tx1">
                    <a:lumMod val="75000"/>
                    <a:lumOff val="25000"/>
                  </a:schemeClr>
                </a:solidFill>
                <a:latin typeface="Roboto Regular"/>
              </a:rPr>
              <a:t>应急性储备较多，前瞻性、发展性储备不足</a:t>
            </a:r>
          </a:p>
        </p:txBody>
      </p:sp>
      <p:sp>
        <p:nvSpPr>
          <p:cNvPr id="45" name="矩形 44">
            <a:extLst>
              <a:ext uri="{FF2B5EF4-FFF2-40B4-BE49-F238E27FC236}">
                <a16:creationId xmlns:a16="http://schemas.microsoft.com/office/drawing/2014/main" id="{4D460787-B132-9ECD-E06E-F412529ABD1E}"/>
              </a:ext>
            </a:extLst>
          </p:cNvPr>
          <p:cNvSpPr/>
          <p:nvPr/>
        </p:nvSpPr>
        <p:spPr>
          <a:xfrm>
            <a:off x="4794660" y="5212201"/>
            <a:ext cx="2602679" cy="520207"/>
          </a:xfrm>
          <a:prstGeom prst="rect">
            <a:avLst/>
          </a:prstGeom>
        </p:spPr>
        <p:txBody>
          <a:bodyPr wrap="square">
            <a:spAutoFit/>
          </a:bodyPr>
          <a:lstStyle/>
          <a:p>
            <a:pPr algn="ctr">
              <a:lnSpc>
                <a:spcPct val="120000"/>
              </a:lnSpc>
              <a:defRPr/>
            </a:pPr>
            <a:r>
              <a:rPr lang="ja-JP" altLang="en-US" sz="1200" dirty="0">
                <a:solidFill>
                  <a:schemeClr val="tx1">
                    <a:lumMod val="75000"/>
                    <a:lumOff val="25000"/>
                  </a:schemeClr>
                </a:solidFill>
                <a:latin typeface="Roboto Regular"/>
              </a:rPr>
              <a:t>专家人オ总体规模不足，专业分布存在不均匀现象</a:t>
            </a:r>
          </a:p>
        </p:txBody>
      </p:sp>
      <p:sp>
        <p:nvSpPr>
          <p:cNvPr id="46" name="矩形 45">
            <a:extLst>
              <a:ext uri="{FF2B5EF4-FFF2-40B4-BE49-F238E27FC236}">
                <a16:creationId xmlns:a16="http://schemas.microsoft.com/office/drawing/2014/main" id="{A39CB6FD-080E-EFFB-2170-482E57403231}"/>
              </a:ext>
            </a:extLst>
          </p:cNvPr>
          <p:cNvSpPr/>
          <p:nvPr/>
        </p:nvSpPr>
        <p:spPr>
          <a:xfrm>
            <a:off x="8461312" y="4467776"/>
            <a:ext cx="2247900" cy="963405"/>
          </a:xfrm>
          <a:prstGeom prst="rect">
            <a:avLst/>
          </a:prstGeom>
        </p:spPr>
        <p:txBody>
          <a:bodyPr wrap="square">
            <a:spAutoFit/>
          </a:bodyPr>
          <a:lstStyle/>
          <a:p>
            <a:pPr algn="ctr">
              <a:lnSpc>
                <a:spcPct val="120000"/>
              </a:lnSpc>
              <a:defRPr/>
            </a:pPr>
            <a:r>
              <a:rPr lang="zh-CN" altLang="en-US" sz="1200" dirty="0">
                <a:solidFill>
                  <a:schemeClr val="tx1">
                    <a:lumMod val="75000"/>
                    <a:lumOff val="25000"/>
                  </a:schemeClr>
                </a:solidFill>
                <a:latin typeface="Roboto Regular"/>
              </a:rPr>
              <a:t>用工管理是一项集人力资源各功能模块为一体的系统管理工程，需要在各环节进行有效整合和通盘规划</a:t>
            </a:r>
          </a:p>
        </p:txBody>
      </p:sp>
      <p:sp>
        <p:nvSpPr>
          <p:cNvPr id="47" name="矩形 46">
            <a:extLst>
              <a:ext uri="{FF2B5EF4-FFF2-40B4-BE49-F238E27FC236}">
                <a16:creationId xmlns:a16="http://schemas.microsoft.com/office/drawing/2014/main" id="{35AF72F5-1839-6EFF-FC36-B9A52480F3B0}"/>
              </a:ext>
            </a:extLst>
          </p:cNvPr>
          <p:cNvSpPr/>
          <p:nvPr/>
        </p:nvSpPr>
        <p:spPr>
          <a:xfrm>
            <a:off x="1481199" y="4166548"/>
            <a:ext cx="2247900" cy="520207"/>
          </a:xfrm>
          <a:prstGeom prst="rect">
            <a:avLst/>
          </a:prstGeom>
        </p:spPr>
        <p:txBody>
          <a:bodyPr wrap="square">
            <a:spAutoFit/>
          </a:bodyPr>
          <a:lstStyle/>
          <a:p>
            <a:pPr algn="ctr">
              <a:lnSpc>
                <a:spcPct val="120000"/>
              </a:lnSpc>
              <a:defRPr/>
            </a:pPr>
            <a:r>
              <a:rPr lang="ja-JP" altLang="en-US" sz="1200" dirty="0">
                <a:solidFill>
                  <a:schemeClr val="tx1">
                    <a:lumMod val="75000"/>
                    <a:lumOff val="25000"/>
                  </a:schemeClr>
                </a:solidFill>
                <a:latin typeface="Roboto Regular"/>
              </a:rPr>
              <a:t>仍处于起步阶段，缺乏有效的能力规划与管理</a:t>
            </a:r>
            <a:endParaRPr lang="en-US" altLang="ja-JP" sz="1200" dirty="0">
              <a:solidFill>
                <a:schemeClr val="tx1">
                  <a:lumMod val="75000"/>
                  <a:lumOff val="25000"/>
                </a:schemeClr>
              </a:solidFill>
              <a:latin typeface="Roboto Regular"/>
            </a:endParaRPr>
          </a:p>
        </p:txBody>
      </p:sp>
      <p:sp>
        <p:nvSpPr>
          <p:cNvPr id="48" name="矩形 47">
            <a:extLst>
              <a:ext uri="{FF2B5EF4-FFF2-40B4-BE49-F238E27FC236}">
                <a16:creationId xmlns:a16="http://schemas.microsoft.com/office/drawing/2014/main" id="{90013D46-0D32-3D20-DE58-A46987D358AD}"/>
              </a:ext>
            </a:extLst>
          </p:cNvPr>
          <p:cNvSpPr/>
          <p:nvPr/>
        </p:nvSpPr>
        <p:spPr>
          <a:xfrm>
            <a:off x="1481199" y="5212201"/>
            <a:ext cx="2247900" cy="520207"/>
          </a:xfrm>
          <a:prstGeom prst="rect">
            <a:avLst/>
          </a:prstGeom>
        </p:spPr>
        <p:txBody>
          <a:bodyPr wrap="square">
            <a:spAutoFit/>
          </a:bodyPr>
          <a:lstStyle/>
          <a:p>
            <a:pPr algn="ctr">
              <a:lnSpc>
                <a:spcPct val="120000"/>
              </a:lnSpc>
              <a:defRPr/>
            </a:pPr>
            <a:r>
              <a:rPr lang="zh-CN" altLang="en-US" sz="1200" dirty="0">
                <a:solidFill>
                  <a:schemeClr val="tx1">
                    <a:lumMod val="75000"/>
                    <a:lumOff val="25000"/>
                  </a:schemeClr>
                </a:solidFill>
                <a:latin typeface="Roboto Regular"/>
              </a:rPr>
              <a:t>公司各项人力资源主要工作未能与能力发展有效结合</a:t>
            </a:r>
          </a:p>
        </p:txBody>
      </p:sp>
    </p:spTree>
    <p:extLst>
      <p:ext uri="{BB962C8B-B14F-4D97-AF65-F5344CB8AC3E}">
        <p14:creationId xmlns:p14="http://schemas.microsoft.com/office/powerpoint/2010/main" val="3715943266"/>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e491a578-a6e9-4e48-9f9c-599fa239dfbc&quot;,&quot;Name&quot;:&quot;自定义看你们&quot;,&quot;Kind&quot;:&quot;Custom&quot;,&quot;OldGuidesSetting&quot;:{&quot;HeaderHeight&quot;:10.0,&quot;FooterHeight&quot;:10.0,&quot;SideMargin&quot;:6.0,&quot;TopMargin&quot;:0.0,&quot;BottomMargin&quot;:0.0,&quot;IntervalMargin&quot;:0.0}}"/>
</p:tagLst>
</file>

<file path=ppt/tags/tag10.xml><?xml version="1.0" encoding="utf-8"?>
<p:tagLst xmlns:a="http://schemas.openxmlformats.org/drawingml/2006/main" xmlns:r="http://schemas.openxmlformats.org/officeDocument/2006/relationships" xmlns:p="http://schemas.openxmlformats.org/presentationml/2006/main">
  <p:tag name="PA" val="v5.2.11"/>
</p:tagLst>
</file>

<file path=ppt/tags/tag11.xml><?xml version="1.0" encoding="utf-8"?>
<p:tagLst xmlns:a="http://schemas.openxmlformats.org/drawingml/2006/main" xmlns:r="http://schemas.openxmlformats.org/officeDocument/2006/relationships" xmlns:p="http://schemas.openxmlformats.org/presentationml/2006/main">
  <p:tag name="PA" val="v5.2.11"/>
</p:tagLst>
</file>

<file path=ppt/tags/tag12.xml><?xml version="1.0" encoding="utf-8"?>
<p:tagLst xmlns:a="http://schemas.openxmlformats.org/drawingml/2006/main" xmlns:r="http://schemas.openxmlformats.org/officeDocument/2006/relationships" xmlns:p="http://schemas.openxmlformats.org/presentationml/2006/main">
  <p:tag name="PA" val="v5.2.11"/>
</p:tagLst>
</file>

<file path=ppt/tags/tag13.xml><?xml version="1.0" encoding="utf-8"?>
<p:tagLst xmlns:a="http://schemas.openxmlformats.org/drawingml/2006/main" xmlns:r="http://schemas.openxmlformats.org/officeDocument/2006/relationships" xmlns:p="http://schemas.openxmlformats.org/presentationml/2006/main">
  <p:tag name="PA" val="v5.2.11"/>
</p:tagLst>
</file>

<file path=ppt/tags/tag14.xml><?xml version="1.0" encoding="utf-8"?>
<p:tagLst xmlns:a="http://schemas.openxmlformats.org/drawingml/2006/main" xmlns:r="http://schemas.openxmlformats.org/officeDocument/2006/relationships" xmlns:p="http://schemas.openxmlformats.org/presentationml/2006/main">
  <p:tag name="PA" val="v5.2.11"/>
</p:tagLst>
</file>

<file path=ppt/tags/tag15.xml><?xml version="1.0" encoding="utf-8"?>
<p:tagLst xmlns:a="http://schemas.openxmlformats.org/drawingml/2006/main" xmlns:r="http://schemas.openxmlformats.org/officeDocument/2006/relationships" xmlns:p="http://schemas.openxmlformats.org/presentationml/2006/main">
  <p:tag name="PA" val="v5.2.11"/>
</p:tagLst>
</file>

<file path=ppt/tags/tag16.xml><?xml version="1.0" encoding="utf-8"?>
<p:tagLst xmlns:a="http://schemas.openxmlformats.org/drawingml/2006/main" xmlns:r="http://schemas.openxmlformats.org/officeDocument/2006/relationships" xmlns:p="http://schemas.openxmlformats.org/presentationml/2006/main">
  <p:tag name="PA" val="v5.2.11"/>
</p:tagLst>
</file>

<file path=ppt/tags/tag17.xml><?xml version="1.0" encoding="utf-8"?>
<p:tagLst xmlns:a="http://schemas.openxmlformats.org/drawingml/2006/main" xmlns:r="http://schemas.openxmlformats.org/officeDocument/2006/relationships" xmlns:p="http://schemas.openxmlformats.org/presentationml/2006/main">
  <p:tag name="PA" val="v5.2.11"/>
</p:tagLst>
</file>

<file path=ppt/tags/tag18.xml><?xml version="1.0" encoding="utf-8"?>
<p:tagLst xmlns:a="http://schemas.openxmlformats.org/drawingml/2006/main" xmlns:r="http://schemas.openxmlformats.org/officeDocument/2006/relationships" xmlns:p="http://schemas.openxmlformats.org/presentationml/2006/main">
  <p:tag name="PA" val="v5.2.11"/>
</p:tagLst>
</file>

<file path=ppt/tags/tag19.xml><?xml version="1.0" encoding="utf-8"?>
<p:tagLst xmlns:a="http://schemas.openxmlformats.org/drawingml/2006/main" xmlns:r="http://schemas.openxmlformats.org/officeDocument/2006/relationships" xmlns:p="http://schemas.openxmlformats.org/presentationml/2006/main">
  <p:tag name="PA" val="v5.2.11"/>
</p:tagLst>
</file>

<file path=ppt/tags/tag2.xml><?xml version="1.0" encoding="utf-8"?>
<p:tagLst xmlns:a="http://schemas.openxmlformats.org/drawingml/2006/main" xmlns:r="http://schemas.openxmlformats.org/officeDocument/2006/relationships" xmlns:p="http://schemas.openxmlformats.org/presentationml/2006/main">
  <p:tag name="PA" val="v5.2.11"/>
</p:tagLst>
</file>

<file path=ppt/tags/tag20.xml><?xml version="1.0" encoding="utf-8"?>
<p:tagLst xmlns:a="http://schemas.openxmlformats.org/drawingml/2006/main" xmlns:r="http://schemas.openxmlformats.org/officeDocument/2006/relationships" xmlns:p="http://schemas.openxmlformats.org/presentationml/2006/main">
  <p:tag name="PA" val="v5.2.11"/>
</p:tagLst>
</file>

<file path=ppt/tags/tag21.xml><?xml version="1.0" encoding="utf-8"?>
<p:tagLst xmlns:a="http://schemas.openxmlformats.org/drawingml/2006/main" xmlns:r="http://schemas.openxmlformats.org/officeDocument/2006/relationships" xmlns:p="http://schemas.openxmlformats.org/presentationml/2006/main">
  <p:tag name="PA" val="v5.2.11"/>
</p:tagLst>
</file>

<file path=ppt/tags/tag22.xml><?xml version="1.0" encoding="utf-8"?>
<p:tagLst xmlns:a="http://schemas.openxmlformats.org/drawingml/2006/main" xmlns:r="http://schemas.openxmlformats.org/officeDocument/2006/relationships" xmlns:p="http://schemas.openxmlformats.org/presentationml/2006/main">
  <p:tag name="PA" val="v5.2.11"/>
</p:tagLst>
</file>

<file path=ppt/tags/tag3.xml><?xml version="1.0" encoding="utf-8"?>
<p:tagLst xmlns:a="http://schemas.openxmlformats.org/drawingml/2006/main" xmlns:r="http://schemas.openxmlformats.org/officeDocument/2006/relationships" xmlns:p="http://schemas.openxmlformats.org/presentationml/2006/main">
  <p:tag name="PA" val="v5.2.11"/>
</p:tagLst>
</file>

<file path=ppt/tags/tag4.xml><?xml version="1.0" encoding="utf-8"?>
<p:tagLst xmlns:a="http://schemas.openxmlformats.org/drawingml/2006/main" xmlns:r="http://schemas.openxmlformats.org/officeDocument/2006/relationships" xmlns:p="http://schemas.openxmlformats.org/presentationml/2006/main">
  <p:tag name="PA" val="v5.2.11"/>
</p:tagLst>
</file>

<file path=ppt/tags/tag5.xml><?xml version="1.0" encoding="utf-8"?>
<p:tagLst xmlns:a="http://schemas.openxmlformats.org/drawingml/2006/main" xmlns:r="http://schemas.openxmlformats.org/officeDocument/2006/relationships" xmlns:p="http://schemas.openxmlformats.org/presentationml/2006/main">
  <p:tag name="PA" val="v5.2.11"/>
</p:tagLst>
</file>

<file path=ppt/tags/tag6.xml><?xml version="1.0" encoding="utf-8"?>
<p:tagLst xmlns:a="http://schemas.openxmlformats.org/drawingml/2006/main" xmlns:r="http://schemas.openxmlformats.org/officeDocument/2006/relationships" xmlns:p="http://schemas.openxmlformats.org/presentationml/2006/main">
  <p:tag name="PA" val="v5.2.11"/>
</p:tagLst>
</file>

<file path=ppt/tags/tag7.xml><?xml version="1.0" encoding="utf-8"?>
<p:tagLst xmlns:a="http://schemas.openxmlformats.org/drawingml/2006/main" xmlns:r="http://schemas.openxmlformats.org/officeDocument/2006/relationships" xmlns:p="http://schemas.openxmlformats.org/presentationml/2006/main">
  <p:tag name="PA" val="v5.2.11"/>
</p:tagLst>
</file>

<file path=ppt/tags/tag8.xml><?xml version="1.0" encoding="utf-8"?>
<p:tagLst xmlns:a="http://schemas.openxmlformats.org/drawingml/2006/main" xmlns:r="http://schemas.openxmlformats.org/officeDocument/2006/relationships" xmlns:p="http://schemas.openxmlformats.org/presentationml/2006/main">
  <p:tag name="PA" val="v5.2.11"/>
</p:tagLst>
</file>

<file path=ppt/tags/tag9.xml><?xml version="1.0" encoding="utf-8"?>
<p:tagLst xmlns:a="http://schemas.openxmlformats.org/drawingml/2006/main" xmlns:r="http://schemas.openxmlformats.org/officeDocument/2006/relationships" xmlns:p="http://schemas.openxmlformats.org/presentationml/2006/main">
  <p:tag name="PA" val="v5.2.11"/>
</p:tagLst>
</file>

<file path=ppt/theme/theme1.xml><?xml version="1.0" encoding="utf-8"?>
<a:theme xmlns:a="http://schemas.openxmlformats.org/drawingml/2006/main" name="山道年（P界达人）">
  <a:themeElements>
    <a:clrScheme name="01-单蓝色-旁门左道">
      <a:dk1>
        <a:sysClr val="windowText" lastClr="000000"/>
      </a:dk1>
      <a:lt1>
        <a:sysClr val="window" lastClr="FFFFFF"/>
      </a:lt1>
      <a:dk2>
        <a:srgbClr val="2D3847"/>
      </a:dk2>
      <a:lt2>
        <a:srgbClr val="E7E6E6"/>
      </a:lt2>
      <a:accent1>
        <a:srgbClr val="037EF3"/>
      </a:accent1>
      <a:accent2>
        <a:srgbClr val="D8D8D8"/>
      </a:accent2>
      <a:accent3>
        <a:srgbClr val="BFBFBF"/>
      </a:accent3>
      <a:accent4>
        <a:srgbClr val="A5A5A5"/>
      </a:accent4>
      <a:accent5>
        <a:srgbClr val="7F7F7F"/>
      </a:accent5>
      <a:accent6>
        <a:srgbClr val="595959"/>
      </a:accent6>
      <a:hlink>
        <a:srgbClr val="0563C1"/>
      </a:hlink>
      <a:folHlink>
        <a:srgbClr val="954F72"/>
      </a:folHlink>
    </a:clrScheme>
    <a:fontScheme name="商用">
      <a:majorFont>
        <a:latin typeface="Roboto"/>
        <a:ea typeface="思源黑体 CN Bold"/>
        <a:cs typeface=""/>
      </a:majorFont>
      <a:minorFont>
        <a:latin typeface="Roboto Lt"/>
        <a:ea typeface="思源黑体 CN Medium"/>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TotalTime>
  <Words>892</Words>
  <Application>Microsoft Office PowerPoint</Application>
  <PresentationFormat>宽屏</PresentationFormat>
  <Paragraphs>129</Paragraphs>
  <Slides>14</Slides>
  <Notes>14</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14</vt:i4>
      </vt:variant>
    </vt:vector>
  </HeadingPairs>
  <TitlesOfParts>
    <vt:vector size="26" baseType="lpstr">
      <vt:lpstr>Roboto Lt</vt:lpstr>
      <vt:lpstr>Roboto Regular</vt:lpstr>
      <vt:lpstr>阿里巴巴普惠体 2.0 55 Regular</vt:lpstr>
      <vt:lpstr>等线</vt:lpstr>
      <vt:lpstr>汉仪雅酷黑 45W</vt:lpstr>
      <vt:lpstr>思源黑体 CN Bold</vt:lpstr>
      <vt:lpstr>思源黑体 CN Light</vt:lpstr>
      <vt:lpstr>思源黑体 CN Medium</vt:lpstr>
      <vt:lpstr>Arial</vt:lpstr>
      <vt:lpstr>Roboto</vt:lpstr>
      <vt:lpstr>Roboto Medium</vt:lpstr>
      <vt:lpstr>山道年（P界达人）</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简约蓝色商务风格年终总结ppt模板</dc:title>
  <dc:creator>山道年</dc:creator>
  <cp:keywords>P界达人</cp:keywords>
  <dc:description>www.51pptmoban.com</dc:description>
  <cp:lastModifiedBy>Win user</cp:lastModifiedBy>
  <cp:revision>11</cp:revision>
  <dcterms:created xsi:type="dcterms:W3CDTF">2022-06-24T06:12:12Z</dcterms:created>
  <dcterms:modified xsi:type="dcterms:W3CDTF">2022-10-26T14:25:50Z</dcterms:modified>
</cp:coreProperties>
</file>