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1356" r:id="rId2"/>
    <p:sldId id="1379" r:id="rId3"/>
    <p:sldId id="1381" r:id="rId4"/>
    <p:sldId id="1382" r:id="rId5"/>
    <p:sldId id="1383" r:id="rId6"/>
    <p:sldId id="1384" r:id="rId7"/>
    <p:sldId id="1385" r:id="rId8"/>
    <p:sldId id="1386" r:id="rId9"/>
    <p:sldId id="1387" r:id="rId10"/>
    <p:sldId id="1380" r:id="rId11"/>
    <p:sldId id="1126" r:id="rId12"/>
    <p:sldId id="138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892" userDrawn="1">
          <p15:clr>
            <a:srgbClr val="A4A3A4"/>
          </p15:clr>
        </p15:guide>
        <p15:guide id="5" pos="7265" userDrawn="1">
          <p15:clr>
            <a:srgbClr val="A4A3A4"/>
          </p15:clr>
        </p15:guide>
        <p15:guide id="8" orient="horz" pos="4020" userDrawn="1">
          <p15:clr>
            <a:srgbClr val="A4A3A4"/>
          </p15:clr>
        </p15:guide>
        <p15:guide id="15" orient="horz" pos="2183" userDrawn="1">
          <p15:clr>
            <a:srgbClr val="A4A3A4"/>
          </p15:clr>
        </p15:guide>
        <p15:guide id="16" pos="393" userDrawn="1">
          <p15:clr>
            <a:srgbClr val="A4A3A4"/>
          </p15:clr>
        </p15:guide>
        <p15:guide id="17" orient="horz" pos="346" userDrawn="1">
          <p15:clr>
            <a:srgbClr val="A4A3A4"/>
          </p15:clr>
        </p15:guide>
        <p15:guide id="18" pos="6788" userDrawn="1">
          <p15:clr>
            <a:srgbClr val="A4A3A4"/>
          </p15:clr>
        </p15:guide>
        <p15:guide id="19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3EE"/>
    <a:srgbClr val="BFC8CD"/>
    <a:srgbClr val="59769B"/>
    <a:srgbClr val="4D6C8D"/>
    <a:srgbClr val="D3AB31"/>
    <a:srgbClr val="D23F71"/>
    <a:srgbClr val="49BCD7"/>
    <a:srgbClr val="E6E6E6"/>
    <a:srgbClr val="232B38"/>
    <a:srgbClr val="F1BD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7" autoAdjust="0"/>
    <p:restoredTop sz="92717" autoAdjust="0"/>
  </p:normalViewPr>
  <p:slideViewPr>
    <p:cSldViewPr snapToGrid="0">
      <p:cViewPr>
        <p:scale>
          <a:sx n="66" d="100"/>
          <a:sy n="66" d="100"/>
        </p:scale>
        <p:origin x="1278" y="708"/>
      </p:cViewPr>
      <p:guideLst>
        <p:guide pos="892"/>
        <p:guide pos="7265"/>
        <p:guide orient="horz" pos="4020"/>
        <p:guide orient="horz" pos="2183"/>
        <p:guide pos="393"/>
        <p:guide orient="horz" pos="346"/>
        <p:guide pos="67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769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C9-4AE3-A5EE-DD6BE6C4A9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FC8C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C9-4AE3-A5EE-DD6BE6C4A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axId val="911413576"/>
        <c:axId val="902620856"/>
      </c:barChart>
      <c:catAx>
        <c:axId val="911413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02620856"/>
        <c:crosses val="autoZero"/>
        <c:auto val="1"/>
        <c:lblAlgn val="ctr"/>
        <c:lblOffset val="100"/>
        <c:noMultiLvlLbl val="0"/>
      </c:catAx>
      <c:valAx>
        <c:axId val="9026208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11413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883E70A7-50AA-4365-B83E-64A4DC38135E}" type="datetimeFigureOut">
              <a:rPr lang="zh-CN" altLang="en-US" smtClean="0"/>
              <a:pPr/>
              <a:t>2022/10/26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fld id="{3C0324EC-A717-42F7-A4F3-5CC188E95C8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13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Medium" panose="020B0600000000000000" pitchFamily="34" charset="-122"/>
        <a:ea typeface="思源黑体 CN Medium" panose="020B06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4582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308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14158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4720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67351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758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8016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89369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714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3126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7167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0324EC-A717-42F7-A4F3-5CC188E95C83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2974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069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959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3704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735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099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64AFF811-ECC6-CD79-3B33-B749BC386CA2}"/>
              </a:ext>
            </a:extLst>
          </p:cNvPr>
          <p:cNvSpPr/>
          <p:nvPr/>
        </p:nvSpPr>
        <p:spPr>
          <a:xfrm>
            <a:off x="676276" y="2919220"/>
            <a:ext cx="5359293" cy="126254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8889C40-F2FA-4BF8-8A01-BCBD6573DAE2}"/>
              </a:ext>
            </a:extLst>
          </p:cNvPr>
          <p:cNvSpPr txBox="1"/>
          <p:nvPr/>
        </p:nvSpPr>
        <p:spPr>
          <a:xfrm>
            <a:off x="561073" y="3193185"/>
            <a:ext cx="5725222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n w="25400" cap="rnd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教学通用</a:t>
            </a:r>
            <a:r>
              <a:rPr lang="en-US" altLang="zh-CN" sz="7200" dirty="0">
                <a:ln w="25400" cap="rnd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7200" dirty="0">
              <a:ln w="25400" cap="rnd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9745D8-78B4-4383-9CFB-CF1C186B13E7}"/>
              </a:ext>
            </a:extLst>
          </p:cNvPr>
          <p:cNvSpPr txBox="1"/>
          <p:nvPr/>
        </p:nvSpPr>
        <p:spPr>
          <a:xfrm>
            <a:off x="580123" y="1997701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n w="25400" cap="rnd">
                  <a:noFill/>
                </a:ln>
                <a:solidFill>
                  <a:srgbClr val="41526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n w="25400" cap="rnd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</a:rPr>
              <a:t>简约风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499A1D1-0C9E-42E7-9E4D-716AB186904A}"/>
              </a:ext>
            </a:extLst>
          </p:cNvPr>
          <p:cNvSpPr/>
          <p:nvPr/>
        </p:nvSpPr>
        <p:spPr>
          <a:xfrm>
            <a:off x="666751" y="5936343"/>
            <a:ext cx="2949574" cy="408895"/>
          </a:xfrm>
          <a:prstGeom prst="roundRect">
            <a:avLst>
              <a:gd name="adj" fmla="val 11176"/>
            </a:avLst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3808943-1481-41D7-8955-77409F990202}"/>
              </a:ext>
            </a:extLst>
          </p:cNvPr>
          <p:cNvSpPr txBox="1"/>
          <p:nvPr/>
        </p:nvSpPr>
        <p:spPr>
          <a:xfrm>
            <a:off x="787025" y="5986902"/>
            <a:ext cx="1272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讲师：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A5259B-CFCA-4529-BE0C-CDDA21446E74}"/>
              </a:ext>
            </a:extLst>
          </p:cNvPr>
          <p:cNvSpPr txBox="1"/>
          <p:nvPr/>
        </p:nvSpPr>
        <p:spPr>
          <a:xfrm>
            <a:off x="669926" y="4298468"/>
            <a:ext cx="55435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1500" dirty="0">
                <a:solidFill>
                  <a:srgbClr val="59769B"/>
                </a:solidFill>
                <a:latin typeface="思源黑体 CN Medium" panose="020B0600000000000000" pitchFamily="34" charset="-122"/>
              </a:rPr>
              <a:t>TEACHING TRAINING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F7FC2B-1E4E-DD5D-AE87-16EAA6E36EEE}"/>
              </a:ext>
            </a:extLst>
          </p:cNvPr>
          <p:cNvSpPr txBox="1"/>
          <p:nvPr/>
        </p:nvSpPr>
        <p:spPr>
          <a:xfrm>
            <a:off x="3534778" y="2676142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latin typeface="+mn-ea"/>
              </a:rPr>
              <a:t>教学</a:t>
            </a:r>
            <a:r>
              <a:rPr lang="en-US" altLang="zh-CN" spc="300" dirty="0">
                <a:latin typeface="+mn-ea"/>
              </a:rPr>
              <a:t>|</a:t>
            </a:r>
            <a:r>
              <a:rPr lang="zh-CN" altLang="en-US" spc="300" dirty="0">
                <a:latin typeface="+mn-ea"/>
              </a:rPr>
              <a:t>培训</a:t>
            </a:r>
            <a:r>
              <a:rPr lang="en-US" altLang="zh-CN" spc="300" dirty="0">
                <a:latin typeface="+mn-ea"/>
              </a:rPr>
              <a:t>|</a:t>
            </a:r>
            <a:r>
              <a:rPr lang="zh-CN" altLang="en-US" spc="300" dirty="0">
                <a:latin typeface="+mn-ea"/>
              </a:rPr>
              <a:t>成长</a:t>
            </a:r>
            <a:r>
              <a:rPr lang="en-US" altLang="zh-CN" spc="300" dirty="0">
                <a:latin typeface="+mn-ea"/>
              </a:rPr>
              <a:t>|</a:t>
            </a:r>
            <a:r>
              <a:rPr lang="zh-CN" altLang="en-US" spc="300" dirty="0">
                <a:latin typeface="+mn-ea"/>
              </a:rPr>
              <a:t>提升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8301CC-CB08-C7D6-0183-E675DE1503EB}"/>
              </a:ext>
            </a:extLst>
          </p:cNvPr>
          <p:cNvSpPr txBox="1"/>
          <p:nvPr/>
        </p:nvSpPr>
        <p:spPr>
          <a:xfrm>
            <a:off x="6695173" y="555074"/>
            <a:ext cx="2892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9769B"/>
                </a:solidFill>
                <a:latin typeface="思源黑体 CN Medium" panose="020B0600000000000000" pitchFamily="34" charset="-122"/>
              </a:rPr>
              <a:t>EDUCATION AND TRAINING</a:t>
            </a:r>
            <a:endParaRPr lang="zh-CN" altLang="en-US" sz="1600" dirty="0">
              <a:solidFill>
                <a:srgbClr val="59769B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4B8E7BB-DB4D-7D6B-4BDF-C4ECF994787A}"/>
              </a:ext>
            </a:extLst>
          </p:cNvPr>
          <p:cNvSpPr txBox="1"/>
          <p:nvPr/>
        </p:nvSpPr>
        <p:spPr>
          <a:xfrm>
            <a:off x="2252973" y="5986902"/>
            <a:ext cx="1272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</a:rPr>
              <a:t>20XX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B817C8F-8954-11EC-6B07-1969F75392B2}"/>
              </a:ext>
            </a:extLst>
          </p:cNvPr>
          <p:cNvCxnSpPr>
            <a:cxnSpLocks/>
          </p:cNvCxnSpPr>
          <p:nvPr/>
        </p:nvCxnSpPr>
        <p:spPr>
          <a:xfrm>
            <a:off x="2141538" y="5978790"/>
            <a:ext cx="0" cy="3240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D916E4B-CFC7-BC5F-789B-4D21128D3121}"/>
              </a:ext>
            </a:extLst>
          </p:cNvPr>
          <p:cNvCxnSpPr>
            <a:cxnSpLocks/>
          </p:cNvCxnSpPr>
          <p:nvPr/>
        </p:nvCxnSpPr>
        <p:spPr>
          <a:xfrm>
            <a:off x="6715462" y="553571"/>
            <a:ext cx="2872523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>
            <a:extLst>
              <a:ext uri="{FF2B5EF4-FFF2-40B4-BE49-F238E27FC236}">
                <a16:creationId xmlns:a16="http://schemas.microsoft.com/office/drawing/2014/main" id="{48C52D3C-01A4-BC11-4327-7CB3E0B96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15462" y="0"/>
            <a:ext cx="5476539" cy="6858000"/>
          </a:xfrm>
          <a:custGeom>
            <a:avLst/>
            <a:gdLst>
              <a:gd name="connsiteX0" fmla="*/ 5476539 w 5476539"/>
              <a:gd name="connsiteY0" fmla="*/ 0 h 6858000"/>
              <a:gd name="connsiteX1" fmla="*/ 5476539 w 5476539"/>
              <a:gd name="connsiteY1" fmla="*/ 6858000 h 6858000"/>
              <a:gd name="connsiteX2" fmla="*/ 0 w 5476539"/>
              <a:gd name="connsiteY2" fmla="*/ 6858000 h 6858000"/>
              <a:gd name="connsiteX3" fmla="*/ 3304550 w 5476539"/>
              <a:gd name="connsiteY3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539" h="6858000">
                <a:moveTo>
                  <a:pt x="5476539" y="0"/>
                </a:moveTo>
                <a:lnTo>
                  <a:pt x="5476539" y="6858000"/>
                </a:lnTo>
                <a:lnTo>
                  <a:pt x="0" y="6858000"/>
                </a:lnTo>
                <a:lnTo>
                  <a:pt x="3304550" y="1"/>
                </a:lnTo>
                <a:close/>
              </a:path>
            </a:pathLst>
          </a:custGeom>
        </p:spPr>
      </p:pic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26F22AF3-1B35-DA91-4630-BCE026606908}"/>
              </a:ext>
            </a:extLst>
          </p:cNvPr>
          <p:cNvCxnSpPr>
            <a:cxnSpLocks/>
          </p:cNvCxnSpPr>
          <p:nvPr/>
        </p:nvCxnSpPr>
        <p:spPr>
          <a:xfrm flipH="1">
            <a:off x="6800981" y="555074"/>
            <a:ext cx="2787004" cy="5790164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1504A3D-CA69-396B-1FBC-AC34C11B9312}"/>
              </a:ext>
            </a:extLst>
          </p:cNvPr>
          <p:cNvCxnSpPr/>
          <p:nvPr/>
        </p:nvCxnSpPr>
        <p:spPr>
          <a:xfrm>
            <a:off x="695326" y="553571"/>
            <a:ext cx="720724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7DA5114-E267-4FA2-8720-BF2C5692D3C9}"/>
              </a:ext>
            </a:extLst>
          </p:cNvPr>
          <p:cNvCxnSpPr/>
          <p:nvPr/>
        </p:nvCxnSpPr>
        <p:spPr>
          <a:xfrm>
            <a:off x="658813" y="4298468"/>
            <a:ext cx="5437187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268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64AFF811-ECC6-CD79-3B33-B749BC386CA2}"/>
              </a:ext>
            </a:extLst>
          </p:cNvPr>
          <p:cNvSpPr/>
          <p:nvPr/>
        </p:nvSpPr>
        <p:spPr>
          <a:xfrm>
            <a:off x="676276" y="3262120"/>
            <a:ext cx="3676649" cy="178920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9745D8-78B4-4383-9CFB-CF1C186B13E7}"/>
              </a:ext>
            </a:extLst>
          </p:cNvPr>
          <p:cNvSpPr txBox="1"/>
          <p:nvPr/>
        </p:nvSpPr>
        <p:spPr>
          <a:xfrm>
            <a:off x="580123" y="2340601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n w="25400" cap="rnd">
                  <a:noFill/>
                </a:ln>
                <a:solidFill>
                  <a:srgbClr val="415267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ln w="25400" cap="rnd">
                  <a:solidFill>
                    <a:srgbClr val="59769B"/>
                  </a:solidFill>
                </a:ln>
                <a:noFill/>
              </a:rPr>
              <a:t>感谢观赏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499A1D1-0C9E-42E7-9E4D-716AB186904A}"/>
              </a:ext>
            </a:extLst>
          </p:cNvPr>
          <p:cNvSpPr/>
          <p:nvPr/>
        </p:nvSpPr>
        <p:spPr>
          <a:xfrm>
            <a:off x="666751" y="5936343"/>
            <a:ext cx="2949574" cy="408895"/>
          </a:xfrm>
          <a:prstGeom prst="roundRect">
            <a:avLst>
              <a:gd name="adj" fmla="val 11176"/>
            </a:avLst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3808943-1481-41D7-8955-77409F990202}"/>
              </a:ext>
            </a:extLst>
          </p:cNvPr>
          <p:cNvSpPr txBox="1"/>
          <p:nvPr/>
        </p:nvSpPr>
        <p:spPr>
          <a:xfrm>
            <a:off x="787025" y="5986902"/>
            <a:ext cx="1272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讲师：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A5259B-CFCA-4529-BE0C-CDDA21446E74}"/>
              </a:ext>
            </a:extLst>
          </p:cNvPr>
          <p:cNvSpPr txBox="1"/>
          <p:nvPr/>
        </p:nvSpPr>
        <p:spPr>
          <a:xfrm>
            <a:off x="669926" y="3485668"/>
            <a:ext cx="4006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600" dirty="0">
                <a:solidFill>
                  <a:srgbClr val="59769B"/>
                </a:solidFill>
                <a:latin typeface="思源黑体 CN Medium" panose="020B0600000000000000" pitchFamily="34" charset="-122"/>
              </a:rPr>
              <a:t>THANKS FOR WATCHING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78301CC-CB08-C7D6-0183-E675DE1503EB}"/>
              </a:ext>
            </a:extLst>
          </p:cNvPr>
          <p:cNvSpPr txBox="1"/>
          <p:nvPr/>
        </p:nvSpPr>
        <p:spPr>
          <a:xfrm>
            <a:off x="6695173" y="555074"/>
            <a:ext cx="2892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9769B"/>
                </a:solidFill>
                <a:latin typeface="思源黑体 CN Medium" panose="020B0600000000000000" pitchFamily="34" charset="-122"/>
              </a:rPr>
              <a:t>EDUCATION AND TRAINING</a:t>
            </a:r>
            <a:endParaRPr lang="zh-CN" altLang="en-US" sz="1600" dirty="0">
              <a:solidFill>
                <a:srgbClr val="59769B"/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4B8E7BB-DB4D-7D6B-4BDF-C4ECF994787A}"/>
              </a:ext>
            </a:extLst>
          </p:cNvPr>
          <p:cNvSpPr txBox="1"/>
          <p:nvPr/>
        </p:nvSpPr>
        <p:spPr>
          <a:xfrm>
            <a:off x="2252973" y="5986902"/>
            <a:ext cx="1272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时间：</a:t>
            </a:r>
            <a:r>
              <a:rPr lang="en-US" altLang="zh-CN" sz="1400" dirty="0">
                <a:solidFill>
                  <a:schemeClr val="bg1"/>
                </a:solidFill>
              </a:rPr>
              <a:t>20XX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B817C8F-8954-11EC-6B07-1969F75392B2}"/>
              </a:ext>
            </a:extLst>
          </p:cNvPr>
          <p:cNvCxnSpPr>
            <a:cxnSpLocks/>
          </p:cNvCxnSpPr>
          <p:nvPr/>
        </p:nvCxnSpPr>
        <p:spPr>
          <a:xfrm>
            <a:off x="2141538" y="5978790"/>
            <a:ext cx="0" cy="324000"/>
          </a:xfrm>
          <a:prstGeom prst="line">
            <a:avLst/>
          </a:prstGeom>
          <a:ln w="254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D916E4B-CFC7-BC5F-789B-4D21128D3121}"/>
              </a:ext>
            </a:extLst>
          </p:cNvPr>
          <p:cNvCxnSpPr>
            <a:cxnSpLocks/>
          </p:cNvCxnSpPr>
          <p:nvPr/>
        </p:nvCxnSpPr>
        <p:spPr>
          <a:xfrm>
            <a:off x="6715462" y="553571"/>
            <a:ext cx="2872523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片 44">
            <a:extLst>
              <a:ext uri="{FF2B5EF4-FFF2-40B4-BE49-F238E27FC236}">
                <a16:creationId xmlns:a16="http://schemas.microsoft.com/office/drawing/2014/main" id="{48C52D3C-01A4-BC11-4327-7CB3E0B96C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15462" y="0"/>
            <a:ext cx="5476539" cy="6858000"/>
          </a:xfrm>
          <a:custGeom>
            <a:avLst/>
            <a:gdLst>
              <a:gd name="connsiteX0" fmla="*/ 5476539 w 5476539"/>
              <a:gd name="connsiteY0" fmla="*/ 0 h 6858000"/>
              <a:gd name="connsiteX1" fmla="*/ 5476539 w 5476539"/>
              <a:gd name="connsiteY1" fmla="*/ 6858000 h 6858000"/>
              <a:gd name="connsiteX2" fmla="*/ 0 w 5476539"/>
              <a:gd name="connsiteY2" fmla="*/ 6858000 h 6858000"/>
              <a:gd name="connsiteX3" fmla="*/ 3304550 w 5476539"/>
              <a:gd name="connsiteY3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539" h="6858000">
                <a:moveTo>
                  <a:pt x="5476539" y="0"/>
                </a:moveTo>
                <a:lnTo>
                  <a:pt x="5476539" y="6858000"/>
                </a:lnTo>
                <a:lnTo>
                  <a:pt x="0" y="6858000"/>
                </a:lnTo>
                <a:lnTo>
                  <a:pt x="3304550" y="1"/>
                </a:lnTo>
                <a:close/>
              </a:path>
            </a:pathLst>
          </a:custGeom>
        </p:spPr>
      </p:pic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26F22AF3-1B35-DA91-4630-BCE026606908}"/>
              </a:ext>
            </a:extLst>
          </p:cNvPr>
          <p:cNvCxnSpPr>
            <a:cxnSpLocks/>
          </p:cNvCxnSpPr>
          <p:nvPr/>
        </p:nvCxnSpPr>
        <p:spPr>
          <a:xfrm flipH="1">
            <a:off x="6800981" y="555074"/>
            <a:ext cx="2787004" cy="5790164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A1504A3D-CA69-396B-1FBC-AC34C11B9312}"/>
              </a:ext>
            </a:extLst>
          </p:cNvPr>
          <p:cNvCxnSpPr/>
          <p:nvPr/>
        </p:nvCxnSpPr>
        <p:spPr>
          <a:xfrm>
            <a:off x="695326" y="553571"/>
            <a:ext cx="720724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416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4901400" y="4100333"/>
            <a:ext cx="1905664" cy="77981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李立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lili18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llyycc18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FAF70A01-3D4F-951C-041D-B81939192A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0017" y="790405"/>
            <a:ext cx="1742894" cy="168721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1B84294-C0AD-E17F-3021-F1B906E299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5504" y="1659960"/>
            <a:ext cx="1281060" cy="127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A53C48D-1CCC-628F-38CB-A72084224EC6}"/>
              </a:ext>
            </a:extLst>
          </p:cNvPr>
          <p:cNvSpPr/>
          <p:nvPr/>
        </p:nvSpPr>
        <p:spPr>
          <a:xfrm>
            <a:off x="695325" y="5110052"/>
            <a:ext cx="405989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李立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2AF79AF-C3DC-F366-2D98-843205A61B9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33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id="{D31992EC-DDDD-431B-991C-B18F00908D66}"/>
              </a:ext>
            </a:extLst>
          </p:cNvPr>
          <p:cNvSpPr/>
          <p:nvPr/>
        </p:nvSpPr>
        <p:spPr>
          <a:xfrm>
            <a:off x="5432378" y="1111972"/>
            <a:ext cx="1327244" cy="188728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2CE1DE7-4449-417C-A69B-7E4D345EDF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457372"/>
            <a:ext cx="12192000" cy="1400629"/>
          </a:xfrm>
          <a:custGeom>
            <a:avLst/>
            <a:gdLst>
              <a:gd name="connsiteX0" fmla="*/ 0 w 12192000"/>
              <a:gd name="connsiteY0" fmla="*/ 0 h 1400629"/>
              <a:gd name="connsiteX1" fmla="*/ 12192000 w 12192000"/>
              <a:gd name="connsiteY1" fmla="*/ 0 h 1400629"/>
              <a:gd name="connsiteX2" fmla="*/ 12192000 w 12192000"/>
              <a:gd name="connsiteY2" fmla="*/ 1400629 h 1400629"/>
              <a:gd name="connsiteX3" fmla="*/ 0 w 12192000"/>
              <a:gd name="connsiteY3" fmla="*/ 1400629 h 140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00629">
                <a:moveTo>
                  <a:pt x="0" y="0"/>
                </a:moveTo>
                <a:lnTo>
                  <a:pt x="12192000" y="0"/>
                </a:lnTo>
                <a:lnTo>
                  <a:pt x="12192000" y="1400629"/>
                </a:lnTo>
                <a:lnTo>
                  <a:pt x="0" y="1400629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BA46F1-3794-40A9-9F3A-8712F8EF79B8}"/>
              </a:ext>
            </a:extLst>
          </p:cNvPr>
          <p:cNvSpPr txBox="1"/>
          <p:nvPr/>
        </p:nvSpPr>
        <p:spPr>
          <a:xfrm>
            <a:off x="5311170" y="490584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ln w="38100" cap="rnd">
                  <a:noFill/>
                </a:ln>
                <a:solidFill>
                  <a:srgbClr val="59769B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7BBF77BF-B82A-4509-8727-2C61F330D24C}"/>
              </a:ext>
            </a:extLst>
          </p:cNvPr>
          <p:cNvSpPr/>
          <p:nvPr/>
        </p:nvSpPr>
        <p:spPr>
          <a:xfrm>
            <a:off x="658812" y="1559859"/>
            <a:ext cx="10874375" cy="4214123"/>
          </a:xfrm>
          <a:prstGeom prst="roundRect">
            <a:avLst>
              <a:gd name="adj" fmla="val 3106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5400000" sx="90000" sy="90000" algn="t" rotWithShape="0">
              <a:srgbClr val="59769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0B889B-D0DF-40F3-8339-3D7C02E21F21}"/>
              </a:ext>
            </a:extLst>
          </p:cNvPr>
          <p:cNvSpPr txBox="1"/>
          <p:nvPr/>
        </p:nvSpPr>
        <p:spPr>
          <a:xfrm>
            <a:off x="1073252" y="34955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培训主题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001E2D-E32D-4AA5-91FF-6AFE1BB4CA19}"/>
              </a:ext>
            </a:extLst>
          </p:cNvPr>
          <p:cNvSpPr txBox="1"/>
          <p:nvPr/>
        </p:nvSpPr>
        <p:spPr>
          <a:xfrm>
            <a:off x="1073252" y="4065156"/>
            <a:ext cx="2031326" cy="4278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1200" b="0" i="0" spc="400">
                <a:ln w="12700">
                  <a:gradFill>
                    <a:gsLst>
                      <a:gs pos="74000">
                        <a:srgbClr val="1E3420"/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en-US" altLang="zh-CN" sz="1400" spc="0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SUBJECT TRAINING</a:t>
            </a:r>
            <a:endParaRPr lang="zh-CN" altLang="en-US" sz="1400" spc="0" dirty="0">
              <a:ln w="12700">
                <a:noFill/>
              </a:ln>
              <a:solidFill>
                <a:schemeClr val="bg1">
                  <a:lumMod val="50000"/>
                </a:schemeClr>
              </a:solidFill>
              <a:latin typeface="思源黑体 CN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304855-7EA0-41CB-BBB5-B37C31EEDB0C}"/>
              </a:ext>
            </a:extLst>
          </p:cNvPr>
          <p:cNvSpPr txBox="1"/>
          <p:nvPr/>
        </p:nvSpPr>
        <p:spPr>
          <a:xfrm>
            <a:off x="1014413" y="2386106"/>
            <a:ext cx="1678128" cy="7986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5000" b="0" i="0" spc="-300">
                <a:ln w="12700">
                  <a:gradFill>
                    <a:gsLst>
                      <a:gs pos="74000">
                        <a:srgbClr val="434343">
                          <a:alpha val="85000"/>
                        </a:srgbClr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5400" spc="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5400" spc="400" dirty="0">
              <a:ln w="254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47CC1F-864F-46ED-B823-C3DBC520F726}"/>
              </a:ext>
            </a:extLst>
          </p:cNvPr>
          <p:cNvSpPr txBox="1"/>
          <p:nvPr/>
        </p:nvSpPr>
        <p:spPr>
          <a:xfrm>
            <a:off x="3787975" y="34955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培训内容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D4DB1D-4CF2-40F2-9720-F0F4B8399AC1}"/>
              </a:ext>
            </a:extLst>
          </p:cNvPr>
          <p:cNvSpPr txBox="1"/>
          <p:nvPr/>
        </p:nvSpPr>
        <p:spPr>
          <a:xfrm>
            <a:off x="3787975" y="4065156"/>
            <a:ext cx="2031326" cy="4278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1200" b="0" i="0" spc="400">
                <a:ln w="12700">
                  <a:gradFill>
                    <a:gsLst>
                      <a:gs pos="74000">
                        <a:srgbClr val="1E3420"/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en-US" altLang="zh-CN" sz="1400" spc="0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CONTENT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94183D-40B6-4207-9E9E-7368F77460B3}"/>
              </a:ext>
            </a:extLst>
          </p:cNvPr>
          <p:cNvSpPr txBox="1"/>
          <p:nvPr/>
        </p:nvSpPr>
        <p:spPr>
          <a:xfrm>
            <a:off x="3729136" y="2386106"/>
            <a:ext cx="1678128" cy="7986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5000" b="0" i="0" spc="-300">
                <a:ln w="12700">
                  <a:gradFill>
                    <a:gsLst>
                      <a:gs pos="74000">
                        <a:srgbClr val="434343">
                          <a:alpha val="85000"/>
                        </a:srgbClr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5400" spc="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5400" spc="400" dirty="0">
              <a:ln w="254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E248D1-DDCA-4E15-8D41-BB6AE09D7781}"/>
              </a:ext>
            </a:extLst>
          </p:cNvPr>
          <p:cNvSpPr txBox="1"/>
          <p:nvPr/>
        </p:nvSpPr>
        <p:spPr>
          <a:xfrm>
            <a:off x="6502698" y="34955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培训安排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8DDF17-9A68-4AAD-B1F2-9CB9242CD8C6}"/>
              </a:ext>
            </a:extLst>
          </p:cNvPr>
          <p:cNvSpPr txBox="1"/>
          <p:nvPr/>
        </p:nvSpPr>
        <p:spPr>
          <a:xfrm>
            <a:off x="6502698" y="4065156"/>
            <a:ext cx="2031326" cy="4413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1200" b="0" i="0" spc="400">
                <a:ln w="12700">
                  <a:gradFill>
                    <a:gsLst>
                      <a:gs pos="74000">
                        <a:srgbClr val="1E3420"/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en-US" altLang="zh-CN" sz="1400" spc="0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ARRANGEMENT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F4912C-760C-4734-8D8B-B55C38241D87}"/>
              </a:ext>
            </a:extLst>
          </p:cNvPr>
          <p:cNvSpPr txBox="1"/>
          <p:nvPr/>
        </p:nvSpPr>
        <p:spPr>
          <a:xfrm>
            <a:off x="6443859" y="2386106"/>
            <a:ext cx="1678128" cy="7986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5000" b="0" i="0" spc="-300">
                <a:ln w="12700">
                  <a:gradFill>
                    <a:gsLst>
                      <a:gs pos="74000">
                        <a:srgbClr val="434343">
                          <a:alpha val="85000"/>
                        </a:srgbClr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5400" spc="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5400" spc="400" dirty="0">
              <a:ln w="254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E98396-DFE3-440D-9907-8FD595718631}"/>
              </a:ext>
            </a:extLst>
          </p:cNvPr>
          <p:cNvSpPr txBox="1"/>
          <p:nvPr/>
        </p:nvSpPr>
        <p:spPr>
          <a:xfrm>
            <a:off x="9217420" y="349555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培训目标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FD71135-E63B-4E64-BF40-00D00E567EB9}"/>
              </a:ext>
            </a:extLst>
          </p:cNvPr>
          <p:cNvSpPr txBox="1"/>
          <p:nvPr/>
        </p:nvSpPr>
        <p:spPr>
          <a:xfrm>
            <a:off x="9217420" y="4065156"/>
            <a:ext cx="2031326" cy="42787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1200" b="0" i="0" spc="400">
                <a:ln w="12700">
                  <a:gradFill>
                    <a:gsLst>
                      <a:gs pos="74000">
                        <a:srgbClr val="1E3420"/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>
              <a:lnSpc>
                <a:spcPts val="3000"/>
              </a:lnSpc>
            </a:pPr>
            <a:r>
              <a:rPr lang="en-US" altLang="zh-CN" sz="1400" spc="0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PURPOSE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124F6A-B04B-49DF-9175-8F130FD23FA5}"/>
              </a:ext>
            </a:extLst>
          </p:cNvPr>
          <p:cNvSpPr txBox="1"/>
          <p:nvPr/>
        </p:nvSpPr>
        <p:spPr>
          <a:xfrm>
            <a:off x="9158581" y="2386106"/>
            <a:ext cx="1678128" cy="7986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85000"/>
              </a:lnSpc>
              <a:defRPr sz="15000" b="0" i="0" spc="-300">
                <a:ln w="12700">
                  <a:gradFill>
                    <a:gsLst>
                      <a:gs pos="74000">
                        <a:srgbClr val="434343">
                          <a:alpha val="85000"/>
                        </a:srgbClr>
                      </a:gs>
                      <a:gs pos="74000">
                        <a:srgbClr val="434343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Condensed" panose="020B0502040204020203" pitchFamily="34" charset="0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 algn="l"/>
            <a:r>
              <a:rPr lang="en-US" altLang="zh-CN" sz="5400" spc="400" dirty="0">
                <a:ln w="2540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5400" spc="400" dirty="0">
              <a:ln w="2540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C05C668-870F-4B97-BD25-4F6BCBE36BF7}"/>
              </a:ext>
            </a:extLst>
          </p:cNvPr>
          <p:cNvCxnSpPr/>
          <p:nvPr/>
        </p:nvCxnSpPr>
        <p:spPr>
          <a:xfrm>
            <a:off x="658813" y="2386106"/>
            <a:ext cx="0" cy="2106924"/>
          </a:xfrm>
          <a:prstGeom prst="line">
            <a:avLst/>
          </a:prstGeom>
          <a:ln w="762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0BF0642-5C57-4033-ABDF-4DB10494BD1D}"/>
              </a:ext>
            </a:extLst>
          </p:cNvPr>
          <p:cNvCxnSpPr/>
          <p:nvPr/>
        </p:nvCxnSpPr>
        <p:spPr>
          <a:xfrm>
            <a:off x="3377406" y="2386106"/>
            <a:ext cx="0" cy="2106924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6CC868D-2CE7-4364-9B0C-95275AE113C5}"/>
              </a:ext>
            </a:extLst>
          </p:cNvPr>
          <p:cNvCxnSpPr/>
          <p:nvPr/>
        </p:nvCxnSpPr>
        <p:spPr>
          <a:xfrm>
            <a:off x="6095999" y="2386106"/>
            <a:ext cx="0" cy="2106924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1F21C49-E98D-4E16-9A57-415A04374E59}"/>
              </a:ext>
            </a:extLst>
          </p:cNvPr>
          <p:cNvCxnSpPr/>
          <p:nvPr/>
        </p:nvCxnSpPr>
        <p:spPr>
          <a:xfrm>
            <a:off x="8814592" y="2386106"/>
            <a:ext cx="0" cy="2106924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27A7A71-2F03-4B48-A3FB-B84FA2B125A0}"/>
              </a:ext>
            </a:extLst>
          </p:cNvPr>
          <p:cNvCxnSpPr/>
          <p:nvPr/>
        </p:nvCxnSpPr>
        <p:spPr>
          <a:xfrm>
            <a:off x="11533187" y="2386106"/>
            <a:ext cx="0" cy="2106924"/>
          </a:xfrm>
          <a:prstGeom prst="line">
            <a:avLst/>
          </a:prstGeom>
          <a:ln w="762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id="{77C05923-BBA6-45F2-BBA1-B65504372C25}"/>
              </a:ext>
            </a:extLst>
          </p:cNvPr>
          <p:cNvSpPr/>
          <p:nvPr/>
        </p:nvSpPr>
        <p:spPr>
          <a:xfrm>
            <a:off x="658813" y="4998356"/>
            <a:ext cx="10874376" cy="513928"/>
          </a:xfrm>
          <a:prstGeom prst="rect">
            <a:avLst/>
          </a:prstGeom>
          <a:solidFill>
            <a:srgbClr val="597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76F19B-6A78-45A1-847B-3C6EBC963377}"/>
              </a:ext>
            </a:extLst>
          </p:cNvPr>
          <p:cNvSpPr txBox="1"/>
          <p:nvPr/>
        </p:nvSpPr>
        <p:spPr>
          <a:xfrm>
            <a:off x="4854667" y="5024488"/>
            <a:ext cx="2482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600" dirty="0">
                <a:ln w="12700">
                  <a:noFill/>
                </a:ln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400" spc="600" dirty="0">
              <a:ln w="12700">
                <a:noFill/>
              </a:ln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783512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8AE4BFB2-0F64-4DCC-81CA-73EF9FA17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76566" y="0"/>
            <a:ext cx="4056619" cy="6858000"/>
          </a:xfrm>
          <a:custGeom>
            <a:avLst/>
            <a:gdLst>
              <a:gd name="connsiteX0" fmla="*/ 0 w 4056619"/>
              <a:gd name="connsiteY0" fmla="*/ 0 h 6858000"/>
              <a:gd name="connsiteX1" fmla="*/ 4056619 w 4056619"/>
              <a:gd name="connsiteY1" fmla="*/ 0 h 6858000"/>
              <a:gd name="connsiteX2" fmla="*/ 4056619 w 4056619"/>
              <a:gd name="connsiteY2" fmla="*/ 6858000 h 6858000"/>
              <a:gd name="connsiteX3" fmla="*/ 0 w 40566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6619" h="6858000">
                <a:moveTo>
                  <a:pt x="0" y="0"/>
                </a:moveTo>
                <a:lnTo>
                  <a:pt x="4056619" y="0"/>
                </a:lnTo>
                <a:lnTo>
                  <a:pt x="405661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培训主题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2324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SUBJECT TRAINING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9639770-218E-440E-A051-E7BAA8304C20}"/>
              </a:ext>
            </a:extLst>
          </p:cNvPr>
          <p:cNvSpPr/>
          <p:nvPr/>
        </p:nvSpPr>
        <p:spPr>
          <a:xfrm>
            <a:off x="950259" y="3357130"/>
            <a:ext cx="6795245" cy="1029080"/>
          </a:xfrm>
          <a:prstGeom prst="roundRect">
            <a:avLst>
              <a:gd name="adj" fmla="val 3577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5400000" sx="90000" sy="90000" algn="t" rotWithShape="0">
              <a:srgbClr val="59769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37AD19B-74F0-4EAC-AA1F-6CE87BC40055}"/>
              </a:ext>
            </a:extLst>
          </p:cNvPr>
          <p:cNvGrpSpPr/>
          <p:nvPr/>
        </p:nvGrpSpPr>
        <p:grpSpPr>
          <a:xfrm>
            <a:off x="1091003" y="1846839"/>
            <a:ext cx="5291866" cy="798762"/>
            <a:chOff x="1163913" y="1846839"/>
            <a:chExt cx="5291866" cy="79876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AC40090-D962-4112-8C11-5166F0FD1F6F}"/>
                </a:ext>
              </a:extLst>
            </p:cNvPr>
            <p:cNvSpPr txBox="1"/>
            <p:nvPr/>
          </p:nvSpPr>
          <p:spPr>
            <a:xfrm>
              <a:off x="2240052" y="2353666"/>
              <a:ext cx="4215727" cy="2893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让新学员尽快融入，及时了解教学的提纲范围。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1A14137-DBE9-473D-B6CF-BB7865CDA2C8}"/>
                </a:ext>
              </a:extLst>
            </p:cNvPr>
            <p:cNvSpPr txBox="1"/>
            <p:nvPr/>
          </p:nvSpPr>
          <p:spPr>
            <a:xfrm>
              <a:off x="2150407" y="1846839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培训主题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3F6C502-B8DA-49F7-8E09-09BA4ACFA93F}"/>
                </a:ext>
              </a:extLst>
            </p:cNvPr>
            <p:cNvSpPr/>
            <p:nvPr/>
          </p:nvSpPr>
          <p:spPr>
            <a:xfrm>
              <a:off x="1163913" y="1856707"/>
              <a:ext cx="788894" cy="788894"/>
            </a:xfrm>
            <a:prstGeom prst="ellipse">
              <a:avLst/>
            </a:prstGeom>
            <a:noFill/>
            <a:ln w="25400">
              <a:solidFill>
                <a:srgbClr val="5976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0C0C785-CF1F-4B87-9784-E2A339E04A02}"/>
                </a:ext>
              </a:extLst>
            </p:cNvPr>
            <p:cNvSpPr txBox="1"/>
            <p:nvPr/>
          </p:nvSpPr>
          <p:spPr>
            <a:xfrm>
              <a:off x="1289105" y="2020322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984FCC8-60BB-4656-BDDA-9AE0A369D802}"/>
              </a:ext>
            </a:extLst>
          </p:cNvPr>
          <p:cNvGrpSpPr/>
          <p:nvPr/>
        </p:nvGrpSpPr>
        <p:grpSpPr>
          <a:xfrm>
            <a:off x="1091003" y="3467332"/>
            <a:ext cx="5291866" cy="798762"/>
            <a:chOff x="1163913" y="1846839"/>
            <a:chExt cx="5291866" cy="79876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75AE567-8C94-4C38-8479-A9793604CEB4}"/>
                </a:ext>
              </a:extLst>
            </p:cNvPr>
            <p:cNvSpPr txBox="1"/>
            <p:nvPr/>
          </p:nvSpPr>
          <p:spPr>
            <a:xfrm>
              <a:off x="2240052" y="2353666"/>
              <a:ext cx="4215727" cy="2893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让新学员尽快融入，及时了解教学的提纲范围。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CB94664-6635-4D02-89D5-5E280235DF0D}"/>
                </a:ext>
              </a:extLst>
            </p:cNvPr>
            <p:cNvSpPr txBox="1"/>
            <p:nvPr/>
          </p:nvSpPr>
          <p:spPr>
            <a:xfrm>
              <a:off x="2150407" y="1846839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培训主题</a:t>
              </a: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B9C24C2B-8800-4032-A14C-F19BB595894B}"/>
                </a:ext>
              </a:extLst>
            </p:cNvPr>
            <p:cNvSpPr/>
            <p:nvPr/>
          </p:nvSpPr>
          <p:spPr>
            <a:xfrm>
              <a:off x="1163913" y="1856707"/>
              <a:ext cx="788894" cy="788894"/>
            </a:xfrm>
            <a:prstGeom prst="ellipse">
              <a:avLst/>
            </a:prstGeom>
            <a:noFill/>
            <a:ln w="25400">
              <a:solidFill>
                <a:srgbClr val="5976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33F6A7-9E80-4241-8E60-8AD19575CE81}"/>
                </a:ext>
              </a:extLst>
            </p:cNvPr>
            <p:cNvSpPr txBox="1"/>
            <p:nvPr/>
          </p:nvSpPr>
          <p:spPr>
            <a:xfrm>
              <a:off x="1289105" y="2020322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8CED27C-4ADA-4110-B493-AE263C1848D1}"/>
              </a:ext>
            </a:extLst>
          </p:cNvPr>
          <p:cNvGrpSpPr/>
          <p:nvPr/>
        </p:nvGrpSpPr>
        <p:grpSpPr>
          <a:xfrm>
            <a:off x="1091003" y="5087826"/>
            <a:ext cx="5291866" cy="798762"/>
            <a:chOff x="1163913" y="1846839"/>
            <a:chExt cx="5291866" cy="7987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10DA2BE-6434-43EA-A61C-F98700373C67}"/>
                </a:ext>
              </a:extLst>
            </p:cNvPr>
            <p:cNvSpPr txBox="1"/>
            <p:nvPr/>
          </p:nvSpPr>
          <p:spPr>
            <a:xfrm>
              <a:off x="2240052" y="2353666"/>
              <a:ext cx="4215727" cy="2893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让新学员尽快融入，及时了解教学的提纲范围。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710B711-3BB7-49C3-82D9-3A53C5E60F79}"/>
                </a:ext>
              </a:extLst>
            </p:cNvPr>
            <p:cNvSpPr txBox="1"/>
            <p:nvPr/>
          </p:nvSpPr>
          <p:spPr>
            <a:xfrm>
              <a:off x="2150407" y="1846839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培训主题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ED2B80E-92C4-44B5-9141-D61ACF1643CC}"/>
                </a:ext>
              </a:extLst>
            </p:cNvPr>
            <p:cNvSpPr/>
            <p:nvPr/>
          </p:nvSpPr>
          <p:spPr>
            <a:xfrm>
              <a:off x="1163913" y="1856707"/>
              <a:ext cx="788894" cy="788894"/>
            </a:xfrm>
            <a:prstGeom prst="ellipse">
              <a:avLst/>
            </a:prstGeom>
            <a:noFill/>
            <a:ln w="25400">
              <a:solidFill>
                <a:srgbClr val="59769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3714BC4-95F2-4B86-9966-A688ED56A79D}"/>
                </a:ext>
              </a:extLst>
            </p:cNvPr>
            <p:cNvSpPr txBox="1"/>
            <p:nvPr/>
          </p:nvSpPr>
          <p:spPr>
            <a:xfrm>
              <a:off x="1289105" y="2020322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03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3F7E5885-BCFE-4CDE-90A2-D187695F0C2C}"/>
              </a:ext>
            </a:extLst>
          </p:cNvPr>
          <p:cNvCxnSpPr>
            <a:cxnSpLocks/>
          </p:cNvCxnSpPr>
          <p:nvPr/>
        </p:nvCxnSpPr>
        <p:spPr>
          <a:xfrm>
            <a:off x="6382869" y="1846839"/>
            <a:ext cx="0" cy="464824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4773712A-E588-4901-9DD3-B397451BACCB}"/>
              </a:ext>
            </a:extLst>
          </p:cNvPr>
          <p:cNvCxnSpPr/>
          <p:nvPr/>
        </p:nvCxnSpPr>
        <p:spPr>
          <a:xfrm>
            <a:off x="2167142" y="2678899"/>
            <a:ext cx="4215727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5E7C6356-C8D0-4310-89C3-4FE91DE0C040}"/>
              </a:ext>
            </a:extLst>
          </p:cNvPr>
          <p:cNvCxnSpPr/>
          <p:nvPr/>
        </p:nvCxnSpPr>
        <p:spPr>
          <a:xfrm>
            <a:off x="2167142" y="5887778"/>
            <a:ext cx="4215727" cy="0"/>
          </a:xfrm>
          <a:prstGeom prst="line">
            <a:avLst/>
          </a:prstGeom>
          <a:ln w="254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DE054A9-FFC4-4793-AB1D-07A788ED7D39}"/>
              </a:ext>
            </a:extLst>
          </p:cNvPr>
          <p:cNvCxnSpPr>
            <a:cxnSpLocks/>
          </p:cNvCxnSpPr>
          <p:nvPr/>
        </p:nvCxnSpPr>
        <p:spPr>
          <a:xfrm>
            <a:off x="7701962" y="3639258"/>
            <a:ext cx="0" cy="464824"/>
          </a:xfrm>
          <a:prstGeom prst="line">
            <a:avLst/>
          </a:prstGeom>
          <a:ln w="76200" cap="sq">
            <a:solidFill>
              <a:srgbClr val="59769B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A3F6977-9856-46EF-8CC3-78CBFB82F7D8}"/>
              </a:ext>
            </a:extLst>
          </p:cNvPr>
          <p:cNvCxnSpPr>
            <a:cxnSpLocks/>
          </p:cNvCxnSpPr>
          <p:nvPr/>
        </p:nvCxnSpPr>
        <p:spPr>
          <a:xfrm>
            <a:off x="6382869" y="5129829"/>
            <a:ext cx="0" cy="464824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15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培训主题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2324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SUBJECT TRAINING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3967D43-0512-4DE2-9673-3D220BCC7A4C}"/>
              </a:ext>
            </a:extLst>
          </p:cNvPr>
          <p:cNvSpPr/>
          <p:nvPr/>
        </p:nvSpPr>
        <p:spPr>
          <a:xfrm>
            <a:off x="4675204" y="2264440"/>
            <a:ext cx="2841592" cy="2842028"/>
          </a:xfrm>
          <a:custGeom>
            <a:avLst/>
            <a:gdLst>
              <a:gd name="connsiteX0" fmla="*/ 2454266 w 2841592"/>
              <a:gd name="connsiteY0" fmla="*/ 1490169 h 2842028"/>
              <a:gd name="connsiteX1" fmla="*/ 2841592 w 2841592"/>
              <a:gd name="connsiteY1" fmla="*/ 1490169 h 2842028"/>
              <a:gd name="connsiteX2" fmla="*/ 2837731 w 2841592"/>
              <a:gd name="connsiteY2" fmla="*/ 1566639 h 2842028"/>
              <a:gd name="connsiteX3" fmla="*/ 1557436 w 2841592"/>
              <a:gd name="connsiteY3" fmla="*/ 2838833 h 2842028"/>
              <a:gd name="connsiteX4" fmla="*/ 1489951 w 2841592"/>
              <a:gd name="connsiteY4" fmla="*/ 2842028 h 2842028"/>
              <a:gd name="connsiteX5" fmla="*/ 1489951 w 2841592"/>
              <a:gd name="connsiteY5" fmla="*/ 2455354 h 2842028"/>
              <a:gd name="connsiteX6" fmla="*/ 1604971 w 2841592"/>
              <a:gd name="connsiteY6" fmla="*/ 2445206 h 2842028"/>
              <a:gd name="connsiteX7" fmla="*/ 2440099 w 2841592"/>
              <a:gd name="connsiteY7" fmla="*/ 1630699 h 2842028"/>
              <a:gd name="connsiteX8" fmla="*/ 0 w 2841592"/>
              <a:gd name="connsiteY8" fmla="*/ 1490169 h 2842028"/>
              <a:gd name="connsiteX9" fmla="*/ 387325 w 2841592"/>
              <a:gd name="connsiteY9" fmla="*/ 1490169 h 2842028"/>
              <a:gd name="connsiteX10" fmla="*/ 401491 w 2841592"/>
              <a:gd name="connsiteY10" fmla="*/ 1630699 h 2842028"/>
              <a:gd name="connsiteX11" fmla="*/ 1236620 w 2841592"/>
              <a:gd name="connsiteY11" fmla="*/ 2445206 h 2842028"/>
              <a:gd name="connsiteX12" fmla="*/ 1351639 w 2841592"/>
              <a:gd name="connsiteY12" fmla="*/ 2455354 h 2842028"/>
              <a:gd name="connsiteX13" fmla="*/ 1351639 w 2841592"/>
              <a:gd name="connsiteY13" fmla="*/ 2842028 h 2842028"/>
              <a:gd name="connsiteX14" fmla="*/ 1284157 w 2841592"/>
              <a:gd name="connsiteY14" fmla="*/ 2838833 h 2842028"/>
              <a:gd name="connsiteX15" fmla="*/ 3862 w 2841592"/>
              <a:gd name="connsiteY15" fmla="*/ 1566639 h 2842028"/>
              <a:gd name="connsiteX16" fmla="*/ 1351639 w 2841592"/>
              <a:gd name="connsiteY16" fmla="*/ 1 h 2842028"/>
              <a:gd name="connsiteX17" fmla="*/ 1351639 w 2841592"/>
              <a:gd name="connsiteY17" fmla="*/ 386674 h 2842028"/>
              <a:gd name="connsiteX18" fmla="*/ 1236620 w 2841592"/>
              <a:gd name="connsiteY18" fmla="*/ 396823 h 2842028"/>
              <a:gd name="connsiteX19" fmla="*/ 401491 w 2841592"/>
              <a:gd name="connsiteY19" fmla="*/ 1211329 h 2842028"/>
              <a:gd name="connsiteX20" fmla="*/ 387325 w 2841592"/>
              <a:gd name="connsiteY20" fmla="*/ 1351857 h 2842028"/>
              <a:gd name="connsiteX21" fmla="*/ 0 w 2841592"/>
              <a:gd name="connsiteY21" fmla="*/ 1351857 h 2842028"/>
              <a:gd name="connsiteX22" fmla="*/ 3862 w 2841592"/>
              <a:gd name="connsiteY22" fmla="*/ 1275389 h 2842028"/>
              <a:gd name="connsiteX23" fmla="*/ 1284157 w 2841592"/>
              <a:gd name="connsiteY23" fmla="*/ 3196 h 2842028"/>
              <a:gd name="connsiteX24" fmla="*/ 1489951 w 2841592"/>
              <a:gd name="connsiteY24" fmla="*/ 0 h 2842028"/>
              <a:gd name="connsiteX25" fmla="*/ 1557436 w 2841592"/>
              <a:gd name="connsiteY25" fmla="*/ 3196 h 2842028"/>
              <a:gd name="connsiteX26" fmla="*/ 2837731 w 2841592"/>
              <a:gd name="connsiteY26" fmla="*/ 1275389 h 2842028"/>
              <a:gd name="connsiteX27" fmla="*/ 2841592 w 2841592"/>
              <a:gd name="connsiteY27" fmla="*/ 1351857 h 2842028"/>
              <a:gd name="connsiteX28" fmla="*/ 2454266 w 2841592"/>
              <a:gd name="connsiteY28" fmla="*/ 1351857 h 2842028"/>
              <a:gd name="connsiteX29" fmla="*/ 2440099 w 2841592"/>
              <a:gd name="connsiteY29" fmla="*/ 1211329 h 2842028"/>
              <a:gd name="connsiteX30" fmla="*/ 1604971 w 2841592"/>
              <a:gd name="connsiteY30" fmla="*/ 396823 h 2842028"/>
              <a:gd name="connsiteX31" fmla="*/ 1489951 w 2841592"/>
              <a:gd name="connsiteY31" fmla="*/ 386674 h 2842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841592" h="2842028">
                <a:moveTo>
                  <a:pt x="2454266" y="1490169"/>
                </a:moveTo>
                <a:lnTo>
                  <a:pt x="2841592" y="1490169"/>
                </a:lnTo>
                <a:lnTo>
                  <a:pt x="2837731" y="1566639"/>
                </a:lnTo>
                <a:cubicBezTo>
                  <a:pt x="2769352" y="2239958"/>
                  <a:pt x="2231980" y="2774629"/>
                  <a:pt x="1557436" y="2838833"/>
                </a:cubicBezTo>
                <a:lnTo>
                  <a:pt x="1489951" y="2842028"/>
                </a:lnTo>
                <a:lnTo>
                  <a:pt x="1489951" y="2455354"/>
                </a:lnTo>
                <a:lnTo>
                  <a:pt x="1604971" y="2445206"/>
                </a:lnTo>
                <a:cubicBezTo>
                  <a:pt x="2023423" y="2370460"/>
                  <a:pt x="2355209" y="2045547"/>
                  <a:pt x="2440099" y="1630699"/>
                </a:cubicBezTo>
                <a:close/>
                <a:moveTo>
                  <a:pt x="0" y="1490169"/>
                </a:moveTo>
                <a:lnTo>
                  <a:pt x="387325" y="1490169"/>
                </a:lnTo>
                <a:lnTo>
                  <a:pt x="401491" y="1630699"/>
                </a:lnTo>
                <a:cubicBezTo>
                  <a:pt x="486382" y="2045547"/>
                  <a:pt x="818168" y="2370460"/>
                  <a:pt x="1236620" y="2445206"/>
                </a:cubicBezTo>
                <a:lnTo>
                  <a:pt x="1351639" y="2455354"/>
                </a:lnTo>
                <a:lnTo>
                  <a:pt x="1351639" y="2842028"/>
                </a:lnTo>
                <a:lnTo>
                  <a:pt x="1284157" y="2838833"/>
                </a:lnTo>
                <a:cubicBezTo>
                  <a:pt x="609613" y="2774629"/>
                  <a:pt x="72241" y="2239958"/>
                  <a:pt x="3862" y="1566639"/>
                </a:cubicBezTo>
                <a:close/>
                <a:moveTo>
                  <a:pt x="1351639" y="1"/>
                </a:moveTo>
                <a:lnTo>
                  <a:pt x="1351639" y="386674"/>
                </a:lnTo>
                <a:lnTo>
                  <a:pt x="1236620" y="396823"/>
                </a:lnTo>
                <a:cubicBezTo>
                  <a:pt x="818168" y="471569"/>
                  <a:pt x="486382" y="796481"/>
                  <a:pt x="401491" y="1211329"/>
                </a:cubicBezTo>
                <a:lnTo>
                  <a:pt x="387325" y="1351857"/>
                </a:lnTo>
                <a:lnTo>
                  <a:pt x="0" y="1351857"/>
                </a:lnTo>
                <a:lnTo>
                  <a:pt x="3862" y="1275389"/>
                </a:lnTo>
                <a:cubicBezTo>
                  <a:pt x="72241" y="602071"/>
                  <a:pt x="609613" y="67399"/>
                  <a:pt x="1284157" y="3196"/>
                </a:cubicBezTo>
                <a:close/>
                <a:moveTo>
                  <a:pt x="1489951" y="0"/>
                </a:moveTo>
                <a:lnTo>
                  <a:pt x="1557436" y="3196"/>
                </a:lnTo>
                <a:cubicBezTo>
                  <a:pt x="2231980" y="67399"/>
                  <a:pt x="2769352" y="602071"/>
                  <a:pt x="2837731" y="1275389"/>
                </a:cubicBezTo>
                <a:lnTo>
                  <a:pt x="2841592" y="1351857"/>
                </a:lnTo>
                <a:lnTo>
                  <a:pt x="2454266" y="1351857"/>
                </a:lnTo>
                <a:lnTo>
                  <a:pt x="2440099" y="1211329"/>
                </a:lnTo>
                <a:cubicBezTo>
                  <a:pt x="2355209" y="796481"/>
                  <a:pt x="2023423" y="471569"/>
                  <a:pt x="1604971" y="396823"/>
                </a:cubicBezTo>
                <a:lnTo>
                  <a:pt x="1489951" y="386674"/>
                </a:lnTo>
                <a:close/>
              </a:path>
            </a:pathLst>
          </a:cu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CB27CC4-BDF3-4541-8DC4-17E8D527061A}"/>
              </a:ext>
            </a:extLst>
          </p:cNvPr>
          <p:cNvGrpSpPr/>
          <p:nvPr/>
        </p:nvGrpSpPr>
        <p:grpSpPr>
          <a:xfrm>
            <a:off x="4809607" y="2368816"/>
            <a:ext cx="583920" cy="583920"/>
            <a:chOff x="4756368" y="2257893"/>
            <a:chExt cx="583920" cy="58392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94CA057-43C5-4EBD-B00A-00106A9ECB2D}"/>
                </a:ext>
              </a:extLst>
            </p:cNvPr>
            <p:cNvSpPr/>
            <p:nvPr/>
          </p:nvSpPr>
          <p:spPr>
            <a:xfrm>
              <a:off x="4756368" y="2257893"/>
              <a:ext cx="583920" cy="583920"/>
            </a:xfrm>
            <a:prstGeom prst="ellipse">
              <a:avLst/>
            </a:prstGeom>
            <a:solidFill>
              <a:srgbClr val="59769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C1F253B-0288-4EF4-B9F0-DDEA5FE2DA81}"/>
                </a:ext>
              </a:extLst>
            </p:cNvPr>
            <p:cNvSpPr txBox="1"/>
            <p:nvPr/>
          </p:nvSpPr>
          <p:spPr>
            <a:xfrm>
              <a:off x="4768444" y="2319021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C85C3F9-BA7B-43E3-A841-DFAB86094B60}"/>
              </a:ext>
            </a:extLst>
          </p:cNvPr>
          <p:cNvGrpSpPr/>
          <p:nvPr/>
        </p:nvGrpSpPr>
        <p:grpSpPr>
          <a:xfrm>
            <a:off x="6829074" y="2387239"/>
            <a:ext cx="583920" cy="583920"/>
            <a:chOff x="6713670" y="2257893"/>
            <a:chExt cx="583920" cy="58392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B0BE6AC-70AF-4383-B8DB-4B1B7CCADB44}"/>
                </a:ext>
              </a:extLst>
            </p:cNvPr>
            <p:cNvSpPr/>
            <p:nvPr/>
          </p:nvSpPr>
          <p:spPr>
            <a:xfrm>
              <a:off x="6713670" y="2257893"/>
              <a:ext cx="583920" cy="583920"/>
            </a:xfrm>
            <a:prstGeom prst="ellipse">
              <a:avLst/>
            </a:prstGeom>
            <a:solidFill>
              <a:srgbClr val="59769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4133B3E-D782-4B28-A5A9-BB5DA381C09A}"/>
                </a:ext>
              </a:extLst>
            </p:cNvPr>
            <p:cNvSpPr txBox="1"/>
            <p:nvPr/>
          </p:nvSpPr>
          <p:spPr>
            <a:xfrm>
              <a:off x="6725746" y="2319021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097C86C-C9E0-4170-9FCF-B436697BBCF5}"/>
              </a:ext>
            </a:extLst>
          </p:cNvPr>
          <p:cNvGrpSpPr/>
          <p:nvPr/>
        </p:nvGrpSpPr>
        <p:grpSpPr>
          <a:xfrm>
            <a:off x="4824718" y="4461421"/>
            <a:ext cx="583920" cy="583920"/>
            <a:chOff x="4757984" y="4522548"/>
            <a:chExt cx="583920" cy="58392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7856BDDD-7E2D-4C2E-B125-D21D6E60C2EE}"/>
                </a:ext>
              </a:extLst>
            </p:cNvPr>
            <p:cNvSpPr/>
            <p:nvPr/>
          </p:nvSpPr>
          <p:spPr>
            <a:xfrm>
              <a:off x="4757984" y="4522548"/>
              <a:ext cx="583920" cy="583920"/>
            </a:xfrm>
            <a:prstGeom prst="ellipse">
              <a:avLst/>
            </a:prstGeom>
            <a:solidFill>
              <a:srgbClr val="59769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6C7AC1F-0344-48C7-98E7-AF104D075E86}"/>
                </a:ext>
              </a:extLst>
            </p:cNvPr>
            <p:cNvSpPr txBox="1"/>
            <p:nvPr/>
          </p:nvSpPr>
          <p:spPr>
            <a:xfrm>
              <a:off x="4770060" y="4583676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735B75-29D8-49F4-8CD8-586F1ACEE854}"/>
              </a:ext>
            </a:extLst>
          </p:cNvPr>
          <p:cNvGrpSpPr/>
          <p:nvPr/>
        </p:nvGrpSpPr>
        <p:grpSpPr>
          <a:xfrm>
            <a:off x="6932876" y="4439018"/>
            <a:ext cx="583920" cy="583920"/>
            <a:chOff x="6713670" y="4522548"/>
            <a:chExt cx="583920" cy="58392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37D76F2A-D77D-4F2B-871E-D6B4A2FECEB6}"/>
                </a:ext>
              </a:extLst>
            </p:cNvPr>
            <p:cNvSpPr/>
            <p:nvPr/>
          </p:nvSpPr>
          <p:spPr>
            <a:xfrm>
              <a:off x="6713670" y="4522548"/>
              <a:ext cx="583920" cy="583920"/>
            </a:xfrm>
            <a:prstGeom prst="ellipse">
              <a:avLst/>
            </a:prstGeom>
            <a:solidFill>
              <a:srgbClr val="59769B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ABDB5D2-2F82-4D78-9B56-C2CF1DAF06B6}"/>
                </a:ext>
              </a:extLst>
            </p:cNvPr>
            <p:cNvSpPr txBox="1"/>
            <p:nvPr/>
          </p:nvSpPr>
          <p:spPr>
            <a:xfrm>
              <a:off x="6725746" y="4583676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ADF928-5AC8-4DF7-A21C-079E41A8EDA2}"/>
              </a:ext>
            </a:extLst>
          </p:cNvPr>
          <p:cNvGrpSpPr/>
          <p:nvPr/>
        </p:nvGrpSpPr>
        <p:grpSpPr>
          <a:xfrm>
            <a:off x="714817" y="1833589"/>
            <a:ext cx="3469648" cy="1058020"/>
            <a:chOff x="721351" y="1833589"/>
            <a:chExt cx="3469648" cy="105802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595E775-B541-489B-989D-654E2CFC4F98}"/>
                </a:ext>
              </a:extLst>
            </p:cNvPr>
            <p:cNvSpPr txBox="1"/>
            <p:nvPr/>
          </p:nvSpPr>
          <p:spPr>
            <a:xfrm>
              <a:off x="812578" y="2279069"/>
              <a:ext cx="3378421" cy="6125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让新学员尽快融入，及时了解教学的提纲范围，尽快适应学习节奏。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5AC62EE-3A45-42F4-9546-33696D908B9D}"/>
                </a:ext>
              </a:extLst>
            </p:cNvPr>
            <p:cNvSpPr txBox="1"/>
            <p:nvPr/>
          </p:nvSpPr>
          <p:spPr>
            <a:xfrm>
              <a:off x="721351" y="1833589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9769B"/>
                  </a:solidFill>
                </a:rPr>
                <a:t>培训主题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9BE64B0-39E5-45D8-8D3B-F5B933A34AA4}"/>
                </a:ext>
              </a:extLst>
            </p:cNvPr>
            <p:cNvCxnSpPr/>
            <p:nvPr/>
          </p:nvCxnSpPr>
          <p:spPr>
            <a:xfrm>
              <a:off x="812578" y="2279069"/>
              <a:ext cx="3378421" cy="0"/>
            </a:xfrm>
            <a:prstGeom prst="line">
              <a:avLst/>
            </a:prstGeom>
            <a:ln w="127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19CDE0F-FB16-4714-AFDC-2DFA171EDF89}"/>
              </a:ext>
            </a:extLst>
          </p:cNvPr>
          <p:cNvGrpSpPr/>
          <p:nvPr/>
        </p:nvGrpSpPr>
        <p:grpSpPr>
          <a:xfrm>
            <a:off x="714817" y="4597264"/>
            <a:ext cx="3469648" cy="1058020"/>
            <a:chOff x="721351" y="1833589"/>
            <a:chExt cx="3469648" cy="105802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250265D-35BD-4631-BA5E-D7A6B1038C8A}"/>
                </a:ext>
              </a:extLst>
            </p:cNvPr>
            <p:cNvSpPr txBox="1"/>
            <p:nvPr/>
          </p:nvSpPr>
          <p:spPr>
            <a:xfrm>
              <a:off x="812578" y="2279069"/>
              <a:ext cx="3378421" cy="6125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让新学员尽快融入，及时了解教学的提纲范围，尽快适应学习节奏。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07BDA00-7D9E-47BE-8E88-B46AF310F682}"/>
                </a:ext>
              </a:extLst>
            </p:cNvPr>
            <p:cNvSpPr txBox="1"/>
            <p:nvPr/>
          </p:nvSpPr>
          <p:spPr>
            <a:xfrm>
              <a:off x="721351" y="1833589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9769B"/>
                  </a:solidFill>
                </a:rPr>
                <a:t>培训主题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C43A80BE-6785-4EBD-801C-56A2337927D0}"/>
                </a:ext>
              </a:extLst>
            </p:cNvPr>
            <p:cNvCxnSpPr/>
            <p:nvPr/>
          </p:nvCxnSpPr>
          <p:spPr>
            <a:xfrm>
              <a:off x="812578" y="2279069"/>
              <a:ext cx="3378421" cy="0"/>
            </a:xfrm>
            <a:prstGeom prst="line">
              <a:avLst/>
            </a:prstGeom>
            <a:ln w="127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5C05465-FD29-4C10-A7A5-9B2C0290AF5A}"/>
              </a:ext>
            </a:extLst>
          </p:cNvPr>
          <p:cNvSpPr txBox="1"/>
          <p:nvPr/>
        </p:nvSpPr>
        <p:spPr>
          <a:xfrm flipH="1">
            <a:off x="8154768" y="2279069"/>
            <a:ext cx="3378421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让新学员尽快融入，及时了解教学的提纲范围，尽快适应学习节奏。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0EE571B-71E5-43A5-9353-55D4C8DE4D2D}"/>
              </a:ext>
            </a:extLst>
          </p:cNvPr>
          <p:cNvSpPr txBox="1"/>
          <p:nvPr/>
        </p:nvSpPr>
        <p:spPr>
          <a:xfrm flipH="1">
            <a:off x="9938610" y="1833589"/>
            <a:ext cx="159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59769B"/>
                </a:solidFill>
              </a:rPr>
              <a:t>培训主题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3FA9EA65-6825-4FA9-B755-9A6BDF89321E}"/>
              </a:ext>
            </a:extLst>
          </p:cNvPr>
          <p:cNvCxnSpPr>
            <a:cxnSpLocks/>
          </p:cNvCxnSpPr>
          <p:nvPr/>
        </p:nvCxnSpPr>
        <p:spPr>
          <a:xfrm flipH="1">
            <a:off x="8154768" y="2279069"/>
            <a:ext cx="3378421" cy="0"/>
          </a:xfrm>
          <a:prstGeom prst="line">
            <a:avLst/>
          </a:prstGeom>
          <a:ln w="127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503323C8-D85E-41F0-A49D-FA320F1F454F}"/>
              </a:ext>
            </a:extLst>
          </p:cNvPr>
          <p:cNvSpPr txBox="1"/>
          <p:nvPr/>
        </p:nvSpPr>
        <p:spPr>
          <a:xfrm flipH="1">
            <a:off x="8154768" y="5022938"/>
            <a:ext cx="3378421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让新学员尽快融入，及时了解教学的提纲范围，尽快适应学习节奏。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AD2D2F9-7A15-4E70-89A6-A40E64B0EE2A}"/>
              </a:ext>
            </a:extLst>
          </p:cNvPr>
          <p:cNvSpPr txBox="1"/>
          <p:nvPr/>
        </p:nvSpPr>
        <p:spPr>
          <a:xfrm flipH="1">
            <a:off x="9938610" y="4577458"/>
            <a:ext cx="159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rgbClr val="59769B"/>
                </a:solidFill>
              </a:rPr>
              <a:t>培训主题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FED1A951-10A4-4907-9538-173ABBF3C791}"/>
              </a:ext>
            </a:extLst>
          </p:cNvPr>
          <p:cNvCxnSpPr>
            <a:cxnSpLocks/>
          </p:cNvCxnSpPr>
          <p:nvPr/>
        </p:nvCxnSpPr>
        <p:spPr>
          <a:xfrm flipH="1">
            <a:off x="8154768" y="5022938"/>
            <a:ext cx="3378421" cy="0"/>
          </a:xfrm>
          <a:prstGeom prst="line">
            <a:avLst/>
          </a:prstGeom>
          <a:ln w="127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ACE5ACAD-1542-4C3E-A503-C9CCC793649B}"/>
              </a:ext>
            </a:extLst>
          </p:cNvPr>
          <p:cNvSpPr txBox="1"/>
          <p:nvPr/>
        </p:nvSpPr>
        <p:spPr>
          <a:xfrm>
            <a:off x="6096000" y="-93977"/>
            <a:ext cx="61964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  <a:alpha val="2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SUBJECT TRAINING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A7AD938B-5B85-4A13-935A-6FA0B7550D7A}"/>
              </a:ext>
            </a:extLst>
          </p:cNvPr>
          <p:cNvCxnSpPr>
            <a:cxnSpLocks/>
          </p:cNvCxnSpPr>
          <p:nvPr/>
        </p:nvCxnSpPr>
        <p:spPr>
          <a:xfrm>
            <a:off x="4139830" y="1933232"/>
            <a:ext cx="0" cy="255008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375EB3AA-A328-4AF2-AB11-E249C75B3439}"/>
              </a:ext>
            </a:extLst>
          </p:cNvPr>
          <p:cNvCxnSpPr>
            <a:cxnSpLocks/>
          </p:cNvCxnSpPr>
          <p:nvPr/>
        </p:nvCxnSpPr>
        <p:spPr>
          <a:xfrm>
            <a:off x="4139830" y="4706803"/>
            <a:ext cx="0" cy="255008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88126EF1-BC29-443B-9972-8EE4F1B7544E}"/>
              </a:ext>
            </a:extLst>
          </p:cNvPr>
          <p:cNvCxnSpPr>
            <a:cxnSpLocks/>
          </p:cNvCxnSpPr>
          <p:nvPr/>
        </p:nvCxnSpPr>
        <p:spPr>
          <a:xfrm>
            <a:off x="8229230" y="1935739"/>
            <a:ext cx="0" cy="255008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C1F087BC-574C-4C2D-9395-A193F5E144D0}"/>
              </a:ext>
            </a:extLst>
          </p:cNvPr>
          <p:cNvCxnSpPr>
            <a:cxnSpLocks/>
          </p:cNvCxnSpPr>
          <p:nvPr/>
        </p:nvCxnSpPr>
        <p:spPr>
          <a:xfrm>
            <a:off x="8229230" y="4709310"/>
            <a:ext cx="0" cy="255008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>
            <a:extLst>
              <a:ext uri="{FF2B5EF4-FFF2-40B4-BE49-F238E27FC236}">
                <a16:creationId xmlns:a16="http://schemas.microsoft.com/office/drawing/2014/main" id="{9900A843-7FFB-4F5E-B9B1-82055D87D890}"/>
              </a:ext>
            </a:extLst>
          </p:cNvPr>
          <p:cNvSpPr/>
          <p:nvPr/>
        </p:nvSpPr>
        <p:spPr>
          <a:xfrm>
            <a:off x="5685864" y="3275318"/>
            <a:ext cx="820271" cy="820271"/>
          </a:xfrm>
          <a:prstGeom prst="ellipse">
            <a:avLst/>
          </a:prstGeom>
          <a:solidFill>
            <a:srgbClr val="5976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02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238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CONTENT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ACE5ACAD-1542-4C3E-A503-C9CCC793649B}"/>
              </a:ext>
            </a:extLst>
          </p:cNvPr>
          <p:cNvSpPr txBox="1"/>
          <p:nvPr/>
        </p:nvSpPr>
        <p:spPr>
          <a:xfrm>
            <a:off x="5924550" y="-93977"/>
            <a:ext cx="63582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  <a:alpha val="2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TRAINING CONTENT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94469FA-0E47-4C37-9235-55F09E9565A2}"/>
              </a:ext>
            </a:extLst>
          </p:cNvPr>
          <p:cNvGrpSpPr/>
          <p:nvPr/>
        </p:nvGrpSpPr>
        <p:grpSpPr>
          <a:xfrm>
            <a:off x="1286501" y="1592054"/>
            <a:ext cx="4679950" cy="4396515"/>
            <a:chOff x="1286501" y="1592054"/>
            <a:chExt cx="4679950" cy="439651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C43C801-5E1C-400F-A783-788D1A67917F}"/>
                </a:ext>
              </a:extLst>
            </p:cNvPr>
            <p:cNvSpPr/>
            <p:nvPr/>
          </p:nvSpPr>
          <p:spPr>
            <a:xfrm>
              <a:off x="1286501" y="1595864"/>
              <a:ext cx="4679950" cy="4392705"/>
            </a:xfrm>
            <a:prstGeom prst="roundRect">
              <a:avLst>
                <a:gd name="adj" fmla="val 477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190500" dir="2700000" sx="99000" sy="9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E71E99B1-9F44-49C3-A334-DCB0EA5A4F02}"/>
                </a:ext>
              </a:extLst>
            </p:cNvPr>
            <p:cNvSpPr/>
            <p:nvPr/>
          </p:nvSpPr>
          <p:spPr>
            <a:xfrm>
              <a:off x="1693406" y="2446020"/>
              <a:ext cx="1311732" cy="165688"/>
            </a:xfrm>
            <a:prstGeom prst="rect">
              <a:avLst/>
            </a:prstGeom>
            <a:solidFill>
              <a:srgbClr val="BFC8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4647F5E-661A-449F-A60A-232C2B203929}"/>
                </a:ext>
              </a:extLst>
            </p:cNvPr>
            <p:cNvSpPr txBox="1"/>
            <p:nvPr/>
          </p:nvSpPr>
          <p:spPr>
            <a:xfrm>
              <a:off x="1682792" y="2624975"/>
              <a:ext cx="3952282" cy="6125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介绍培训的主要内容，各项教学主题构成比重，重点教学项目的主要提纲。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C479373-9F49-42D1-A04B-D22857066C51}"/>
                </a:ext>
              </a:extLst>
            </p:cNvPr>
            <p:cNvSpPr txBox="1"/>
            <p:nvPr/>
          </p:nvSpPr>
          <p:spPr>
            <a:xfrm>
              <a:off x="1634422" y="2163310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9769B"/>
                  </a:solidFill>
                </a:rPr>
                <a:t>培训内容</a:t>
              </a: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A1D9B1F-16F9-47C8-A675-150E72306AED}"/>
                </a:ext>
              </a:extLst>
            </p:cNvPr>
            <p:cNvSpPr/>
            <p:nvPr/>
          </p:nvSpPr>
          <p:spPr>
            <a:xfrm>
              <a:off x="3243943" y="3792215"/>
              <a:ext cx="771499" cy="313986"/>
            </a:xfrm>
            <a:prstGeom prst="roundRect">
              <a:avLst>
                <a:gd name="adj" fmla="val 50000"/>
              </a:avLst>
            </a:prstGeom>
            <a:solidFill>
              <a:srgbClr val="5976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2C895CB2-C552-4056-8F29-675CC5E08C59}"/>
                </a:ext>
              </a:extLst>
            </p:cNvPr>
            <p:cNvCxnSpPr>
              <a:cxnSpLocks/>
            </p:cNvCxnSpPr>
            <p:nvPr/>
          </p:nvCxnSpPr>
          <p:spPr>
            <a:xfrm>
              <a:off x="1872343" y="5265945"/>
              <a:ext cx="3541486" cy="0"/>
            </a:xfrm>
            <a:prstGeom prst="line">
              <a:avLst/>
            </a:prstGeom>
            <a:ln w="381000" cap="rnd">
              <a:solidFill>
                <a:srgbClr val="BFC8C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2F3A8FD-1799-46AC-8AE0-A7D18765AECB}"/>
                </a:ext>
              </a:extLst>
            </p:cNvPr>
            <p:cNvCxnSpPr>
              <a:cxnSpLocks/>
            </p:cNvCxnSpPr>
            <p:nvPr/>
          </p:nvCxnSpPr>
          <p:spPr>
            <a:xfrm>
              <a:off x="1872343" y="5265945"/>
              <a:ext cx="2743200" cy="0"/>
            </a:xfrm>
            <a:prstGeom prst="line">
              <a:avLst/>
            </a:prstGeom>
            <a:ln w="3810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半闭框 20">
              <a:extLst>
                <a:ext uri="{FF2B5EF4-FFF2-40B4-BE49-F238E27FC236}">
                  <a16:creationId xmlns:a16="http://schemas.microsoft.com/office/drawing/2014/main" id="{5B3CBBCB-55AC-4EBA-9CE2-A7FE2DD6E3C2}"/>
                </a:ext>
              </a:extLst>
            </p:cNvPr>
            <p:cNvSpPr/>
            <p:nvPr/>
          </p:nvSpPr>
          <p:spPr>
            <a:xfrm rot="13500000">
              <a:off x="3554104" y="3829072"/>
              <a:ext cx="177961" cy="177961"/>
            </a:xfrm>
            <a:prstGeom prst="halfFrame">
              <a:avLst>
                <a:gd name="adj1" fmla="val 21380"/>
                <a:gd name="adj2" fmla="val 206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FFE9C78-8CCE-4D6A-8A69-F3278FEE0C97}"/>
                </a:ext>
              </a:extLst>
            </p:cNvPr>
            <p:cNvSpPr txBox="1"/>
            <p:nvPr/>
          </p:nvSpPr>
          <p:spPr>
            <a:xfrm>
              <a:off x="1693406" y="511205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教学内容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08A47D3-88BC-404E-ACB7-4178DAECE993}"/>
                </a:ext>
              </a:extLst>
            </p:cNvPr>
            <p:cNvSpPr txBox="1"/>
            <p:nvPr/>
          </p:nvSpPr>
          <p:spPr>
            <a:xfrm>
              <a:off x="4237570" y="5112057"/>
              <a:ext cx="5581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80%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63DEA34-4F09-443A-8108-BBFE38018BEF}"/>
                </a:ext>
              </a:extLst>
            </p:cNvPr>
            <p:cNvGrpSpPr/>
            <p:nvPr/>
          </p:nvGrpSpPr>
          <p:grpSpPr>
            <a:xfrm>
              <a:off x="1416050" y="1592054"/>
              <a:ext cx="360000" cy="363810"/>
              <a:chOff x="1416050" y="1592054"/>
              <a:chExt cx="360000" cy="36381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3B10054-D35E-466F-802D-0B21A9062033}"/>
                  </a:ext>
                </a:extLst>
              </p:cNvPr>
              <p:cNvCxnSpPr/>
              <p:nvPr/>
            </p:nvCxnSpPr>
            <p:spPr>
              <a:xfrm>
                <a:off x="1416050" y="1592054"/>
                <a:ext cx="360000" cy="0"/>
              </a:xfrm>
              <a:prstGeom prst="line">
                <a:avLst/>
              </a:prstGeom>
              <a:ln w="25400">
                <a:solidFill>
                  <a:srgbClr val="5976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3CCB77AF-3586-46AE-AB12-42C39A1379A4}"/>
                  </a:ext>
                </a:extLst>
              </p:cNvPr>
              <p:cNvCxnSpPr/>
              <p:nvPr/>
            </p:nvCxnSpPr>
            <p:spPr>
              <a:xfrm>
                <a:off x="1416050" y="1595864"/>
                <a:ext cx="0" cy="360000"/>
              </a:xfrm>
              <a:prstGeom prst="line">
                <a:avLst/>
              </a:prstGeom>
              <a:ln w="25400" cap="rnd">
                <a:solidFill>
                  <a:srgbClr val="59769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9880B44-4334-415F-BA90-EEED01418152}"/>
              </a:ext>
            </a:extLst>
          </p:cNvPr>
          <p:cNvGrpSpPr/>
          <p:nvPr/>
        </p:nvGrpSpPr>
        <p:grpSpPr>
          <a:xfrm>
            <a:off x="6572985" y="1592054"/>
            <a:ext cx="4679950" cy="4396515"/>
            <a:chOff x="6572985" y="1595864"/>
            <a:chExt cx="4679950" cy="4396515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AC70177E-94A9-4672-8D35-64541D9F2A61}"/>
                </a:ext>
              </a:extLst>
            </p:cNvPr>
            <p:cNvSpPr/>
            <p:nvPr/>
          </p:nvSpPr>
          <p:spPr>
            <a:xfrm>
              <a:off x="6572985" y="1599674"/>
              <a:ext cx="4679950" cy="4392705"/>
            </a:xfrm>
            <a:prstGeom prst="roundRect">
              <a:avLst>
                <a:gd name="adj" fmla="val 477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190500" dir="2700000" sx="99000" sy="99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4237B50A-3908-4D10-8433-136D5839D16C}"/>
                </a:ext>
              </a:extLst>
            </p:cNvPr>
            <p:cNvSpPr/>
            <p:nvPr/>
          </p:nvSpPr>
          <p:spPr>
            <a:xfrm>
              <a:off x="6979890" y="2449830"/>
              <a:ext cx="1311732" cy="165688"/>
            </a:xfrm>
            <a:prstGeom prst="rect">
              <a:avLst/>
            </a:prstGeom>
            <a:solidFill>
              <a:srgbClr val="BFC8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50545AA2-DE98-4D0A-B49F-BE3B9B85A07F}"/>
                </a:ext>
              </a:extLst>
            </p:cNvPr>
            <p:cNvSpPr txBox="1"/>
            <p:nvPr/>
          </p:nvSpPr>
          <p:spPr>
            <a:xfrm>
              <a:off x="6969276" y="2628785"/>
              <a:ext cx="3952282" cy="6125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介绍培训的主要内容，各项教学主题构成比重，重点教学项目的主要提纲。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510407C-AE25-4A29-B0A2-E3CA099E5357}"/>
                </a:ext>
              </a:extLst>
            </p:cNvPr>
            <p:cNvSpPr txBox="1"/>
            <p:nvPr/>
          </p:nvSpPr>
          <p:spPr>
            <a:xfrm>
              <a:off x="6920906" y="2167120"/>
              <a:ext cx="15945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59769B"/>
                  </a:solidFill>
                </a:rPr>
                <a:t>培训内容</a:t>
              </a: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27F32777-A93D-42B8-BCAA-704DE065324F}"/>
                </a:ext>
              </a:extLst>
            </p:cNvPr>
            <p:cNvSpPr/>
            <p:nvPr/>
          </p:nvSpPr>
          <p:spPr>
            <a:xfrm>
              <a:off x="8530427" y="3796025"/>
              <a:ext cx="771499" cy="313986"/>
            </a:xfrm>
            <a:prstGeom prst="roundRect">
              <a:avLst>
                <a:gd name="adj" fmla="val 50000"/>
              </a:avLst>
            </a:prstGeom>
            <a:solidFill>
              <a:srgbClr val="5976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0DA31FCF-9BBA-4CE8-B321-8910A80320AC}"/>
                </a:ext>
              </a:extLst>
            </p:cNvPr>
            <p:cNvCxnSpPr>
              <a:cxnSpLocks/>
            </p:cNvCxnSpPr>
            <p:nvPr/>
          </p:nvCxnSpPr>
          <p:spPr>
            <a:xfrm>
              <a:off x="7158827" y="5269755"/>
              <a:ext cx="3541486" cy="0"/>
            </a:xfrm>
            <a:prstGeom prst="line">
              <a:avLst/>
            </a:prstGeom>
            <a:ln w="381000" cap="rnd">
              <a:solidFill>
                <a:srgbClr val="BFC8C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8F342D6B-F876-423A-8BDC-ABE3A262A831}"/>
                </a:ext>
              </a:extLst>
            </p:cNvPr>
            <p:cNvCxnSpPr>
              <a:cxnSpLocks/>
              <a:endCxn id="82" idx="3"/>
            </p:cNvCxnSpPr>
            <p:nvPr/>
          </p:nvCxnSpPr>
          <p:spPr>
            <a:xfrm>
              <a:off x="7158827" y="5269755"/>
              <a:ext cx="2153773" cy="1"/>
            </a:xfrm>
            <a:prstGeom prst="line">
              <a:avLst/>
            </a:prstGeom>
            <a:ln w="3810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半闭框 79">
              <a:extLst>
                <a:ext uri="{FF2B5EF4-FFF2-40B4-BE49-F238E27FC236}">
                  <a16:creationId xmlns:a16="http://schemas.microsoft.com/office/drawing/2014/main" id="{A59DCB77-DCC7-4D75-A567-EC53401BA22C}"/>
                </a:ext>
              </a:extLst>
            </p:cNvPr>
            <p:cNvSpPr/>
            <p:nvPr/>
          </p:nvSpPr>
          <p:spPr>
            <a:xfrm rot="13500000">
              <a:off x="8840588" y="3832882"/>
              <a:ext cx="177961" cy="177961"/>
            </a:xfrm>
            <a:prstGeom prst="halfFrame">
              <a:avLst>
                <a:gd name="adj1" fmla="val 21380"/>
                <a:gd name="adj2" fmla="val 206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F6A6F8D-B18A-4490-B8F6-326D04B054F2}"/>
                </a:ext>
              </a:extLst>
            </p:cNvPr>
            <p:cNvSpPr txBox="1"/>
            <p:nvPr/>
          </p:nvSpPr>
          <p:spPr>
            <a:xfrm>
              <a:off x="6979890" y="511586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教学内容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5EEE3DED-AA78-4C2E-9E0D-3FFB82CC64DA}"/>
                </a:ext>
              </a:extLst>
            </p:cNvPr>
            <p:cNvSpPr txBox="1"/>
            <p:nvPr/>
          </p:nvSpPr>
          <p:spPr>
            <a:xfrm>
              <a:off x="8754434" y="5115867"/>
              <a:ext cx="5581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60%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FA76DD00-40F5-4CF4-9CFA-2F2BFAF6C140}"/>
                </a:ext>
              </a:extLst>
            </p:cNvPr>
            <p:cNvGrpSpPr/>
            <p:nvPr/>
          </p:nvGrpSpPr>
          <p:grpSpPr>
            <a:xfrm>
              <a:off x="6702534" y="1595864"/>
              <a:ext cx="360000" cy="363810"/>
              <a:chOff x="1416050" y="1592054"/>
              <a:chExt cx="360000" cy="363810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A47B5EDF-24AF-4B79-8E8C-C27CE8DCAA8E}"/>
                  </a:ext>
                </a:extLst>
              </p:cNvPr>
              <p:cNvCxnSpPr/>
              <p:nvPr/>
            </p:nvCxnSpPr>
            <p:spPr>
              <a:xfrm>
                <a:off x="1416050" y="1592054"/>
                <a:ext cx="360000" cy="0"/>
              </a:xfrm>
              <a:prstGeom prst="line">
                <a:avLst/>
              </a:prstGeom>
              <a:ln w="25400">
                <a:solidFill>
                  <a:srgbClr val="59769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D4B9D7D-AB41-452C-9CF3-17416DA42CED}"/>
                  </a:ext>
                </a:extLst>
              </p:cNvPr>
              <p:cNvCxnSpPr/>
              <p:nvPr/>
            </p:nvCxnSpPr>
            <p:spPr>
              <a:xfrm>
                <a:off x="1416050" y="1595864"/>
                <a:ext cx="0" cy="360000"/>
              </a:xfrm>
              <a:prstGeom prst="line">
                <a:avLst/>
              </a:prstGeom>
              <a:ln w="25400" cap="rnd">
                <a:solidFill>
                  <a:srgbClr val="59769B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B3C9DF5-EF7E-4513-A66C-C0818FF95817}"/>
              </a:ext>
            </a:extLst>
          </p:cNvPr>
          <p:cNvCxnSpPr/>
          <p:nvPr/>
        </p:nvCxnSpPr>
        <p:spPr>
          <a:xfrm>
            <a:off x="1416050" y="4589929"/>
            <a:ext cx="4550401" cy="0"/>
          </a:xfrm>
          <a:prstGeom prst="line">
            <a:avLst/>
          </a:prstGeom>
          <a:ln w="50800">
            <a:solidFill>
              <a:srgbClr val="BFC8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017E66BE-136E-46D1-B74B-2C62826DF34C}"/>
              </a:ext>
            </a:extLst>
          </p:cNvPr>
          <p:cNvCxnSpPr/>
          <p:nvPr/>
        </p:nvCxnSpPr>
        <p:spPr>
          <a:xfrm>
            <a:off x="6708489" y="4589929"/>
            <a:ext cx="4550401" cy="0"/>
          </a:xfrm>
          <a:prstGeom prst="line">
            <a:avLst/>
          </a:prstGeom>
          <a:ln w="50800">
            <a:solidFill>
              <a:srgbClr val="BFC8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0553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培训内容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238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CONTENT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ACE5ACAD-1542-4C3E-A503-C9CCC793649B}"/>
              </a:ext>
            </a:extLst>
          </p:cNvPr>
          <p:cNvSpPr txBox="1"/>
          <p:nvPr/>
        </p:nvSpPr>
        <p:spPr>
          <a:xfrm>
            <a:off x="5924550" y="-93977"/>
            <a:ext cx="63582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  <a:alpha val="2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TRAINING CONTENT</a:t>
            </a: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41AB0EF3-6072-4B0F-99BE-D57DF6E50E2E}"/>
              </a:ext>
            </a:extLst>
          </p:cNvPr>
          <p:cNvSpPr/>
          <p:nvPr/>
        </p:nvSpPr>
        <p:spPr>
          <a:xfrm>
            <a:off x="1807158" y="1443834"/>
            <a:ext cx="3065927" cy="4678456"/>
          </a:xfrm>
          <a:custGeom>
            <a:avLst/>
            <a:gdLst>
              <a:gd name="connsiteX0" fmla="*/ 501197 w 3065927"/>
              <a:gd name="connsiteY0" fmla="*/ 3148853 h 4678456"/>
              <a:gd name="connsiteX1" fmla="*/ 2564731 w 3065927"/>
              <a:gd name="connsiteY1" fmla="*/ 3148853 h 4678456"/>
              <a:gd name="connsiteX2" fmla="*/ 3065927 w 3065927"/>
              <a:gd name="connsiteY2" fmla="*/ 4678456 h 4678456"/>
              <a:gd name="connsiteX3" fmla="*/ 0 w 3065927"/>
              <a:gd name="connsiteY3" fmla="*/ 4678456 h 4678456"/>
              <a:gd name="connsiteX4" fmla="*/ 1002393 w 3065927"/>
              <a:gd name="connsiteY4" fmla="*/ 1619250 h 4678456"/>
              <a:gd name="connsiteX5" fmla="*/ 2063535 w 3065927"/>
              <a:gd name="connsiteY5" fmla="*/ 1619250 h 4678456"/>
              <a:gd name="connsiteX6" fmla="*/ 2535357 w 3065927"/>
              <a:gd name="connsiteY6" fmla="*/ 3059206 h 4678456"/>
              <a:gd name="connsiteX7" fmla="*/ 530571 w 3065927"/>
              <a:gd name="connsiteY7" fmla="*/ 3059206 h 4678456"/>
              <a:gd name="connsiteX8" fmla="*/ 1532964 w 3065927"/>
              <a:gd name="connsiteY8" fmla="*/ 0 h 4678456"/>
              <a:gd name="connsiteX9" fmla="*/ 2034160 w 3065927"/>
              <a:gd name="connsiteY9" fmla="*/ 1529603 h 4678456"/>
              <a:gd name="connsiteX10" fmla="*/ 1031768 w 3065927"/>
              <a:gd name="connsiteY10" fmla="*/ 1529603 h 467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65927" h="4678456">
                <a:moveTo>
                  <a:pt x="501197" y="3148853"/>
                </a:moveTo>
                <a:lnTo>
                  <a:pt x="2564731" y="3148853"/>
                </a:lnTo>
                <a:lnTo>
                  <a:pt x="3065927" y="4678456"/>
                </a:lnTo>
                <a:lnTo>
                  <a:pt x="0" y="4678456"/>
                </a:lnTo>
                <a:close/>
                <a:moveTo>
                  <a:pt x="1002393" y="1619250"/>
                </a:moveTo>
                <a:lnTo>
                  <a:pt x="2063535" y="1619250"/>
                </a:lnTo>
                <a:lnTo>
                  <a:pt x="2535357" y="3059206"/>
                </a:lnTo>
                <a:lnTo>
                  <a:pt x="530571" y="3059206"/>
                </a:lnTo>
                <a:close/>
                <a:moveTo>
                  <a:pt x="1532964" y="0"/>
                </a:moveTo>
                <a:lnTo>
                  <a:pt x="2034160" y="1529603"/>
                </a:lnTo>
                <a:lnTo>
                  <a:pt x="1031768" y="1529603"/>
                </a:lnTo>
                <a:close/>
              </a:path>
            </a:pathLst>
          </a:custGeom>
          <a:solidFill>
            <a:srgbClr val="5976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38FEB17-B973-4E10-919D-CA8C56A6CC7D}"/>
              </a:ext>
            </a:extLst>
          </p:cNvPr>
          <p:cNvSpPr txBox="1"/>
          <p:nvPr/>
        </p:nvSpPr>
        <p:spPr>
          <a:xfrm>
            <a:off x="6189760" y="2266387"/>
            <a:ext cx="4195082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介绍培训的主要内容，各项教学主题构成比重，重点教学项目的主要提纲。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D830BFB-CC69-4FF9-B570-352AC6FF137C}"/>
              </a:ext>
            </a:extLst>
          </p:cNvPr>
          <p:cNvSpPr txBox="1"/>
          <p:nvPr/>
        </p:nvSpPr>
        <p:spPr>
          <a:xfrm>
            <a:off x="6141390" y="1804722"/>
            <a:ext cx="159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9769B"/>
                </a:solidFill>
              </a:rPr>
              <a:t>培训内容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1678293-4496-4573-ABFE-00A85BE1DC67}"/>
              </a:ext>
            </a:extLst>
          </p:cNvPr>
          <p:cNvCxnSpPr>
            <a:cxnSpLocks/>
          </p:cNvCxnSpPr>
          <p:nvPr/>
        </p:nvCxnSpPr>
        <p:spPr>
          <a:xfrm>
            <a:off x="3904343" y="2266387"/>
            <a:ext cx="1784530" cy="0"/>
          </a:xfrm>
          <a:prstGeom prst="line">
            <a:avLst/>
          </a:prstGeom>
          <a:ln w="25400" cap="rnd">
            <a:solidFill>
              <a:srgbClr val="59769B"/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8F7844C-C7D7-48A2-B771-96B1C746AE54}"/>
              </a:ext>
            </a:extLst>
          </p:cNvPr>
          <p:cNvCxnSpPr>
            <a:cxnSpLocks/>
          </p:cNvCxnSpPr>
          <p:nvPr/>
        </p:nvCxnSpPr>
        <p:spPr>
          <a:xfrm>
            <a:off x="11053482" y="2356032"/>
            <a:ext cx="0" cy="540000"/>
          </a:xfrm>
          <a:prstGeom prst="line">
            <a:avLst/>
          </a:prstGeom>
          <a:ln w="762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0DF7FBD-2186-43E1-98DE-044F535977B0}"/>
              </a:ext>
            </a:extLst>
          </p:cNvPr>
          <p:cNvCxnSpPr>
            <a:cxnSpLocks/>
          </p:cNvCxnSpPr>
          <p:nvPr/>
        </p:nvCxnSpPr>
        <p:spPr>
          <a:xfrm>
            <a:off x="11053482" y="1804722"/>
            <a:ext cx="0" cy="360000"/>
          </a:xfrm>
          <a:prstGeom prst="line">
            <a:avLst/>
          </a:prstGeom>
          <a:ln w="76200" cap="rnd">
            <a:solidFill>
              <a:srgbClr val="BFC8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181FF861-621B-48CB-B783-9C8F7E4D6E5C}"/>
              </a:ext>
            </a:extLst>
          </p:cNvPr>
          <p:cNvSpPr txBox="1"/>
          <p:nvPr/>
        </p:nvSpPr>
        <p:spPr>
          <a:xfrm>
            <a:off x="7482985" y="1943720"/>
            <a:ext cx="16547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CONTENT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4EF646F-DD94-41D5-A9D0-5DBADDFF2560}"/>
              </a:ext>
            </a:extLst>
          </p:cNvPr>
          <p:cNvSpPr txBox="1"/>
          <p:nvPr/>
        </p:nvSpPr>
        <p:spPr>
          <a:xfrm>
            <a:off x="6189760" y="3770628"/>
            <a:ext cx="4195082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介绍培训的主要内容，各项教学主题构成比重，重点教学项目的主要提纲。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74F7118-28C5-4F63-9A4D-E5AC3504AB9D}"/>
              </a:ext>
            </a:extLst>
          </p:cNvPr>
          <p:cNvSpPr txBox="1"/>
          <p:nvPr/>
        </p:nvSpPr>
        <p:spPr>
          <a:xfrm>
            <a:off x="6141390" y="3308963"/>
            <a:ext cx="159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9769B"/>
                </a:solidFill>
              </a:rPr>
              <a:t>培训内容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B91BBA18-6938-4BB1-B40C-4E236D6E076D}"/>
              </a:ext>
            </a:extLst>
          </p:cNvPr>
          <p:cNvCxnSpPr>
            <a:cxnSpLocks/>
          </p:cNvCxnSpPr>
          <p:nvPr/>
        </p:nvCxnSpPr>
        <p:spPr>
          <a:xfrm>
            <a:off x="4412343" y="3770628"/>
            <a:ext cx="1276530" cy="0"/>
          </a:xfrm>
          <a:prstGeom prst="line">
            <a:avLst/>
          </a:prstGeom>
          <a:ln w="25400" cap="rnd">
            <a:solidFill>
              <a:srgbClr val="59769B"/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D27F7E0D-3D36-42CD-B70B-0D217D798C85}"/>
              </a:ext>
            </a:extLst>
          </p:cNvPr>
          <p:cNvCxnSpPr>
            <a:cxnSpLocks/>
          </p:cNvCxnSpPr>
          <p:nvPr/>
        </p:nvCxnSpPr>
        <p:spPr>
          <a:xfrm>
            <a:off x="11053482" y="3860273"/>
            <a:ext cx="0" cy="540000"/>
          </a:xfrm>
          <a:prstGeom prst="line">
            <a:avLst/>
          </a:prstGeom>
          <a:ln w="762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D9467F77-9D1D-4BAF-9D32-F0220A287F74}"/>
              </a:ext>
            </a:extLst>
          </p:cNvPr>
          <p:cNvCxnSpPr>
            <a:cxnSpLocks/>
          </p:cNvCxnSpPr>
          <p:nvPr/>
        </p:nvCxnSpPr>
        <p:spPr>
          <a:xfrm>
            <a:off x="11053482" y="3308963"/>
            <a:ext cx="0" cy="360000"/>
          </a:xfrm>
          <a:prstGeom prst="line">
            <a:avLst/>
          </a:prstGeom>
          <a:ln w="76200" cap="rnd">
            <a:solidFill>
              <a:srgbClr val="BFC8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36E3921-B6E1-4698-B7D6-CD819F3DB5A3}"/>
              </a:ext>
            </a:extLst>
          </p:cNvPr>
          <p:cNvSpPr txBox="1"/>
          <p:nvPr/>
        </p:nvSpPr>
        <p:spPr>
          <a:xfrm>
            <a:off x="7482985" y="3447961"/>
            <a:ext cx="16547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CONTENT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96EEBF9-7B3A-4CA5-A10F-0731A3AD3F32}"/>
              </a:ext>
            </a:extLst>
          </p:cNvPr>
          <p:cNvSpPr txBox="1"/>
          <p:nvPr/>
        </p:nvSpPr>
        <p:spPr>
          <a:xfrm>
            <a:off x="6189760" y="5274869"/>
            <a:ext cx="4195082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介绍培训的主要内容，各项教学主题构成比重，重点教学项目的主要提纲。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D3FF30C4-4D1E-45A8-8B97-A6F037B3F145}"/>
              </a:ext>
            </a:extLst>
          </p:cNvPr>
          <p:cNvSpPr txBox="1"/>
          <p:nvPr/>
        </p:nvSpPr>
        <p:spPr>
          <a:xfrm>
            <a:off x="6141390" y="4813204"/>
            <a:ext cx="1594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9769B"/>
                </a:solidFill>
              </a:rPr>
              <a:t>培训内容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B758B034-47B9-4AAE-875F-84468369C61E}"/>
              </a:ext>
            </a:extLst>
          </p:cNvPr>
          <p:cNvCxnSpPr>
            <a:cxnSpLocks/>
          </p:cNvCxnSpPr>
          <p:nvPr/>
        </p:nvCxnSpPr>
        <p:spPr>
          <a:xfrm>
            <a:off x="4820938" y="5274869"/>
            <a:ext cx="867935" cy="0"/>
          </a:xfrm>
          <a:prstGeom prst="line">
            <a:avLst/>
          </a:prstGeom>
          <a:ln w="25400" cap="rnd">
            <a:solidFill>
              <a:srgbClr val="59769B"/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2439D797-BDFA-4480-99FC-C1B1F990D301}"/>
              </a:ext>
            </a:extLst>
          </p:cNvPr>
          <p:cNvCxnSpPr>
            <a:cxnSpLocks/>
          </p:cNvCxnSpPr>
          <p:nvPr/>
        </p:nvCxnSpPr>
        <p:spPr>
          <a:xfrm>
            <a:off x="11053482" y="5364514"/>
            <a:ext cx="0" cy="540000"/>
          </a:xfrm>
          <a:prstGeom prst="line">
            <a:avLst/>
          </a:prstGeom>
          <a:ln w="762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E37099A5-B95D-46CA-A475-FDFC9823B67A}"/>
              </a:ext>
            </a:extLst>
          </p:cNvPr>
          <p:cNvCxnSpPr>
            <a:cxnSpLocks/>
          </p:cNvCxnSpPr>
          <p:nvPr/>
        </p:nvCxnSpPr>
        <p:spPr>
          <a:xfrm>
            <a:off x="11053482" y="4813204"/>
            <a:ext cx="0" cy="360000"/>
          </a:xfrm>
          <a:prstGeom prst="line">
            <a:avLst/>
          </a:prstGeom>
          <a:ln w="76200" cap="rnd">
            <a:solidFill>
              <a:srgbClr val="BFC8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>
            <a:extLst>
              <a:ext uri="{FF2B5EF4-FFF2-40B4-BE49-F238E27FC236}">
                <a16:creationId xmlns:a16="http://schemas.microsoft.com/office/drawing/2014/main" id="{95C1AFFC-3A11-4EFD-AB3E-3894AFB5CE7E}"/>
              </a:ext>
            </a:extLst>
          </p:cNvPr>
          <p:cNvSpPr txBox="1"/>
          <p:nvPr/>
        </p:nvSpPr>
        <p:spPr>
          <a:xfrm>
            <a:off x="7482985" y="4952202"/>
            <a:ext cx="16547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CONTENT</a:t>
            </a:r>
          </a:p>
        </p:txBody>
      </p:sp>
      <p:sp>
        <p:nvSpPr>
          <p:cNvPr id="35" name="加号 34">
            <a:extLst>
              <a:ext uri="{FF2B5EF4-FFF2-40B4-BE49-F238E27FC236}">
                <a16:creationId xmlns:a16="http://schemas.microsoft.com/office/drawing/2014/main" id="{B283AAAB-562A-4B2C-BE9E-E6287229C198}"/>
              </a:ext>
            </a:extLst>
          </p:cNvPr>
          <p:cNvSpPr/>
          <p:nvPr/>
        </p:nvSpPr>
        <p:spPr>
          <a:xfrm>
            <a:off x="3111266" y="3539796"/>
            <a:ext cx="457710" cy="490964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减号 35">
            <a:extLst>
              <a:ext uri="{FF2B5EF4-FFF2-40B4-BE49-F238E27FC236}">
                <a16:creationId xmlns:a16="http://schemas.microsoft.com/office/drawing/2014/main" id="{F4D3E9C4-F344-4792-9E49-7580C92FAA72}"/>
              </a:ext>
            </a:extLst>
          </p:cNvPr>
          <p:cNvSpPr/>
          <p:nvPr/>
        </p:nvSpPr>
        <p:spPr>
          <a:xfrm>
            <a:off x="3157082" y="2140884"/>
            <a:ext cx="366078" cy="260909"/>
          </a:xfrm>
          <a:prstGeom prst="mathMin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乘号 36">
            <a:extLst>
              <a:ext uri="{FF2B5EF4-FFF2-40B4-BE49-F238E27FC236}">
                <a16:creationId xmlns:a16="http://schemas.microsoft.com/office/drawing/2014/main" id="{69F147EE-47FA-4027-B371-5029E85DCCDC}"/>
              </a:ext>
            </a:extLst>
          </p:cNvPr>
          <p:cNvSpPr/>
          <p:nvPr/>
        </p:nvSpPr>
        <p:spPr>
          <a:xfrm>
            <a:off x="3076990" y="5068500"/>
            <a:ext cx="526262" cy="526262"/>
          </a:xfrm>
          <a:prstGeom prst="mathMultipl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87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培训安排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1884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ARRANGEMENT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ACE5ACAD-1542-4C3E-A503-C9CCC793649B}"/>
              </a:ext>
            </a:extLst>
          </p:cNvPr>
          <p:cNvSpPr txBox="1"/>
          <p:nvPr/>
        </p:nvSpPr>
        <p:spPr>
          <a:xfrm>
            <a:off x="7277034" y="-107574"/>
            <a:ext cx="49612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  <a:alpha val="2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ARRANGEMENT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481B922-8213-46D0-BACC-F2DE7C2372E9}"/>
              </a:ext>
            </a:extLst>
          </p:cNvPr>
          <p:cNvCxnSpPr>
            <a:cxnSpLocks/>
          </p:cNvCxnSpPr>
          <p:nvPr/>
        </p:nvCxnSpPr>
        <p:spPr>
          <a:xfrm>
            <a:off x="0" y="3252806"/>
            <a:ext cx="12192000" cy="0"/>
          </a:xfrm>
          <a:prstGeom prst="line">
            <a:avLst/>
          </a:prstGeom>
          <a:ln w="1270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45DDA64-3AE7-4AE5-85EA-7EE3A69D7B9A}"/>
              </a:ext>
            </a:extLst>
          </p:cNvPr>
          <p:cNvGrpSpPr/>
          <p:nvPr/>
        </p:nvGrpSpPr>
        <p:grpSpPr>
          <a:xfrm>
            <a:off x="1093024" y="1801500"/>
            <a:ext cx="3564597" cy="3563245"/>
            <a:chOff x="2868032" y="1801500"/>
            <a:chExt cx="3564597" cy="356324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BDD95F0-4714-49A9-8C9E-B1E29B32BED0}"/>
                </a:ext>
              </a:extLst>
            </p:cNvPr>
            <p:cNvGrpSpPr/>
            <p:nvPr/>
          </p:nvGrpSpPr>
          <p:grpSpPr>
            <a:xfrm>
              <a:off x="3223257" y="3813018"/>
              <a:ext cx="3209372" cy="1551727"/>
              <a:chOff x="3223257" y="3821624"/>
              <a:chExt cx="3209372" cy="1551727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82F8E3B0-7AC3-4EF7-A804-AE670A53F0A7}"/>
                  </a:ext>
                </a:extLst>
              </p:cNvPr>
              <p:cNvSpPr/>
              <p:nvPr/>
            </p:nvSpPr>
            <p:spPr>
              <a:xfrm rot="16200000">
                <a:off x="3927164" y="3724188"/>
                <a:ext cx="107665" cy="1283606"/>
              </a:xfrm>
              <a:prstGeom prst="rect">
                <a:avLst/>
              </a:prstGeom>
              <a:solidFill>
                <a:srgbClr val="BFC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C5463A8-1271-4B61-9046-D7E94BF29DBE}"/>
                  </a:ext>
                </a:extLst>
              </p:cNvPr>
              <p:cNvSpPr txBox="1"/>
              <p:nvPr/>
            </p:nvSpPr>
            <p:spPr>
              <a:xfrm>
                <a:off x="3339193" y="4760811"/>
                <a:ext cx="2421196" cy="6125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整体培训计划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8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课时，其中培训课时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课时，测试课时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2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课时。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7D34086-311E-48C8-862C-78F3DEF886E3}"/>
                  </a:ext>
                </a:extLst>
              </p:cNvPr>
              <p:cNvSpPr txBox="1"/>
              <p:nvPr/>
            </p:nvSpPr>
            <p:spPr>
              <a:xfrm>
                <a:off x="3259447" y="4025179"/>
                <a:ext cx="159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培训安排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07BDE43-8DBF-46D5-B7EE-9DDDB31B4B52}"/>
                  </a:ext>
                </a:extLst>
              </p:cNvPr>
              <p:cNvSpPr txBox="1"/>
              <p:nvPr/>
            </p:nvSpPr>
            <p:spPr>
              <a:xfrm>
                <a:off x="4838050" y="4219165"/>
                <a:ext cx="15945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ARRANGEMENT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BB4B601B-464F-4FD5-9C4A-30327C7DBC94}"/>
                  </a:ext>
                </a:extLst>
              </p:cNvPr>
              <p:cNvCxnSpPr/>
              <p:nvPr/>
            </p:nvCxnSpPr>
            <p:spPr>
              <a:xfrm>
                <a:off x="3223257" y="3821624"/>
                <a:ext cx="0" cy="1551727"/>
              </a:xfrm>
              <a:prstGeom prst="line">
                <a:avLst/>
              </a:prstGeom>
              <a:ln w="25400" cap="rnd">
                <a:solidFill>
                  <a:srgbClr val="BFC8C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半闭框 37">
                <a:extLst>
                  <a:ext uri="{FF2B5EF4-FFF2-40B4-BE49-F238E27FC236}">
                    <a16:creationId xmlns:a16="http://schemas.microsoft.com/office/drawing/2014/main" id="{F8BB92B7-3215-4787-A054-EEDFA1F521BD}"/>
                  </a:ext>
                </a:extLst>
              </p:cNvPr>
              <p:cNvSpPr/>
              <p:nvPr/>
            </p:nvSpPr>
            <p:spPr>
              <a:xfrm rot="8100000">
                <a:off x="5878756" y="5123893"/>
                <a:ext cx="177961" cy="177961"/>
              </a:xfrm>
              <a:prstGeom prst="halfFrame">
                <a:avLst>
                  <a:gd name="adj1" fmla="val 21380"/>
                  <a:gd name="adj2" fmla="val 20677"/>
                </a:avLst>
              </a:prstGeom>
              <a:solidFill>
                <a:srgbClr val="BFC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CD54E7B-CE0E-4B84-8427-017858EAA0E5}"/>
                </a:ext>
              </a:extLst>
            </p:cNvPr>
            <p:cNvSpPr/>
            <p:nvPr/>
          </p:nvSpPr>
          <p:spPr>
            <a:xfrm>
              <a:off x="3107322" y="3136870"/>
              <a:ext cx="231872" cy="231872"/>
            </a:xfrm>
            <a:prstGeom prst="ellipse">
              <a:avLst/>
            </a:prstGeom>
            <a:solidFill>
              <a:srgbClr val="BFC8C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0BD080D-E370-45D2-924C-709269DD5FDC}"/>
                </a:ext>
              </a:extLst>
            </p:cNvPr>
            <p:cNvCxnSpPr>
              <a:cxnSpLocks/>
            </p:cNvCxnSpPr>
            <p:nvPr/>
          </p:nvCxnSpPr>
          <p:spPr>
            <a:xfrm>
              <a:off x="3223258" y="3368742"/>
              <a:ext cx="1" cy="452882"/>
            </a:xfrm>
            <a:prstGeom prst="line">
              <a:avLst/>
            </a:prstGeom>
            <a:ln w="254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0B9E0D1-B74C-46E5-976E-DDDF7156AF73}"/>
                </a:ext>
              </a:extLst>
            </p:cNvPr>
            <p:cNvSpPr txBox="1"/>
            <p:nvPr/>
          </p:nvSpPr>
          <p:spPr>
            <a:xfrm>
              <a:off x="2868032" y="1801500"/>
              <a:ext cx="7104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>
                    <a:solidFill>
                      <a:srgbClr val="59769B"/>
                    </a:solidFill>
                  </a:ln>
                  <a:noFill/>
                  <a:latin typeface="思源黑体 CN Medium" panose="020B0600000000000000" pitchFamily="34" charset="-122"/>
                </a:rPr>
                <a:t>1</a:t>
              </a:r>
              <a:endParaRPr lang="zh-CN" altLang="en-US" sz="7200" dirty="0">
                <a:ln>
                  <a:solidFill>
                    <a:srgbClr val="59769B"/>
                  </a:solidFill>
                </a:ln>
                <a:noFill/>
                <a:latin typeface="思源黑体 CN Medium" panose="020B0600000000000000" pitchFamily="34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D530C80-3FE4-4153-BF2E-63383FD28BFF}"/>
              </a:ext>
            </a:extLst>
          </p:cNvPr>
          <p:cNvGrpSpPr/>
          <p:nvPr/>
        </p:nvGrpSpPr>
        <p:grpSpPr>
          <a:xfrm>
            <a:off x="4946095" y="1801500"/>
            <a:ext cx="3510102" cy="3563245"/>
            <a:chOff x="6093574" y="1801500"/>
            <a:chExt cx="3510102" cy="3563245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0F3286C1-FCC4-44CD-8E49-26D3E1B8FC5B}"/>
                </a:ext>
              </a:extLst>
            </p:cNvPr>
            <p:cNvGrpSpPr/>
            <p:nvPr/>
          </p:nvGrpSpPr>
          <p:grpSpPr>
            <a:xfrm>
              <a:off x="6394304" y="3813018"/>
              <a:ext cx="3209372" cy="1551727"/>
              <a:chOff x="3223257" y="3821624"/>
              <a:chExt cx="3209372" cy="1551727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7E7AB070-EF15-4B37-8160-F14984D5E593}"/>
                  </a:ext>
                </a:extLst>
              </p:cNvPr>
              <p:cNvSpPr/>
              <p:nvPr/>
            </p:nvSpPr>
            <p:spPr>
              <a:xfrm rot="16200000">
                <a:off x="3927164" y="3724188"/>
                <a:ext cx="107665" cy="1283606"/>
              </a:xfrm>
              <a:prstGeom prst="rect">
                <a:avLst/>
              </a:prstGeom>
              <a:solidFill>
                <a:srgbClr val="BFC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5D053F7-57B3-4B6B-9582-3782EDC16CC7}"/>
                  </a:ext>
                </a:extLst>
              </p:cNvPr>
              <p:cNvSpPr txBox="1"/>
              <p:nvPr/>
            </p:nvSpPr>
            <p:spPr>
              <a:xfrm>
                <a:off x="3339193" y="4760811"/>
                <a:ext cx="2421196" cy="6125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整体培训计划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8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课时，其中培训课时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课时，测试课时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2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课时。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66B3481-08C0-40B3-8E90-9A94E85C1AB9}"/>
                  </a:ext>
                </a:extLst>
              </p:cNvPr>
              <p:cNvSpPr txBox="1"/>
              <p:nvPr/>
            </p:nvSpPr>
            <p:spPr>
              <a:xfrm>
                <a:off x="3259447" y="4025179"/>
                <a:ext cx="159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培训安排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A380146-0BBE-40DD-833A-FEA0028B1258}"/>
                  </a:ext>
                </a:extLst>
              </p:cNvPr>
              <p:cNvSpPr txBox="1"/>
              <p:nvPr/>
            </p:nvSpPr>
            <p:spPr>
              <a:xfrm>
                <a:off x="4838050" y="4219165"/>
                <a:ext cx="15945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ARRANGEMENT</a:t>
                </a: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EFFE96B2-CBEF-4A31-9845-84302A4452CF}"/>
                  </a:ext>
                </a:extLst>
              </p:cNvPr>
              <p:cNvCxnSpPr/>
              <p:nvPr/>
            </p:nvCxnSpPr>
            <p:spPr>
              <a:xfrm>
                <a:off x="3223257" y="3821624"/>
                <a:ext cx="0" cy="1551727"/>
              </a:xfrm>
              <a:prstGeom prst="line">
                <a:avLst/>
              </a:prstGeom>
              <a:ln w="25400" cap="rnd">
                <a:solidFill>
                  <a:srgbClr val="BFC8C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半闭框 45">
                <a:extLst>
                  <a:ext uri="{FF2B5EF4-FFF2-40B4-BE49-F238E27FC236}">
                    <a16:creationId xmlns:a16="http://schemas.microsoft.com/office/drawing/2014/main" id="{ED82EC13-9007-4C79-9099-B106208D27B6}"/>
                  </a:ext>
                </a:extLst>
              </p:cNvPr>
              <p:cNvSpPr/>
              <p:nvPr/>
            </p:nvSpPr>
            <p:spPr>
              <a:xfrm rot="8100000">
                <a:off x="5878756" y="5123893"/>
                <a:ext cx="177961" cy="177961"/>
              </a:xfrm>
              <a:prstGeom prst="halfFrame">
                <a:avLst>
                  <a:gd name="adj1" fmla="val 21380"/>
                  <a:gd name="adj2" fmla="val 20677"/>
                </a:avLst>
              </a:prstGeom>
              <a:solidFill>
                <a:srgbClr val="BFC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662117A-E871-47E9-A029-31B8C16CEEB6}"/>
                </a:ext>
              </a:extLst>
            </p:cNvPr>
            <p:cNvSpPr/>
            <p:nvPr/>
          </p:nvSpPr>
          <p:spPr>
            <a:xfrm>
              <a:off x="6278368" y="3136870"/>
              <a:ext cx="231872" cy="231872"/>
            </a:xfrm>
            <a:prstGeom prst="ellipse">
              <a:avLst/>
            </a:prstGeom>
            <a:solidFill>
              <a:srgbClr val="BFC8C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E9EAA4D-D2AF-47D7-8E8E-75D71721A388}"/>
                </a:ext>
              </a:extLst>
            </p:cNvPr>
            <p:cNvCxnSpPr>
              <a:cxnSpLocks/>
            </p:cNvCxnSpPr>
            <p:nvPr/>
          </p:nvCxnSpPr>
          <p:spPr>
            <a:xfrm>
              <a:off x="6394304" y="3368742"/>
              <a:ext cx="1" cy="452882"/>
            </a:xfrm>
            <a:prstGeom prst="line">
              <a:avLst/>
            </a:prstGeom>
            <a:ln w="254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1A7E85F-063B-4B4E-8A7E-F12534F068B8}"/>
                </a:ext>
              </a:extLst>
            </p:cNvPr>
            <p:cNvSpPr txBox="1"/>
            <p:nvPr/>
          </p:nvSpPr>
          <p:spPr>
            <a:xfrm>
              <a:off x="6093574" y="1801500"/>
              <a:ext cx="7104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>
                    <a:solidFill>
                      <a:srgbClr val="59769B"/>
                    </a:solidFill>
                  </a:ln>
                  <a:noFill/>
                  <a:latin typeface="思源黑体 CN Medium" panose="020B0600000000000000" pitchFamily="34" charset="-122"/>
                </a:rPr>
                <a:t>2</a:t>
              </a:r>
              <a:endParaRPr lang="zh-CN" altLang="en-US" sz="7200" dirty="0">
                <a:ln>
                  <a:solidFill>
                    <a:srgbClr val="59769B"/>
                  </a:solidFill>
                </a:ln>
                <a:noFill/>
                <a:latin typeface="思源黑体 CN Medium" panose="020B0600000000000000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6AFD63F-9CB1-4CB1-BABE-4061FFA1C368}"/>
              </a:ext>
            </a:extLst>
          </p:cNvPr>
          <p:cNvGrpSpPr/>
          <p:nvPr/>
        </p:nvGrpSpPr>
        <p:grpSpPr>
          <a:xfrm>
            <a:off x="8313655" y="1801500"/>
            <a:ext cx="3564597" cy="3563245"/>
            <a:chOff x="9210125" y="1801500"/>
            <a:chExt cx="3564597" cy="3563245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8D7244A-B015-47CD-BEC5-6F86B79F6347}"/>
                </a:ext>
              </a:extLst>
            </p:cNvPr>
            <p:cNvGrpSpPr/>
            <p:nvPr/>
          </p:nvGrpSpPr>
          <p:grpSpPr>
            <a:xfrm>
              <a:off x="9565350" y="3813018"/>
              <a:ext cx="3209372" cy="1551727"/>
              <a:chOff x="3223257" y="3821624"/>
              <a:chExt cx="3209372" cy="1551727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A59E4BBC-B319-4002-9FA9-581F6ED70AA3}"/>
                  </a:ext>
                </a:extLst>
              </p:cNvPr>
              <p:cNvSpPr/>
              <p:nvPr/>
            </p:nvSpPr>
            <p:spPr>
              <a:xfrm rot="16200000">
                <a:off x="3927164" y="3724188"/>
                <a:ext cx="107665" cy="1283606"/>
              </a:xfrm>
              <a:prstGeom prst="rect">
                <a:avLst/>
              </a:prstGeom>
              <a:solidFill>
                <a:srgbClr val="BFC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E92850FB-5572-4CC9-9543-7A203008928A}"/>
                  </a:ext>
                </a:extLst>
              </p:cNvPr>
              <p:cNvSpPr txBox="1"/>
              <p:nvPr/>
            </p:nvSpPr>
            <p:spPr>
              <a:xfrm>
                <a:off x="3339193" y="4760811"/>
                <a:ext cx="2421196" cy="6125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整体培训计划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8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课时，其中培训课时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6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课时，测试课时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2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课时。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7620F7AE-8961-4973-B220-54D77E125CD7}"/>
                  </a:ext>
                </a:extLst>
              </p:cNvPr>
              <p:cNvSpPr txBox="1"/>
              <p:nvPr/>
            </p:nvSpPr>
            <p:spPr>
              <a:xfrm>
                <a:off x="3259447" y="4025179"/>
                <a:ext cx="15945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培训安排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E38D942-9E05-4FD3-AB2E-B0B5F922F63D}"/>
                  </a:ext>
                </a:extLst>
              </p:cNvPr>
              <p:cNvSpPr txBox="1"/>
              <p:nvPr/>
            </p:nvSpPr>
            <p:spPr>
              <a:xfrm>
                <a:off x="4838050" y="4219165"/>
                <a:ext cx="15945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</a:rPr>
                  <a:t>ARRANGEMENT</a:t>
                </a:r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368FE86E-5C49-435D-A598-8612AEAF8C45}"/>
                  </a:ext>
                </a:extLst>
              </p:cNvPr>
              <p:cNvCxnSpPr/>
              <p:nvPr/>
            </p:nvCxnSpPr>
            <p:spPr>
              <a:xfrm>
                <a:off x="3223257" y="3821624"/>
                <a:ext cx="0" cy="1551727"/>
              </a:xfrm>
              <a:prstGeom prst="line">
                <a:avLst/>
              </a:prstGeom>
              <a:ln w="25400" cap="rnd">
                <a:solidFill>
                  <a:srgbClr val="BFC8CD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半闭框 52">
                <a:extLst>
                  <a:ext uri="{FF2B5EF4-FFF2-40B4-BE49-F238E27FC236}">
                    <a16:creationId xmlns:a16="http://schemas.microsoft.com/office/drawing/2014/main" id="{F2441F40-41EC-4F68-B123-A6CBDBECD889}"/>
                  </a:ext>
                </a:extLst>
              </p:cNvPr>
              <p:cNvSpPr/>
              <p:nvPr/>
            </p:nvSpPr>
            <p:spPr>
              <a:xfrm rot="8100000">
                <a:off x="5878756" y="5123893"/>
                <a:ext cx="177961" cy="177961"/>
              </a:xfrm>
              <a:prstGeom prst="halfFrame">
                <a:avLst>
                  <a:gd name="adj1" fmla="val 21380"/>
                  <a:gd name="adj2" fmla="val 20677"/>
                </a:avLst>
              </a:prstGeom>
              <a:solidFill>
                <a:srgbClr val="BFC8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400E4B2-C295-46CD-8882-C0E104B26F69}"/>
                </a:ext>
              </a:extLst>
            </p:cNvPr>
            <p:cNvSpPr/>
            <p:nvPr/>
          </p:nvSpPr>
          <p:spPr>
            <a:xfrm>
              <a:off x="9449415" y="3136870"/>
              <a:ext cx="231872" cy="231872"/>
            </a:xfrm>
            <a:prstGeom prst="ellipse">
              <a:avLst/>
            </a:prstGeom>
            <a:solidFill>
              <a:srgbClr val="BFC8C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DFF24CF-E8F0-4929-97DF-D43038B118FC}"/>
                </a:ext>
              </a:extLst>
            </p:cNvPr>
            <p:cNvCxnSpPr>
              <a:cxnSpLocks/>
            </p:cNvCxnSpPr>
            <p:nvPr/>
          </p:nvCxnSpPr>
          <p:spPr>
            <a:xfrm>
              <a:off x="9565351" y="3368742"/>
              <a:ext cx="1" cy="452882"/>
            </a:xfrm>
            <a:prstGeom prst="line">
              <a:avLst/>
            </a:prstGeom>
            <a:ln w="254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F35F664-076F-4E83-8937-63473D8A25D8}"/>
                </a:ext>
              </a:extLst>
            </p:cNvPr>
            <p:cNvSpPr txBox="1"/>
            <p:nvPr/>
          </p:nvSpPr>
          <p:spPr>
            <a:xfrm>
              <a:off x="9210125" y="1801500"/>
              <a:ext cx="71045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ln>
                    <a:solidFill>
                      <a:srgbClr val="59769B"/>
                    </a:solidFill>
                  </a:ln>
                  <a:noFill/>
                  <a:latin typeface="思源黑体 CN Medium" panose="020B0600000000000000" pitchFamily="34" charset="-122"/>
                </a:rPr>
                <a:t>3</a:t>
              </a:r>
              <a:endParaRPr lang="zh-CN" altLang="en-US" sz="7200" dirty="0">
                <a:ln>
                  <a:solidFill>
                    <a:srgbClr val="59769B"/>
                  </a:solidFill>
                </a:ln>
                <a:noFill/>
                <a:latin typeface="思源黑体 CN Medium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488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培训目标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238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PURPOSE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ACE5ACAD-1542-4C3E-A503-C9CCC793649B}"/>
              </a:ext>
            </a:extLst>
          </p:cNvPr>
          <p:cNvSpPr txBox="1"/>
          <p:nvPr/>
        </p:nvSpPr>
        <p:spPr>
          <a:xfrm>
            <a:off x="5924550" y="-93977"/>
            <a:ext cx="63582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  <a:alpha val="2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TRAINING CONTENT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1FCA9E-1E29-48D7-84D2-E84CEACAAE55}"/>
              </a:ext>
            </a:extLst>
          </p:cNvPr>
          <p:cNvSpPr txBox="1"/>
          <p:nvPr/>
        </p:nvSpPr>
        <p:spPr>
          <a:xfrm>
            <a:off x="712539" y="2519946"/>
            <a:ext cx="4732300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针对每一个阶段设置的教学目标，提升学习效率，每个阶段学习成果可视化。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E56EF8-A03C-41D4-8AE2-C53C1ED919E3}"/>
              </a:ext>
            </a:extLst>
          </p:cNvPr>
          <p:cNvSpPr txBox="1"/>
          <p:nvPr/>
        </p:nvSpPr>
        <p:spPr>
          <a:xfrm>
            <a:off x="607585" y="2058281"/>
            <a:ext cx="158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培训目标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A1AA5D69-0178-4521-94BF-D47276DAF7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0497350"/>
              </p:ext>
            </p:extLst>
          </p:nvPr>
        </p:nvGraphicFramePr>
        <p:xfrm>
          <a:off x="5833785" y="1415971"/>
          <a:ext cx="5927909" cy="4614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id="{2F73E73A-54D1-4AF1-89D9-7DD81AAD05BA}"/>
              </a:ext>
            </a:extLst>
          </p:cNvPr>
          <p:cNvGrpSpPr/>
          <p:nvPr/>
        </p:nvGrpSpPr>
        <p:grpSpPr>
          <a:xfrm>
            <a:off x="698025" y="2505432"/>
            <a:ext cx="4706006" cy="0"/>
            <a:chOff x="694669" y="3132486"/>
            <a:chExt cx="4706006" cy="0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39FB642-F277-4679-8644-E59ABF7F03B7}"/>
                </a:ext>
              </a:extLst>
            </p:cNvPr>
            <p:cNvCxnSpPr/>
            <p:nvPr/>
          </p:nvCxnSpPr>
          <p:spPr>
            <a:xfrm>
              <a:off x="694669" y="3132486"/>
              <a:ext cx="1367213" cy="0"/>
            </a:xfrm>
            <a:prstGeom prst="line">
              <a:avLst/>
            </a:prstGeom>
            <a:ln w="254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A8DEBEE-ACB8-46E1-B19A-5F8807BF5C8A}"/>
                </a:ext>
              </a:extLst>
            </p:cNvPr>
            <p:cNvCxnSpPr>
              <a:cxnSpLocks/>
            </p:cNvCxnSpPr>
            <p:nvPr/>
          </p:nvCxnSpPr>
          <p:spPr>
            <a:xfrm>
              <a:off x="2061882" y="3132486"/>
              <a:ext cx="3338793" cy="0"/>
            </a:xfrm>
            <a:prstGeom prst="line">
              <a:avLst/>
            </a:prstGeom>
            <a:ln w="25400" cap="rnd">
              <a:solidFill>
                <a:srgbClr val="BFC8CD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87C4498-AB8D-45FF-8633-63C1A142E103}"/>
              </a:ext>
            </a:extLst>
          </p:cNvPr>
          <p:cNvGrpSpPr/>
          <p:nvPr/>
        </p:nvGrpSpPr>
        <p:grpSpPr>
          <a:xfrm>
            <a:off x="1407797" y="3701310"/>
            <a:ext cx="1314199" cy="924461"/>
            <a:chOff x="1407797" y="3701310"/>
            <a:chExt cx="1314199" cy="924461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44C0703-5C29-42BE-B2B9-D8447CE4C33A}"/>
                </a:ext>
              </a:extLst>
            </p:cNvPr>
            <p:cNvSpPr/>
            <p:nvPr/>
          </p:nvSpPr>
          <p:spPr>
            <a:xfrm>
              <a:off x="1607740" y="4458487"/>
              <a:ext cx="914313" cy="119903"/>
            </a:xfrm>
            <a:prstGeom prst="rect">
              <a:avLst/>
            </a:prstGeom>
            <a:solidFill>
              <a:srgbClr val="BFC8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A07F001-80FC-440C-9DC6-AD27E962EB2F}"/>
                </a:ext>
              </a:extLst>
            </p:cNvPr>
            <p:cNvSpPr txBox="1"/>
            <p:nvPr/>
          </p:nvSpPr>
          <p:spPr>
            <a:xfrm>
              <a:off x="1407797" y="3701310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项目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19F88D-CC87-47C1-8B8C-C1BBBC790638}"/>
                </a:ext>
              </a:extLst>
            </p:cNvPr>
            <p:cNvSpPr txBox="1"/>
            <p:nvPr/>
          </p:nvSpPr>
          <p:spPr>
            <a:xfrm>
              <a:off x="1407797" y="4164106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30%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70ADD114-A3ED-4446-8FF0-31EABAD2563E}"/>
                </a:ext>
              </a:extLst>
            </p:cNvPr>
            <p:cNvCxnSpPr>
              <a:cxnSpLocks/>
            </p:cNvCxnSpPr>
            <p:nvPr/>
          </p:nvCxnSpPr>
          <p:spPr>
            <a:xfrm>
              <a:off x="1607740" y="3701310"/>
              <a:ext cx="914313" cy="0"/>
            </a:xfrm>
            <a:prstGeom prst="line">
              <a:avLst/>
            </a:prstGeom>
            <a:ln w="381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D393DCD-C160-4688-BE64-F1280D13800D}"/>
              </a:ext>
            </a:extLst>
          </p:cNvPr>
          <p:cNvGrpSpPr/>
          <p:nvPr/>
        </p:nvGrpSpPr>
        <p:grpSpPr>
          <a:xfrm>
            <a:off x="3355454" y="3701310"/>
            <a:ext cx="1314199" cy="924461"/>
            <a:chOff x="1407797" y="3701310"/>
            <a:chExt cx="1314199" cy="924461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17735125-8F69-4E94-8440-7A2A3125DC1D}"/>
                </a:ext>
              </a:extLst>
            </p:cNvPr>
            <p:cNvSpPr/>
            <p:nvPr/>
          </p:nvSpPr>
          <p:spPr>
            <a:xfrm>
              <a:off x="1607740" y="4458487"/>
              <a:ext cx="914313" cy="119903"/>
            </a:xfrm>
            <a:prstGeom prst="rect">
              <a:avLst/>
            </a:prstGeom>
            <a:solidFill>
              <a:srgbClr val="BFC8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3237EFB-D6F7-4F45-99CD-5E6A9DEA582A}"/>
                </a:ext>
              </a:extLst>
            </p:cNvPr>
            <p:cNvSpPr txBox="1"/>
            <p:nvPr/>
          </p:nvSpPr>
          <p:spPr>
            <a:xfrm>
              <a:off x="1407797" y="3701310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项目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3B1A111-4837-493E-8CB1-9A7D84AF462C}"/>
                </a:ext>
              </a:extLst>
            </p:cNvPr>
            <p:cNvSpPr txBox="1"/>
            <p:nvPr/>
          </p:nvSpPr>
          <p:spPr>
            <a:xfrm>
              <a:off x="1407797" y="4164106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50%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D1D1A4A6-9C7C-450E-A36D-D44A93049CB2}"/>
                </a:ext>
              </a:extLst>
            </p:cNvPr>
            <p:cNvCxnSpPr>
              <a:cxnSpLocks/>
            </p:cNvCxnSpPr>
            <p:nvPr/>
          </p:nvCxnSpPr>
          <p:spPr>
            <a:xfrm>
              <a:off x="1607740" y="3701310"/>
              <a:ext cx="914313" cy="0"/>
            </a:xfrm>
            <a:prstGeom prst="line">
              <a:avLst/>
            </a:prstGeom>
            <a:ln w="381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A95C37C-A137-4B99-B2B0-7035E79483F5}"/>
              </a:ext>
            </a:extLst>
          </p:cNvPr>
          <p:cNvGrpSpPr/>
          <p:nvPr/>
        </p:nvGrpSpPr>
        <p:grpSpPr>
          <a:xfrm>
            <a:off x="1407797" y="4920152"/>
            <a:ext cx="1314199" cy="924461"/>
            <a:chOff x="1407797" y="3701310"/>
            <a:chExt cx="1314199" cy="924461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D27727E-53F5-4949-997B-0D4BDEA0FA09}"/>
                </a:ext>
              </a:extLst>
            </p:cNvPr>
            <p:cNvSpPr/>
            <p:nvPr/>
          </p:nvSpPr>
          <p:spPr>
            <a:xfrm>
              <a:off x="1607740" y="4458487"/>
              <a:ext cx="914313" cy="119903"/>
            </a:xfrm>
            <a:prstGeom prst="rect">
              <a:avLst/>
            </a:prstGeom>
            <a:solidFill>
              <a:srgbClr val="BFC8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9C08A0E-2972-4418-8506-57C34CBEC60D}"/>
                </a:ext>
              </a:extLst>
            </p:cNvPr>
            <p:cNvSpPr txBox="1"/>
            <p:nvPr/>
          </p:nvSpPr>
          <p:spPr>
            <a:xfrm>
              <a:off x="1407797" y="3701310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项目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766A425-6858-4291-8FB6-CB8FF7BB4DCA}"/>
                </a:ext>
              </a:extLst>
            </p:cNvPr>
            <p:cNvSpPr txBox="1"/>
            <p:nvPr/>
          </p:nvSpPr>
          <p:spPr>
            <a:xfrm>
              <a:off x="1407797" y="4164106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60%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C525718-0B5E-4AC2-99C5-31285AF5D5C5}"/>
                </a:ext>
              </a:extLst>
            </p:cNvPr>
            <p:cNvCxnSpPr>
              <a:cxnSpLocks/>
            </p:cNvCxnSpPr>
            <p:nvPr/>
          </p:nvCxnSpPr>
          <p:spPr>
            <a:xfrm>
              <a:off x="1607740" y="3701310"/>
              <a:ext cx="914313" cy="0"/>
            </a:xfrm>
            <a:prstGeom prst="line">
              <a:avLst/>
            </a:prstGeom>
            <a:ln w="381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1B4703E-715B-41F4-A0AF-6AD8DC09DC24}"/>
              </a:ext>
            </a:extLst>
          </p:cNvPr>
          <p:cNvGrpSpPr/>
          <p:nvPr/>
        </p:nvGrpSpPr>
        <p:grpSpPr>
          <a:xfrm>
            <a:off x="3355454" y="4920152"/>
            <a:ext cx="1314199" cy="924461"/>
            <a:chOff x="1407797" y="3701310"/>
            <a:chExt cx="1314199" cy="924461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E1B307E3-ECEC-49D5-8543-22BBDC0E8F3F}"/>
                </a:ext>
              </a:extLst>
            </p:cNvPr>
            <p:cNvSpPr/>
            <p:nvPr/>
          </p:nvSpPr>
          <p:spPr>
            <a:xfrm>
              <a:off x="1607740" y="4458487"/>
              <a:ext cx="914313" cy="119903"/>
            </a:xfrm>
            <a:prstGeom prst="rect">
              <a:avLst/>
            </a:prstGeom>
            <a:solidFill>
              <a:srgbClr val="BFC8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FFADFD7-7EB3-44EB-88E5-0579A1CEBA29}"/>
                </a:ext>
              </a:extLst>
            </p:cNvPr>
            <p:cNvSpPr txBox="1"/>
            <p:nvPr/>
          </p:nvSpPr>
          <p:spPr>
            <a:xfrm>
              <a:off x="1407797" y="3701310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项目</a:t>
              </a: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AF29229-E676-4340-9451-1871AFC31348}"/>
                </a:ext>
              </a:extLst>
            </p:cNvPr>
            <p:cNvSpPr txBox="1"/>
            <p:nvPr/>
          </p:nvSpPr>
          <p:spPr>
            <a:xfrm>
              <a:off x="1407797" y="4164106"/>
              <a:ext cx="13141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90%</a:t>
              </a:r>
              <a:endPara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5D35108A-B601-4F70-874E-076A6A0FD57F}"/>
                </a:ext>
              </a:extLst>
            </p:cNvPr>
            <p:cNvCxnSpPr>
              <a:cxnSpLocks/>
            </p:cNvCxnSpPr>
            <p:nvPr/>
          </p:nvCxnSpPr>
          <p:spPr>
            <a:xfrm>
              <a:off x="1607740" y="3701310"/>
              <a:ext cx="914313" cy="0"/>
            </a:xfrm>
            <a:prstGeom prst="line">
              <a:avLst/>
            </a:prstGeom>
            <a:ln w="38100" cap="rnd">
              <a:solidFill>
                <a:srgbClr val="59769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半闭框 48">
            <a:extLst>
              <a:ext uri="{FF2B5EF4-FFF2-40B4-BE49-F238E27FC236}">
                <a16:creationId xmlns:a16="http://schemas.microsoft.com/office/drawing/2014/main" id="{F5465445-BDAD-4E74-B492-5E2002F3EE22}"/>
              </a:ext>
            </a:extLst>
          </p:cNvPr>
          <p:cNvSpPr/>
          <p:nvPr/>
        </p:nvSpPr>
        <p:spPr>
          <a:xfrm rot="13500000">
            <a:off x="5188974" y="2901703"/>
            <a:ext cx="177961" cy="177961"/>
          </a:xfrm>
          <a:prstGeom prst="halfFrame">
            <a:avLst>
              <a:gd name="adj1" fmla="val 21380"/>
              <a:gd name="adj2" fmla="val 20677"/>
            </a:avLst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21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3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B0614A8-88DA-4D53-AE16-0881F3205178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CD7D19-BA65-4572-AF70-644EBF07FB78}"/>
              </a:ext>
            </a:extLst>
          </p:cNvPr>
          <p:cNvSpPr txBox="1"/>
          <p:nvPr/>
        </p:nvSpPr>
        <p:spPr>
          <a:xfrm>
            <a:off x="605571" y="448695"/>
            <a:ext cx="1826141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3200" dirty="0">
                <a:ln w="25400">
                  <a:noFill/>
                </a:ln>
                <a:solidFill>
                  <a:srgbClr val="232B38"/>
                </a:solidFill>
                <a:latin typeface="+mj-ea"/>
                <a:ea typeface="+mj-ea"/>
              </a:rPr>
              <a:t>培训目标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10F43D-DB25-4ECF-A5A0-58B4D544CB8A}"/>
              </a:ext>
            </a:extLst>
          </p:cNvPr>
          <p:cNvSpPr txBox="1"/>
          <p:nvPr/>
        </p:nvSpPr>
        <p:spPr>
          <a:xfrm>
            <a:off x="2432014" y="574345"/>
            <a:ext cx="2388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</a:rPr>
              <a:t>TRAINING PURPOSE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DDD1B707-DF0F-4988-AA60-7D6A23C9677F}"/>
              </a:ext>
            </a:extLst>
          </p:cNvPr>
          <p:cNvCxnSpPr>
            <a:cxnSpLocks/>
          </p:cNvCxnSpPr>
          <p:nvPr/>
        </p:nvCxnSpPr>
        <p:spPr>
          <a:xfrm>
            <a:off x="2434351" y="552254"/>
            <a:ext cx="0" cy="377657"/>
          </a:xfrm>
          <a:prstGeom prst="line">
            <a:avLst/>
          </a:prstGeom>
          <a:ln w="76200" cap="sq">
            <a:solidFill>
              <a:srgbClr val="BFC8CD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ACE5ACAD-1542-4C3E-A503-C9CCC793649B}"/>
              </a:ext>
            </a:extLst>
          </p:cNvPr>
          <p:cNvSpPr txBox="1"/>
          <p:nvPr/>
        </p:nvSpPr>
        <p:spPr>
          <a:xfrm>
            <a:off x="5924550" y="-93977"/>
            <a:ext cx="63582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  <a:alpha val="20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TRAINING CONTENT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1C05E7C-AA93-4BBE-A12B-268F80325D14}"/>
              </a:ext>
            </a:extLst>
          </p:cNvPr>
          <p:cNvSpPr/>
          <p:nvPr/>
        </p:nvSpPr>
        <p:spPr>
          <a:xfrm>
            <a:off x="778455" y="1819817"/>
            <a:ext cx="3281074" cy="19946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5400000" sx="90000" sy="90000" algn="t" rotWithShape="0">
              <a:srgbClr val="59769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236B9A-E674-4B51-A015-BE545C61FF05}"/>
              </a:ext>
            </a:extLst>
          </p:cNvPr>
          <p:cNvSpPr txBox="1"/>
          <p:nvPr/>
        </p:nvSpPr>
        <p:spPr>
          <a:xfrm>
            <a:off x="883409" y="2453828"/>
            <a:ext cx="3176120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针对每一个阶段设置的教学目标，提升学习效率，每个阶段学习成果可视化。</a:t>
            </a:r>
          </a:p>
        </p:txBody>
      </p:sp>
      <p:sp>
        <p:nvSpPr>
          <p:cNvPr id="11" name="半闭框 10">
            <a:extLst>
              <a:ext uri="{FF2B5EF4-FFF2-40B4-BE49-F238E27FC236}">
                <a16:creationId xmlns:a16="http://schemas.microsoft.com/office/drawing/2014/main" id="{64A80CED-68F7-43DB-B8DE-2D9C0B2695B5}"/>
              </a:ext>
            </a:extLst>
          </p:cNvPr>
          <p:cNvSpPr/>
          <p:nvPr/>
        </p:nvSpPr>
        <p:spPr>
          <a:xfrm rot="8100000">
            <a:off x="3572637" y="2111916"/>
            <a:ext cx="177961" cy="177961"/>
          </a:xfrm>
          <a:prstGeom prst="halfFrame">
            <a:avLst>
              <a:gd name="adj1" fmla="val 21380"/>
              <a:gd name="adj2" fmla="val 20677"/>
            </a:avLst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97F33DC-1DF1-4FD1-9B46-C4D09212AC79}"/>
              </a:ext>
            </a:extLst>
          </p:cNvPr>
          <p:cNvCxnSpPr/>
          <p:nvPr/>
        </p:nvCxnSpPr>
        <p:spPr>
          <a:xfrm>
            <a:off x="883409" y="3465513"/>
            <a:ext cx="1255318" cy="0"/>
          </a:xfrm>
          <a:prstGeom prst="line">
            <a:avLst/>
          </a:prstGeom>
          <a:ln w="381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321F2A2-83B8-4012-8FDF-529E472CC1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8455" y="4146177"/>
            <a:ext cx="3281074" cy="1994647"/>
          </a:xfrm>
          <a:custGeom>
            <a:avLst/>
            <a:gdLst>
              <a:gd name="connsiteX0" fmla="*/ 0 w 3281074"/>
              <a:gd name="connsiteY0" fmla="*/ 0 h 1994647"/>
              <a:gd name="connsiteX1" fmla="*/ 3281074 w 3281074"/>
              <a:gd name="connsiteY1" fmla="*/ 0 h 1994647"/>
              <a:gd name="connsiteX2" fmla="*/ 3281074 w 3281074"/>
              <a:gd name="connsiteY2" fmla="*/ 1994647 h 1994647"/>
              <a:gd name="connsiteX3" fmla="*/ 0 w 3281074"/>
              <a:gd name="connsiteY3" fmla="*/ 1994647 h 199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074" h="1994647">
                <a:moveTo>
                  <a:pt x="0" y="0"/>
                </a:moveTo>
                <a:lnTo>
                  <a:pt x="3281074" y="0"/>
                </a:lnTo>
                <a:lnTo>
                  <a:pt x="3281074" y="1994647"/>
                </a:lnTo>
                <a:lnTo>
                  <a:pt x="0" y="1994647"/>
                </a:lnTo>
                <a:close/>
              </a:path>
            </a:pathLst>
          </a:cu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32202AF6-876D-48A8-B10C-B17A320413F1}"/>
              </a:ext>
            </a:extLst>
          </p:cNvPr>
          <p:cNvSpPr/>
          <p:nvPr/>
        </p:nvSpPr>
        <p:spPr>
          <a:xfrm>
            <a:off x="883409" y="2222995"/>
            <a:ext cx="1255318" cy="140252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1F0AC3-D166-4D62-A94A-C8F7C55C6095}"/>
              </a:ext>
            </a:extLst>
          </p:cNvPr>
          <p:cNvSpPr txBox="1"/>
          <p:nvPr/>
        </p:nvSpPr>
        <p:spPr>
          <a:xfrm>
            <a:off x="778455" y="1992163"/>
            <a:ext cx="158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培训目标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468016DF-5DEE-40DB-916E-116153C073C4}"/>
              </a:ext>
            </a:extLst>
          </p:cNvPr>
          <p:cNvSpPr/>
          <p:nvPr/>
        </p:nvSpPr>
        <p:spPr>
          <a:xfrm>
            <a:off x="4448757" y="1819817"/>
            <a:ext cx="3281074" cy="19946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5400000" sx="90000" sy="90000" algn="t" rotWithShape="0">
              <a:srgbClr val="59769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1D71FD-FADF-4C91-B85B-FF21B999C0C2}"/>
              </a:ext>
            </a:extLst>
          </p:cNvPr>
          <p:cNvSpPr txBox="1"/>
          <p:nvPr/>
        </p:nvSpPr>
        <p:spPr>
          <a:xfrm>
            <a:off x="4553711" y="2453828"/>
            <a:ext cx="3176120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针对每一个阶段设置的教学目标，提升学习效率，每个阶段学习成果可视化。</a:t>
            </a:r>
          </a:p>
        </p:txBody>
      </p:sp>
      <p:sp>
        <p:nvSpPr>
          <p:cNvPr id="22" name="半闭框 21">
            <a:extLst>
              <a:ext uri="{FF2B5EF4-FFF2-40B4-BE49-F238E27FC236}">
                <a16:creationId xmlns:a16="http://schemas.microsoft.com/office/drawing/2014/main" id="{07933973-9214-4BB9-9EA1-3A19AA8C953C}"/>
              </a:ext>
            </a:extLst>
          </p:cNvPr>
          <p:cNvSpPr/>
          <p:nvPr/>
        </p:nvSpPr>
        <p:spPr>
          <a:xfrm rot="8100000">
            <a:off x="7242939" y="2111916"/>
            <a:ext cx="177961" cy="177961"/>
          </a:xfrm>
          <a:prstGeom prst="halfFrame">
            <a:avLst>
              <a:gd name="adj1" fmla="val 21380"/>
              <a:gd name="adj2" fmla="val 20677"/>
            </a:avLst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DDBF244-018F-4799-8729-E97E12F2895F}"/>
              </a:ext>
            </a:extLst>
          </p:cNvPr>
          <p:cNvCxnSpPr/>
          <p:nvPr/>
        </p:nvCxnSpPr>
        <p:spPr>
          <a:xfrm>
            <a:off x="4553711" y="3465513"/>
            <a:ext cx="1255318" cy="0"/>
          </a:xfrm>
          <a:prstGeom prst="line">
            <a:avLst/>
          </a:prstGeom>
          <a:ln w="381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DF712C3A-6808-4C9E-9C6C-5E97DD5ACF9F}"/>
              </a:ext>
            </a:extLst>
          </p:cNvPr>
          <p:cNvSpPr/>
          <p:nvPr/>
        </p:nvSpPr>
        <p:spPr>
          <a:xfrm>
            <a:off x="4553711" y="2222995"/>
            <a:ext cx="1255318" cy="140252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F278609-3A41-4B21-BC50-A3B8C2B04CAB}"/>
              </a:ext>
            </a:extLst>
          </p:cNvPr>
          <p:cNvSpPr txBox="1"/>
          <p:nvPr/>
        </p:nvSpPr>
        <p:spPr>
          <a:xfrm>
            <a:off x="4448757" y="1992163"/>
            <a:ext cx="158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培训目标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6B20695-C6A1-457F-940C-93B3B1850F8F}"/>
              </a:ext>
            </a:extLst>
          </p:cNvPr>
          <p:cNvSpPr/>
          <p:nvPr/>
        </p:nvSpPr>
        <p:spPr>
          <a:xfrm>
            <a:off x="8119058" y="1819817"/>
            <a:ext cx="3281074" cy="19946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dir="5400000" sx="90000" sy="90000" algn="t" rotWithShape="0">
              <a:srgbClr val="59769B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A71BD9C-0DB0-40A6-9E6C-16CADAD01187}"/>
              </a:ext>
            </a:extLst>
          </p:cNvPr>
          <p:cNvSpPr txBox="1"/>
          <p:nvPr/>
        </p:nvSpPr>
        <p:spPr>
          <a:xfrm>
            <a:off x="8224012" y="2453828"/>
            <a:ext cx="3176120" cy="6125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针对每一个阶段设置的教学目标，提升学习效率，每个阶段学习成果可视化。</a:t>
            </a:r>
          </a:p>
        </p:txBody>
      </p:sp>
      <p:sp>
        <p:nvSpPr>
          <p:cNvPr id="30" name="半闭框 29">
            <a:extLst>
              <a:ext uri="{FF2B5EF4-FFF2-40B4-BE49-F238E27FC236}">
                <a16:creationId xmlns:a16="http://schemas.microsoft.com/office/drawing/2014/main" id="{1985148E-3C15-44A7-84CD-AECDE8B49457}"/>
              </a:ext>
            </a:extLst>
          </p:cNvPr>
          <p:cNvSpPr/>
          <p:nvPr/>
        </p:nvSpPr>
        <p:spPr>
          <a:xfrm rot="8100000">
            <a:off x="10913240" y="2111916"/>
            <a:ext cx="177961" cy="177961"/>
          </a:xfrm>
          <a:prstGeom prst="halfFrame">
            <a:avLst>
              <a:gd name="adj1" fmla="val 21380"/>
              <a:gd name="adj2" fmla="val 20677"/>
            </a:avLst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20DCBEA-CD3E-45DA-86CE-71D0ED130980}"/>
              </a:ext>
            </a:extLst>
          </p:cNvPr>
          <p:cNvCxnSpPr/>
          <p:nvPr/>
        </p:nvCxnSpPr>
        <p:spPr>
          <a:xfrm>
            <a:off x="8224012" y="3465513"/>
            <a:ext cx="1255318" cy="0"/>
          </a:xfrm>
          <a:prstGeom prst="line">
            <a:avLst/>
          </a:prstGeom>
          <a:ln w="38100" cap="rnd">
            <a:solidFill>
              <a:srgbClr val="59769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3947F0A8-3F0F-4A32-A48C-F9F15D7AF258}"/>
              </a:ext>
            </a:extLst>
          </p:cNvPr>
          <p:cNvSpPr/>
          <p:nvPr/>
        </p:nvSpPr>
        <p:spPr>
          <a:xfrm>
            <a:off x="8224012" y="2222995"/>
            <a:ext cx="1255318" cy="140252"/>
          </a:xfrm>
          <a:prstGeom prst="rect">
            <a:avLst/>
          </a:prstGeom>
          <a:solidFill>
            <a:srgbClr val="BF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0CA4A0E-06C8-467C-B2A5-A9358EF8D3EC}"/>
              </a:ext>
            </a:extLst>
          </p:cNvPr>
          <p:cNvSpPr txBox="1"/>
          <p:nvPr/>
        </p:nvSpPr>
        <p:spPr>
          <a:xfrm>
            <a:off x="8119058" y="1992163"/>
            <a:ext cx="1583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培训目标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6A4ED63C-D12D-4252-9AF2-2D6166F8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48757" y="4146177"/>
            <a:ext cx="3281074" cy="1994647"/>
          </a:xfrm>
          <a:custGeom>
            <a:avLst/>
            <a:gdLst>
              <a:gd name="connsiteX0" fmla="*/ 0 w 3281074"/>
              <a:gd name="connsiteY0" fmla="*/ 0 h 1994647"/>
              <a:gd name="connsiteX1" fmla="*/ 3281074 w 3281074"/>
              <a:gd name="connsiteY1" fmla="*/ 0 h 1994647"/>
              <a:gd name="connsiteX2" fmla="*/ 3281074 w 3281074"/>
              <a:gd name="connsiteY2" fmla="*/ 1994647 h 1994647"/>
              <a:gd name="connsiteX3" fmla="*/ 0 w 3281074"/>
              <a:gd name="connsiteY3" fmla="*/ 1994647 h 199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074" h="1994647">
                <a:moveTo>
                  <a:pt x="0" y="0"/>
                </a:moveTo>
                <a:lnTo>
                  <a:pt x="3281074" y="0"/>
                </a:lnTo>
                <a:lnTo>
                  <a:pt x="3281074" y="1994647"/>
                </a:lnTo>
                <a:lnTo>
                  <a:pt x="0" y="1994647"/>
                </a:lnTo>
                <a:close/>
              </a:path>
            </a:pathLst>
          </a:cu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BCADE344-0521-42FB-94F7-E5E59B9CE6C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19058" y="4146178"/>
            <a:ext cx="3281074" cy="1994647"/>
          </a:xfrm>
          <a:custGeom>
            <a:avLst/>
            <a:gdLst>
              <a:gd name="connsiteX0" fmla="*/ 0 w 3281074"/>
              <a:gd name="connsiteY0" fmla="*/ 0 h 1994647"/>
              <a:gd name="connsiteX1" fmla="*/ 3281074 w 3281074"/>
              <a:gd name="connsiteY1" fmla="*/ 0 h 1994647"/>
              <a:gd name="connsiteX2" fmla="*/ 3281074 w 3281074"/>
              <a:gd name="connsiteY2" fmla="*/ 1994647 h 1994647"/>
              <a:gd name="connsiteX3" fmla="*/ 0 w 3281074"/>
              <a:gd name="connsiteY3" fmla="*/ 1994647 h 199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074" h="1994647">
                <a:moveTo>
                  <a:pt x="0" y="0"/>
                </a:moveTo>
                <a:lnTo>
                  <a:pt x="3281074" y="0"/>
                </a:lnTo>
                <a:lnTo>
                  <a:pt x="3281074" y="1994647"/>
                </a:lnTo>
                <a:lnTo>
                  <a:pt x="0" y="1994647"/>
                </a:lnTo>
                <a:close/>
              </a:path>
            </a:pathLst>
          </a:custGeom>
        </p:spPr>
      </p:pic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503809DF-4F9D-4889-A023-EFBAF20CF35C}"/>
              </a:ext>
            </a:extLst>
          </p:cNvPr>
          <p:cNvCxnSpPr/>
          <p:nvPr/>
        </p:nvCxnSpPr>
        <p:spPr>
          <a:xfrm>
            <a:off x="2678126" y="3465513"/>
            <a:ext cx="1255318" cy="0"/>
          </a:xfrm>
          <a:prstGeom prst="line">
            <a:avLst/>
          </a:prstGeom>
          <a:ln w="38100" cap="rnd">
            <a:solidFill>
              <a:srgbClr val="BFC8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915DF2F-7B23-4E0C-8823-4AFAA0C82F1C}"/>
              </a:ext>
            </a:extLst>
          </p:cNvPr>
          <p:cNvCxnSpPr/>
          <p:nvPr/>
        </p:nvCxnSpPr>
        <p:spPr>
          <a:xfrm>
            <a:off x="6373826" y="3465513"/>
            <a:ext cx="1255318" cy="0"/>
          </a:xfrm>
          <a:prstGeom prst="line">
            <a:avLst/>
          </a:prstGeom>
          <a:ln w="38100" cap="rnd">
            <a:solidFill>
              <a:srgbClr val="BFC8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4D1D513A-4637-406C-A1AA-A959401A4D55}"/>
              </a:ext>
            </a:extLst>
          </p:cNvPr>
          <p:cNvCxnSpPr/>
          <p:nvPr/>
        </p:nvCxnSpPr>
        <p:spPr>
          <a:xfrm>
            <a:off x="10036357" y="3465065"/>
            <a:ext cx="1255318" cy="0"/>
          </a:xfrm>
          <a:prstGeom prst="line">
            <a:avLst/>
          </a:prstGeom>
          <a:ln w="38100" cap="rnd">
            <a:solidFill>
              <a:srgbClr val="BFC8C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7815411"/>
      </p:ext>
    </p:extLst>
  </p:cSld>
  <p:clrMapOvr>
    <a:masterClrMapping/>
  </p:clrMapOvr>
</p:sld>
</file>

<file path=ppt/theme/theme1.xml><?xml version="1.0" encoding="utf-8"?>
<a:theme xmlns:a="http://schemas.openxmlformats.org/drawingml/2006/main" name="李立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Heavy"/>
        <a:ea typeface="思源黑体 CN Heavy"/>
        <a:cs typeface=""/>
      </a:majorFont>
      <a:minorFont>
        <a:latin typeface="思源黑体 CN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21404</TotalTime>
  <Words>540</Words>
  <Application>Microsoft Office PowerPoint</Application>
  <PresentationFormat>宽屏</PresentationFormat>
  <Paragraphs>131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阿里巴巴普惠体 2.0 55 Regular</vt:lpstr>
      <vt:lpstr>阿里巴巴普惠体 B</vt:lpstr>
      <vt:lpstr>汉仪雅酷黑 45W</vt:lpstr>
      <vt:lpstr>思源黑体 CN Bold</vt:lpstr>
      <vt:lpstr>思源黑体 CN Heavy</vt:lpstr>
      <vt:lpstr>思源黑体 CN Light</vt:lpstr>
      <vt:lpstr>思源黑体 CN Medium</vt:lpstr>
      <vt:lpstr>Arial</vt:lpstr>
      <vt:lpstr>Calibri</vt:lpstr>
      <vt:lpstr>Segoe UI Light</vt:lpstr>
      <vt:lpstr>李立（P界达人）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灰色简约风教育培训通用ppt模板</dc:title>
  <dc:creator>李立</dc:creator>
  <cp:keywords>P界达人</cp:keywords>
  <dc:description>www.51pptmoban.com</dc:description>
  <cp:lastModifiedBy>Win user</cp:lastModifiedBy>
  <cp:revision>8239</cp:revision>
  <dcterms:created xsi:type="dcterms:W3CDTF">2021-03-27T02:19:07Z</dcterms:created>
  <dcterms:modified xsi:type="dcterms:W3CDTF">2022-10-26T14:34:09Z</dcterms:modified>
</cp:coreProperties>
</file>