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14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01B98-61E6-4625-8BAF-248CA0806806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DA936-C1E3-453D-9192-4238D488F7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54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DA936-C1E3-453D-9192-4238D488F7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659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DA936-C1E3-453D-9192-4238D488F79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916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DA936-C1E3-453D-9192-4238D488F79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039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DA936-C1E3-453D-9192-4238D488F7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241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DA936-C1E3-453D-9192-4238D488F7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130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DA936-C1E3-453D-9192-4238D488F7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5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59DB15-0D6B-AD3F-A884-52C4A80A0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1BA7682-FD37-5B34-B737-3094773B7E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4AEC7D-5257-0021-8B40-5C76F5817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C361F-A878-41CE-AB04-E5B64B100D3C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B5332D-96E5-3FD4-FDCE-20D89CC6B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C60411-B78B-B606-9349-3D34E2029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7A3-FC63-4969-BB11-D3D8BF2E29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1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0E0ABD-F495-E812-252E-3DF4601F9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8B5345-57F3-1A69-CAD9-C974A7887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CEB304-2F91-7238-625C-480A9299E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C361F-A878-41CE-AB04-E5B64B100D3C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60A3A6-29DE-D608-86A8-8EAEDC504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5CB0DC-0EA1-7D00-FB11-E9FBA7F3F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7A3-FC63-4969-BB11-D3D8BF2E29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75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E482E01-3DD5-1CF4-5898-7E0E5F5B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767C56-64F6-8695-BD2A-75AFE460C2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50C366-B7B6-68A5-E309-1E5DE16E0E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C361F-A878-41CE-AB04-E5B64B100D3C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EDC533-3169-4582-B5ED-1F2AFCAAC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7A2352-52A9-3113-D366-EF27BC1209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FE7A3-FC63-4969-BB11-D3D8BF2E29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45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6">
            <a:extLst>
              <a:ext uri="{FF2B5EF4-FFF2-40B4-BE49-F238E27FC236}">
                <a16:creationId xmlns:a16="http://schemas.microsoft.com/office/drawing/2014/main" id="{703C5060-BA5E-AE57-6026-A1593770C607}"/>
              </a:ext>
            </a:extLst>
          </p:cNvPr>
          <p:cNvGrpSpPr/>
          <p:nvPr/>
        </p:nvGrpSpPr>
        <p:grpSpPr>
          <a:xfrm>
            <a:off x="7437574" y="957710"/>
            <a:ext cx="3505200" cy="4925296"/>
            <a:chOff x="5334000" y="3200400"/>
            <a:chExt cx="2286000" cy="3212151"/>
          </a:xfrm>
        </p:grpSpPr>
        <p:sp>
          <p:nvSpPr>
            <p:cNvPr id="3" name="Freeform 48">
              <a:extLst>
                <a:ext uri="{FF2B5EF4-FFF2-40B4-BE49-F238E27FC236}">
                  <a16:creationId xmlns:a16="http://schemas.microsoft.com/office/drawing/2014/main" id="{9ED1C489-7BD2-1408-81D1-6E208A43D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585" y="3267553"/>
              <a:ext cx="1407415" cy="29015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6" y="97"/>
                </a:cxn>
                <a:cxn ang="0">
                  <a:pos x="503" y="1037"/>
                </a:cxn>
                <a:cxn ang="0">
                  <a:pos x="274" y="96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03" h="1037">
                  <a:moveTo>
                    <a:pt x="0" y="0"/>
                  </a:moveTo>
                  <a:lnTo>
                    <a:pt x="236" y="97"/>
                  </a:lnTo>
                  <a:lnTo>
                    <a:pt x="503" y="1037"/>
                  </a:lnTo>
                  <a:lnTo>
                    <a:pt x="274" y="9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>
                    <a:shade val="30000"/>
                    <a:satMod val="115000"/>
                  </a:srgbClr>
                </a:gs>
                <a:gs pos="50000">
                  <a:srgbClr val="3A3A3A">
                    <a:shade val="67500"/>
                    <a:satMod val="115000"/>
                  </a:srgbClr>
                </a:gs>
                <a:gs pos="100000">
                  <a:srgbClr val="3A3A3A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9">
              <a:extLst>
                <a:ext uri="{FF2B5EF4-FFF2-40B4-BE49-F238E27FC236}">
                  <a16:creationId xmlns:a16="http://schemas.microsoft.com/office/drawing/2014/main" id="{13CBD97F-B2FA-E3F8-F65F-E07E59A4F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3581" y="3558549"/>
              <a:ext cx="853403" cy="2716899"/>
            </a:xfrm>
            <a:custGeom>
              <a:avLst/>
              <a:gdLst/>
              <a:ahLst/>
              <a:cxnLst>
                <a:cxn ang="0">
                  <a:pos x="16" y="411"/>
                </a:cxn>
                <a:cxn ang="0">
                  <a:pos x="0" y="401"/>
                </a:cxn>
                <a:cxn ang="0">
                  <a:pos x="17" y="5"/>
                </a:cxn>
                <a:cxn ang="0">
                  <a:pos x="46" y="0"/>
                </a:cxn>
                <a:cxn ang="0">
                  <a:pos x="129" y="388"/>
                </a:cxn>
                <a:cxn ang="0">
                  <a:pos x="122" y="391"/>
                </a:cxn>
                <a:cxn ang="0">
                  <a:pos x="112" y="385"/>
                </a:cxn>
                <a:cxn ang="0">
                  <a:pos x="102" y="397"/>
                </a:cxn>
                <a:cxn ang="0">
                  <a:pos x="92" y="390"/>
                </a:cxn>
                <a:cxn ang="0">
                  <a:pos x="76" y="404"/>
                </a:cxn>
                <a:cxn ang="0">
                  <a:pos x="37" y="383"/>
                </a:cxn>
                <a:cxn ang="0">
                  <a:pos x="33" y="410"/>
                </a:cxn>
                <a:cxn ang="0">
                  <a:pos x="16" y="411"/>
                </a:cxn>
              </a:cxnLst>
              <a:rect l="0" t="0" r="r" b="b"/>
              <a:pathLst>
                <a:path w="129" h="411">
                  <a:moveTo>
                    <a:pt x="16" y="411"/>
                  </a:moveTo>
                  <a:cubicBezTo>
                    <a:pt x="0" y="401"/>
                    <a:pt x="0" y="401"/>
                    <a:pt x="0" y="401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7" y="4"/>
                    <a:pt x="38" y="3"/>
                    <a:pt x="46" y="0"/>
                  </a:cubicBezTo>
                  <a:cubicBezTo>
                    <a:pt x="73" y="130"/>
                    <a:pt x="102" y="259"/>
                    <a:pt x="129" y="388"/>
                  </a:cubicBezTo>
                  <a:cubicBezTo>
                    <a:pt x="127" y="389"/>
                    <a:pt x="124" y="390"/>
                    <a:pt x="122" y="391"/>
                  </a:cubicBezTo>
                  <a:cubicBezTo>
                    <a:pt x="112" y="385"/>
                    <a:pt x="112" y="385"/>
                    <a:pt x="112" y="385"/>
                  </a:cubicBezTo>
                  <a:cubicBezTo>
                    <a:pt x="102" y="397"/>
                    <a:pt x="102" y="397"/>
                    <a:pt x="102" y="397"/>
                  </a:cubicBezTo>
                  <a:cubicBezTo>
                    <a:pt x="92" y="390"/>
                    <a:pt x="92" y="390"/>
                    <a:pt x="92" y="390"/>
                  </a:cubicBezTo>
                  <a:cubicBezTo>
                    <a:pt x="76" y="404"/>
                    <a:pt x="76" y="404"/>
                    <a:pt x="76" y="404"/>
                  </a:cubicBezTo>
                  <a:cubicBezTo>
                    <a:pt x="37" y="383"/>
                    <a:pt x="37" y="383"/>
                    <a:pt x="37" y="383"/>
                  </a:cubicBezTo>
                  <a:cubicBezTo>
                    <a:pt x="33" y="410"/>
                    <a:pt x="33" y="410"/>
                    <a:pt x="33" y="410"/>
                  </a:cubicBezTo>
                  <a:cubicBezTo>
                    <a:pt x="28" y="410"/>
                    <a:pt x="22" y="411"/>
                    <a:pt x="16" y="41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0">
              <a:extLst>
                <a:ext uri="{FF2B5EF4-FFF2-40B4-BE49-F238E27FC236}">
                  <a16:creationId xmlns:a16="http://schemas.microsoft.com/office/drawing/2014/main" id="{4E6609FD-263E-5A77-5B49-259D1F75E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149" y="3510982"/>
              <a:ext cx="296592" cy="86740"/>
            </a:xfrm>
            <a:custGeom>
              <a:avLst/>
              <a:gdLst/>
              <a:ahLst/>
              <a:cxnLst>
                <a:cxn ang="0">
                  <a:pos x="12" y="12"/>
                </a:cxn>
                <a:cxn ang="0">
                  <a:pos x="22" y="11"/>
                </a:cxn>
                <a:cxn ang="0">
                  <a:pos x="33" y="9"/>
                </a:cxn>
                <a:cxn ang="0">
                  <a:pos x="41" y="7"/>
                </a:cxn>
                <a:cxn ang="0">
                  <a:pos x="45" y="5"/>
                </a:cxn>
                <a:cxn ang="0">
                  <a:pos x="22" y="0"/>
                </a:cxn>
                <a:cxn ang="0">
                  <a:pos x="4" y="11"/>
                </a:cxn>
                <a:cxn ang="0">
                  <a:pos x="12" y="12"/>
                </a:cxn>
              </a:cxnLst>
              <a:rect l="0" t="0" r="r" b="b"/>
              <a:pathLst>
                <a:path w="45" h="13">
                  <a:moveTo>
                    <a:pt x="12" y="12"/>
                  </a:moveTo>
                  <a:cubicBezTo>
                    <a:pt x="15" y="12"/>
                    <a:pt x="18" y="11"/>
                    <a:pt x="22" y="11"/>
                  </a:cubicBezTo>
                  <a:cubicBezTo>
                    <a:pt x="26" y="11"/>
                    <a:pt x="29" y="10"/>
                    <a:pt x="33" y="9"/>
                  </a:cubicBezTo>
                  <a:cubicBezTo>
                    <a:pt x="36" y="9"/>
                    <a:pt x="39" y="8"/>
                    <a:pt x="41" y="7"/>
                  </a:cubicBezTo>
                  <a:cubicBezTo>
                    <a:pt x="43" y="7"/>
                    <a:pt x="45" y="6"/>
                    <a:pt x="45" y="5"/>
                  </a:cubicBezTo>
                  <a:cubicBezTo>
                    <a:pt x="45" y="0"/>
                    <a:pt x="34" y="0"/>
                    <a:pt x="22" y="0"/>
                  </a:cubicBezTo>
                  <a:cubicBezTo>
                    <a:pt x="13" y="1"/>
                    <a:pt x="0" y="5"/>
                    <a:pt x="4" y="11"/>
                  </a:cubicBezTo>
                  <a:cubicBezTo>
                    <a:pt x="5" y="12"/>
                    <a:pt x="6" y="13"/>
                    <a:pt x="12" y="12"/>
                  </a:cubicBez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DD191297-491B-CD80-5153-F58B2EA0A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674" y="3544558"/>
              <a:ext cx="1435396" cy="2742080"/>
            </a:xfrm>
            <a:custGeom>
              <a:avLst/>
              <a:gdLst/>
              <a:ahLst/>
              <a:cxnLst>
                <a:cxn ang="0">
                  <a:pos x="217" y="380"/>
                </a:cxn>
                <a:cxn ang="0">
                  <a:pos x="115" y="0"/>
                </a:cxn>
                <a:cxn ang="0">
                  <a:pos x="106" y="3"/>
                </a:cxn>
                <a:cxn ang="0">
                  <a:pos x="105" y="3"/>
                </a:cxn>
                <a:cxn ang="0">
                  <a:pos x="184" y="393"/>
                </a:cxn>
                <a:cxn ang="0">
                  <a:pos x="217" y="380"/>
                </a:cxn>
                <a:cxn ang="0">
                  <a:pos x="105" y="3"/>
                </a:cxn>
                <a:cxn ang="0">
                  <a:pos x="100" y="5"/>
                </a:cxn>
                <a:cxn ang="0">
                  <a:pos x="165" y="399"/>
                </a:cxn>
                <a:cxn ang="0">
                  <a:pos x="178" y="395"/>
                </a:cxn>
                <a:cxn ang="0">
                  <a:pos x="105" y="3"/>
                </a:cxn>
                <a:cxn ang="0">
                  <a:pos x="100" y="5"/>
                </a:cxn>
                <a:cxn ang="0">
                  <a:pos x="92" y="6"/>
                </a:cxn>
                <a:cxn ang="0">
                  <a:pos x="139" y="405"/>
                </a:cxn>
                <a:cxn ang="0">
                  <a:pos x="157" y="401"/>
                </a:cxn>
                <a:cxn ang="0">
                  <a:pos x="100" y="5"/>
                </a:cxn>
                <a:cxn ang="0">
                  <a:pos x="92" y="6"/>
                </a:cxn>
                <a:cxn ang="0">
                  <a:pos x="82" y="7"/>
                </a:cxn>
                <a:cxn ang="0">
                  <a:pos x="79" y="413"/>
                </a:cxn>
                <a:cxn ang="0">
                  <a:pos x="104" y="411"/>
                </a:cxn>
                <a:cxn ang="0">
                  <a:pos x="92" y="6"/>
                </a:cxn>
                <a:cxn ang="0">
                  <a:pos x="82" y="7"/>
                </a:cxn>
                <a:cxn ang="0">
                  <a:pos x="73" y="7"/>
                </a:cxn>
                <a:cxn ang="0">
                  <a:pos x="0" y="412"/>
                </a:cxn>
                <a:cxn ang="0">
                  <a:pos x="63" y="414"/>
                </a:cxn>
                <a:cxn ang="0">
                  <a:pos x="82" y="7"/>
                </a:cxn>
              </a:cxnLst>
              <a:rect l="0" t="0" r="r" b="b"/>
              <a:pathLst>
                <a:path w="217" h="415">
                  <a:moveTo>
                    <a:pt x="217" y="38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2" y="1"/>
                    <a:pt x="106" y="3"/>
                  </a:cubicBezTo>
                  <a:cubicBezTo>
                    <a:pt x="106" y="3"/>
                    <a:pt x="106" y="3"/>
                    <a:pt x="105" y="3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6" y="389"/>
                    <a:pt x="207" y="385"/>
                    <a:pt x="217" y="380"/>
                  </a:cubicBezTo>
                  <a:close/>
                  <a:moveTo>
                    <a:pt x="105" y="3"/>
                  </a:moveTo>
                  <a:cubicBezTo>
                    <a:pt x="103" y="4"/>
                    <a:pt x="102" y="4"/>
                    <a:pt x="100" y="5"/>
                  </a:cubicBezTo>
                  <a:cubicBezTo>
                    <a:pt x="165" y="399"/>
                    <a:pt x="165" y="399"/>
                    <a:pt x="165" y="399"/>
                  </a:cubicBezTo>
                  <a:cubicBezTo>
                    <a:pt x="169" y="398"/>
                    <a:pt x="174" y="397"/>
                    <a:pt x="178" y="395"/>
                  </a:cubicBezTo>
                  <a:cubicBezTo>
                    <a:pt x="105" y="3"/>
                    <a:pt x="105" y="3"/>
                    <a:pt x="105" y="3"/>
                  </a:cubicBezTo>
                  <a:close/>
                  <a:moveTo>
                    <a:pt x="100" y="5"/>
                  </a:moveTo>
                  <a:cubicBezTo>
                    <a:pt x="97" y="5"/>
                    <a:pt x="95" y="6"/>
                    <a:pt x="92" y="6"/>
                  </a:cubicBezTo>
                  <a:cubicBezTo>
                    <a:pt x="139" y="405"/>
                    <a:pt x="139" y="405"/>
                    <a:pt x="139" y="405"/>
                  </a:cubicBezTo>
                  <a:cubicBezTo>
                    <a:pt x="145" y="404"/>
                    <a:pt x="151" y="403"/>
                    <a:pt x="157" y="401"/>
                  </a:cubicBezTo>
                  <a:cubicBezTo>
                    <a:pt x="100" y="5"/>
                    <a:pt x="100" y="5"/>
                    <a:pt x="100" y="5"/>
                  </a:cubicBezTo>
                  <a:close/>
                  <a:moveTo>
                    <a:pt x="92" y="6"/>
                  </a:moveTo>
                  <a:cubicBezTo>
                    <a:pt x="89" y="6"/>
                    <a:pt x="86" y="6"/>
                    <a:pt x="82" y="7"/>
                  </a:cubicBezTo>
                  <a:cubicBezTo>
                    <a:pt x="79" y="413"/>
                    <a:pt x="79" y="413"/>
                    <a:pt x="79" y="413"/>
                  </a:cubicBezTo>
                  <a:cubicBezTo>
                    <a:pt x="87" y="413"/>
                    <a:pt x="96" y="412"/>
                    <a:pt x="104" y="411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82" y="7"/>
                  </a:moveTo>
                  <a:cubicBezTo>
                    <a:pt x="79" y="7"/>
                    <a:pt x="76" y="7"/>
                    <a:pt x="73" y="7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2"/>
                    <a:pt x="26" y="415"/>
                    <a:pt x="63" y="414"/>
                  </a:cubicBezTo>
                  <a:cubicBezTo>
                    <a:pt x="82" y="7"/>
                    <a:pt x="82" y="7"/>
                    <a:pt x="82" y="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2">
              <a:extLst>
                <a:ext uri="{FF2B5EF4-FFF2-40B4-BE49-F238E27FC236}">
                  <a16:creationId xmlns:a16="http://schemas.microsoft.com/office/drawing/2014/main" id="{7847B6A8-CF02-0FA4-6CFA-3E6640BC8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000" y="3306726"/>
              <a:ext cx="1250725" cy="3105825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447" y="99"/>
                </a:cxn>
                <a:cxn ang="0">
                  <a:pos x="269" y="1110"/>
                </a:cxn>
                <a:cxn ang="0">
                  <a:pos x="0" y="957"/>
                </a:cxn>
                <a:cxn ang="0">
                  <a:pos x="217" y="0"/>
                </a:cxn>
                <a:cxn ang="0">
                  <a:pos x="217" y="0"/>
                </a:cxn>
              </a:cxnLst>
              <a:rect l="0" t="0" r="r" b="b"/>
              <a:pathLst>
                <a:path w="447" h="1110">
                  <a:moveTo>
                    <a:pt x="217" y="0"/>
                  </a:moveTo>
                  <a:lnTo>
                    <a:pt x="447" y="99"/>
                  </a:lnTo>
                  <a:lnTo>
                    <a:pt x="269" y="1110"/>
                  </a:lnTo>
                  <a:lnTo>
                    <a:pt x="0" y="957"/>
                  </a:lnTo>
                  <a:lnTo>
                    <a:pt x="217" y="0"/>
                  </a:lnTo>
                  <a:lnTo>
                    <a:pt x="21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3A3A3A">
                    <a:shade val="67500"/>
                    <a:satMod val="115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156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53">
              <a:extLst>
                <a:ext uri="{FF2B5EF4-FFF2-40B4-BE49-F238E27FC236}">
                  <a16:creationId xmlns:a16="http://schemas.microsoft.com/office/drawing/2014/main" id="{206728A1-4A02-9ACD-B37D-FDBDADDD0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999" y="4383970"/>
              <a:ext cx="318977" cy="62116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29" y="39"/>
                </a:cxn>
                <a:cxn ang="0">
                  <a:pos x="0" y="76"/>
                </a:cxn>
                <a:cxn ang="0">
                  <a:pos x="11" y="78"/>
                </a:cxn>
                <a:cxn ang="0">
                  <a:pos x="3" y="91"/>
                </a:cxn>
                <a:cxn ang="0">
                  <a:pos x="28" y="66"/>
                </a:cxn>
                <a:cxn ang="0">
                  <a:pos x="45" y="37"/>
                </a:cxn>
                <a:cxn ang="0">
                  <a:pos x="48" y="0"/>
                </a:cxn>
              </a:cxnLst>
              <a:rect l="0" t="0" r="r" b="b"/>
              <a:pathLst>
                <a:path w="48" h="94">
                  <a:moveTo>
                    <a:pt x="48" y="0"/>
                  </a:moveTo>
                  <a:cubicBezTo>
                    <a:pt x="48" y="0"/>
                    <a:pt x="42" y="26"/>
                    <a:pt x="29" y="39"/>
                  </a:cubicBezTo>
                  <a:cubicBezTo>
                    <a:pt x="15" y="53"/>
                    <a:pt x="19" y="67"/>
                    <a:pt x="0" y="76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19" y="94"/>
                    <a:pt x="28" y="66"/>
                  </a:cubicBezTo>
                  <a:cubicBezTo>
                    <a:pt x="35" y="45"/>
                    <a:pt x="40" y="57"/>
                    <a:pt x="45" y="37"/>
                  </a:cubicBezTo>
                  <a:cubicBezTo>
                    <a:pt x="48" y="0"/>
                    <a:pt x="48" y="0"/>
                    <a:pt x="4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C24">
                    <a:shade val="30000"/>
                    <a:satMod val="115000"/>
                  </a:srgbClr>
                </a:gs>
                <a:gs pos="50000">
                  <a:srgbClr val="ED1C24">
                    <a:shade val="67500"/>
                    <a:satMod val="115000"/>
                  </a:srgbClr>
                </a:gs>
                <a:gs pos="100000">
                  <a:srgbClr val="ED1C24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4">
              <a:extLst>
                <a:ext uri="{FF2B5EF4-FFF2-40B4-BE49-F238E27FC236}">
                  <a16:creationId xmlns:a16="http://schemas.microsoft.com/office/drawing/2014/main" id="{D7B3ECB9-5CA8-4639-B98C-9C1D73F6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000" y="5984450"/>
              <a:ext cx="752674" cy="4281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9" y="153"/>
                </a:cxn>
                <a:cxn ang="0">
                  <a:pos x="269" y="15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9" h="153">
                  <a:moveTo>
                    <a:pt x="0" y="0"/>
                  </a:moveTo>
                  <a:lnTo>
                    <a:pt x="269" y="153"/>
                  </a:lnTo>
                  <a:lnTo>
                    <a:pt x="269" y="15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595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5">
              <a:extLst>
                <a:ext uri="{FF2B5EF4-FFF2-40B4-BE49-F238E27FC236}">
                  <a16:creationId xmlns:a16="http://schemas.microsoft.com/office/drawing/2014/main" id="{0A416CD6-8063-405F-0D27-7F7FFC62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1176" y="3200400"/>
              <a:ext cx="931748" cy="38333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38" y="7"/>
                </a:cxn>
                <a:cxn ang="0">
                  <a:pos x="141" y="51"/>
                </a:cxn>
                <a:cxn ang="0">
                  <a:pos x="97" y="58"/>
                </a:cxn>
                <a:cxn ang="0">
                  <a:pos x="0" y="16"/>
                </a:cxn>
              </a:cxnLst>
              <a:rect l="0" t="0" r="r" b="b"/>
              <a:pathLst>
                <a:path w="141" h="58">
                  <a:moveTo>
                    <a:pt x="0" y="16"/>
                  </a:moveTo>
                  <a:cubicBezTo>
                    <a:pt x="0" y="16"/>
                    <a:pt x="13" y="0"/>
                    <a:pt x="38" y="7"/>
                  </a:cubicBezTo>
                  <a:cubicBezTo>
                    <a:pt x="52" y="12"/>
                    <a:pt x="124" y="43"/>
                    <a:pt x="141" y="51"/>
                  </a:cubicBezTo>
                  <a:cubicBezTo>
                    <a:pt x="141" y="51"/>
                    <a:pt x="112" y="40"/>
                    <a:pt x="97" y="58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3A3A">
                    <a:shade val="30000"/>
                    <a:satMod val="115000"/>
                  </a:srgbClr>
                </a:gs>
                <a:gs pos="34000">
                  <a:srgbClr val="3A3A3A">
                    <a:shade val="67500"/>
                    <a:satMod val="115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C5B3C99-043F-F533-2121-7C596E3998DD}"/>
              </a:ext>
            </a:extLst>
          </p:cNvPr>
          <p:cNvGrpSpPr/>
          <p:nvPr/>
        </p:nvGrpSpPr>
        <p:grpSpPr>
          <a:xfrm>
            <a:off x="1228671" y="1648778"/>
            <a:ext cx="5163927" cy="3891209"/>
            <a:chOff x="482600" y="2673350"/>
            <a:chExt cx="4264025" cy="3213100"/>
          </a:xfrm>
        </p:grpSpPr>
        <p:grpSp>
          <p:nvGrpSpPr>
            <p:cNvPr id="40" name="Group 3">
              <a:extLst>
                <a:ext uri="{FF2B5EF4-FFF2-40B4-BE49-F238E27FC236}">
                  <a16:creationId xmlns:a16="http://schemas.microsoft.com/office/drawing/2014/main" id="{CF048927-B695-CA6D-0ABA-783063138A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3413" y="4527550"/>
              <a:ext cx="4113212" cy="1358900"/>
              <a:chOff x="368" y="2813"/>
              <a:chExt cx="3229" cy="1067"/>
            </a:xfrm>
          </p:grpSpPr>
          <p:sp>
            <p:nvSpPr>
              <p:cNvPr id="65" name="Freeform 4">
                <a:extLst>
                  <a:ext uri="{FF2B5EF4-FFF2-40B4-BE49-F238E27FC236}">
                    <a16:creationId xmlns:a16="http://schemas.microsoft.com/office/drawing/2014/main" id="{0663EC3C-D5E0-6BFC-6B47-7CD06B3D5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" y="2813"/>
                <a:ext cx="3167" cy="552"/>
              </a:xfrm>
              <a:custGeom>
                <a:avLst/>
                <a:gdLst>
                  <a:gd name="T0" fmla="*/ 3167 w 2763"/>
                  <a:gd name="T1" fmla="*/ 256 h 450"/>
                  <a:gd name="T2" fmla="*/ 2368 w 2763"/>
                  <a:gd name="T3" fmla="*/ 0 h 450"/>
                  <a:gd name="T4" fmla="*/ 0 w 2763"/>
                  <a:gd name="T5" fmla="*/ 227 h 450"/>
                  <a:gd name="T6" fmla="*/ 752 w 2763"/>
                  <a:gd name="T7" fmla="*/ 552 h 450"/>
                  <a:gd name="T8" fmla="*/ 760 w 2763"/>
                  <a:gd name="T9" fmla="*/ 543 h 450"/>
                  <a:gd name="T10" fmla="*/ 3167 w 2763"/>
                  <a:gd name="T11" fmla="*/ 256 h 4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63"/>
                  <a:gd name="T19" fmla="*/ 0 h 450"/>
                  <a:gd name="T20" fmla="*/ 2763 w 2763"/>
                  <a:gd name="T21" fmla="*/ 450 h 4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63" h="450">
                    <a:moveTo>
                      <a:pt x="2763" y="209"/>
                    </a:moveTo>
                    <a:lnTo>
                      <a:pt x="2066" y="0"/>
                    </a:lnTo>
                    <a:lnTo>
                      <a:pt x="0" y="185"/>
                    </a:lnTo>
                    <a:lnTo>
                      <a:pt x="656" y="450"/>
                    </a:lnTo>
                    <a:lnTo>
                      <a:pt x="663" y="443"/>
                    </a:lnTo>
                    <a:lnTo>
                      <a:pt x="2763" y="2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3333"/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6" name="Group 5">
                <a:extLst>
                  <a:ext uri="{FF2B5EF4-FFF2-40B4-BE49-F238E27FC236}">
                    <a16:creationId xmlns:a16="http://schemas.microsoft.com/office/drawing/2014/main" id="{1283ADDD-621B-6EB0-90C9-21BA970651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8" y="3040"/>
                <a:ext cx="3229" cy="840"/>
                <a:chOff x="368" y="3040"/>
                <a:chExt cx="3229" cy="840"/>
              </a:xfrm>
            </p:grpSpPr>
            <p:sp>
              <p:nvSpPr>
                <p:cNvPr id="67" name="Freeform 6">
                  <a:extLst>
                    <a:ext uri="{FF2B5EF4-FFF2-40B4-BE49-F238E27FC236}">
                      <a16:creationId xmlns:a16="http://schemas.microsoft.com/office/drawing/2014/main" id="{DD9944D8-445A-4985-A384-1ED3868F9E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" y="3459"/>
                  <a:ext cx="900" cy="403"/>
                </a:xfrm>
                <a:custGeom>
                  <a:avLst/>
                  <a:gdLst>
                    <a:gd name="T0" fmla="*/ 214 w 785"/>
                    <a:gd name="T1" fmla="*/ 0 h 328"/>
                    <a:gd name="T2" fmla="*/ 0 w 785"/>
                    <a:gd name="T3" fmla="*/ 11 h 328"/>
                    <a:gd name="T4" fmla="*/ 736 w 785"/>
                    <a:gd name="T5" fmla="*/ 403 h 328"/>
                    <a:gd name="T6" fmla="*/ 900 w 785"/>
                    <a:gd name="T7" fmla="*/ 382 h 328"/>
                    <a:gd name="T8" fmla="*/ 214 w 785"/>
                    <a:gd name="T9" fmla="*/ 0 h 3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5"/>
                    <a:gd name="T16" fmla="*/ 0 h 328"/>
                    <a:gd name="T17" fmla="*/ 785 w 785"/>
                    <a:gd name="T18" fmla="*/ 328 h 3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5" h="328">
                      <a:moveTo>
                        <a:pt x="187" y="0"/>
                      </a:moveTo>
                      <a:lnTo>
                        <a:pt x="0" y="9"/>
                      </a:lnTo>
                      <a:lnTo>
                        <a:pt x="642" y="328"/>
                      </a:lnTo>
                      <a:lnTo>
                        <a:pt x="785" y="311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100000">
                      <a:srgbClr val="4D4D4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Freeform 7">
                  <a:extLst>
                    <a:ext uri="{FF2B5EF4-FFF2-40B4-BE49-F238E27FC236}">
                      <a16:creationId xmlns:a16="http://schemas.microsoft.com/office/drawing/2014/main" id="{8BA556B5-4437-7C86-D66E-CEA2B41B84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" y="3085"/>
                  <a:ext cx="718" cy="764"/>
                </a:xfrm>
                <a:custGeom>
                  <a:avLst/>
                  <a:gdLst>
                    <a:gd name="T0" fmla="*/ 0 w 593"/>
                    <a:gd name="T1" fmla="*/ 0 h 590"/>
                    <a:gd name="T2" fmla="*/ 0 w 593"/>
                    <a:gd name="T3" fmla="*/ 391 h 590"/>
                    <a:gd name="T4" fmla="*/ 718 w 593"/>
                    <a:gd name="T5" fmla="*/ 764 h 590"/>
                    <a:gd name="T6" fmla="*/ 718 w 593"/>
                    <a:gd name="T7" fmla="*/ 303 h 590"/>
                    <a:gd name="T8" fmla="*/ 0 w 593"/>
                    <a:gd name="T9" fmla="*/ 0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3"/>
                    <a:gd name="T16" fmla="*/ 0 h 590"/>
                    <a:gd name="T17" fmla="*/ 593 w 593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3" h="590">
                      <a:moveTo>
                        <a:pt x="0" y="0"/>
                      </a:moveTo>
                      <a:cubicBezTo>
                        <a:pt x="0" y="0"/>
                        <a:pt x="11" y="143"/>
                        <a:pt x="0" y="302"/>
                      </a:cubicBezTo>
                      <a:cubicBezTo>
                        <a:pt x="593" y="590"/>
                        <a:pt x="593" y="590"/>
                        <a:pt x="593" y="590"/>
                      </a:cubicBezTo>
                      <a:cubicBezTo>
                        <a:pt x="593" y="234"/>
                        <a:pt x="593" y="234"/>
                        <a:pt x="593" y="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" name="Freeform 8">
                  <a:extLst>
                    <a:ext uri="{FF2B5EF4-FFF2-40B4-BE49-F238E27FC236}">
                      <a16:creationId xmlns:a16="http://schemas.microsoft.com/office/drawing/2014/main" id="{312F011A-EB87-56D9-8335-6405B5162B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" y="3040"/>
                  <a:ext cx="778" cy="840"/>
                </a:xfrm>
                <a:custGeom>
                  <a:avLst/>
                  <a:gdLst>
                    <a:gd name="T0" fmla="*/ 754 w 643"/>
                    <a:gd name="T1" fmla="*/ 324 h 648"/>
                    <a:gd name="T2" fmla="*/ 1 w 643"/>
                    <a:gd name="T3" fmla="*/ 0 h 648"/>
                    <a:gd name="T4" fmla="*/ 0 w 643"/>
                    <a:gd name="T5" fmla="*/ 17 h 648"/>
                    <a:gd name="T6" fmla="*/ 737 w 643"/>
                    <a:gd name="T7" fmla="*/ 341 h 648"/>
                    <a:gd name="T8" fmla="*/ 745 w 643"/>
                    <a:gd name="T9" fmla="*/ 821 h 648"/>
                    <a:gd name="T10" fmla="*/ 12 w 643"/>
                    <a:gd name="T11" fmla="*/ 430 h 648"/>
                    <a:gd name="T12" fmla="*/ 13 w 643"/>
                    <a:gd name="T13" fmla="*/ 445 h 648"/>
                    <a:gd name="T14" fmla="*/ 743 w 643"/>
                    <a:gd name="T15" fmla="*/ 840 h 648"/>
                    <a:gd name="T16" fmla="*/ 761 w 643"/>
                    <a:gd name="T17" fmla="*/ 840 h 648"/>
                    <a:gd name="T18" fmla="*/ 754 w 643"/>
                    <a:gd name="T19" fmla="*/ 324 h 6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3"/>
                    <a:gd name="T31" fmla="*/ 0 h 648"/>
                    <a:gd name="T32" fmla="*/ 643 w 643"/>
                    <a:gd name="T33" fmla="*/ 648 h 64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3" h="648">
                      <a:moveTo>
                        <a:pt x="623" y="25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609" y="263"/>
                        <a:pt x="609" y="263"/>
                        <a:pt x="609" y="263"/>
                      </a:cubicBezTo>
                      <a:cubicBezTo>
                        <a:pt x="609" y="263"/>
                        <a:pt x="631" y="330"/>
                        <a:pt x="616" y="633"/>
                      </a:cubicBezTo>
                      <a:cubicBezTo>
                        <a:pt x="10" y="332"/>
                        <a:pt x="10" y="332"/>
                        <a:pt x="10" y="332"/>
                      </a:cubicBezTo>
                      <a:cubicBezTo>
                        <a:pt x="11" y="343"/>
                        <a:pt x="11" y="343"/>
                        <a:pt x="11" y="343"/>
                      </a:cubicBezTo>
                      <a:cubicBezTo>
                        <a:pt x="614" y="648"/>
                        <a:pt x="614" y="648"/>
                        <a:pt x="614" y="648"/>
                      </a:cubicBezTo>
                      <a:cubicBezTo>
                        <a:pt x="629" y="648"/>
                        <a:pt x="629" y="648"/>
                        <a:pt x="629" y="648"/>
                      </a:cubicBezTo>
                      <a:cubicBezTo>
                        <a:pt x="643" y="363"/>
                        <a:pt x="623" y="250"/>
                        <a:pt x="623" y="250"/>
                      </a:cubicBezTo>
                      <a:close/>
                    </a:path>
                  </a:pathLst>
                </a:custGeom>
                <a:solidFill>
                  <a:srgbClr val="B7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" name="Freeform 9">
                  <a:extLst>
                    <a:ext uri="{FF2B5EF4-FFF2-40B4-BE49-F238E27FC236}">
                      <a16:creationId xmlns:a16="http://schemas.microsoft.com/office/drawing/2014/main" id="{7947AE3C-2D51-87E1-0ED4-F874BB8791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1" y="3069"/>
                  <a:ext cx="2476" cy="811"/>
                </a:xfrm>
                <a:custGeom>
                  <a:avLst/>
                  <a:gdLst/>
                  <a:ahLst/>
                  <a:cxnLst>
                    <a:cxn ang="0">
                      <a:pos x="7" y="221"/>
                    </a:cxn>
                    <a:cxn ang="0">
                      <a:pos x="0" y="228"/>
                    </a:cxn>
                    <a:cxn ang="0">
                      <a:pos x="7" y="625"/>
                    </a:cxn>
                    <a:cxn ang="0">
                      <a:pos x="2014" y="328"/>
                    </a:cxn>
                    <a:cxn ang="0">
                      <a:pos x="1997" y="0"/>
                    </a:cxn>
                    <a:cxn ang="0">
                      <a:pos x="7" y="221"/>
                    </a:cxn>
                  </a:cxnLst>
                  <a:rect l="0" t="0" r="r" b="b"/>
                  <a:pathLst>
                    <a:path w="2047" h="625">
                      <a:moveTo>
                        <a:pt x="7" y="221"/>
                      </a:move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28"/>
                        <a:pt x="21" y="340"/>
                        <a:pt x="7" y="625"/>
                      </a:cubicBezTo>
                      <a:cubicBezTo>
                        <a:pt x="2014" y="328"/>
                        <a:pt x="2014" y="328"/>
                        <a:pt x="2014" y="328"/>
                      </a:cubicBezTo>
                      <a:cubicBezTo>
                        <a:pt x="2014" y="328"/>
                        <a:pt x="2047" y="125"/>
                        <a:pt x="1997" y="0"/>
                      </a:cubicBezTo>
                      <a:lnTo>
                        <a:pt x="7" y="2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2"/>
                    </a:gs>
                    <a:gs pos="50000">
                      <a:srgbClr val="C0C0C0"/>
                    </a:gs>
                    <a:gs pos="100000">
                      <a:schemeClr val="bg2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</p:grpSp>
        </p:grpSp>
        <p:grpSp>
          <p:nvGrpSpPr>
            <p:cNvPr id="41" name="Group 10">
              <a:extLst>
                <a:ext uri="{FF2B5EF4-FFF2-40B4-BE49-F238E27FC236}">
                  <a16:creationId xmlns:a16="http://schemas.microsoft.com/office/drawing/2014/main" id="{29385E6B-0BAA-A526-40CD-A339717C86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8488" y="4232275"/>
              <a:ext cx="3676650" cy="933450"/>
              <a:chOff x="340" y="2581"/>
              <a:chExt cx="2887" cy="733"/>
            </a:xfrm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1C1D0309-2A94-78C4-A0AA-095EF4776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3024"/>
                <a:ext cx="1331" cy="273"/>
              </a:xfrm>
              <a:custGeom>
                <a:avLst/>
                <a:gdLst>
                  <a:gd name="T0" fmla="*/ 211 w 1162"/>
                  <a:gd name="T1" fmla="*/ 0 h 223"/>
                  <a:gd name="T2" fmla="*/ 0 w 1162"/>
                  <a:gd name="T3" fmla="*/ 22 h 223"/>
                  <a:gd name="T4" fmla="*/ 1190 w 1162"/>
                  <a:gd name="T5" fmla="*/ 273 h 223"/>
                  <a:gd name="T6" fmla="*/ 1331 w 1162"/>
                  <a:gd name="T7" fmla="*/ 241 h 223"/>
                  <a:gd name="T8" fmla="*/ 211 w 1162"/>
                  <a:gd name="T9" fmla="*/ 0 h 2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2"/>
                  <a:gd name="T16" fmla="*/ 0 h 223"/>
                  <a:gd name="T17" fmla="*/ 1162 w 1162"/>
                  <a:gd name="T18" fmla="*/ 223 h 2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2" h="223">
                    <a:moveTo>
                      <a:pt x="184" y="0"/>
                    </a:moveTo>
                    <a:lnTo>
                      <a:pt x="0" y="18"/>
                    </a:lnTo>
                    <a:lnTo>
                      <a:pt x="1039" y="223"/>
                    </a:lnTo>
                    <a:lnTo>
                      <a:pt x="1162" y="197"/>
                    </a:lnTo>
                    <a:lnTo>
                      <a:pt x="18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12">
                <a:extLst>
                  <a:ext uri="{FF2B5EF4-FFF2-40B4-BE49-F238E27FC236}">
                    <a16:creationId xmlns:a16="http://schemas.microsoft.com/office/drawing/2014/main" id="{38262577-A14E-C1FA-B3DF-A8D6F1925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" y="2752"/>
                <a:ext cx="1129" cy="537"/>
              </a:xfrm>
              <a:custGeom>
                <a:avLst/>
                <a:gdLst>
                  <a:gd name="T0" fmla="*/ 0 w 933"/>
                  <a:gd name="T1" fmla="*/ 0 h 413"/>
                  <a:gd name="T2" fmla="*/ 0 w 933"/>
                  <a:gd name="T3" fmla="*/ 293 h 413"/>
                  <a:gd name="T4" fmla="*/ 1128 w 933"/>
                  <a:gd name="T5" fmla="*/ 537 h 413"/>
                  <a:gd name="T6" fmla="*/ 1129 w 933"/>
                  <a:gd name="T7" fmla="*/ 159 h 413"/>
                  <a:gd name="T8" fmla="*/ 0 w 933"/>
                  <a:gd name="T9" fmla="*/ 0 h 4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3"/>
                  <a:gd name="T16" fmla="*/ 0 h 413"/>
                  <a:gd name="T17" fmla="*/ 933 w 933"/>
                  <a:gd name="T18" fmla="*/ 413 h 4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3" h="413">
                    <a:moveTo>
                      <a:pt x="0" y="0"/>
                    </a:moveTo>
                    <a:cubicBezTo>
                      <a:pt x="0" y="0"/>
                      <a:pt x="11" y="66"/>
                      <a:pt x="0" y="225"/>
                    </a:cubicBezTo>
                    <a:cubicBezTo>
                      <a:pt x="932" y="413"/>
                      <a:pt x="932" y="413"/>
                      <a:pt x="932" y="413"/>
                    </a:cubicBezTo>
                    <a:cubicBezTo>
                      <a:pt x="933" y="122"/>
                      <a:pt x="933" y="122"/>
                      <a:pt x="933" y="12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13">
                <a:extLst>
                  <a:ext uri="{FF2B5EF4-FFF2-40B4-BE49-F238E27FC236}">
                    <a16:creationId xmlns:a16="http://schemas.microsoft.com/office/drawing/2014/main" id="{B1366463-9ED5-2DC9-9740-05E9CE1DC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2581"/>
                <a:ext cx="2849" cy="314"/>
              </a:xfrm>
              <a:custGeom>
                <a:avLst/>
                <a:gdLst>
                  <a:gd name="T0" fmla="*/ 1177 w 2355"/>
                  <a:gd name="T1" fmla="*/ 314 h 242"/>
                  <a:gd name="T2" fmla="*/ 2849 w 2355"/>
                  <a:gd name="T3" fmla="*/ 78 h 242"/>
                  <a:gd name="T4" fmla="*/ 2256 w 2355"/>
                  <a:gd name="T5" fmla="*/ 0 h 242"/>
                  <a:gd name="T6" fmla="*/ 0 w 2355"/>
                  <a:gd name="T7" fmla="*/ 156 h 242"/>
                  <a:gd name="T8" fmla="*/ 1177 w 2355"/>
                  <a:gd name="T9" fmla="*/ 314 h 242"/>
                  <a:gd name="T10" fmla="*/ 1177 w 2355"/>
                  <a:gd name="T11" fmla="*/ 314 h 2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5"/>
                  <a:gd name="T19" fmla="*/ 0 h 242"/>
                  <a:gd name="T20" fmla="*/ 2355 w 2355"/>
                  <a:gd name="T21" fmla="*/ 242 h 2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5" h="242">
                    <a:moveTo>
                      <a:pt x="973" y="242"/>
                    </a:moveTo>
                    <a:cubicBezTo>
                      <a:pt x="2355" y="60"/>
                      <a:pt x="2355" y="60"/>
                      <a:pt x="2355" y="60"/>
                    </a:cubicBezTo>
                    <a:cubicBezTo>
                      <a:pt x="1865" y="0"/>
                      <a:pt x="1865" y="0"/>
                      <a:pt x="1865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73" y="242"/>
                      <a:pt x="973" y="242"/>
                      <a:pt x="973" y="242"/>
                    </a:cubicBezTo>
                    <a:cubicBezTo>
                      <a:pt x="973" y="242"/>
                      <a:pt x="973" y="242"/>
                      <a:pt x="973" y="242"/>
                    </a:cubicBezTo>
                    <a:close/>
                  </a:path>
                </a:pathLst>
              </a:custGeom>
              <a:solidFill>
                <a:srgbClr val="72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14">
                <a:extLst>
                  <a:ext uri="{FF2B5EF4-FFF2-40B4-BE49-F238E27FC236}">
                    <a16:creationId xmlns:a16="http://schemas.microsoft.com/office/drawing/2014/main" id="{740D35A9-8007-BB60-3068-D89DC95B0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2737"/>
                <a:ext cx="1226" cy="577"/>
              </a:xfrm>
              <a:custGeom>
                <a:avLst/>
                <a:gdLst>
                  <a:gd name="T0" fmla="*/ 1178 w 1014"/>
                  <a:gd name="T1" fmla="*/ 158 h 446"/>
                  <a:gd name="T2" fmla="*/ 1178 w 1014"/>
                  <a:gd name="T3" fmla="*/ 158 h 446"/>
                  <a:gd name="T4" fmla="*/ 1178 w 1014"/>
                  <a:gd name="T5" fmla="*/ 158 h 446"/>
                  <a:gd name="T6" fmla="*/ 0 w 1014"/>
                  <a:gd name="T7" fmla="*/ 0 h 446"/>
                  <a:gd name="T8" fmla="*/ 0 w 1014"/>
                  <a:gd name="T9" fmla="*/ 16 h 446"/>
                  <a:gd name="T10" fmla="*/ 1168 w 1014"/>
                  <a:gd name="T11" fmla="*/ 173 h 446"/>
                  <a:gd name="T12" fmla="*/ 1185 w 1014"/>
                  <a:gd name="T13" fmla="*/ 560 h 446"/>
                  <a:gd name="T14" fmla="*/ 0 w 1014"/>
                  <a:gd name="T15" fmla="*/ 309 h 446"/>
                  <a:gd name="T16" fmla="*/ 0 w 1014"/>
                  <a:gd name="T17" fmla="*/ 325 h 446"/>
                  <a:gd name="T18" fmla="*/ 1185 w 1014"/>
                  <a:gd name="T19" fmla="*/ 577 h 446"/>
                  <a:gd name="T20" fmla="*/ 1198 w 1014"/>
                  <a:gd name="T21" fmla="*/ 569 h 446"/>
                  <a:gd name="T22" fmla="*/ 1178 w 1014"/>
                  <a:gd name="T23" fmla="*/ 158 h 4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4"/>
                  <a:gd name="T37" fmla="*/ 0 h 446"/>
                  <a:gd name="T38" fmla="*/ 1014 w 1014"/>
                  <a:gd name="T39" fmla="*/ 446 h 4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4" h="446">
                    <a:moveTo>
                      <a:pt x="974" y="122"/>
                    </a:moveTo>
                    <a:cubicBezTo>
                      <a:pt x="974" y="122"/>
                      <a:pt x="974" y="122"/>
                      <a:pt x="974" y="122"/>
                    </a:cubicBezTo>
                    <a:cubicBezTo>
                      <a:pt x="974" y="122"/>
                      <a:pt x="974" y="122"/>
                      <a:pt x="974" y="1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66" y="134"/>
                      <a:pt x="966" y="134"/>
                      <a:pt x="966" y="134"/>
                    </a:cubicBezTo>
                    <a:cubicBezTo>
                      <a:pt x="966" y="134"/>
                      <a:pt x="1005" y="189"/>
                      <a:pt x="980" y="43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980" y="446"/>
                      <a:pt x="980" y="446"/>
                      <a:pt x="980" y="446"/>
                    </a:cubicBezTo>
                    <a:cubicBezTo>
                      <a:pt x="991" y="440"/>
                      <a:pt x="991" y="440"/>
                      <a:pt x="991" y="440"/>
                    </a:cubicBezTo>
                    <a:cubicBezTo>
                      <a:pt x="1014" y="190"/>
                      <a:pt x="975" y="125"/>
                      <a:pt x="974" y="12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C0C0C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15">
                <a:extLst>
                  <a:ext uri="{FF2B5EF4-FFF2-40B4-BE49-F238E27FC236}">
                    <a16:creationId xmlns:a16="http://schemas.microsoft.com/office/drawing/2014/main" id="{619FF9EB-3B60-C473-7E51-30D7F08B4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2658"/>
                <a:ext cx="1710" cy="649"/>
              </a:xfrm>
              <a:custGeom>
                <a:avLst/>
                <a:gdLst>
                  <a:gd name="T0" fmla="*/ 1671 w 1414"/>
                  <a:gd name="T1" fmla="*/ 0 h 500"/>
                  <a:gd name="T2" fmla="*/ 0 w 1414"/>
                  <a:gd name="T3" fmla="*/ 236 h 500"/>
                  <a:gd name="T4" fmla="*/ 22 w 1414"/>
                  <a:gd name="T5" fmla="*/ 649 h 500"/>
                  <a:gd name="T6" fmla="*/ 1681 w 1414"/>
                  <a:gd name="T7" fmla="*/ 222 h 500"/>
                  <a:gd name="T8" fmla="*/ 1671 w 1414"/>
                  <a:gd name="T9" fmla="*/ 0 h 5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4"/>
                  <a:gd name="T16" fmla="*/ 0 h 500"/>
                  <a:gd name="T17" fmla="*/ 1414 w 1414"/>
                  <a:gd name="T18" fmla="*/ 500 h 5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4" h="500">
                    <a:moveTo>
                      <a:pt x="1382" y="0"/>
                    </a:moveTo>
                    <a:cubicBezTo>
                      <a:pt x="0" y="182"/>
                      <a:pt x="0" y="182"/>
                      <a:pt x="0" y="182"/>
                    </a:cubicBezTo>
                    <a:cubicBezTo>
                      <a:pt x="1" y="185"/>
                      <a:pt x="41" y="236"/>
                      <a:pt x="18" y="500"/>
                    </a:cubicBezTo>
                    <a:cubicBezTo>
                      <a:pt x="1390" y="171"/>
                      <a:pt x="1390" y="171"/>
                      <a:pt x="1390" y="171"/>
                    </a:cubicBezTo>
                    <a:cubicBezTo>
                      <a:pt x="1390" y="171"/>
                      <a:pt x="1414" y="78"/>
                      <a:pt x="1382" y="0"/>
                    </a:cubicBezTo>
                    <a:close/>
                  </a:path>
                </a:pathLst>
              </a:custGeom>
              <a:solidFill>
                <a:srgbClr val="616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" name="Group 16">
              <a:extLst>
                <a:ext uri="{FF2B5EF4-FFF2-40B4-BE49-F238E27FC236}">
                  <a16:creationId xmlns:a16="http://schemas.microsoft.com/office/drawing/2014/main" id="{62CAF44C-F86F-CA81-D5FE-542DAEEAD9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600" y="3765550"/>
              <a:ext cx="4125913" cy="869950"/>
              <a:chOff x="249" y="2215"/>
              <a:chExt cx="3239" cy="683"/>
            </a:xfrm>
          </p:grpSpPr>
          <p:sp>
            <p:nvSpPr>
              <p:cNvPr id="55" name="Freeform 17">
                <a:extLst>
                  <a:ext uri="{FF2B5EF4-FFF2-40B4-BE49-F238E27FC236}">
                    <a16:creationId xmlns:a16="http://schemas.microsoft.com/office/drawing/2014/main" id="{AB4DF2BF-CAA4-F193-2478-830DDAA06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2605"/>
                <a:ext cx="777" cy="273"/>
              </a:xfrm>
              <a:custGeom>
                <a:avLst/>
                <a:gdLst>
                  <a:gd name="T0" fmla="*/ 205 w 678"/>
                  <a:gd name="T1" fmla="*/ 0 h 222"/>
                  <a:gd name="T2" fmla="*/ 0 w 678"/>
                  <a:gd name="T3" fmla="*/ 4 h 222"/>
                  <a:gd name="T4" fmla="*/ 668 w 678"/>
                  <a:gd name="T5" fmla="*/ 273 h 222"/>
                  <a:gd name="T6" fmla="*/ 777 w 678"/>
                  <a:gd name="T7" fmla="*/ 261 h 222"/>
                  <a:gd name="T8" fmla="*/ 205 w 67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2"/>
                  <a:gd name="T17" fmla="*/ 678 w 67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2">
                    <a:moveTo>
                      <a:pt x="179" y="0"/>
                    </a:moveTo>
                    <a:lnTo>
                      <a:pt x="0" y="3"/>
                    </a:lnTo>
                    <a:lnTo>
                      <a:pt x="583" y="222"/>
                    </a:lnTo>
                    <a:lnTo>
                      <a:pt x="678" y="21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18">
                <a:extLst>
                  <a:ext uri="{FF2B5EF4-FFF2-40B4-BE49-F238E27FC236}">
                    <a16:creationId xmlns:a16="http://schemas.microsoft.com/office/drawing/2014/main" id="{BFAE25F1-5F02-4C68-B0EC-5936B6691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" y="2318"/>
                <a:ext cx="598" cy="541"/>
              </a:xfrm>
              <a:custGeom>
                <a:avLst/>
                <a:gdLst>
                  <a:gd name="T0" fmla="*/ 1 w 494"/>
                  <a:gd name="T1" fmla="*/ 0 h 417"/>
                  <a:gd name="T2" fmla="*/ 0 w 494"/>
                  <a:gd name="T3" fmla="*/ 302 h 417"/>
                  <a:gd name="T4" fmla="*/ 598 w 494"/>
                  <a:gd name="T5" fmla="*/ 541 h 417"/>
                  <a:gd name="T6" fmla="*/ 598 w 494"/>
                  <a:gd name="T7" fmla="*/ 198 h 417"/>
                  <a:gd name="T8" fmla="*/ 1 w 494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4"/>
                  <a:gd name="T16" fmla="*/ 0 h 417"/>
                  <a:gd name="T17" fmla="*/ 494 w 494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4" h="417">
                    <a:moveTo>
                      <a:pt x="1" y="0"/>
                    </a:moveTo>
                    <a:cubicBezTo>
                      <a:pt x="1" y="0"/>
                      <a:pt x="11" y="74"/>
                      <a:pt x="0" y="233"/>
                    </a:cubicBezTo>
                    <a:cubicBezTo>
                      <a:pt x="494" y="417"/>
                      <a:pt x="494" y="417"/>
                      <a:pt x="494" y="417"/>
                    </a:cubicBezTo>
                    <a:cubicBezTo>
                      <a:pt x="494" y="153"/>
                      <a:pt x="494" y="153"/>
                      <a:pt x="494" y="153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19">
                <a:extLst>
                  <a:ext uri="{FF2B5EF4-FFF2-40B4-BE49-F238E27FC236}">
                    <a16:creationId xmlns:a16="http://schemas.microsoft.com/office/drawing/2014/main" id="{21A23EE4-8821-48A2-3358-4DBD8B057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" y="2215"/>
                <a:ext cx="3185" cy="291"/>
              </a:xfrm>
              <a:custGeom>
                <a:avLst/>
                <a:gdLst>
                  <a:gd name="T0" fmla="*/ 688 w 2633"/>
                  <a:gd name="T1" fmla="*/ 291 h 224"/>
                  <a:gd name="T2" fmla="*/ 3185 w 2633"/>
                  <a:gd name="T3" fmla="*/ 94 h 224"/>
                  <a:gd name="T4" fmla="*/ 2309 w 2633"/>
                  <a:gd name="T5" fmla="*/ 0 h 224"/>
                  <a:gd name="T6" fmla="*/ 0 w 2633"/>
                  <a:gd name="T7" fmla="*/ 64 h 224"/>
                  <a:gd name="T8" fmla="*/ 0 w 2633"/>
                  <a:gd name="T9" fmla="*/ 65 h 224"/>
                  <a:gd name="T10" fmla="*/ 688 w 2633"/>
                  <a:gd name="T11" fmla="*/ 291 h 224"/>
                  <a:gd name="T12" fmla="*/ 688 w 2633"/>
                  <a:gd name="T13" fmla="*/ 291 h 2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33"/>
                  <a:gd name="T22" fmla="*/ 0 h 224"/>
                  <a:gd name="T23" fmla="*/ 2633 w 2633"/>
                  <a:gd name="T24" fmla="*/ 224 h 2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33" h="224">
                    <a:moveTo>
                      <a:pt x="569" y="224"/>
                    </a:moveTo>
                    <a:cubicBezTo>
                      <a:pt x="2633" y="72"/>
                      <a:pt x="2633" y="72"/>
                      <a:pt x="2633" y="72"/>
                    </a:cubicBezTo>
                    <a:cubicBezTo>
                      <a:pt x="1909" y="0"/>
                      <a:pt x="1909" y="0"/>
                      <a:pt x="190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569" y="224"/>
                      <a:pt x="569" y="224"/>
                      <a:pt x="569" y="224"/>
                    </a:cubicBezTo>
                    <a:cubicBezTo>
                      <a:pt x="569" y="224"/>
                      <a:pt x="569" y="224"/>
                      <a:pt x="569" y="22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20">
                <a:extLst>
                  <a:ext uri="{FF2B5EF4-FFF2-40B4-BE49-F238E27FC236}">
                    <a16:creationId xmlns:a16="http://schemas.microsoft.com/office/drawing/2014/main" id="{C071AFB7-0560-6E19-8F27-60436927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2280"/>
                <a:ext cx="736" cy="618"/>
              </a:xfrm>
              <a:custGeom>
                <a:avLst/>
                <a:gdLst>
                  <a:gd name="T0" fmla="*/ 695 w 608"/>
                  <a:gd name="T1" fmla="*/ 225 h 477"/>
                  <a:gd name="T2" fmla="*/ 695 w 608"/>
                  <a:gd name="T3" fmla="*/ 225 h 477"/>
                  <a:gd name="T4" fmla="*/ 695 w 608"/>
                  <a:gd name="T5" fmla="*/ 225 h 477"/>
                  <a:gd name="T6" fmla="*/ 6 w 608"/>
                  <a:gd name="T7" fmla="*/ 0 h 477"/>
                  <a:gd name="T8" fmla="*/ 6 w 608"/>
                  <a:gd name="T9" fmla="*/ 16 h 477"/>
                  <a:gd name="T10" fmla="*/ 684 w 608"/>
                  <a:gd name="T11" fmla="*/ 241 h 477"/>
                  <a:gd name="T12" fmla="*/ 668 w 608"/>
                  <a:gd name="T13" fmla="*/ 597 h 477"/>
                  <a:gd name="T14" fmla="*/ 0 w 608"/>
                  <a:gd name="T15" fmla="*/ 329 h 477"/>
                  <a:gd name="T16" fmla="*/ 0 w 608"/>
                  <a:gd name="T17" fmla="*/ 352 h 477"/>
                  <a:gd name="T18" fmla="*/ 666 w 608"/>
                  <a:gd name="T19" fmla="*/ 618 h 477"/>
                  <a:gd name="T20" fmla="*/ 677 w 608"/>
                  <a:gd name="T21" fmla="*/ 617 h 477"/>
                  <a:gd name="T22" fmla="*/ 695 w 608"/>
                  <a:gd name="T23" fmla="*/ 225 h 4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08"/>
                  <a:gd name="T37" fmla="*/ 0 h 477"/>
                  <a:gd name="T38" fmla="*/ 608 w 608"/>
                  <a:gd name="T39" fmla="*/ 477 h 4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08" h="477">
                    <a:moveTo>
                      <a:pt x="574" y="174"/>
                    </a:move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94" y="324"/>
                      <a:pt x="552" y="46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550" y="477"/>
                      <a:pt x="550" y="477"/>
                      <a:pt x="550" y="477"/>
                    </a:cubicBezTo>
                    <a:cubicBezTo>
                      <a:pt x="559" y="476"/>
                      <a:pt x="559" y="476"/>
                      <a:pt x="559" y="476"/>
                    </a:cubicBezTo>
                    <a:cubicBezTo>
                      <a:pt x="608" y="346"/>
                      <a:pt x="574" y="177"/>
                      <a:pt x="574" y="174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21">
                <a:extLst>
                  <a:ext uri="{FF2B5EF4-FFF2-40B4-BE49-F238E27FC236}">
                    <a16:creationId xmlns:a16="http://schemas.microsoft.com/office/drawing/2014/main" id="{D8D68551-F8A6-45A8-E9C4-96BF002A7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" y="2308"/>
                <a:ext cx="2564" cy="587"/>
              </a:xfrm>
              <a:custGeom>
                <a:avLst/>
                <a:gdLst/>
                <a:ahLst/>
                <a:cxnLst>
                  <a:cxn ang="0">
                    <a:pos x="2077" y="0"/>
                  </a:cxn>
                  <a:cxn ang="0">
                    <a:pos x="15" y="152"/>
                  </a:cxn>
                  <a:cxn ang="0">
                    <a:pos x="0" y="454"/>
                  </a:cxn>
                  <a:cxn ang="0">
                    <a:pos x="2100" y="242"/>
                  </a:cxn>
                  <a:cxn ang="0">
                    <a:pos x="2077" y="0"/>
                  </a:cxn>
                </a:cxnLst>
                <a:rect l="0" t="0" r="r" b="b"/>
                <a:pathLst>
                  <a:path w="2119" h="454">
                    <a:moveTo>
                      <a:pt x="2077" y="0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5"/>
                      <a:pt x="49" y="324"/>
                      <a:pt x="0" y="454"/>
                    </a:cubicBezTo>
                    <a:cubicBezTo>
                      <a:pt x="2100" y="242"/>
                      <a:pt x="2100" y="242"/>
                      <a:pt x="2100" y="242"/>
                    </a:cubicBezTo>
                    <a:cubicBezTo>
                      <a:pt x="2100" y="242"/>
                      <a:pt x="2119" y="52"/>
                      <a:pt x="207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50000">
                    <a:schemeClr val="accent1"/>
                  </a:gs>
                  <a:gs pos="100000">
                    <a:srgbClr val="00B0F0"/>
                  </a:gs>
                </a:gsLst>
                <a:lin ang="498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0"/>
              </a:p>
            </p:txBody>
          </p:sp>
        </p:grpSp>
        <p:grpSp>
          <p:nvGrpSpPr>
            <p:cNvPr id="43" name="Group 22">
              <a:extLst>
                <a:ext uri="{FF2B5EF4-FFF2-40B4-BE49-F238E27FC236}">
                  <a16:creationId xmlns:a16="http://schemas.microsoft.com/office/drawing/2014/main" id="{5AC46645-9E95-B97D-2DBB-31146C6DFC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6450" y="3243263"/>
              <a:ext cx="3654425" cy="784225"/>
              <a:chOff x="503" y="1705"/>
              <a:chExt cx="2870" cy="715"/>
            </a:xfrm>
          </p:grpSpPr>
          <p:sp>
            <p:nvSpPr>
              <p:cNvPr id="50" name="Freeform 23">
                <a:extLst>
                  <a:ext uri="{FF2B5EF4-FFF2-40B4-BE49-F238E27FC236}">
                    <a16:creationId xmlns:a16="http://schemas.microsoft.com/office/drawing/2014/main" id="{4D0D80B8-5F29-1C2C-108F-643B8B9E1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2215"/>
                <a:ext cx="699" cy="191"/>
              </a:xfrm>
              <a:custGeom>
                <a:avLst/>
                <a:gdLst>
                  <a:gd name="T0" fmla="*/ 223 w 610"/>
                  <a:gd name="T1" fmla="*/ 0 h 156"/>
                  <a:gd name="T2" fmla="*/ 0 w 610"/>
                  <a:gd name="T3" fmla="*/ 17 h 156"/>
                  <a:gd name="T4" fmla="*/ 567 w 610"/>
                  <a:gd name="T5" fmla="*/ 191 h 156"/>
                  <a:gd name="T6" fmla="*/ 699 w 610"/>
                  <a:gd name="T7" fmla="*/ 186 h 156"/>
                  <a:gd name="T8" fmla="*/ 223 w 610"/>
                  <a:gd name="T9" fmla="*/ 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156"/>
                  <a:gd name="T17" fmla="*/ 610 w 61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156">
                    <a:moveTo>
                      <a:pt x="195" y="0"/>
                    </a:moveTo>
                    <a:lnTo>
                      <a:pt x="0" y="14"/>
                    </a:lnTo>
                    <a:lnTo>
                      <a:pt x="495" y="156"/>
                    </a:lnTo>
                    <a:lnTo>
                      <a:pt x="610" y="152"/>
                    </a:lnTo>
                    <a:lnTo>
                      <a:pt x="19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24">
                <a:extLst>
                  <a:ext uri="{FF2B5EF4-FFF2-40B4-BE49-F238E27FC236}">
                    <a16:creationId xmlns:a16="http://schemas.microsoft.com/office/drawing/2014/main" id="{563BDC49-6E35-E2AC-65C6-C89A27B87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" y="1757"/>
                <a:ext cx="503" cy="637"/>
              </a:xfrm>
              <a:custGeom>
                <a:avLst/>
                <a:gdLst>
                  <a:gd name="T0" fmla="*/ 7 w 416"/>
                  <a:gd name="T1" fmla="*/ 0 h 491"/>
                  <a:gd name="T2" fmla="*/ 0 w 416"/>
                  <a:gd name="T3" fmla="*/ 477 h 491"/>
                  <a:gd name="T4" fmla="*/ 503 w 416"/>
                  <a:gd name="T5" fmla="*/ 637 h 491"/>
                  <a:gd name="T6" fmla="*/ 503 w 416"/>
                  <a:gd name="T7" fmla="*/ 123 h 491"/>
                  <a:gd name="T8" fmla="*/ 7 w 416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491"/>
                  <a:gd name="T17" fmla="*/ 416 w 416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491">
                    <a:moveTo>
                      <a:pt x="6" y="0"/>
                    </a:moveTo>
                    <a:cubicBezTo>
                      <a:pt x="6" y="0"/>
                      <a:pt x="28" y="138"/>
                      <a:pt x="0" y="368"/>
                    </a:cubicBezTo>
                    <a:cubicBezTo>
                      <a:pt x="416" y="491"/>
                      <a:pt x="416" y="491"/>
                      <a:pt x="416" y="491"/>
                    </a:cubicBezTo>
                    <a:cubicBezTo>
                      <a:pt x="416" y="95"/>
                      <a:pt x="416" y="95"/>
                      <a:pt x="416" y="95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25">
                <a:extLst>
                  <a:ext uri="{FF2B5EF4-FFF2-40B4-BE49-F238E27FC236}">
                    <a16:creationId xmlns:a16="http://schemas.microsoft.com/office/drawing/2014/main" id="{F3DB65C4-24D5-73FB-F4DF-686EBD9C9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" y="1726"/>
                <a:ext cx="595" cy="694"/>
              </a:xfrm>
              <a:custGeom>
                <a:avLst/>
                <a:gdLst>
                  <a:gd name="T0" fmla="*/ 573 w 492"/>
                  <a:gd name="T1" fmla="*/ 141 h 536"/>
                  <a:gd name="T2" fmla="*/ 1 w 492"/>
                  <a:gd name="T3" fmla="*/ 0 h 536"/>
                  <a:gd name="T4" fmla="*/ 1 w 492"/>
                  <a:gd name="T5" fmla="*/ 26 h 536"/>
                  <a:gd name="T6" fmla="*/ 555 w 492"/>
                  <a:gd name="T7" fmla="*/ 158 h 536"/>
                  <a:gd name="T8" fmla="*/ 567 w 492"/>
                  <a:gd name="T9" fmla="*/ 673 h 536"/>
                  <a:gd name="T10" fmla="*/ 0 w 492"/>
                  <a:gd name="T11" fmla="*/ 505 h 536"/>
                  <a:gd name="T12" fmla="*/ 1 w 492"/>
                  <a:gd name="T13" fmla="*/ 523 h 536"/>
                  <a:gd name="T14" fmla="*/ 567 w 492"/>
                  <a:gd name="T15" fmla="*/ 694 h 536"/>
                  <a:gd name="T16" fmla="*/ 583 w 492"/>
                  <a:gd name="T17" fmla="*/ 694 h 536"/>
                  <a:gd name="T18" fmla="*/ 573 w 492"/>
                  <a:gd name="T19" fmla="*/ 141 h 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536"/>
                  <a:gd name="T32" fmla="*/ 492 w 492"/>
                  <a:gd name="T33" fmla="*/ 536 h 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536">
                    <a:moveTo>
                      <a:pt x="474" y="10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459" y="122"/>
                      <a:pt x="459" y="122"/>
                      <a:pt x="459" y="122"/>
                    </a:cubicBezTo>
                    <a:cubicBezTo>
                      <a:pt x="459" y="122"/>
                      <a:pt x="478" y="207"/>
                      <a:pt x="469" y="52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1" y="404"/>
                      <a:pt x="1" y="404"/>
                      <a:pt x="1" y="404"/>
                    </a:cubicBezTo>
                    <a:cubicBezTo>
                      <a:pt x="469" y="536"/>
                      <a:pt x="469" y="536"/>
                      <a:pt x="469" y="536"/>
                    </a:cubicBezTo>
                    <a:cubicBezTo>
                      <a:pt x="482" y="536"/>
                      <a:pt x="482" y="536"/>
                      <a:pt x="482" y="536"/>
                    </a:cubicBezTo>
                    <a:cubicBezTo>
                      <a:pt x="492" y="243"/>
                      <a:pt x="474" y="109"/>
                      <a:pt x="474" y="1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7B8B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26">
                <a:extLst>
                  <a:ext uri="{FF2B5EF4-FFF2-40B4-BE49-F238E27FC236}">
                    <a16:creationId xmlns:a16="http://schemas.microsoft.com/office/drawing/2014/main" id="{F1B68A4F-7E88-E84E-5F72-783A48349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1705"/>
                <a:ext cx="2778" cy="160"/>
              </a:xfrm>
              <a:custGeom>
                <a:avLst/>
                <a:gdLst>
                  <a:gd name="T0" fmla="*/ 2778 w 2424"/>
                  <a:gd name="T1" fmla="*/ 112 h 131"/>
                  <a:gd name="T2" fmla="*/ 2402 w 2424"/>
                  <a:gd name="T3" fmla="*/ 0 h 131"/>
                  <a:gd name="T4" fmla="*/ 0 w 2424"/>
                  <a:gd name="T5" fmla="*/ 21 h 131"/>
                  <a:gd name="T6" fmla="*/ 570 w 2424"/>
                  <a:gd name="T7" fmla="*/ 160 h 131"/>
                  <a:gd name="T8" fmla="*/ 578 w 2424"/>
                  <a:gd name="T9" fmla="*/ 150 h 131"/>
                  <a:gd name="T10" fmla="*/ 2778 w 2424"/>
                  <a:gd name="T11" fmla="*/ 112 h 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4"/>
                  <a:gd name="T19" fmla="*/ 0 h 131"/>
                  <a:gd name="T20" fmla="*/ 2424 w 2424"/>
                  <a:gd name="T21" fmla="*/ 131 h 1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4" h="131">
                    <a:moveTo>
                      <a:pt x="2424" y="92"/>
                    </a:moveTo>
                    <a:lnTo>
                      <a:pt x="2096" y="0"/>
                    </a:lnTo>
                    <a:lnTo>
                      <a:pt x="0" y="17"/>
                    </a:lnTo>
                    <a:lnTo>
                      <a:pt x="497" y="131"/>
                    </a:lnTo>
                    <a:lnTo>
                      <a:pt x="504" y="123"/>
                    </a:lnTo>
                    <a:lnTo>
                      <a:pt x="2424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/>
                  </a:gs>
                  <a:gs pos="100000">
                    <a:srgbClr val="96969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27">
                <a:extLst>
                  <a:ext uri="{FF2B5EF4-FFF2-40B4-BE49-F238E27FC236}">
                    <a16:creationId xmlns:a16="http://schemas.microsoft.com/office/drawing/2014/main" id="{142268DC-2E52-F717-E576-5DF3A6B10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" y="1818"/>
                <a:ext cx="2299" cy="602"/>
              </a:xfrm>
              <a:custGeom>
                <a:avLst/>
                <a:gdLst>
                  <a:gd name="T0" fmla="*/ 2208 w 1901"/>
                  <a:gd name="T1" fmla="*/ 0 h 465"/>
                  <a:gd name="T2" fmla="*/ 8 w 1901"/>
                  <a:gd name="T3" fmla="*/ 39 h 465"/>
                  <a:gd name="T4" fmla="*/ 0 w 1901"/>
                  <a:gd name="T5" fmla="*/ 48 h 465"/>
                  <a:gd name="T6" fmla="*/ 12 w 1901"/>
                  <a:gd name="T7" fmla="*/ 602 h 465"/>
                  <a:gd name="T8" fmla="*/ 2235 w 1901"/>
                  <a:gd name="T9" fmla="*/ 495 h 465"/>
                  <a:gd name="T10" fmla="*/ 2226 w 1901"/>
                  <a:gd name="T11" fmla="*/ 6 h 465"/>
                  <a:gd name="T12" fmla="*/ 2208 w 1901"/>
                  <a:gd name="T13" fmla="*/ 0 h 4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01"/>
                  <a:gd name="T22" fmla="*/ 0 h 465"/>
                  <a:gd name="T23" fmla="*/ 1901 w 1901"/>
                  <a:gd name="T24" fmla="*/ 465 h 4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01" h="465">
                    <a:moveTo>
                      <a:pt x="1826" y="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9" y="175"/>
                      <a:pt x="10" y="465"/>
                    </a:cubicBezTo>
                    <a:cubicBezTo>
                      <a:pt x="1848" y="382"/>
                      <a:pt x="1848" y="382"/>
                      <a:pt x="1848" y="382"/>
                    </a:cubicBezTo>
                    <a:cubicBezTo>
                      <a:pt x="1848" y="382"/>
                      <a:pt x="1901" y="194"/>
                      <a:pt x="1841" y="5"/>
                    </a:cubicBezTo>
                    <a:lnTo>
                      <a:pt x="18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EAEAEA"/>
                  </a:gs>
                  <a:gs pos="100000">
                    <a:srgbClr val="96969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4" name="Group 28">
              <a:extLst>
                <a:ext uri="{FF2B5EF4-FFF2-40B4-BE49-F238E27FC236}">
                  <a16:creationId xmlns:a16="http://schemas.microsoft.com/office/drawing/2014/main" id="{7E4A6705-2A7A-71A0-D122-C91A4F9CA0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0275" y="2673350"/>
              <a:ext cx="3619500" cy="704850"/>
              <a:chOff x="688" y="542"/>
              <a:chExt cx="2841" cy="719"/>
            </a:xfrm>
          </p:grpSpPr>
          <p:sp>
            <p:nvSpPr>
              <p:cNvPr id="45" name="Freeform 29">
                <a:extLst>
                  <a:ext uri="{FF2B5EF4-FFF2-40B4-BE49-F238E27FC236}">
                    <a16:creationId xmlns:a16="http://schemas.microsoft.com/office/drawing/2014/main" id="{51A47C5F-B0C4-EB1C-D3ED-6C13E0F5F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1079"/>
                <a:ext cx="654" cy="182"/>
              </a:xfrm>
              <a:custGeom>
                <a:avLst/>
                <a:gdLst>
                  <a:gd name="T0" fmla="*/ 214 w 571"/>
                  <a:gd name="T1" fmla="*/ 0 h 148"/>
                  <a:gd name="T2" fmla="*/ 0 w 571"/>
                  <a:gd name="T3" fmla="*/ 12 h 148"/>
                  <a:gd name="T4" fmla="*/ 510 w 571"/>
                  <a:gd name="T5" fmla="*/ 182 h 148"/>
                  <a:gd name="T6" fmla="*/ 654 w 571"/>
                  <a:gd name="T7" fmla="*/ 176 h 148"/>
                  <a:gd name="T8" fmla="*/ 214 w 571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1"/>
                  <a:gd name="T16" fmla="*/ 0 h 148"/>
                  <a:gd name="T17" fmla="*/ 571 w 571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1" h="148">
                    <a:moveTo>
                      <a:pt x="187" y="0"/>
                    </a:moveTo>
                    <a:lnTo>
                      <a:pt x="0" y="10"/>
                    </a:lnTo>
                    <a:lnTo>
                      <a:pt x="445" y="148"/>
                    </a:lnTo>
                    <a:lnTo>
                      <a:pt x="571" y="143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30">
                <a:extLst>
                  <a:ext uri="{FF2B5EF4-FFF2-40B4-BE49-F238E27FC236}">
                    <a16:creationId xmlns:a16="http://schemas.microsoft.com/office/drawing/2014/main" id="{F326117D-D80A-7E2E-5FEC-A347AA1FA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598"/>
                <a:ext cx="393" cy="632"/>
              </a:xfrm>
              <a:custGeom>
                <a:avLst/>
                <a:gdLst>
                  <a:gd name="T0" fmla="*/ 19 w 325"/>
                  <a:gd name="T1" fmla="*/ 0 h 487"/>
                  <a:gd name="T2" fmla="*/ 0 w 325"/>
                  <a:gd name="T3" fmla="*/ 496 h 487"/>
                  <a:gd name="T4" fmla="*/ 393 w 325"/>
                  <a:gd name="T5" fmla="*/ 632 h 487"/>
                  <a:gd name="T6" fmla="*/ 393 w 325"/>
                  <a:gd name="T7" fmla="*/ 117 h 487"/>
                  <a:gd name="T8" fmla="*/ 19 w 325"/>
                  <a:gd name="T9" fmla="*/ 0 h 4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5"/>
                  <a:gd name="T16" fmla="*/ 0 h 487"/>
                  <a:gd name="T17" fmla="*/ 325 w 325"/>
                  <a:gd name="T18" fmla="*/ 487 h 4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5" h="487">
                    <a:moveTo>
                      <a:pt x="16" y="0"/>
                    </a:moveTo>
                    <a:cubicBezTo>
                      <a:pt x="16" y="0"/>
                      <a:pt x="37" y="218"/>
                      <a:pt x="0" y="382"/>
                    </a:cubicBezTo>
                    <a:cubicBezTo>
                      <a:pt x="325" y="487"/>
                      <a:pt x="325" y="487"/>
                      <a:pt x="325" y="487"/>
                    </a:cubicBezTo>
                    <a:cubicBezTo>
                      <a:pt x="325" y="90"/>
                      <a:pt x="325" y="90"/>
                      <a:pt x="325" y="90"/>
                    </a:cubicBez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9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31">
                <a:extLst>
                  <a:ext uri="{FF2B5EF4-FFF2-40B4-BE49-F238E27FC236}">
                    <a16:creationId xmlns:a16="http://schemas.microsoft.com/office/drawing/2014/main" id="{D6359E2C-7AD3-B19B-0C3A-C849FB750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542"/>
                <a:ext cx="533" cy="719"/>
              </a:xfrm>
              <a:custGeom>
                <a:avLst/>
                <a:gdLst>
                  <a:gd name="T0" fmla="*/ 515 w 441"/>
                  <a:gd name="T1" fmla="*/ 174 h 555"/>
                  <a:gd name="T2" fmla="*/ 21 w 441"/>
                  <a:gd name="T3" fmla="*/ 0 h 555"/>
                  <a:gd name="T4" fmla="*/ 17 w 441"/>
                  <a:gd name="T5" fmla="*/ 0 h 555"/>
                  <a:gd name="T6" fmla="*/ 18 w 441"/>
                  <a:gd name="T7" fmla="*/ 21 h 555"/>
                  <a:gd name="T8" fmla="*/ 497 w 441"/>
                  <a:gd name="T9" fmla="*/ 190 h 555"/>
                  <a:gd name="T10" fmla="*/ 498 w 441"/>
                  <a:gd name="T11" fmla="*/ 698 h 555"/>
                  <a:gd name="T12" fmla="*/ 0 w 441"/>
                  <a:gd name="T13" fmla="*/ 549 h 555"/>
                  <a:gd name="T14" fmla="*/ 0 w 441"/>
                  <a:gd name="T15" fmla="*/ 565 h 555"/>
                  <a:gd name="T16" fmla="*/ 498 w 441"/>
                  <a:gd name="T17" fmla="*/ 719 h 555"/>
                  <a:gd name="T18" fmla="*/ 516 w 441"/>
                  <a:gd name="T19" fmla="*/ 719 h 555"/>
                  <a:gd name="T20" fmla="*/ 515 w 441"/>
                  <a:gd name="T21" fmla="*/ 174 h 5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1"/>
                  <a:gd name="T34" fmla="*/ 0 h 555"/>
                  <a:gd name="T35" fmla="*/ 441 w 441"/>
                  <a:gd name="T36" fmla="*/ 555 h 5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1" h="555">
                    <a:moveTo>
                      <a:pt x="426" y="13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411" y="147"/>
                      <a:pt x="427" y="235"/>
                      <a:pt x="412" y="539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412" y="555"/>
                      <a:pt x="412" y="555"/>
                      <a:pt x="412" y="555"/>
                    </a:cubicBezTo>
                    <a:cubicBezTo>
                      <a:pt x="427" y="555"/>
                      <a:pt x="427" y="555"/>
                      <a:pt x="427" y="555"/>
                    </a:cubicBezTo>
                    <a:cubicBezTo>
                      <a:pt x="441" y="270"/>
                      <a:pt x="426" y="134"/>
                      <a:pt x="426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chemeClr val="bg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32">
                <a:extLst>
                  <a:ext uri="{FF2B5EF4-FFF2-40B4-BE49-F238E27FC236}">
                    <a16:creationId xmlns:a16="http://schemas.microsoft.com/office/drawing/2014/main" id="{29E015D7-CC6B-F38E-20EA-69A0CC062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542"/>
                <a:ext cx="2735" cy="174"/>
              </a:xfrm>
              <a:custGeom>
                <a:avLst/>
                <a:gdLst>
                  <a:gd name="T0" fmla="*/ 2735 w 2386"/>
                  <a:gd name="T1" fmla="*/ 169 h 142"/>
                  <a:gd name="T2" fmla="*/ 2354 w 2386"/>
                  <a:gd name="T3" fmla="*/ 50 h 142"/>
                  <a:gd name="T4" fmla="*/ 0 w 2386"/>
                  <a:gd name="T5" fmla="*/ 0 h 142"/>
                  <a:gd name="T6" fmla="*/ 494 w 2386"/>
                  <a:gd name="T7" fmla="*/ 174 h 142"/>
                  <a:gd name="T8" fmla="*/ 502 w 2386"/>
                  <a:gd name="T9" fmla="*/ 165 h 142"/>
                  <a:gd name="T10" fmla="*/ 2735 w 2386"/>
                  <a:gd name="T11" fmla="*/ 169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6"/>
                  <a:gd name="T19" fmla="*/ 0 h 142"/>
                  <a:gd name="T20" fmla="*/ 2386 w 2386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6" h="142">
                    <a:moveTo>
                      <a:pt x="2386" y="138"/>
                    </a:moveTo>
                    <a:lnTo>
                      <a:pt x="2054" y="41"/>
                    </a:lnTo>
                    <a:lnTo>
                      <a:pt x="0" y="0"/>
                    </a:lnTo>
                    <a:lnTo>
                      <a:pt x="431" y="142"/>
                    </a:lnTo>
                    <a:lnTo>
                      <a:pt x="438" y="135"/>
                    </a:lnTo>
                    <a:lnTo>
                      <a:pt x="2386" y="1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27172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33">
                <a:extLst>
                  <a:ext uri="{FF2B5EF4-FFF2-40B4-BE49-F238E27FC236}">
                    <a16:creationId xmlns:a16="http://schemas.microsoft.com/office/drawing/2014/main" id="{2C27A06D-EAA7-78DF-D687-18D5C2D70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2" y="708"/>
                <a:ext cx="2327" cy="553"/>
              </a:xfrm>
              <a:custGeom>
                <a:avLst/>
                <a:gdLst>
                  <a:gd name="T0" fmla="*/ 2241 w 1924"/>
                  <a:gd name="T1" fmla="*/ 4 h 427"/>
                  <a:gd name="T2" fmla="*/ 8 w 1924"/>
                  <a:gd name="T3" fmla="*/ 0 h 427"/>
                  <a:gd name="T4" fmla="*/ 0 w 1924"/>
                  <a:gd name="T5" fmla="*/ 8 h 427"/>
                  <a:gd name="T6" fmla="*/ 2 w 1924"/>
                  <a:gd name="T7" fmla="*/ 553 h 427"/>
                  <a:gd name="T8" fmla="*/ 2258 w 1924"/>
                  <a:gd name="T9" fmla="*/ 490 h 427"/>
                  <a:gd name="T10" fmla="*/ 2258 w 1924"/>
                  <a:gd name="T11" fmla="*/ 9 h 427"/>
                  <a:gd name="T12" fmla="*/ 2241 w 1924"/>
                  <a:gd name="T13" fmla="*/ 4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24"/>
                  <a:gd name="T22" fmla="*/ 0 h 427"/>
                  <a:gd name="T23" fmla="*/ 1924 w 1924"/>
                  <a:gd name="T24" fmla="*/ 427 h 4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24" h="427">
                    <a:moveTo>
                      <a:pt x="1853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6" y="142"/>
                      <a:pt x="2" y="427"/>
                    </a:cubicBezTo>
                    <a:cubicBezTo>
                      <a:pt x="1867" y="378"/>
                      <a:pt x="1867" y="378"/>
                      <a:pt x="1867" y="378"/>
                    </a:cubicBezTo>
                    <a:cubicBezTo>
                      <a:pt x="1867" y="378"/>
                      <a:pt x="1924" y="194"/>
                      <a:pt x="1867" y="7"/>
                    </a:cubicBezTo>
                    <a:lnTo>
                      <a:pt x="1853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080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73">
            <a:extLst>
              <a:ext uri="{FF2B5EF4-FFF2-40B4-BE49-F238E27FC236}">
                <a16:creationId xmlns:a16="http://schemas.microsoft.com/office/drawing/2014/main" id="{A6513E22-27BC-58E3-9D8F-53FE7FA486D1}"/>
              </a:ext>
            </a:extLst>
          </p:cNvPr>
          <p:cNvGrpSpPr/>
          <p:nvPr/>
        </p:nvGrpSpPr>
        <p:grpSpPr>
          <a:xfrm>
            <a:off x="983123" y="1594355"/>
            <a:ext cx="5628611" cy="3341208"/>
            <a:chOff x="1981200" y="3200400"/>
            <a:chExt cx="4792980" cy="2845168"/>
          </a:xfrm>
        </p:grpSpPr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949F3046-0388-EE79-4168-96BB055BA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500" y="4637868"/>
              <a:ext cx="4720680" cy="1407700"/>
            </a:xfrm>
            <a:custGeom>
              <a:avLst/>
              <a:gdLst/>
              <a:ahLst/>
              <a:cxnLst>
                <a:cxn ang="0">
                  <a:pos x="0" y="126"/>
                </a:cxn>
                <a:cxn ang="0">
                  <a:pos x="47" y="121"/>
                </a:cxn>
                <a:cxn ang="0">
                  <a:pos x="413" y="0"/>
                </a:cxn>
                <a:cxn ang="0">
                  <a:pos x="1087" y="123"/>
                </a:cxn>
                <a:cxn ang="0">
                  <a:pos x="1087" y="118"/>
                </a:cxn>
                <a:cxn ang="0">
                  <a:pos x="1110" y="118"/>
                </a:cxn>
                <a:cxn ang="0">
                  <a:pos x="1110" y="133"/>
                </a:cxn>
                <a:cxn ang="0">
                  <a:pos x="657" y="331"/>
                </a:cxn>
                <a:cxn ang="0">
                  <a:pos x="0" y="140"/>
                </a:cxn>
                <a:cxn ang="0">
                  <a:pos x="0" y="126"/>
                </a:cxn>
              </a:cxnLst>
              <a:rect l="0" t="0" r="r" b="b"/>
              <a:pathLst>
                <a:path w="1110" h="331">
                  <a:moveTo>
                    <a:pt x="0" y="126"/>
                  </a:moveTo>
                  <a:lnTo>
                    <a:pt x="47" y="121"/>
                  </a:lnTo>
                  <a:lnTo>
                    <a:pt x="413" y="0"/>
                  </a:lnTo>
                  <a:lnTo>
                    <a:pt x="1087" y="123"/>
                  </a:lnTo>
                  <a:lnTo>
                    <a:pt x="1087" y="118"/>
                  </a:lnTo>
                  <a:lnTo>
                    <a:pt x="1110" y="118"/>
                  </a:lnTo>
                  <a:lnTo>
                    <a:pt x="1110" y="133"/>
                  </a:lnTo>
                  <a:lnTo>
                    <a:pt x="657" y="331"/>
                  </a:lnTo>
                  <a:lnTo>
                    <a:pt x="0" y="14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B2899C66-AC34-F625-F6C1-FA5E84BE8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500" y="4578328"/>
              <a:ext cx="4720680" cy="1407700"/>
            </a:xfrm>
            <a:custGeom>
              <a:avLst/>
              <a:gdLst/>
              <a:ahLst/>
              <a:cxnLst>
                <a:cxn ang="0">
                  <a:pos x="47" y="121"/>
                </a:cxn>
                <a:cxn ang="0">
                  <a:pos x="413" y="0"/>
                </a:cxn>
                <a:cxn ang="0">
                  <a:pos x="1056" y="118"/>
                </a:cxn>
                <a:cxn ang="0">
                  <a:pos x="1068" y="125"/>
                </a:cxn>
                <a:cxn ang="0">
                  <a:pos x="1110" y="132"/>
                </a:cxn>
                <a:cxn ang="0">
                  <a:pos x="1110" y="132"/>
                </a:cxn>
                <a:cxn ang="0">
                  <a:pos x="657" y="331"/>
                </a:cxn>
                <a:cxn ang="0">
                  <a:pos x="0" y="140"/>
                </a:cxn>
                <a:cxn ang="0">
                  <a:pos x="47" y="121"/>
                </a:cxn>
              </a:cxnLst>
              <a:rect l="0" t="0" r="r" b="b"/>
              <a:pathLst>
                <a:path w="1110" h="331">
                  <a:moveTo>
                    <a:pt x="47" y="121"/>
                  </a:moveTo>
                  <a:lnTo>
                    <a:pt x="413" y="0"/>
                  </a:lnTo>
                  <a:lnTo>
                    <a:pt x="1056" y="118"/>
                  </a:lnTo>
                  <a:lnTo>
                    <a:pt x="1068" y="125"/>
                  </a:lnTo>
                  <a:lnTo>
                    <a:pt x="1110" y="132"/>
                  </a:lnTo>
                  <a:lnTo>
                    <a:pt x="1110" y="132"/>
                  </a:lnTo>
                  <a:lnTo>
                    <a:pt x="657" y="331"/>
                  </a:lnTo>
                  <a:lnTo>
                    <a:pt x="0" y="140"/>
                  </a:lnTo>
                  <a:lnTo>
                    <a:pt x="47" y="121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0000"/>
                </a:gs>
                <a:gs pos="7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86B2013C-881A-120D-E073-D74BB0E4F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3383" y="4489019"/>
              <a:ext cx="4342176" cy="1407700"/>
            </a:xfrm>
            <a:custGeom>
              <a:avLst/>
              <a:gdLst/>
              <a:ahLst/>
              <a:cxnLst>
                <a:cxn ang="0">
                  <a:pos x="135" y="45"/>
                </a:cxn>
                <a:cxn ang="0">
                  <a:pos x="158" y="68"/>
                </a:cxn>
                <a:cxn ang="0">
                  <a:pos x="366" y="0"/>
                </a:cxn>
                <a:cxn ang="0">
                  <a:pos x="1021" y="68"/>
                </a:cxn>
                <a:cxn ang="0">
                  <a:pos x="1021" y="158"/>
                </a:cxn>
                <a:cxn ang="0">
                  <a:pos x="610" y="331"/>
                </a:cxn>
                <a:cxn ang="0">
                  <a:pos x="0" y="151"/>
                </a:cxn>
                <a:cxn ang="0">
                  <a:pos x="0" y="71"/>
                </a:cxn>
                <a:cxn ang="0">
                  <a:pos x="135" y="45"/>
                </a:cxn>
              </a:cxnLst>
              <a:rect l="0" t="0" r="r" b="b"/>
              <a:pathLst>
                <a:path w="1021" h="331">
                  <a:moveTo>
                    <a:pt x="135" y="45"/>
                  </a:moveTo>
                  <a:lnTo>
                    <a:pt x="158" y="68"/>
                  </a:lnTo>
                  <a:lnTo>
                    <a:pt x="366" y="0"/>
                  </a:lnTo>
                  <a:lnTo>
                    <a:pt x="1021" y="68"/>
                  </a:lnTo>
                  <a:lnTo>
                    <a:pt x="1021" y="158"/>
                  </a:lnTo>
                  <a:lnTo>
                    <a:pt x="610" y="331"/>
                  </a:lnTo>
                  <a:lnTo>
                    <a:pt x="0" y="151"/>
                  </a:lnTo>
                  <a:lnTo>
                    <a:pt x="0" y="71"/>
                  </a:lnTo>
                  <a:lnTo>
                    <a:pt x="135" y="4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6">
              <a:extLst>
                <a:ext uri="{FF2B5EF4-FFF2-40B4-BE49-F238E27FC236}">
                  <a16:creationId xmlns:a16="http://schemas.microsoft.com/office/drawing/2014/main" id="{82D7BE54-10D1-EF01-49B7-F8CD4B935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4189" y="4276376"/>
              <a:ext cx="4261371" cy="1275859"/>
            </a:xfrm>
            <a:custGeom>
              <a:avLst/>
              <a:gdLst/>
              <a:ahLst/>
              <a:cxnLst>
                <a:cxn ang="0">
                  <a:pos x="1002" y="118"/>
                </a:cxn>
                <a:cxn ang="0">
                  <a:pos x="586" y="300"/>
                </a:cxn>
                <a:cxn ang="0">
                  <a:pos x="0" y="118"/>
                </a:cxn>
                <a:cxn ang="0">
                  <a:pos x="352" y="0"/>
                </a:cxn>
                <a:cxn ang="0">
                  <a:pos x="1002" y="118"/>
                </a:cxn>
              </a:cxnLst>
              <a:rect l="0" t="0" r="r" b="b"/>
              <a:pathLst>
                <a:path w="1002" h="300">
                  <a:moveTo>
                    <a:pt x="1002" y="118"/>
                  </a:moveTo>
                  <a:lnTo>
                    <a:pt x="586" y="300"/>
                  </a:lnTo>
                  <a:lnTo>
                    <a:pt x="0" y="118"/>
                  </a:lnTo>
                  <a:lnTo>
                    <a:pt x="352" y="0"/>
                  </a:lnTo>
                  <a:lnTo>
                    <a:pt x="1002" y="1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7">
              <a:extLst>
                <a:ext uri="{FF2B5EF4-FFF2-40B4-BE49-F238E27FC236}">
                  <a16:creationId xmlns:a16="http://schemas.microsoft.com/office/drawing/2014/main" id="{1844B2C2-DB52-622C-5433-B4212675D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7288" y="4578328"/>
              <a:ext cx="1352411" cy="935630"/>
            </a:xfrm>
            <a:custGeom>
              <a:avLst/>
              <a:gdLst/>
              <a:ahLst/>
              <a:cxnLst>
                <a:cxn ang="0">
                  <a:pos x="318" y="26"/>
                </a:cxn>
                <a:cxn ang="0">
                  <a:pos x="47" y="220"/>
                </a:cxn>
                <a:cxn ang="0">
                  <a:pos x="0" y="158"/>
                </a:cxn>
                <a:cxn ang="0">
                  <a:pos x="184" y="0"/>
                </a:cxn>
                <a:cxn ang="0">
                  <a:pos x="318" y="26"/>
                </a:cxn>
              </a:cxnLst>
              <a:rect l="0" t="0" r="r" b="b"/>
              <a:pathLst>
                <a:path w="318" h="220">
                  <a:moveTo>
                    <a:pt x="318" y="26"/>
                  </a:moveTo>
                  <a:lnTo>
                    <a:pt x="47" y="220"/>
                  </a:lnTo>
                  <a:lnTo>
                    <a:pt x="0" y="158"/>
                  </a:lnTo>
                  <a:lnTo>
                    <a:pt x="184" y="0"/>
                  </a:lnTo>
                  <a:lnTo>
                    <a:pt x="318" y="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C8C8C">
                    <a:shade val="30000"/>
                    <a:satMod val="115000"/>
                  </a:srgbClr>
                </a:gs>
                <a:gs pos="50000">
                  <a:srgbClr val="8C8C8C">
                    <a:shade val="67500"/>
                    <a:satMod val="115000"/>
                  </a:srgbClr>
                </a:gs>
                <a:gs pos="100000">
                  <a:srgbClr val="8C8C8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8">
              <a:extLst>
                <a:ext uri="{FF2B5EF4-FFF2-40B4-BE49-F238E27FC236}">
                  <a16:creationId xmlns:a16="http://schemas.microsoft.com/office/drawing/2014/main" id="{A2B3CAC3-FC96-4F2E-34B1-E6DFCE41D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763" y="3242929"/>
              <a:ext cx="3967924" cy="2322064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42" y="338"/>
                </a:cxn>
                <a:cxn ang="0">
                  <a:pos x="302" y="0"/>
                </a:cxn>
                <a:cxn ang="0">
                  <a:pos x="902" y="109"/>
                </a:cxn>
                <a:cxn ang="0">
                  <a:pos x="902" y="104"/>
                </a:cxn>
                <a:cxn ang="0">
                  <a:pos x="926" y="104"/>
                </a:cxn>
                <a:cxn ang="0">
                  <a:pos x="933" y="111"/>
                </a:cxn>
                <a:cxn ang="0">
                  <a:pos x="656" y="546"/>
                </a:cxn>
                <a:cxn ang="0">
                  <a:pos x="0" y="357"/>
                </a:cxn>
                <a:cxn ang="0">
                  <a:pos x="0" y="342"/>
                </a:cxn>
              </a:cxnLst>
              <a:rect l="0" t="0" r="r" b="b"/>
              <a:pathLst>
                <a:path w="933" h="546">
                  <a:moveTo>
                    <a:pt x="0" y="342"/>
                  </a:moveTo>
                  <a:lnTo>
                    <a:pt x="42" y="338"/>
                  </a:lnTo>
                  <a:lnTo>
                    <a:pt x="302" y="0"/>
                  </a:lnTo>
                  <a:lnTo>
                    <a:pt x="902" y="109"/>
                  </a:lnTo>
                  <a:lnTo>
                    <a:pt x="902" y="104"/>
                  </a:lnTo>
                  <a:lnTo>
                    <a:pt x="926" y="104"/>
                  </a:lnTo>
                  <a:lnTo>
                    <a:pt x="933" y="111"/>
                  </a:lnTo>
                  <a:lnTo>
                    <a:pt x="656" y="546"/>
                  </a:lnTo>
                  <a:lnTo>
                    <a:pt x="0" y="357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9">
              <a:extLst>
                <a:ext uri="{FF2B5EF4-FFF2-40B4-BE49-F238E27FC236}">
                  <a16:creationId xmlns:a16="http://schemas.microsoft.com/office/drawing/2014/main" id="{27147598-D4EC-8D8C-FCBE-73AB81FA9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5109" y="3200400"/>
              <a:ext cx="3797810" cy="2313559"/>
            </a:xfrm>
            <a:custGeom>
              <a:avLst/>
              <a:gdLst/>
              <a:ahLst/>
              <a:cxnLst>
                <a:cxn ang="0">
                  <a:pos x="619" y="544"/>
                </a:cxn>
                <a:cxn ang="0">
                  <a:pos x="893" y="114"/>
                </a:cxn>
                <a:cxn ang="0">
                  <a:pos x="269" y="0"/>
                </a:cxn>
                <a:cxn ang="0">
                  <a:pos x="0" y="343"/>
                </a:cxn>
                <a:cxn ang="0">
                  <a:pos x="619" y="544"/>
                </a:cxn>
                <a:cxn ang="0">
                  <a:pos x="619" y="544"/>
                </a:cxn>
              </a:cxnLst>
              <a:rect l="0" t="0" r="r" b="b"/>
              <a:pathLst>
                <a:path w="893" h="544">
                  <a:moveTo>
                    <a:pt x="619" y="544"/>
                  </a:moveTo>
                  <a:lnTo>
                    <a:pt x="893" y="114"/>
                  </a:lnTo>
                  <a:lnTo>
                    <a:pt x="269" y="0"/>
                  </a:lnTo>
                  <a:lnTo>
                    <a:pt x="0" y="343"/>
                  </a:lnTo>
                  <a:lnTo>
                    <a:pt x="619" y="544"/>
                  </a:lnTo>
                  <a:lnTo>
                    <a:pt x="619" y="5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50000">
                  <a:schemeClr val="accent1">
                    <a:lumMod val="75000"/>
                    <a:shade val="67500"/>
                    <a:satMod val="115000"/>
                  </a:schemeClr>
                </a:gs>
                <a:gs pos="10000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0">
              <a:extLst>
                <a:ext uri="{FF2B5EF4-FFF2-40B4-BE49-F238E27FC236}">
                  <a16:creationId xmlns:a16="http://schemas.microsoft.com/office/drawing/2014/main" id="{551E7BA3-1A33-D72F-3781-CFD03B90A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0" y="4688903"/>
              <a:ext cx="2866431" cy="1356665"/>
            </a:xfrm>
            <a:custGeom>
              <a:avLst/>
              <a:gdLst/>
              <a:ahLst/>
              <a:cxnLst>
                <a:cxn ang="0">
                  <a:pos x="278" y="125"/>
                </a:cxn>
                <a:cxn ang="0">
                  <a:pos x="278" y="95"/>
                </a:cxn>
                <a:cxn ang="0">
                  <a:pos x="285" y="82"/>
                </a:cxn>
                <a:cxn ang="0">
                  <a:pos x="7" y="1"/>
                </a:cxn>
                <a:cxn ang="0">
                  <a:pos x="0" y="13"/>
                </a:cxn>
                <a:cxn ang="0">
                  <a:pos x="0" y="43"/>
                </a:cxn>
                <a:cxn ang="0">
                  <a:pos x="7" y="54"/>
                </a:cxn>
                <a:cxn ang="0">
                  <a:pos x="285" y="135"/>
                </a:cxn>
                <a:cxn ang="0">
                  <a:pos x="278" y="125"/>
                </a:cxn>
              </a:cxnLst>
              <a:rect l="0" t="0" r="r" b="b"/>
              <a:pathLst>
                <a:path w="285" h="135">
                  <a:moveTo>
                    <a:pt x="278" y="125"/>
                  </a:moveTo>
                  <a:cubicBezTo>
                    <a:pt x="278" y="95"/>
                    <a:pt x="278" y="95"/>
                    <a:pt x="278" y="95"/>
                  </a:cubicBezTo>
                  <a:cubicBezTo>
                    <a:pt x="278" y="81"/>
                    <a:pt x="285" y="82"/>
                    <a:pt x="285" y="8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0" y="0"/>
                    <a:pt x="0" y="1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50"/>
                    <a:pt x="7" y="54"/>
                  </a:cubicBezTo>
                  <a:cubicBezTo>
                    <a:pt x="285" y="135"/>
                    <a:pt x="285" y="135"/>
                    <a:pt x="285" y="135"/>
                  </a:cubicBezTo>
                  <a:cubicBezTo>
                    <a:pt x="278" y="132"/>
                    <a:pt x="278" y="125"/>
                    <a:pt x="278" y="125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rgbClr val="0070C0"/>
                </a:gs>
                <a:gs pos="54000">
                  <a:schemeClr val="accent1">
                    <a:lumMod val="75000"/>
                  </a:schemeClr>
                </a:gs>
                <a:gs pos="66000">
                  <a:srgbClr val="002060"/>
                </a:gs>
              </a:gsLst>
              <a:lin ang="642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1">
              <a:extLst>
                <a:ext uri="{FF2B5EF4-FFF2-40B4-BE49-F238E27FC236}">
                  <a16:creationId xmlns:a16="http://schemas.microsoft.com/office/drawing/2014/main" id="{1804FD01-ABEB-879D-B228-DCE71170D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500" y="4659134"/>
              <a:ext cx="2840914" cy="85482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9"/>
                </a:cxn>
                <a:cxn ang="0">
                  <a:pos x="657" y="201"/>
                </a:cxn>
                <a:cxn ang="0">
                  <a:pos x="668" y="184"/>
                </a:cxn>
                <a:cxn ang="0">
                  <a:pos x="38" y="0"/>
                </a:cxn>
              </a:cxnLst>
              <a:rect l="0" t="0" r="r" b="b"/>
              <a:pathLst>
                <a:path w="668" h="201">
                  <a:moveTo>
                    <a:pt x="38" y="0"/>
                  </a:moveTo>
                  <a:lnTo>
                    <a:pt x="0" y="9"/>
                  </a:lnTo>
                  <a:lnTo>
                    <a:pt x="657" y="201"/>
                  </a:lnTo>
                  <a:lnTo>
                    <a:pt x="668" y="18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2">
              <a:extLst>
                <a:ext uri="{FF2B5EF4-FFF2-40B4-BE49-F238E27FC236}">
                  <a16:creationId xmlns:a16="http://schemas.microsoft.com/office/drawing/2014/main" id="{415CFDCB-23C2-B030-DC26-27A74F955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334" y="5501201"/>
              <a:ext cx="110574" cy="544367"/>
            </a:xfrm>
            <a:custGeom>
              <a:avLst/>
              <a:gdLst/>
              <a:ahLst/>
              <a:cxnLst>
                <a:cxn ang="0">
                  <a:pos x="5" y="42"/>
                </a:cxn>
                <a:cxn ang="0">
                  <a:pos x="5" y="14"/>
                </a:cxn>
                <a:cxn ang="0">
                  <a:pos x="5" y="8"/>
                </a:cxn>
                <a:cxn ang="0">
                  <a:pos x="9" y="6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0" y="14"/>
                </a:cxn>
                <a:cxn ang="0">
                  <a:pos x="0" y="44"/>
                </a:cxn>
                <a:cxn ang="0">
                  <a:pos x="7" y="54"/>
                </a:cxn>
                <a:cxn ang="0">
                  <a:pos x="11" y="51"/>
                </a:cxn>
                <a:cxn ang="0">
                  <a:pos x="5" y="42"/>
                </a:cxn>
              </a:cxnLst>
              <a:rect l="0" t="0" r="r" b="b"/>
              <a:pathLst>
                <a:path w="11" h="54">
                  <a:moveTo>
                    <a:pt x="5" y="42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1"/>
                    <a:pt x="5" y="10"/>
                    <a:pt x="5" y="8"/>
                  </a:cubicBezTo>
                  <a:cubicBezTo>
                    <a:pt x="6" y="5"/>
                    <a:pt x="9" y="6"/>
                    <a:pt x="9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0" y="0"/>
                    <a:pt x="0" y="1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51"/>
                    <a:pt x="7" y="54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5" y="48"/>
                    <a:pt x="5" y="42"/>
                    <a:pt x="5" y="4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09565D-44AA-8193-D804-E3850CC1E4E2}"/>
              </a:ext>
            </a:extLst>
          </p:cNvPr>
          <p:cNvGrpSpPr/>
          <p:nvPr/>
        </p:nvGrpSpPr>
        <p:grpSpPr>
          <a:xfrm>
            <a:off x="7634035" y="1644299"/>
            <a:ext cx="2764239" cy="3420480"/>
            <a:chOff x="7203619" y="1232666"/>
            <a:chExt cx="3276600" cy="4054477"/>
          </a:xfrm>
        </p:grpSpPr>
        <p:grpSp>
          <p:nvGrpSpPr>
            <p:cNvPr id="37" name="Group 42">
              <a:extLst>
                <a:ext uri="{FF2B5EF4-FFF2-40B4-BE49-F238E27FC236}">
                  <a16:creationId xmlns:a16="http://schemas.microsoft.com/office/drawing/2014/main" id="{9ED4BD80-14D9-D785-31DF-D44127FAA97D}"/>
                </a:ext>
              </a:extLst>
            </p:cNvPr>
            <p:cNvGrpSpPr/>
            <p:nvPr/>
          </p:nvGrpSpPr>
          <p:grpSpPr>
            <a:xfrm>
              <a:off x="7279819" y="3208938"/>
              <a:ext cx="3200400" cy="2078205"/>
              <a:chOff x="2514600" y="3657600"/>
              <a:chExt cx="3956051" cy="2568893"/>
            </a:xfrm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C14CF96A-DF66-C23A-8A0C-647E03356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260850"/>
                <a:ext cx="3648075" cy="1920875"/>
              </a:xfrm>
              <a:custGeom>
                <a:avLst/>
                <a:gdLst/>
                <a:ahLst/>
                <a:cxnLst>
                  <a:cxn ang="0">
                    <a:pos x="0" y="950"/>
                  </a:cxn>
                  <a:cxn ang="0">
                    <a:pos x="1174" y="0"/>
                  </a:cxn>
                  <a:cxn ang="0">
                    <a:pos x="2298" y="258"/>
                  </a:cxn>
                  <a:cxn ang="0">
                    <a:pos x="1124" y="1210"/>
                  </a:cxn>
                  <a:cxn ang="0">
                    <a:pos x="0" y="950"/>
                  </a:cxn>
                </a:cxnLst>
                <a:rect l="0" t="0" r="r" b="b"/>
                <a:pathLst>
                  <a:path w="2298" h="1210">
                    <a:moveTo>
                      <a:pt x="0" y="950"/>
                    </a:moveTo>
                    <a:lnTo>
                      <a:pt x="1174" y="0"/>
                    </a:lnTo>
                    <a:lnTo>
                      <a:pt x="2298" y="258"/>
                    </a:lnTo>
                    <a:lnTo>
                      <a:pt x="1124" y="1210"/>
                    </a:lnTo>
                    <a:lnTo>
                      <a:pt x="0" y="95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7">
                <a:extLst>
                  <a:ext uri="{FF2B5EF4-FFF2-40B4-BE49-F238E27FC236}">
                    <a16:creationId xmlns:a16="http://schemas.microsoft.com/office/drawing/2014/main" id="{6488D7F4-31DD-1D97-2443-79B5EF562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4643438"/>
                <a:ext cx="2036763" cy="1546225"/>
              </a:xfrm>
              <a:custGeom>
                <a:avLst/>
                <a:gdLst/>
                <a:ahLst/>
                <a:cxnLst>
                  <a:cxn ang="0">
                    <a:pos x="43" y="406"/>
                  </a:cxn>
                  <a:cxn ang="0">
                    <a:pos x="47" y="403"/>
                  </a:cxn>
                  <a:cxn ang="0">
                    <a:pos x="543" y="0"/>
                  </a:cxn>
                  <a:cxn ang="0">
                    <a:pos x="534" y="6"/>
                  </a:cxn>
                  <a:cxn ang="0">
                    <a:pos x="530" y="7"/>
                  </a:cxn>
                  <a:cxn ang="0">
                    <a:pos x="529" y="8"/>
                  </a:cxn>
                  <a:cxn ang="0">
                    <a:pos x="524" y="9"/>
                  </a:cxn>
                  <a:cxn ang="0">
                    <a:pos x="523" y="9"/>
                  </a:cxn>
                  <a:cxn ang="0">
                    <a:pos x="518" y="9"/>
                  </a:cxn>
                  <a:cxn ang="0">
                    <a:pos x="517" y="9"/>
                  </a:cxn>
                  <a:cxn ang="0">
                    <a:pos x="512" y="9"/>
                  </a:cxn>
                  <a:cxn ang="0">
                    <a:pos x="511" y="9"/>
                  </a:cxn>
                  <a:cxn ang="0">
                    <a:pos x="505" y="9"/>
                  </a:cxn>
                  <a:cxn ang="0">
                    <a:pos x="504" y="9"/>
                  </a:cxn>
                  <a:cxn ang="0">
                    <a:pos x="497" y="7"/>
                  </a:cxn>
                  <a:cxn ang="0">
                    <a:pos x="0" y="410"/>
                  </a:cxn>
                  <a:cxn ang="0">
                    <a:pos x="1" y="410"/>
                  </a:cxn>
                  <a:cxn ang="0">
                    <a:pos x="5" y="411"/>
                  </a:cxn>
                  <a:cxn ang="0">
                    <a:pos x="8" y="412"/>
                  </a:cxn>
                  <a:cxn ang="0">
                    <a:pos x="8" y="412"/>
                  </a:cxn>
                  <a:cxn ang="0">
                    <a:pos x="9" y="412"/>
                  </a:cxn>
                  <a:cxn ang="0">
                    <a:pos x="12" y="412"/>
                  </a:cxn>
                  <a:cxn ang="0">
                    <a:pos x="15" y="412"/>
                  </a:cxn>
                  <a:cxn ang="0">
                    <a:pos x="15" y="412"/>
                  </a:cxn>
                  <a:cxn ang="0">
                    <a:pos x="16" y="412"/>
                  </a:cxn>
                  <a:cxn ang="0">
                    <a:pos x="19" y="412"/>
                  </a:cxn>
                  <a:cxn ang="0">
                    <a:pos x="21" y="412"/>
                  </a:cxn>
                  <a:cxn ang="0">
                    <a:pos x="22" y="412"/>
                  </a:cxn>
                  <a:cxn ang="0">
                    <a:pos x="22" y="412"/>
                  </a:cxn>
                  <a:cxn ang="0">
                    <a:pos x="26" y="412"/>
                  </a:cxn>
                  <a:cxn ang="0">
                    <a:pos x="27" y="412"/>
                  </a:cxn>
                  <a:cxn ang="0">
                    <a:pos x="28" y="411"/>
                  </a:cxn>
                  <a:cxn ang="0">
                    <a:pos x="29" y="411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8" y="408"/>
                  </a:cxn>
                  <a:cxn ang="0">
                    <a:pos x="38" y="408"/>
                  </a:cxn>
                  <a:cxn ang="0">
                    <a:pos x="40" y="407"/>
                  </a:cxn>
                  <a:cxn ang="0">
                    <a:pos x="43" y="406"/>
                  </a:cxn>
                </a:cxnLst>
                <a:rect l="0" t="0" r="r" b="b"/>
                <a:pathLst>
                  <a:path w="543" h="412">
                    <a:moveTo>
                      <a:pt x="43" y="406"/>
                    </a:moveTo>
                    <a:cubicBezTo>
                      <a:pt x="44" y="405"/>
                      <a:pt x="45" y="404"/>
                      <a:pt x="47" y="403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1" y="2"/>
                      <a:pt x="538" y="4"/>
                      <a:pt x="534" y="6"/>
                    </a:cubicBezTo>
                    <a:cubicBezTo>
                      <a:pt x="533" y="6"/>
                      <a:pt x="531" y="7"/>
                      <a:pt x="530" y="7"/>
                    </a:cubicBezTo>
                    <a:cubicBezTo>
                      <a:pt x="529" y="7"/>
                      <a:pt x="529" y="7"/>
                      <a:pt x="529" y="8"/>
                    </a:cubicBezTo>
                    <a:cubicBezTo>
                      <a:pt x="527" y="8"/>
                      <a:pt x="526" y="8"/>
                      <a:pt x="524" y="9"/>
                    </a:cubicBezTo>
                    <a:cubicBezTo>
                      <a:pt x="524" y="9"/>
                      <a:pt x="524" y="9"/>
                      <a:pt x="523" y="9"/>
                    </a:cubicBezTo>
                    <a:cubicBezTo>
                      <a:pt x="522" y="9"/>
                      <a:pt x="520" y="9"/>
                      <a:pt x="518" y="9"/>
                    </a:cubicBezTo>
                    <a:cubicBezTo>
                      <a:pt x="518" y="9"/>
                      <a:pt x="518" y="9"/>
                      <a:pt x="517" y="9"/>
                    </a:cubicBezTo>
                    <a:cubicBezTo>
                      <a:pt x="515" y="10"/>
                      <a:pt x="514" y="10"/>
                      <a:pt x="512" y="9"/>
                    </a:cubicBezTo>
                    <a:cubicBezTo>
                      <a:pt x="511" y="9"/>
                      <a:pt x="511" y="9"/>
                      <a:pt x="511" y="9"/>
                    </a:cubicBezTo>
                    <a:cubicBezTo>
                      <a:pt x="509" y="9"/>
                      <a:pt x="507" y="9"/>
                      <a:pt x="505" y="9"/>
                    </a:cubicBezTo>
                    <a:cubicBezTo>
                      <a:pt x="504" y="9"/>
                      <a:pt x="504" y="9"/>
                      <a:pt x="504" y="9"/>
                    </a:cubicBezTo>
                    <a:cubicBezTo>
                      <a:pt x="502" y="8"/>
                      <a:pt x="499" y="8"/>
                      <a:pt x="497" y="7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1" y="410"/>
                      <a:pt x="1" y="410"/>
                      <a:pt x="1" y="410"/>
                    </a:cubicBezTo>
                    <a:cubicBezTo>
                      <a:pt x="2" y="411"/>
                      <a:pt x="4" y="411"/>
                      <a:pt x="5" y="411"/>
                    </a:cubicBezTo>
                    <a:cubicBezTo>
                      <a:pt x="6" y="411"/>
                      <a:pt x="7" y="411"/>
                      <a:pt x="8" y="412"/>
                    </a:cubicBezTo>
                    <a:cubicBezTo>
                      <a:pt x="8" y="412"/>
                      <a:pt x="8" y="412"/>
                      <a:pt x="8" y="412"/>
                    </a:cubicBezTo>
                    <a:cubicBezTo>
                      <a:pt x="8" y="412"/>
                      <a:pt x="9" y="412"/>
                      <a:pt x="9" y="412"/>
                    </a:cubicBezTo>
                    <a:cubicBezTo>
                      <a:pt x="10" y="412"/>
                      <a:pt x="11" y="412"/>
                      <a:pt x="12" y="412"/>
                    </a:cubicBezTo>
                    <a:cubicBezTo>
                      <a:pt x="13" y="412"/>
                      <a:pt x="14" y="412"/>
                      <a:pt x="15" y="412"/>
                    </a:cubicBezTo>
                    <a:cubicBezTo>
                      <a:pt x="15" y="412"/>
                      <a:pt x="15" y="412"/>
                      <a:pt x="15" y="412"/>
                    </a:cubicBezTo>
                    <a:cubicBezTo>
                      <a:pt x="15" y="412"/>
                      <a:pt x="16" y="412"/>
                      <a:pt x="16" y="412"/>
                    </a:cubicBezTo>
                    <a:cubicBezTo>
                      <a:pt x="17" y="412"/>
                      <a:pt x="18" y="412"/>
                      <a:pt x="19" y="412"/>
                    </a:cubicBezTo>
                    <a:cubicBezTo>
                      <a:pt x="20" y="412"/>
                      <a:pt x="20" y="412"/>
                      <a:pt x="21" y="412"/>
                    </a:cubicBezTo>
                    <a:cubicBezTo>
                      <a:pt x="21" y="412"/>
                      <a:pt x="21" y="412"/>
                      <a:pt x="22" y="412"/>
                    </a:cubicBezTo>
                    <a:cubicBezTo>
                      <a:pt x="22" y="412"/>
                      <a:pt x="22" y="412"/>
                      <a:pt x="22" y="412"/>
                    </a:cubicBezTo>
                    <a:cubicBezTo>
                      <a:pt x="24" y="412"/>
                      <a:pt x="25" y="412"/>
                      <a:pt x="26" y="412"/>
                    </a:cubicBezTo>
                    <a:cubicBezTo>
                      <a:pt x="26" y="412"/>
                      <a:pt x="27" y="412"/>
                      <a:pt x="27" y="412"/>
                    </a:cubicBezTo>
                    <a:cubicBezTo>
                      <a:pt x="27" y="412"/>
                      <a:pt x="28" y="411"/>
                      <a:pt x="28" y="411"/>
                    </a:cubicBezTo>
                    <a:cubicBezTo>
                      <a:pt x="28" y="411"/>
                      <a:pt x="29" y="411"/>
                      <a:pt x="29" y="411"/>
                    </a:cubicBezTo>
                    <a:cubicBezTo>
                      <a:pt x="31" y="411"/>
                      <a:pt x="32" y="411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5" y="410"/>
                      <a:pt x="36" y="409"/>
                      <a:pt x="38" y="408"/>
                    </a:cubicBezTo>
                    <a:cubicBezTo>
                      <a:pt x="38" y="408"/>
                      <a:pt x="38" y="408"/>
                      <a:pt x="38" y="408"/>
                    </a:cubicBezTo>
                    <a:cubicBezTo>
                      <a:pt x="39" y="408"/>
                      <a:pt x="39" y="408"/>
                      <a:pt x="40" y="407"/>
                    </a:cubicBezTo>
                    <a:cubicBezTo>
                      <a:pt x="41" y="407"/>
                      <a:pt x="42" y="406"/>
                      <a:pt x="43" y="4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8">
                <a:extLst>
                  <a:ext uri="{FF2B5EF4-FFF2-40B4-BE49-F238E27FC236}">
                    <a16:creationId xmlns:a16="http://schemas.microsoft.com/office/drawing/2014/main" id="{E19386C2-4BB9-842B-24B4-4F2542B27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050" y="5026025"/>
                <a:ext cx="2089150" cy="1158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76" y="112"/>
                  </a:cxn>
                  <a:cxn ang="0">
                    <a:pos x="554" y="221"/>
                  </a:cxn>
                  <a:cxn ang="0">
                    <a:pos x="487" y="297"/>
                  </a:cxn>
                  <a:cxn ang="0">
                    <a:pos x="11" y="187"/>
                  </a:cxn>
                  <a:cxn ang="0">
                    <a:pos x="11" y="188"/>
                  </a:cxn>
                  <a:cxn ang="0">
                    <a:pos x="0" y="0"/>
                  </a:cxn>
                </a:cxnLst>
                <a:rect l="0" t="0" r="r" b="b"/>
                <a:pathLst>
                  <a:path w="557" h="309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76" y="112"/>
                      <a:pt x="476" y="112"/>
                      <a:pt x="476" y="112"/>
                    </a:cubicBezTo>
                    <a:cubicBezTo>
                      <a:pt x="530" y="124"/>
                      <a:pt x="552" y="176"/>
                      <a:pt x="554" y="221"/>
                    </a:cubicBezTo>
                    <a:cubicBezTo>
                      <a:pt x="557" y="266"/>
                      <a:pt x="541" y="309"/>
                      <a:pt x="487" y="297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8"/>
                      <a:pt x="11" y="188"/>
                      <a:pt x="11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9">
                <a:extLst>
                  <a:ext uri="{FF2B5EF4-FFF2-40B4-BE49-F238E27FC236}">
                    <a16:creationId xmlns:a16="http://schemas.microsoft.com/office/drawing/2014/main" id="{625E570D-7BF5-A178-C843-450D00E18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220" y="5056505"/>
                <a:ext cx="2106613" cy="1169988"/>
              </a:xfrm>
              <a:custGeom>
                <a:avLst/>
                <a:gdLst/>
                <a:ahLst/>
                <a:cxnLst>
                  <a:cxn ang="0">
                    <a:pos x="558" y="223"/>
                  </a:cxn>
                  <a:cxn ang="0">
                    <a:pos x="477" y="11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77" y="113"/>
                  </a:cxn>
                  <a:cxn ang="0">
                    <a:pos x="555" y="223"/>
                  </a:cxn>
                  <a:cxn ang="0">
                    <a:pos x="487" y="298"/>
                  </a:cxn>
                  <a:cxn ang="0">
                    <a:pos x="11" y="188"/>
                  </a:cxn>
                  <a:cxn ang="0">
                    <a:pos x="11" y="190"/>
                  </a:cxn>
                  <a:cxn ang="0">
                    <a:pos x="12" y="192"/>
                  </a:cxn>
                  <a:cxn ang="0">
                    <a:pos x="488" y="302"/>
                  </a:cxn>
                  <a:cxn ang="0">
                    <a:pos x="558" y="223"/>
                  </a:cxn>
                </a:cxnLst>
                <a:rect l="0" t="0" r="r" b="b"/>
                <a:pathLst>
                  <a:path w="562" h="312">
                    <a:moveTo>
                      <a:pt x="558" y="223"/>
                    </a:moveTo>
                    <a:cubicBezTo>
                      <a:pt x="555" y="164"/>
                      <a:pt x="523" y="121"/>
                      <a:pt x="477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77" y="113"/>
                      <a:pt x="477" y="113"/>
                      <a:pt x="477" y="113"/>
                    </a:cubicBezTo>
                    <a:cubicBezTo>
                      <a:pt x="530" y="126"/>
                      <a:pt x="552" y="178"/>
                      <a:pt x="555" y="223"/>
                    </a:cubicBezTo>
                    <a:cubicBezTo>
                      <a:pt x="557" y="267"/>
                      <a:pt x="541" y="311"/>
                      <a:pt x="487" y="29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90"/>
                      <a:pt x="11" y="190"/>
                      <a:pt x="11" y="190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488" y="302"/>
                      <a:pt x="488" y="302"/>
                      <a:pt x="488" y="302"/>
                    </a:cubicBezTo>
                    <a:cubicBezTo>
                      <a:pt x="535" y="312"/>
                      <a:pt x="562" y="282"/>
                      <a:pt x="558" y="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0">
                <a:extLst>
                  <a:ext uri="{FF2B5EF4-FFF2-40B4-BE49-F238E27FC236}">
                    <a16:creationId xmlns:a16="http://schemas.microsoft.com/office/drawing/2014/main" id="{2090D57D-10A1-CBD0-2CAA-35D4BDBAE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00" y="3657600"/>
                <a:ext cx="3648075" cy="1819275"/>
              </a:xfrm>
              <a:custGeom>
                <a:avLst/>
                <a:gdLst/>
                <a:ahLst/>
                <a:cxnLst>
                  <a:cxn ang="0">
                    <a:pos x="0" y="886"/>
                  </a:cxn>
                  <a:cxn ang="0">
                    <a:pos x="1223" y="0"/>
                  </a:cxn>
                  <a:cxn ang="0">
                    <a:pos x="2298" y="194"/>
                  </a:cxn>
                  <a:cxn ang="0">
                    <a:pos x="1127" y="1146"/>
                  </a:cxn>
                  <a:cxn ang="0">
                    <a:pos x="0" y="886"/>
                  </a:cxn>
                </a:cxnLst>
                <a:rect l="0" t="0" r="r" b="b"/>
                <a:pathLst>
                  <a:path w="2298" h="1146">
                    <a:moveTo>
                      <a:pt x="0" y="886"/>
                    </a:moveTo>
                    <a:lnTo>
                      <a:pt x="1223" y="0"/>
                    </a:lnTo>
                    <a:lnTo>
                      <a:pt x="2298" y="194"/>
                    </a:lnTo>
                    <a:lnTo>
                      <a:pt x="1127" y="1146"/>
                    </a:lnTo>
                    <a:lnTo>
                      <a:pt x="0" y="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1">
                <a:extLst>
                  <a:ext uri="{FF2B5EF4-FFF2-40B4-BE49-F238E27FC236}">
                    <a16:creationId xmlns:a16="http://schemas.microsoft.com/office/drawing/2014/main" id="{84CA4725-0F04-AE02-1578-77FF0CA10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713" y="3965575"/>
                <a:ext cx="2166938" cy="2201863"/>
              </a:xfrm>
              <a:custGeom>
                <a:avLst/>
                <a:gdLst/>
                <a:ahLst/>
                <a:cxnLst>
                  <a:cxn ang="0">
                    <a:pos x="578" y="125"/>
                  </a:cxn>
                  <a:cxn ang="0">
                    <a:pos x="578" y="113"/>
                  </a:cxn>
                  <a:cxn ang="0">
                    <a:pos x="577" y="103"/>
                  </a:cxn>
                  <a:cxn ang="0">
                    <a:pos x="577" y="102"/>
                  </a:cxn>
                  <a:cxn ang="0">
                    <a:pos x="575" y="93"/>
                  </a:cxn>
                  <a:cxn ang="0">
                    <a:pos x="575" y="90"/>
                  </a:cxn>
                  <a:cxn ang="0">
                    <a:pos x="573" y="82"/>
                  </a:cxn>
                  <a:cxn ang="0">
                    <a:pos x="572" y="77"/>
                  </a:cxn>
                  <a:cxn ang="0">
                    <a:pos x="570" y="72"/>
                  </a:cxn>
                  <a:cxn ang="0">
                    <a:pos x="568" y="66"/>
                  </a:cxn>
                  <a:cxn ang="0">
                    <a:pos x="566" y="62"/>
                  </a:cxn>
                  <a:cxn ang="0">
                    <a:pos x="563" y="55"/>
                  </a:cxn>
                  <a:cxn ang="0">
                    <a:pos x="562" y="53"/>
                  </a:cxn>
                  <a:cxn ang="0">
                    <a:pos x="558" y="46"/>
                  </a:cxn>
                  <a:cxn ang="0">
                    <a:pos x="558" y="46"/>
                  </a:cxn>
                  <a:cxn ang="0">
                    <a:pos x="548" y="33"/>
                  </a:cxn>
                  <a:cxn ang="0">
                    <a:pos x="539" y="22"/>
                  </a:cxn>
                  <a:cxn ang="0">
                    <a:pos x="534" y="19"/>
                  </a:cxn>
                  <a:cxn ang="0">
                    <a:pos x="529" y="15"/>
                  </a:cxn>
                  <a:cxn ang="0">
                    <a:pos x="528" y="14"/>
                  </a:cxn>
                  <a:cxn ang="0">
                    <a:pos x="521" y="10"/>
                  </a:cxn>
                  <a:cxn ang="0">
                    <a:pos x="520" y="9"/>
                  </a:cxn>
                  <a:cxn ang="0">
                    <a:pos x="514" y="6"/>
                  </a:cxn>
                  <a:cxn ang="0">
                    <a:pos x="512" y="5"/>
                  </a:cxn>
                  <a:cxn ang="0">
                    <a:pos x="511" y="5"/>
                  </a:cxn>
                  <a:cxn ang="0">
                    <a:pos x="511" y="5"/>
                  </a:cxn>
                  <a:cxn ang="0">
                    <a:pos x="505" y="3"/>
                  </a:cxn>
                  <a:cxn ang="0">
                    <a:pos x="503" y="2"/>
                  </a:cxn>
                  <a:cxn ang="0">
                    <a:pos x="496" y="0"/>
                  </a:cxn>
                  <a:cxn ang="0">
                    <a:pos x="8" y="405"/>
                  </a:cxn>
                  <a:cxn ang="0">
                    <a:pos x="16" y="408"/>
                  </a:cxn>
                  <a:cxn ang="0">
                    <a:pos x="24" y="412"/>
                  </a:cxn>
                  <a:cxn ang="0">
                    <a:pos x="31" y="416"/>
                  </a:cxn>
                  <a:cxn ang="0">
                    <a:pos x="38" y="421"/>
                  </a:cxn>
                  <a:cxn ang="0">
                    <a:pos x="43" y="426"/>
                  </a:cxn>
                  <a:cxn ang="0">
                    <a:pos x="53" y="437"/>
                  </a:cxn>
                  <a:cxn ang="0">
                    <a:pos x="62" y="449"/>
                  </a:cxn>
                  <a:cxn ang="0">
                    <a:pos x="66" y="457"/>
                  </a:cxn>
                  <a:cxn ang="0">
                    <a:pos x="70" y="465"/>
                  </a:cxn>
                  <a:cxn ang="0">
                    <a:pos x="73" y="475"/>
                  </a:cxn>
                  <a:cxn ang="0">
                    <a:pos x="76" y="484"/>
                  </a:cxn>
                  <a:cxn ang="0">
                    <a:pos x="78" y="494"/>
                  </a:cxn>
                  <a:cxn ang="0">
                    <a:pos x="80" y="504"/>
                  </a:cxn>
                  <a:cxn ang="0">
                    <a:pos x="81" y="516"/>
                  </a:cxn>
                  <a:cxn ang="0">
                    <a:pos x="81" y="529"/>
                  </a:cxn>
                  <a:cxn ang="0">
                    <a:pos x="81" y="540"/>
                  </a:cxn>
                  <a:cxn ang="0">
                    <a:pos x="79" y="550"/>
                  </a:cxn>
                  <a:cxn ang="0">
                    <a:pos x="77" y="560"/>
                  </a:cxn>
                  <a:cxn ang="0">
                    <a:pos x="73" y="568"/>
                  </a:cxn>
                  <a:cxn ang="0">
                    <a:pos x="69" y="576"/>
                  </a:cxn>
                  <a:cxn ang="0">
                    <a:pos x="65" y="582"/>
                  </a:cxn>
                  <a:cxn ang="0">
                    <a:pos x="556" y="184"/>
                  </a:cxn>
                  <a:cxn ang="0">
                    <a:pos x="563" y="177"/>
                  </a:cxn>
                  <a:cxn ang="0">
                    <a:pos x="566" y="173"/>
                  </a:cxn>
                  <a:cxn ang="0">
                    <a:pos x="569" y="168"/>
                  </a:cxn>
                  <a:cxn ang="0">
                    <a:pos x="571" y="164"/>
                  </a:cxn>
                  <a:cxn ang="0">
                    <a:pos x="573" y="158"/>
                  </a:cxn>
                  <a:cxn ang="0">
                    <a:pos x="574" y="156"/>
                  </a:cxn>
                  <a:cxn ang="0">
                    <a:pos x="576" y="148"/>
                  </a:cxn>
                  <a:cxn ang="0">
                    <a:pos x="576" y="146"/>
                  </a:cxn>
                  <a:cxn ang="0">
                    <a:pos x="577" y="137"/>
                  </a:cxn>
                  <a:cxn ang="0">
                    <a:pos x="578" y="126"/>
                  </a:cxn>
                </a:cxnLst>
                <a:rect l="0" t="0" r="r" b="b"/>
                <a:pathLst>
                  <a:path w="578" h="587">
                    <a:moveTo>
                      <a:pt x="578" y="125"/>
                    </a:moveTo>
                    <a:cubicBezTo>
                      <a:pt x="578" y="125"/>
                      <a:pt x="578" y="125"/>
                      <a:pt x="578" y="125"/>
                    </a:cubicBezTo>
                    <a:cubicBezTo>
                      <a:pt x="578" y="122"/>
                      <a:pt x="578" y="120"/>
                      <a:pt x="578" y="118"/>
                    </a:cubicBezTo>
                    <a:cubicBezTo>
                      <a:pt x="578" y="116"/>
                      <a:pt x="578" y="115"/>
                      <a:pt x="578" y="113"/>
                    </a:cubicBezTo>
                    <a:cubicBezTo>
                      <a:pt x="578" y="112"/>
                      <a:pt x="577" y="111"/>
                      <a:pt x="577" y="110"/>
                    </a:cubicBezTo>
                    <a:cubicBezTo>
                      <a:pt x="577" y="108"/>
                      <a:pt x="577" y="105"/>
                      <a:pt x="577" y="103"/>
                    </a:cubicBezTo>
                    <a:cubicBezTo>
                      <a:pt x="577" y="103"/>
                      <a:pt x="577" y="103"/>
                      <a:pt x="577" y="103"/>
                    </a:cubicBezTo>
                    <a:cubicBezTo>
                      <a:pt x="577" y="102"/>
                      <a:pt x="577" y="102"/>
                      <a:pt x="577" y="102"/>
                    </a:cubicBezTo>
                    <a:cubicBezTo>
                      <a:pt x="576" y="100"/>
                      <a:pt x="576" y="98"/>
                      <a:pt x="576" y="96"/>
                    </a:cubicBezTo>
                    <a:cubicBezTo>
                      <a:pt x="576" y="95"/>
                      <a:pt x="575" y="94"/>
                      <a:pt x="575" y="93"/>
                    </a:cubicBezTo>
                    <a:cubicBezTo>
                      <a:pt x="575" y="92"/>
                      <a:pt x="575" y="92"/>
                      <a:pt x="575" y="91"/>
                    </a:cubicBezTo>
                    <a:cubicBezTo>
                      <a:pt x="575" y="91"/>
                      <a:pt x="575" y="90"/>
                      <a:pt x="575" y="90"/>
                    </a:cubicBezTo>
                    <a:cubicBezTo>
                      <a:pt x="574" y="88"/>
                      <a:pt x="574" y="86"/>
                      <a:pt x="573" y="84"/>
                    </a:cubicBezTo>
                    <a:cubicBezTo>
                      <a:pt x="573" y="83"/>
                      <a:pt x="573" y="83"/>
                      <a:pt x="573" y="82"/>
                    </a:cubicBezTo>
                    <a:cubicBezTo>
                      <a:pt x="573" y="82"/>
                      <a:pt x="573" y="82"/>
                      <a:pt x="573" y="81"/>
                    </a:cubicBezTo>
                    <a:cubicBezTo>
                      <a:pt x="572" y="80"/>
                      <a:pt x="572" y="79"/>
                      <a:pt x="572" y="77"/>
                    </a:cubicBezTo>
                    <a:cubicBezTo>
                      <a:pt x="571" y="76"/>
                      <a:pt x="571" y="75"/>
                      <a:pt x="570" y="73"/>
                    </a:cubicBezTo>
                    <a:cubicBezTo>
                      <a:pt x="570" y="73"/>
                      <a:pt x="570" y="72"/>
                      <a:pt x="570" y="72"/>
                    </a:cubicBezTo>
                    <a:cubicBezTo>
                      <a:pt x="570" y="72"/>
                      <a:pt x="570" y="72"/>
                      <a:pt x="570" y="72"/>
                    </a:cubicBezTo>
                    <a:cubicBezTo>
                      <a:pt x="569" y="70"/>
                      <a:pt x="568" y="68"/>
                      <a:pt x="568" y="66"/>
                    </a:cubicBezTo>
                    <a:cubicBezTo>
                      <a:pt x="567" y="65"/>
                      <a:pt x="567" y="65"/>
                      <a:pt x="567" y="64"/>
                    </a:cubicBezTo>
                    <a:cubicBezTo>
                      <a:pt x="567" y="63"/>
                      <a:pt x="566" y="63"/>
                      <a:pt x="566" y="62"/>
                    </a:cubicBezTo>
                    <a:cubicBezTo>
                      <a:pt x="566" y="61"/>
                      <a:pt x="565" y="60"/>
                      <a:pt x="565" y="60"/>
                    </a:cubicBezTo>
                    <a:cubicBezTo>
                      <a:pt x="565" y="58"/>
                      <a:pt x="564" y="57"/>
                      <a:pt x="563" y="55"/>
                    </a:cubicBezTo>
                    <a:cubicBezTo>
                      <a:pt x="563" y="55"/>
                      <a:pt x="563" y="55"/>
                      <a:pt x="563" y="54"/>
                    </a:cubicBezTo>
                    <a:cubicBezTo>
                      <a:pt x="562" y="54"/>
                      <a:pt x="562" y="53"/>
                      <a:pt x="562" y="53"/>
                    </a:cubicBezTo>
                    <a:cubicBezTo>
                      <a:pt x="561" y="51"/>
                      <a:pt x="560" y="50"/>
                      <a:pt x="559" y="48"/>
                    </a:cubicBezTo>
                    <a:cubicBezTo>
                      <a:pt x="559" y="47"/>
                      <a:pt x="558" y="47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5" y="42"/>
                      <a:pt x="553" y="38"/>
                      <a:pt x="550" y="34"/>
                    </a:cubicBezTo>
                    <a:cubicBezTo>
                      <a:pt x="549" y="34"/>
                      <a:pt x="549" y="33"/>
                      <a:pt x="548" y="33"/>
                    </a:cubicBezTo>
                    <a:cubicBezTo>
                      <a:pt x="546" y="29"/>
                      <a:pt x="543" y="26"/>
                      <a:pt x="540" y="23"/>
                    </a:cubicBezTo>
                    <a:cubicBezTo>
                      <a:pt x="539" y="23"/>
                      <a:pt x="539" y="23"/>
                      <a:pt x="539" y="22"/>
                    </a:cubicBezTo>
                    <a:cubicBezTo>
                      <a:pt x="538" y="22"/>
                      <a:pt x="537" y="21"/>
                      <a:pt x="536" y="20"/>
                    </a:cubicBezTo>
                    <a:cubicBezTo>
                      <a:pt x="536" y="20"/>
                      <a:pt x="535" y="19"/>
                      <a:pt x="534" y="19"/>
                    </a:cubicBezTo>
                    <a:cubicBezTo>
                      <a:pt x="534" y="18"/>
                      <a:pt x="534" y="18"/>
                      <a:pt x="533" y="18"/>
                    </a:cubicBezTo>
                    <a:cubicBezTo>
                      <a:pt x="532" y="17"/>
                      <a:pt x="530" y="16"/>
                      <a:pt x="529" y="15"/>
                    </a:cubicBezTo>
                    <a:cubicBezTo>
                      <a:pt x="529" y="14"/>
                      <a:pt x="529" y="14"/>
                      <a:pt x="528" y="14"/>
                    </a:cubicBezTo>
                    <a:cubicBezTo>
                      <a:pt x="528" y="14"/>
                      <a:pt x="528" y="14"/>
                      <a:pt x="528" y="14"/>
                    </a:cubicBezTo>
                    <a:cubicBezTo>
                      <a:pt x="527" y="13"/>
                      <a:pt x="526" y="13"/>
                      <a:pt x="525" y="12"/>
                    </a:cubicBezTo>
                    <a:cubicBezTo>
                      <a:pt x="524" y="11"/>
                      <a:pt x="523" y="10"/>
                      <a:pt x="521" y="10"/>
                    </a:cubicBezTo>
                    <a:cubicBezTo>
                      <a:pt x="521" y="10"/>
                      <a:pt x="521" y="10"/>
                      <a:pt x="521" y="10"/>
                    </a:cubicBezTo>
                    <a:cubicBezTo>
                      <a:pt x="521" y="9"/>
                      <a:pt x="521" y="9"/>
                      <a:pt x="520" y="9"/>
                    </a:cubicBezTo>
                    <a:cubicBezTo>
                      <a:pt x="519" y="9"/>
                      <a:pt x="519" y="8"/>
                      <a:pt x="518" y="8"/>
                    </a:cubicBezTo>
                    <a:cubicBezTo>
                      <a:pt x="517" y="7"/>
                      <a:pt x="515" y="7"/>
                      <a:pt x="514" y="6"/>
                    </a:cubicBezTo>
                    <a:cubicBezTo>
                      <a:pt x="514" y="6"/>
                      <a:pt x="514" y="6"/>
                      <a:pt x="513" y="6"/>
                    </a:cubicBezTo>
                    <a:cubicBezTo>
                      <a:pt x="513" y="6"/>
                      <a:pt x="513" y="5"/>
                      <a:pt x="512" y="5"/>
                    </a:cubicBezTo>
                    <a:cubicBezTo>
                      <a:pt x="512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09" y="4"/>
                      <a:pt x="508" y="4"/>
                      <a:pt x="507" y="3"/>
                    </a:cubicBezTo>
                    <a:cubicBezTo>
                      <a:pt x="506" y="3"/>
                      <a:pt x="506" y="3"/>
                      <a:pt x="505" y="3"/>
                    </a:cubicBezTo>
                    <a:cubicBezTo>
                      <a:pt x="505" y="2"/>
                      <a:pt x="505" y="2"/>
                      <a:pt x="504" y="2"/>
                    </a:cubicBezTo>
                    <a:cubicBezTo>
                      <a:pt x="504" y="2"/>
                      <a:pt x="504" y="2"/>
                      <a:pt x="503" y="2"/>
                    </a:cubicBezTo>
                    <a:cubicBezTo>
                      <a:pt x="502" y="2"/>
                      <a:pt x="501" y="1"/>
                      <a:pt x="499" y="1"/>
                    </a:cubicBezTo>
                    <a:cubicBezTo>
                      <a:pt x="498" y="1"/>
                      <a:pt x="497" y="0"/>
                      <a:pt x="496" y="0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2" y="403"/>
                      <a:pt x="5" y="404"/>
                      <a:pt x="8" y="405"/>
                    </a:cubicBezTo>
                    <a:cubicBezTo>
                      <a:pt x="8" y="405"/>
                      <a:pt x="8" y="405"/>
                      <a:pt x="8" y="405"/>
                    </a:cubicBezTo>
                    <a:cubicBezTo>
                      <a:pt x="11" y="406"/>
                      <a:pt x="14" y="407"/>
                      <a:pt x="16" y="408"/>
                    </a:cubicBezTo>
                    <a:cubicBezTo>
                      <a:pt x="16" y="408"/>
                      <a:pt x="16" y="408"/>
                      <a:pt x="17" y="409"/>
                    </a:cubicBezTo>
                    <a:cubicBezTo>
                      <a:pt x="19" y="410"/>
                      <a:pt x="21" y="411"/>
                      <a:pt x="24" y="412"/>
                    </a:cubicBezTo>
                    <a:cubicBezTo>
                      <a:pt x="24" y="412"/>
                      <a:pt x="24" y="412"/>
                      <a:pt x="25" y="412"/>
                    </a:cubicBezTo>
                    <a:cubicBezTo>
                      <a:pt x="27" y="414"/>
                      <a:pt x="29" y="415"/>
                      <a:pt x="31" y="416"/>
                    </a:cubicBezTo>
                    <a:cubicBezTo>
                      <a:pt x="31" y="417"/>
                      <a:pt x="32" y="417"/>
                      <a:pt x="32" y="417"/>
                    </a:cubicBezTo>
                    <a:cubicBezTo>
                      <a:pt x="34" y="418"/>
                      <a:pt x="36" y="420"/>
                      <a:pt x="38" y="421"/>
                    </a:cubicBezTo>
                    <a:cubicBezTo>
                      <a:pt x="38" y="422"/>
                      <a:pt x="39" y="423"/>
                      <a:pt x="40" y="423"/>
                    </a:cubicBezTo>
                    <a:cubicBezTo>
                      <a:pt x="41" y="424"/>
                      <a:pt x="42" y="425"/>
                      <a:pt x="43" y="426"/>
                    </a:cubicBezTo>
                    <a:cubicBezTo>
                      <a:pt x="46" y="429"/>
                      <a:pt x="49" y="432"/>
                      <a:pt x="52" y="435"/>
                    </a:cubicBezTo>
                    <a:cubicBezTo>
                      <a:pt x="52" y="436"/>
                      <a:pt x="53" y="437"/>
                      <a:pt x="53" y="437"/>
                    </a:cubicBezTo>
                    <a:cubicBezTo>
                      <a:pt x="56" y="441"/>
                      <a:pt x="59" y="444"/>
                      <a:pt x="61" y="448"/>
                    </a:cubicBezTo>
                    <a:cubicBezTo>
                      <a:pt x="61" y="449"/>
                      <a:pt x="61" y="449"/>
                      <a:pt x="62" y="449"/>
                    </a:cubicBezTo>
                    <a:cubicBezTo>
                      <a:pt x="62" y="450"/>
                      <a:pt x="62" y="450"/>
                      <a:pt x="63" y="451"/>
                    </a:cubicBezTo>
                    <a:cubicBezTo>
                      <a:pt x="64" y="453"/>
                      <a:pt x="65" y="455"/>
                      <a:pt x="66" y="457"/>
                    </a:cubicBezTo>
                    <a:cubicBezTo>
                      <a:pt x="66" y="457"/>
                      <a:pt x="67" y="458"/>
                      <a:pt x="67" y="459"/>
                    </a:cubicBezTo>
                    <a:cubicBezTo>
                      <a:pt x="68" y="461"/>
                      <a:pt x="69" y="463"/>
                      <a:pt x="70" y="465"/>
                    </a:cubicBezTo>
                    <a:cubicBezTo>
                      <a:pt x="70" y="465"/>
                      <a:pt x="70" y="466"/>
                      <a:pt x="71" y="467"/>
                    </a:cubicBezTo>
                    <a:cubicBezTo>
                      <a:pt x="72" y="470"/>
                      <a:pt x="73" y="472"/>
                      <a:pt x="73" y="475"/>
                    </a:cubicBezTo>
                    <a:cubicBezTo>
                      <a:pt x="74" y="475"/>
                      <a:pt x="74" y="476"/>
                      <a:pt x="74" y="476"/>
                    </a:cubicBezTo>
                    <a:cubicBezTo>
                      <a:pt x="75" y="478"/>
                      <a:pt x="75" y="481"/>
                      <a:pt x="76" y="484"/>
                    </a:cubicBezTo>
                    <a:cubicBezTo>
                      <a:pt x="76" y="484"/>
                      <a:pt x="76" y="485"/>
                      <a:pt x="77" y="485"/>
                    </a:cubicBezTo>
                    <a:cubicBezTo>
                      <a:pt x="77" y="488"/>
                      <a:pt x="78" y="491"/>
                      <a:pt x="78" y="494"/>
                    </a:cubicBezTo>
                    <a:cubicBezTo>
                      <a:pt x="79" y="495"/>
                      <a:pt x="79" y="495"/>
                      <a:pt x="79" y="496"/>
                    </a:cubicBezTo>
                    <a:cubicBezTo>
                      <a:pt x="79" y="499"/>
                      <a:pt x="80" y="502"/>
                      <a:pt x="80" y="504"/>
                    </a:cubicBezTo>
                    <a:cubicBezTo>
                      <a:pt x="80" y="505"/>
                      <a:pt x="80" y="505"/>
                      <a:pt x="80" y="506"/>
                    </a:cubicBezTo>
                    <a:cubicBezTo>
                      <a:pt x="81" y="509"/>
                      <a:pt x="81" y="513"/>
                      <a:pt x="81" y="516"/>
                    </a:cubicBezTo>
                    <a:cubicBezTo>
                      <a:pt x="81" y="520"/>
                      <a:pt x="81" y="524"/>
                      <a:pt x="81" y="528"/>
                    </a:cubicBezTo>
                    <a:cubicBezTo>
                      <a:pt x="81" y="528"/>
                      <a:pt x="81" y="529"/>
                      <a:pt x="81" y="529"/>
                    </a:cubicBezTo>
                    <a:cubicBezTo>
                      <a:pt x="81" y="533"/>
                      <a:pt x="81" y="536"/>
                      <a:pt x="81" y="539"/>
                    </a:cubicBezTo>
                    <a:cubicBezTo>
                      <a:pt x="81" y="539"/>
                      <a:pt x="81" y="540"/>
                      <a:pt x="81" y="540"/>
                    </a:cubicBezTo>
                    <a:cubicBezTo>
                      <a:pt x="80" y="543"/>
                      <a:pt x="80" y="546"/>
                      <a:pt x="79" y="549"/>
                    </a:cubicBezTo>
                    <a:cubicBezTo>
                      <a:pt x="79" y="549"/>
                      <a:pt x="79" y="550"/>
                      <a:pt x="79" y="550"/>
                    </a:cubicBezTo>
                    <a:cubicBezTo>
                      <a:pt x="79" y="553"/>
                      <a:pt x="78" y="556"/>
                      <a:pt x="77" y="559"/>
                    </a:cubicBezTo>
                    <a:cubicBezTo>
                      <a:pt x="77" y="559"/>
                      <a:pt x="77" y="559"/>
                      <a:pt x="77" y="560"/>
                    </a:cubicBezTo>
                    <a:cubicBezTo>
                      <a:pt x="76" y="562"/>
                      <a:pt x="75" y="565"/>
                      <a:pt x="74" y="567"/>
                    </a:cubicBezTo>
                    <a:cubicBezTo>
                      <a:pt x="74" y="567"/>
                      <a:pt x="74" y="568"/>
                      <a:pt x="73" y="568"/>
                    </a:cubicBezTo>
                    <a:cubicBezTo>
                      <a:pt x="73" y="570"/>
                      <a:pt x="72" y="572"/>
                      <a:pt x="71" y="574"/>
                    </a:cubicBezTo>
                    <a:cubicBezTo>
                      <a:pt x="70" y="574"/>
                      <a:pt x="70" y="575"/>
                      <a:pt x="69" y="576"/>
                    </a:cubicBezTo>
                    <a:cubicBezTo>
                      <a:pt x="68" y="577"/>
                      <a:pt x="67" y="578"/>
                      <a:pt x="66" y="580"/>
                    </a:cubicBezTo>
                    <a:cubicBezTo>
                      <a:pt x="66" y="580"/>
                      <a:pt x="65" y="581"/>
                      <a:pt x="65" y="582"/>
                    </a:cubicBezTo>
                    <a:cubicBezTo>
                      <a:pt x="63" y="583"/>
                      <a:pt x="61" y="585"/>
                      <a:pt x="60" y="587"/>
                    </a:cubicBezTo>
                    <a:cubicBezTo>
                      <a:pt x="556" y="184"/>
                      <a:pt x="556" y="184"/>
                      <a:pt x="556" y="184"/>
                    </a:cubicBezTo>
                    <a:cubicBezTo>
                      <a:pt x="558" y="182"/>
                      <a:pt x="560" y="181"/>
                      <a:pt x="561" y="179"/>
                    </a:cubicBezTo>
                    <a:cubicBezTo>
                      <a:pt x="562" y="178"/>
                      <a:pt x="562" y="177"/>
                      <a:pt x="563" y="177"/>
                    </a:cubicBezTo>
                    <a:cubicBezTo>
                      <a:pt x="564" y="176"/>
                      <a:pt x="565" y="175"/>
                      <a:pt x="565" y="174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2"/>
                      <a:pt x="567" y="171"/>
                      <a:pt x="567" y="171"/>
                    </a:cubicBezTo>
                    <a:cubicBezTo>
                      <a:pt x="568" y="170"/>
                      <a:pt x="568" y="169"/>
                      <a:pt x="569" y="168"/>
                    </a:cubicBezTo>
                    <a:cubicBezTo>
                      <a:pt x="569" y="167"/>
                      <a:pt x="569" y="166"/>
                      <a:pt x="570" y="166"/>
                    </a:cubicBezTo>
                    <a:cubicBezTo>
                      <a:pt x="570" y="165"/>
                      <a:pt x="570" y="165"/>
                      <a:pt x="571" y="164"/>
                    </a:cubicBezTo>
                    <a:cubicBezTo>
                      <a:pt x="571" y="164"/>
                      <a:pt x="571" y="163"/>
                      <a:pt x="571" y="163"/>
                    </a:cubicBezTo>
                    <a:cubicBezTo>
                      <a:pt x="572" y="161"/>
                      <a:pt x="572" y="160"/>
                      <a:pt x="573" y="158"/>
                    </a:cubicBezTo>
                    <a:cubicBezTo>
                      <a:pt x="573" y="158"/>
                      <a:pt x="573" y="157"/>
                      <a:pt x="573" y="157"/>
                    </a:cubicBezTo>
                    <a:cubicBezTo>
                      <a:pt x="573" y="156"/>
                      <a:pt x="574" y="156"/>
                      <a:pt x="574" y="156"/>
                    </a:cubicBezTo>
                    <a:cubicBezTo>
                      <a:pt x="574" y="155"/>
                      <a:pt x="574" y="154"/>
                      <a:pt x="574" y="153"/>
                    </a:cubicBezTo>
                    <a:cubicBezTo>
                      <a:pt x="575" y="151"/>
                      <a:pt x="575" y="150"/>
                      <a:pt x="576" y="148"/>
                    </a:cubicBezTo>
                    <a:cubicBezTo>
                      <a:pt x="576" y="148"/>
                      <a:pt x="576" y="148"/>
                      <a:pt x="576" y="147"/>
                    </a:cubicBezTo>
                    <a:cubicBezTo>
                      <a:pt x="576" y="147"/>
                      <a:pt x="576" y="147"/>
                      <a:pt x="576" y="146"/>
                    </a:cubicBezTo>
                    <a:cubicBezTo>
                      <a:pt x="576" y="145"/>
                      <a:pt x="576" y="144"/>
                      <a:pt x="577" y="143"/>
                    </a:cubicBezTo>
                    <a:cubicBezTo>
                      <a:pt x="577" y="141"/>
                      <a:pt x="577" y="139"/>
                      <a:pt x="577" y="137"/>
                    </a:cubicBezTo>
                    <a:cubicBezTo>
                      <a:pt x="577" y="135"/>
                      <a:pt x="578" y="133"/>
                      <a:pt x="578" y="131"/>
                    </a:cubicBezTo>
                    <a:cubicBezTo>
                      <a:pt x="578" y="129"/>
                      <a:pt x="578" y="128"/>
                      <a:pt x="578" y="126"/>
                    </a:cubicBezTo>
                    <a:cubicBezTo>
                      <a:pt x="578" y="126"/>
                      <a:pt x="578" y="126"/>
                      <a:pt x="578" y="1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4" name="Group 48">
              <a:extLst>
                <a:ext uri="{FF2B5EF4-FFF2-40B4-BE49-F238E27FC236}">
                  <a16:creationId xmlns:a16="http://schemas.microsoft.com/office/drawing/2014/main" id="{F6A654EB-9501-F0D0-6121-165A3B9E0D24}"/>
                </a:ext>
              </a:extLst>
            </p:cNvPr>
            <p:cNvGrpSpPr/>
            <p:nvPr/>
          </p:nvGrpSpPr>
          <p:grpSpPr>
            <a:xfrm>
              <a:off x="7279819" y="2486921"/>
              <a:ext cx="3200400" cy="2078205"/>
              <a:chOff x="2514600" y="3657600"/>
              <a:chExt cx="3956051" cy="2568893"/>
            </a:xfrm>
          </p:grpSpPr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id="{FC2C6774-5DA5-99CA-57D7-6212CBCA2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260850"/>
                <a:ext cx="3648075" cy="1920875"/>
              </a:xfrm>
              <a:custGeom>
                <a:avLst/>
                <a:gdLst/>
                <a:ahLst/>
                <a:cxnLst>
                  <a:cxn ang="0">
                    <a:pos x="0" y="950"/>
                  </a:cxn>
                  <a:cxn ang="0">
                    <a:pos x="1174" y="0"/>
                  </a:cxn>
                  <a:cxn ang="0">
                    <a:pos x="2298" y="258"/>
                  </a:cxn>
                  <a:cxn ang="0">
                    <a:pos x="1124" y="1210"/>
                  </a:cxn>
                  <a:cxn ang="0">
                    <a:pos x="0" y="950"/>
                  </a:cxn>
                </a:cxnLst>
                <a:rect l="0" t="0" r="r" b="b"/>
                <a:pathLst>
                  <a:path w="2298" h="1210">
                    <a:moveTo>
                      <a:pt x="0" y="950"/>
                    </a:moveTo>
                    <a:lnTo>
                      <a:pt x="1174" y="0"/>
                    </a:lnTo>
                    <a:lnTo>
                      <a:pt x="2298" y="258"/>
                    </a:lnTo>
                    <a:lnTo>
                      <a:pt x="1124" y="1210"/>
                    </a:lnTo>
                    <a:lnTo>
                      <a:pt x="0" y="95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7">
                <a:extLst>
                  <a:ext uri="{FF2B5EF4-FFF2-40B4-BE49-F238E27FC236}">
                    <a16:creationId xmlns:a16="http://schemas.microsoft.com/office/drawing/2014/main" id="{941B60FA-26C1-5C58-72B9-B2C4D99DB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4643438"/>
                <a:ext cx="2036763" cy="1546225"/>
              </a:xfrm>
              <a:custGeom>
                <a:avLst/>
                <a:gdLst/>
                <a:ahLst/>
                <a:cxnLst>
                  <a:cxn ang="0">
                    <a:pos x="43" y="406"/>
                  </a:cxn>
                  <a:cxn ang="0">
                    <a:pos x="47" y="403"/>
                  </a:cxn>
                  <a:cxn ang="0">
                    <a:pos x="543" y="0"/>
                  </a:cxn>
                  <a:cxn ang="0">
                    <a:pos x="534" y="6"/>
                  </a:cxn>
                  <a:cxn ang="0">
                    <a:pos x="530" y="7"/>
                  </a:cxn>
                  <a:cxn ang="0">
                    <a:pos x="529" y="8"/>
                  </a:cxn>
                  <a:cxn ang="0">
                    <a:pos x="524" y="9"/>
                  </a:cxn>
                  <a:cxn ang="0">
                    <a:pos x="523" y="9"/>
                  </a:cxn>
                  <a:cxn ang="0">
                    <a:pos x="518" y="9"/>
                  </a:cxn>
                  <a:cxn ang="0">
                    <a:pos x="517" y="9"/>
                  </a:cxn>
                  <a:cxn ang="0">
                    <a:pos x="512" y="9"/>
                  </a:cxn>
                  <a:cxn ang="0">
                    <a:pos x="511" y="9"/>
                  </a:cxn>
                  <a:cxn ang="0">
                    <a:pos x="505" y="9"/>
                  </a:cxn>
                  <a:cxn ang="0">
                    <a:pos x="504" y="9"/>
                  </a:cxn>
                  <a:cxn ang="0">
                    <a:pos x="497" y="7"/>
                  </a:cxn>
                  <a:cxn ang="0">
                    <a:pos x="0" y="410"/>
                  </a:cxn>
                  <a:cxn ang="0">
                    <a:pos x="1" y="410"/>
                  </a:cxn>
                  <a:cxn ang="0">
                    <a:pos x="5" y="411"/>
                  </a:cxn>
                  <a:cxn ang="0">
                    <a:pos x="8" y="412"/>
                  </a:cxn>
                  <a:cxn ang="0">
                    <a:pos x="8" y="412"/>
                  </a:cxn>
                  <a:cxn ang="0">
                    <a:pos x="9" y="412"/>
                  </a:cxn>
                  <a:cxn ang="0">
                    <a:pos x="12" y="412"/>
                  </a:cxn>
                  <a:cxn ang="0">
                    <a:pos x="15" y="412"/>
                  </a:cxn>
                  <a:cxn ang="0">
                    <a:pos x="15" y="412"/>
                  </a:cxn>
                  <a:cxn ang="0">
                    <a:pos x="16" y="412"/>
                  </a:cxn>
                  <a:cxn ang="0">
                    <a:pos x="19" y="412"/>
                  </a:cxn>
                  <a:cxn ang="0">
                    <a:pos x="21" y="412"/>
                  </a:cxn>
                  <a:cxn ang="0">
                    <a:pos x="22" y="412"/>
                  </a:cxn>
                  <a:cxn ang="0">
                    <a:pos x="22" y="412"/>
                  </a:cxn>
                  <a:cxn ang="0">
                    <a:pos x="26" y="412"/>
                  </a:cxn>
                  <a:cxn ang="0">
                    <a:pos x="27" y="412"/>
                  </a:cxn>
                  <a:cxn ang="0">
                    <a:pos x="28" y="411"/>
                  </a:cxn>
                  <a:cxn ang="0">
                    <a:pos x="29" y="411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8" y="408"/>
                  </a:cxn>
                  <a:cxn ang="0">
                    <a:pos x="38" y="408"/>
                  </a:cxn>
                  <a:cxn ang="0">
                    <a:pos x="40" y="407"/>
                  </a:cxn>
                  <a:cxn ang="0">
                    <a:pos x="43" y="406"/>
                  </a:cxn>
                </a:cxnLst>
                <a:rect l="0" t="0" r="r" b="b"/>
                <a:pathLst>
                  <a:path w="543" h="412">
                    <a:moveTo>
                      <a:pt x="43" y="406"/>
                    </a:moveTo>
                    <a:cubicBezTo>
                      <a:pt x="44" y="405"/>
                      <a:pt x="45" y="404"/>
                      <a:pt x="47" y="403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1" y="2"/>
                      <a:pt x="538" y="4"/>
                      <a:pt x="534" y="6"/>
                    </a:cubicBezTo>
                    <a:cubicBezTo>
                      <a:pt x="533" y="6"/>
                      <a:pt x="531" y="7"/>
                      <a:pt x="530" y="7"/>
                    </a:cubicBezTo>
                    <a:cubicBezTo>
                      <a:pt x="529" y="7"/>
                      <a:pt x="529" y="7"/>
                      <a:pt x="529" y="8"/>
                    </a:cubicBezTo>
                    <a:cubicBezTo>
                      <a:pt x="527" y="8"/>
                      <a:pt x="526" y="8"/>
                      <a:pt x="524" y="9"/>
                    </a:cubicBezTo>
                    <a:cubicBezTo>
                      <a:pt x="524" y="9"/>
                      <a:pt x="524" y="9"/>
                      <a:pt x="523" y="9"/>
                    </a:cubicBezTo>
                    <a:cubicBezTo>
                      <a:pt x="522" y="9"/>
                      <a:pt x="520" y="9"/>
                      <a:pt x="518" y="9"/>
                    </a:cubicBezTo>
                    <a:cubicBezTo>
                      <a:pt x="518" y="9"/>
                      <a:pt x="518" y="9"/>
                      <a:pt x="517" y="9"/>
                    </a:cubicBezTo>
                    <a:cubicBezTo>
                      <a:pt x="515" y="10"/>
                      <a:pt x="514" y="10"/>
                      <a:pt x="512" y="9"/>
                    </a:cubicBezTo>
                    <a:cubicBezTo>
                      <a:pt x="511" y="9"/>
                      <a:pt x="511" y="9"/>
                      <a:pt x="511" y="9"/>
                    </a:cubicBezTo>
                    <a:cubicBezTo>
                      <a:pt x="509" y="9"/>
                      <a:pt x="507" y="9"/>
                      <a:pt x="505" y="9"/>
                    </a:cubicBezTo>
                    <a:cubicBezTo>
                      <a:pt x="504" y="9"/>
                      <a:pt x="504" y="9"/>
                      <a:pt x="504" y="9"/>
                    </a:cubicBezTo>
                    <a:cubicBezTo>
                      <a:pt x="502" y="8"/>
                      <a:pt x="499" y="8"/>
                      <a:pt x="497" y="7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1" y="410"/>
                      <a:pt x="1" y="410"/>
                      <a:pt x="1" y="410"/>
                    </a:cubicBezTo>
                    <a:cubicBezTo>
                      <a:pt x="2" y="411"/>
                      <a:pt x="4" y="411"/>
                      <a:pt x="5" y="411"/>
                    </a:cubicBezTo>
                    <a:cubicBezTo>
                      <a:pt x="6" y="411"/>
                      <a:pt x="7" y="411"/>
                      <a:pt x="8" y="412"/>
                    </a:cubicBezTo>
                    <a:cubicBezTo>
                      <a:pt x="8" y="412"/>
                      <a:pt x="8" y="412"/>
                      <a:pt x="8" y="412"/>
                    </a:cubicBezTo>
                    <a:cubicBezTo>
                      <a:pt x="8" y="412"/>
                      <a:pt x="9" y="412"/>
                      <a:pt x="9" y="412"/>
                    </a:cubicBezTo>
                    <a:cubicBezTo>
                      <a:pt x="10" y="412"/>
                      <a:pt x="11" y="412"/>
                      <a:pt x="12" y="412"/>
                    </a:cubicBezTo>
                    <a:cubicBezTo>
                      <a:pt x="13" y="412"/>
                      <a:pt x="14" y="412"/>
                      <a:pt x="15" y="412"/>
                    </a:cubicBezTo>
                    <a:cubicBezTo>
                      <a:pt x="15" y="412"/>
                      <a:pt x="15" y="412"/>
                      <a:pt x="15" y="412"/>
                    </a:cubicBezTo>
                    <a:cubicBezTo>
                      <a:pt x="15" y="412"/>
                      <a:pt x="16" y="412"/>
                      <a:pt x="16" y="412"/>
                    </a:cubicBezTo>
                    <a:cubicBezTo>
                      <a:pt x="17" y="412"/>
                      <a:pt x="18" y="412"/>
                      <a:pt x="19" y="412"/>
                    </a:cubicBezTo>
                    <a:cubicBezTo>
                      <a:pt x="20" y="412"/>
                      <a:pt x="20" y="412"/>
                      <a:pt x="21" y="412"/>
                    </a:cubicBezTo>
                    <a:cubicBezTo>
                      <a:pt x="21" y="412"/>
                      <a:pt x="21" y="412"/>
                      <a:pt x="22" y="412"/>
                    </a:cubicBezTo>
                    <a:cubicBezTo>
                      <a:pt x="22" y="412"/>
                      <a:pt x="22" y="412"/>
                      <a:pt x="22" y="412"/>
                    </a:cubicBezTo>
                    <a:cubicBezTo>
                      <a:pt x="24" y="412"/>
                      <a:pt x="25" y="412"/>
                      <a:pt x="26" y="412"/>
                    </a:cubicBezTo>
                    <a:cubicBezTo>
                      <a:pt x="26" y="412"/>
                      <a:pt x="27" y="412"/>
                      <a:pt x="27" y="412"/>
                    </a:cubicBezTo>
                    <a:cubicBezTo>
                      <a:pt x="27" y="412"/>
                      <a:pt x="28" y="411"/>
                      <a:pt x="28" y="411"/>
                    </a:cubicBezTo>
                    <a:cubicBezTo>
                      <a:pt x="28" y="411"/>
                      <a:pt x="29" y="411"/>
                      <a:pt x="29" y="411"/>
                    </a:cubicBezTo>
                    <a:cubicBezTo>
                      <a:pt x="31" y="411"/>
                      <a:pt x="32" y="411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5" y="410"/>
                      <a:pt x="36" y="409"/>
                      <a:pt x="38" y="408"/>
                    </a:cubicBezTo>
                    <a:cubicBezTo>
                      <a:pt x="38" y="408"/>
                      <a:pt x="38" y="408"/>
                      <a:pt x="38" y="408"/>
                    </a:cubicBezTo>
                    <a:cubicBezTo>
                      <a:pt x="39" y="408"/>
                      <a:pt x="39" y="408"/>
                      <a:pt x="40" y="407"/>
                    </a:cubicBezTo>
                    <a:cubicBezTo>
                      <a:pt x="41" y="407"/>
                      <a:pt x="42" y="406"/>
                      <a:pt x="43" y="4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id="{0EDD030E-4930-74B2-1BF3-1B9635C86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050" y="5026025"/>
                <a:ext cx="2089150" cy="1158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76" y="112"/>
                  </a:cxn>
                  <a:cxn ang="0">
                    <a:pos x="554" y="221"/>
                  </a:cxn>
                  <a:cxn ang="0">
                    <a:pos x="487" y="297"/>
                  </a:cxn>
                  <a:cxn ang="0">
                    <a:pos x="11" y="187"/>
                  </a:cxn>
                  <a:cxn ang="0">
                    <a:pos x="11" y="188"/>
                  </a:cxn>
                  <a:cxn ang="0">
                    <a:pos x="0" y="0"/>
                  </a:cxn>
                </a:cxnLst>
                <a:rect l="0" t="0" r="r" b="b"/>
                <a:pathLst>
                  <a:path w="557" h="309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76" y="112"/>
                      <a:pt x="476" y="112"/>
                      <a:pt x="476" y="112"/>
                    </a:cubicBezTo>
                    <a:cubicBezTo>
                      <a:pt x="530" y="124"/>
                      <a:pt x="552" y="176"/>
                      <a:pt x="554" y="221"/>
                    </a:cubicBezTo>
                    <a:cubicBezTo>
                      <a:pt x="557" y="266"/>
                      <a:pt x="541" y="309"/>
                      <a:pt x="487" y="297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8"/>
                      <a:pt x="11" y="188"/>
                      <a:pt x="11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9">
                <a:extLst>
                  <a:ext uri="{FF2B5EF4-FFF2-40B4-BE49-F238E27FC236}">
                    <a16:creationId xmlns:a16="http://schemas.microsoft.com/office/drawing/2014/main" id="{1F3950F2-895B-8A1B-D4D7-ED4861170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220" y="5056505"/>
                <a:ext cx="2106613" cy="1169988"/>
              </a:xfrm>
              <a:custGeom>
                <a:avLst/>
                <a:gdLst/>
                <a:ahLst/>
                <a:cxnLst>
                  <a:cxn ang="0">
                    <a:pos x="558" y="223"/>
                  </a:cxn>
                  <a:cxn ang="0">
                    <a:pos x="477" y="11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77" y="113"/>
                  </a:cxn>
                  <a:cxn ang="0">
                    <a:pos x="555" y="223"/>
                  </a:cxn>
                  <a:cxn ang="0">
                    <a:pos x="487" y="298"/>
                  </a:cxn>
                  <a:cxn ang="0">
                    <a:pos x="11" y="188"/>
                  </a:cxn>
                  <a:cxn ang="0">
                    <a:pos x="11" y="190"/>
                  </a:cxn>
                  <a:cxn ang="0">
                    <a:pos x="12" y="192"/>
                  </a:cxn>
                  <a:cxn ang="0">
                    <a:pos x="488" y="302"/>
                  </a:cxn>
                  <a:cxn ang="0">
                    <a:pos x="558" y="223"/>
                  </a:cxn>
                </a:cxnLst>
                <a:rect l="0" t="0" r="r" b="b"/>
                <a:pathLst>
                  <a:path w="562" h="312">
                    <a:moveTo>
                      <a:pt x="558" y="223"/>
                    </a:moveTo>
                    <a:cubicBezTo>
                      <a:pt x="555" y="164"/>
                      <a:pt x="523" y="121"/>
                      <a:pt x="477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77" y="113"/>
                      <a:pt x="477" y="113"/>
                      <a:pt x="477" y="113"/>
                    </a:cubicBezTo>
                    <a:cubicBezTo>
                      <a:pt x="530" y="126"/>
                      <a:pt x="552" y="178"/>
                      <a:pt x="555" y="223"/>
                    </a:cubicBezTo>
                    <a:cubicBezTo>
                      <a:pt x="557" y="267"/>
                      <a:pt x="541" y="311"/>
                      <a:pt x="487" y="29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90"/>
                      <a:pt x="11" y="190"/>
                      <a:pt x="11" y="190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488" y="302"/>
                      <a:pt x="488" y="302"/>
                      <a:pt x="488" y="302"/>
                    </a:cubicBezTo>
                    <a:cubicBezTo>
                      <a:pt x="535" y="312"/>
                      <a:pt x="562" y="282"/>
                      <a:pt x="558" y="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0">
                <a:extLst>
                  <a:ext uri="{FF2B5EF4-FFF2-40B4-BE49-F238E27FC236}">
                    <a16:creationId xmlns:a16="http://schemas.microsoft.com/office/drawing/2014/main" id="{67DC0CFB-C0C2-DFED-2EFE-D3DDB75E8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00" y="3657600"/>
                <a:ext cx="3648075" cy="1819275"/>
              </a:xfrm>
              <a:custGeom>
                <a:avLst/>
                <a:gdLst/>
                <a:ahLst/>
                <a:cxnLst>
                  <a:cxn ang="0">
                    <a:pos x="0" y="886"/>
                  </a:cxn>
                  <a:cxn ang="0">
                    <a:pos x="1223" y="0"/>
                  </a:cxn>
                  <a:cxn ang="0">
                    <a:pos x="2298" y="194"/>
                  </a:cxn>
                  <a:cxn ang="0">
                    <a:pos x="1127" y="1146"/>
                  </a:cxn>
                  <a:cxn ang="0">
                    <a:pos x="0" y="886"/>
                  </a:cxn>
                </a:cxnLst>
                <a:rect l="0" t="0" r="r" b="b"/>
                <a:pathLst>
                  <a:path w="2298" h="1146">
                    <a:moveTo>
                      <a:pt x="0" y="886"/>
                    </a:moveTo>
                    <a:lnTo>
                      <a:pt x="1223" y="0"/>
                    </a:lnTo>
                    <a:lnTo>
                      <a:pt x="2298" y="194"/>
                    </a:lnTo>
                    <a:lnTo>
                      <a:pt x="1127" y="1146"/>
                    </a:lnTo>
                    <a:lnTo>
                      <a:pt x="0" y="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1">
                <a:extLst>
                  <a:ext uri="{FF2B5EF4-FFF2-40B4-BE49-F238E27FC236}">
                    <a16:creationId xmlns:a16="http://schemas.microsoft.com/office/drawing/2014/main" id="{3CC459C6-3957-6762-9F70-20E6851F5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713" y="3965575"/>
                <a:ext cx="2166938" cy="2201863"/>
              </a:xfrm>
              <a:custGeom>
                <a:avLst/>
                <a:gdLst/>
                <a:ahLst/>
                <a:cxnLst>
                  <a:cxn ang="0">
                    <a:pos x="578" y="125"/>
                  </a:cxn>
                  <a:cxn ang="0">
                    <a:pos x="578" y="113"/>
                  </a:cxn>
                  <a:cxn ang="0">
                    <a:pos x="577" y="103"/>
                  </a:cxn>
                  <a:cxn ang="0">
                    <a:pos x="577" y="102"/>
                  </a:cxn>
                  <a:cxn ang="0">
                    <a:pos x="575" y="93"/>
                  </a:cxn>
                  <a:cxn ang="0">
                    <a:pos x="575" y="90"/>
                  </a:cxn>
                  <a:cxn ang="0">
                    <a:pos x="573" y="82"/>
                  </a:cxn>
                  <a:cxn ang="0">
                    <a:pos x="572" y="77"/>
                  </a:cxn>
                  <a:cxn ang="0">
                    <a:pos x="570" y="72"/>
                  </a:cxn>
                  <a:cxn ang="0">
                    <a:pos x="568" y="66"/>
                  </a:cxn>
                  <a:cxn ang="0">
                    <a:pos x="566" y="62"/>
                  </a:cxn>
                  <a:cxn ang="0">
                    <a:pos x="563" y="55"/>
                  </a:cxn>
                  <a:cxn ang="0">
                    <a:pos x="562" y="53"/>
                  </a:cxn>
                  <a:cxn ang="0">
                    <a:pos x="558" y="46"/>
                  </a:cxn>
                  <a:cxn ang="0">
                    <a:pos x="558" y="46"/>
                  </a:cxn>
                  <a:cxn ang="0">
                    <a:pos x="548" y="33"/>
                  </a:cxn>
                  <a:cxn ang="0">
                    <a:pos x="539" y="22"/>
                  </a:cxn>
                  <a:cxn ang="0">
                    <a:pos x="534" y="19"/>
                  </a:cxn>
                  <a:cxn ang="0">
                    <a:pos x="529" y="15"/>
                  </a:cxn>
                  <a:cxn ang="0">
                    <a:pos x="528" y="14"/>
                  </a:cxn>
                  <a:cxn ang="0">
                    <a:pos x="521" y="10"/>
                  </a:cxn>
                  <a:cxn ang="0">
                    <a:pos x="520" y="9"/>
                  </a:cxn>
                  <a:cxn ang="0">
                    <a:pos x="514" y="6"/>
                  </a:cxn>
                  <a:cxn ang="0">
                    <a:pos x="512" y="5"/>
                  </a:cxn>
                  <a:cxn ang="0">
                    <a:pos x="511" y="5"/>
                  </a:cxn>
                  <a:cxn ang="0">
                    <a:pos x="511" y="5"/>
                  </a:cxn>
                  <a:cxn ang="0">
                    <a:pos x="505" y="3"/>
                  </a:cxn>
                  <a:cxn ang="0">
                    <a:pos x="503" y="2"/>
                  </a:cxn>
                  <a:cxn ang="0">
                    <a:pos x="496" y="0"/>
                  </a:cxn>
                  <a:cxn ang="0">
                    <a:pos x="8" y="405"/>
                  </a:cxn>
                  <a:cxn ang="0">
                    <a:pos x="16" y="408"/>
                  </a:cxn>
                  <a:cxn ang="0">
                    <a:pos x="24" y="412"/>
                  </a:cxn>
                  <a:cxn ang="0">
                    <a:pos x="31" y="416"/>
                  </a:cxn>
                  <a:cxn ang="0">
                    <a:pos x="38" y="421"/>
                  </a:cxn>
                  <a:cxn ang="0">
                    <a:pos x="43" y="426"/>
                  </a:cxn>
                  <a:cxn ang="0">
                    <a:pos x="53" y="437"/>
                  </a:cxn>
                  <a:cxn ang="0">
                    <a:pos x="62" y="449"/>
                  </a:cxn>
                  <a:cxn ang="0">
                    <a:pos x="66" y="457"/>
                  </a:cxn>
                  <a:cxn ang="0">
                    <a:pos x="70" y="465"/>
                  </a:cxn>
                  <a:cxn ang="0">
                    <a:pos x="73" y="475"/>
                  </a:cxn>
                  <a:cxn ang="0">
                    <a:pos x="76" y="484"/>
                  </a:cxn>
                  <a:cxn ang="0">
                    <a:pos x="78" y="494"/>
                  </a:cxn>
                  <a:cxn ang="0">
                    <a:pos x="80" y="504"/>
                  </a:cxn>
                  <a:cxn ang="0">
                    <a:pos x="81" y="516"/>
                  </a:cxn>
                  <a:cxn ang="0">
                    <a:pos x="81" y="529"/>
                  </a:cxn>
                  <a:cxn ang="0">
                    <a:pos x="81" y="540"/>
                  </a:cxn>
                  <a:cxn ang="0">
                    <a:pos x="79" y="550"/>
                  </a:cxn>
                  <a:cxn ang="0">
                    <a:pos x="77" y="560"/>
                  </a:cxn>
                  <a:cxn ang="0">
                    <a:pos x="73" y="568"/>
                  </a:cxn>
                  <a:cxn ang="0">
                    <a:pos x="69" y="576"/>
                  </a:cxn>
                  <a:cxn ang="0">
                    <a:pos x="65" y="582"/>
                  </a:cxn>
                  <a:cxn ang="0">
                    <a:pos x="556" y="184"/>
                  </a:cxn>
                  <a:cxn ang="0">
                    <a:pos x="563" y="177"/>
                  </a:cxn>
                  <a:cxn ang="0">
                    <a:pos x="566" y="173"/>
                  </a:cxn>
                  <a:cxn ang="0">
                    <a:pos x="569" y="168"/>
                  </a:cxn>
                  <a:cxn ang="0">
                    <a:pos x="571" y="164"/>
                  </a:cxn>
                  <a:cxn ang="0">
                    <a:pos x="573" y="158"/>
                  </a:cxn>
                  <a:cxn ang="0">
                    <a:pos x="574" y="156"/>
                  </a:cxn>
                  <a:cxn ang="0">
                    <a:pos x="576" y="148"/>
                  </a:cxn>
                  <a:cxn ang="0">
                    <a:pos x="576" y="146"/>
                  </a:cxn>
                  <a:cxn ang="0">
                    <a:pos x="577" y="137"/>
                  </a:cxn>
                  <a:cxn ang="0">
                    <a:pos x="578" y="126"/>
                  </a:cxn>
                </a:cxnLst>
                <a:rect l="0" t="0" r="r" b="b"/>
                <a:pathLst>
                  <a:path w="578" h="587">
                    <a:moveTo>
                      <a:pt x="578" y="125"/>
                    </a:moveTo>
                    <a:cubicBezTo>
                      <a:pt x="578" y="125"/>
                      <a:pt x="578" y="125"/>
                      <a:pt x="578" y="125"/>
                    </a:cubicBezTo>
                    <a:cubicBezTo>
                      <a:pt x="578" y="122"/>
                      <a:pt x="578" y="120"/>
                      <a:pt x="578" y="118"/>
                    </a:cubicBezTo>
                    <a:cubicBezTo>
                      <a:pt x="578" y="116"/>
                      <a:pt x="578" y="115"/>
                      <a:pt x="578" y="113"/>
                    </a:cubicBezTo>
                    <a:cubicBezTo>
                      <a:pt x="578" y="112"/>
                      <a:pt x="577" y="111"/>
                      <a:pt x="577" y="110"/>
                    </a:cubicBezTo>
                    <a:cubicBezTo>
                      <a:pt x="577" y="108"/>
                      <a:pt x="577" y="105"/>
                      <a:pt x="577" y="103"/>
                    </a:cubicBezTo>
                    <a:cubicBezTo>
                      <a:pt x="577" y="103"/>
                      <a:pt x="577" y="103"/>
                      <a:pt x="577" y="103"/>
                    </a:cubicBezTo>
                    <a:cubicBezTo>
                      <a:pt x="577" y="102"/>
                      <a:pt x="577" y="102"/>
                      <a:pt x="577" y="102"/>
                    </a:cubicBezTo>
                    <a:cubicBezTo>
                      <a:pt x="576" y="100"/>
                      <a:pt x="576" y="98"/>
                      <a:pt x="576" y="96"/>
                    </a:cubicBezTo>
                    <a:cubicBezTo>
                      <a:pt x="576" y="95"/>
                      <a:pt x="575" y="94"/>
                      <a:pt x="575" y="93"/>
                    </a:cubicBezTo>
                    <a:cubicBezTo>
                      <a:pt x="575" y="92"/>
                      <a:pt x="575" y="92"/>
                      <a:pt x="575" y="91"/>
                    </a:cubicBezTo>
                    <a:cubicBezTo>
                      <a:pt x="575" y="91"/>
                      <a:pt x="575" y="90"/>
                      <a:pt x="575" y="90"/>
                    </a:cubicBezTo>
                    <a:cubicBezTo>
                      <a:pt x="574" y="88"/>
                      <a:pt x="574" y="86"/>
                      <a:pt x="573" y="84"/>
                    </a:cubicBezTo>
                    <a:cubicBezTo>
                      <a:pt x="573" y="83"/>
                      <a:pt x="573" y="83"/>
                      <a:pt x="573" y="82"/>
                    </a:cubicBezTo>
                    <a:cubicBezTo>
                      <a:pt x="573" y="82"/>
                      <a:pt x="573" y="82"/>
                      <a:pt x="573" y="81"/>
                    </a:cubicBezTo>
                    <a:cubicBezTo>
                      <a:pt x="572" y="80"/>
                      <a:pt x="572" y="79"/>
                      <a:pt x="572" y="77"/>
                    </a:cubicBezTo>
                    <a:cubicBezTo>
                      <a:pt x="571" y="76"/>
                      <a:pt x="571" y="75"/>
                      <a:pt x="570" y="73"/>
                    </a:cubicBezTo>
                    <a:cubicBezTo>
                      <a:pt x="570" y="73"/>
                      <a:pt x="570" y="72"/>
                      <a:pt x="570" y="72"/>
                    </a:cubicBezTo>
                    <a:cubicBezTo>
                      <a:pt x="570" y="72"/>
                      <a:pt x="570" y="72"/>
                      <a:pt x="570" y="72"/>
                    </a:cubicBezTo>
                    <a:cubicBezTo>
                      <a:pt x="569" y="70"/>
                      <a:pt x="568" y="68"/>
                      <a:pt x="568" y="66"/>
                    </a:cubicBezTo>
                    <a:cubicBezTo>
                      <a:pt x="567" y="65"/>
                      <a:pt x="567" y="65"/>
                      <a:pt x="567" y="64"/>
                    </a:cubicBezTo>
                    <a:cubicBezTo>
                      <a:pt x="567" y="63"/>
                      <a:pt x="566" y="63"/>
                      <a:pt x="566" y="62"/>
                    </a:cubicBezTo>
                    <a:cubicBezTo>
                      <a:pt x="566" y="61"/>
                      <a:pt x="565" y="60"/>
                      <a:pt x="565" y="60"/>
                    </a:cubicBezTo>
                    <a:cubicBezTo>
                      <a:pt x="565" y="58"/>
                      <a:pt x="564" y="57"/>
                      <a:pt x="563" y="55"/>
                    </a:cubicBezTo>
                    <a:cubicBezTo>
                      <a:pt x="563" y="55"/>
                      <a:pt x="563" y="55"/>
                      <a:pt x="563" y="54"/>
                    </a:cubicBezTo>
                    <a:cubicBezTo>
                      <a:pt x="562" y="54"/>
                      <a:pt x="562" y="53"/>
                      <a:pt x="562" y="53"/>
                    </a:cubicBezTo>
                    <a:cubicBezTo>
                      <a:pt x="561" y="51"/>
                      <a:pt x="560" y="50"/>
                      <a:pt x="559" y="48"/>
                    </a:cubicBezTo>
                    <a:cubicBezTo>
                      <a:pt x="559" y="47"/>
                      <a:pt x="558" y="47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5" y="42"/>
                      <a:pt x="553" y="38"/>
                      <a:pt x="550" y="34"/>
                    </a:cubicBezTo>
                    <a:cubicBezTo>
                      <a:pt x="549" y="34"/>
                      <a:pt x="549" y="33"/>
                      <a:pt x="548" y="33"/>
                    </a:cubicBezTo>
                    <a:cubicBezTo>
                      <a:pt x="546" y="29"/>
                      <a:pt x="543" y="26"/>
                      <a:pt x="540" y="23"/>
                    </a:cubicBezTo>
                    <a:cubicBezTo>
                      <a:pt x="539" y="23"/>
                      <a:pt x="539" y="23"/>
                      <a:pt x="539" y="22"/>
                    </a:cubicBezTo>
                    <a:cubicBezTo>
                      <a:pt x="538" y="22"/>
                      <a:pt x="537" y="21"/>
                      <a:pt x="536" y="20"/>
                    </a:cubicBezTo>
                    <a:cubicBezTo>
                      <a:pt x="536" y="20"/>
                      <a:pt x="535" y="19"/>
                      <a:pt x="534" y="19"/>
                    </a:cubicBezTo>
                    <a:cubicBezTo>
                      <a:pt x="534" y="18"/>
                      <a:pt x="534" y="18"/>
                      <a:pt x="533" y="18"/>
                    </a:cubicBezTo>
                    <a:cubicBezTo>
                      <a:pt x="532" y="17"/>
                      <a:pt x="530" y="16"/>
                      <a:pt x="529" y="15"/>
                    </a:cubicBezTo>
                    <a:cubicBezTo>
                      <a:pt x="529" y="14"/>
                      <a:pt x="529" y="14"/>
                      <a:pt x="528" y="14"/>
                    </a:cubicBezTo>
                    <a:cubicBezTo>
                      <a:pt x="528" y="14"/>
                      <a:pt x="528" y="14"/>
                      <a:pt x="528" y="14"/>
                    </a:cubicBezTo>
                    <a:cubicBezTo>
                      <a:pt x="527" y="13"/>
                      <a:pt x="526" y="13"/>
                      <a:pt x="525" y="12"/>
                    </a:cubicBezTo>
                    <a:cubicBezTo>
                      <a:pt x="524" y="11"/>
                      <a:pt x="523" y="10"/>
                      <a:pt x="521" y="10"/>
                    </a:cubicBezTo>
                    <a:cubicBezTo>
                      <a:pt x="521" y="10"/>
                      <a:pt x="521" y="10"/>
                      <a:pt x="521" y="10"/>
                    </a:cubicBezTo>
                    <a:cubicBezTo>
                      <a:pt x="521" y="9"/>
                      <a:pt x="521" y="9"/>
                      <a:pt x="520" y="9"/>
                    </a:cubicBezTo>
                    <a:cubicBezTo>
                      <a:pt x="519" y="9"/>
                      <a:pt x="519" y="8"/>
                      <a:pt x="518" y="8"/>
                    </a:cubicBezTo>
                    <a:cubicBezTo>
                      <a:pt x="517" y="7"/>
                      <a:pt x="515" y="7"/>
                      <a:pt x="514" y="6"/>
                    </a:cubicBezTo>
                    <a:cubicBezTo>
                      <a:pt x="514" y="6"/>
                      <a:pt x="514" y="6"/>
                      <a:pt x="513" y="6"/>
                    </a:cubicBezTo>
                    <a:cubicBezTo>
                      <a:pt x="513" y="6"/>
                      <a:pt x="513" y="5"/>
                      <a:pt x="512" y="5"/>
                    </a:cubicBezTo>
                    <a:cubicBezTo>
                      <a:pt x="512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09" y="4"/>
                      <a:pt x="508" y="4"/>
                      <a:pt x="507" y="3"/>
                    </a:cubicBezTo>
                    <a:cubicBezTo>
                      <a:pt x="506" y="3"/>
                      <a:pt x="506" y="3"/>
                      <a:pt x="505" y="3"/>
                    </a:cubicBezTo>
                    <a:cubicBezTo>
                      <a:pt x="505" y="2"/>
                      <a:pt x="505" y="2"/>
                      <a:pt x="504" y="2"/>
                    </a:cubicBezTo>
                    <a:cubicBezTo>
                      <a:pt x="504" y="2"/>
                      <a:pt x="504" y="2"/>
                      <a:pt x="503" y="2"/>
                    </a:cubicBezTo>
                    <a:cubicBezTo>
                      <a:pt x="502" y="2"/>
                      <a:pt x="501" y="1"/>
                      <a:pt x="499" y="1"/>
                    </a:cubicBezTo>
                    <a:cubicBezTo>
                      <a:pt x="498" y="1"/>
                      <a:pt x="497" y="0"/>
                      <a:pt x="496" y="0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2" y="403"/>
                      <a:pt x="5" y="404"/>
                      <a:pt x="8" y="405"/>
                    </a:cubicBezTo>
                    <a:cubicBezTo>
                      <a:pt x="8" y="405"/>
                      <a:pt x="8" y="405"/>
                      <a:pt x="8" y="405"/>
                    </a:cubicBezTo>
                    <a:cubicBezTo>
                      <a:pt x="11" y="406"/>
                      <a:pt x="14" y="407"/>
                      <a:pt x="16" y="408"/>
                    </a:cubicBezTo>
                    <a:cubicBezTo>
                      <a:pt x="16" y="408"/>
                      <a:pt x="16" y="408"/>
                      <a:pt x="17" y="409"/>
                    </a:cubicBezTo>
                    <a:cubicBezTo>
                      <a:pt x="19" y="410"/>
                      <a:pt x="21" y="411"/>
                      <a:pt x="24" y="412"/>
                    </a:cubicBezTo>
                    <a:cubicBezTo>
                      <a:pt x="24" y="412"/>
                      <a:pt x="24" y="412"/>
                      <a:pt x="25" y="412"/>
                    </a:cubicBezTo>
                    <a:cubicBezTo>
                      <a:pt x="27" y="414"/>
                      <a:pt x="29" y="415"/>
                      <a:pt x="31" y="416"/>
                    </a:cubicBezTo>
                    <a:cubicBezTo>
                      <a:pt x="31" y="417"/>
                      <a:pt x="32" y="417"/>
                      <a:pt x="32" y="417"/>
                    </a:cubicBezTo>
                    <a:cubicBezTo>
                      <a:pt x="34" y="418"/>
                      <a:pt x="36" y="420"/>
                      <a:pt x="38" y="421"/>
                    </a:cubicBezTo>
                    <a:cubicBezTo>
                      <a:pt x="38" y="422"/>
                      <a:pt x="39" y="423"/>
                      <a:pt x="40" y="423"/>
                    </a:cubicBezTo>
                    <a:cubicBezTo>
                      <a:pt x="41" y="424"/>
                      <a:pt x="42" y="425"/>
                      <a:pt x="43" y="426"/>
                    </a:cubicBezTo>
                    <a:cubicBezTo>
                      <a:pt x="46" y="429"/>
                      <a:pt x="49" y="432"/>
                      <a:pt x="52" y="435"/>
                    </a:cubicBezTo>
                    <a:cubicBezTo>
                      <a:pt x="52" y="436"/>
                      <a:pt x="53" y="437"/>
                      <a:pt x="53" y="437"/>
                    </a:cubicBezTo>
                    <a:cubicBezTo>
                      <a:pt x="56" y="441"/>
                      <a:pt x="59" y="444"/>
                      <a:pt x="61" y="448"/>
                    </a:cubicBezTo>
                    <a:cubicBezTo>
                      <a:pt x="61" y="449"/>
                      <a:pt x="61" y="449"/>
                      <a:pt x="62" y="449"/>
                    </a:cubicBezTo>
                    <a:cubicBezTo>
                      <a:pt x="62" y="450"/>
                      <a:pt x="62" y="450"/>
                      <a:pt x="63" y="451"/>
                    </a:cubicBezTo>
                    <a:cubicBezTo>
                      <a:pt x="64" y="453"/>
                      <a:pt x="65" y="455"/>
                      <a:pt x="66" y="457"/>
                    </a:cubicBezTo>
                    <a:cubicBezTo>
                      <a:pt x="66" y="457"/>
                      <a:pt x="67" y="458"/>
                      <a:pt x="67" y="459"/>
                    </a:cubicBezTo>
                    <a:cubicBezTo>
                      <a:pt x="68" y="461"/>
                      <a:pt x="69" y="463"/>
                      <a:pt x="70" y="465"/>
                    </a:cubicBezTo>
                    <a:cubicBezTo>
                      <a:pt x="70" y="465"/>
                      <a:pt x="70" y="466"/>
                      <a:pt x="71" y="467"/>
                    </a:cubicBezTo>
                    <a:cubicBezTo>
                      <a:pt x="72" y="470"/>
                      <a:pt x="73" y="472"/>
                      <a:pt x="73" y="475"/>
                    </a:cubicBezTo>
                    <a:cubicBezTo>
                      <a:pt x="74" y="475"/>
                      <a:pt x="74" y="476"/>
                      <a:pt x="74" y="476"/>
                    </a:cubicBezTo>
                    <a:cubicBezTo>
                      <a:pt x="75" y="478"/>
                      <a:pt x="75" y="481"/>
                      <a:pt x="76" y="484"/>
                    </a:cubicBezTo>
                    <a:cubicBezTo>
                      <a:pt x="76" y="484"/>
                      <a:pt x="76" y="485"/>
                      <a:pt x="77" y="485"/>
                    </a:cubicBezTo>
                    <a:cubicBezTo>
                      <a:pt x="77" y="488"/>
                      <a:pt x="78" y="491"/>
                      <a:pt x="78" y="494"/>
                    </a:cubicBezTo>
                    <a:cubicBezTo>
                      <a:pt x="79" y="495"/>
                      <a:pt x="79" y="495"/>
                      <a:pt x="79" y="496"/>
                    </a:cubicBezTo>
                    <a:cubicBezTo>
                      <a:pt x="79" y="499"/>
                      <a:pt x="80" y="502"/>
                      <a:pt x="80" y="504"/>
                    </a:cubicBezTo>
                    <a:cubicBezTo>
                      <a:pt x="80" y="505"/>
                      <a:pt x="80" y="505"/>
                      <a:pt x="80" y="506"/>
                    </a:cubicBezTo>
                    <a:cubicBezTo>
                      <a:pt x="81" y="509"/>
                      <a:pt x="81" y="513"/>
                      <a:pt x="81" y="516"/>
                    </a:cubicBezTo>
                    <a:cubicBezTo>
                      <a:pt x="81" y="520"/>
                      <a:pt x="81" y="524"/>
                      <a:pt x="81" y="528"/>
                    </a:cubicBezTo>
                    <a:cubicBezTo>
                      <a:pt x="81" y="528"/>
                      <a:pt x="81" y="529"/>
                      <a:pt x="81" y="529"/>
                    </a:cubicBezTo>
                    <a:cubicBezTo>
                      <a:pt x="81" y="533"/>
                      <a:pt x="81" y="536"/>
                      <a:pt x="81" y="539"/>
                    </a:cubicBezTo>
                    <a:cubicBezTo>
                      <a:pt x="81" y="539"/>
                      <a:pt x="81" y="540"/>
                      <a:pt x="81" y="540"/>
                    </a:cubicBezTo>
                    <a:cubicBezTo>
                      <a:pt x="80" y="543"/>
                      <a:pt x="80" y="546"/>
                      <a:pt x="79" y="549"/>
                    </a:cubicBezTo>
                    <a:cubicBezTo>
                      <a:pt x="79" y="549"/>
                      <a:pt x="79" y="550"/>
                      <a:pt x="79" y="550"/>
                    </a:cubicBezTo>
                    <a:cubicBezTo>
                      <a:pt x="79" y="553"/>
                      <a:pt x="78" y="556"/>
                      <a:pt x="77" y="559"/>
                    </a:cubicBezTo>
                    <a:cubicBezTo>
                      <a:pt x="77" y="559"/>
                      <a:pt x="77" y="559"/>
                      <a:pt x="77" y="560"/>
                    </a:cubicBezTo>
                    <a:cubicBezTo>
                      <a:pt x="76" y="562"/>
                      <a:pt x="75" y="565"/>
                      <a:pt x="74" y="567"/>
                    </a:cubicBezTo>
                    <a:cubicBezTo>
                      <a:pt x="74" y="567"/>
                      <a:pt x="74" y="568"/>
                      <a:pt x="73" y="568"/>
                    </a:cubicBezTo>
                    <a:cubicBezTo>
                      <a:pt x="73" y="570"/>
                      <a:pt x="72" y="572"/>
                      <a:pt x="71" y="574"/>
                    </a:cubicBezTo>
                    <a:cubicBezTo>
                      <a:pt x="70" y="574"/>
                      <a:pt x="70" y="575"/>
                      <a:pt x="69" y="576"/>
                    </a:cubicBezTo>
                    <a:cubicBezTo>
                      <a:pt x="68" y="577"/>
                      <a:pt x="67" y="578"/>
                      <a:pt x="66" y="580"/>
                    </a:cubicBezTo>
                    <a:cubicBezTo>
                      <a:pt x="66" y="580"/>
                      <a:pt x="65" y="581"/>
                      <a:pt x="65" y="582"/>
                    </a:cubicBezTo>
                    <a:cubicBezTo>
                      <a:pt x="63" y="583"/>
                      <a:pt x="61" y="585"/>
                      <a:pt x="60" y="587"/>
                    </a:cubicBezTo>
                    <a:cubicBezTo>
                      <a:pt x="556" y="184"/>
                      <a:pt x="556" y="184"/>
                      <a:pt x="556" y="184"/>
                    </a:cubicBezTo>
                    <a:cubicBezTo>
                      <a:pt x="558" y="182"/>
                      <a:pt x="560" y="181"/>
                      <a:pt x="561" y="179"/>
                    </a:cubicBezTo>
                    <a:cubicBezTo>
                      <a:pt x="562" y="178"/>
                      <a:pt x="562" y="177"/>
                      <a:pt x="563" y="177"/>
                    </a:cubicBezTo>
                    <a:cubicBezTo>
                      <a:pt x="564" y="176"/>
                      <a:pt x="565" y="175"/>
                      <a:pt x="565" y="174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2"/>
                      <a:pt x="567" y="171"/>
                      <a:pt x="567" y="171"/>
                    </a:cubicBezTo>
                    <a:cubicBezTo>
                      <a:pt x="568" y="170"/>
                      <a:pt x="568" y="169"/>
                      <a:pt x="569" y="168"/>
                    </a:cubicBezTo>
                    <a:cubicBezTo>
                      <a:pt x="569" y="167"/>
                      <a:pt x="569" y="166"/>
                      <a:pt x="570" y="166"/>
                    </a:cubicBezTo>
                    <a:cubicBezTo>
                      <a:pt x="570" y="165"/>
                      <a:pt x="570" y="165"/>
                      <a:pt x="571" y="164"/>
                    </a:cubicBezTo>
                    <a:cubicBezTo>
                      <a:pt x="571" y="164"/>
                      <a:pt x="571" y="163"/>
                      <a:pt x="571" y="163"/>
                    </a:cubicBezTo>
                    <a:cubicBezTo>
                      <a:pt x="572" y="161"/>
                      <a:pt x="572" y="160"/>
                      <a:pt x="573" y="158"/>
                    </a:cubicBezTo>
                    <a:cubicBezTo>
                      <a:pt x="573" y="158"/>
                      <a:pt x="573" y="157"/>
                      <a:pt x="573" y="157"/>
                    </a:cubicBezTo>
                    <a:cubicBezTo>
                      <a:pt x="573" y="156"/>
                      <a:pt x="574" y="156"/>
                      <a:pt x="574" y="156"/>
                    </a:cubicBezTo>
                    <a:cubicBezTo>
                      <a:pt x="574" y="155"/>
                      <a:pt x="574" y="154"/>
                      <a:pt x="574" y="153"/>
                    </a:cubicBezTo>
                    <a:cubicBezTo>
                      <a:pt x="575" y="151"/>
                      <a:pt x="575" y="150"/>
                      <a:pt x="576" y="148"/>
                    </a:cubicBezTo>
                    <a:cubicBezTo>
                      <a:pt x="576" y="148"/>
                      <a:pt x="576" y="148"/>
                      <a:pt x="576" y="147"/>
                    </a:cubicBezTo>
                    <a:cubicBezTo>
                      <a:pt x="576" y="147"/>
                      <a:pt x="576" y="147"/>
                      <a:pt x="576" y="146"/>
                    </a:cubicBezTo>
                    <a:cubicBezTo>
                      <a:pt x="576" y="145"/>
                      <a:pt x="576" y="144"/>
                      <a:pt x="577" y="143"/>
                    </a:cubicBezTo>
                    <a:cubicBezTo>
                      <a:pt x="577" y="141"/>
                      <a:pt x="577" y="139"/>
                      <a:pt x="577" y="137"/>
                    </a:cubicBezTo>
                    <a:cubicBezTo>
                      <a:pt x="577" y="135"/>
                      <a:pt x="578" y="133"/>
                      <a:pt x="578" y="131"/>
                    </a:cubicBezTo>
                    <a:cubicBezTo>
                      <a:pt x="578" y="129"/>
                      <a:pt x="578" y="128"/>
                      <a:pt x="578" y="126"/>
                    </a:cubicBezTo>
                    <a:cubicBezTo>
                      <a:pt x="578" y="126"/>
                      <a:pt x="578" y="126"/>
                      <a:pt x="578" y="1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1" name="Group 55">
              <a:extLst>
                <a:ext uri="{FF2B5EF4-FFF2-40B4-BE49-F238E27FC236}">
                  <a16:creationId xmlns:a16="http://schemas.microsoft.com/office/drawing/2014/main" id="{E3F9FE24-A348-9BC3-ED0E-31376BB90ACD}"/>
                </a:ext>
              </a:extLst>
            </p:cNvPr>
            <p:cNvGrpSpPr/>
            <p:nvPr/>
          </p:nvGrpSpPr>
          <p:grpSpPr>
            <a:xfrm>
              <a:off x="7279819" y="1808827"/>
              <a:ext cx="3200400" cy="2078205"/>
              <a:chOff x="2514600" y="3657600"/>
              <a:chExt cx="3956051" cy="2568893"/>
            </a:xfrm>
          </p:grpSpPr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id="{0F03A17F-BF7A-E86E-781E-72294E01C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260850"/>
                <a:ext cx="3648075" cy="1920875"/>
              </a:xfrm>
              <a:custGeom>
                <a:avLst/>
                <a:gdLst/>
                <a:ahLst/>
                <a:cxnLst>
                  <a:cxn ang="0">
                    <a:pos x="0" y="950"/>
                  </a:cxn>
                  <a:cxn ang="0">
                    <a:pos x="1174" y="0"/>
                  </a:cxn>
                  <a:cxn ang="0">
                    <a:pos x="2298" y="258"/>
                  </a:cxn>
                  <a:cxn ang="0">
                    <a:pos x="1124" y="1210"/>
                  </a:cxn>
                  <a:cxn ang="0">
                    <a:pos x="0" y="950"/>
                  </a:cxn>
                </a:cxnLst>
                <a:rect l="0" t="0" r="r" b="b"/>
                <a:pathLst>
                  <a:path w="2298" h="1210">
                    <a:moveTo>
                      <a:pt x="0" y="950"/>
                    </a:moveTo>
                    <a:lnTo>
                      <a:pt x="1174" y="0"/>
                    </a:lnTo>
                    <a:lnTo>
                      <a:pt x="2298" y="258"/>
                    </a:lnTo>
                    <a:lnTo>
                      <a:pt x="1124" y="1210"/>
                    </a:lnTo>
                    <a:lnTo>
                      <a:pt x="0" y="95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7">
                <a:extLst>
                  <a:ext uri="{FF2B5EF4-FFF2-40B4-BE49-F238E27FC236}">
                    <a16:creationId xmlns:a16="http://schemas.microsoft.com/office/drawing/2014/main" id="{B2D6C562-F5BE-44DC-5005-9C02F14AE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4643438"/>
                <a:ext cx="2036763" cy="1546225"/>
              </a:xfrm>
              <a:custGeom>
                <a:avLst/>
                <a:gdLst/>
                <a:ahLst/>
                <a:cxnLst>
                  <a:cxn ang="0">
                    <a:pos x="43" y="406"/>
                  </a:cxn>
                  <a:cxn ang="0">
                    <a:pos x="47" y="403"/>
                  </a:cxn>
                  <a:cxn ang="0">
                    <a:pos x="543" y="0"/>
                  </a:cxn>
                  <a:cxn ang="0">
                    <a:pos x="534" y="6"/>
                  </a:cxn>
                  <a:cxn ang="0">
                    <a:pos x="530" y="7"/>
                  </a:cxn>
                  <a:cxn ang="0">
                    <a:pos x="529" y="8"/>
                  </a:cxn>
                  <a:cxn ang="0">
                    <a:pos x="524" y="9"/>
                  </a:cxn>
                  <a:cxn ang="0">
                    <a:pos x="523" y="9"/>
                  </a:cxn>
                  <a:cxn ang="0">
                    <a:pos x="518" y="9"/>
                  </a:cxn>
                  <a:cxn ang="0">
                    <a:pos x="517" y="9"/>
                  </a:cxn>
                  <a:cxn ang="0">
                    <a:pos x="512" y="9"/>
                  </a:cxn>
                  <a:cxn ang="0">
                    <a:pos x="511" y="9"/>
                  </a:cxn>
                  <a:cxn ang="0">
                    <a:pos x="505" y="9"/>
                  </a:cxn>
                  <a:cxn ang="0">
                    <a:pos x="504" y="9"/>
                  </a:cxn>
                  <a:cxn ang="0">
                    <a:pos x="497" y="7"/>
                  </a:cxn>
                  <a:cxn ang="0">
                    <a:pos x="0" y="410"/>
                  </a:cxn>
                  <a:cxn ang="0">
                    <a:pos x="1" y="410"/>
                  </a:cxn>
                  <a:cxn ang="0">
                    <a:pos x="5" y="411"/>
                  </a:cxn>
                  <a:cxn ang="0">
                    <a:pos x="8" y="412"/>
                  </a:cxn>
                  <a:cxn ang="0">
                    <a:pos x="8" y="412"/>
                  </a:cxn>
                  <a:cxn ang="0">
                    <a:pos x="9" y="412"/>
                  </a:cxn>
                  <a:cxn ang="0">
                    <a:pos x="12" y="412"/>
                  </a:cxn>
                  <a:cxn ang="0">
                    <a:pos x="15" y="412"/>
                  </a:cxn>
                  <a:cxn ang="0">
                    <a:pos x="15" y="412"/>
                  </a:cxn>
                  <a:cxn ang="0">
                    <a:pos x="16" y="412"/>
                  </a:cxn>
                  <a:cxn ang="0">
                    <a:pos x="19" y="412"/>
                  </a:cxn>
                  <a:cxn ang="0">
                    <a:pos x="21" y="412"/>
                  </a:cxn>
                  <a:cxn ang="0">
                    <a:pos x="22" y="412"/>
                  </a:cxn>
                  <a:cxn ang="0">
                    <a:pos x="22" y="412"/>
                  </a:cxn>
                  <a:cxn ang="0">
                    <a:pos x="26" y="412"/>
                  </a:cxn>
                  <a:cxn ang="0">
                    <a:pos x="27" y="412"/>
                  </a:cxn>
                  <a:cxn ang="0">
                    <a:pos x="28" y="411"/>
                  </a:cxn>
                  <a:cxn ang="0">
                    <a:pos x="29" y="411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8" y="408"/>
                  </a:cxn>
                  <a:cxn ang="0">
                    <a:pos x="38" y="408"/>
                  </a:cxn>
                  <a:cxn ang="0">
                    <a:pos x="40" y="407"/>
                  </a:cxn>
                  <a:cxn ang="0">
                    <a:pos x="43" y="406"/>
                  </a:cxn>
                </a:cxnLst>
                <a:rect l="0" t="0" r="r" b="b"/>
                <a:pathLst>
                  <a:path w="543" h="412">
                    <a:moveTo>
                      <a:pt x="43" y="406"/>
                    </a:moveTo>
                    <a:cubicBezTo>
                      <a:pt x="44" y="405"/>
                      <a:pt x="45" y="404"/>
                      <a:pt x="47" y="403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1" y="2"/>
                      <a:pt x="538" y="4"/>
                      <a:pt x="534" y="6"/>
                    </a:cubicBezTo>
                    <a:cubicBezTo>
                      <a:pt x="533" y="6"/>
                      <a:pt x="531" y="7"/>
                      <a:pt x="530" y="7"/>
                    </a:cubicBezTo>
                    <a:cubicBezTo>
                      <a:pt x="529" y="7"/>
                      <a:pt x="529" y="7"/>
                      <a:pt x="529" y="8"/>
                    </a:cubicBezTo>
                    <a:cubicBezTo>
                      <a:pt x="527" y="8"/>
                      <a:pt x="526" y="8"/>
                      <a:pt x="524" y="9"/>
                    </a:cubicBezTo>
                    <a:cubicBezTo>
                      <a:pt x="524" y="9"/>
                      <a:pt x="524" y="9"/>
                      <a:pt x="523" y="9"/>
                    </a:cubicBezTo>
                    <a:cubicBezTo>
                      <a:pt x="522" y="9"/>
                      <a:pt x="520" y="9"/>
                      <a:pt x="518" y="9"/>
                    </a:cubicBezTo>
                    <a:cubicBezTo>
                      <a:pt x="518" y="9"/>
                      <a:pt x="518" y="9"/>
                      <a:pt x="517" y="9"/>
                    </a:cubicBezTo>
                    <a:cubicBezTo>
                      <a:pt x="515" y="10"/>
                      <a:pt x="514" y="10"/>
                      <a:pt x="512" y="9"/>
                    </a:cubicBezTo>
                    <a:cubicBezTo>
                      <a:pt x="511" y="9"/>
                      <a:pt x="511" y="9"/>
                      <a:pt x="511" y="9"/>
                    </a:cubicBezTo>
                    <a:cubicBezTo>
                      <a:pt x="509" y="9"/>
                      <a:pt x="507" y="9"/>
                      <a:pt x="505" y="9"/>
                    </a:cubicBezTo>
                    <a:cubicBezTo>
                      <a:pt x="504" y="9"/>
                      <a:pt x="504" y="9"/>
                      <a:pt x="504" y="9"/>
                    </a:cubicBezTo>
                    <a:cubicBezTo>
                      <a:pt x="502" y="8"/>
                      <a:pt x="499" y="8"/>
                      <a:pt x="497" y="7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1" y="410"/>
                      <a:pt x="1" y="410"/>
                      <a:pt x="1" y="410"/>
                    </a:cubicBezTo>
                    <a:cubicBezTo>
                      <a:pt x="2" y="411"/>
                      <a:pt x="4" y="411"/>
                      <a:pt x="5" y="411"/>
                    </a:cubicBezTo>
                    <a:cubicBezTo>
                      <a:pt x="6" y="411"/>
                      <a:pt x="7" y="411"/>
                      <a:pt x="8" y="412"/>
                    </a:cubicBezTo>
                    <a:cubicBezTo>
                      <a:pt x="8" y="412"/>
                      <a:pt x="8" y="412"/>
                      <a:pt x="8" y="412"/>
                    </a:cubicBezTo>
                    <a:cubicBezTo>
                      <a:pt x="8" y="412"/>
                      <a:pt x="9" y="412"/>
                      <a:pt x="9" y="412"/>
                    </a:cubicBezTo>
                    <a:cubicBezTo>
                      <a:pt x="10" y="412"/>
                      <a:pt x="11" y="412"/>
                      <a:pt x="12" y="412"/>
                    </a:cubicBezTo>
                    <a:cubicBezTo>
                      <a:pt x="13" y="412"/>
                      <a:pt x="14" y="412"/>
                      <a:pt x="15" y="412"/>
                    </a:cubicBezTo>
                    <a:cubicBezTo>
                      <a:pt x="15" y="412"/>
                      <a:pt x="15" y="412"/>
                      <a:pt x="15" y="412"/>
                    </a:cubicBezTo>
                    <a:cubicBezTo>
                      <a:pt x="15" y="412"/>
                      <a:pt x="16" y="412"/>
                      <a:pt x="16" y="412"/>
                    </a:cubicBezTo>
                    <a:cubicBezTo>
                      <a:pt x="17" y="412"/>
                      <a:pt x="18" y="412"/>
                      <a:pt x="19" y="412"/>
                    </a:cubicBezTo>
                    <a:cubicBezTo>
                      <a:pt x="20" y="412"/>
                      <a:pt x="20" y="412"/>
                      <a:pt x="21" y="412"/>
                    </a:cubicBezTo>
                    <a:cubicBezTo>
                      <a:pt x="21" y="412"/>
                      <a:pt x="21" y="412"/>
                      <a:pt x="22" y="412"/>
                    </a:cubicBezTo>
                    <a:cubicBezTo>
                      <a:pt x="22" y="412"/>
                      <a:pt x="22" y="412"/>
                      <a:pt x="22" y="412"/>
                    </a:cubicBezTo>
                    <a:cubicBezTo>
                      <a:pt x="24" y="412"/>
                      <a:pt x="25" y="412"/>
                      <a:pt x="26" y="412"/>
                    </a:cubicBezTo>
                    <a:cubicBezTo>
                      <a:pt x="26" y="412"/>
                      <a:pt x="27" y="412"/>
                      <a:pt x="27" y="412"/>
                    </a:cubicBezTo>
                    <a:cubicBezTo>
                      <a:pt x="27" y="412"/>
                      <a:pt x="28" y="411"/>
                      <a:pt x="28" y="411"/>
                    </a:cubicBezTo>
                    <a:cubicBezTo>
                      <a:pt x="28" y="411"/>
                      <a:pt x="29" y="411"/>
                      <a:pt x="29" y="411"/>
                    </a:cubicBezTo>
                    <a:cubicBezTo>
                      <a:pt x="31" y="411"/>
                      <a:pt x="32" y="411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5" y="410"/>
                      <a:pt x="36" y="409"/>
                      <a:pt x="38" y="408"/>
                    </a:cubicBezTo>
                    <a:cubicBezTo>
                      <a:pt x="38" y="408"/>
                      <a:pt x="38" y="408"/>
                      <a:pt x="38" y="408"/>
                    </a:cubicBezTo>
                    <a:cubicBezTo>
                      <a:pt x="39" y="408"/>
                      <a:pt x="39" y="408"/>
                      <a:pt x="40" y="407"/>
                    </a:cubicBezTo>
                    <a:cubicBezTo>
                      <a:pt x="41" y="407"/>
                      <a:pt x="42" y="406"/>
                      <a:pt x="43" y="4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8">
                <a:extLst>
                  <a:ext uri="{FF2B5EF4-FFF2-40B4-BE49-F238E27FC236}">
                    <a16:creationId xmlns:a16="http://schemas.microsoft.com/office/drawing/2014/main" id="{1EC9F236-2999-BBBB-40A1-24E591861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050" y="5026025"/>
                <a:ext cx="2089150" cy="1158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76" y="112"/>
                  </a:cxn>
                  <a:cxn ang="0">
                    <a:pos x="554" y="221"/>
                  </a:cxn>
                  <a:cxn ang="0">
                    <a:pos x="487" y="297"/>
                  </a:cxn>
                  <a:cxn ang="0">
                    <a:pos x="11" y="187"/>
                  </a:cxn>
                  <a:cxn ang="0">
                    <a:pos x="11" y="188"/>
                  </a:cxn>
                  <a:cxn ang="0">
                    <a:pos x="0" y="0"/>
                  </a:cxn>
                </a:cxnLst>
                <a:rect l="0" t="0" r="r" b="b"/>
                <a:pathLst>
                  <a:path w="557" h="309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76" y="112"/>
                      <a:pt x="476" y="112"/>
                      <a:pt x="476" y="112"/>
                    </a:cubicBezTo>
                    <a:cubicBezTo>
                      <a:pt x="530" y="124"/>
                      <a:pt x="552" y="176"/>
                      <a:pt x="554" y="221"/>
                    </a:cubicBezTo>
                    <a:cubicBezTo>
                      <a:pt x="557" y="266"/>
                      <a:pt x="541" y="309"/>
                      <a:pt x="487" y="297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8"/>
                      <a:pt x="11" y="188"/>
                      <a:pt x="11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9">
                <a:extLst>
                  <a:ext uri="{FF2B5EF4-FFF2-40B4-BE49-F238E27FC236}">
                    <a16:creationId xmlns:a16="http://schemas.microsoft.com/office/drawing/2014/main" id="{7B8E592C-77FC-9EA0-FC35-702E9A1D8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220" y="5056505"/>
                <a:ext cx="2106613" cy="1169988"/>
              </a:xfrm>
              <a:custGeom>
                <a:avLst/>
                <a:gdLst/>
                <a:ahLst/>
                <a:cxnLst>
                  <a:cxn ang="0">
                    <a:pos x="558" y="223"/>
                  </a:cxn>
                  <a:cxn ang="0">
                    <a:pos x="477" y="11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77" y="113"/>
                  </a:cxn>
                  <a:cxn ang="0">
                    <a:pos x="555" y="223"/>
                  </a:cxn>
                  <a:cxn ang="0">
                    <a:pos x="487" y="298"/>
                  </a:cxn>
                  <a:cxn ang="0">
                    <a:pos x="11" y="188"/>
                  </a:cxn>
                  <a:cxn ang="0">
                    <a:pos x="11" y="190"/>
                  </a:cxn>
                  <a:cxn ang="0">
                    <a:pos x="12" y="192"/>
                  </a:cxn>
                  <a:cxn ang="0">
                    <a:pos x="488" y="302"/>
                  </a:cxn>
                  <a:cxn ang="0">
                    <a:pos x="558" y="223"/>
                  </a:cxn>
                </a:cxnLst>
                <a:rect l="0" t="0" r="r" b="b"/>
                <a:pathLst>
                  <a:path w="562" h="312">
                    <a:moveTo>
                      <a:pt x="558" y="223"/>
                    </a:moveTo>
                    <a:cubicBezTo>
                      <a:pt x="555" y="164"/>
                      <a:pt x="523" y="121"/>
                      <a:pt x="477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77" y="113"/>
                      <a:pt x="477" y="113"/>
                      <a:pt x="477" y="113"/>
                    </a:cubicBezTo>
                    <a:cubicBezTo>
                      <a:pt x="530" y="126"/>
                      <a:pt x="552" y="178"/>
                      <a:pt x="555" y="223"/>
                    </a:cubicBezTo>
                    <a:cubicBezTo>
                      <a:pt x="557" y="267"/>
                      <a:pt x="541" y="311"/>
                      <a:pt x="487" y="29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90"/>
                      <a:pt x="11" y="190"/>
                      <a:pt x="11" y="190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488" y="302"/>
                      <a:pt x="488" y="302"/>
                      <a:pt x="488" y="302"/>
                    </a:cubicBezTo>
                    <a:cubicBezTo>
                      <a:pt x="535" y="312"/>
                      <a:pt x="562" y="282"/>
                      <a:pt x="558" y="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0">
                <a:extLst>
                  <a:ext uri="{FF2B5EF4-FFF2-40B4-BE49-F238E27FC236}">
                    <a16:creationId xmlns:a16="http://schemas.microsoft.com/office/drawing/2014/main" id="{CF8D59A3-DE69-7183-5780-6BCA9A978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00" y="3657600"/>
                <a:ext cx="3648075" cy="1819275"/>
              </a:xfrm>
              <a:custGeom>
                <a:avLst/>
                <a:gdLst/>
                <a:ahLst/>
                <a:cxnLst>
                  <a:cxn ang="0">
                    <a:pos x="0" y="886"/>
                  </a:cxn>
                  <a:cxn ang="0">
                    <a:pos x="1223" y="0"/>
                  </a:cxn>
                  <a:cxn ang="0">
                    <a:pos x="2298" y="194"/>
                  </a:cxn>
                  <a:cxn ang="0">
                    <a:pos x="1127" y="1146"/>
                  </a:cxn>
                  <a:cxn ang="0">
                    <a:pos x="0" y="886"/>
                  </a:cxn>
                </a:cxnLst>
                <a:rect l="0" t="0" r="r" b="b"/>
                <a:pathLst>
                  <a:path w="2298" h="1146">
                    <a:moveTo>
                      <a:pt x="0" y="886"/>
                    </a:moveTo>
                    <a:lnTo>
                      <a:pt x="1223" y="0"/>
                    </a:lnTo>
                    <a:lnTo>
                      <a:pt x="2298" y="194"/>
                    </a:lnTo>
                    <a:lnTo>
                      <a:pt x="1127" y="1146"/>
                    </a:lnTo>
                    <a:lnTo>
                      <a:pt x="0" y="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1">
                <a:extLst>
                  <a:ext uri="{FF2B5EF4-FFF2-40B4-BE49-F238E27FC236}">
                    <a16:creationId xmlns:a16="http://schemas.microsoft.com/office/drawing/2014/main" id="{F3782498-E757-9DF0-16D8-EA06BD24C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713" y="3965575"/>
                <a:ext cx="2166938" cy="2201863"/>
              </a:xfrm>
              <a:custGeom>
                <a:avLst/>
                <a:gdLst/>
                <a:ahLst/>
                <a:cxnLst>
                  <a:cxn ang="0">
                    <a:pos x="578" y="125"/>
                  </a:cxn>
                  <a:cxn ang="0">
                    <a:pos x="578" y="113"/>
                  </a:cxn>
                  <a:cxn ang="0">
                    <a:pos x="577" y="103"/>
                  </a:cxn>
                  <a:cxn ang="0">
                    <a:pos x="577" y="102"/>
                  </a:cxn>
                  <a:cxn ang="0">
                    <a:pos x="575" y="93"/>
                  </a:cxn>
                  <a:cxn ang="0">
                    <a:pos x="575" y="90"/>
                  </a:cxn>
                  <a:cxn ang="0">
                    <a:pos x="573" y="82"/>
                  </a:cxn>
                  <a:cxn ang="0">
                    <a:pos x="572" y="77"/>
                  </a:cxn>
                  <a:cxn ang="0">
                    <a:pos x="570" y="72"/>
                  </a:cxn>
                  <a:cxn ang="0">
                    <a:pos x="568" y="66"/>
                  </a:cxn>
                  <a:cxn ang="0">
                    <a:pos x="566" y="62"/>
                  </a:cxn>
                  <a:cxn ang="0">
                    <a:pos x="563" y="55"/>
                  </a:cxn>
                  <a:cxn ang="0">
                    <a:pos x="562" y="53"/>
                  </a:cxn>
                  <a:cxn ang="0">
                    <a:pos x="558" y="46"/>
                  </a:cxn>
                  <a:cxn ang="0">
                    <a:pos x="558" y="46"/>
                  </a:cxn>
                  <a:cxn ang="0">
                    <a:pos x="548" y="33"/>
                  </a:cxn>
                  <a:cxn ang="0">
                    <a:pos x="539" y="22"/>
                  </a:cxn>
                  <a:cxn ang="0">
                    <a:pos x="534" y="19"/>
                  </a:cxn>
                  <a:cxn ang="0">
                    <a:pos x="529" y="15"/>
                  </a:cxn>
                  <a:cxn ang="0">
                    <a:pos x="528" y="14"/>
                  </a:cxn>
                  <a:cxn ang="0">
                    <a:pos x="521" y="10"/>
                  </a:cxn>
                  <a:cxn ang="0">
                    <a:pos x="520" y="9"/>
                  </a:cxn>
                  <a:cxn ang="0">
                    <a:pos x="514" y="6"/>
                  </a:cxn>
                  <a:cxn ang="0">
                    <a:pos x="512" y="5"/>
                  </a:cxn>
                  <a:cxn ang="0">
                    <a:pos x="511" y="5"/>
                  </a:cxn>
                  <a:cxn ang="0">
                    <a:pos x="511" y="5"/>
                  </a:cxn>
                  <a:cxn ang="0">
                    <a:pos x="505" y="3"/>
                  </a:cxn>
                  <a:cxn ang="0">
                    <a:pos x="503" y="2"/>
                  </a:cxn>
                  <a:cxn ang="0">
                    <a:pos x="496" y="0"/>
                  </a:cxn>
                  <a:cxn ang="0">
                    <a:pos x="8" y="405"/>
                  </a:cxn>
                  <a:cxn ang="0">
                    <a:pos x="16" y="408"/>
                  </a:cxn>
                  <a:cxn ang="0">
                    <a:pos x="24" y="412"/>
                  </a:cxn>
                  <a:cxn ang="0">
                    <a:pos x="31" y="416"/>
                  </a:cxn>
                  <a:cxn ang="0">
                    <a:pos x="38" y="421"/>
                  </a:cxn>
                  <a:cxn ang="0">
                    <a:pos x="43" y="426"/>
                  </a:cxn>
                  <a:cxn ang="0">
                    <a:pos x="53" y="437"/>
                  </a:cxn>
                  <a:cxn ang="0">
                    <a:pos x="62" y="449"/>
                  </a:cxn>
                  <a:cxn ang="0">
                    <a:pos x="66" y="457"/>
                  </a:cxn>
                  <a:cxn ang="0">
                    <a:pos x="70" y="465"/>
                  </a:cxn>
                  <a:cxn ang="0">
                    <a:pos x="73" y="475"/>
                  </a:cxn>
                  <a:cxn ang="0">
                    <a:pos x="76" y="484"/>
                  </a:cxn>
                  <a:cxn ang="0">
                    <a:pos x="78" y="494"/>
                  </a:cxn>
                  <a:cxn ang="0">
                    <a:pos x="80" y="504"/>
                  </a:cxn>
                  <a:cxn ang="0">
                    <a:pos x="81" y="516"/>
                  </a:cxn>
                  <a:cxn ang="0">
                    <a:pos x="81" y="529"/>
                  </a:cxn>
                  <a:cxn ang="0">
                    <a:pos x="81" y="540"/>
                  </a:cxn>
                  <a:cxn ang="0">
                    <a:pos x="79" y="550"/>
                  </a:cxn>
                  <a:cxn ang="0">
                    <a:pos x="77" y="560"/>
                  </a:cxn>
                  <a:cxn ang="0">
                    <a:pos x="73" y="568"/>
                  </a:cxn>
                  <a:cxn ang="0">
                    <a:pos x="69" y="576"/>
                  </a:cxn>
                  <a:cxn ang="0">
                    <a:pos x="65" y="582"/>
                  </a:cxn>
                  <a:cxn ang="0">
                    <a:pos x="556" y="184"/>
                  </a:cxn>
                  <a:cxn ang="0">
                    <a:pos x="563" y="177"/>
                  </a:cxn>
                  <a:cxn ang="0">
                    <a:pos x="566" y="173"/>
                  </a:cxn>
                  <a:cxn ang="0">
                    <a:pos x="569" y="168"/>
                  </a:cxn>
                  <a:cxn ang="0">
                    <a:pos x="571" y="164"/>
                  </a:cxn>
                  <a:cxn ang="0">
                    <a:pos x="573" y="158"/>
                  </a:cxn>
                  <a:cxn ang="0">
                    <a:pos x="574" y="156"/>
                  </a:cxn>
                  <a:cxn ang="0">
                    <a:pos x="576" y="148"/>
                  </a:cxn>
                  <a:cxn ang="0">
                    <a:pos x="576" y="146"/>
                  </a:cxn>
                  <a:cxn ang="0">
                    <a:pos x="577" y="137"/>
                  </a:cxn>
                  <a:cxn ang="0">
                    <a:pos x="578" y="126"/>
                  </a:cxn>
                </a:cxnLst>
                <a:rect l="0" t="0" r="r" b="b"/>
                <a:pathLst>
                  <a:path w="578" h="587">
                    <a:moveTo>
                      <a:pt x="578" y="125"/>
                    </a:moveTo>
                    <a:cubicBezTo>
                      <a:pt x="578" y="125"/>
                      <a:pt x="578" y="125"/>
                      <a:pt x="578" y="125"/>
                    </a:cubicBezTo>
                    <a:cubicBezTo>
                      <a:pt x="578" y="122"/>
                      <a:pt x="578" y="120"/>
                      <a:pt x="578" y="118"/>
                    </a:cubicBezTo>
                    <a:cubicBezTo>
                      <a:pt x="578" y="116"/>
                      <a:pt x="578" y="115"/>
                      <a:pt x="578" y="113"/>
                    </a:cubicBezTo>
                    <a:cubicBezTo>
                      <a:pt x="578" y="112"/>
                      <a:pt x="577" y="111"/>
                      <a:pt x="577" y="110"/>
                    </a:cubicBezTo>
                    <a:cubicBezTo>
                      <a:pt x="577" y="108"/>
                      <a:pt x="577" y="105"/>
                      <a:pt x="577" y="103"/>
                    </a:cubicBezTo>
                    <a:cubicBezTo>
                      <a:pt x="577" y="103"/>
                      <a:pt x="577" y="103"/>
                      <a:pt x="577" y="103"/>
                    </a:cubicBezTo>
                    <a:cubicBezTo>
                      <a:pt x="577" y="102"/>
                      <a:pt x="577" y="102"/>
                      <a:pt x="577" y="102"/>
                    </a:cubicBezTo>
                    <a:cubicBezTo>
                      <a:pt x="576" y="100"/>
                      <a:pt x="576" y="98"/>
                      <a:pt x="576" y="96"/>
                    </a:cubicBezTo>
                    <a:cubicBezTo>
                      <a:pt x="576" y="95"/>
                      <a:pt x="575" y="94"/>
                      <a:pt x="575" y="93"/>
                    </a:cubicBezTo>
                    <a:cubicBezTo>
                      <a:pt x="575" y="92"/>
                      <a:pt x="575" y="92"/>
                      <a:pt x="575" y="91"/>
                    </a:cubicBezTo>
                    <a:cubicBezTo>
                      <a:pt x="575" y="91"/>
                      <a:pt x="575" y="90"/>
                      <a:pt x="575" y="90"/>
                    </a:cubicBezTo>
                    <a:cubicBezTo>
                      <a:pt x="574" y="88"/>
                      <a:pt x="574" y="86"/>
                      <a:pt x="573" y="84"/>
                    </a:cubicBezTo>
                    <a:cubicBezTo>
                      <a:pt x="573" y="83"/>
                      <a:pt x="573" y="83"/>
                      <a:pt x="573" y="82"/>
                    </a:cubicBezTo>
                    <a:cubicBezTo>
                      <a:pt x="573" y="82"/>
                      <a:pt x="573" y="82"/>
                      <a:pt x="573" y="81"/>
                    </a:cubicBezTo>
                    <a:cubicBezTo>
                      <a:pt x="572" y="80"/>
                      <a:pt x="572" y="79"/>
                      <a:pt x="572" y="77"/>
                    </a:cubicBezTo>
                    <a:cubicBezTo>
                      <a:pt x="571" y="76"/>
                      <a:pt x="571" y="75"/>
                      <a:pt x="570" y="73"/>
                    </a:cubicBezTo>
                    <a:cubicBezTo>
                      <a:pt x="570" y="73"/>
                      <a:pt x="570" y="72"/>
                      <a:pt x="570" y="72"/>
                    </a:cubicBezTo>
                    <a:cubicBezTo>
                      <a:pt x="570" y="72"/>
                      <a:pt x="570" y="72"/>
                      <a:pt x="570" y="72"/>
                    </a:cubicBezTo>
                    <a:cubicBezTo>
                      <a:pt x="569" y="70"/>
                      <a:pt x="568" y="68"/>
                      <a:pt x="568" y="66"/>
                    </a:cubicBezTo>
                    <a:cubicBezTo>
                      <a:pt x="567" y="65"/>
                      <a:pt x="567" y="65"/>
                      <a:pt x="567" y="64"/>
                    </a:cubicBezTo>
                    <a:cubicBezTo>
                      <a:pt x="567" y="63"/>
                      <a:pt x="566" y="63"/>
                      <a:pt x="566" y="62"/>
                    </a:cubicBezTo>
                    <a:cubicBezTo>
                      <a:pt x="566" y="61"/>
                      <a:pt x="565" y="60"/>
                      <a:pt x="565" y="60"/>
                    </a:cubicBezTo>
                    <a:cubicBezTo>
                      <a:pt x="565" y="58"/>
                      <a:pt x="564" y="57"/>
                      <a:pt x="563" y="55"/>
                    </a:cubicBezTo>
                    <a:cubicBezTo>
                      <a:pt x="563" y="55"/>
                      <a:pt x="563" y="55"/>
                      <a:pt x="563" y="54"/>
                    </a:cubicBezTo>
                    <a:cubicBezTo>
                      <a:pt x="562" y="54"/>
                      <a:pt x="562" y="53"/>
                      <a:pt x="562" y="53"/>
                    </a:cubicBezTo>
                    <a:cubicBezTo>
                      <a:pt x="561" y="51"/>
                      <a:pt x="560" y="50"/>
                      <a:pt x="559" y="48"/>
                    </a:cubicBezTo>
                    <a:cubicBezTo>
                      <a:pt x="559" y="47"/>
                      <a:pt x="558" y="47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5" y="42"/>
                      <a:pt x="553" y="38"/>
                      <a:pt x="550" y="34"/>
                    </a:cubicBezTo>
                    <a:cubicBezTo>
                      <a:pt x="549" y="34"/>
                      <a:pt x="549" y="33"/>
                      <a:pt x="548" y="33"/>
                    </a:cubicBezTo>
                    <a:cubicBezTo>
                      <a:pt x="546" y="29"/>
                      <a:pt x="543" y="26"/>
                      <a:pt x="540" y="23"/>
                    </a:cubicBezTo>
                    <a:cubicBezTo>
                      <a:pt x="539" y="23"/>
                      <a:pt x="539" y="23"/>
                      <a:pt x="539" y="22"/>
                    </a:cubicBezTo>
                    <a:cubicBezTo>
                      <a:pt x="538" y="22"/>
                      <a:pt x="537" y="21"/>
                      <a:pt x="536" y="20"/>
                    </a:cubicBezTo>
                    <a:cubicBezTo>
                      <a:pt x="536" y="20"/>
                      <a:pt x="535" y="19"/>
                      <a:pt x="534" y="19"/>
                    </a:cubicBezTo>
                    <a:cubicBezTo>
                      <a:pt x="534" y="18"/>
                      <a:pt x="534" y="18"/>
                      <a:pt x="533" y="18"/>
                    </a:cubicBezTo>
                    <a:cubicBezTo>
                      <a:pt x="532" y="17"/>
                      <a:pt x="530" y="16"/>
                      <a:pt x="529" y="15"/>
                    </a:cubicBezTo>
                    <a:cubicBezTo>
                      <a:pt x="529" y="14"/>
                      <a:pt x="529" y="14"/>
                      <a:pt x="528" y="14"/>
                    </a:cubicBezTo>
                    <a:cubicBezTo>
                      <a:pt x="528" y="14"/>
                      <a:pt x="528" y="14"/>
                      <a:pt x="528" y="14"/>
                    </a:cubicBezTo>
                    <a:cubicBezTo>
                      <a:pt x="527" y="13"/>
                      <a:pt x="526" y="13"/>
                      <a:pt x="525" y="12"/>
                    </a:cubicBezTo>
                    <a:cubicBezTo>
                      <a:pt x="524" y="11"/>
                      <a:pt x="523" y="10"/>
                      <a:pt x="521" y="10"/>
                    </a:cubicBezTo>
                    <a:cubicBezTo>
                      <a:pt x="521" y="10"/>
                      <a:pt x="521" y="10"/>
                      <a:pt x="521" y="10"/>
                    </a:cubicBezTo>
                    <a:cubicBezTo>
                      <a:pt x="521" y="9"/>
                      <a:pt x="521" y="9"/>
                      <a:pt x="520" y="9"/>
                    </a:cubicBezTo>
                    <a:cubicBezTo>
                      <a:pt x="519" y="9"/>
                      <a:pt x="519" y="8"/>
                      <a:pt x="518" y="8"/>
                    </a:cubicBezTo>
                    <a:cubicBezTo>
                      <a:pt x="517" y="7"/>
                      <a:pt x="515" y="7"/>
                      <a:pt x="514" y="6"/>
                    </a:cubicBezTo>
                    <a:cubicBezTo>
                      <a:pt x="514" y="6"/>
                      <a:pt x="514" y="6"/>
                      <a:pt x="513" y="6"/>
                    </a:cubicBezTo>
                    <a:cubicBezTo>
                      <a:pt x="513" y="6"/>
                      <a:pt x="513" y="5"/>
                      <a:pt x="512" y="5"/>
                    </a:cubicBezTo>
                    <a:cubicBezTo>
                      <a:pt x="512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09" y="4"/>
                      <a:pt x="508" y="4"/>
                      <a:pt x="507" y="3"/>
                    </a:cubicBezTo>
                    <a:cubicBezTo>
                      <a:pt x="506" y="3"/>
                      <a:pt x="506" y="3"/>
                      <a:pt x="505" y="3"/>
                    </a:cubicBezTo>
                    <a:cubicBezTo>
                      <a:pt x="505" y="2"/>
                      <a:pt x="505" y="2"/>
                      <a:pt x="504" y="2"/>
                    </a:cubicBezTo>
                    <a:cubicBezTo>
                      <a:pt x="504" y="2"/>
                      <a:pt x="504" y="2"/>
                      <a:pt x="503" y="2"/>
                    </a:cubicBezTo>
                    <a:cubicBezTo>
                      <a:pt x="502" y="2"/>
                      <a:pt x="501" y="1"/>
                      <a:pt x="499" y="1"/>
                    </a:cubicBezTo>
                    <a:cubicBezTo>
                      <a:pt x="498" y="1"/>
                      <a:pt x="497" y="0"/>
                      <a:pt x="496" y="0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2" y="403"/>
                      <a:pt x="5" y="404"/>
                      <a:pt x="8" y="405"/>
                    </a:cubicBezTo>
                    <a:cubicBezTo>
                      <a:pt x="8" y="405"/>
                      <a:pt x="8" y="405"/>
                      <a:pt x="8" y="405"/>
                    </a:cubicBezTo>
                    <a:cubicBezTo>
                      <a:pt x="11" y="406"/>
                      <a:pt x="14" y="407"/>
                      <a:pt x="16" y="408"/>
                    </a:cubicBezTo>
                    <a:cubicBezTo>
                      <a:pt x="16" y="408"/>
                      <a:pt x="16" y="408"/>
                      <a:pt x="17" y="409"/>
                    </a:cubicBezTo>
                    <a:cubicBezTo>
                      <a:pt x="19" y="410"/>
                      <a:pt x="21" y="411"/>
                      <a:pt x="24" y="412"/>
                    </a:cubicBezTo>
                    <a:cubicBezTo>
                      <a:pt x="24" y="412"/>
                      <a:pt x="24" y="412"/>
                      <a:pt x="25" y="412"/>
                    </a:cubicBezTo>
                    <a:cubicBezTo>
                      <a:pt x="27" y="414"/>
                      <a:pt x="29" y="415"/>
                      <a:pt x="31" y="416"/>
                    </a:cubicBezTo>
                    <a:cubicBezTo>
                      <a:pt x="31" y="417"/>
                      <a:pt x="32" y="417"/>
                      <a:pt x="32" y="417"/>
                    </a:cubicBezTo>
                    <a:cubicBezTo>
                      <a:pt x="34" y="418"/>
                      <a:pt x="36" y="420"/>
                      <a:pt x="38" y="421"/>
                    </a:cubicBezTo>
                    <a:cubicBezTo>
                      <a:pt x="38" y="422"/>
                      <a:pt x="39" y="423"/>
                      <a:pt x="40" y="423"/>
                    </a:cubicBezTo>
                    <a:cubicBezTo>
                      <a:pt x="41" y="424"/>
                      <a:pt x="42" y="425"/>
                      <a:pt x="43" y="426"/>
                    </a:cubicBezTo>
                    <a:cubicBezTo>
                      <a:pt x="46" y="429"/>
                      <a:pt x="49" y="432"/>
                      <a:pt x="52" y="435"/>
                    </a:cubicBezTo>
                    <a:cubicBezTo>
                      <a:pt x="52" y="436"/>
                      <a:pt x="53" y="437"/>
                      <a:pt x="53" y="437"/>
                    </a:cubicBezTo>
                    <a:cubicBezTo>
                      <a:pt x="56" y="441"/>
                      <a:pt x="59" y="444"/>
                      <a:pt x="61" y="448"/>
                    </a:cubicBezTo>
                    <a:cubicBezTo>
                      <a:pt x="61" y="449"/>
                      <a:pt x="61" y="449"/>
                      <a:pt x="62" y="449"/>
                    </a:cubicBezTo>
                    <a:cubicBezTo>
                      <a:pt x="62" y="450"/>
                      <a:pt x="62" y="450"/>
                      <a:pt x="63" y="451"/>
                    </a:cubicBezTo>
                    <a:cubicBezTo>
                      <a:pt x="64" y="453"/>
                      <a:pt x="65" y="455"/>
                      <a:pt x="66" y="457"/>
                    </a:cubicBezTo>
                    <a:cubicBezTo>
                      <a:pt x="66" y="457"/>
                      <a:pt x="67" y="458"/>
                      <a:pt x="67" y="459"/>
                    </a:cubicBezTo>
                    <a:cubicBezTo>
                      <a:pt x="68" y="461"/>
                      <a:pt x="69" y="463"/>
                      <a:pt x="70" y="465"/>
                    </a:cubicBezTo>
                    <a:cubicBezTo>
                      <a:pt x="70" y="465"/>
                      <a:pt x="70" y="466"/>
                      <a:pt x="71" y="467"/>
                    </a:cubicBezTo>
                    <a:cubicBezTo>
                      <a:pt x="72" y="470"/>
                      <a:pt x="73" y="472"/>
                      <a:pt x="73" y="475"/>
                    </a:cubicBezTo>
                    <a:cubicBezTo>
                      <a:pt x="74" y="475"/>
                      <a:pt x="74" y="476"/>
                      <a:pt x="74" y="476"/>
                    </a:cubicBezTo>
                    <a:cubicBezTo>
                      <a:pt x="75" y="478"/>
                      <a:pt x="75" y="481"/>
                      <a:pt x="76" y="484"/>
                    </a:cubicBezTo>
                    <a:cubicBezTo>
                      <a:pt x="76" y="484"/>
                      <a:pt x="76" y="485"/>
                      <a:pt x="77" y="485"/>
                    </a:cubicBezTo>
                    <a:cubicBezTo>
                      <a:pt x="77" y="488"/>
                      <a:pt x="78" y="491"/>
                      <a:pt x="78" y="494"/>
                    </a:cubicBezTo>
                    <a:cubicBezTo>
                      <a:pt x="79" y="495"/>
                      <a:pt x="79" y="495"/>
                      <a:pt x="79" y="496"/>
                    </a:cubicBezTo>
                    <a:cubicBezTo>
                      <a:pt x="79" y="499"/>
                      <a:pt x="80" y="502"/>
                      <a:pt x="80" y="504"/>
                    </a:cubicBezTo>
                    <a:cubicBezTo>
                      <a:pt x="80" y="505"/>
                      <a:pt x="80" y="505"/>
                      <a:pt x="80" y="506"/>
                    </a:cubicBezTo>
                    <a:cubicBezTo>
                      <a:pt x="81" y="509"/>
                      <a:pt x="81" y="513"/>
                      <a:pt x="81" y="516"/>
                    </a:cubicBezTo>
                    <a:cubicBezTo>
                      <a:pt x="81" y="520"/>
                      <a:pt x="81" y="524"/>
                      <a:pt x="81" y="528"/>
                    </a:cubicBezTo>
                    <a:cubicBezTo>
                      <a:pt x="81" y="528"/>
                      <a:pt x="81" y="529"/>
                      <a:pt x="81" y="529"/>
                    </a:cubicBezTo>
                    <a:cubicBezTo>
                      <a:pt x="81" y="533"/>
                      <a:pt x="81" y="536"/>
                      <a:pt x="81" y="539"/>
                    </a:cubicBezTo>
                    <a:cubicBezTo>
                      <a:pt x="81" y="539"/>
                      <a:pt x="81" y="540"/>
                      <a:pt x="81" y="540"/>
                    </a:cubicBezTo>
                    <a:cubicBezTo>
                      <a:pt x="80" y="543"/>
                      <a:pt x="80" y="546"/>
                      <a:pt x="79" y="549"/>
                    </a:cubicBezTo>
                    <a:cubicBezTo>
                      <a:pt x="79" y="549"/>
                      <a:pt x="79" y="550"/>
                      <a:pt x="79" y="550"/>
                    </a:cubicBezTo>
                    <a:cubicBezTo>
                      <a:pt x="79" y="553"/>
                      <a:pt x="78" y="556"/>
                      <a:pt x="77" y="559"/>
                    </a:cubicBezTo>
                    <a:cubicBezTo>
                      <a:pt x="77" y="559"/>
                      <a:pt x="77" y="559"/>
                      <a:pt x="77" y="560"/>
                    </a:cubicBezTo>
                    <a:cubicBezTo>
                      <a:pt x="76" y="562"/>
                      <a:pt x="75" y="565"/>
                      <a:pt x="74" y="567"/>
                    </a:cubicBezTo>
                    <a:cubicBezTo>
                      <a:pt x="74" y="567"/>
                      <a:pt x="74" y="568"/>
                      <a:pt x="73" y="568"/>
                    </a:cubicBezTo>
                    <a:cubicBezTo>
                      <a:pt x="73" y="570"/>
                      <a:pt x="72" y="572"/>
                      <a:pt x="71" y="574"/>
                    </a:cubicBezTo>
                    <a:cubicBezTo>
                      <a:pt x="70" y="574"/>
                      <a:pt x="70" y="575"/>
                      <a:pt x="69" y="576"/>
                    </a:cubicBezTo>
                    <a:cubicBezTo>
                      <a:pt x="68" y="577"/>
                      <a:pt x="67" y="578"/>
                      <a:pt x="66" y="580"/>
                    </a:cubicBezTo>
                    <a:cubicBezTo>
                      <a:pt x="66" y="580"/>
                      <a:pt x="65" y="581"/>
                      <a:pt x="65" y="582"/>
                    </a:cubicBezTo>
                    <a:cubicBezTo>
                      <a:pt x="63" y="583"/>
                      <a:pt x="61" y="585"/>
                      <a:pt x="60" y="587"/>
                    </a:cubicBezTo>
                    <a:cubicBezTo>
                      <a:pt x="556" y="184"/>
                      <a:pt x="556" y="184"/>
                      <a:pt x="556" y="184"/>
                    </a:cubicBezTo>
                    <a:cubicBezTo>
                      <a:pt x="558" y="182"/>
                      <a:pt x="560" y="181"/>
                      <a:pt x="561" y="179"/>
                    </a:cubicBezTo>
                    <a:cubicBezTo>
                      <a:pt x="562" y="178"/>
                      <a:pt x="562" y="177"/>
                      <a:pt x="563" y="177"/>
                    </a:cubicBezTo>
                    <a:cubicBezTo>
                      <a:pt x="564" y="176"/>
                      <a:pt x="565" y="175"/>
                      <a:pt x="565" y="174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2"/>
                      <a:pt x="567" y="171"/>
                      <a:pt x="567" y="171"/>
                    </a:cubicBezTo>
                    <a:cubicBezTo>
                      <a:pt x="568" y="170"/>
                      <a:pt x="568" y="169"/>
                      <a:pt x="569" y="168"/>
                    </a:cubicBezTo>
                    <a:cubicBezTo>
                      <a:pt x="569" y="167"/>
                      <a:pt x="569" y="166"/>
                      <a:pt x="570" y="166"/>
                    </a:cubicBezTo>
                    <a:cubicBezTo>
                      <a:pt x="570" y="165"/>
                      <a:pt x="570" y="165"/>
                      <a:pt x="571" y="164"/>
                    </a:cubicBezTo>
                    <a:cubicBezTo>
                      <a:pt x="571" y="164"/>
                      <a:pt x="571" y="163"/>
                      <a:pt x="571" y="163"/>
                    </a:cubicBezTo>
                    <a:cubicBezTo>
                      <a:pt x="572" y="161"/>
                      <a:pt x="572" y="160"/>
                      <a:pt x="573" y="158"/>
                    </a:cubicBezTo>
                    <a:cubicBezTo>
                      <a:pt x="573" y="158"/>
                      <a:pt x="573" y="157"/>
                      <a:pt x="573" y="157"/>
                    </a:cubicBezTo>
                    <a:cubicBezTo>
                      <a:pt x="573" y="156"/>
                      <a:pt x="574" y="156"/>
                      <a:pt x="574" y="156"/>
                    </a:cubicBezTo>
                    <a:cubicBezTo>
                      <a:pt x="574" y="155"/>
                      <a:pt x="574" y="154"/>
                      <a:pt x="574" y="153"/>
                    </a:cubicBezTo>
                    <a:cubicBezTo>
                      <a:pt x="575" y="151"/>
                      <a:pt x="575" y="150"/>
                      <a:pt x="576" y="148"/>
                    </a:cubicBezTo>
                    <a:cubicBezTo>
                      <a:pt x="576" y="148"/>
                      <a:pt x="576" y="148"/>
                      <a:pt x="576" y="147"/>
                    </a:cubicBezTo>
                    <a:cubicBezTo>
                      <a:pt x="576" y="147"/>
                      <a:pt x="576" y="147"/>
                      <a:pt x="576" y="146"/>
                    </a:cubicBezTo>
                    <a:cubicBezTo>
                      <a:pt x="576" y="145"/>
                      <a:pt x="576" y="144"/>
                      <a:pt x="577" y="143"/>
                    </a:cubicBezTo>
                    <a:cubicBezTo>
                      <a:pt x="577" y="141"/>
                      <a:pt x="577" y="139"/>
                      <a:pt x="577" y="137"/>
                    </a:cubicBezTo>
                    <a:cubicBezTo>
                      <a:pt x="577" y="135"/>
                      <a:pt x="578" y="133"/>
                      <a:pt x="578" y="131"/>
                    </a:cubicBezTo>
                    <a:cubicBezTo>
                      <a:pt x="578" y="129"/>
                      <a:pt x="578" y="128"/>
                      <a:pt x="578" y="126"/>
                    </a:cubicBezTo>
                    <a:cubicBezTo>
                      <a:pt x="578" y="126"/>
                      <a:pt x="578" y="126"/>
                      <a:pt x="578" y="1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8" name="Group 62">
              <a:extLst>
                <a:ext uri="{FF2B5EF4-FFF2-40B4-BE49-F238E27FC236}">
                  <a16:creationId xmlns:a16="http://schemas.microsoft.com/office/drawing/2014/main" id="{08B3986C-DB2E-5504-D7AD-553E55106E75}"/>
                </a:ext>
              </a:extLst>
            </p:cNvPr>
            <p:cNvGrpSpPr/>
            <p:nvPr/>
          </p:nvGrpSpPr>
          <p:grpSpPr>
            <a:xfrm>
              <a:off x="7203619" y="1232666"/>
              <a:ext cx="3009880" cy="1954488"/>
              <a:chOff x="2514600" y="3657600"/>
              <a:chExt cx="3956051" cy="25688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Freeform 6">
                <a:extLst>
                  <a:ext uri="{FF2B5EF4-FFF2-40B4-BE49-F238E27FC236}">
                    <a16:creationId xmlns:a16="http://schemas.microsoft.com/office/drawing/2014/main" id="{3407F6CE-1833-64C9-7EC5-83373BAE8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260850"/>
                <a:ext cx="3648075" cy="1920875"/>
              </a:xfrm>
              <a:custGeom>
                <a:avLst/>
                <a:gdLst/>
                <a:ahLst/>
                <a:cxnLst>
                  <a:cxn ang="0">
                    <a:pos x="0" y="950"/>
                  </a:cxn>
                  <a:cxn ang="0">
                    <a:pos x="1174" y="0"/>
                  </a:cxn>
                  <a:cxn ang="0">
                    <a:pos x="2298" y="258"/>
                  </a:cxn>
                  <a:cxn ang="0">
                    <a:pos x="1124" y="1210"/>
                  </a:cxn>
                  <a:cxn ang="0">
                    <a:pos x="0" y="950"/>
                  </a:cxn>
                </a:cxnLst>
                <a:rect l="0" t="0" r="r" b="b"/>
                <a:pathLst>
                  <a:path w="2298" h="1210">
                    <a:moveTo>
                      <a:pt x="0" y="950"/>
                    </a:moveTo>
                    <a:lnTo>
                      <a:pt x="1174" y="0"/>
                    </a:lnTo>
                    <a:lnTo>
                      <a:pt x="2298" y="258"/>
                    </a:lnTo>
                    <a:lnTo>
                      <a:pt x="1124" y="1210"/>
                    </a:lnTo>
                    <a:lnTo>
                      <a:pt x="0" y="9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7">
                <a:extLst>
                  <a:ext uri="{FF2B5EF4-FFF2-40B4-BE49-F238E27FC236}">
                    <a16:creationId xmlns:a16="http://schemas.microsoft.com/office/drawing/2014/main" id="{C673C333-2324-B525-AD84-BEB072FBF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4643438"/>
                <a:ext cx="2036763" cy="1546225"/>
              </a:xfrm>
              <a:custGeom>
                <a:avLst/>
                <a:gdLst/>
                <a:ahLst/>
                <a:cxnLst>
                  <a:cxn ang="0">
                    <a:pos x="43" y="406"/>
                  </a:cxn>
                  <a:cxn ang="0">
                    <a:pos x="47" y="403"/>
                  </a:cxn>
                  <a:cxn ang="0">
                    <a:pos x="543" y="0"/>
                  </a:cxn>
                  <a:cxn ang="0">
                    <a:pos x="534" y="6"/>
                  </a:cxn>
                  <a:cxn ang="0">
                    <a:pos x="530" y="7"/>
                  </a:cxn>
                  <a:cxn ang="0">
                    <a:pos x="529" y="8"/>
                  </a:cxn>
                  <a:cxn ang="0">
                    <a:pos x="524" y="9"/>
                  </a:cxn>
                  <a:cxn ang="0">
                    <a:pos x="523" y="9"/>
                  </a:cxn>
                  <a:cxn ang="0">
                    <a:pos x="518" y="9"/>
                  </a:cxn>
                  <a:cxn ang="0">
                    <a:pos x="517" y="9"/>
                  </a:cxn>
                  <a:cxn ang="0">
                    <a:pos x="512" y="9"/>
                  </a:cxn>
                  <a:cxn ang="0">
                    <a:pos x="511" y="9"/>
                  </a:cxn>
                  <a:cxn ang="0">
                    <a:pos x="505" y="9"/>
                  </a:cxn>
                  <a:cxn ang="0">
                    <a:pos x="504" y="9"/>
                  </a:cxn>
                  <a:cxn ang="0">
                    <a:pos x="497" y="7"/>
                  </a:cxn>
                  <a:cxn ang="0">
                    <a:pos x="0" y="410"/>
                  </a:cxn>
                  <a:cxn ang="0">
                    <a:pos x="1" y="410"/>
                  </a:cxn>
                  <a:cxn ang="0">
                    <a:pos x="5" y="411"/>
                  </a:cxn>
                  <a:cxn ang="0">
                    <a:pos x="8" y="412"/>
                  </a:cxn>
                  <a:cxn ang="0">
                    <a:pos x="8" y="412"/>
                  </a:cxn>
                  <a:cxn ang="0">
                    <a:pos x="9" y="412"/>
                  </a:cxn>
                  <a:cxn ang="0">
                    <a:pos x="12" y="412"/>
                  </a:cxn>
                  <a:cxn ang="0">
                    <a:pos x="15" y="412"/>
                  </a:cxn>
                  <a:cxn ang="0">
                    <a:pos x="15" y="412"/>
                  </a:cxn>
                  <a:cxn ang="0">
                    <a:pos x="16" y="412"/>
                  </a:cxn>
                  <a:cxn ang="0">
                    <a:pos x="19" y="412"/>
                  </a:cxn>
                  <a:cxn ang="0">
                    <a:pos x="21" y="412"/>
                  </a:cxn>
                  <a:cxn ang="0">
                    <a:pos x="22" y="412"/>
                  </a:cxn>
                  <a:cxn ang="0">
                    <a:pos x="22" y="412"/>
                  </a:cxn>
                  <a:cxn ang="0">
                    <a:pos x="26" y="412"/>
                  </a:cxn>
                  <a:cxn ang="0">
                    <a:pos x="27" y="412"/>
                  </a:cxn>
                  <a:cxn ang="0">
                    <a:pos x="28" y="411"/>
                  </a:cxn>
                  <a:cxn ang="0">
                    <a:pos x="29" y="411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8" y="408"/>
                  </a:cxn>
                  <a:cxn ang="0">
                    <a:pos x="38" y="408"/>
                  </a:cxn>
                  <a:cxn ang="0">
                    <a:pos x="40" y="407"/>
                  </a:cxn>
                  <a:cxn ang="0">
                    <a:pos x="43" y="406"/>
                  </a:cxn>
                </a:cxnLst>
                <a:rect l="0" t="0" r="r" b="b"/>
                <a:pathLst>
                  <a:path w="543" h="412">
                    <a:moveTo>
                      <a:pt x="43" y="406"/>
                    </a:moveTo>
                    <a:cubicBezTo>
                      <a:pt x="44" y="405"/>
                      <a:pt x="45" y="404"/>
                      <a:pt x="47" y="403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1" y="2"/>
                      <a:pt x="538" y="4"/>
                      <a:pt x="534" y="6"/>
                    </a:cubicBezTo>
                    <a:cubicBezTo>
                      <a:pt x="533" y="6"/>
                      <a:pt x="531" y="7"/>
                      <a:pt x="530" y="7"/>
                    </a:cubicBezTo>
                    <a:cubicBezTo>
                      <a:pt x="529" y="7"/>
                      <a:pt x="529" y="7"/>
                      <a:pt x="529" y="8"/>
                    </a:cubicBezTo>
                    <a:cubicBezTo>
                      <a:pt x="527" y="8"/>
                      <a:pt x="526" y="8"/>
                      <a:pt x="524" y="9"/>
                    </a:cubicBezTo>
                    <a:cubicBezTo>
                      <a:pt x="524" y="9"/>
                      <a:pt x="524" y="9"/>
                      <a:pt x="523" y="9"/>
                    </a:cubicBezTo>
                    <a:cubicBezTo>
                      <a:pt x="522" y="9"/>
                      <a:pt x="520" y="9"/>
                      <a:pt x="518" y="9"/>
                    </a:cubicBezTo>
                    <a:cubicBezTo>
                      <a:pt x="518" y="9"/>
                      <a:pt x="518" y="9"/>
                      <a:pt x="517" y="9"/>
                    </a:cubicBezTo>
                    <a:cubicBezTo>
                      <a:pt x="515" y="10"/>
                      <a:pt x="514" y="10"/>
                      <a:pt x="512" y="9"/>
                    </a:cubicBezTo>
                    <a:cubicBezTo>
                      <a:pt x="511" y="9"/>
                      <a:pt x="511" y="9"/>
                      <a:pt x="511" y="9"/>
                    </a:cubicBezTo>
                    <a:cubicBezTo>
                      <a:pt x="509" y="9"/>
                      <a:pt x="507" y="9"/>
                      <a:pt x="505" y="9"/>
                    </a:cubicBezTo>
                    <a:cubicBezTo>
                      <a:pt x="504" y="9"/>
                      <a:pt x="504" y="9"/>
                      <a:pt x="504" y="9"/>
                    </a:cubicBezTo>
                    <a:cubicBezTo>
                      <a:pt x="502" y="8"/>
                      <a:pt x="499" y="8"/>
                      <a:pt x="497" y="7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1" y="410"/>
                      <a:pt x="1" y="410"/>
                      <a:pt x="1" y="410"/>
                    </a:cubicBezTo>
                    <a:cubicBezTo>
                      <a:pt x="2" y="411"/>
                      <a:pt x="4" y="411"/>
                      <a:pt x="5" y="411"/>
                    </a:cubicBezTo>
                    <a:cubicBezTo>
                      <a:pt x="6" y="411"/>
                      <a:pt x="7" y="411"/>
                      <a:pt x="8" y="412"/>
                    </a:cubicBezTo>
                    <a:cubicBezTo>
                      <a:pt x="8" y="412"/>
                      <a:pt x="8" y="412"/>
                      <a:pt x="8" y="412"/>
                    </a:cubicBezTo>
                    <a:cubicBezTo>
                      <a:pt x="8" y="412"/>
                      <a:pt x="9" y="412"/>
                      <a:pt x="9" y="412"/>
                    </a:cubicBezTo>
                    <a:cubicBezTo>
                      <a:pt x="10" y="412"/>
                      <a:pt x="11" y="412"/>
                      <a:pt x="12" y="412"/>
                    </a:cubicBezTo>
                    <a:cubicBezTo>
                      <a:pt x="13" y="412"/>
                      <a:pt x="14" y="412"/>
                      <a:pt x="15" y="412"/>
                    </a:cubicBezTo>
                    <a:cubicBezTo>
                      <a:pt x="15" y="412"/>
                      <a:pt x="15" y="412"/>
                      <a:pt x="15" y="412"/>
                    </a:cubicBezTo>
                    <a:cubicBezTo>
                      <a:pt x="15" y="412"/>
                      <a:pt x="16" y="412"/>
                      <a:pt x="16" y="412"/>
                    </a:cubicBezTo>
                    <a:cubicBezTo>
                      <a:pt x="17" y="412"/>
                      <a:pt x="18" y="412"/>
                      <a:pt x="19" y="412"/>
                    </a:cubicBezTo>
                    <a:cubicBezTo>
                      <a:pt x="20" y="412"/>
                      <a:pt x="20" y="412"/>
                      <a:pt x="21" y="412"/>
                    </a:cubicBezTo>
                    <a:cubicBezTo>
                      <a:pt x="21" y="412"/>
                      <a:pt x="21" y="412"/>
                      <a:pt x="22" y="412"/>
                    </a:cubicBezTo>
                    <a:cubicBezTo>
                      <a:pt x="22" y="412"/>
                      <a:pt x="22" y="412"/>
                      <a:pt x="22" y="412"/>
                    </a:cubicBezTo>
                    <a:cubicBezTo>
                      <a:pt x="24" y="412"/>
                      <a:pt x="25" y="412"/>
                      <a:pt x="26" y="412"/>
                    </a:cubicBezTo>
                    <a:cubicBezTo>
                      <a:pt x="26" y="412"/>
                      <a:pt x="27" y="412"/>
                      <a:pt x="27" y="412"/>
                    </a:cubicBezTo>
                    <a:cubicBezTo>
                      <a:pt x="27" y="412"/>
                      <a:pt x="28" y="411"/>
                      <a:pt x="28" y="411"/>
                    </a:cubicBezTo>
                    <a:cubicBezTo>
                      <a:pt x="28" y="411"/>
                      <a:pt x="29" y="411"/>
                      <a:pt x="29" y="411"/>
                    </a:cubicBezTo>
                    <a:cubicBezTo>
                      <a:pt x="31" y="411"/>
                      <a:pt x="32" y="411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5" y="410"/>
                      <a:pt x="36" y="409"/>
                      <a:pt x="38" y="408"/>
                    </a:cubicBezTo>
                    <a:cubicBezTo>
                      <a:pt x="38" y="408"/>
                      <a:pt x="38" y="408"/>
                      <a:pt x="38" y="408"/>
                    </a:cubicBezTo>
                    <a:cubicBezTo>
                      <a:pt x="39" y="408"/>
                      <a:pt x="39" y="408"/>
                      <a:pt x="40" y="407"/>
                    </a:cubicBezTo>
                    <a:cubicBezTo>
                      <a:pt x="41" y="407"/>
                      <a:pt x="42" y="406"/>
                      <a:pt x="43" y="4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8">
                <a:extLst>
                  <a:ext uri="{FF2B5EF4-FFF2-40B4-BE49-F238E27FC236}">
                    <a16:creationId xmlns:a16="http://schemas.microsoft.com/office/drawing/2014/main" id="{7E279C91-06A3-03CE-7225-A126BB6DA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050" y="5035809"/>
                <a:ext cx="2089150" cy="1158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76" y="112"/>
                  </a:cxn>
                  <a:cxn ang="0">
                    <a:pos x="554" y="221"/>
                  </a:cxn>
                  <a:cxn ang="0">
                    <a:pos x="487" y="297"/>
                  </a:cxn>
                  <a:cxn ang="0">
                    <a:pos x="11" y="187"/>
                  </a:cxn>
                  <a:cxn ang="0">
                    <a:pos x="11" y="188"/>
                  </a:cxn>
                  <a:cxn ang="0">
                    <a:pos x="0" y="0"/>
                  </a:cxn>
                </a:cxnLst>
                <a:rect l="0" t="0" r="r" b="b"/>
                <a:pathLst>
                  <a:path w="557" h="309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76" y="112"/>
                      <a:pt x="476" y="112"/>
                      <a:pt x="476" y="112"/>
                    </a:cubicBezTo>
                    <a:cubicBezTo>
                      <a:pt x="530" y="124"/>
                      <a:pt x="552" y="176"/>
                      <a:pt x="554" y="221"/>
                    </a:cubicBezTo>
                    <a:cubicBezTo>
                      <a:pt x="557" y="266"/>
                      <a:pt x="541" y="309"/>
                      <a:pt x="487" y="297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8"/>
                      <a:pt x="11" y="188"/>
                      <a:pt x="11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9">
                <a:extLst>
                  <a:ext uri="{FF2B5EF4-FFF2-40B4-BE49-F238E27FC236}">
                    <a16:creationId xmlns:a16="http://schemas.microsoft.com/office/drawing/2014/main" id="{1857DADD-CE7B-EAAB-5B08-D78A64144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220" y="5056505"/>
                <a:ext cx="2106613" cy="1169988"/>
              </a:xfrm>
              <a:custGeom>
                <a:avLst/>
                <a:gdLst/>
                <a:ahLst/>
                <a:cxnLst>
                  <a:cxn ang="0">
                    <a:pos x="558" y="223"/>
                  </a:cxn>
                  <a:cxn ang="0">
                    <a:pos x="477" y="11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77" y="113"/>
                  </a:cxn>
                  <a:cxn ang="0">
                    <a:pos x="555" y="223"/>
                  </a:cxn>
                  <a:cxn ang="0">
                    <a:pos x="487" y="298"/>
                  </a:cxn>
                  <a:cxn ang="0">
                    <a:pos x="11" y="188"/>
                  </a:cxn>
                  <a:cxn ang="0">
                    <a:pos x="11" y="190"/>
                  </a:cxn>
                  <a:cxn ang="0">
                    <a:pos x="12" y="192"/>
                  </a:cxn>
                  <a:cxn ang="0">
                    <a:pos x="488" y="302"/>
                  </a:cxn>
                  <a:cxn ang="0">
                    <a:pos x="558" y="223"/>
                  </a:cxn>
                </a:cxnLst>
                <a:rect l="0" t="0" r="r" b="b"/>
                <a:pathLst>
                  <a:path w="562" h="312">
                    <a:moveTo>
                      <a:pt x="558" y="223"/>
                    </a:moveTo>
                    <a:cubicBezTo>
                      <a:pt x="555" y="164"/>
                      <a:pt x="523" y="121"/>
                      <a:pt x="477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77" y="113"/>
                      <a:pt x="477" y="113"/>
                      <a:pt x="477" y="113"/>
                    </a:cubicBezTo>
                    <a:cubicBezTo>
                      <a:pt x="530" y="126"/>
                      <a:pt x="552" y="178"/>
                      <a:pt x="555" y="223"/>
                    </a:cubicBezTo>
                    <a:cubicBezTo>
                      <a:pt x="557" y="267"/>
                      <a:pt x="541" y="311"/>
                      <a:pt x="487" y="29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90"/>
                      <a:pt x="11" y="190"/>
                      <a:pt x="11" y="190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488" y="302"/>
                      <a:pt x="488" y="302"/>
                      <a:pt x="488" y="302"/>
                    </a:cubicBezTo>
                    <a:cubicBezTo>
                      <a:pt x="535" y="312"/>
                      <a:pt x="562" y="282"/>
                      <a:pt x="558" y="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0">
                <a:extLst>
                  <a:ext uri="{FF2B5EF4-FFF2-40B4-BE49-F238E27FC236}">
                    <a16:creationId xmlns:a16="http://schemas.microsoft.com/office/drawing/2014/main" id="{4B6A10D1-139C-8B42-B326-981E60380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00" y="3657600"/>
                <a:ext cx="3648075" cy="1819275"/>
              </a:xfrm>
              <a:custGeom>
                <a:avLst/>
                <a:gdLst/>
                <a:ahLst/>
                <a:cxnLst>
                  <a:cxn ang="0">
                    <a:pos x="0" y="886"/>
                  </a:cxn>
                  <a:cxn ang="0">
                    <a:pos x="1223" y="0"/>
                  </a:cxn>
                  <a:cxn ang="0">
                    <a:pos x="2298" y="194"/>
                  </a:cxn>
                  <a:cxn ang="0">
                    <a:pos x="1127" y="1146"/>
                  </a:cxn>
                  <a:cxn ang="0">
                    <a:pos x="0" y="886"/>
                  </a:cxn>
                </a:cxnLst>
                <a:rect l="0" t="0" r="r" b="b"/>
                <a:pathLst>
                  <a:path w="2298" h="1146">
                    <a:moveTo>
                      <a:pt x="0" y="886"/>
                    </a:moveTo>
                    <a:lnTo>
                      <a:pt x="1223" y="0"/>
                    </a:lnTo>
                    <a:lnTo>
                      <a:pt x="2298" y="194"/>
                    </a:lnTo>
                    <a:lnTo>
                      <a:pt x="1127" y="1146"/>
                    </a:lnTo>
                    <a:lnTo>
                      <a:pt x="0" y="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7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1">
                <a:extLst>
                  <a:ext uri="{FF2B5EF4-FFF2-40B4-BE49-F238E27FC236}">
                    <a16:creationId xmlns:a16="http://schemas.microsoft.com/office/drawing/2014/main" id="{B9E77D91-5789-EB2C-65FF-A3C4E22BD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713" y="3965575"/>
                <a:ext cx="2166938" cy="2201863"/>
              </a:xfrm>
              <a:custGeom>
                <a:avLst/>
                <a:gdLst/>
                <a:ahLst/>
                <a:cxnLst>
                  <a:cxn ang="0">
                    <a:pos x="578" y="125"/>
                  </a:cxn>
                  <a:cxn ang="0">
                    <a:pos x="578" y="113"/>
                  </a:cxn>
                  <a:cxn ang="0">
                    <a:pos x="577" y="103"/>
                  </a:cxn>
                  <a:cxn ang="0">
                    <a:pos x="577" y="102"/>
                  </a:cxn>
                  <a:cxn ang="0">
                    <a:pos x="575" y="93"/>
                  </a:cxn>
                  <a:cxn ang="0">
                    <a:pos x="575" y="90"/>
                  </a:cxn>
                  <a:cxn ang="0">
                    <a:pos x="573" y="82"/>
                  </a:cxn>
                  <a:cxn ang="0">
                    <a:pos x="572" y="77"/>
                  </a:cxn>
                  <a:cxn ang="0">
                    <a:pos x="570" y="72"/>
                  </a:cxn>
                  <a:cxn ang="0">
                    <a:pos x="568" y="66"/>
                  </a:cxn>
                  <a:cxn ang="0">
                    <a:pos x="566" y="62"/>
                  </a:cxn>
                  <a:cxn ang="0">
                    <a:pos x="563" y="55"/>
                  </a:cxn>
                  <a:cxn ang="0">
                    <a:pos x="562" y="53"/>
                  </a:cxn>
                  <a:cxn ang="0">
                    <a:pos x="558" y="46"/>
                  </a:cxn>
                  <a:cxn ang="0">
                    <a:pos x="558" y="46"/>
                  </a:cxn>
                  <a:cxn ang="0">
                    <a:pos x="548" y="33"/>
                  </a:cxn>
                  <a:cxn ang="0">
                    <a:pos x="539" y="22"/>
                  </a:cxn>
                  <a:cxn ang="0">
                    <a:pos x="534" y="19"/>
                  </a:cxn>
                  <a:cxn ang="0">
                    <a:pos x="529" y="15"/>
                  </a:cxn>
                  <a:cxn ang="0">
                    <a:pos x="528" y="14"/>
                  </a:cxn>
                  <a:cxn ang="0">
                    <a:pos x="521" y="10"/>
                  </a:cxn>
                  <a:cxn ang="0">
                    <a:pos x="520" y="9"/>
                  </a:cxn>
                  <a:cxn ang="0">
                    <a:pos x="514" y="6"/>
                  </a:cxn>
                  <a:cxn ang="0">
                    <a:pos x="512" y="5"/>
                  </a:cxn>
                  <a:cxn ang="0">
                    <a:pos x="511" y="5"/>
                  </a:cxn>
                  <a:cxn ang="0">
                    <a:pos x="511" y="5"/>
                  </a:cxn>
                  <a:cxn ang="0">
                    <a:pos x="505" y="3"/>
                  </a:cxn>
                  <a:cxn ang="0">
                    <a:pos x="503" y="2"/>
                  </a:cxn>
                  <a:cxn ang="0">
                    <a:pos x="496" y="0"/>
                  </a:cxn>
                  <a:cxn ang="0">
                    <a:pos x="8" y="405"/>
                  </a:cxn>
                  <a:cxn ang="0">
                    <a:pos x="16" y="408"/>
                  </a:cxn>
                  <a:cxn ang="0">
                    <a:pos x="24" y="412"/>
                  </a:cxn>
                  <a:cxn ang="0">
                    <a:pos x="31" y="416"/>
                  </a:cxn>
                  <a:cxn ang="0">
                    <a:pos x="38" y="421"/>
                  </a:cxn>
                  <a:cxn ang="0">
                    <a:pos x="43" y="426"/>
                  </a:cxn>
                  <a:cxn ang="0">
                    <a:pos x="53" y="437"/>
                  </a:cxn>
                  <a:cxn ang="0">
                    <a:pos x="62" y="449"/>
                  </a:cxn>
                  <a:cxn ang="0">
                    <a:pos x="66" y="457"/>
                  </a:cxn>
                  <a:cxn ang="0">
                    <a:pos x="70" y="465"/>
                  </a:cxn>
                  <a:cxn ang="0">
                    <a:pos x="73" y="475"/>
                  </a:cxn>
                  <a:cxn ang="0">
                    <a:pos x="76" y="484"/>
                  </a:cxn>
                  <a:cxn ang="0">
                    <a:pos x="78" y="494"/>
                  </a:cxn>
                  <a:cxn ang="0">
                    <a:pos x="80" y="504"/>
                  </a:cxn>
                  <a:cxn ang="0">
                    <a:pos x="81" y="516"/>
                  </a:cxn>
                  <a:cxn ang="0">
                    <a:pos x="81" y="529"/>
                  </a:cxn>
                  <a:cxn ang="0">
                    <a:pos x="81" y="540"/>
                  </a:cxn>
                  <a:cxn ang="0">
                    <a:pos x="79" y="550"/>
                  </a:cxn>
                  <a:cxn ang="0">
                    <a:pos x="77" y="560"/>
                  </a:cxn>
                  <a:cxn ang="0">
                    <a:pos x="73" y="568"/>
                  </a:cxn>
                  <a:cxn ang="0">
                    <a:pos x="69" y="576"/>
                  </a:cxn>
                  <a:cxn ang="0">
                    <a:pos x="65" y="582"/>
                  </a:cxn>
                  <a:cxn ang="0">
                    <a:pos x="556" y="184"/>
                  </a:cxn>
                  <a:cxn ang="0">
                    <a:pos x="563" y="177"/>
                  </a:cxn>
                  <a:cxn ang="0">
                    <a:pos x="566" y="173"/>
                  </a:cxn>
                  <a:cxn ang="0">
                    <a:pos x="569" y="168"/>
                  </a:cxn>
                  <a:cxn ang="0">
                    <a:pos x="571" y="164"/>
                  </a:cxn>
                  <a:cxn ang="0">
                    <a:pos x="573" y="158"/>
                  </a:cxn>
                  <a:cxn ang="0">
                    <a:pos x="574" y="156"/>
                  </a:cxn>
                  <a:cxn ang="0">
                    <a:pos x="576" y="148"/>
                  </a:cxn>
                  <a:cxn ang="0">
                    <a:pos x="576" y="146"/>
                  </a:cxn>
                  <a:cxn ang="0">
                    <a:pos x="577" y="137"/>
                  </a:cxn>
                  <a:cxn ang="0">
                    <a:pos x="578" y="126"/>
                  </a:cxn>
                </a:cxnLst>
                <a:rect l="0" t="0" r="r" b="b"/>
                <a:pathLst>
                  <a:path w="578" h="587">
                    <a:moveTo>
                      <a:pt x="578" y="125"/>
                    </a:moveTo>
                    <a:cubicBezTo>
                      <a:pt x="578" y="125"/>
                      <a:pt x="578" y="125"/>
                      <a:pt x="578" y="125"/>
                    </a:cubicBezTo>
                    <a:cubicBezTo>
                      <a:pt x="578" y="122"/>
                      <a:pt x="578" y="120"/>
                      <a:pt x="578" y="118"/>
                    </a:cubicBezTo>
                    <a:cubicBezTo>
                      <a:pt x="578" y="116"/>
                      <a:pt x="578" y="115"/>
                      <a:pt x="578" y="113"/>
                    </a:cubicBezTo>
                    <a:cubicBezTo>
                      <a:pt x="578" y="112"/>
                      <a:pt x="577" y="111"/>
                      <a:pt x="577" y="110"/>
                    </a:cubicBezTo>
                    <a:cubicBezTo>
                      <a:pt x="577" y="108"/>
                      <a:pt x="577" y="105"/>
                      <a:pt x="577" y="103"/>
                    </a:cubicBezTo>
                    <a:cubicBezTo>
                      <a:pt x="577" y="103"/>
                      <a:pt x="577" y="103"/>
                      <a:pt x="577" y="103"/>
                    </a:cubicBezTo>
                    <a:cubicBezTo>
                      <a:pt x="577" y="102"/>
                      <a:pt x="577" y="102"/>
                      <a:pt x="577" y="102"/>
                    </a:cubicBezTo>
                    <a:cubicBezTo>
                      <a:pt x="576" y="100"/>
                      <a:pt x="576" y="98"/>
                      <a:pt x="576" y="96"/>
                    </a:cubicBezTo>
                    <a:cubicBezTo>
                      <a:pt x="576" y="95"/>
                      <a:pt x="575" y="94"/>
                      <a:pt x="575" y="93"/>
                    </a:cubicBezTo>
                    <a:cubicBezTo>
                      <a:pt x="575" y="92"/>
                      <a:pt x="575" y="92"/>
                      <a:pt x="575" y="91"/>
                    </a:cubicBezTo>
                    <a:cubicBezTo>
                      <a:pt x="575" y="91"/>
                      <a:pt x="575" y="90"/>
                      <a:pt x="575" y="90"/>
                    </a:cubicBezTo>
                    <a:cubicBezTo>
                      <a:pt x="574" y="88"/>
                      <a:pt x="574" y="86"/>
                      <a:pt x="573" y="84"/>
                    </a:cubicBezTo>
                    <a:cubicBezTo>
                      <a:pt x="573" y="83"/>
                      <a:pt x="573" y="83"/>
                      <a:pt x="573" y="82"/>
                    </a:cubicBezTo>
                    <a:cubicBezTo>
                      <a:pt x="573" y="82"/>
                      <a:pt x="573" y="82"/>
                      <a:pt x="573" y="81"/>
                    </a:cubicBezTo>
                    <a:cubicBezTo>
                      <a:pt x="572" y="80"/>
                      <a:pt x="572" y="79"/>
                      <a:pt x="572" y="77"/>
                    </a:cubicBezTo>
                    <a:cubicBezTo>
                      <a:pt x="571" y="76"/>
                      <a:pt x="571" y="75"/>
                      <a:pt x="570" y="73"/>
                    </a:cubicBezTo>
                    <a:cubicBezTo>
                      <a:pt x="570" y="73"/>
                      <a:pt x="570" y="72"/>
                      <a:pt x="570" y="72"/>
                    </a:cubicBezTo>
                    <a:cubicBezTo>
                      <a:pt x="570" y="72"/>
                      <a:pt x="570" y="72"/>
                      <a:pt x="570" y="72"/>
                    </a:cubicBezTo>
                    <a:cubicBezTo>
                      <a:pt x="569" y="70"/>
                      <a:pt x="568" y="68"/>
                      <a:pt x="568" y="66"/>
                    </a:cubicBezTo>
                    <a:cubicBezTo>
                      <a:pt x="567" y="65"/>
                      <a:pt x="567" y="65"/>
                      <a:pt x="567" y="64"/>
                    </a:cubicBezTo>
                    <a:cubicBezTo>
                      <a:pt x="567" y="63"/>
                      <a:pt x="566" y="63"/>
                      <a:pt x="566" y="62"/>
                    </a:cubicBezTo>
                    <a:cubicBezTo>
                      <a:pt x="566" y="61"/>
                      <a:pt x="565" y="60"/>
                      <a:pt x="565" y="60"/>
                    </a:cubicBezTo>
                    <a:cubicBezTo>
                      <a:pt x="565" y="58"/>
                      <a:pt x="564" y="57"/>
                      <a:pt x="563" y="55"/>
                    </a:cubicBezTo>
                    <a:cubicBezTo>
                      <a:pt x="563" y="55"/>
                      <a:pt x="563" y="55"/>
                      <a:pt x="563" y="54"/>
                    </a:cubicBezTo>
                    <a:cubicBezTo>
                      <a:pt x="562" y="54"/>
                      <a:pt x="562" y="53"/>
                      <a:pt x="562" y="53"/>
                    </a:cubicBezTo>
                    <a:cubicBezTo>
                      <a:pt x="561" y="51"/>
                      <a:pt x="560" y="50"/>
                      <a:pt x="559" y="48"/>
                    </a:cubicBezTo>
                    <a:cubicBezTo>
                      <a:pt x="559" y="47"/>
                      <a:pt x="558" y="47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5" y="42"/>
                      <a:pt x="553" y="38"/>
                      <a:pt x="550" y="34"/>
                    </a:cubicBezTo>
                    <a:cubicBezTo>
                      <a:pt x="549" y="34"/>
                      <a:pt x="549" y="33"/>
                      <a:pt x="548" y="33"/>
                    </a:cubicBezTo>
                    <a:cubicBezTo>
                      <a:pt x="546" y="29"/>
                      <a:pt x="543" y="26"/>
                      <a:pt x="540" y="23"/>
                    </a:cubicBezTo>
                    <a:cubicBezTo>
                      <a:pt x="539" y="23"/>
                      <a:pt x="539" y="23"/>
                      <a:pt x="539" y="22"/>
                    </a:cubicBezTo>
                    <a:cubicBezTo>
                      <a:pt x="538" y="22"/>
                      <a:pt x="537" y="21"/>
                      <a:pt x="536" y="20"/>
                    </a:cubicBezTo>
                    <a:cubicBezTo>
                      <a:pt x="536" y="20"/>
                      <a:pt x="535" y="19"/>
                      <a:pt x="534" y="19"/>
                    </a:cubicBezTo>
                    <a:cubicBezTo>
                      <a:pt x="534" y="18"/>
                      <a:pt x="534" y="18"/>
                      <a:pt x="533" y="18"/>
                    </a:cubicBezTo>
                    <a:cubicBezTo>
                      <a:pt x="532" y="17"/>
                      <a:pt x="530" y="16"/>
                      <a:pt x="529" y="15"/>
                    </a:cubicBezTo>
                    <a:cubicBezTo>
                      <a:pt x="529" y="14"/>
                      <a:pt x="529" y="14"/>
                      <a:pt x="528" y="14"/>
                    </a:cubicBezTo>
                    <a:cubicBezTo>
                      <a:pt x="528" y="14"/>
                      <a:pt x="528" y="14"/>
                      <a:pt x="528" y="14"/>
                    </a:cubicBezTo>
                    <a:cubicBezTo>
                      <a:pt x="527" y="13"/>
                      <a:pt x="526" y="13"/>
                      <a:pt x="525" y="12"/>
                    </a:cubicBezTo>
                    <a:cubicBezTo>
                      <a:pt x="524" y="11"/>
                      <a:pt x="523" y="10"/>
                      <a:pt x="521" y="10"/>
                    </a:cubicBezTo>
                    <a:cubicBezTo>
                      <a:pt x="521" y="10"/>
                      <a:pt x="521" y="10"/>
                      <a:pt x="521" y="10"/>
                    </a:cubicBezTo>
                    <a:cubicBezTo>
                      <a:pt x="521" y="9"/>
                      <a:pt x="521" y="9"/>
                      <a:pt x="520" y="9"/>
                    </a:cubicBezTo>
                    <a:cubicBezTo>
                      <a:pt x="519" y="9"/>
                      <a:pt x="519" y="8"/>
                      <a:pt x="518" y="8"/>
                    </a:cubicBezTo>
                    <a:cubicBezTo>
                      <a:pt x="517" y="7"/>
                      <a:pt x="515" y="7"/>
                      <a:pt x="514" y="6"/>
                    </a:cubicBezTo>
                    <a:cubicBezTo>
                      <a:pt x="514" y="6"/>
                      <a:pt x="514" y="6"/>
                      <a:pt x="513" y="6"/>
                    </a:cubicBezTo>
                    <a:cubicBezTo>
                      <a:pt x="513" y="6"/>
                      <a:pt x="513" y="5"/>
                      <a:pt x="512" y="5"/>
                    </a:cubicBezTo>
                    <a:cubicBezTo>
                      <a:pt x="512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09" y="4"/>
                      <a:pt x="508" y="4"/>
                      <a:pt x="507" y="3"/>
                    </a:cubicBezTo>
                    <a:cubicBezTo>
                      <a:pt x="506" y="3"/>
                      <a:pt x="506" y="3"/>
                      <a:pt x="505" y="3"/>
                    </a:cubicBezTo>
                    <a:cubicBezTo>
                      <a:pt x="505" y="2"/>
                      <a:pt x="505" y="2"/>
                      <a:pt x="504" y="2"/>
                    </a:cubicBezTo>
                    <a:cubicBezTo>
                      <a:pt x="504" y="2"/>
                      <a:pt x="504" y="2"/>
                      <a:pt x="503" y="2"/>
                    </a:cubicBezTo>
                    <a:cubicBezTo>
                      <a:pt x="502" y="2"/>
                      <a:pt x="501" y="1"/>
                      <a:pt x="499" y="1"/>
                    </a:cubicBezTo>
                    <a:cubicBezTo>
                      <a:pt x="498" y="1"/>
                      <a:pt x="497" y="0"/>
                      <a:pt x="496" y="0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2" y="403"/>
                      <a:pt x="5" y="404"/>
                      <a:pt x="8" y="405"/>
                    </a:cubicBezTo>
                    <a:cubicBezTo>
                      <a:pt x="8" y="405"/>
                      <a:pt x="8" y="405"/>
                      <a:pt x="8" y="405"/>
                    </a:cubicBezTo>
                    <a:cubicBezTo>
                      <a:pt x="11" y="406"/>
                      <a:pt x="14" y="407"/>
                      <a:pt x="16" y="408"/>
                    </a:cubicBezTo>
                    <a:cubicBezTo>
                      <a:pt x="16" y="408"/>
                      <a:pt x="16" y="408"/>
                      <a:pt x="17" y="409"/>
                    </a:cubicBezTo>
                    <a:cubicBezTo>
                      <a:pt x="19" y="410"/>
                      <a:pt x="21" y="411"/>
                      <a:pt x="24" y="412"/>
                    </a:cubicBezTo>
                    <a:cubicBezTo>
                      <a:pt x="24" y="412"/>
                      <a:pt x="24" y="412"/>
                      <a:pt x="25" y="412"/>
                    </a:cubicBezTo>
                    <a:cubicBezTo>
                      <a:pt x="27" y="414"/>
                      <a:pt x="29" y="415"/>
                      <a:pt x="31" y="416"/>
                    </a:cubicBezTo>
                    <a:cubicBezTo>
                      <a:pt x="31" y="417"/>
                      <a:pt x="32" y="417"/>
                      <a:pt x="32" y="417"/>
                    </a:cubicBezTo>
                    <a:cubicBezTo>
                      <a:pt x="34" y="418"/>
                      <a:pt x="36" y="420"/>
                      <a:pt x="38" y="421"/>
                    </a:cubicBezTo>
                    <a:cubicBezTo>
                      <a:pt x="38" y="422"/>
                      <a:pt x="39" y="423"/>
                      <a:pt x="40" y="423"/>
                    </a:cubicBezTo>
                    <a:cubicBezTo>
                      <a:pt x="41" y="424"/>
                      <a:pt x="42" y="425"/>
                      <a:pt x="43" y="426"/>
                    </a:cubicBezTo>
                    <a:cubicBezTo>
                      <a:pt x="46" y="429"/>
                      <a:pt x="49" y="432"/>
                      <a:pt x="52" y="435"/>
                    </a:cubicBezTo>
                    <a:cubicBezTo>
                      <a:pt x="52" y="436"/>
                      <a:pt x="53" y="437"/>
                      <a:pt x="53" y="437"/>
                    </a:cubicBezTo>
                    <a:cubicBezTo>
                      <a:pt x="56" y="441"/>
                      <a:pt x="59" y="444"/>
                      <a:pt x="61" y="448"/>
                    </a:cubicBezTo>
                    <a:cubicBezTo>
                      <a:pt x="61" y="449"/>
                      <a:pt x="61" y="449"/>
                      <a:pt x="62" y="449"/>
                    </a:cubicBezTo>
                    <a:cubicBezTo>
                      <a:pt x="62" y="450"/>
                      <a:pt x="62" y="450"/>
                      <a:pt x="63" y="451"/>
                    </a:cubicBezTo>
                    <a:cubicBezTo>
                      <a:pt x="64" y="453"/>
                      <a:pt x="65" y="455"/>
                      <a:pt x="66" y="457"/>
                    </a:cubicBezTo>
                    <a:cubicBezTo>
                      <a:pt x="66" y="457"/>
                      <a:pt x="67" y="458"/>
                      <a:pt x="67" y="459"/>
                    </a:cubicBezTo>
                    <a:cubicBezTo>
                      <a:pt x="68" y="461"/>
                      <a:pt x="69" y="463"/>
                      <a:pt x="70" y="465"/>
                    </a:cubicBezTo>
                    <a:cubicBezTo>
                      <a:pt x="70" y="465"/>
                      <a:pt x="70" y="466"/>
                      <a:pt x="71" y="467"/>
                    </a:cubicBezTo>
                    <a:cubicBezTo>
                      <a:pt x="72" y="470"/>
                      <a:pt x="73" y="472"/>
                      <a:pt x="73" y="475"/>
                    </a:cubicBezTo>
                    <a:cubicBezTo>
                      <a:pt x="74" y="475"/>
                      <a:pt x="74" y="476"/>
                      <a:pt x="74" y="476"/>
                    </a:cubicBezTo>
                    <a:cubicBezTo>
                      <a:pt x="75" y="478"/>
                      <a:pt x="75" y="481"/>
                      <a:pt x="76" y="484"/>
                    </a:cubicBezTo>
                    <a:cubicBezTo>
                      <a:pt x="76" y="484"/>
                      <a:pt x="76" y="485"/>
                      <a:pt x="77" y="485"/>
                    </a:cubicBezTo>
                    <a:cubicBezTo>
                      <a:pt x="77" y="488"/>
                      <a:pt x="78" y="491"/>
                      <a:pt x="78" y="494"/>
                    </a:cubicBezTo>
                    <a:cubicBezTo>
                      <a:pt x="79" y="495"/>
                      <a:pt x="79" y="495"/>
                      <a:pt x="79" y="496"/>
                    </a:cubicBezTo>
                    <a:cubicBezTo>
                      <a:pt x="79" y="499"/>
                      <a:pt x="80" y="502"/>
                      <a:pt x="80" y="504"/>
                    </a:cubicBezTo>
                    <a:cubicBezTo>
                      <a:pt x="80" y="505"/>
                      <a:pt x="80" y="505"/>
                      <a:pt x="80" y="506"/>
                    </a:cubicBezTo>
                    <a:cubicBezTo>
                      <a:pt x="81" y="509"/>
                      <a:pt x="81" y="513"/>
                      <a:pt x="81" y="516"/>
                    </a:cubicBezTo>
                    <a:cubicBezTo>
                      <a:pt x="81" y="520"/>
                      <a:pt x="81" y="524"/>
                      <a:pt x="81" y="528"/>
                    </a:cubicBezTo>
                    <a:cubicBezTo>
                      <a:pt x="81" y="528"/>
                      <a:pt x="81" y="529"/>
                      <a:pt x="81" y="529"/>
                    </a:cubicBezTo>
                    <a:cubicBezTo>
                      <a:pt x="81" y="533"/>
                      <a:pt x="81" y="536"/>
                      <a:pt x="81" y="539"/>
                    </a:cubicBezTo>
                    <a:cubicBezTo>
                      <a:pt x="81" y="539"/>
                      <a:pt x="81" y="540"/>
                      <a:pt x="81" y="540"/>
                    </a:cubicBezTo>
                    <a:cubicBezTo>
                      <a:pt x="80" y="543"/>
                      <a:pt x="80" y="546"/>
                      <a:pt x="79" y="549"/>
                    </a:cubicBezTo>
                    <a:cubicBezTo>
                      <a:pt x="79" y="549"/>
                      <a:pt x="79" y="550"/>
                      <a:pt x="79" y="550"/>
                    </a:cubicBezTo>
                    <a:cubicBezTo>
                      <a:pt x="79" y="553"/>
                      <a:pt x="78" y="556"/>
                      <a:pt x="77" y="559"/>
                    </a:cubicBezTo>
                    <a:cubicBezTo>
                      <a:pt x="77" y="559"/>
                      <a:pt x="77" y="559"/>
                      <a:pt x="77" y="560"/>
                    </a:cubicBezTo>
                    <a:cubicBezTo>
                      <a:pt x="76" y="562"/>
                      <a:pt x="75" y="565"/>
                      <a:pt x="74" y="567"/>
                    </a:cubicBezTo>
                    <a:cubicBezTo>
                      <a:pt x="74" y="567"/>
                      <a:pt x="74" y="568"/>
                      <a:pt x="73" y="568"/>
                    </a:cubicBezTo>
                    <a:cubicBezTo>
                      <a:pt x="73" y="570"/>
                      <a:pt x="72" y="572"/>
                      <a:pt x="71" y="574"/>
                    </a:cubicBezTo>
                    <a:cubicBezTo>
                      <a:pt x="70" y="574"/>
                      <a:pt x="70" y="575"/>
                      <a:pt x="69" y="576"/>
                    </a:cubicBezTo>
                    <a:cubicBezTo>
                      <a:pt x="68" y="577"/>
                      <a:pt x="67" y="578"/>
                      <a:pt x="66" y="580"/>
                    </a:cubicBezTo>
                    <a:cubicBezTo>
                      <a:pt x="66" y="580"/>
                      <a:pt x="65" y="581"/>
                      <a:pt x="65" y="582"/>
                    </a:cubicBezTo>
                    <a:cubicBezTo>
                      <a:pt x="63" y="583"/>
                      <a:pt x="61" y="585"/>
                      <a:pt x="60" y="587"/>
                    </a:cubicBezTo>
                    <a:cubicBezTo>
                      <a:pt x="556" y="184"/>
                      <a:pt x="556" y="184"/>
                      <a:pt x="556" y="184"/>
                    </a:cubicBezTo>
                    <a:cubicBezTo>
                      <a:pt x="558" y="182"/>
                      <a:pt x="560" y="181"/>
                      <a:pt x="561" y="179"/>
                    </a:cubicBezTo>
                    <a:cubicBezTo>
                      <a:pt x="562" y="178"/>
                      <a:pt x="562" y="177"/>
                      <a:pt x="563" y="177"/>
                    </a:cubicBezTo>
                    <a:cubicBezTo>
                      <a:pt x="564" y="176"/>
                      <a:pt x="565" y="175"/>
                      <a:pt x="565" y="174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2"/>
                      <a:pt x="567" y="171"/>
                      <a:pt x="567" y="171"/>
                    </a:cubicBezTo>
                    <a:cubicBezTo>
                      <a:pt x="568" y="170"/>
                      <a:pt x="568" y="169"/>
                      <a:pt x="569" y="168"/>
                    </a:cubicBezTo>
                    <a:cubicBezTo>
                      <a:pt x="569" y="167"/>
                      <a:pt x="569" y="166"/>
                      <a:pt x="570" y="166"/>
                    </a:cubicBezTo>
                    <a:cubicBezTo>
                      <a:pt x="570" y="165"/>
                      <a:pt x="570" y="165"/>
                      <a:pt x="571" y="164"/>
                    </a:cubicBezTo>
                    <a:cubicBezTo>
                      <a:pt x="571" y="164"/>
                      <a:pt x="571" y="163"/>
                      <a:pt x="571" y="163"/>
                    </a:cubicBezTo>
                    <a:cubicBezTo>
                      <a:pt x="572" y="161"/>
                      <a:pt x="572" y="160"/>
                      <a:pt x="573" y="158"/>
                    </a:cubicBezTo>
                    <a:cubicBezTo>
                      <a:pt x="573" y="158"/>
                      <a:pt x="573" y="157"/>
                      <a:pt x="573" y="157"/>
                    </a:cubicBezTo>
                    <a:cubicBezTo>
                      <a:pt x="573" y="156"/>
                      <a:pt x="574" y="156"/>
                      <a:pt x="574" y="156"/>
                    </a:cubicBezTo>
                    <a:cubicBezTo>
                      <a:pt x="574" y="155"/>
                      <a:pt x="574" y="154"/>
                      <a:pt x="574" y="153"/>
                    </a:cubicBezTo>
                    <a:cubicBezTo>
                      <a:pt x="575" y="151"/>
                      <a:pt x="575" y="150"/>
                      <a:pt x="576" y="148"/>
                    </a:cubicBezTo>
                    <a:cubicBezTo>
                      <a:pt x="576" y="148"/>
                      <a:pt x="576" y="148"/>
                      <a:pt x="576" y="147"/>
                    </a:cubicBezTo>
                    <a:cubicBezTo>
                      <a:pt x="576" y="147"/>
                      <a:pt x="576" y="147"/>
                      <a:pt x="576" y="146"/>
                    </a:cubicBezTo>
                    <a:cubicBezTo>
                      <a:pt x="576" y="145"/>
                      <a:pt x="576" y="144"/>
                      <a:pt x="577" y="143"/>
                    </a:cubicBezTo>
                    <a:cubicBezTo>
                      <a:pt x="577" y="141"/>
                      <a:pt x="577" y="139"/>
                      <a:pt x="577" y="137"/>
                    </a:cubicBezTo>
                    <a:cubicBezTo>
                      <a:pt x="577" y="135"/>
                      <a:pt x="578" y="133"/>
                      <a:pt x="578" y="131"/>
                    </a:cubicBezTo>
                    <a:cubicBezTo>
                      <a:pt x="578" y="129"/>
                      <a:pt x="578" y="128"/>
                      <a:pt x="578" y="126"/>
                    </a:cubicBezTo>
                    <a:cubicBezTo>
                      <a:pt x="578" y="126"/>
                      <a:pt x="578" y="126"/>
                      <a:pt x="578" y="1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2568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>
            <a:extLst>
              <a:ext uri="{FF2B5EF4-FFF2-40B4-BE49-F238E27FC236}">
                <a16:creationId xmlns:a16="http://schemas.microsoft.com/office/drawing/2014/main" id="{CB300529-F6A6-65F4-AD56-D5E11D26691E}"/>
              </a:ext>
            </a:extLst>
          </p:cNvPr>
          <p:cNvGrpSpPr/>
          <p:nvPr/>
        </p:nvGrpSpPr>
        <p:grpSpPr>
          <a:xfrm rot="637082">
            <a:off x="1119558" y="1713207"/>
            <a:ext cx="5229882" cy="3604380"/>
            <a:chOff x="1828800" y="2209800"/>
            <a:chExt cx="5636034" cy="388429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" name="Freeform 15">
              <a:extLst>
                <a:ext uri="{FF2B5EF4-FFF2-40B4-BE49-F238E27FC236}">
                  <a16:creationId xmlns:a16="http://schemas.microsoft.com/office/drawing/2014/main" id="{C844D735-9312-5442-E006-CD2082E86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06" y="2666776"/>
              <a:ext cx="1675578" cy="2239875"/>
            </a:xfrm>
            <a:custGeom>
              <a:avLst/>
              <a:gdLst/>
              <a:ahLst/>
              <a:cxnLst>
                <a:cxn ang="0">
                  <a:pos x="149" y="274"/>
                </a:cxn>
                <a:cxn ang="0">
                  <a:pos x="188" y="259"/>
                </a:cxn>
                <a:cxn ang="0">
                  <a:pos x="71" y="24"/>
                </a:cxn>
                <a:cxn ang="0">
                  <a:pos x="33" y="0"/>
                </a:cxn>
                <a:cxn ang="0">
                  <a:pos x="0" y="6"/>
                </a:cxn>
                <a:cxn ang="0">
                  <a:pos x="149" y="274"/>
                </a:cxn>
              </a:cxnLst>
              <a:rect l="0" t="0" r="r" b="b"/>
              <a:pathLst>
                <a:path w="205" h="274">
                  <a:moveTo>
                    <a:pt x="149" y="274"/>
                  </a:moveTo>
                  <a:cubicBezTo>
                    <a:pt x="149" y="274"/>
                    <a:pt x="170" y="272"/>
                    <a:pt x="188" y="259"/>
                  </a:cubicBezTo>
                  <a:cubicBezTo>
                    <a:pt x="205" y="246"/>
                    <a:pt x="71" y="24"/>
                    <a:pt x="71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49" y="274"/>
                    <a:pt x="149" y="274"/>
                    <a:pt x="149" y="274"/>
                  </a:cubicBezTo>
                  <a:close/>
                </a:path>
              </a:pathLst>
            </a:custGeom>
            <a:solidFill>
              <a:srgbClr val="4141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AA0628DC-7952-934D-60DF-B6405C092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800" y="2691010"/>
              <a:ext cx="3344231" cy="3403086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264" y="0"/>
                </a:cxn>
                <a:cxn ang="0">
                  <a:pos x="409" y="271"/>
                </a:cxn>
                <a:cxn ang="0">
                  <a:pos x="32" y="416"/>
                </a:cxn>
                <a:cxn ang="0">
                  <a:pos x="0" y="51"/>
                </a:cxn>
              </a:cxnLst>
              <a:rect l="0" t="0" r="r" b="b"/>
              <a:pathLst>
                <a:path w="409" h="416">
                  <a:moveTo>
                    <a:pt x="0" y="51"/>
                  </a:moveTo>
                  <a:cubicBezTo>
                    <a:pt x="89" y="34"/>
                    <a:pt x="174" y="16"/>
                    <a:pt x="264" y="0"/>
                  </a:cubicBezTo>
                  <a:cubicBezTo>
                    <a:pt x="313" y="90"/>
                    <a:pt x="360" y="180"/>
                    <a:pt x="409" y="271"/>
                  </a:cubicBezTo>
                  <a:cubicBezTo>
                    <a:pt x="336" y="304"/>
                    <a:pt x="154" y="369"/>
                    <a:pt x="32" y="416"/>
                  </a:cubicBezTo>
                  <a:cubicBezTo>
                    <a:pt x="21" y="294"/>
                    <a:pt x="10" y="173"/>
                    <a:pt x="0" y="51"/>
                  </a:cubicBezTo>
                  <a:close/>
                </a:path>
              </a:pathLst>
            </a:custGeom>
            <a:solidFill>
              <a:srgbClr val="6D6F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A8730A0E-79AD-D143-B6A2-D55996370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800" y="2691010"/>
              <a:ext cx="3344231" cy="3403086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265" y="0"/>
                </a:cxn>
                <a:cxn ang="0">
                  <a:pos x="409" y="270"/>
                </a:cxn>
                <a:cxn ang="0">
                  <a:pos x="32" y="416"/>
                </a:cxn>
                <a:cxn ang="0">
                  <a:pos x="0" y="49"/>
                </a:cxn>
              </a:cxnLst>
              <a:rect l="0" t="0" r="r" b="b"/>
              <a:pathLst>
                <a:path w="409" h="416">
                  <a:moveTo>
                    <a:pt x="0" y="49"/>
                  </a:moveTo>
                  <a:cubicBezTo>
                    <a:pt x="88" y="33"/>
                    <a:pt x="177" y="16"/>
                    <a:pt x="265" y="0"/>
                  </a:cubicBezTo>
                  <a:cubicBezTo>
                    <a:pt x="314" y="89"/>
                    <a:pt x="360" y="180"/>
                    <a:pt x="409" y="270"/>
                  </a:cubicBezTo>
                  <a:cubicBezTo>
                    <a:pt x="32" y="416"/>
                    <a:pt x="32" y="416"/>
                    <a:pt x="32" y="416"/>
                  </a:cubicBezTo>
                  <a:cubicBezTo>
                    <a:pt x="21" y="295"/>
                    <a:pt x="10" y="170"/>
                    <a:pt x="0" y="49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3D75162C-7DE5-A1DF-2BCD-FD36DFFB7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613" y="2355201"/>
              <a:ext cx="3254221" cy="2430280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103" y="17"/>
                </a:cxn>
                <a:cxn ang="0">
                  <a:pos x="0" y="36"/>
                </a:cxn>
                <a:cxn ang="0">
                  <a:pos x="30" y="86"/>
                </a:cxn>
                <a:cxn ang="0">
                  <a:pos x="64" y="143"/>
                </a:cxn>
                <a:cxn ang="0">
                  <a:pos x="106" y="214"/>
                </a:cxn>
                <a:cxn ang="0">
                  <a:pos x="156" y="297"/>
                </a:cxn>
                <a:cxn ang="0">
                  <a:pos x="287" y="247"/>
                </a:cxn>
                <a:cxn ang="0">
                  <a:pos x="398" y="205"/>
                </a:cxn>
                <a:cxn ang="0">
                  <a:pos x="336" y="142"/>
                </a:cxn>
                <a:cxn ang="0">
                  <a:pos x="281" y="86"/>
                </a:cxn>
                <a:cxn ang="0">
                  <a:pos x="195" y="0"/>
                </a:cxn>
              </a:cxnLst>
              <a:rect l="0" t="0" r="r" b="b"/>
              <a:pathLst>
                <a:path w="398" h="297">
                  <a:moveTo>
                    <a:pt x="195" y="0"/>
                  </a:moveTo>
                  <a:cubicBezTo>
                    <a:pt x="166" y="5"/>
                    <a:pt x="135" y="11"/>
                    <a:pt x="103" y="17"/>
                  </a:cubicBezTo>
                  <a:cubicBezTo>
                    <a:pt x="70" y="23"/>
                    <a:pt x="36" y="29"/>
                    <a:pt x="0" y="36"/>
                  </a:cubicBezTo>
                  <a:cubicBezTo>
                    <a:pt x="9" y="52"/>
                    <a:pt x="19" y="68"/>
                    <a:pt x="30" y="86"/>
                  </a:cubicBezTo>
                  <a:cubicBezTo>
                    <a:pt x="40" y="104"/>
                    <a:pt x="52" y="123"/>
                    <a:pt x="64" y="143"/>
                  </a:cubicBezTo>
                  <a:cubicBezTo>
                    <a:pt x="77" y="165"/>
                    <a:pt x="91" y="189"/>
                    <a:pt x="106" y="214"/>
                  </a:cubicBezTo>
                  <a:cubicBezTo>
                    <a:pt x="122" y="240"/>
                    <a:pt x="138" y="267"/>
                    <a:pt x="156" y="297"/>
                  </a:cubicBezTo>
                  <a:cubicBezTo>
                    <a:pt x="202" y="279"/>
                    <a:pt x="246" y="262"/>
                    <a:pt x="287" y="247"/>
                  </a:cubicBezTo>
                  <a:cubicBezTo>
                    <a:pt x="326" y="232"/>
                    <a:pt x="363" y="218"/>
                    <a:pt x="398" y="205"/>
                  </a:cubicBezTo>
                  <a:cubicBezTo>
                    <a:pt x="376" y="182"/>
                    <a:pt x="355" y="161"/>
                    <a:pt x="336" y="142"/>
                  </a:cubicBezTo>
                  <a:cubicBezTo>
                    <a:pt x="316" y="122"/>
                    <a:pt x="298" y="104"/>
                    <a:pt x="281" y="86"/>
                  </a:cubicBezTo>
                  <a:cubicBezTo>
                    <a:pt x="249" y="54"/>
                    <a:pt x="221" y="26"/>
                    <a:pt x="195" y="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id="{F3ED1716-9053-7334-8F61-CB48C1F4A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8685" y="2365588"/>
              <a:ext cx="3240373" cy="2378352"/>
            </a:xfrm>
            <a:custGeom>
              <a:avLst/>
              <a:gdLst/>
              <a:ahLst/>
              <a:cxnLst>
                <a:cxn ang="0">
                  <a:pos x="396" y="201"/>
                </a:cxn>
                <a:cxn ang="0">
                  <a:pos x="159" y="291"/>
                </a:cxn>
                <a:cxn ang="0">
                  <a:pos x="131" y="287"/>
                </a:cxn>
                <a:cxn ang="0">
                  <a:pos x="0" y="40"/>
                </a:cxn>
                <a:cxn ang="0">
                  <a:pos x="200" y="0"/>
                </a:cxn>
                <a:cxn ang="0">
                  <a:pos x="396" y="201"/>
                </a:cxn>
              </a:cxnLst>
              <a:rect l="0" t="0" r="r" b="b"/>
              <a:pathLst>
                <a:path w="396" h="291">
                  <a:moveTo>
                    <a:pt x="396" y="201"/>
                  </a:moveTo>
                  <a:cubicBezTo>
                    <a:pt x="340" y="224"/>
                    <a:pt x="278" y="246"/>
                    <a:pt x="159" y="291"/>
                  </a:cubicBezTo>
                  <a:cubicBezTo>
                    <a:pt x="154" y="287"/>
                    <a:pt x="141" y="282"/>
                    <a:pt x="131" y="28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396" y="201"/>
                    <a:pt x="396" y="201"/>
                    <a:pt x="396" y="201"/>
                  </a:cubicBezTo>
                  <a:close/>
                </a:path>
              </a:pathLst>
            </a:custGeom>
            <a:solidFill>
              <a:srgbClr val="4141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0">
              <a:extLst>
                <a:ext uri="{FF2B5EF4-FFF2-40B4-BE49-F238E27FC236}">
                  <a16:creationId xmlns:a16="http://schemas.microsoft.com/office/drawing/2014/main" id="{7BE15B82-2C85-1B4F-4771-DF30E6D77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8685" y="2365588"/>
              <a:ext cx="3240373" cy="2371428"/>
            </a:xfrm>
            <a:custGeom>
              <a:avLst/>
              <a:gdLst/>
              <a:ahLst/>
              <a:cxnLst>
                <a:cxn ang="0">
                  <a:pos x="396" y="200"/>
                </a:cxn>
                <a:cxn ang="0">
                  <a:pos x="158" y="290"/>
                </a:cxn>
                <a:cxn ang="0">
                  <a:pos x="131" y="287"/>
                </a:cxn>
                <a:cxn ang="0">
                  <a:pos x="0" y="40"/>
                </a:cxn>
                <a:cxn ang="0">
                  <a:pos x="200" y="0"/>
                </a:cxn>
                <a:cxn ang="0">
                  <a:pos x="396" y="200"/>
                </a:cxn>
              </a:cxnLst>
              <a:rect l="0" t="0" r="r" b="b"/>
              <a:pathLst>
                <a:path w="396" h="290">
                  <a:moveTo>
                    <a:pt x="396" y="200"/>
                  </a:moveTo>
                  <a:cubicBezTo>
                    <a:pt x="340" y="223"/>
                    <a:pt x="277" y="240"/>
                    <a:pt x="158" y="290"/>
                  </a:cubicBezTo>
                  <a:cubicBezTo>
                    <a:pt x="153" y="286"/>
                    <a:pt x="141" y="281"/>
                    <a:pt x="131" y="28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396" y="200"/>
                    <a:pt x="396" y="200"/>
                    <a:pt x="396" y="200"/>
                  </a:cubicBezTo>
                  <a:close/>
                </a:path>
              </a:pathLst>
            </a:custGeom>
            <a:solidFill>
              <a:srgbClr val="F5F6F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8652CF0-300B-63D4-AAC1-667812D8B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10" y="2725630"/>
              <a:ext cx="3302688" cy="3205754"/>
            </a:xfrm>
            <a:custGeom>
              <a:avLst/>
              <a:gdLst/>
              <a:ahLst/>
              <a:cxnLst>
                <a:cxn ang="0">
                  <a:pos x="31" y="392"/>
                </a:cxn>
                <a:cxn ang="0">
                  <a:pos x="393" y="260"/>
                </a:cxn>
                <a:cxn ang="0">
                  <a:pos x="404" y="241"/>
                </a:cxn>
                <a:cxn ang="0">
                  <a:pos x="253" y="0"/>
                </a:cxn>
                <a:cxn ang="0">
                  <a:pos x="16" y="42"/>
                </a:cxn>
                <a:cxn ang="0">
                  <a:pos x="0" y="50"/>
                </a:cxn>
                <a:cxn ang="0">
                  <a:pos x="16" y="221"/>
                </a:cxn>
                <a:cxn ang="0">
                  <a:pos x="31" y="392"/>
                </a:cxn>
              </a:cxnLst>
              <a:rect l="0" t="0" r="r" b="b"/>
              <a:pathLst>
                <a:path w="404" h="392">
                  <a:moveTo>
                    <a:pt x="31" y="392"/>
                  </a:moveTo>
                  <a:cubicBezTo>
                    <a:pt x="152" y="348"/>
                    <a:pt x="273" y="304"/>
                    <a:pt x="393" y="260"/>
                  </a:cubicBezTo>
                  <a:cubicBezTo>
                    <a:pt x="394" y="254"/>
                    <a:pt x="397" y="248"/>
                    <a:pt x="404" y="241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6" y="221"/>
                    <a:pt x="16" y="221"/>
                    <a:pt x="16" y="221"/>
                  </a:cubicBezTo>
                  <a:cubicBezTo>
                    <a:pt x="31" y="392"/>
                    <a:pt x="31" y="392"/>
                    <a:pt x="31" y="3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3212545D-2527-ADA4-2AE6-FD70EE288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10" y="3068360"/>
              <a:ext cx="408509" cy="2863023"/>
            </a:xfrm>
            <a:custGeom>
              <a:avLst/>
              <a:gdLst/>
              <a:ahLst/>
              <a:cxnLst>
                <a:cxn ang="0">
                  <a:pos x="31" y="350"/>
                </a:cxn>
                <a:cxn ang="0">
                  <a:pos x="46" y="344"/>
                </a:cxn>
                <a:cxn ang="0">
                  <a:pos x="50" y="328"/>
                </a:cxn>
                <a:cxn ang="0">
                  <a:pos x="16" y="0"/>
                </a:cxn>
                <a:cxn ang="0">
                  <a:pos x="0" y="8"/>
                </a:cxn>
                <a:cxn ang="0">
                  <a:pos x="16" y="179"/>
                </a:cxn>
                <a:cxn ang="0">
                  <a:pos x="31" y="350"/>
                </a:cxn>
              </a:cxnLst>
              <a:rect l="0" t="0" r="r" b="b"/>
              <a:pathLst>
                <a:path w="50" h="350">
                  <a:moveTo>
                    <a:pt x="31" y="350"/>
                  </a:moveTo>
                  <a:cubicBezTo>
                    <a:pt x="36" y="348"/>
                    <a:pt x="41" y="346"/>
                    <a:pt x="46" y="344"/>
                  </a:cubicBezTo>
                  <a:cubicBezTo>
                    <a:pt x="50" y="328"/>
                    <a:pt x="50" y="328"/>
                    <a:pt x="50" y="32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31" y="350"/>
                    <a:pt x="31" y="350"/>
                    <a:pt x="31" y="3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D3D4">
                    <a:shade val="30000"/>
                    <a:satMod val="115000"/>
                  </a:srgbClr>
                </a:gs>
                <a:gs pos="50000">
                  <a:srgbClr val="D1D3D4">
                    <a:shade val="67500"/>
                    <a:satMod val="115000"/>
                  </a:srgbClr>
                </a:gs>
                <a:gs pos="100000">
                  <a:srgbClr val="D1D3D4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575457D9-B47A-DAFA-0416-A5B4528BF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533" y="4712782"/>
              <a:ext cx="3060353" cy="1218602"/>
            </a:xfrm>
            <a:custGeom>
              <a:avLst/>
              <a:gdLst/>
              <a:ahLst/>
              <a:cxnLst>
                <a:cxn ang="0">
                  <a:pos x="0" y="149"/>
                </a:cxn>
                <a:cxn ang="0">
                  <a:pos x="362" y="17"/>
                </a:cxn>
                <a:cxn ang="0">
                  <a:pos x="374" y="0"/>
                </a:cxn>
                <a:cxn ang="0">
                  <a:pos x="20" y="122"/>
                </a:cxn>
                <a:cxn ang="0">
                  <a:pos x="1" y="148"/>
                </a:cxn>
                <a:cxn ang="0">
                  <a:pos x="0" y="149"/>
                </a:cxn>
              </a:cxnLst>
              <a:rect l="0" t="0" r="r" b="b"/>
              <a:pathLst>
                <a:path w="374" h="149">
                  <a:moveTo>
                    <a:pt x="0" y="149"/>
                  </a:moveTo>
                  <a:cubicBezTo>
                    <a:pt x="121" y="105"/>
                    <a:pt x="242" y="61"/>
                    <a:pt x="362" y="17"/>
                  </a:cubicBezTo>
                  <a:cubicBezTo>
                    <a:pt x="363" y="11"/>
                    <a:pt x="368" y="6"/>
                    <a:pt x="374" y="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0" y="149"/>
                    <a:pt x="0" y="149"/>
                    <a:pt x="0" y="149"/>
                  </a:cubicBezTo>
                  <a:close/>
                </a:path>
              </a:pathLst>
            </a:custGeom>
            <a:solidFill>
              <a:srgbClr val="E4E5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25F3E0CE-54FC-A501-7678-56DE009A9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42" y="2407132"/>
              <a:ext cx="3115744" cy="3205754"/>
            </a:xfrm>
            <a:custGeom>
              <a:avLst/>
              <a:gdLst/>
              <a:ahLst/>
              <a:cxnLst>
                <a:cxn ang="0">
                  <a:pos x="41" y="392"/>
                </a:cxn>
                <a:cxn ang="0">
                  <a:pos x="0" y="77"/>
                </a:cxn>
                <a:cxn ang="0">
                  <a:pos x="245" y="34"/>
                </a:cxn>
                <a:cxn ang="0">
                  <a:pos x="381" y="282"/>
                </a:cxn>
                <a:cxn ang="0">
                  <a:pos x="41" y="392"/>
                </a:cxn>
              </a:cxnLst>
              <a:rect l="0" t="0" r="r" b="b"/>
              <a:pathLst>
                <a:path w="381" h="392">
                  <a:moveTo>
                    <a:pt x="41" y="39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36" y="46"/>
                    <a:pt x="151" y="0"/>
                    <a:pt x="245" y="34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271" y="219"/>
                    <a:pt x="224" y="329"/>
                    <a:pt x="41" y="3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38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96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E8448B85-4E8A-D8FC-AE65-35528424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949" y="4196952"/>
              <a:ext cx="2779937" cy="1415934"/>
            </a:xfrm>
            <a:custGeom>
              <a:avLst/>
              <a:gdLst/>
              <a:ahLst/>
              <a:cxnLst>
                <a:cxn ang="0">
                  <a:pos x="340" y="63"/>
                </a:cxn>
                <a:cxn ang="0">
                  <a:pos x="0" y="173"/>
                </a:cxn>
                <a:cxn ang="0">
                  <a:pos x="340" y="63"/>
                </a:cxn>
              </a:cxnLst>
              <a:rect l="0" t="0" r="r" b="b"/>
              <a:pathLst>
                <a:path w="340" h="173">
                  <a:moveTo>
                    <a:pt x="340" y="63"/>
                  </a:moveTo>
                  <a:cubicBezTo>
                    <a:pt x="230" y="0"/>
                    <a:pt x="183" y="110"/>
                    <a:pt x="0" y="173"/>
                  </a:cubicBezTo>
                  <a:cubicBezTo>
                    <a:pt x="158" y="130"/>
                    <a:pt x="261" y="90"/>
                    <a:pt x="340" y="6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39598">
                    <a:shade val="30000"/>
                    <a:satMod val="115000"/>
                  </a:srgbClr>
                </a:gs>
                <a:gs pos="50000">
                  <a:srgbClr val="939598">
                    <a:shade val="67500"/>
                    <a:satMod val="115000"/>
                    <a:alpha val="61000"/>
                  </a:srgbClr>
                </a:gs>
                <a:gs pos="100000">
                  <a:srgbClr val="939598">
                    <a:shade val="100000"/>
                    <a:satMod val="115000"/>
                    <a:alpha val="0"/>
                  </a:srgbClr>
                </a:gs>
              </a:gsLst>
              <a:lin ang="48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id="{10588EE9-3EFE-726A-8D12-E74B60F49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9239" y="4840872"/>
              <a:ext cx="2845712" cy="1024733"/>
            </a:xfrm>
            <a:custGeom>
              <a:avLst/>
              <a:gdLst/>
              <a:ahLst/>
              <a:cxnLst>
                <a:cxn ang="0">
                  <a:pos x="0" y="296"/>
                </a:cxn>
                <a:cxn ang="0">
                  <a:pos x="819" y="0"/>
                </a:cxn>
                <a:cxn ang="0">
                  <a:pos x="822" y="0"/>
                </a:cxn>
                <a:cxn ang="0">
                  <a:pos x="0" y="296"/>
                </a:cxn>
                <a:cxn ang="0">
                  <a:pos x="0" y="296"/>
                </a:cxn>
              </a:cxnLst>
              <a:rect l="0" t="0" r="r" b="b"/>
              <a:pathLst>
                <a:path w="822" h="296">
                  <a:moveTo>
                    <a:pt x="0" y="296"/>
                  </a:moveTo>
                  <a:lnTo>
                    <a:pt x="819" y="0"/>
                  </a:lnTo>
                  <a:lnTo>
                    <a:pt x="822" y="0"/>
                  </a:lnTo>
                  <a:lnTo>
                    <a:pt x="0" y="296"/>
                  </a:lnTo>
                  <a:lnTo>
                    <a:pt x="0" y="296"/>
                  </a:lnTo>
                  <a:close/>
                </a:path>
              </a:pathLst>
            </a:custGeom>
            <a:solidFill>
              <a:srgbClr val="A5A7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id="{C650E651-2927-2FD0-44F5-D20BCAC17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163" y="4809716"/>
              <a:ext cx="2845712" cy="1031657"/>
            </a:xfrm>
            <a:custGeom>
              <a:avLst/>
              <a:gdLst/>
              <a:ahLst/>
              <a:cxnLst>
                <a:cxn ang="0">
                  <a:pos x="0" y="298"/>
                </a:cxn>
                <a:cxn ang="0">
                  <a:pos x="820" y="5"/>
                </a:cxn>
                <a:cxn ang="0">
                  <a:pos x="822" y="0"/>
                </a:cxn>
                <a:cxn ang="0">
                  <a:pos x="0" y="298"/>
                </a:cxn>
                <a:cxn ang="0">
                  <a:pos x="0" y="298"/>
                </a:cxn>
              </a:cxnLst>
              <a:rect l="0" t="0" r="r" b="b"/>
              <a:pathLst>
                <a:path w="822" h="298">
                  <a:moveTo>
                    <a:pt x="0" y="298"/>
                  </a:moveTo>
                  <a:lnTo>
                    <a:pt x="820" y="5"/>
                  </a:lnTo>
                  <a:lnTo>
                    <a:pt x="822" y="0"/>
                  </a:lnTo>
                  <a:lnTo>
                    <a:pt x="0" y="298"/>
                  </a:lnTo>
                  <a:lnTo>
                    <a:pt x="0" y="298"/>
                  </a:lnTo>
                  <a:close/>
                </a:path>
              </a:pathLst>
            </a:custGeom>
            <a:solidFill>
              <a:srgbClr val="A5A7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8">
              <a:extLst>
                <a:ext uri="{FF2B5EF4-FFF2-40B4-BE49-F238E27FC236}">
                  <a16:creationId xmlns:a16="http://schemas.microsoft.com/office/drawing/2014/main" id="{54F2D695-9F07-C214-091E-5FAF22531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087" y="4785481"/>
              <a:ext cx="2856099" cy="1031657"/>
            </a:xfrm>
            <a:custGeom>
              <a:avLst/>
              <a:gdLst/>
              <a:ahLst/>
              <a:cxnLst>
                <a:cxn ang="0">
                  <a:pos x="0" y="298"/>
                </a:cxn>
                <a:cxn ang="0">
                  <a:pos x="820" y="2"/>
                </a:cxn>
                <a:cxn ang="0">
                  <a:pos x="825" y="0"/>
                </a:cxn>
                <a:cxn ang="0">
                  <a:pos x="0" y="298"/>
                </a:cxn>
                <a:cxn ang="0">
                  <a:pos x="0" y="298"/>
                </a:cxn>
              </a:cxnLst>
              <a:rect l="0" t="0" r="r" b="b"/>
              <a:pathLst>
                <a:path w="825" h="298">
                  <a:moveTo>
                    <a:pt x="0" y="298"/>
                  </a:moveTo>
                  <a:lnTo>
                    <a:pt x="820" y="2"/>
                  </a:lnTo>
                  <a:lnTo>
                    <a:pt x="825" y="0"/>
                  </a:lnTo>
                  <a:lnTo>
                    <a:pt x="0" y="298"/>
                  </a:lnTo>
                  <a:lnTo>
                    <a:pt x="0" y="298"/>
                  </a:lnTo>
                  <a:close/>
                </a:path>
              </a:pathLst>
            </a:custGeom>
            <a:solidFill>
              <a:srgbClr val="A5A7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9">
              <a:extLst>
                <a:ext uri="{FF2B5EF4-FFF2-40B4-BE49-F238E27FC236}">
                  <a16:creationId xmlns:a16="http://schemas.microsoft.com/office/drawing/2014/main" id="{1C50A8EF-CB60-30BB-7F7F-2750CA192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395" y="4750862"/>
              <a:ext cx="2863023" cy="1038581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822" y="3"/>
                </a:cxn>
                <a:cxn ang="0">
                  <a:pos x="827" y="0"/>
                </a:cxn>
                <a:cxn ang="0">
                  <a:pos x="0" y="300"/>
                </a:cxn>
                <a:cxn ang="0">
                  <a:pos x="0" y="300"/>
                </a:cxn>
              </a:cxnLst>
              <a:rect l="0" t="0" r="r" b="b"/>
              <a:pathLst>
                <a:path w="827" h="300">
                  <a:moveTo>
                    <a:pt x="0" y="300"/>
                  </a:moveTo>
                  <a:lnTo>
                    <a:pt x="822" y="3"/>
                  </a:lnTo>
                  <a:lnTo>
                    <a:pt x="827" y="0"/>
                  </a:lnTo>
                  <a:lnTo>
                    <a:pt x="0" y="300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A5A7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id="{70D09DEF-2B85-1A5A-002C-00667F926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10" y="3123751"/>
              <a:ext cx="252723" cy="2821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" y="815"/>
                </a:cxn>
                <a:cxn ang="0">
                  <a:pos x="73" y="81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3" h="815">
                  <a:moveTo>
                    <a:pt x="0" y="0"/>
                  </a:moveTo>
                  <a:lnTo>
                    <a:pt x="71" y="815"/>
                  </a:lnTo>
                  <a:lnTo>
                    <a:pt x="73" y="8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F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90F305FF-AE6C-D616-2069-DB16B3C0F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609" y="4851259"/>
              <a:ext cx="2970342" cy="1093972"/>
            </a:xfrm>
            <a:custGeom>
              <a:avLst/>
              <a:gdLst/>
              <a:ahLst/>
              <a:cxnLst>
                <a:cxn ang="0">
                  <a:pos x="858" y="0"/>
                </a:cxn>
                <a:cxn ang="0">
                  <a:pos x="0" y="316"/>
                </a:cxn>
                <a:cxn ang="0">
                  <a:pos x="2" y="312"/>
                </a:cxn>
                <a:cxn ang="0">
                  <a:pos x="858" y="0"/>
                </a:cxn>
                <a:cxn ang="0">
                  <a:pos x="858" y="0"/>
                </a:cxn>
              </a:cxnLst>
              <a:rect l="0" t="0" r="r" b="b"/>
              <a:pathLst>
                <a:path w="858" h="316">
                  <a:moveTo>
                    <a:pt x="858" y="0"/>
                  </a:moveTo>
                  <a:lnTo>
                    <a:pt x="0" y="316"/>
                  </a:lnTo>
                  <a:lnTo>
                    <a:pt x="2" y="312"/>
                  </a:lnTo>
                  <a:lnTo>
                    <a:pt x="858" y="0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rgbClr val="6D6F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8F1C3D57-DD45-397B-5069-76754E9AA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1886" y="3926921"/>
              <a:ext cx="1952533" cy="785861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239" y="0"/>
                </a:cxn>
                <a:cxn ang="0">
                  <a:pos x="0" y="96"/>
                </a:cxn>
              </a:cxnLst>
              <a:rect l="0" t="0" r="r" b="b"/>
              <a:pathLst>
                <a:path w="239" h="96">
                  <a:moveTo>
                    <a:pt x="0" y="96"/>
                  </a:moveTo>
                  <a:cubicBezTo>
                    <a:pt x="48" y="7"/>
                    <a:pt x="61" y="39"/>
                    <a:pt x="239" y="0"/>
                  </a:cubicBezTo>
                  <a:cubicBezTo>
                    <a:pt x="86" y="60"/>
                    <a:pt x="80" y="69"/>
                    <a:pt x="0" y="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39598">
                    <a:shade val="30000"/>
                    <a:satMod val="115000"/>
                  </a:srgbClr>
                </a:gs>
                <a:gs pos="50000">
                  <a:srgbClr val="939598">
                    <a:shade val="67500"/>
                    <a:satMod val="115000"/>
                    <a:alpha val="61000"/>
                  </a:srgbClr>
                </a:gs>
                <a:gs pos="100000">
                  <a:srgbClr val="939598">
                    <a:shade val="100000"/>
                    <a:satMod val="115000"/>
                    <a:alpha val="0"/>
                  </a:srgbClr>
                </a:gs>
              </a:gsLst>
              <a:lin ang="2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801CCE9E-FD7A-6AC5-A76E-B69234691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0218" y="2209800"/>
              <a:ext cx="3008425" cy="2492595"/>
            </a:xfrm>
            <a:custGeom>
              <a:avLst/>
              <a:gdLst/>
              <a:ahLst/>
              <a:cxnLst>
                <a:cxn ang="0">
                  <a:pos x="368" y="205"/>
                </a:cxn>
                <a:cxn ang="0">
                  <a:pos x="194" y="24"/>
                </a:cxn>
                <a:cxn ang="0">
                  <a:pos x="0" y="59"/>
                </a:cxn>
                <a:cxn ang="0">
                  <a:pos x="137" y="305"/>
                </a:cxn>
                <a:cxn ang="0">
                  <a:pos x="368" y="205"/>
                </a:cxn>
              </a:cxnLst>
              <a:rect l="0" t="0" r="r" b="b"/>
              <a:pathLst>
                <a:path w="368" h="305">
                  <a:moveTo>
                    <a:pt x="368" y="205"/>
                  </a:moveTo>
                  <a:cubicBezTo>
                    <a:pt x="194" y="24"/>
                    <a:pt x="194" y="24"/>
                    <a:pt x="194" y="24"/>
                  </a:cubicBezTo>
                  <a:cubicBezTo>
                    <a:pt x="107" y="49"/>
                    <a:pt x="66" y="0"/>
                    <a:pt x="0" y="59"/>
                  </a:cubicBezTo>
                  <a:cubicBezTo>
                    <a:pt x="137" y="305"/>
                    <a:pt x="137" y="305"/>
                    <a:pt x="137" y="305"/>
                  </a:cubicBezTo>
                  <a:cubicBezTo>
                    <a:pt x="200" y="190"/>
                    <a:pt x="242" y="270"/>
                    <a:pt x="368" y="205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38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9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3D1223DD-ED40-7953-2482-4F2875F2B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1886" y="3926921"/>
              <a:ext cx="2167173" cy="810093"/>
            </a:xfrm>
            <a:custGeom>
              <a:avLst/>
              <a:gdLst/>
              <a:ahLst/>
              <a:cxnLst>
                <a:cxn ang="0">
                  <a:pos x="265" y="9"/>
                </a:cxn>
                <a:cxn ang="0">
                  <a:pos x="27" y="99"/>
                </a:cxn>
                <a:cxn ang="0">
                  <a:pos x="2" y="95"/>
                </a:cxn>
                <a:cxn ang="0">
                  <a:pos x="0" y="96"/>
                </a:cxn>
                <a:cxn ang="0">
                  <a:pos x="238" y="0"/>
                </a:cxn>
                <a:cxn ang="0">
                  <a:pos x="265" y="9"/>
                </a:cxn>
              </a:cxnLst>
              <a:rect l="0" t="0" r="r" b="b"/>
              <a:pathLst>
                <a:path w="265" h="99">
                  <a:moveTo>
                    <a:pt x="265" y="9"/>
                  </a:moveTo>
                  <a:cubicBezTo>
                    <a:pt x="205" y="32"/>
                    <a:pt x="145" y="55"/>
                    <a:pt x="27" y="99"/>
                  </a:cubicBezTo>
                  <a:cubicBezTo>
                    <a:pt x="21" y="95"/>
                    <a:pt x="12" y="92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65" y="9"/>
                    <a:pt x="265" y="9"/>
                    <a:pt x="265" y="9"/>
                  </a:cubicBezTo>
                  <a:close/>
                </a:path>
              </a:pathLst>
            </a:custGeom>
            <a:solidFill>
              <a:srgbClr val="D1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4A93F66F-84F5-D9E5-46D3-5ED32CA65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1519" y="3982312"/>
              <a:ext cx="1907529" cy="730470"/>
            </a:xfrm>
            <a:custGeom>
              <a:avLst/>
              <a:gdLst/>
              <a:ahLst/>
              <a:cxnLst>
                <a:cxn ang="0">
                  <a:pos x="551" y="0"/>
                </a:cxn>
                <a:cxn ang="0">
                  <a:pos x="5" y="211"/>
                </a:cxn>
                <a:cxn ang="0">
                  <a:pos x="0" y="208"/>
                </a:cxn>
                <a:cxn ang="0">
                  <a:pos x="551" y="0"/>
                </a:cxn>
                <a:cxn ang="0">
                  <a:pos x="551" y="0"/>
                </a:cxn>
              </a:cxnLst>
              <a:rect l="0" t="0" r="r" b="b"/>
              <a:pathLst>
                <a:path w="551" h="211">
                  <a:moveTo>
                    <a:pt x="551" y="0"/>
                  </a:moveTo>
                  <a:lnTo>
                    <a:pt x="5" y="211"/>
                  </a:lnTo>
                  <a:lnTo>
                    <a:pt x="0" y="208"/>
                  </a:lnTo>
                  <a:lnTo>
                    <a:pt x="551" y="0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A5A7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id="{AC32EFDD-5A84-1CF1-58B2-D8FA1ABC7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139" y="3999623"/>
              <a:ext cx="1897142" cy="727007"/>
            </a:xfrm>
            <a:custGeom>
              <a:avLst/>
              <a:gdLst/>
              <a:ahLst/>
              <a:cxnLst>
                <a:cxn ang="0">
                  <a:pos x="548" y="0"/>
                </a:cxn>
                <a:cxn ang="0">
                  <a:pos x="2" y="210"/>
                </a:cxn>
                <a:cxn ang="0">
                  <a:pos x="0" y="210"/>
                </a:cxn>
                <a:cxn ang="0">
                  <a:pos x="548" y="0"/>
                </a:cxn>
                <a:cxn ang="0">
                  <a:pos x="548" y="0"/>
                </a:cxn>
              </a:cxnLst>
              <a:rect l="0" t="0" r="r" b="b"/>
              <a:pathLst>
                <a:path w="548" h="210">
                  <a:moveTo>
                    <a:pt x="548" y="0"/>
                  </a:moveTo>
                  <a:lnTo>
                    <a:pt x="2" y="210"/>
                  </a:lnTo>
                  <a:lnTo>
                    <a:pt x="0" y="210"/>
                  </a:lnTo>
                  <a:lnTo>
                    <a:pt x="548" y="0"/>
                  </a:lnTo>
                  <a:lnTo>
                    <a:pt x="548" y="0"/>
                  </a:lnTo>
                  <a:close/>
                </a:path>
              </a:pathLst>
            </a:custGeom>
            <a:solidFill>
              <a:srgbClr val="A5A7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7">
              <a:extLst>
                <a:ext uri="{FF2B5EF4-FFF2-40B4-BE49-F238E27FC236}">
                  <a16:creationId xmlns:a16="http://schemas.microsoft.com/office/drawing/2014/main" id="{3ADAE93C-E742-6617-9D45-A70141F6A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63" y="3975388"/>
              <a:ext cx="1904066" cy="727007"/>
            </a:xfrm>
            <a:custGeom>
              <a:avLst/>
              <a:gdLst/>
              <a:ahLst/>
              <a:cxnLst>
                <a:cxn ang="0">
                  <a:pos x="550" y="0"/>
                </a:cxn>
                <a:cxn ang="0">
                  <a:pos x="2" y="210"/>
                </a:cxn>
                <a:cxn ang="0">
                  <a:pos x="0" y="208"/>
                </a:cxn>
                <a:cxn ang="0">
                  <a:pos x="550" y="0"/>
                </a:cxn>
                <a:cxn ang="0">
                  <a:pos x="550" y="0"/>
                </a:cxn>
              </a:cxnLst>
              <a:rect l="0" t="0" r="r" b="b"/>
              <a:pathLst>
                <a:path w="550" h="210">
                  <a:moveTo>
                    <a:pt x="550" y="0"/>
                  </a:moveTo>
                  <a:lnTo>
                    <a:pt x="2" y="210"/>
                  </a:lnTo>
                  <a:lnTo>
                    <a:pt x="0" y="208"/>
                  </a:lnTo>
                  <a:lnTo>
                    <a:pt x="550" y="0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A5A7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8">
              <a:extLst>
                <a:ext uri="{FF2B5EF4-FFF2-40B4-BE49-F238E27FC236}">
                  <a16:creationId xmlns:a16="http://schemas.microsoft.com/office/drawing/2014/main" id="{019B5C56-E999-07DC-7254-5741EA6C2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335" y="4989737"/>
              <a:ext cx="408509" cy="43274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3" y="32"/>
                </a:cxn>
                <a:cxn ang="0">
                  <a:pos x="38" y="53"/>
                </a:cxn>
                <a:cxn ang="0">
                  <a:pos x="37" y="42"/>
                </a:cxn>
                <a:cxn ang="0">
                  <a:pos x="50" y="46"/>
                </a:cxn>
                <a:cxn ang="0">
                  <a:pos x="32" y="25"/>
                </a:cxn>
                <a:cxn ang="0">
                  <a:pos x="16" y="0"/>
                </a:cxn>
                <a:cxn ang="0">
                  <a:pos x="0" y="6"/>
                </a:cxn>
              </a:cxnLst>
              <a:rect l="0" t="0" r="r" b="b"/>
              <a:pathLst>
                <a:path w="50" h="53">
                  <a:moveTo>
                    <a:pt x="0" y="6"/>
                  </a:moveTo>
                  <a:cubicBezTo>
                    <a:pt x="0" y="6"/>
                    <a:pt x="0" y="17"/>
                    <a:pt x="13" y="32"/>
                  </a:cubicBezTo>
                  <a:cubicBezTo>
                    <a:pt x="27" y="46"/>
                    <a:pt x="30" y="42"/>
                    <a:pt x="38" y="5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47" y="35"/>
                    <a:pt x="32" y="25"/>
                  </a:cubicBezTo>
                  <a:cubicBezTo>
                    <a:pt x="20" y="18"/>
                    <a:pt x="17" y="13"/>
                    <a:pt x="1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C24">
                    <a:shade val="30000"/>
                    <a:satMod val="115000"/>
                  </a:srgbClr>
                </a:gs>
                <a:gs pos="50000">
                  <a:srgbClr val="ED1C24">
                    <a:shade val="67500"/>
                    <a:satMod val="115000"/>
                  </a:srgbClr>
                </a:gs>
                <a:gs pos="100000">
                  <a:srgbClr val="ED1C24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6AA4E41-CDFD-1FB8-50FF-122D9652C171}"/>
              </a:ext>
            </a:extLst>
          </p:cNvPr>
          <p:cNvGrpSpPr/>
          <p:nvPr/>
        </p:nvGrpSpPr>
        <p:grpSpPr>
          <a:xfrm rot="1412819">
            <a:off x="6680932" y="2414599"/>
            <a:ext cx="4602442" cy="1843430"/>
            <a:chOff x="609600" y="3048000"/>
            <a:chExt cx="7834144" cy="3137832"/>
          </a:xfrm>
          <a:effectLst/>
        </p:grpSpPr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16D98627-D704-49FA-3E19-1825292F0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20" y="3889859"/>
              <a:ext cx="7722824" cy="2295973"/>
            </a:xfrm>
            <a:custGeom>
              <a:avLst/>
              <a:gdLst/>
              <a:ahLst/>
              <a:cxnLst>
                <a:cxn ang="0">
                  <a:pos x="3" y="125"/>
                </a:cxn>
                <a:cxn ang="0">
                  <a:pos x="50" y="120"/>
                </a:cxn>
                <a:cxn ang="0">
                  <a:pos x="416" y="0"/>
                </a:cxn>
                <a:cxn ang="0">
                  <a:pos x="1087" y="122"/>
                </a:cxn>
                <a:cxn ang="0">
                  <a:pos x="1087" y="118"/>
                </a:cxn>
                <a:cxn ang="0">
                  <a:pos x="1110" y="118"/>
                </a:cxn>
                <a:cxn ang="0">
                  <a:pos x="1110" y="132"/>
                </a:cxn>
                <a:cxn ang="0">
                  <a:pos x="657" y="330"/>
                </a:cxn>
                <a:cxn ang="0">
                  <a:pos x="0" y="139"/>
                </a:cxn>
                <a:cxn ang="0">
                  <a:pos x="3" y="125"/>
                </a:cxn>
              </a:cxnLst>
              <a:rect l="0" t="0" r="r" b="b"/>
              <a:pathLst>
                <a:path w="1110" h="330">
                  <a:moveTo>
                    <a:pt x="3" y="125"/>
                  </a:moveTo>
                  <a:lnTo>
                    <a:pt x="50" y="120"/>
                  </a:lnTo>
                  <a:lnTo>
                    <a:pt x="416" y="0"/>
                  </a:lnTo>
                  <a:lnTo>
                    <a:pt x="1087" y="122"/>
                  </a:lnTo>
                  <a:lnTo>
                    <a:pt x="1087" y="118"/>
                  </a:lnTo>
                  <a:lnTo>
                    <a:pt x="1110" y="118"/>
                  </a:lnTo>
                  <a:lnTo>
                    <a:pt x="1110" y="132"/>
                  </a:lnTo>
                  <a:lnTo>
                    <a:pt x="657" y="330"/>
                  </a:lnTo>
                  <a:lnTo>
                    <a:pt x="0" y="139"/>
                  </a:lnTo>
                  <a:lnTo>
                    <a:pt x="3" y="12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379CAF8F-0CFB-6893-BD6A-AA63AD910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20" y="3785495"/>
              <a:ext cx="7722824" cy="2302933"/>
            </a:xfrm>
            <a:custGeom>
              <a:avLst/>
              <a:gdLst/>
              <a:ahLst/>
              <a:cxnLst>
                <a:cxn ang="0">
                  <a:pos x="50" y="121"/>
                </a:cxn>
                <a:cxn ang="0">
                  <a:pos x="416" y="0"/>
                </a:cxn>
                <a:cxn ang="0">
                  <a:pos x="1056" y="119"/>
                </a:cxn>
                <a:cxn ang="0">
                  <a:pos x="1068" y="126"/>
                </a:cxn>
                <a:cxn ang="0">
                  <a:pos x="1110" y="133"/>
                </a:cxn>
                <a:cxn ang="0">
                  <a:pos x="1110" y="133"/>
                </a:cxn>
                <a:cxn ang="0">
                  <a:pos x="657" y="331"/>
                </a:cxn>
                <a:cxn ang="0">
                  <a:pos x="0" y="140"/>
                </a:cxn>
                <a:cxn ang="0">
                  <a:pos x="50" y="121"/>
                </a:cxn>
              </a:cxnLst>
              <a:rect l="0" t="0" r="r" b="b"/>
              <a:pathLst>
                <a:path w="1110" h="331">
                  <a:moveTo>
                    <a:pt x="50" y="121"/>
                  </a:moveTo>
                  <a:lnTo>
                    <a:pt x="416" y="0"/>
                  </a:lnTo>
                  <a:lnTo>
                    <a:pt x="1056" y="119"/>
                  </a:lnTo>
                  <a:lnTo>
                    <a:pt x="1068" y="126"/>
                  </a:lnTo>
                  <a:lnTo>
                    <a:pt x="1110" y="133"/>
                  </a:lnTo>
                  <a:lnTo>
                    <a:pt x="1110" y="133"/>
                  </a:lnTo>
                  <a:lnTo>
                    <a:pt x="657" y="331"/>
                  </a:lnTo>
                  <a:lnTo>
                    <a:pt x="0" y="140"/>
                  </a:lnTo>
                  <a:lnTo>
                    <a:pt x="50" y="121"/>
                  </a:lnTo>
                  <a:close/>
                </a:path>
              </a:pathLst>
            </a:custGeom>
            <a:solidFill>
              <a:srgbClr val="4D4D4D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0E49243B-89C7-56EC-00E3-E60CF2B39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925" y="3639389"/>
              <a:ext cx="7103609" cy="2302933"/>
            </a:xfrm>
            <a:custGeom>
              <a:avLst/>
              <a:gdLst/>
              <a:ahLst/>
              <a:cxnLst>
                <a:cxn ang="0">
                  <a:pos x="135" y="45"/>
                </a:cxn>
                <a:cxn ang="0">
                  <a:pos x="159" y="69"/>
                </a:cxn>
                <a:cxn ang="0">
                  <a:pos x="369" y="0"/>
                </a:cxn>
                <a:cxn ang="0">
                  <a:pos x="1021" y="69"/>
                </a:cxn>
                <a:cxn ang="0">
                  <a:pos x="1021" y="158"/>
                </a:cxn>
                <a:cxn ang="0">
                  <a:pos x="610" y="331"/>
                </a:cxn>
                <a:cxn ang="0">
                  <a:pos x="0" y="151"/>
                </a:cxn>
                <a:cxn ang="0">
                  <a:pos x="0" y="71"/>
                </a:cxn>
                <a:cxn ang="0">
                  <a:pos x="135" y="45"/>
                </a:cxn>
              </a:cxnLst>
              <a:rect l="0" t="0" r="r" b="b"/>
              <a:pathLst>
                <a:path w="1021" h="331">
                  <a:moveTo>
                    <a:pt x="135" y="45"/>
                  </a:moveTo>
                  <a:lnTo>
                    <a:pt x="159" y="69"/>
                  </a:lnTo>
                  <a:lnTo>
                    <a:pt x="369" y="0"/>
                  </a:lnTo>
                  <a:lnTo>
                    <a:pt x="1021" y="69"/>
                  </a:lnTo>
                  <a:lnTo>
                    <a:pt x="1021" y="158"/>
                  </a:lnTo>
                  <a:lnTo>
                    <a:pt x="610" y="331"/>
                  </a:lnTo>
                  <a:lnTo>
                    <a:pt x="0" y="151"/>
                  </a:lnTo>
                  <a:lnTo>
                    <a:pt x="0" y="71"/>
                  </a:lnTo>
                  <a:lnTo>
                    <a:pt x="135" y="4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561E6F63-7EF5-C07A-BD8A-8974005C7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093" y="4143272"/>
              <a:ext cx="2908235" cy="1419328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0" y="204"/>
                </a:cxn>
                <a:cxn ang="0">
                  <a:pos x="418" y="24"/>
                </a:cxn>
                <a:cxn ang="0">
                  <a:pos x="418" y="0"/>
                </a:cxn>
                <a:cxn ang="0">
                  <a:pos x="21" y="159"/>
                </a:cxn>
                <a:cxn ang="0">
                  <a:pos x="0" y="180"/>
                </a:cxn>
              </a:cxnLst>
              <a:rect l="0" t="0" r="r" b="b"/>
              <a:pathLst>
                <a:path w="418" h="204">
                  <a:moveTo>
                    <a:pt x="0" y="180"/>
                  </a:moveTo>
                  <a:lnTo>
                    <a:pt x="0" y="204"/>
                  </a:lnTo>
                  <a:lnTo>
                    <a:pt x="418" y="24"/>
                  </a:lnTo>
                  <a:lnTo>
                    <a:pt x="418" y="0"/>
                  </a:lnTo>
                  <a:lnTo>
                    <a:pt x="21" y="159"/>
                  </a:lnTo>
                  <a:lnTo>
                    <a:pt x="0" y="1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C7D9B84E-5E02-89E6-1340-4F9BF33A3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40" y="3159947"/>
              <a:ext cx="7722824" cy="2295973"/>
            </a:xfrm>
            <a:custGeom>
              <a:avLst/>
              <a:gdLst/>
              <a:ahLst/>
              <a:cxnLst>
                <a:cxn ang="0">
                  <a:pos x="3" y="125"/>
                </a:cxn>
                <a:cxn ang="0">
                  <a:pos x="50" y="120"/>
                </a:cxn>
                <a:cxn ang="0">
                  <a:pos x="416" y="0"/>
                </a:cxn>
                <a:cxn ang="0">
                  <a:pos x="1087" y="122"/>
                </a:cxn>
                <a:cxn ang="0">
                  <a:pos x="1087" y="118"/>
                </a:cxn>
                <a:cxn ang="0">
                  <a:pos x="1110" y="118"/>
                </a:cxn>
                <a:cxn ang="0">
                  <a:pos x="1110" y="132"/>
                </a:cxn>
                <a:cxn ang="0">
                  <a:pos x="657" y="330"/>
                </a:cxn>
                <a:cxn ang="0">
                  <a:pos x="0" y="139"/>
                </a:cxn>
                <a:cxn ang="0">
                  <a:pos x="3" y="125"/>
                </a:cxn>
              </a:cxnLst>
              <a:rect l="0" t="0" r="r" b="b"/>
              <a:pathLst>
                <a:path w="1110" h="330">
                  <a:moveTo>
                    <a:pt x="3" y="125"/>
                  </a:moveTo>
                  <a:lnTo>
                    <a:pt x="50" y="120"/>
                  </a:lnTo>
                  <a:lnTo>
                    <a:pt x="416" y="0"/>
                  </a:lnTo>
                  <a:lnTo>
                    <a:pt x="1087" y="122"/>
                  </a:lnTo>
                  <a:lnTo>
                    <a:pt x="1087" y="118"/>
                  </a:lnTo>
                  <a:lnTo>
                    <a:pt x="1110" y="118"/>
                  </a:lnTo>
                  <a:lnTo>
                    <a:pt x="1110" y="132"/>
                  </a:lnTo>
                  <a:lnTo>
                    <a:pt x="657" y="330"/>
                  </a:lnTo>
                  <a:lnTo>
                    <a:pt x="0" y="139"/>
                  </a:lnTo>
                  <a:lnTo>
                    <a:pt x="3" y="12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64167DEE-9E98-F1E9-CB29-0F62C8A50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710" y="3048000"/>
              <a:ext cx="7611504" cy="2268142"/>
            </a:xfrm>
            <a:custGeom>
              <a:avLst/>
              <a:gdLst/>
              <a:ahLst/>
              <a:cxnLst>
                <a:cxn ang="0">
                  <a:pos x="652" y="326"/>
                </a:cxn>
                <a:cxn ang="0">
                  <a:pos x="1094" y="135"/>
                </a:cxn>
                <a:cxn ang="0">
                  <a:pos x="411" y="0"/>
                </a:cxn>
                <a:cxn ang="0">
                  <a:pos x="0" y="135"/>
                </a:cxn>
                <a:cxn ang="0">
                  <a:pos x="652" y="326"/>
                </a:cxn>
                <a:cxn ang="0">
                  <a:pos x="652" y="326"/>
                </a:cxn>
              </a:cxnLst>
              <a:rect l="0" t="0" r="r" b="b"/>
              <a:pathLst>
                <a:path w="1094" h="326">
                  <a:moveTo>
                    <a:pt x="652" y="326"/>
                  </a:moveTo>
                  <a:lnTo>
                    <a:pt x="1094" y="135"/>
                  </a:lnTo>
                  <a:lnTo>
                    <a:pt x="411" y="0"/>
                  </a:lnTo>
                  <a:lnTo>
                    <a:pt x="0" y="135"/>
                  </a:lnTo>
                  <a:lnTo>
                    <a:pt x="652" y="326"/>
                  </a:lnTo>
                  <a:lnTo>
                    <a:pt x="652" y="3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54B00CA7-CED4-BDF6-AE53-5AAB77276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720" y="5302229"/>
              <a:ext cx="201769" cy="883603"/>
            </a:xfrm>
            <a:custGeom>
              <a:avLst/>
              <a:gdLst/>
              <a:ahLst/>
              <a:cxnLst>
                <a:cxn ang="0">
                  <a:pos x="5" y="42"/>
                </a:cxn>
                <a:cxn ang="0">
                  <a:pos x="5" y="14"/>
                </a:cxn>
                <a:cxn ang="0">
                  <a:pos x="10" y="1"/>
                </a:cxn>
                <a:cxn ang="0">
                  <a:pos x="7" y="1"/>
                </a:cxn>
                <a:cxn ang="0">
                  <a:pos x="0" y="14"/>
                </a:cxn>
                <a:cxn ang="0">
                  <a:pos x="0" y="44"/>
                </a:cxn>
                <a:cxn ang="0">
                  <a:pos x="7" y="54"/>
                </a:cxn>
                <a:cxn ang="0">
                  <a:pos x="12" y="51"/>
                </a:cxn>
                <a:cxn ang="0">
                  <a:pos x="5" y="42"/>
                </a:cxn>
              </a:cxnLst>
              <a:rect l="0" t="0" r="r" b="b"/>
              <a:pathLst>
                <a:path w="12" h="54">
                  <a:moveTo>
                    <a:pt x="5" y="42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4"/>
                    <a:pt x="8" y="2"/>
                    <a:pt x="1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0" y="0"/>
                    <a:pt x="0" y="1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51"/>
                    <a:pt x="7" y="54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48"/>
                    <a:pt x="5" y="42"/>
                    <a:pt x="5" y="42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CB505F8D-5F0E-BB07-45B3-3102ACD64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" y="3966390"/>
              <a:ext cx="4682399" cy="2219442"/>
            </a:xfrm>
            <a:custGeom>
              <a:avLst/>
              <a:gdLst/>
              <a:ahLst/>
              <a:cxnLst>
                <a:cxn ang="0">
                  <a:pos x="278" y="125"/>
                </a:cxn>
                <a:cxn ang="0">
                  <a:pos x="278" y="95"/>
                </a:cxn>
                <a:cxn ang="0">
                  <a:pos x="285" y="82"/>
                </a:cxn>
                <a:cxn ang="0">
                  <a:pos x="7" y="1"/>
                </a:cxn>
                <a:cxn ang="0">
                  <a:pos x="1" y="14"/>
                </a:cxn>
                <a:cxn ang="0">
                  <a:pos x="1" y="43"/>
                </a:cxn>
                <a:cxn ang="0">
                  <a:pos x="7" y="54"/>
                </a:cxn>
                <a:cxn ang="0">
                  <a:pos x="285" y="135"/>
                </a:cxn>
                <a:cxn ang="0">
                  <a:pos x="278" y="125"/>
                </a:cxn>
              </a:cxnLst>
              <a:rect l="0" t="0" r="r" b="b"/>
              <a:pathLst>
                <a:path w="285" h="135">
                  <a:moveTo>
                    <a:pt x="278" y="125"/>
                  </a:moveTo>
                  <a:cubicBezTo>
                    <a:pt x="278" y="95"/>
                    <a:pt x="278" y="95"/>
                    <a:pt x="278" y="95"/>
                  </a:cubicBezTo>
                  <a:cubicBezTo>
                    <a:pt x="278" y="81"/>
                    <a:pt x="285" y="82"/>
                    <a:pt x="285" y="8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1" y="0"/>
                    <a:pt x="1" y="1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0" y="50"/>
                    <a:pt x="7" y="54"/>
                  </a:cubicBezTo>
                  <a:cubicBezTo>
                    <a:pt x="285" y="135"/>
                    <a:pt x="285" y="135"/>
                    <a:pt x="285" y="135"/>
                  </a:cubicBezTo>
                  <a:cubicBezTo>
                    <a:pt x="278" y="132"/>
                    <a:pt x="278" y="125"/>
                    <a:pt x="278" y="125"/>
                  </a:cubicBezTo>
                  <a:close/>
                </a:path>
              </a:pathLst>
            </a:custGeom>
            <a:gradFill>
              <a:gsLst>
                <a:gs pos="35000">
                  <a:schemeClr val="accent5">
                    <a:lumMod val="50000"/>
                  </a:schemeClr>
                </a:gs>
                <a:gs pos="54000">
                  <a:schemeClr val="accent5"/>
                </a:gs>
                <a:gs pos="66000">
                  <a:schemeClr val="accent5">
                    <a:lumMod val="50000"/>
                  </a:schemeClr>
                </a:gs>
              </a:gsLst>
              <a:lin ang="642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25296D7B-268B-AC2C-A27F-52D26CD1E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874" y="3917688"/>
              <a:ext cx="4757741" cy="140633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10"/>
                </a:cxn>
                <a:cxn ang="0">
                  <a:pos x="652" y="201"/>
                </a:cxn>
                <a:cxn ang="0">
                  <a:pos x="680" y="189"/>
                </a:cxn>
                <a:cxn ang="0">
                  <a:pos x="33" y="0"/>
                </a:cxn>
              </a:cxnLst>
              <a:rect l="0" t="0" r="r" b="b"/>
              <a:pathLst>
                <a:path w="680" h="201">
                  <a:moveTo>
                    <a:pt x="33" y="0"/>
                  </a:moveTo>
                  <a:lnTo>
                    <a:pt x="0" y="10"/>
                  </a:lnTo>
                  <a:lnTo>
                    <a:pt x="652" y="201"/>
                  </a:lnTo>
                  <a:lnTo>
                    <a:pt x="680" y="189"/>
                  </a:lnTo>
                  <a:lnTo>
                    <a:pt x="3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4053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505203D5-B226-E837-490B-78055F81E6D9}"/>
              </a:ext>
            </a:extLst>
          </p:cNvPr>
          <p:cNvGrpSpPr/>
          <p:nvPr/>
        </p:nvGrpSpPr>
        <p:grpSpPr>
          <a:xfrm>
            <a:off x="839863" y="1124740"/>
            <a:ext cx="4057127" cy="4189799"/>
            <a:chOff x="1529190" y="1400588"/>
            <a:chExt cx="3315743" cy="3424171"/>
          </a:xfrm>
        </p:grpSpPr>
        <p:grpSp>
          <p:nvGrpSpPr>
            <p:cNvPr id="2" name="Group 42">
              <a:extLst>
                <a:ext uri="{FF2B5EF4-FFF2-40B4-BE49-F238E27FC236}">
                  <a16:creationId xmlns:a16="http://schemas.microsoft.com/office/drawing/2014/main" id="{874E4FBE-643B-9762-6F49-811AA4350E2A}"/>
                </a:ext>
              </a:extLst>
            </p:cNvPr>
            <p:cNvGrpSpPr/>
            <p:nvPr/>
          </p:nvGrpSpPr>
          <p:grpSpPr>
            <a:xfrm>
              <a:off x="1589568" y="2789275"/>
              <a:ext cx="3134610" cy="2035484"/>
              <a:chOff x="2514600" y="3657600"/>
              <a:chExt cx="3956051" cy="2568893"/>
            </a:xfrm>
          </p:grpSpPr>
          <p:sp>
            <p:nvSpPr>
              <p:cNvPr id="3" name="Freeform 6">
                <a:extLst>
                  <a:ext uri="{FF2B5EF4-FFF2-40B4-BE49-F238E27FC236}">
                    <a16:creationId xmlns:a16="http://schemas.microsoft.com/office/drawing/2014/main" id="{339C0F80-E8D3-61DF-36EF-0370A2C77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260850"/>
                <a:ext cx="3648075" cy="1920875"/>
              </a:xfrm>
              <a:custGeom>
                <a:avLst/>
                <a:gdLst/>
                <a:ahLst/>
                <a:cxnLst>
                  <a:cxn ang="0">
                    <a:pos x="0" y="950"/>
                  </a:cxn>
                  <a:cxn ang="0">
                    <a:pos x="1174" y="0"/>
                  </a:cxn>
                  <a:cxn ang="0">
                    <a:pos x="2298" y="258"/>
                  </a:cxn>
                  <a:cxn ang="0">
                    <a:pos x="1124" y="1210"/>
                  </a:cxn>
                  <a:cxn ang="0">
                    <a:pos x="0" y="950"/>
                  </a:cxn>
                </a:cxnLst>
                <a:rect l="0" t="0" r="r" b="b"/>
                <a:pathLst>
                  <a:path w="2298" h="1210">
                    <a:moveTo>
                      <a:pt x="0" y="950"/>
                    </a:moveTo>
                    <a:lnTo>
                      <a:pt x="1174" y="0"/>
                    </a:lnTo>
                    <a:lnTo>
                      <a:pt x="2298" y="258"/>
                    </a:lnTo>
                    <a:lnTo>
                      <a:pt x="1124" y="1210"/>
                    </a:lnTo>
                    <a:lnTo>
                      <a:pt x="0" y="95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" name="Freeform 7">
                <a:extLst>
                  <a:ext uri="{FF2B5EF4-FFF2-40B4-BE49-F238E27FC236}">
                    <a16:creationId xmlns:a16="http://schemas.microsoft.com/office/drawing/2014/main" id="{AE5AEB9E-04F8-3D49-F8B5-B1A836102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4643438"/>
                <a:ext cx="2036763" cy="1546225"/>
              </a:xfrm>
              <a:custGeom>
                <a:avLst/>
                <a:gdLst/>
                <a:ahLst/>
                <a:cxnLst>
                  <a:cxn ang="0">
                    <a:pos x="43" y="406"/>
                  </a:cxn>
                  <a:cxn ang="0">
                    <a:pos x="47" y="403"/>
                  </a:cxn>
                  <a:cxn ang="0">
                    <a:pos x="543" y="0"/>
                  </a:cxn>
                  <a:cxn ang="0">
                    <a:pos x="534" y="6"/>
                  </a:cxn>
                  <a:cxn ang="0">
                    <a:pos x="530" y="7"/>
                  </a:cxn>
                  <a:cxn ang="0">
                    <a:pos x="529" y="8"/>
                  </a:cxn>
                  <a:cxn ang="0">
                    <a:pos x="524" y="9"/>
                  </a:cxn>
                  <a:cxn ang="0">
                    <a:pos x="523" y="9"/>
                  </a:cxn>
                  <a:cxn ang="0">
                    <a:pos x="518" y="9"/>
                  </a:cxn>
                  <a:cxn ang="0">
                    <a:pos x="517" y="9"/>
                  </a:cxn>
                  <a:cxn ang="0">
                    <a:pos x="512" y="9"/>
                  </a:cxn>
                  <a:cxn ang="0">
                    <a:pos x="511" y="9"/>
                  </a:cxn>
                  <a:cxn ang="0">
                    <a:pos x="505" y="9"/>
                  </a:cxn>
                  <a:cxn ang="0">
                    <a:pos x="504" y="9"/>
                  </a:cxn>
                  <a:cxn ang="0">
                    <a:pos x="497" y="7"/>
                  </a:cxn>
                  <a:cxn ang="0">
                    <a:pos x="0" y="410"/>
                  </a:cxn>
                  <a:cxn ang="0">
                    <a:pos x="1" y="410"/>
                  </a:cxn>
                  <a:cxn ang="0">
                    <a:pos x="5" y="411"/>
                  </a:cxn>
                  <a:cxn ang="0">
                    <a:pos x="8" y="412"/>
                  </a:cxn>
                  <a:cxn ang="0">
                    <a:pos x="8" y="412"/>
                  </a:cxn>
                  <a:cxn ang="0">
                    <a:pos x="9" y="412"/>
                  </a:cxn>
                  <a:cxn ang="0">
                    <a:pos x="12" y="412"/>
                  </a:cxn>
                  <a:cxn ang="0">
                    <a:pos x="15" y="412"/>
                  </a:cxn>
                  <a:cxn ang="0">
                    <a:pos x="15" y="412"/>
                  </a:cxn>
                  <a:cxn ang="0">
                    <a:pos x="16" y="412"/>
                  </a:cxn>
                  <a:cxn ang="0">
                    <a:pos x="19" y="412"/>
                  </a:cxn>
                  <a:cxn ang="0">
                    <a:pos x="21" y="412"/>
                  </a:cxn>
                  <a:cxn ang="0">
                    <a:pos x="22" y="412"/>
                  </a:cxn>
                  <a:cxn ang="0">
                    <a:pos x="22" y="412"/>
                  </a:cxn>
                  <a:cxn ang="0">
                    <a:pos x="26" y="412"/>
                  </a:cxn>
                  <a:cxn ang="0">
                    <a:pos x="27" y="412"/>
                  </a:cxn>
                  <a:cxn ang="0">
                    <a:pos x="28" y="411"/>
                  </a:cxn>
                  <a:cxn ang="0">
                    <a:pos x="29" y="411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8" y="408"/>
                  </a:cxn>
                  <a:cxn ang="0">
                    <a:pos x="38" y="408"/>
                  </a:cxn>
                  <a:cxn ang="0">
                    <a:pos x="40" y="407"/>
                  </a:cxn>
                  <a:cxn ang="0">
                    <a:pos x="43" y="406"/>
                  </a:cxn>
                </a:cxnLst>
                <a:rect l="0" t="0" r="r" b="b"/>
                <a:pathLst>
                  <a:path w="543" h="412">
                    <a:moveTo>
                      <a:pt x="43" y="406"/>
                    </a:moveTo>
                    <a:cubicBezTo>
                      <a:pt x="44" y="405"/>
                      <a:pt x="45" y="404"/>
                      <a:pt x="47" y="403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1" y="2"/>
                      <a:pt x="538" y="4"/>
                      <a:pt x="534" y="6"/>
                    </a:cubicBezTo>
                    <a:cubicBezTo>
                      <a:pt x="533" y="6"/>
                      <a:pt x="531" y="7"/>
                      <a:pt x="530" y="7"/>
                    </a:cubicBezTo>
                    <a:cubicBezTo>
                      <a:pt x="529" y="7"/>
                      <a:pt x="529" y="7"/>
                      <a:pt x="529" y="8"/>
                    </a:cubicBezTo>
                    <a:cubicBezTo>
                      <a:pt x="527" y="8"/>
                      <a:pt x="526" y="8"/>
                      <a:pt x="524" y="9"/>
                    </a:cubicBezTo>
                    <a:cubicBezTo>
                      <a:pt x="524" y="9"/>
                      <a:pt x="524" y="9"/>
                      <a:pt x="523" y="9"/>
                    </a:cubicBezTo>
                    <a:cubicBezTo>
                      <a:pt x="522" y="9"/>
                      <a:pt x="520" y="9"/>
                      <a:pt x="518" y="9"/>
                    </a:cubicBezTo>
                    <a:cubicBezTo>
                      <a:pt x="518" y="9"/>
                      <a:pt x="518" y="9"/>
                      <a:pt x="517" y="9"/>
                    </a:cubicBezTo>
                    <a:cubicBezTo>
                      <a:pt x="515" y="10"/>
                      <a:pt x="514" y="10"/>
                      <a:pt x="512" y="9"/>
                    </a:cubicBezTo>
                    <a:cubicBezTo>
                      <a:pt x="511" y="9"/>
                      <a:pt x="511" y="9"/>
                      <a:pt x="511" y="9"/>
                    </a:cubicBezTo>
                    <a:cubicBezTo>
                      <a:pt x="509" y="9"/>
                      <a:pt x="507" y="9"/>
                      <a:pt x="505" y="9"/>
                    </a:cubicBezTo>
                    <a:cubicBezTo>
                      <a:pt x="504" y="9"/>
                      <a:pt x="504" y="9"/>
                      <a:pt x="504" y="9"/>
                    </a:cubicBezTo>
                    <a:cubicBezTo>
                      <a:pt x="502" y="8"/>
                      <a:pt x="499" y="8"/>
                      <a:pt x="497" y="7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1" y="410"/>
                      <a:pt x="1" y="410"/>
                      <a:pt x="1" y="410"/>
                    </a:cubicBezTo>
                    <a:cubicBezTo>
                      <a:pt x="2" y="411"/>
                      <a:pt x="4" y="411"/>
                      <a:pt x="5" y="411"/>
                    </a:cubicBezTo>
                    <a:cubicBezTo>
                      <a:pt x="6" y="411"/>
                      <a:pt x="7" y="411"/>
                      <a:pt x="8" y="412"/>
                    </a:cubicBezTo>
                    <a:cubicBezTo>
                      <a:pt x="8" y="412"/>
                      <a:pt x="8" y="412"/>
                      <a:pt x="8" y="412"/>
                    </a:cubicBezTo>
                    <a:cubicBezTo>
                      <a:pt x="8" y="412"/>
                      <a:pt x="9" y="412"/>
                      <a:pt x="9" y="412"/>
                    </a:cubicBezTo>
                    <a:cubicBezTo>
                      <a:pt x="10" y="412"/>
                      <a:pt x="11" y="412"/>
                      <a:pt x="12" y="412"/>
                    </a:cubicBezTo>
                    <a:cubicBezTo>
                      <a:pt x="13" y="412"/>
                      <a:pt x="14" y="412"/>
                      <a:pt x="15" y="412"/>
                    </a:cubicBezTo>
                    <a:cubicBezTo>
                      <a:pt x="15" y="412"/>
                      <a:pt x="15" y="412"/>
                      <a:pt x="15" y="412"/>
                    </a:cubicBezTo>
                    <a:cubicBezTo>
                      <a:pt x="15" y="412"/>
                      <a:pt x="16" y="412"/>
                      <a:pt x="16" y="412"/>
                    </a:cubicBezTo>
                    <a:cubicBezTo>
                      <a:pt x="17" y="412"/>
                      <a:pt x="18" y="412"/>
                      <a:pt x="19" y="412"/>
                    </a:cubicBezTo>
                    <a:cubicBezTo>
                      <a:pt x="20" y="412"/>
                      <a:pt x="20" y="412"/>
                      <a:pt x="21" y="412"/>
                    </a:cubicBezTo>
                    <a:cubicBezTo>
                      <a:pt x="21" y="412"/>
                      <a:pt x="21" y="412"/>
                      <a:pt x="22" y="412"/>
                    </a:cubicBezTo>
                    <a:cubicBezTo>
                      <a:pt x="22" y="412"/>
                      <a:pt x="22" y="412"/>
                      <a:pt x="22" y="412"/>
                    </a:cubicBezTo>
                    <a:cubicBezTo>
                      <a:pt x="24" y="412"/>
                      <a:pt x="25" y="412"/>
                      <a:pt x="26" y="412"/>
                    </a:cubicBezTo>
                    <a:cubicBezTo>
                      <a:pt x="26" y="412"/>
                      <a:pt x="27" y="412"/>
                      <a:pt x="27" y="412"/>
                    </a:cubicBezTo>
                    <a:cubicBezTo>
                      <a:pt x="27" y="412"/>
                      <a:pt x="28" y="411"/>
                      <a:pt x="28" y="411"/>
                    </a:cubicBezTo>
                    <a:cubicBezTo>
                      <a:pt x="28" y="411"/>
                      <a:pt x="29" y="411"/>
                      <a:pt x="29" y="411"/>
                    </a:cubicBezTo>
                    <a:cubicBezTo>
                      <a:pt x="31" y="411"/>
                      <a:pt x="32" y="411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5" y="410"/>
                      <a:pt x="36" y="409"/>
                      <a:pt x="38" y="408"/>
                    </a:cubicBezTo>
                    <a:cubicBezTo>
                      <a:pt x="38" y="408"/>
                      <a:pt x="38" y="408"/>
                      <a:pt x="38" y="408"/>
                    </a:cubicBezTo>
                    <a:cubicBezTo>
                      <a:pt x="39" y="408"/>
                      <a:pt x="39" y="408"/>
                      <a:pt x="40" y="407"/>
                    </a:cubicBezTo>
                    <a:cubicBezTo>
                      <a:pt x="41" y="407"/>
                      <a:pt x="42" y="406"/>
                      <a:pt x="43" y="4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" name="Freeform 8">
                <a:extLst>
                  <a:ext uri="{FF2B5EF4-FFF2-40B4-BE49-F238E27FC236}">
                    <a16:creationId xmlns:a16="http://schemas.microsoft.com/office/drawing/2014/main" id="{70F86E63-B66B-541A-B01F-79277EAF6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050" y="5026025"/>
                <a:ext cx="2089150" cy="1158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76" y="112"/>
                  </a:cxn>
                  <a:cxn ang="0">
                    <a:pos x="554" y="221"/>
                  </a:cxn>
                  <a:cxn ang="0">
                    <a:pos x="487" y="297"/>
                  </a:cxn>
                  <a:cxn ang="0">
                    <a:pos x="11" y="187"/>
                  </a:cxn>
                  <a:cxn ang="0">
                    <a:pos x="11" y="188"/>
                  </a:cxn>
                  <a:cxn ang="0">
                    <a:pos x="0" y="0"/>
                  </a:cxn>
                </a:cxnLst>
                <a:rect l="0" t="0" r="r" b="b"/>
                <a:pathLst>
                  <a:path w="557" h="309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76" y="112"/>
                      <a:pt x="476" y="112"/>
                      <a:pt x="476" y="112"/>
                    </a:cubicBezTo>
                    <a:cubicBezTo>
                      <a:pt x="530" y="124"/>
                      <a:pt x="552" y="176"/>
                      <a:pt x="554" y="221"/>
                    </a:cubicBezTo>
                    <a:cubicBezTo>
                      <a:pt x="557" y="266"/>
                      <a:pt x="541" y="309"/>
                      <a:pt x="487" y="297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8"/>
                      <a:pt x="11" y="188"/>
                      <a:pt x="11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Freeform 9">
                <a:extLst>
                  <a:ext uri="{FF2B5EF4-FFF2-40B4-BE49-F238E27FC236}">
                    <a16:creationId xmlns:a16="http://schemas.microsoft.com/office/drawing/2014/main" id="{2412D64F-7E13-420D-4E7E-3B310D5D9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220" y="5056505"/>
                <a:ext cx="2106613" cy="1169988"/>
              </a:xfrm>
              <a:custGeom>
                <a:avLst/>
                <a:gdLst/>
                <a:ahLst/>
                <a:cxnLst>
                  <a:cxn ang="0">
                    <a:pos x="558" y="223"/>
                  </a:cxn>
                  <a:cxn ang="0">
                    <a:pos x="477" y="11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77" y="113"/>
                  </a:cxn>
                  <a:cxn ang="0">
                    <a:pos x="555" y="223"/>
                  </a:cxn>
                  <a:cxn ang="0">
                    <a:pos x="487" y="298"/>
                  </a:cxn>
                  <a:cxn ang="0">
                    <a:pos x="11" y="188"/>
                  </a:cxn>
                  <a:cxn ang="0">
                    <a:pos x="11" y="190"/>
                  </a:cxn>
                  <a:cxn ang="0">
                    <a:pos x="12" y="192"/>
                  </a:cxn>
                  <a:cxn ang="0">
                    <a:pos x="488" y="302"/>
                  </a:cxn>
                  <a:cxn ang="0">
                    <a:pos x="558" y="223"/>
                  </a:cxn>
                </a:cxnLst>
                <a:rect l="0" t="0" r="r" b="b"/>
                <a:pathLst>
                  <a:path w="562" h="312">
                    <a:moveTo>
                      <a:pt x="558" y="223"/>
                    </a:moveTo>
                    <a:cubicBezTo>
                      <a:pt x="555" y="164"/>
                      <a:pt x="523" y="121"/>
                      <a:pt x="477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77" y="113"/>
                      <a:pt x="477" y="113"/>
                      <a:pt x="477" y="113"/>
                    </a:cubicBezTo>
                    <a:cubicBezTo>
                      <a:pt x="530" y="126"/>
                      <a:pt x="552" y="178"/>
                      <a:pt x="555" y="223"/>
                    </a:cubicBezTo>
                    <a:cubicBezTo>
                      <a:pt x="557" y="267"/>
                      <a:pt x="541" y="311"/>
                      <a:pt x="487" y="29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90"/>
                      <a:pt x="11" y="190"/>
                      <a:pt x="11" y="190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488" y="302"/>
                      <a:pt x="488" y="302"/>
                      <a:pt x="488" y="302"/>
                    </a:cubicBezTo>
                    <a:cubicBezTo>
                      <a:pt x="535" y="312"/>
                      <a:pt x="562" y="282"/>
                      <a:pt x="558" y="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10">
                <a:extLst>
                  <a:ext uri="{FF2B5EF4-FFF2-40B4-BE49-F238E27FC236}">
                    <a16:creationId xmlns:a16="http://schemas.microsoft.com/office/drawing/2014/main" id="{5213AB91-74CB-FCD9-9BDE-9529A139D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00" y="3657600"/>
                <a:ext cx="3648075" cy="1819275"/>
              </a:xfrm>
              <a:custGeom>
                <a:avLst/>
                <a:gdLst/>
                <a:ahLst/>
                <a:cxnLst>
                  <a:cxn ang="0">
                    <a:pos x="0" y="886"/>
                  </a:cxn>
                  <a:cxn ang="0">
                    <a:pos x="1223" y="0"/>
                  </a:cxn>
                  <a:cxn ang="0">
                    <a:pos x="2298" y="194"/>
                  </a:cxn>
                  <a:cxn ang="0">
                    <a:pos x="1127" y="1146"/>
                  </a:cxn>
                  <a:cxn ang="0">
                    <a:pos x="0" y="886"/>
                  </a:cxn>
                </a:cxnLst>
                <a:rect l="0" t="0" r="r" b="b"/>
                <a:pathLst>
                  <a:path w="2298" h="1146">
                    <a:moveTo>
                      <a:pt x="0" y="886"/>
                    </a:moveTo>
                    <a:lnTo>
                      <a:pt x="1223" y="0"/>
                    </a:lnTo>
                    <a:lnTo>
                      <a:pt x="2298" y="194"/>
                    </a:lnTo>
                    <a:lnTo>
                      <a:pt x="1127" y="1146"/>
                    </a:lnTo>
                    <a:lnTo>
                      <a:pt x="0" y="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11">
                <a:extLst>
                  <a:ext uri="{FF2B5EF4-FFF2-40B4-BE49-F238E27FC236}">
                    <a16:creationId xmlns:a16="http://schemas.microsoft.com/office/drawing/2014/main" id="{4679B1A3-9CEF-751B-D1A9-035F19854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713" y="3965575"/>
                <a:ext cx="2166938" cy="2201863"/>
              </a:xfrm>
              <a:custGeom>
                <a:avLst/>
                <a:gdLst/>
                <a:ahLst/>
                <a:cxnLst>
                  <a:cxn ang="0">
                    <a:pos x="578" y="125"/>
                  </a:cxn>
                  <a:cxn ang="0">
                    <a:pos x="578" y="113"/>
                  </a:cxn>
                  <a:cxn ang="0">
                    <a:pos x="577" y="103"/>
                  </a:cxn>
                  <a:cxn ang="0">
                    <a:pos x="577" y="102"/>
                  </a:cxn>
                  <a:cxn ang="0">
                    <a:pos x="575" y="93"/>
                  </a:cxn>
                  <a:cxn ang="0">
                    <a:pos x="575" y="90"/>
                  </a:cxn>
                  <a:cxn ang="0">
                    <a:pos x="573" y="82"/>
                  </a:cxn>
                  <a:cxn ang="0">
                    <a:pos x="572" y="77"/>
                  </a:cxn>
                  <a:cxn ang="0">
                    <a:pos x="570" y="72"/>
                  </a:cxn>
                  <a:cxn ang="0">
                    <a:pos x="568" y="66"/>
                  </a:cxn>
                  <a:cxn ang="0">
                    <a:pos x="566" y="62"/>
                  </a:cxn>
                  <a:cxn ang="0">
                    <a:pos x="563" y="55"/>
                  </a:cxn>
                  <a:cxn ang="0">
                    <a:pos x="562" y="53"/>
                  </a:cxn>
                  <a:cxn ang="0">
                    <a:pos x="558" y="46"/>
                  </a:cxn>
                  <a:cxn ang="0">
                    <a:pos x="558" y="46"/>
                  </a:cxn>
                  <a:cxn ang="0">
                    <a:pos x="548" y="33"/>
                  </a:cxn>
                  <a:cxn ang="0">
                    <a:pos x="539" y="22"/>
                  </a:cxn>
                  <a:cxn ang="0">
                    <a:pos x="534" y="19"/>
                  </a:cxn>
                  <a:cxn ang="0">
                    <a:pos x="529" y="15"/>
                  </a:cxn>
                  <a:cxn ang="0">
                    <a:pos x="528" y="14"/>
                  </a:cxn>
                  <a:cxn ang="0">
                    <a:pos x="521" y="10"/>
                  </a:cxn>
                  <a:cxn ang="0">
                    <a:pos x="520" y="9"/>
                  </a:cxn>
                  <a:cxn ang="0">
                    <a:pos x="514" y="6"/>
                  </a:cxn>
                  <a:cxn ang="0">
                    <a:pos x="512" y="5"/>
                  </a:cxn>
                  <a:cxn ang="0">
                    <a:pos x="511" y="5"/>
                  </a:cxn>
                  <a:cxn ang="0">
                    <a:pos x="511" y="5"/>
                  </a:cxn>
                  <a:cxn ang="0">
                    <a:pos x="505" y="3"/>
                  </a:cxn>
                  <a:cxn ang="0">
                    <a:pos x="503" y="2"/>
                  </a:cxn>
                  <a:cxn ang="0">
                    <a:pos x="496" y="0"/>
                  </a:cxn>
                  <a:cxn ang="0">
                    <a:pos x="8" y="405"/>
                  </a:cxn>
                  <a:cxn ang="0">
                    <a:pos x="16" y="408"/>
                  </a:cxn>
                  <a:cxn ang="0">
                    <a:pos x="24" y="412"/>
                  </a:cxn>
                  <a:cxn ang="0">
                    <a:pos x="31" y="416"/>
                  </a:cxn>
                  <a:cxn ang="0">
                    <a:pos x="38" y="421"/>
                  </a:cxn>
                  <a:cxn ang="0">
                    <a:pos x="43" y="426"/>
                  </a:cxn>
                  <a:cxn ang="0">
                    <a:pos x="53" y="437"/>
                  </a:cxn>
                  <a:cxn ang="0">
                    <a:pos x="62" y="449"/>
                  </a:cxn>
                  <a:cxn ang="0">
                    <a:pos x="66" y="457"/>
                  </a:cxn>
                  <a:cxn ang="0">
                    <a:pos x="70" y="465"/>
                  </a:cxn>
                  <a:cxn ang="0">
                    <a:pos x="73" y="475"/>
                  </a:cxn>
                  <a:cxn ang="0">
                    <a:pos x="76" y="484"/>
                  </a:cxn>
                  <a:cxn ang="0">
                    <a:pos x="78" y="494"/>
                  </a:cxn>
                  <a:cxn ang="0">
                    <a:pos x="80" y="504"/>
                  </a:cxn>
                  <a:cxn ang="0">
                    <a:pos x="81" y="516"/>
                  </a:cxn>
                  <a:cxn ang="0">
                    <a:pos x="81" y="529"/>
                  </a:cxn>
                  <a:cxn ang="0">
                    <a:pos x="81" y="540"/>
                  </a:cxn>
                  <a:cxn ang="0">
                    <a:pos x="79" y="550"/>
                  </a:cxn>
                  <a:cxn ang="0">
                    <a:pos x="77" y="560"/>
                  </a:cxn>
                  <a:cxn ang="0">
                    <a:pos x="73" y="568"/>
                  </a:cxn>
                  <a:cxn ang="0">
                    <a:pos x="69" y="576"/>
                  </a:cxn>
                  <a:cxn ang="0">
                    <a:pos x="65" y="582"/>
                  </a:cxn>
                  <a:cxn ang="0">
                    <a:pos x="556" y="184"/>
                  </a:cxn>
                  <a:cxn ang="0">
                    <a:pos x="563" y="177"/>
                  </a:cxn>
                  <a:cxn ang="0">
                    <a:pos x="566" y="173"/>
                  </a:cxn>
                  <a:cxn ang="0">
                    <a:pos x="569" y="168"/>
                  </a:cxn>
                  <a:cxn ang="0">
                    <a:pos x="571" y="164"/>
                  </a:cxn>
                  <a:cxn ang="0">
                    <a:pos x="573" y="158"/>
                  </a:cxn>
                  <a:cxn ang="0">
                    <a:pos x="574" y="156"/>
                  </a:cxn>
                  <a:cxn ang="0">
                    <a:pos x="576" y="148"/>
                  </a:cxn>
                  <a:cxn ang="0">
                    <a:pos x="576" y="146"/>
                  </a:cxn>
                  <a:cxn ang="0">
                    <a:pos x="577" y="137"/>
                  </a:cxn>
                  <a:cxn ang="0">
                    <a:pos x="578" y="126"/>
                  </a:cxn>
                </a:cxnLst>
                <a:rect l="0" t="0" r="r" b="b"/>
                <a:pathLst>
                  <a:path w="578" h="587">
                    <a:moveTo>
                      <a:pt x="578" y="125"/>
                    </a:moveTo>
                    <a:cubicBezTo>
                      <a:pt x="578" y="125"/>
                      <a:pt x="578" y="125"/>
                      <a:pt x="578" y="125"/>
                    </a:cubicBezTo>
                    <a:cubicBezTo>
                      <a:pt x="578" y="122"/>
                      <a:pt x="578" y="120"/>
                      <a:pt x="578" y="118"/>
                    </a:cubicBezTo>
                    <a:cubicBezTo>
                      <a:pt x="578" y="116"/>
                      <a:pt x="578" y="115"/>
                      <a:pt x="578" y="113"/>
                    </a:cubicBezTo>
                    <a:cubicBezTo>
                      <a:pt x="578" y="112"/>
                      <a:pt x="577" y="111"/>
                      <a:pt x="577" y="110"/>
                    </a:cubicBezTo>
                    <a:cubicBezTo>
                      <a:pt x="577" y="108"/>
                      <a:pt x="577" y="105"/>
                      <a:pt x="577" y="103"/>
                    </a:cubicBezTo>
                    <a:cubicBezTo>
                      <a:pt x="577" y="103"/>
                      <a:pt x="577" y="103"/>
                      <a:pt x="577" y="103"/>
                    </a:cubicBezTo>
                    <a:cubicBezTo>
                      <a:pt x="577" y="102"/>
                      <a:pt x="577" y="102"/>
                      <a:pt x="577" y="102"/>
                    </a:cubicBezTo>
                    <a:cubicBezTo>
                      <a:pt x="576" y="100"/>
                      <a:pt x="576" y="98"/>
                      <a:pt x="576" y="96"/>
                    </a:cubicBezTo>
                    <a:cubicBezTo>
                      <a:pt x="576" y="95"/>
                      <a:pt x="575" y="94"/>
                      <a:pt x="575" y="93"/>
                    </a:cubicBezTo>
                    <a:cubicBezTo>
                      <a:pt x="575" y="92"/>
                      <a:pt x="575" y="92"/>
                      <a:pt x="575" y="91"/>
                    </a:cubicBezTo>
                    <a:cubicBezTo>
                      <a:pt x="575" y="91"/>
                      <a:pt x="575" y="90"/>
                      <a:pt x="575" y="90"/>
                    </a:cubicBezTo>
                    <a:cubicBezTo>
                      <a:pt x="574" y="88"/>
                      <a:pt x="574" y="86"/>
                      <a:pt x="573" y="84"/>
                    </a:cubicBezTo>
                    <a:cubicBezTo>
                      <a:pt x="573" y="83"/>
                      <a:pt x="573" y="83"/>
                      <a:pt x="573" y="82"/>
                    </a:cubicBezTo>
                    <a:cubicBezTo>
                      <a:pt x="573" y="82"/>
                      <a:pt x="573" y="82"/>
                      <a:pt x="573" y="81"/>
                    </a:cubicBezTo>
                    <a:cubicBezTo>
                      <a:pt x="572" y="80"/>
                      <a:pt x="572" y="79"/>
                      <a:pt x="572" y="77"/>
                    </a:cubicBezTo>
                    <a:cubicBezTo>
                      <a:pt x="571" y="76"/>
                      <a:pt x="571" y="75"/>
                      <a:pt x="570" y="73"/>
                    </a:cubicBezTo>
                    <a:cubicBezTo>
                      <a:pt x="570" y="73"/>
                      <a:pt x="570" y="72"/>
                      <a:pt x="570" y="72"/>
                    </a:cubicBezTo>
                    <a:cubicBezTo>
                      <a:pt x="570" y="72"/>
                      <a:pt x="570" y="72"/>
                      <a:pt x="570" y="72"/>
                    </a:cubicBezTo>
                    <a:cubicBezTo>
                      <a:pt x="569" y="70"/>
                      <a:pt x="568" y="68"/>
                      <a:pt x="568" y="66"/>
                    </a:cubicBezTo>
                    <a:cubicBezTo>
                      <a:pt x="567" y="65"/>
                      <a:pt x="567" y="65"/>
                      <a:pt x="567" y="64"/>
                    </a:cubicBezTo>
                    <a:cubicBezTo>
                      <a:pt x="567" y="63"/>
                      <a:pt x="566" y="63"/>
                      <a:pt x="566" y="62"/>
                    </a:cubicBezTo>
                    <a:cubicBezTo>
                      <a:pt x="566" y="61"/>
                      <a:pt x="565" y="60"/>
                      <a:pt x="565" y="60"/>
                    </a:cubicBezTo>
                    <a:cubicBezTo>
                      <a:pt x="565" y="58"/>
                      <a:pt x="564" y="57"/>
                      <a:pt x="563" y="55"/>
                    </a:cubicBezTo>
                    <a:cubicBezTo>
                      <a:pt x="563" y="55"/>
                      <a:pt x="563" y="55"/>
                      <a:pt x="563" y="54"/>
                    </a:cubicBezTo>
                    <a:cubicBezTo>
                      <a:pt x="562" y="54"/>
                      <a:pt x="562" y="53"/>
                      <a:pt x="562" y="53"/>
                    </a:cubicBezTo>
                    <a:cubicBezTo>
                      <a:pt x="561" y="51"/>
                      <a:pt x="560" y="50"/>
                      <a:pt x="559" y="48"/>
                    </a:cubicBezTo>
                    <a:cubicBezTo>
                      <a:pt x="559" y="47"/>
                      <a:pt x="558" y="47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5" y="42"/>
                      <a:pt x="553" y="38"/>
                      <a:pt x="550" y="34"/>
                    </a:cubicBezTo>
                    <a:cubicBezTo>
                      <a:pt x="549" y="34"/>
                      <a:pt x="549" y="33"/>
                      <a:pt x="548" y="33"/>
                    </a:cubicBezTo>
                    <a:cubicBezTo>
                      <a:pt x="546" y="29"/>
                      <a:pt x="543" y="26"/>
                      <a:pt x="540" y="23"/>
                    </a:cubicBezTo>
                    <a:cubicBezTo>
                      <a:pt x="539" y="23"/>
                      <a:pt x="539" y="23"/>
                      <a:pt x="539" y="22"/>
                    </a:cubicBezTo>
                    <a:cubicBezTo>
                      <a:pt x="538" y="22"/>
                      <a:pt x="537" y="21"/>
                      <a:pt x="536" y="20"/>
                    </a:cubicBezTo>
                    <a:cubicBezTo>
                      <a:pt x="536" y="20"/>
                      <a:pt x="535" y="19"/>
                      <a:pt x="534" y="19"/>
                    </a:cubicBezTo>
                    <a:cubicBezTo>
                      <a:pt x="534" y="18"/>
                      <a:pt x="534" y="18"/>
                      <a:pt x="533" y="18"/>
                    </a:cubicBezTo>
                    <a:cubicBezTo>
                      <a:pt x="532" y="17"/>
                      <a:pt x="530" y="16"/>
                      <a:pt x="529" y="15"/>
                    </a:cubicBezTo>
                    <a:cubicBezTo>
                      <a:pt x="529" y="14"/>
                      <a:pt x="529" y="14"/>
                      <a:pt x="528" y="14"/>
                    </a:cubicBezTo>
                    <a:cubicBezTo>
                      <a:pt x="528" y="14"/>
                      <a:pt x="528" y="14"/>
                      <a:pt x="528" y="14"/>
                    </a:cubicBezTo>
                    <a:cubicBezTo>
                      <a:pt x="527" y="13"/>
                      <a:pt x="526" y="13"/>
                      <a:pt x="525" y="12"/>
                    </a:cubicBezTo>
                    <a:cubicBezTo>
                      <a:pt x="524" y="11"/>
                      <a:pt x="523" y="10"/>
                      <a:pt x="521" y="10"/>
                    </a:cubicBezTo>
                    <a:cubicBezTo>
                      <a:pt x="521" y="10"/>
                      <a:pt x="521" y="10"/>
                      <a:pt x="521" y="10"/>
                    </a:cubicBezTo>
                    <a:cubicBezTo>
                      <a:pt x="521" y="9"/>
                      <a:pt x="521" y="9"/>
                      <a:pt x="520" y="9"/>
                    </a:cubicBezTo>
                    <a:cubicBezTo>
                      <a:pt x="519" y="9"/>
                      <a:pt x="519" y="8"/>
                      <a:pt x="518" y="8"/>
                    </a:cubicBezTo>
                    <a:cubicBezTo>
                      <a:pt x="517" y="7"/>
                      <a:pt x="515" y="7"/>
                      <a:pt x="514" y="6"/>
                    </a:cubicBezTo>
                    <a:cubicBezTo>
                      <a:pt x="514" y="6"/>
                      <a:pt x="514" y="6"/>
                      <a:pt x="513" y="6"/>
                    </a:cubicBezTo>
                    <a:cubicBezTo>
                      <a:pt x="513" y="6"/>
                      <a:pt x="513" y="5"/>
                      <a:pt x="512" y="5"/>
                    </a:cubicBezTo>
                    <a:cubicBezTo>
                      <a:pt x="512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09" y="4"/>
                      <a:pt x="508" y="4"/>
                      <a:pt x="507" y="3"/>
                    </a:cubicBezTo>
                    <a:cubicBezTo>
                      <a:pt x="506" y="3"/>
                      <a:pt x="506" y="3"/>
                      <a:pt x="505" y="3"/>
                    </a:cubicBezTo>
                    <a:cubicBezTo>
                      <a:pt x="505" y="2"/>
                      <a:pt x="505" y="2"/>
                      <a:pt x="504" y="2"/>
                    </a:cubicBezTo>
                    <a:cubicBezTo>
                      <a:pt x="504" y="2"/>
                      <a:pt x="504" y="2"/>
                      <a:pt x="503" y="2"/>
                    </a:cubicBezTo>
                    <a:cubicBezTo>
                      <a:pt x="502" y="2"/>
                      <a:pt x="501" y="1"/>
                      <a:pt x="499" y="1"/>
                    </a:cubicBezTo>
                    <a:cubicBezTo>
                      <a:pt x="498" y="1"/>
                      <a:pt x="497" y="0"/>
                      <a:pt x="496" y="0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2" y="403"/>
                      <a:pt x="5" y="404"/>
                      <a:pt x="8" y="405"/>
                    </a:cubicBezTo>
                    <a:cubicBezTo>
                      <a:pt x="8" y="405"/>
                      <a:pt x="8" y="405"/>
                      <a:pt x="8" y="405"/>
                    </a:cubicBezTo>
                    <a:cubicBezTo>
                      <a:pt x="11" y="406"/>
                      <a:pt x="14" y="407"/>
                      <a:pt x="16" y="408"/>
                    </a:cubicBezTo>
                    <a:cubicBezTo>
                      <a:pt x="16" y="408"/>
                      <a:pt x="16" y="408"/>
                      <a:pt x="17" y="409"/>
                    </a:cubicBezTo>
                    <a:cubicBezTo>
                      <a:pt x="19" y="410"/>
                      <a:pt x="21" y="411"/>
                      <a:pt x="24" y="412"/>
                    </a:cubicBezTo>
                    <a:cubicBezTo>
                      <a:pt x="24" y="412"/>
                      <a:pt x="24" y="412"/>
                      <a:pt x="25" y="412"/>
                    </a:cubicBezTo>
                    <a:cubicBezTo>
                      <a:pt x="27" y="414"/>
                      <a:pt x="29" y="415"/>
                      <a:pt x="31" y="416"/>
                    </a:cubicBezTo>
                    <a:cubicBezTo>
                      <a:pt x="31" y="417"/>
                      <a:pt x="32" y="417"/>
                      <a:pt x="32" y="417"/>
                    </a:cubicBezTo>
                    <a:cubicBezTo>
                      <a:pt x="34" y="418"/>
                      <a:pt x="36" y="420"/>
                      <a:pt x="38" y="421"/>
                    </a:cubicBezTo>
                    <a:cubicBezTo>
                      <a:pt x="38" y="422"/>
                      <a:pt x="39" y="423"/>
                      <a:pt x="40" y="423"/>
                    </a:cubicBezTo>
                    <a:cubicBezTo>
                      <a:pt x="41" y="424"/>
                      <a:pt x="42" y="425"/>
                      <a:pt x="43" y="426"/>
                    </a:cubicBezTo>
                    <a:cubicBezTo>
                      <a:pt x="46" y="429"/>
                      <a:pt x="49" y="432"/>
                      <a:pt x="52" y="435"/>
                    </a:cubicBezTo>
                    <a:cubicBezTo>
                      <a:pt x="52" y="436"/>
                      <a:pt x="53" y="437"/>
                      <a:pt x="53" y="437"/>
                    </a:cubicBezTo>
                    <a:cubicBezTo>
                      <a:pt x="56" y="441"/>
                      <a:pt x="59" y="444"/>
                      <a:pt x="61" y="448"/>
                    </a:cubicBezTo>
                    <a:cubicBezTo>
                      <a:pt x="61" y="449"/>
                      <a:pt x="61" y="449"/>
                      <a:pt x="62" y="449"/>
                    </a:cubicBezTo>
                    <a:cubicBezTo>
                      <a:pt x="62" y="450"/>
                      <a:pt x="62" y="450"/>
                      <a:pt x="63" y="451"/>
                    </a:cubicBezTo>
                    <a:cubicBezTo>
                      <a:pt x="64" y="453"/>
                      <a:pt x="65" y="455"/>
                      <a:pt x="66" y="457"/>
                    </a:cubicBezTo>
                    <a:cubicBezTo>
                      <a:pt x="66" y="457"/>
                      <a:pt x="67" y="458"/>
                      <a:pt x="67" y="459"/>
                    </a:cubicBezTo>
                    <a:cubicBezTo>
                      <a:pt x="68" y="461"/>
                      <a:pt x="69" y="463"/>
                      <a:pt x="70" y="465"/>
                    </a:cubicBezTo>
                    <a:cubicBezTo>
                      <a:pt x="70" y="465"/>
                      <a:pt x="70" y="466"/>
                      <a:pt x="71" y="467"/>
                    </a:cubicBezTo>
                    <a:cubicBezTo>
                      <a:pt x="72" y="470"/>
                      <a:pt x="73" y="472"/>
                      <a:pt x="73" y="475"/>
                    </a:cubicBezTo>
                    <a:cubicBezTo>
                      <a:pt x="74" y="475"/>
                      <a:pt x="74" y="476"/>
                      <a:pt x="74" y="476"/>
                    </a:cubicBezTo>
                    <a:cubicBezTo>
                      <a:pt x="75" y="478"/>
                      <a:pt x="75" y="481"/>
                      <a:pt x="76" y="484"/>
                    </a:cubicBezTo>
                    <a:cubicBezTo>
                      <a:pt x="76" y="484"/>
                      <a:pt x="76" y="485"/>
                      <a:pt x="77" y="485"/>
                    </a:cubicBezTo>
                    <a:cubicBezTo>
                      <a:pt x="77" y="488"/>
                      <a:pt x="78" y="491"/>
                      <a:pt x="78" y="494"/>
                    </a:cubicBezTo>
                    <a:cubicBezTo>
                      <a:pt x="79" y="495"/>
                      <a:pt x="79" y="495"/>
                      <a:pt x="79" y="496"/>
                    </a:cubicBezTo>
                    <a:cubicBezTo>
                      <a:pt x="79" y="499"/>
                      <a:pt x="80" y="502"/>
                      <a:pt x="80" y="504"/>
                    </a:cubicBezTo>
                    <a:cubicBezTo>
                      <a:pt x="80" y="505"/>
                      <a:pt x="80" y="505"/>
                      <a:pt x="80" y="506"/>
                    </a:cubicBezTo>
                    <a:cubicBezTo>
                      <a:pt x="81" y="509"/>
                      <a:pt x="81" y="513"/>
                      <a:pt x="81" y="516"/>
                    </a:cubicBezTo>
                    <a:cubicBezTo>
                      <a:pt x="81" y="520"/>
                      <a:pt x="81" y="524"/>
                      <a:pt x="81" y="528"/>
                    </a:cubicBezTo>
                    <a:cubicBezTo>
                      <a:pt x="81" y="528"/>
                      <a:pt x="81" y="529"/>
                      <a:pt x="81" y="529"/>
                    </a:cubicBezTo>
                    <a:cubicBezTo>
                      <a:pt x="81" y="533"/>
                      <a:pt x="81" y="536"/>
                      <a:pt x="81" y="539"/>
                    </a:cubicBezTo>
                    <a:cubicBezTo>
                      <a:pt x="81" y="539"/>
                      <a:pt x="81" y="540"/>
                      <a:pt x="81" y="540"/>
                    </a:cubicBezTo>
                    <a:cubicBezTo>
                      <a:pt x="80" y="543"/>
                      <a:pt x="80" y="546"/>
                      <a:pt x="79" y="549"/>
                    </a:cubicBezTo>
                    <a:cubicBezTo>
                      <a:pt x="79" y="549"/>
                      <a:pt x="79" y="550"/>
                      <a:pt x="79" y="550"/>
                    </a:cubicBezTo>
                    <a:cubicBezTo>
                      <a:pt x="79" y="553"/>
                      <a:pt x="78" y="556"/>
                      <a:pt x="77" y="559"/>
                    </a:cubicBezTo>
                    <a:cubicBezTo>
                      <a:pt x="77" y="559"/>
                      <a:pt x="77" y="559"/>
                      <a:pt x="77" y="560"/>
                    </a:cubicBezTo>
                    <a:cubicBezTo>
                      <a:pt x="76" y="562"/>
                      <a:pt x="75" y="565"/>
                      <a:pt x="74" y="567"/>
                    </a:cubicBezTo>
                    <a:cubicBezTo>
                      <a:pt x="74" y="567"/>
                      <a:pt x="74" y="568"/>
                      <a:pt x="73" y="568"/>
                    </a:cubicBezTo>
                    <a:cubicBezTo>
                      <a:pt x="73" y="570"/>
                      <a:pt x="72" y="572"/>
                      <a:pt x="71" y="574"/>
                    </a:cubicBezTo>
                    <a:cubicBezTo>
                      <a:pt x="70" y="574"/>
                      <a:pt x="70" y="575"/>
                      <a:pt x="69" y="576"/>
                    </a:cubicBezTo>
                    <a:cubicBezTo>
                      <a:pt x="68" y="577"/>
                      <a:pt x="67" y="578"/>
                      <a:pt x="66" y="580"/>
                    </a:cubicBezTo>
                    <a:cubicBezTo>
                      <a:pt x="66" y="580"/>
                      <a:pt x="65" y="581"/>
                      <a:pt x="65" y="582"/>
                    </a:cubicBezTo>
                    <a:cubicBezTo>
                      <a:pt x="63" y="583"/>
                      <a:pt x="61" y="585"/>
                      <a:pt x="60" y="587"/>
                    </a:cubicBezTo>
                    <a:cubicBezTo>
                      <a:pt x="556" y="184"/>
                      <a:pt x="556" y="184"/>
                      <a:pt x="556" y="184"/>
                    </a:cubicBezTo>
                    <a:cubicBezTo>
                      <a:pt x="558" y="182"/>
                      <a:pt x="560" y="181"/>
                      <a:pt x="561" y="179"/>
                    </a:cubicBezTo>
                    <a:cubicBezTo>
                      <a:pt x="562" y="178"/>
                      <a:pt x="562" y="177"/>
                      <a:pt x="563" y="177"/>
                    </a:cubicBezTo>
                    <a:cubicBezTo>
                      <a:pt x="564" y="176"/>
                      <a:pt x="565" y="175"/>
                      <a:pt x="565" y="174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2"/>
                      <a:pt x="567" y="171"/>
                      <a:pt x="567" y="171"/>
                    </a:cubicBezTo>
                    <a:cubicBezTo>
                      <a:pt x="568" y="170"/>
                      <a:pt x="568" y="169"/>
                      <a:pt x="569" y="168"/>
                    </a:cubicBezTo>
                    <a:cubicBezTo>
                      <a:pt x="569" y="167"/>
                      <a:pt x="569" y="166"/>
                      <a:pt x="570" y="166"/>
                    </a:cubicBezTo>
                    <a:cubicBezTo>
                      <a:pt x="570" y="165"/>
                      <a:pt x="570" y="165"/>
                      <a:pt x="571" y="164"/>
                    </a:cubicBezTo>
                    <a:cubicBezTo>
                      <a:pt x="571" y="164"/>
                      <a:pt x="571" y="163"/>
                      <a:pt x="571" y="163"/>
                    </a:cubicBezTo>
                    <a:cubicBezTo>
                      <a:pt x="572" y="161"/>
                      <a:pt x="572" y="160"/>
                      <a:pt x="573" y="158"/>
                    </a:cubicBezTo>
                    <a:cubicBezTo>
                      <a:pt x="573" y="158"/>
                      <a:pt x="573" y="157"/>
                      <a:pt x="573" y="157"/>
                    </a:cubicBezTo>
                    <a:cubicBezTo>
                      <a:pt x="573" y="156"/>
                      <a:pt x="574" y="156"/>
                      <a:pt x="574" y="156"/>
                    </a:cubicBezTo>
                    <a:cubicBezTo>
                      <a:pt x="574" y="155"/>
                      <a:pt x="574" y="154"/>
                      <a:pt x="574" y="153"/>
                    </a:cubicBezTo>
                    <a:cubicBezTo>
                      <a:pt x="575" y="151"/>
                      <a:pt x="575" y="150"/>
                      <a:pt x="576" y="148"/>
                    </a:cubicBezTo>
                    <a:cubicBezTo>
                      <a:pt x="576" y="148"/>
                      <a:pt x="576" y="148"/>
                      <a:pt x="576" y="147"/>
                    </a:cubicBezTo>
                    <a:cubicBezTo>
                      <a:pt x="576" y="147"/>
                      <a:pt x="576" y="147"/>
                      <a:pt x="576" y="146"/>
                    </a:cubicBezTo>
                    <a:cubicBezTo>
                      <a:pt x="576" y="145"/>
                      <a:pt x="576" y="144"/>
                      <a:pt x="577" y="143"/>
                    </a:cubicBezTo>
                    <a:cubicBezTo>
                      <a:pt x="577" y="141"/>
                      <a:pt x="577" y="139"/>
                      <a:pt x="577" y="137"/>
                    </a:cubicBezTo>
                    <a:cubicBezTo>
                      <a:pt x="577" y="135"/>
                      <a:pt x="578" y="133"/>
                      <a:pt x="578" y="131"/>
                    </a:cubicBezTo>
                    <a:cubicBezTo>
                      <a:pt x="578" y="129"/>
                      <a:pt x="578" y="128"/>
                      <a:pt x="578" y="126"/>
                    </a:cubicBezTo>
                    <a:cubicBezTo>
                      <a:pt x="578" y="126"/>
                      <a:pt x="578" y="126"/>
                      <a:pt x="578" y="1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48">
              <a:extLst>
                <a:ext uri="{FF2B5EF4-FFF2-40B4-BE49-F238E27FC236}">
                  <a16:creationId xmlns:a16="http://schemas.microsoft.com/office/drawing/2014/main" id="{90FFD8F7-C5EB-43AB-413A-B094ED299AB6}"/>
                </a:ext>
              </a:extLst>
            </p:cNvPr>
            <p:cNvGrpSpPr/>
            <p:nvPr/>
          </p:nvGrpSpPr>
          <p:grpSpPr>
            <a:xfrm>
              <a:off x="1529190" y="2064743"/>
              <a:ext cx="3134610" cy="2035484"/>
              <a:chOff x="2514600" y="3657600"/>
              <a:chExt cx="3956051" cy="2568893"/>
            </a:xfrm>
          </p:grpSpPr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896D01D1-3578-DA1A-7901-65B697683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260850"/>
                <a:ext cx="3648075" cy="1920875"/>
              </a:xfrm>
              <a:custGeom>
                <a:avLst/>
                <a:gdLst/>
                <a:ahLst/>
                <a:cxnLst>
                  <a:cxn ang="0">
                    <a:pos x="0" y="950"/>
                  </a:cxn>
                  <a:cxn ang="0">
                    <a:pos x="1174" y="0"/>
                  </a:cxn>
                  <a:cxn ang="0">
                    <a:pos x="2298" y="258"/>
                  </a:cxn>
                  <a:cxn ang="0">
                    <a:pos x="1124" y="1210"/>
                  </a:cxn>
                  <a:cxn ang="0">
                    <a:pos x="0" y="950"/>
                  </a:cxn>
                </a:cxnLst>
                <a:rect l="0" t="0" r="r" b="b"/>
                <a:pathLst>
                  <a:path w="2298" h="1210">
                    <a:moveTo>
                      <a:pt x="0" y="950"/>
                    </a:moveTo>
                    <a:lnTo>
                      <a:pt x="1174" y="0"/>
                    </a:lnTo>
                    <a:lnTo>
                      <a:pt x="2298" y="258"/>
                    </a:lnTo>
                    <a:lnTo>
                      <a:pt x="1124" y="1210"/>
                    </a:lnTo>
                    <a:lnTo>
                      <a:pt x="0" y="95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2206032C-C898-3EAA-7545-2A29EC3A8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4643438"/>
                <a:ext cx="2036763" cy="1546225"/>
              </a:xfrm>
              <a:custGeom>
                <a:avLst/>
                <a:gdLst/>
                <a:ahLst/>
                <a:cxnLst>
                  <a:cxn ang="0">
                    <a:pos x="43" y="406"/>
                  </a:cxn>
                  <a:cxn ang="0">
                    <a:pos x="47" y="403"/>
                  </a:cxn>
                  <a:cxn ang="0">
                    <a:pos x="543" y="0"/>
                  </a:cxn>
                  <a:cxn ang="0">
                    <a:pos x="534" y="6"/>
                  </a:cxn>
                  <a:cxn ang="0">
                    <a:pos x="530" y="7"/>
                  </a:cxn>
                  <a:cxn ang="0">
                    <a:pos x="529" y="8"/>
                  </a:cxn>
                  <a:cxn ang="0">
                    <a:pos x="524" y="9"/>
                  </a:cxn>
                  <a:cxn ang="0">
                    <a:pos x="523" y="9"/>
                  </a:cxn>
                  <a:cxn ang="0">
                    <a:pos x="518" y="9"/>
                  </a:cxn>
                  <a:cxn ang="0">
                    <a:pos x="517" y="9"/>
                  </a:cxn>
                  <a:cxn ang="0">
                    <a:pos x="512" y="9"/>
                  </a:cxn>
                  <a:cxn ang="0">
                    <a:pos x="511" y="9"/>
                  </a:cxn>
                  <a:cxn ang="0">
                    <a:pos x="505" y="9"/>
                  </a:cxn>
                  <a:cxn ang="0">
                    <a:pos x="504" y="9"/>
                  </a:cxn>
                  <a:cxn ang="0">
                    <a:pos x="497" y="7"/>
                  </a:cxn>
                  <a:cxn ang="0">
                    <a:pos x="0" y="410"/>
                  </a:cxn>
                  <a:cxn ang="0">
                    <a:pos x="1" y="410"/>
                  </a:cxn>
                  <a:cxn ang="0">
                    <a:pos x="5" y="411"/>
                  </a:cxn>
                  <a:cxn ang="0">
                    <a:pos x="8" y="412"/>
                  </a:cxn>
                  <a:cxn ang="0">
                    <a:pos x="8" y="412"/>
                  </a:cxn>
                  <a:cxn ang="0">
                    <a:pos x="9" y="412"/>
                  </a:cxn>
                  <a:cxn ang="0">
                    <a:pos x="12" y="412"/>
                  </a:cxn>
                  <a:cxn ang="0">
                    <a:pos x="15" y="412"/>
                  </a:cxn>
                  <a:cxn ang="0">
                    <a:pos x="15" y="412"/>
                  </a:cxn>
                  <a:cxn ang="0">
                    <a:pos x="16" y="412"/>
                  </a:cxn>
                  <a:cxn ang="0">
                    <a:pos x="19" y="412"/>
                  </a:cxn>
                  <a:cxn ang="0">
                    <a:pos x="21" y="412"/>
                  </a:cxn>
                  <a:cxn ang="0">
                    <a:pos x="22" y="412"/>
                  </a:cxn>
                  <a:cxn ang="0">
                    <a:pos x="22" y="412"/>
                  </a:cxn>
                  <a:cxn ang="0">
                    <a:pos x="26" y="412"/>
                  </a:cxn>
                  <a:cxn ang="0">
                    <a:pos x="27" y="412"/>
                  </a:cxn>
                  <a:cxn ang="0">
                    <a:pos x="28" y="411"/>
                  </a:cxn>
                  <a:cxn ang="0">
                    <a:pos x="29" y="411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8" y="408"/>
                  </a:cxn>
                  <a:cxn ang="0">
                    <a:pos x="38" y="408"/>
                  </a:cxn>
                  <a:cxn ang="0">
                    <a:pos x="40" y="407"/>
                  </a:cxn>
                  <a:cxn ang="0">
                    <a:pos x="43" y="406"/>
                  </a:cxn>
                </a:cxnLst>
                <a:rect l="0" t="0" r="r" b="b"/>
                <a:pathLst>
                  <a:path w="543" h="412">
                    <a:moveTo>
                      <a:pt x="43" y="406"/>
                    </a:moveTo>
                    <a:cubicBezTo>
                      <a:pt x="44" y="405"/>
                      <a:pt x="45" y="404"/>
                      <a:pt x="47" y="403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1" y="2"/>
                      <a:pt x="538" y="4"/>
                      <a:pt x="534" y="6"/>
                    </a:cubicBezTo>
                    <a:cubicBezTo>
                      <a:pt x="533" y="6"/>
                      <a:pt x="531" y="7"/>
                      <a:pt x="530" y="7"/>
                    </a:cubicBezTo>
                    <a:cubicBezTo>
                      <a:pt x="529" y="7"/>
                      <a:pt x="529" y="7"/>
                      <a:pt x="529" y="8"/>
                    </a:cubicBezTo>
                    <a:cubicBezTo>
                      <a:pt x="527" y="8"/>
                      <a:pt x="526" y="8"/>
                      <a:pt x="524" y="9"/>
                    </a:cubicBezTo>
                    <a:cubicBezTo>
                      <a:pt x="524" y="9"/>
                      <a:pt x="524" y="9"/>
                      <a:pt x="523" y="9"/>
                    </a:cubicBezTo>
                    <a:cubicBezTo>
                      <a:pt x="522" y="9"/>
                      <a:pt x="520" y="9"/>
                      <a:pt x="518" y="9"/>
                    </a:cubicBezTo>
                    <a:cubicBezTo>
                      <a:pt x="518" y="9"/>
                      <a:pt x="518" y="9"/>
                      <a:pt x="517" y="9"/>
                    </a:cubicBezTo>
                    <a:cubicBezTo>
                      <a:pt x="515" y="10"/>
                      <a:pt x="514" y="10"/>
                      <a:pt x="512" y="9"/>
                    </a:cubicBezTo>
                    <a:cubicBezTo>
                      <a:pt x="511" y="9"/>
                      <a:pt x="511" y="9"/>
                      <a:pt x="511" y="9"/>
                    </a:cubicBezTo>
                    <a:cubicBezTo>
                      <a:pt x="509" y="9"/>
                      <a:pt x="507" y="9"/>
                      <a:pt x="505" y="9"/>
                    </a:cubicBezTo>
                    <a:cubicBezTo>
                      <a:pt x="504" y="9"/>
                      <a:pt x="504" y="9"/>
                      <a:pt x="504" y="9"/>
                    </a:cubicBezTo>
                    <a:cubicBezTo>
                      <a:pt x="502" y="8"/>
                      <a:pt x="499" y="8"/>
                      <a:pt x="497" y="7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1" y="410"/>
                      <a:pt x="1" y="410"/>
                      <a:pt x="1" y="410"/>
                    </a:cubicBezTo>
                    <a:cubicBezTo>
                      <a:pt x="2" y="411"/>
                      <a:pt x="4" y="411"/>
                      <a:pt x="5" y="411"/>
                    </a:cubicBezTo>
                    <a:cubicBezTo>
                      <a:pt x="6" y="411"/>
                      <a:pt x="7" y="411"/>
                      <a:pt x="8" y="412"/>
                    </a:cubicBezTo>
                    <a:cubicBezTo>
                      <a:pt x="8" y="412"/>
                      <a:pt x="8" y="412"/>
                      <a:pt x="8" y="412"/>
                    </a:cubicBezTo>
                    <a:cubicBezTo>
                      <a:pt x="8" y="412"/>
                      <a:pt x="9" y="412"/>
                      <a:pt x="9" y="412"/>
                    </a:cubicBezTo>
                    <a:cubicBezTo>
                      <a:pt x="10" y="412"/>
                      <a:pt x="11" y="412"/>
                      <a:pt x="12" y="412"/>
                    </a:cubicBezTo>
                    <a:cubicBezTo>
                      <a:pt x="13" y="412"/>
                      <a:pt x="14" y="412"/>
                      <a:pt x="15" y="412"/>
                    </a:cubicBezTo>
                    <a:cubicBezTo>
                      <a:pt x="15" y="412"/>
                      <a:pt x="15" y="412"/>
                      <a:pt x="15" y="412"/>
                    </a:cubicBezTo>
                    <a:cubicBezTo>
                      <a:pt x="15" y="412"/>
                      <a:pt x="16" y="412"/>
                      <a:pt x="16" y="412"/>
                    </a:cubicBezTo>
                    <a:cubicBezTo>
                      <a:pt x="17" y="412"/>
                      <a:pt x="18" y="412"/>
                      <a:pt x="19" y="412"/>
                    </a:cubicBezTo>
                    <a:cubicBezTo>
                      <a:pt x="20" y="412"/>
                      <a:pt x="20" y="412"/>
                      <a:pt x="21" y="412"/>
                    </a:cubicBezTo>
                    <a:cubicBezTo>
                      <a:pt x="21" y="412"/>
                      <a:pt x="21" y="412"/>
                      <a:pt x="22" y="412"/>
                    </a:cubicBezTo>
                    <a:cubicBezTo>
                      <a:pt x="22" y="412"/>
                      <a:pt x="22" y="412"/>
                      <a:pt x="22" y="412"/>
                    </a:cubicBezTo>
                    <a:cubicBezTo>
                      <a:pt x="24" y="412"/>
                      <a:pt x="25" y="412"/>
                      <a:pt x="26" y="412"/>
                    </a:cubicBezTo>
                    <a:cubicBezTo>
                      <a:pt x="26" y="412"/>
                      <a:pt x="27" y="412"/>
                      <a:pt x="27" y="412"/>
                    </a:cubicBezTo>
                    <a:cubicBezTo>
                      <a:pt x="27" y="412"/>
                      <a:pt x="28" y="411"/>
                      <a:pt x="28" y="411"/>
                    </a:cubicBezTo>
                    <a:cubicBezTo>
                      <a:pt x="28" y="411"/>
                      <a:pt x="29" y="411"/>
                      <a:pt x="29" y="411"/>
                    </a:cubicBezTo>
                    <a:cubicBezTo>
                      <a:pt x="31" y="411"/>
                      <a:pt x="32" y="411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5" y="410"/>
                      <a:pt x="36" y="409"/>
                      <a:pt x="38" y="408"/>
                    </a:cubicBezTo>
                    <a:cubicBezTo>
                      <a:pt x="38" y="408"/>
                      <a:pt x="38" y="408"/>
                      <a:pt x="38" y="408"/>
                    </a:cubicBezTo>
                    <a:cubicBezTo>
                      <a:pt x="39" y="408"/>
                      <a:pt x="39" y="408"/>
                      <a:pt x="40" y="407"/>
                    </a:cubicBezTo>
                    <a:cubicBezTo>
                      <a:pt x="41" y="407"/>
                      <a:pt x="42" y="406"/>
                      <a:pt x="43" y="4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AE10B825-5A36-28DA-F6CB-3E24351AF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050" y="5007293"/>
                <a:ext cx="2089150" cy="1158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76" y="112"/>
                  </a:cxn>
                  <a:cxn ang="0">
                    <a:pos x="554" y="221"/>
                  </a:cxn>
                  <a:cxn ang="0">
                    <a:pos x="487" y="297"/>
                  </a:cxn>
                  <a:cxn ang="0">
                    <a:pos x="11" y="187"/>
                  </a:cxn>
                  <a:cxn ang="0">
                    <a:pos x="11" y="188"/>
                  </a:cxn>
                  <a:cxn ang="0">
                    <a:pos x="0" y="0"/>
                  </a:cxn>
                </a:cxnLst>
                <a:rect l="0" t="0" r="r" b="b"/>
                <a:pathLst>
                  <a:path w="557" h="309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76" y="112"/>
                      <a:pt x="476" y="112"/>
                      <a:pt x="476" y="112"/>
                    </a:cubicBezTo>
                    <a:cubicBezTo>
                      <a:pt x="530" y="124"/>
                      <a:pt x="552" y="176"/>
                      <a:pt x="554" y="221"/>
                    </a:cubicBezTo>
                    <a:cubicBezTo>
                      <a:pt x="557" y="266"/>
                      <a:pt x="541" y="309"/>
                      <a:pt x="487" y="297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8"/>
                      <a:pt x="11" y="188"/>
                      <a:pt x="11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C455EAE0-11C9-2BCC-9180-DE03645E7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220" y="5056505"/>
                <a:ext cx="2106613" cy="1169988"/>
              </a:xfrm>
              <a:custGeom>
                <a:avLst/>
                <a:gdLst/>
                <a:ahLst/>
                <a:cxnLst>
                  <a:cxn ang="0">
                    <a:pos x="558" y="223"/>
                  </a:cxn>
                  <a:cxn ang="0">
                    <a:pos x="477" y="11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77" y="113"/>
                  </a:cxn>
                  <a:cxn ang="0">
                    <a:pos x="555" y="223"/>
                  </a:cxn>
                  <a:cxn ang="0">
                    <a:pos x="487" y="298"/>
                  </a:cxn>
                  <a:cxn ang="0">
                    <a:pos x="11" y="188"/>
                  </a:cxn>
                  <a:cxn ang="0">
                    <a:pos x="11" y="190"/>
                  </a:cxn>
                  <a:cxn ang="0">
                    <a:pos x="12" y="192"/>
                  </a:cxn>
                  <a:cxn ang="0">
                    <a:pos x="488" y="302"/>
                  </a:cxn>
                  <a:cxn ang="0">
                    <a:pos x="558" y="223"/>
                  </a:cxn>
                </a:cxnLst>
                <a:rect l="0" t="0" r="r" b="b"/>
                <a:pathLst>
                  <a:path w="562" h="312">
                    <a:moveTo>
                      <a:pt x="558" y="223"/>
                    </a:moveTo>
                    <a:cubicBezTo>
                      <a:pt x="555" y="164"/>
                      <a:pt x="523" y="121"/>
                      <a:pt x="477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77" y="113"/>
                      <a:pt x="477" y="113"/>
                      <a:pt x="477" y="113"/>
                    </a:cubicBezTo>
                    <a:cubicBezTo>
                      <a:pt x="530" y="126"/>
                      <a:pt x="552" y="178"/>
                      <a:pt x="555" y="223"/>
                    </a:cubicBezTo>
                    <a:cubicBezTo>
                      <a:pt x="557" y="267"/>
                      <a:pt x="541" y="311"/>
                      <a:pt x="487" y="29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90"/>
                      <a:pt x="11" y="190"/>
                      <a:pt x="11" y="190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488" y="302"/>
                      <a:pt x="488" y="302"/>
                      <a:pt x="488" y="302"/>
                    </a:cubicBezTo>
                    <a:cubicBezTo>
                      <a:pt x="535" y="312"/>
                      <a:pt x="562" y="282"/>
                      <a:pt x="558" y="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F1858823-7105-8ADC-33B2-ADAB2C123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00" y="3657600"/>
                <a:ext cx="3648075" cy="1819275"/>
              </a:xfrm>
              <a:custGeom>
                <a:avLst/>
                <a:gdLst/>
                <a:ahLst/>
                <a:cxnLst>
                  <a:cxn ang="0">
                    <a:pos x="0" y="886"/>
                  </a:cxn>
                  <a:cxn ang="0">
                    <a:pos x="1223" y="0"/>
                  </a:cxn>
                  <a:cxn ang="0">
                    <a:pos x="2298" y="194"/>
                  </a:cxn>
                  <a:cxn ang="0">
                    <a:pos x="1127" y="1146"/>
                  </a:cxn>
                  <a:cxn ang="0">
                    <a:pos x="0" y="886"/>
                  </a:cxn>
                </a:cxnLst>
                <a:rect l="0" t="0" r="r" b="b"/>
                <a:pathLst>
                  <a:path w="2298" h="1146">
                    <a:moveTo>
                      <a:pt x="0" y="886"/>
                    </a:moveTo>
                    <a:lnTo>
                      <a:pt x="1223" y="0"/>
                    </a:lnTo>
                    <a:lnTo>
                      <a:pt x="2298" y="194"/>
                    </a:lnTo>
                    <a:lnTo>
                      <a:pt x="1127" y="1146"/>
                    </a:lnTo>
                    <a:lnTo>
                      <a:pt x="0" y="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F3345E4B-6B39-3F0D-7BB1-B3C98C3A5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713" y="3965575"/>
                <a:ext cx="2166938" cy="2201863"/>
              </a:xfrm>
              <a:custGeom>
                <a:avLst/>
                <a:gdLst/>
                <a:ahLst/>
                <a:cxnLst>
                  <a:cxn ang="0">
                    <a:pos x="578" y="125"/>
                  </a:cxn>
                  <a:cxn ang="0">
                    <a:pos x="578" y="113"/>
                  </a:cxn>
                  <a:cxn ang="0">
                    <a:pos x="577" y="103"/>
                  </a:cxn>
                  <a:cxn ang="0">
                    <a:pos x="577" y="102"/>
                  </a:cxn>
                  <a:cxn ang="0">
                    <a:pos x="575" y="93"/>
                  </a:cxn>
                  <a:cxn ang="0">
                    <a:pos x="575" y="90"/>
                  </a:cxn>
                  <a:cxn ang="0">
                    <a:pos x="573" y="82"/>
                  </a:cxn>
                  <a:cxn ang="0">
                    <a:pos x="572" y="77"/>
                  </a:cxn>
                  <a:cxn ang="0">
                    <a:pos x="570" y="72"/>
                  </a:cxn>
                  <a:cxn ang="0">
                    <a:pos x="568" y="66"/>
                  </a:cxn>
                  <a:cxn ang="0">
                    <a:pos x="566" y="62"/>
                  </a:cxn>
                  <a:cxn ang="0">
                    <a:pos x="563" y="55"/>
                  </a:cxn>
                  <a:cxn ang="0">
                    <a:pos x="562" y="53"/>
                  </a:cxn>
                  <a:cxn ang="0">
                    <a:pos x="558" y="46"/>
                  </a:cxn>
                  <a:cxn ang="0">
                    <a:pos x="558" y="46"/>
                  </a:cxn>
                  <a:cxn ang="0">
                    <a:pos x="548" y="33"/>
                  </a:cxn>
                  <a:cxn ang="0">
                    <a:pos x="539" y="22"/>
                  </a:cxn>
                  <a:cxn ang="0">
                    <a:pos x="534" y="19"/>
                  </a:cxn>
                  <a:cxn ang="0">
                    <a:pos x="529" y="15"/>
                  </a:cxn>
                  <a:cxn ang="0">
                    <a:pos x="528" y="14"/>
                  </a:cxn>
                  <a:cxn ang="0">
                    <a:pos x="521" y="10"/>
                  </a:cxn>
                  <a:cxn ang="0">
                    <a:pos x="520" y="9"/>
                  </a:cxn>
                  <a:cxn ang="0">
                    <a:pos x="514" y="6"/>
                  </a:cxn>
                  <a:cxn ang="0">
                    <a:pos x="512" y="5"/>
                  </a:cxn>
                  <a:cxn ang="0">
                    <a:pos x="511" y="5"/>
                  </a:cxn>
                  <a:cxn ang="0">
                    <a:pos x="511" y="5"/>
                  </a:cxn>
                  <a:cxn ang="0">
                    <a:pos x="505" y="3"/>
                  </a:cxn>
                  <a:cxn ang="0">
                    <a:pos x="503" y="2"/>
                  </a:cxn>
                  <a:cxn ang="0">
                    <a:pos x="496" y="0"/>
                  </a:cxn>
                  <a:cxn ang="0">
                    <a:pos x="8" y="405"/>
                  </a:cxn>
                  <a:cxn ang="0">
                    <a:pos x="16" y="408"/>
                  </a:cxn>
                  <a:cxn ang="0">
                    <a:pos x="24" y="412"/>
                  </a:cxn>
                  <a:cxn ang="0">
                    <a:pos x="31" y="416"/>
                  </a:cxn>
                  <a:cxn ang="0">
                    <a:pos x="38" y="421"/>
                  </a:cxn>
                  <a:cxn ang="0">
                    <a:pos x="43" y="426"/>
                  </a:cxn>
                  <a:cxn ang="0">
                    <a:pos x="53" y="437"/>
                  </a:cxn>
                  <a:cxn ang="0">
                    <a:pos x="62" y="449"/>
                  </a:cxn>
                  <a:cxn ang="0">
                    <a:pos x="66" y="457"/>
                  </a:cxn>
                  <a:cxn ang="0">
                    <a:pos x="70" y="465"/>
                  </a:cxn>
                  <a:cxn ang="0">
                    <a:pos x="73" y="475"/>
                  </a:cxn>
                  <a:cxn ang="0">
                    <a:pos x="76" y="484"/>
                  </a:cxn>
                  <a:cxn ang="0">
                    <a:pos x="78" y="494"/>
                  </a:cxn>
                  <a:cxn ang="0">
                    <a:pos x="80" y="504"/>
                  </a:cxn>
                  <a:cxn ang="0">
                    <a:pos x="81" y="516"/>
                  </a:cxn>
                  <a:cxn ang="0">
                    <a:pos x="81" y="529"/>
                  </a:cxn>
                  <a:cxn ang="0">
                    <a:pos x="81" y="540"/>
                  </a:cxn>
                  <a:cxn ang="0">
                    <a:pos x="79" y="550"/>
                  </a:cxn>
                  <a:cxn ang="0">
                    <a:pos x="77" y="560"/>
                  </a:cxn>
                  <a:cxn ang="0">
                    <a:pos x="73" y="568"/>
                  </a:cxn>
                  <a:cxn ang="0">
                    <a:pos x="69" y="576"/>
                  </a:cxn>
                  <a:cxn ang="0">
                    <a:pos x="65" y="582"/>
                  </a:cxn>
                  <a:cxn ang="0">
                    <a:pos x="556" y="184"/>
                  </a:cxn>
                  <a:cxn ang="0">
                    <a:pos x="563" y="177"/>
                  </a:cxn>
                  <a:cxn ang="0">
                    <a:pos x="566" y="173"/>
                  </a:cxn>
                  <a:cxn ang="0">
                    <a:pos x="569" y="168"/>
                  </a:cxn>
                  <a:cxn ang="0">
                    <a:pos x="571" y="164"/>
                  </a:cxn>
                  <a:cxn ang="0">
                    <a:pos x="573" y="158"/>
                  </a:cxn>
                  <a:cxn ang="0">
                    <a:pos x="574" y="156"/>
                  </a:cxn>
                  <a:cxn ang="0">
                    <a:pos x="576" y="148"/>
                  </a:cxn>
                  <a:cxn ang="0">
                    <a:pos x="576" y="146"/>
                  </a:cxn>
                  <a:cxn ang="0">
                    <a:pos x="577" y="137"/>
                  </a:cxn>
                  <a:cxn ang="0">
                    <a:pos x="578" y="126"/>
                  </a:cxn>
                </a:cxnLst>
                <a:rect l="0" t="0" r="r" b="b"/>
                <a:pathLst>
                  <a:path w="578" h="587">
                    <a:moveTo>
                      <a:pt x="578" y="125"/>
                    </a:moveTo>
                    <a:cubicBezTo>
                      <a:pt x="578" y="125"/>
                      <a:pt x="578" y="125"/>
                      <a:pt x="578" y="125"/>
                    </a:cubicBezTo>
                    <a:cubicBezTo>
                      <a:pt x="578" y="122"/>
                      <a:pt x="578" y="120"/>
                      <a:pt x="578" y="118"/>
                    </a:cubicBezTo>
                    <a:cubicBezTo>
                      <a:pt x="578" y="116"/>
                      <a:pt x="578" y="115"/>
                      <a:pt x="578" y="113"/>
                    </a:cubicBezTo>
                    <a:cubicBezTo>
                      <a:pt x="578" y="112"/>
                      <a:pt x="577" y="111"/>
                      <a:pt x="577" y="110"/>
                    </a:cubicBezTo>
                    <a:cubicBezTo>
                      <a:pt x="577" y="108"/>
                      <a:pt x="577" y="105"/>
                      <a:pt x="577" y="103"/>
                    </a:cubicBezTo>
                    <a:cubicBezTo>
                      <a:pt x="577" y="103"/>
                      <a:pt x="577" y="103"/>
                      <a:pt x="577" y="103"/>
                    </a:cubicBezTo>
                    <a:cubicBezTo>
                      <a:pt x="577" y="102"/>
                      <a:pt x="577" y="102"/>
                      <a:pt x="577" y="102"/>
                    </a:cubicBezTo>
                    <a:cubicBezTo>
                      <a:pt x="576" y="100"/>
                      <a:pt x="576" y="98"/>
                      <a:pt x="576" y="96"/>
                    </a:cubicBezTo>
                    <a:cubicBezTo>
                      <a:pt x="576" y="95"/>
                      <a:pt x="575" y="94"/>
                      <a:pt x="575" y="93"/>
                    </a:cubicBezTo>
                    <a:cubicBezTo>
                      <a:pt x="575" y="92"/>
                      <a:pt x="575" y="92"/>
                      <a:pt x="575" y="91"/>
                    </a:cubicBezTo>
                    <a:cubicBezTo>
                      <a:pt x="575" y="91"/>
                      <a:pt x="575" y="90"/>
                      <a:pt x="575" y="90"/>
                    </a:cubicBezTo>
                    <a:cubicBezTo>
                      <a:pt x="574" y="88"/>
                      <a:pt x="574" y="86"/>
                      <a:pt x="573" y="84"/>
                    </a:cubicBezTo>
                    <a:cubicBezTo>
                      <a:pt x="573" y="83"/>
                      <a:pt x="573" y="83"/>
                      <a:pt x="573" y="82"/>
                    </a:cubicBezTo>
                    <a:cubicBezTo>
                      <a:pt x="573" y="82"/>
                      <a:pt x="573" y="82"/>
                      <a:pt x="573" y="81"/>
                    </a:cubicBezTo>
                    <a:cubicBezTo>
                      <a:pt x="572" y="80"/>
                      <a:pt x="572" y="79"/>
                      <a:pt x="572" y="77"/>
                    </a:cubicBezTo>
                    <a:cubicBezTo>
                      <a:pt x="571" y="76"/>
                      <a:pt x="571" y="75"/>
                      <a:pt x="570" y="73"/>
                    </a:cubicBezTo>
                    <a:cubicBezTo>
                      <a:pt x="570" y="73"/>
                      <a:pt x="570" y="72"/>
                      <a:pt x="570" y="72"/>
                    </a:cubicBezTo>
                    <a:cubicBezTo>
                      <a:pt x="570" y="72"/>
                      <a:pt x="570" y="72"/>
                      <a:pt x="570" y="72"/>
                    </a:cubicBezTo>
                    <a:cubicBezTo>
                      <a:pt x="569" y="70"/>
                      <a:pt x="568" y="68"/>
                      <a:pt x="568" y="66"/>
                    </a:cubicBezTo>
                    <a:cubicBezTo>
                      <a:pt x="567" y="65"/>
                      <a:pt x="567" y="65"/>
                      <a:pt x="567" y="64"/>
                    </a:cubicBezTo>
                    <a:cubicBezTo>
                      <a:pt x="567" y="63"/>
                      <a:pt x="566" y="63"/>
                      <a:pt x="566" y="62"/>
                    </a:cubicBezTo>
                    <a:cubicBezTo>
                      <a:pt x="566" y="61"/>
                      <a:pt x="565" y="60"/>
                      <a:pt x="565" y="60"/>
                    </a:cubicBezTo>
                    <a:cubicBezTo>
                      <a:pt x="565" y="58"/>
                      <a:pt x="564" y="57"/>
                      <a:pt x="563" y="55"/>
                    </a:cubicBezTo>
                    <a:cubicBezTo>
                      <a:pt x="563" y="55"/>
                      <a:pt x="563" y="55"/>
                      <a:pt x="563" y="54"/>
                    </a:cubicBezTo>
                    <a:cubicBezTo>
                      <a:pt x="562" y="54"/>
                      <a:pt x="562" y="53"/>
                      <a:pt x="562" y="53"/>
                    </a:cubicBezTo>
                    <a:cubicBezTo>
                      <a:pt x="561" y="51"/>
                      <a:pt x="560" y="50"/>
                      <a:pt x="559" y="48"/>
                    </a:cubicBezTo>
                    <a:cubicBezTo>
                      <a:pt x="559" y="47"/>
                      <a:pt x="558" y="47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5" y="42"/>
                      <a:pt x="553" y="38"/>
                      <a:pt x="550" y="34"/>
                    </a:cubicBezTo>
                    <a:cubicBezTo>
                      <a:pt x="549" y="34"/>
                      <a:pt x="549" y="33"/>
                      <a:pt x="548" y="33"/>
                    </a:cubicBezTo>
                    <a:cubicBezTo>
                      <a:pt x="546" y="29"/>
                      <a:pt x="543" y="26"/>
                      <a:pt x="540" y="23"/>
                    </a:cubicBezTo>
                    <a:cubicBezTo>
                      <a:pt x="539" y="23"/>
                      <a:pt x="539" y="23"/>
                      <a:pt x="539" y="22"/>
                    </a:cubicBezTo>
                    <a:cubicBezTo>
                      <a:pt x="538" y="22"/>
                      <a:pt x="537" y="21"/>
                      <a:pt x="536" y="20"/>
                    </a:cubicBezTo>
                    <a:cubicBezTo>
                      <a:pt x="536" y="20"/>
                      <a:pt x="535" y="19"/>
                      <a:pt x="534" y="19"/>
                    </a:cubicBezTo>
                    <a:cubicBezTo>
                      <a:pt x="534" y="18"/>
                      <a:pt x="534" y="18"/>
                      <a:pt x="533" y="18"/>
                    </a:cubicBezTo>
                    <a:cubicBezTo>
                      <a:pt x="532" y="17"/>
                      <a:pt x="530" y="16"/>
                      <a:pt x="529" y="15"/>
                    </a:cubicBezTo>
                    <a:cubicBezTo>
                      <a:pt x="529" y="14"/>
                      <a:pt x="529" y="14"/>
                      <a:pt x="528" y="14"/>
                    </a:cubicBezTo>
                    <a:cubicBezTo>
                      <a:pt x="528" y="14"/>
                      <a:pt x="528" y="14"/>
                      <a:pt x="528" y="14"/>
                    </a:cubicBezTo>
                    <a:cubicBezTo>
                      <a:pt x="527" y="13"/>
                      <a:pt x="526" y="13"/>
                      <a:pt x="525" y="12"/>
                    </a:cubicBezTo>
                    <a:cubicBezTo>
                      <a:pt x="524" y="11"/>
                      <a:pt x="523" y="10"/>
                      <a:pt x="521" y="10"/>
                    </a:cubicBezTo>
                    <a:cubicBezTo>
                      <a:pt x="521" y="10"/>
                      <a:pt x="521" y="10"/>
                      <a:pt x="521" y="10"/>
                    </a:cubicBezTo>
                    <a:cubicBezTo>
                      <a:pt x="521" y="9"/>
                      <a:pt x="521" y="9"/>
                      <a:pt x="520" y="9"/>
                    </a:cubicBezTo>
                    <a:cubicBezTo>
                      <a:pt x="519" y="9"/>
                      <a:pt x="519" y="8"/>
                      <a:pt x="518" y="8"/>
                    </a:cubicBezTo>
                    <a:cubicBezTo>
                      <a:pt x="517" y="7"/>
                      <a:pt x="515" y="7"/>
                      <a:pt x="514" y="6"/>
                    </a:cubicBezTo>
                    <a:cubicBezTo>
                      <a:pt x="514" y="6"/>
                      <a:pt x="514" y="6"/>
                      <a:pt x="513" y="6"/>
                    </a:cubicBezTo>
                    <a:cubicBezTo>
                      <a:pt x="513" y="6"/>
                      <a:pt x="513" y="5"/>
                      <a:pt x="512" y="5"/>
                    </a:cubicBezTo>
                    <a:cubicBezTo>
                      <a:pt x="512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09" y="4"/>
                      <a:pt x="508" y="4"/>
                      <a:pt x="507" y="3"/>
                    </a:cubicBezTo>
                    <a:cubicBezTo>
                      <a:pt x="506" y="3"/>
                      <a:pt x="506" y="3"/>
                      <a:pt x="505" y="3"/>
                    </a:cubicBezTo>
                    <a:cubicBezTo>
                      <a:pt x="505" y="2"/>
                      <a:pt x="505" y="2"/>
                      <a:pt x="504" y="2"/>
                    </a:cubicBezTo>
                    <a:cubicBezTo>
                      <a:pt x="504" y="2"/>
                      <a:pt x="504" y="2"/>
                      <a:pt x="503" y="2"/>
                    </a:cubicBezTo>
                    <a:cubicBezTo>
                      <a:pt x="502" y="2"/>
                      <a:pt x="501" y="1"/>
                      <a:pt x="499" y="1"/>
                    </a:cubicBezTo>
                    <a:cubicBezTo>
                      <a:pt x="498" y="1"/>
                      <a:pt x="497" y="0"/>
                      <a:pt x="496" y="0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2" y="403"/>
                      <a:pt x="5" y="404"/>
                      <a:pt x="8" y="405"/>
                    </a:cubicBezTo>
                    <a:cubicBezTo>
                      <a:pt x="8" y="405"/>
                      <a:pt x="8" y="405"/>
                      <a:pt x="8" y="405"/>
                    </a:cubicBezTo>
                    <a:cubicBezTo>
                      <a:pt x="11" y="406"/>
                      <a:pt x="14" y="407"/>
                      <a:pt x="16" y="408"/>
                    </a:cubicBezTo>
                    <a:cubicBezTo>
                      <a:pt x="16" y="408"/>
                      <a:pt x="16" y="408"/>
                      <a:pt x="17" y="409"/>
                    </a:cubicBezTo>
                    <a:cubicBezTo>
                      <a:pt x="19" y="410"/>
                      <a:pt x="21" y="411"/>
                      <a:pt x="24" y="412"/>
                    </a:cubicBezTo>
                    <a:cubicBezTo>
                      <a:pt x="24" y="412"/>
                      <a:pt x="24" y="412"/>
                      <a:pt x="25" y="412"/>
                    </a:cubicBezTo>
                    <a:cubicBezTo>
                      <a:pt x="27" y="414"/>
                      <a:pt x="29" y="415"/>
                      <a:pt x="31" y="416"/>
                    </a:cubicBezTo>
                    <a:cubicBezTo>
                      <a:pt x="31" y="417"/>
                      <a:pt x="32" y="417"/>
                      <a:pt x="32" y="417"/>
                    </a:cubicBezTo>
                    <a:cubicBezTo>
                      <a:pt x="34" y="418"/>
                      <a:pt x="36" y="420"/>
                      <a:pt x="38" y="421"/>
                    </a:cubicBezTo>
                    <a:cubicBezTo>
                      <a:pt x="38" y="422"/>
                      <a:pt x="39" y="423"/>
                      <a:pt x="40" y="423"/>
                    </a:cubicBezTo>
                    <a:cubicBezTo>
                      <a:pt x="41" y="424"/>
                      <a:pt x="42" y="425"/>
                      <a:pt x="43" y="426"/>
                    </a:cubicBezTo>
                    <a:cubicBezTo>
                      <a:pt x="46" y="429"/>
                      <a:pt x="49" y="432"/>
                      <a:pt x="52" y="435"/>
                    </a:cubicBezTo>
                    <a:cubicBezTo>
                      <a:pt x="52" y="436"/>
                      <a:pt x="53" y="437"/>
                      <a:pt x="53" y="437"/>
                    </a:cubicBezTo>
                    <a:cubicBezTo>
                      <a:pt x="56" y="441"/>
                      <a:pt x="59" y="444"/>
                      <a:pt x="61" y="448"/>
                    </a:cubicBezTo>
                    <a:cubicBezTo>
                      <a:pt x="61" y="449"/>
                      <a:pt x="61" y="449"/>
                      <a:pt x="62" y="449"/>
                    </a:cubicBezTo>
                    <a:cubicBezTo>
                      <a:pt x="62" y="450"/>
                      <a:pt x="62" y="450"/>
                      <a:pt x="63" y="451"/>
                    </a:cubicBezTo>
                    <a:cubicBezTo>
                      <a:pt x="64" y="453"/>
                      <a:pt x="65" y="455"/>
                      <a:pt x="66" y="457"/>
                    </a:cubicBezTo>
                    <a:cubicBezTo>
                      <a:pt x="66" y="457"/>
                      <a:pt x="67" y="458"/>
                      <a:pt x="67" y="459"/>
                    </a:cubicBezTo>
                    <a:cubicBezTo>
                      <a:pt x="68" y="461"/>
                      <a:pt x="69" y="463"/>
                      <a:pt x="70" y="465"/>
                    </a:cubicBezTo>
                    <a:cubicBezTo>
                      <a:pt x="70" y="465"/>
                      <a:pt x="70" y="466"/>
                      <a:pt x="71" y="467"/>
                    </a:cubicBezTo>
                    <a:cubicBezTo>
                      <a:pt x="72" y="470"/>
                      <a:pt x="73" y="472"/>
                      <a:pt x="73" y="475"/>
                    </a:cubicBezTo>
                    <a:cubicBezTo>
                      <a:pt x="74" y="475"/>
                      <a:pt x="74" y="476"/>
                      <a:pt x="74" y="476"/>
                    </a:cubicBezTo>
                    <a:cubicBezTo>
                      <a:pt x="75" y="478"/>
                      <a:pt x="75" y="481"/>
                      <a:pt x="76" y="484"/>
                    </a:cubicBezTo>
                    <a:cubicBezTo>
                      <a:pt x="76" y="484"/>
                      <a:pt x="76" y="485"/>
                      <a:pt x="77" y="485"/>
                    </a:cubicBezTo>
                    <a:cubicBezTo>
                      <a:pt x="77" y="488"/>
                      <a:pt x="78" y="491"/>
                      <a:pt x="78" y="494"/>
                    </a:cubicBezTo>
                    <a:cubicBezTo>
                      <a:pt x="79" y="495"/>
                      <a:pt x="79" y="495"/>
                      <a:pt x="79" y="496"/>
                    </a:cubicBezTo>
                    <a:cubicBezTo>
                      <a:pt x="79" y="499"/>
                      <a:pt x="80" y="502"/>
                      <a:pt x="80" y="504"/>
                    </a:cubicBezTo>
                    <a:cubicBezTo>
                      <a:pt x="80" y="505"/>
                      <a:pt x="80" y="505"/>
                      <a:pt x="80" y="506"/>
                    </a:cubicBezTo>
                    <a:cubicBezTo>
                      <a:pt x="81" y="509"/>
                      <a:pt x="81" y="513"/>
                      <a:pt x="81" y="516"/>
                    </a:cubicBezTo>
                    <a:cubicBezTo>
                      <a:pt x="81" y="520"/>
                      <a:pt x="81" y="524"/>
                      <a:pt x="81" y="528"/>
                    </a:cubicBezTo>
                    <a:cubicBezTo>
                      <a:pt x="81" y="528"/>
                      <a:pt x="81" y="529"/>
                      <a:pt x="81" y="529"/>
                    </a:cubicBezTo>
                    <a:cubicBezTo>
                      <a:pt x="81" y="533"/>
                      <a:pt x="81" y="536"/>
                      <a:pt x="81" y="539"/>
                    </a:cubicBezTo>
                    <a:cubicBezTo>
                      <a:pt x="81" y="539"/>
                      <a:pt x="81" y="540"/>
                      <a:pt x="81" y="540"/>
                    </a:cubicBezTo>
                    <a:cubicBezTo>
                      <a:pt x="80" y="543"/>
                      <a:pt x="80" y="546"/>
                      <a:pt x="79" y="549"/>
                    </a:cubicBezTo>
                    <a:cubicBezTo>
                      <a:pt x="79" y="549"/>
                      <a:pt x="79" y="550"/>
                      <a:pt x="79" y="550"/>
                    </a:cubicBezTo>
                    <a:cubicBezTo>
                      <a:pt x="79" y="553"/>
                      <a:pt x="78" y="556"/>
                      <a:pt x="77" y="559"/>
                    </a:cubicBezTo>
                    <a:cubicBezTo>
                      <a:pt x="77" y="559"/>
                      <a:pt x="77" y="559"/>
                      <a:pt x="77" y="560"/>
                    </a:cubicBezTo>
                    <a:cubicBezTo>
                      <a:pt x="76" y="562"/>
                      <a:pt x="75" y="565"/>
                      <a:pt x="74" y="567"/>
                    </a:cubicBezTo>
                    <a:cubicBezTo>
                      <a:pt x="74" y="567"/>
                      <a:pt x="74" y="568"/>
                      <a:pt x="73" y="568"/>
                    </a:cubicBezTo>
                    <a:cubicBezTo>
                      <a:pt x="73" y="570"/>
                      <a:pt x="72" y="572"/>
                      <a:pt x="71" y="574"/>
                    </a:cubicBezTo>
                    <a:cubicBezTo>
                      <a:pt x="70" y="574"/>
                      <a:pt x="70" y="575"/>
                      <a:pt x="69" y="576"/>
                    </a:cubicBezTo>
                    <a:cubicBezTo>
                      <a:pt x="68" y="577"/>
                      <a:pt x="67" y="578"/>
                      <a:pt x="66" y="580"/>
                    </a:cubicBezTo>
                    <a:cubicBezTo>
                      <a:pt x="66" y="580"/>
                      <a:pt x="65" y="581"/>
                      <a:pt x="65" y="582"/>
                    </a:cubicBezTo>
                    <a:cubicBezTo>
                      <a:pt x="63" y="583"/>
                      <a:pt x="61" y="585"/>
                      <a:pt x="60" y="587"/>
                    </a:cubicBezTo>
                    <a:cubicBezTo>
                      <a:pt x="556" y="184"/>
                      <a:pt x="556" y="184"/>
                      <a:pt x="556" y="184"/>
                    </a:cubicBezTo>
                    <a:cubicBezTo>
                      <a:pt x="558" y="182"/>
                      <a:pt x="560" y="181"/>
                      <a:pt x="561" y="179"/>
                    </a:cubicBezTo>
                    <a:cubicBezTo>
                      <a:pt x="562" y="178"/>
                      <a:pt x="562" y="177"/>
                      <a:pt x="563" y="177"/>
                    </a:cubicBezTo>
                    <a:cubicBezTo>
                      <a:pt x="564" y="176"/>
                      <a:pt x="565" y="175"/>
                      <a:pt x="565" y="174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2"/>
                      <a:pt x="567" y="171"/>
                      <a:pt x="567" y="171"/>
                    </a:cubicBezTo>
                    <a:cubicBezTo>
                      <a:pt x="568" y="170"/>
                      <a:pt x="568" y="169"/>
                      <a:pt x="569" y="168"/>
                    </a:cubicBezTo>
                    <a:cubicBezTo>
                      <a:pt x="569" y="167"/>
                      <a:pt x="569" y="166"/>
                      <a:pt x="570" y="166"/>
                    </a:cubicBezTo>
                    <a:cubicBezTo>
                      <a:pt x="570" y="165"/>
                      <a:pt x="570" y="165"/>
                      <a:pt x="571" y="164"/>
                    </a:cubicBezTo>
                    <a:cubicBezTo>
                      <a:pt x="571" y="164"/>
                      <a:pt x="571" y="163"/>
                      <a:pt x="571" y="163"/>
                    </a:cubicBezTo>
                    <a:cubicBezTo>
                      <a:pt x="572" y="161"/>
                      <a:pt x="572" y="160"/>
                      <a:pt x="573" y="158"/>
                    </a:cubicBezTo>
                    <a:cubicBezTo>
                      <a:pt x="573" y="158"/>
                      <a:pt x="573" y="157"/>
                      <a:pt x="573" y="157"/>
                    </a:cubicBezTo>
                    <a:cubicBezTo>
                      <a:pt x="573" y="156"/>
                      <a:pt x="574" y="156"/>
                      <a:pt x="574" y="156"/>
                    </a:cubicBezTo>
                    <a:cubicBezTo>
                      <a:pt x="574" y="155"/>
                      <a:pt x="574" y="154"/>
                      <a:pt x="574" y="153"/>
                    </a:cubicBezTo>
                    <a:cubicBezTo>
                      <a:pt x="575" y="151"/>
                      <a:pt x="575" y="150"/>
                      <a:pt x="576" y="148"/>
                    </a:cubicBezTo>
                    <a:cubicBezTo>
                      <a:pt x="576" y="148"/>
                      <a:pt x="576" y="148"/>
                      <a:pt x="576" y="147"/>
                    </a:cubicBezTo>
                    <a:cubicBezTo>
                      <a:pt x="576" y="147"/>
                      <a:pt x="576" y="147"/>
                      <a:pt x="576" y="146"/>
                    </a:cubicBezTo>
                    <a:cubicBezTo>
                      <a:pt x="576" y="145"/>
                      <a:pt x="576" y="144"/>
                      <a:pt x="577" y="143"/>
                    </a:cubicBezTo>
                    <a:cubicBezTo>
                      <a:pt x="577" y="141"/>
                      <a:pt x="577" y="139"/>
                      <a:pt x="577" y="137"/>
                    </a:cubicBezTo>
                    <a:cubicBezTo>
                      <a:pt x="577" y="135"/>
                      <a:pt x="578" y="133"/>
                      <a:pt x="578" y="131"/>
                    </a:cubicBezTo>
                    <a:cubicBezTo>
                      <a:pt x="578" y="129"/>
                      <a:pt x="578" y="128"/>
                      <a:pt x="578" y="126"/>
                    </a:cubicBezTo>
                    <a:cubicBezTo>
                      <a:pt x="578" y="126"/>
                      <a:pt x="578" y="126"/>
                      <a:pt x="578" y="1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50000"/>
                    </a:schemeClr>
                  </a:gs>
                  <a:gs pos="50000">
                    <a:schemeClr val="bg2">
                      <a:lumMod val="50000"/>
                    </a:schemeClr>
                  </a:gs>
                  <a:gs pos="100000">
                    <a:schemeClr val="bg2"/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55">
              <a:extLst>
                <a:ext uri="{FF2B5EF4-FFF2-40B4-BE49-F238E27FC236}">
                  <a16:creationId xmlns:a16="http://schemas.microsoft.com/office/drawing/2014/main" id="{BB55D227-D996-0532-078B-8BD7FC108F14}"/>
                </a:ext>
              </a:extLst>
            </p:cNvPr>
            <p:cNvGrpSpPr/>
            <p:nvPr/>
          </p:nvGrpSpPr>
          <p:grpSpPr>
            <a:xfrm>
              <a:off x="1710323" y="1400588"/>
              <a:ext cx="3134610" cy="2035484"/>
              <a:chOff x="2514600" y="3657600"/>
              <a:chExt cx="3956051" cy="2568893"/>
            </a:xfrm>
          </p:grpSpPr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9E3DE414-B448-B063-5B15-3BCAC68B0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260850"/>
                <a:ext cx="3648075" cy="1920875"/>
              </a:xfrm>
              <a:custGeom>
                <a:avLst/>
                <a:gdLst/>
                <a:ahLst/>
                <a:cxnLst>
                  <a:cxn ang="0">
                    <a:pos x="0" y="950"/>
                  </a:cxn>
                  <a:cxn ang="0">
                    <a:pos x="1174" y="0"/>
                  </a:cxn>
                  <a:cxn ang="0">
                    <a:pos x="2298" y="258"/>
                  </a:cxn>
                  <a:cxn ang="0">
                    <a:pos x="1124" y="1210"/>
                  </a:cxn>
                  <a:cxn ang="0">
                    <a:pos x="0" y="950"/>
                  </a:cxn>
                </a:cxnLst>
                <a:rect l="0" t="0" r="r" b="b"/>
                <a:pathLst>
                  <a:path w="2298" h="1210">
                    <a:moveTo>
                      <a:pt x="0" y="950"/>
                    </a:moveTo>
                    <a:lnTo>
                      <a:pt x="1174" y="0"/>
                    </a:lnTo>
                    <a:lnTo>
                      <a:pt x="2298" y="258"/>
                    </a:lnTo>
                    <a:lnTo>
                      <a:pt x="1124" y="1210"/>
                    </a:lnTo>
                    <a:lnTo>
                      <a:pt x="0" y="95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CA6F7492-70AE-119C-A808-02FAE67A6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4643438"/>
                <a:ext cx="2036763" cy="1546225"/>
              </a:xfrm>
              <a:custGeom>
                <a:avLst/>
                <a:gdLst/>
                <a:ahLst/>
                <a:cxnLst>
                  <a:cxn ang="0">
                    <a:pos x="43" y="406"/>
                  </a:cxn>
                  <a:cxn ang="0">
                    <a:pos x="47" y="403"/>
                  </a:cxn>
                  <a:cxn ang="0">
                    <a:pos x="543" y="0"/>
                  </a:cxn>
                  <a:cxn ang="0">
                    <a:pos x="534" y="6"/>
                  </a:cxn>
                  <a:cxn ang="0">
                    <a:pos x="530" y="7"/>
                  </a:cxn>
                  <a:cxn ang="0">
                    <a:pos x="529" y="8"/>
                  </a:cxn>
                  <a:cxn ang="0">
                    <a:pos x="524" y="9"/>
                  </a:cxn>
                  <a:cxn ang="0">
                    <a:pos x="523" y="9"/>
                  </a:cxn>
                  <a:cxn ang="0">
                    <a:pos x="518" y="9"/>
                  </a:cxn>
                  <a:cxn ang="0">
                    <a:pos x="517" y="9"/>
                  </a:cxn>
                  <a:cxn ang="0">
                    <a:pos x="512" y="9"/>
                  </a:cxn>
                  <a:cxn ang="0">
                    <a:pos x="511" y="9"/>
                  </a:cxn>
                  <a:cxn ang="0">
                    <a:pos x="505" y="9"/>
                  </a:cxn>
                  <a:cxn ang="0">
                    <a:pos x="504" y="9"/>
                  </a:cxn>
                  <a:cxn ang="0">
                    <a:pos x="497" y="7"/>
                  </a:cxn>
                  <a:cxn ang="0">
                    <a:pos x="0" y="410"/>
                  </a:cxn>
                  <a:cxn ang="0">
                    <a:pos x="1" y="410"/>
                  </a:cxn>
                  <a:cxn ang="0">
                    <a:pos x="5" y="411"/>
                  </a:cxn>
                  <a:cxn ang="0">
                    <a:pos x="8" y="412"/>
                  </a:cxn>
                  <a:cxn ang="0">
                    <a:pos x="8" y="412"/>
                  </a:cxn>
                  <a:cxn ang="0">
                    <a:pos x="9" y="412"/>
                  </a:cxn>
                  <a:cxn ang="0">
                    <a:pos x="12" y="412"/>
                  </a:cxn>
                  <a:cxn ang="0">
                    <a:pos x="15" y="412"/>
                  </a:cxn>
                  <a:cxn ang="0">
                    <a:pos x="15" y="412"/>
                  </a:cxn>
                  <a:cxn ang="0">
                    <a:pos x="16" y="412"/>
                  </a:cxn>
                  <a:cxn ang="0">
                    <a:pos x="19" y="412"/>
                  </a:cxn>
                  <a:cxn ang="0">
                    <a:pos x="21" y="412"/>
                  </a:cxn>
                  <a:cxn ang="0">
                    <a:pos x="22" y="412"/>
                  </a:cxn>
                  <a:cxn ang="0">
                    <a:pos x="22" y="412"/>
                  </a:cxn>
                  <a:cxn ang="0">
                    <a:pos x="26" y="412"/>
                  </a:cxn>
                  <a:cxn ang="0">
                    <a:pos x="27" y="412"/>
                  </a:cxn>
                  <a:cxn ang="0">
                    <a:pos x="28" y="411"/>
                  </a:cxn>
                  <a:cxn ang="0">
                    <a:pos x="29" y="411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3" y="410"/>
                  </a:cxn>
                  <a:cxn ang="0">
                    <a:pos x="38" y="408"/>
                  </a:cxn>
                  <a:cxn ang="0">
                    <a:pos x="38" y="408"/>
                  </a:cxn>
                  <a:cxn ang="0">
                    <a:pos x="40" y="407"/>
                  </a:cxn>
                  <a:cxn ang="0">
                    <a:pos x="43" y="406"/>
                  </a:cxn>
                </a:cxnLst>
                <a:rect l="0" t="0" r="r" b="b"/>
                <a:pathLst>
                  <a:path w="543" h="412">
                    <a:moveTo>
                      <a:pt x="43" y="406"/>
                    </a:moveTo>
                    <a:cubicBezTo>
                      <a:pt x="44" y="405"/>
                      <a:pt x="45" y="404"/>
                      <a:pt x="47" y="403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1" y="2"/>
                      <a:pt x="538" y="4"/>
                      <a:pt x="534" y="6"/>
                    </a:cubicBezTo>
                    <a:cubicBezTo>
                      <a:pt x="533" y="6"/>
                      <a:pt x="531" y="7"/>
                      <a:pt x="530" y="7"/>
                    </a:cubicBezTo>
                    <a:cubicBezTo>
                      <a:pt x="529" y="7"/>
                      <a:pt x="529" y="7"/>
                      <a:pt x="529" y="8"/>
                    </a:cubicBezTo>
                    <a:cubicBezTo>
                      <a:pt x="527" y="8"/>
                      <a:pt x="526" y="8"/>
                      <a:pt x="524" y="9"/>
                    </a:cubicBezTo>
                    <a:cubicBezTo>
                      <a:pt x="524" y="9"/>
                      <a:pt x="524" y="9"/>
                      <a:pt x="523" y="9"/>
                    </a:cubicBezTo>
                    <a:cubicBezTo>
                      <a:pt x="522" y="9"/>
                      <a:pt x="520" y="9"/>
                      <a:pt x="518" y="9"/>
                    </a:cubicBezTo>
                    <a:cubicBezTo>
                      <a:pt x="518" y="9"/>
                      <a:pt x="518" y="9"/>
                      <a:pt x="517" y="9"/>
                    </a:cubicBezTo>
                    <a:cubicBezTo>
                      <a:pt x="515" y="10"/>
                      <a:pt x="514" y="10"/>
                      <a:pt x="512" y="9"/>
                    </a:cubicBezTo>
                    <a:cubicBezTo>
                      <a:pt x="511" y="9"/>
                      <a:pt x="511" y="9"/>
                      <a:pt x="511" y="9"/>
                    </a:cubicBezTo>
                    <a:cubicBezTo>
                      <a:pt x="509" y="9"/>
                      <a:pt x="507" y="9"/>
                      <a:pt x="505" y="9"/>
                    </a:cubicBezTo>
                    <a:cubicBezTo>
                      <a:pt x="504" y="9"/>
                      <a:pt x="504" y="9"/>
                      <a:pt x="504" y="9"/>
                    </a:cubicBezTo>
                    <a:cubicBezTo>
                      <a:pt x="502" y="8"/>
                      <a:pt x="499" y="8"/>
                      <a:pt x="497" y="7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1" y="410"/>
                      <a:pt x="1" y="410"/>
                      <a:pt x="1" y="410"/>
                    </a:cubicBezTo>
                    <a:cubicBezTo>
                      <a:pt x="2" y="411"/>
                      <a:pt x="4" y="411"/>
                      <a:pt x="5" y="411"/>
                    </a:cubicBezTo>
                    <a:cubicBezTo>
                      <a:pt x="6" y="411"/>
                      <a:pt x="7" y="411"/>
                      <a:pt x="8" y="412"/>
                    </a:cubicBezTo>
                    <a:cubicBezTo>
                      <a:pt x="8" y="412"/>
                      <a:pt x="8" y="412"/>
                      <a:pt x="8" y="412"/>
                    </a:cubicBezTo>
                    <a:cubicBezTo>
                      <a:pt x="8" y="412"/>
                      <a:pt x="9" y="412"/>
                      <a:pt x="9" y="412"/>
                    </a:cubicBezTo>
                    <a:cubicBezTo>
                      <a:pt x="10" y="412"/>
                      <a:pt x="11" y="412"/>
                      <a:pt x="12" y="412"/>
                    </a:cubicBezTo>
                    <a:cubicBezTo>
                      <a:pt x="13" y="412"/>
                      <a:pt x="14" y="412"/>
                      <a:pt x="15" y="412"/>
                    </a:cubicBezTo>
                    <a:cubicBezTo>
                      <a:pt x="15" y="412"/>
                      <a:pt x="15" y="412"/>
                      <a:pt x="15" y="412"/>
                    </a:cubicBezTo>
                    <a:cubicBezTo>
                      <a:pt x="15" y="412"/>
                      <a:pt x="16" y="412"/>
                      <a:pt x="16" y="412"/>
                    </a:cubicBezTo>
                    <a:cubicBezTo>
                      <a:pt x="17" y="412"/>
                      <a:pt x="18" y="412"/>
                      <a:pt x="19" y="412"/>
                    </a:cubicBezTo>
                    <a:cubicBezTo>
                      <a:pt x="20" y="412"/>
                      <a:pt x="20" y="412"/>
                      <a:pt x="21" y="412"/>
                    </a:cubicBezTo>
                    <a:cubicBezTo>
                      <a:pt x="21" y="412"/>
                      <a:pt x="21" y="412"/>
                      <a:pt x="22" y="412"/>
                    </a:cubicBezTo>
                    <a:cubicBezTo>
                      <a:pt x="22" y="412"/>
                      <a:pt x="22" y="412"/>
                      <a:pt x="22" y="412"/>
                    </a:cubicBezTo>
                    <a:cubicBezTo>
                      <a:pt x="24" y="412"/>
                      <a:pt x="25" y="412"/>
                      <a:pt x="26" y="412"/>
                    </a:cubicBezTo>
                    <a:cubicBezTo>
                      <a:pt x="26" y="412"/>
                      <a:pt x="27" y="412"/>
                      <a:pt x="27" y="412"/>
                    </a:cubicBezTo>
                    <a:cubicBezTo>
                      <a:pt x="27" y="412"/>
                      <a:pt x="28" y="411"/>
                      <a:pt x="28" y="411"/>
                    </a:cubicBezTo>
                    <a:cubicBezTo>
                      <a:pt x="28" y="411"/>
                      <a:pt x="29" y="411"/>
                      <a:pt x="29" y="411"/>
                    </a:cubicBezTo>
                    <a:cubicBezTo>
                      <a:pt x="31" y="411"/>
                      <a:pt x="32" y="411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3" y="410"/>
                      <a:pt x="33" y="410"/>
                      <a:pt x="33" y="410"/>
                    </a:cubicBezTo>
                    <a:cubicBezTo>
                      <a:pt x="35" y="410"/>
                      <a:pt x="36" y="409"/>
                      <a:pt x="38" y="408"/>
                    </a:cubicBezTo>
                    <a:cubicBezTo>
                      <a:pt x="38" y="408"/>
                      <a:pt x="38" y="408"/>
                      <a:pt x="38" y="408"/>
                    </a:cubicBezTo>
                    <a:cubicBezTo>
                      <a:pt x="39" y="408"/>
                      <a:pt x="39" y="408"/>
                      <a:pt x="40" y="407"/>
                    </a:cubicBezTo>
                    <a:cubicBezTo>
                      <a:pt x="41" y="407"/>
                      <a:pt x="42" y="406"/>
                      <a:pt x="43" y="4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">
                <a:extLst>
                  <a:ext uri="{FF2B5EF4-FFF2-40B4-BE49-F238E27FC236}">
                    <a16:creationId xmlns:a16="http://schemas.microsoft.com/office/drawing/2014/main" id="{636EA90A-60D6-7CC8-6C13-134AF7345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050" y="5026025"/>
                <a:ext cx="2089150" cy="1158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76" y="112"/>
                  </a:cxn>
                  <a:cxn ang="0">
                    <a:pos x="554" y="221"/>
                  </a:cxn>
                  <a:cxn ang="0">
                    <a:pos x="487" y="297"/>
                  </a:cxn>
                  <a:cxn ang="0">
                    <a:pos x="11" y="187"/>
                  </a:cxn>
                  <a:cxn ang="0">
                    <a:pos x="11" y="188"/>
                  </a:cxn>
                  <a:cxn ang="0">
                    <a:pos x="0" y="0"/>
                  </a:cxn>
                </a:cxnLst>
                <a:rect l="0" t="0" r="r" b="b"/>
                <a:pathLst>
                  <a:path w="557" h="309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76" y="112"/>
                      <a:pt x="476" y="112"/>
                      <a:pt x="476" y="112"/>
                    </a:cubicBezTo>
                    <a:cubicBezTo>
                      <a:pt x="530" y="124"/>
                      <a:pt x="552" y="176"/>
                      <a:pt x="554" y="221"/>
                    </a:cubicBezTo>
                    <a:cubicBezTo>
                      <a:pt x="557" y="266"/>
                      <a:pt x="541" y="309"/>
                      <a:pt x="487" y="297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8"/>
                      <a:pt x="11" y="188"/>
                      <a:pt x="11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E4C69B64-D4D4-E4DA-0604-22355DF87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220" y="5056505"/>
                <a:ext cx="2106613" cy="1169988"/>
              </a:xfrm>
              <a:custGeom>
                <a:avLst/>
                <a:gdLst/>
                <a:ahLst/>
                <a:cxnLst>
                  <a:cxn ang="0">
                    <a:pos x="558" y="223"/>
                  </a:cxn>
                  <a:cxn ang="0">
                    <a:pos x="477" y="11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77" y="113"/>
                  </a:cxn>
                  <a:cxn ang="0">
                    <a:pos x="555" y="223"/>
                  </a:cxn>
                  <a:cxn ang="0">
                    <a:pos x="487" y="298"/>
                  </a:cxn>
                  <a:cxn ang="0">
                    <a:pos x="11" y="188"/>
                  </a:cxn>
                  <a:cxn ang="0">
                    <a:pos x="11" y="190"/>
                  </a:cxn>
                  <a:cxn ang="0">
                    <a:pos x="12" y="192"/>
                  </a:cxn>
                  <a:cxn ang="0">
                    <a:pos x="488" y="302"/>
                  </a:cxn>
                  <a:cxn ang="0">
                    <a:pos x="558" y="223"/>
                  </a:cxn>
                </a:cxnLst>
                <a:rect l="0" t="0" r="r" b="b"/>
                <a:pathLst>
                  <a:path w="562" h="312">
                    <a:moveTo>
                      <a:pt x="558" y="223"/>
                    </a:moveTo>
                    <a:cubicBezTo>
                      <a:pt x="555" y="164"/>
                      <a:pt x="523" y="121"/>
                      <a:pt x="477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77" y="113"/>
                      <a:pt x="477" y="113"/>
                      <a:pt x="477" y="113"/>
                    </a:cubicBezTo>
                    <a:cubicBezTo>
                      <a:pt x="530" y="126"/>
                      <a:pt x="552" y="178"/>
                      <a:pt x="555" y="223"/>
                    </a:cubicBezTo>
                    <a:cubicBezTo>
                      <a:pt x="557" y="267"/>
                      <a:pt x="541" y="311"/>
                      <a:pt x="487" y="29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90"/>
                      <a:pt x="11" y="190"/>
                      <a:pt x="11" y="190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488" y="302"/>
                      <a:pt x="488" y="302"/>
                      <a:pt x="488" y="302"/>
                    </a:cubicBezTo>
                    <a:cubicBezTo>
                      <a:pt x="535" y="312"/>
                      <a:pt x="562" y="282"/>
                      <a:pt x="558" y="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E8757F84-ABA9-97C4-2769-28CC602E9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00" y="3657600"/>
                <a:ext cx="3648075" cy="1819275"/>
              </a:xfrm>
              <a:custGeom>
                <a:avLst/>
                <a:gdLst/>
                <a:ahLst/>
                <a:cxnLst>
                  <a:cxn ang="0">
                    <a:pos x="0" y="886"/>
                  </a:cxn>
                  <a:cxn ang="0">
                    <a:pos x="1223" y="0"/>
                  </a:cxn>
                  <a:cxn ang="0">
                    <a:pos x="2298" y="194"/>
                  </a:cxn>
                  <a:cxn ang="0">
                    <a:pos x="1127" y="1146"/>
                  </a:cxn>
                  <a:cxn ang="0">
                    <a:pos x="0" y="886"/>
                  </a:cxn>
                </a:cxnLst>
                <a:rect l="0" t="0" r="r" b="b"/>
                <a:pathLst>
                  <a:path w="2298" h="1146">
                    <a:moveTo>
                      <a:pt x="0" y="886"/>
                    </a:moveTo>
                    <a:lnTo>
                      <a:pt x="1223" y="0"/>
                    </a:lnTo>
                    <a:lnTo>
                      <a:pt x="2298" y="194"/>
                    </a:lnTo>
                    <a:lnTo>
                      <a:pt x="1127" y="1146"/>
                    </a:lnTo>
                    <a:lnTo>
                      <a:pt x="0" y="886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id="{C5123930-EAFA-015A-E80F-72552889B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713" y="3965575"/>
                <a:ext cx="2166938" cy="2201863"/>
              </a:xfrm>
              <a:custGeom>
                <a:avLst/>
                <a:gdLst/>
                <a:ahLst/>
                <a:cxnLst>
                  <a:cxn ang="0">
                    <a:pos x="578" y="125"/>
                  </a:cxn>
                  <a:cxn ang="0">
                    <a:pos x="578" y="113"/>
                  </a:cxn>
                  <a:cxn ang="0">
                    <a:pos x="577" y="103"/>
                  </a:cxn>
                  <a:cxn ang="0">
                    <a:pos x="577" y="102"/>
                  </a:cxn>
                  <a:cxn ang="0">
                    <a:pos x="575" y="93"/>
                  </a:cxn>
                  <a:cxn ang="0">
                    <a:pos x="575" y="90"/>
                  </a:cxn>
                  <a:cxn ang="0">
                    <a:pos x="573" y="82"/>
                  </a:cxn>
                  <a:cxn ang="0">
                    <a:pos x="572" y="77"/>
                  </a:cxn>
                  <a:cxn ang="0">
                    <a:pos x="570" y="72"/>
                  </a:cxn>
                  <a:cxn ang="0">
                    <a:pos x="568" y="66"/>
                  </a:cxn>
                  <a:cxn ang="0">
                    <a:pos x="566" y="62"/>
                  </a:cxn>
                  <a:cxn ang="0">
                    <a:pos x="563" y="55"/>
                  </a:cxn>
                  <a:cxn ang="0">
                    <a:pos x="562" y="53"/>
                  </a:cxn>
                  <a:cxn ang="0">
                    <a:pos x="558" y="46"/>
                  </a:cxn>
                  <a:cxn ang="0">
                    <a:pos x="558" y="46"/>
                  </a:cxn>
                  <a:cxn ang="0">
                    <a:pos x="548" y="33"/>
                  </a:cxn>
                  <a:cxn ang="0">
                    <a:pos x="539" y="22"/>
                  </a:cxn>
                  <a:cxn ang="0">
                    <a:pos x="534" y="19"/>
                  </a:cxn>
                  <a:cxn ang="0">
                    <a:pos x="529" y="15"/>
                  </a:cxn>
                  <a:cxn ang="0">
                    <a:pos x="528" y="14"/>
                  </a:cxn>
                  <a:cxn ang="0">
                    <a:pos x="521" y="10"/>
                  </a:cxn>
                  <a:cxn ang="0">
                    <a:pos x="520" y="9"/>
                  </a:cxn>
                  <a:cxn ang="0">
                    <a:pos x="514" y="6"/>
                  </a:cxn>
                  <a:cxn ang="0">
                    <a:pos x="512" y="5"/>
                  </a:cxn>
                  <a:cxn ang="0">
                    <a:pos x="511" y="5"/>
                  </a:cxn>
                  <a:cxn ang="0">
                    <a:pos x="511" y="5"/>
                  </a:cxn>
                  <a:cxn ang="0">
                    <a:pos x="505" y="3"/>
                  </a:cxn>
                  <a:cxn ang="0">
                    <a:pos x="503" y="2"/>
                  </a:cxn>
                  <a:cxn ang="0">
                    <a:pos x="496" y="0"/>
                  </a:cxn>
                  <a:cxn ang="0">
                    <a:pos x="8" y="405"/>
                  </a:cxn>
                  <a:cxn ang="0">
                    <a:pos x="16" y="408"/>
                  </a:cxn>
                  <a:cxn ang="0">
                    <a:pos x="24" y="412"/>
                  </a:cxn>
                  <a:cxn ang="0">
                    <a:pos x="31" y="416"/>
                  </a:cxn>
                  <a:cxn ang="0">
                    <a:pos x="38" y="421"/>
                  </a:cxn>
                  <a:cxn ang="0">
                    <a:pos x="43" y="426"/>
                  </a:cxn>
                  <a:cxn ang="0">
                    <a:pos x="53" y="437"/>
                  </a:cxn>
                  <a:cxn ang="0">
                    <a:pos x="62" y="449"/>
                  </a:cxn>
                  <a:cxn ang="0">
                    <a:pos x="66" y="457"/>
                  </a:cxn>
                  <a:cxn ang="0">
                    <a:pos x="70" y="465"/>
                  </a:cxn>
                  <a:cxn ang="0">
                    <a:pos x="73" y="475"/>
                  </a:cxn>
                  <a:cxn ang="0">
                    <a:pos x="76" y="484"/>
                  </a:cxn>
                  <a:cxn ang="0">
                    <a:pos x="78" y="494"/>
                  </a:cxn>
                  <a:cxn ang="0">
                    <a:pos x="80" y="504"/>
                  </a:cxn>
                  <a:cxn ang="0">
                    <a:pos x="81" y="516"/>
                  </a:cxn>
                  <a:cxn ang="0">
                    <a:pos x="81" y="529"/>
                  </a:cxn>
                  <a:cxn ang="0">
                    <a:pos x="81" y="540"/>
                  </a:cxn>
                  <a:cxn ang="0">
                    <a:pos x="79" y="550"/>
                  </a:cxn>
                  <a:cxn ang="0">
                    <a:pos x="77" y="560"/>
                  </a:cxn>
                  <a:cxn ang="0">
                    <a:pos x="73" y="568"/>
                  </a:cxn>
                  <a:cxn ang="0">
                    <a:pos x="69" y="576"/>
                  </a:cxn>
                  <a:cxn ang="0">
                    <a:pos x="65" y="582"/>
                  </a:cxn>
                  <a:cxn ang="0">
                    <a:pos x="556" y="184"/>
                  </a:cxn>
                  <a:cxn ang="0">
                    <a:pos x="563" y="177"/>
                  </a:cxn>
                  <a:cxn ang="0">
                    <a:pos x="566" y="173"/>
                  </a:cxn>
                  <a:cxn ang="0">
                    <a:pos x="569" y="168"/>
                  </a:cxn>
                  <a:cxn ang="0">
                    <a:pos x="571" y="164"/>
                  </a:cxn>
                  <a:cxn ang="0">
                    <a:pos x="573" y="158"/>
                  </a:cxn>
                  <a:cxn ang="0">
                    <a:pos x="574" y="156"/>
                  </a:cxn>
                  <a:cxn ang="0">
                    <a:pos x="576" y="148"/>
                  </a:cxn>
                  <a:cxn ang="0">
                    <a:pos x="576" y="146"/>
                  </a:cxn>
                  <a:cxn ang="0">
                    <a:pos x="577" y="137"/>
                  </a:cxn>
                  <a:cxn ang="0">
                    <a:pos x="578" y="126"/>
                  </a:cxn>
                </a:cxnLst>
                <a:rect l="0" t="0" r="r" b="b"/>
                <a:pathLst>
                  <a:path w="578" h="587">
                    <a:moveTo>
                      <a:pt x="578" y="125"/>
                    </a:moveTo>
                    <a:cubicBezTo>
                      <a:pt x="578" y="125"/>
                      <a:pt x="578" y="125"/>
                      <a:pt x="578" y="125"/>
                    </a:cubicBezTo>
                    <a:cubicBezTo>
                      <a:pt x="578" y="122"/>
                      <a:pt x="578" y="120"/>
                      <a:pt x="578" y="118"/>
                    </a:cubicBezTo>
                    <a:cubicBezTo>
                      <a:pt x="578" y="116"/>
                      <a:pt x="578" y="115"/>
                      <a:pt x="578" y="113"/>
                    </a:cubicBezTo>
                    <a:cubicBezTo>
                      <a:pt x="578" y="112"/>
                      <a:pt x="577" y="111"/>
                      <a:pt x="577" y="110"/>
                    </a:cubicBezTo>
                    <a:cubicBezTo>
                      <a:pt x="577" y="108"/>
                      <a:pt x="577" y="105"/>
                      <a:pt x="577" y="103"/>
                    </a:cubicBezTo>
                    <a:cubicBezTo>
                      <a:pt x="577" y="103"/>
                      <a:pt x="577" y="103"/>
                      <a:pt x="577" y="103"/>
                    </a:cubicBezTo>
                    <a:cubicBezTo>
                      <a:pt x="577" y="102"/>
                      <a:pt x="577" y="102"/>
                      <a:pt x="577" y="102"/>
                    </a:cubicBezTo>
                    <a:cubicBezTo>
                      <a:pt x="576" y="100"/>
                      <a:pt x="576" y="98"/>
                      <a:pt x="576" y="96"/>
                    </a:cubicBezTo>
                    <a:cubicBezTo>
                      <a:pt x="576" y="95"/>
                      <a:pt x="575" y="94"/>
                      <a:pt x="575" y="93"/>
                    </a:cubicBezTo>
                    <a:cubicBezTo>
                      <a:pt x="575" y="92"/>
                      <a:pt x="575" y="92"/>
                      <a:pt x="575" y="91"/>
                    </a:cubicBezTo>
                    <a:cubicBezTo>
                      <a:pt x="575" y="91"/>
                      <a:pt x="575" y="90"/>
                      <a:pt x="575" y="90"/>
                    </a:cubicBezTo>
                    <a:cubicBezTo>
                      <a:pt x="574" y="88"/>
                      <a:pt x="574" y="86"/>
                      <a:pt x="573" y="84"/>
                    </a:cubicBezTo>
                    <a:cubicBezTo>
                      <a:pt x="573" y="83"/>
                      <a:pt x="573" y="83"/>
                      <a:pt x="573" y="82"/>
                    </a:cubicBezTo>
                    <a:cubicBezTo>
                      <a:pt x="573" y="82"/>
                      <a:pt x="573" y="82"/>
                      <a:pt x="573" y="81"/>
                    </a:cubicBezTo>
                    <a:cubicBezTo>
                      <a:pt x="572" y="80"/>
                      <a:pt x="572" y="79"/>
                      <a:pt x="572" y="77"/>
                    </a:cubicBezTo>
                    <a:cubicBezTo>
                      <a:pt x="571" y="76"/>
                      <a:pt x="571" y="75"/>
                      <a:pt x="570" y="73"/>
                    </a:cubicBezTo>
                    <a:cubicBezTo>
                      <a:pt x="570" y="73"/>
                      <a:pt x="570" y="72"/>
                      <a:pt x="570" y="72"/>
                    </a:cubicBezTo>
                    <a:cubicBezTo>
                      <a:pt x="570" y="72"/>
                      <a:pt x="570" y="72"/>
                      <a:pt x="570" y="72"/>
                    </a:cubicBezTo>
                    <a:cubicBezTo>
                      <a:pt x="569" y="70"/>
                      <a:pt x="568" y="68"/>
                      <a:pt x="568" y="66"/>
                    </a:cubicBezTo>
                    <a:cubicBezTo>
                      <a:pt x="567" y="65"/>
                      <a:pt x="567" y="65"/>
                      <a:pt x="567" y="64"/>
                    </a:cubicBezTo>
                    <a:cubicBezTo>
                      <a:pt x="567" y="63"/>
                      <a:pt x="566" y="63"/>
                      <a:pt x="566" y="62"/>
                    </a:cubicBezTo>
                    <a:cubicBezTo>
                      <a:pt x="566" y="61"/>
                      <a:pt x="565" y="60"/>
                      <a:pt x="565" y="60"/>
                    </a:cubicBezTo>
                    <a:cubicBezTo>
                      <a:pt x="565" y="58"/>
                      <a:pt x="564" y="57"/>
                      <a:pt x="563" y="55"/>
                    </a:cubicBezTo>
                    <a:cubicBezTo>
                      <a:pt x="563" y="55"/>
                      <a:pt x="563" y="55"/>
                      <a:pt x="563" y="54"/>
                    </a:cubicBezTo>
                    <a:cubicBezTo>
                      <a:pt x="562" y="54"/>
                      <a:pt x="562" y="53"/>
                      <a:pt x="562" y="53"/>
                    </a:cubicBezTo>
                    <a:cubicBezTo>
                      <a:pt x="561" y="51"/>
                      <a:pt x="560" y="50"/>
                      <a:pt x="559" y="48"/>
                    </a:cubicBezTo>
                    <a:cubicBezTo>
                      <a:pt x="559" y="47"/>
                      <a:pt x="558" y="47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8" y="46"/>
                      <a:pt x="558" y="46"/>
                      <a:pt x="558" y="46"/>
                    </a:cubicBezTo>
                    <a:cubicBezTo>
                      <a:pt x="555" y="42"/>
                      <a:pt x="553" y="38"/>
                      <a:pt x="550" y="34"/>
                    </a:cubicBezTo>
                    <a:cubicBezTo>
                      <a:pt x="549" y="34"/>
                      <a:pt x="549" y="33"/>
                      <a:pt x="548" y="33"/>
                    </a:cubicBezTo>
                    <a:cubicBezTo>
                      <a:pt x="546" y="29"/>
                      <a:pt x="543" y="26"/>
                      <a:pt x="540" y="23"/>
                    </a:cubicBezTo>
                    <a:cubicBezTo>
                      <a:pt x="539" y="23"/>
                      <a:pt x="539" y="23"/>
                      <a:pt x="539" y="22"/>
                    </a:cubicBezTo>
                    <a:cubicBezTo>
                      <a:pt x="538" y="22"/>
                      <a:pt x="537" y="21"/>
                      <a:pt x="536" y="20"/>
                    </a:cubicBezTo>
                    <a:cubicBezTo>
                      <a:pt x="536" y="20"/>
                      <a:pt x="535" y="19"/>
                      <a:pt x="534" y="19"/>
                    </a:cubicBezTo>
                    <a:cubicBezTo>
                      <a:pt x="534" y="18"/>
                      <a:pt x="534" y="18"/>
                      <a:pt x="533" y="18"/>
                    </a:cubicBezTo>
                    <a:cubicBezTo>
                      <a:pt x="532" y="17"/>
                      <a:pt x="530" y="16"/>
                      <a:pt x="529" y="15"/>
                    </a:cubicBezTo>
                    <a:cubicBezTo>
                      <a:pt x="529" y="14"/>
                      <a:pt x="529" y="14"/>
                      <a:pt x="528" y="14"/>
                    </a:cubicBezTo>
                    <a:cubicBezTo>
                      <a:pt x="528" y="14"/>
                      <a:pt x="528" y="14"/>
                      <a:pt x="528" y="14"/>
                    </a:cubicBezTo>
                    <a:cubicBezTo>
                      <a:pt x="527" y="13"/>
                      <a:pt x="526" y="13"/>
                      <a:pt x="525" y="12"/>
                    </a:cubicBezTo>
                    <a:cubicBezTo>
                      <a:pt x="524" y="11"/>
                      <a:pt x="523" y="10"/>
                      <a:pt x="521" y="10"/>
                    </a:cubicBezTo>
                    <a:cubicBezTo>
                      <a:pt x="521" y="10"/>
                      <a:pt x="521" y="10"/>
                      <a:pt x="521" y="10"/>
                    </a:cubicBezTo>
                    <a:cubicBezTo>
                      <a:pt x="521" y="9"/>
                      <a:pt x="521" y="9"/>
                      <a:pt x="520" y="9"/>
                    </a:cubicBezTo>
                    <a:cubicBezTo>
                      <a:pt x="519" y="9"/>
                      <a:pt x="519" y="8"/>
                      <a:pt x="518" y="8"/>
                    </a:cubicBezTo>
                    <a:cubicBezTo>
                      <a:pt x="517" y="7"/>
                      <a:pt x="515" y="7"/>
                      <a:pt x="514" y="6"/>
                    </a:cubicBezTo>
                    <a:cubicBezTo>
                      <a:pt x="514" y="6"/>
                      <a:pt x="514" y="6"/>
                      <a:pt x="513" y="6"/>
                    </a:cubicBezTo>
                    <a:cubicBezTo>
                      <a:pt x="513" y="6"/>
                      <a:pt x="513" y="5"/>
                      <a:pt x="512" y="5"/>
                    </a:cubicBezTo>
                    <a:cubicBezTo>
                      <a:pt x="512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11" y="5"/>
                      <a:pt x="511" y="5"/>
                      <a:pt x="511" y="5"/>
                    </a:cubicBezTo>
                    <a:cubicBezTo>
                      <a:pt x="509" y="4"/>
                      <a:pt x="508" y="4"/>
                      <a:pt x="507" y="3"/>
                    </a:cubicBezTo>
                    <a:cubicBezTo>
                      <a:pt x="506" y="3"/>
                      <a:pt x="506" y="3"/>
                      <a:pt x="505" y="3"/>
                    </a:cubicBezTo>
                    <a:cubicBezTo>
                      <a:pt x="505" y="2"/>
                      <a:pt x="505" y="2"/>
                      <a:pt x="504" y="2"/>
                    </a:cubicBezTo>
                    <a:cubicBezTo>
                      <a:pt x="504" y="2"/>
                      <a:pt x="504" y="2"/>
                      <a:pt x="503" y="2"/>
                    </a:cubicBezTo>
                    <a:cubicBezTo>
                      <a:pt x="502" y="2"/>
                      <a:pt x="501" y="1"/>
                      <a:pt x="499" y="1"/>
                    </a:cubicBezTo>
                    <a:cubicBezTo>
                      <a:pt x="498" y="1"/>
                      <a:pt x="497" y="0"/>
                      <a:pt x="496" y="0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2" y="403"/>
                      <a:pt x="5" y="404"/>
                      <a:pt x="8" y="405"/>
                    </a:cubicBezTo>
                    <a:cubicBezTo>
                      <a:pt x="8" y="405"/>
                      <a:pt x="8" y="405"/>
                      <a:pt x="8" y="405"/>
                    </a:cubicBezTo>
                    <a:cubicBezTo>
                      <a:pt x="11" y="406"/>
                      <a:pt x="14" y="407"/>
                      <a:pt x="16" y="408"/>
                    </a:cubicBezTo>
                    <a:cubicBezTo>
                      <a:pt x="16" y="408"/>
                      <a:pt x="16" y="408"/>
                      <a:pt x="17" y="409"/>
                    </a:cubicBezTo>
                    <a:cubicBezTo>
                      <a:pt x="19" y="410"/>
                      <a:pt x="21" y="411"/>
                      <a:pt x="24" y="412"/>
                    </a:cubicBezTo>
                    <a:cubicBezTo>
                      <a:pt x="24" y="412"/>
                      <a:pt x="24" y="412"/>
                      <a:pt x="25" y="412"/>
                    </a:cubicBezTo>
                    <a:cubicBezTo>
                      <a:pt x="27" y="414"/>
                      <a:pt x="29" y="415"/>
                      <a:pt x="31" y="416"/>
                    </a:cubicBezTo>
                    <a:cubicBezTo>
                      <a:pt x="31" y="417"/>
                      <a:pt x="32" y="417"/>
                      <a:pt x="32" y="417"/>
                    </a:cubicBezTo>
                    <a:cubicBezTo>
                      <a:pt x="34" y="418"/>
                      <a:pt x="36" y="420"/>
                      <a:pt x="38" y="421"/>
                    </a:cubicBezTo>
                    <a:cubicBezTo>
                      <a:pt x="38" y="422"/>
                      <a:pt x="39" y="423"/>
                      <a:pt x="40" y="423"/>
                    </a:cubicBezTo>
                    <a:cubicBezTo>
                      <a:pt x="41" y="424"/>
                      <a:pt x="42" y="425"/>
                      <a:pt x="43" y="426"/>
                    </a:cubicBezTo>
                    <a:cubicBezTo>
                      <a:pt x="46" y="429"/>
                      <a:pt x="49" y="432"/>
                      <a:pt x="52" y="435"/>
                    </a:cubicBezTo>
                    <a:cubicBezTo>
                      <a:pt x="52" y="436"/>
                      <a:pt x="53" y="437"/>
                      <a:pt x="53" y="437"/>
                    </a:cubicBezTo>
                    <a:cubicBezTo>
                      <a:pt x="56" y="441"/>
                      <a:pt x="59" y="444"/>
                      <a:pt x="61" y="448"/>
                    </a:cubicBezTo>
                    <a:cubicBezTo>
                      <a:pt x="61" y="449"/>
                      <a:pt x="61" y="449"/>
                      <a:pt x="62" y="449"/>
                    </a:cubicBezTo>
                    <a:cubicBezTo>
                      <a:pt x="62" y="450"/>
                      <a:pt x="62" y="450"/>
                      <a:pt x="63" y="451"/>
                    </a:cubicBezTo>
                    <a:cubicBezTo>
                      <a:pt x="64" y="453"/>
                      <a:pt x="65" y="455"/>
                      <a:pt x="66" y="457"/>
                    </a:cubicBezTo>
                    <a:cubicBezTo>
                      <a:pt x="66" y="457"/>
                      <a:pt x="67" y="458"/>
                      <a:pt x="67" y="459"/>
                    </a:cubicBezTo>
                    <a:cubicBezTo>
                      <a:pt x="68" y="461"/>
                      <a:pt x="69" y="463"/>
                      <a:pt x="70" y="465"/>
                    </a:cubicBezTo>
                    <a:cubicBezTo>
                      <a:pt x="70" y="465"/>
                      <a:pt x="70" y="466"/>
                      <a:pt x="71" y="467"/>
                    </a:cubicBezTo>
                    <a:cubicBezTo>
                      <a:pt x="72" y="470"/>
                      <a:pt x="73" y="472"/>
                      <a:pt x="73" y="475"/>
                    </a:cubicBezTo>
                    <a:cubicBezTo>
                      <a:pt x="74" y="475"/>
                      <a:pt x="74" y="476"/>
                      <a:pt x="74" y="476"/>
                    </a:cubicBezTo>
                    <a:cubicBezTo>
                      <a:pt x="75" y="478"/>
                      <a:pt x="75" y="481"/>
                      <a:pt x="76" y="484"/>
                    </a:cubicBezTo>
                    <a:cubicBezTo>
                      <a:pt x="76" y="484"/>
                      <a:pt x="76" y="485"/>
                      <a:pt x="77" y="485"/>
                    </a:cubicBezTo>
                    <a:cubicBezTo>
                      <a:pt x="77" y="488"/>
                      <a:pt x="78" y="491"/>
                      <a:pt x="78" y="494"/>
                    </a:cubicBezTo>
                    <a:cubicBezTo>
                      <a:pt x="79" y="495"/>
                      <a:pt x="79" y="495"/>
                      <a:pt x="79" y="496"/>
                    </a:cubicBezTo>
                    <a:cubicBezTo>
                      <a:pt x="79" y="499"/>
                      <a:pt x="80" y="502"/>
                      <a:pt x="80" y="504"/>
                    </a:cubicBezTo>
                    <a:cubicBezTo>
                      <a:pt x="80" y="505"/>
                      <a:pt x="80" y="505"/>
                      <a:pt x="80" y="506"/>
                    </a:cubicBezTo>
                    <a:cubicBezTo>
                      <a:pt x="81" y="509"/>
                      <a:pt x="81" y="513"/>
                      <a:pt x="81" y="516"/>
                    </a:cubicBezTo>
                    <a:cubicBezTo>
                      <a:pt x="81" y="520"/>
                      <a:pt x="81" y="524"/>
                      <a:pt x="81" y="528"/>
                    </a:cubicBezTo>
                    <a:cubicBezTo>
                      <a:pt x="81" y="528"/>
                      <a:pt x="81" y="529"/>
                      <a:pt x="81" y="529"/>
                    </a:cubicBezTo>
                    <a:cubicBezTo>
                      <a:pt x="81" y="533"/>
                      <a:pt x="81" y="536"/>
                      <a:pt x="81" y="539"/>
                    </a:cubicBezTo>
                    <a:cubicBezTo>
                      <a:pt x="81" y="539"/>
                      <a:pt x="81" y="540"/>
                      <a:pt x="81" y="540"/>
                    </a:cubicBezTo>
                    <a:cubicBezTo>
                      <a:pt x="80" y="543"/>
                      <a:pt x="80" y="546"/>
                      <a:pt x="79" y="549"/>
                    </a:cubicBezTo>
                    <a:cubicBezTo>
                      <a:pt x="79" y="549"/>
                      <a:pt x="79" y="550"/>
                      <a:pt x="79" y="550"/>
                    </a:cubicBezTo>
                    <a:cubicBezTo>
                      <a:pt x="79" y="553"/>
                      <a:pt x="78" y="556"/>
                      <a:pt x="77" y="559"/>
                    </a:cubicBezTo>
                    <a:cubicBezTo>
                      <a:pt x="77" y="559"/>
                      <a:pt x="77" y="559"/>
                      <a:pt x="77" y="560"/>
                    </a:cubicBezTo>
                    <a:cubicBezTo>
                      <a:pt x="76" y="562"/>
                      <a:pt x="75" y="565"/>
                      <a:pt x="74" y="567"/>
                    </a:cubicBezTo>
                    <a:cubicBezTo>
                      <a:pt x="74" y="567"/>
                      <a:pt x="74" y="568"/>
                      <a:pt x="73" y="568"/>
                    </a:cubicBezTo>
                    <a:cubicBezTo>
                      <a:pt x="73" y="570"/>
                      <a:pt x="72" y="572"/>
                      <a:pt x="71" y="574"/>
                    </a:cubicBezTo>
                    <a:cubicBezTo>
                      <a:pt x="70" y="574"/>
                      <a:pt x="70" y="575"/>
                      <a:pt x="69" y="576"/>
                    </a:cubicBezTo>
                    <a:cubicBezTo>
                      <a:pt x="68" y="577"/>
                      <a:pt x="67" y="578"/>
                      <a:pt x="66" y="580"/>
                    </a:cubicBezTo>
                    <a:cubicBezTo>
                      <a:pt x="66" y="580"/>
                      <a:pt x="65" y="581"/>
                      <a:pt x="65" y="582"/>
                    </a:cubicBezTo>
                    <a:cubicBezTo>
                      <a:pt x="63" y="583"/>
                      <a:pt x="61" y="585"/>
                      <a:pt x="60" y="587"/>
                    </a:cubicBezTo>
                    <a:cubicBezTo>
                      <a:pt x="556" y="184"/>
                      <a:pt x="556" y="184"/>
                      <a:pt x="556" y="184"/>
                    </a:cubicBezTo>
                    <a:cubicBezTo>
                      <a:pt x="558" y="182"/>
                      <a:pt x="560" y="181"/>
                      <a:pt x="561" y="179"/>
                    </a:cubicBezTo>
                    <a:cubicBezTo>
                      <a:pt x="562" y="178"/>
                      <a:pt x="562" y="177"/>
                      <a:pt x="563" y="177"/>
                    </a:cubicBezTo>
                    <a:cubicBezTo>
                      <a:pt x="564" y="176"/>
                      <a:pt x="565" y="175"/>
                      <a:pt x="565" y="174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2"/>
                      <a:pt x="567" y="171"/>
                      <a:pt x="567" y="171"/>
                    </a:cubicBezTo>
                    <a:cubicBezTo>
                      <a:pt x="568" y="170"/>
                      <a:pt x="568" y="169"/>
                      <a:pt x="569" y="168"/>
                    </a:cubicBezTo>
                    <a:cubicBezTo>
                      <a:pt x="569" y="167"/>
                      <a:pt x="569" y="166"/>
                      <a:pt x="570" y="166"/>
                    </a:cubicBezTo>
                    <a:cubicBezTo>
                      <a:pt x="570" y="165"/>
                      <a:pt x="570" y="165"/>
                      <a:pt x="571" y="164"/>
                    </a:cubicBezTo>
                    <a:cubicBezTo>
                      <a:pt x="571" y="164"/>
                      <a:pt x="571" y="163"/>
                      <a:pt x="571" y="163"/>
                    </a:cubicBezTo>
                    <a:cubicBezTo>
                      <a:pt x="572" y="161"/>
                      <a:pt x="572" y="160"/>
                      <a:pt x="573" y="158"/>
                    </a:cubicBezTo>
                    <a:cubicBezTo>
                      <a:pt x="573" y="158"/>
                      <a:pt x="573" y="157"/>
                      <a:pt x="573" y="157"/>
                    </a:cubicBezTo>
                    <a:cubicBezTo>
                      <a:pt x="573" y="156"/>
                      <a:pt x="574" y="156"/>
                      <a:pt x="574" y="156"/>
                    </a:cubicBezTo>
                    <a:cubicBezTo>
                      <a:pt x="574" y="155"/>
                      <a:pt x="574" y="154"/>
                      <a:pt x="574" y="153"/>
                    </a:cubicBezTo>
                    <a:cubicBezTo>
                      <a:pt x="575" y="151"/>
                      <a:pt x="575" y="150"/>
                      <a:pt x="576" y="148"/>
                    </a:cubicBezTo>
                    <a:cubicBezTo>
                      <a:pt x="576" y="148"/>
                      <a:pt x="576" y="148"/>
                      <a:pt x="576" y="147"/>
                    </a:cubicBezTo>
                    <a:cubicBezTo>
                      <a:pt x="576" y="147"/>
                      <a:pt x="576" y="147"/>
                      <a:pt x="576" y="146"/>
                    </a:cubicBezTo>
                    <a:cubicBezTo>
                      <a:pt x="576" y="145"/>
                      <a:pt x="576" y="144"/>
                      <a:pt x="577" y="143"/>
                    </a:cubicBezTo>
                    <a:cubicBezTo>
                      <a:pt x="577" y="141"/>
                      <a:pt x="577" y="139"/>
                      <a:pt x="577" y="137"/>
                    </a:cubicBezTo>
                    <a:cubicBezTo>
                      <a:pt x="577" y="135"/>
                      <a:pt x="578" y="133"/>
                      <a:pt x="578" y="131"/>
                    </a:cubicBezTo>
                    <a:cubicBezTo>
                      <a:pt x="578" y="129"/>
                      <a:pt x="578" y="128"/>
                      <a:pt x="578" y="126"/>
                    </a:cubicBezTo>
                    <a:cubicBezTo>
                      <a:pt x="578" y="126"/>
                      <a:pt x="578" y="126"/>
                      <a:pt x="578" y="125"/>
                    </a:cubicBezTo>
                    <a:close/>
                  </a:path>
                </a:pathLst>
              </a:custGeom>
              <a:gradFill flip="none" rotWithShape="1">
                <a:gsLst>
                  <a:gs pos="4100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6"/>
                  </a:gs>
                </a:gsLst>
                <a:lin ang="13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0" name="Google Shape;372;p7">
            <a:extLst>
              <a:ext uri="{FF2B5EF4-FFF2-40B4-BE49-F238E27FC236}">
                <a16:creationId xmlns:a16="http://schemas.microsoft.com/office/drawing/2014/main" id="{429984EF-2BCA-6758-7C05-B3C648D27AEA}"/>
              </a:ext>
            </a:extLst>
          </p:cNvPr>
          <p:cNvGrpSpPr/>
          <p:nvPr/>
        </p:nvGrpSpPr>
        <p:grpSpPr>
          <a:xfrm>
            <a:off x="5315043" y="1362643"/>
            <a:ext cx="5772366" cy="4132714"/>
            <a:chOff x="397041" y="250370"/>
            <a:chExt cx="9915589" cy="7099046"/>
          </a:xfrm>
        </p:grpSpPr>
        <p:sp>
          <p:nvSpPr>
            <p:cNvPr id="61" name="Google Shape;373;p7">
              <a:extLst>
                <a:ext uri="{FF2B5EF4-FFF2-40B4-BE49-F238E27FC236}">
                  <a16:creationId xmlns:a16="http://schemas.microsoft.com/office/drawing/2014/main" id="{063062AA-70F8-0793-6662-AA97439F4824}"/>
                </a:ext>
              </a:extLst>
            </p:cNvPr>
            <p:cNvSpPr/>
            <p:nvPr/>
          </p:nvSpPr>
          <p:spPr>
            <a:xfrm>
              <a:off x="397041" y="250370"/>
              <a:ext cx="9915589" cy="7099046"/>
            </a:xfrm>
            <a:custGeom>
              <a:avLst/>
              <a:gdLst/>
              <a:ahLst/>
              <a:cxnLst/>
              <a:rect l="l" t="t" r="r" b="b"/>
              <a:pathLst>
                <a:path w="6826567" h="4887467" extrusionOk="0">
                  <a:moveTo>
                    <a:pt x="6807518" y="0"/>
                  </a:moveTo>
                  <a:cubicBezTo>
                    <a:pt x="6817995" y="0"/>
                    <a:pt x="6826568" y="8572"/>
                    <a:pt x="6826568" y="19050"/>
                  </a:cubicBezTo>
                  <a:lnTo>
                    <a:pt x="6824949" y="4867466"/>
                  </a:lnTo>
                  <a:cubicBezTo>
                    <a:pt x="6824949" y="4877943"/>
                    <a:pt x="6816376" y="4886516"/>
                    <a:pt x="6805899" y="4886516"/>
                  </a:cubicBezTo>
                  <a:lnTo>
                    <a:pt x="2925985" y="4877276"/>
                  </a:lnTo>
                  <a:cubicBezTo>
                    <a:pt x="2915507" y="4877276"/>
                    <a:pt x="2898362" y="4877276"/>
                    <a:pt x="2887885" y="4877276"/>
                  </a:cubicBezTo>
                  <a:lnTo>
                    <a:pt x="19050" y="4887468"/>
                  </a:lnTo>
                  <a:cubicBezTo>
                    <a:pt x="8573" y="4887468"/>
                    <a:pt x="0" y="4878991"/>
                    <a:pt x="0" y="4868513"/>
                  </a:cubicBezTo>
                  <a:lnTo>
                    <a:pt x="7906" y="30480"/>
                  </a:lnTo>
                  <a:cubicBezTo>
                    <a:pt x="7906" y="20003"/>
                    <a:pt x="16478" y="11430"/>
                    <a:pt x="26956" y="11430"/>
                  </a:cubicBezTo>
                  <a:lnTo>
                    <a:pt x="68075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374;p7">
              <a:extLst>
                <a:ext uri="{FF2B5EF4-FFF2-40B4-BE49-F238E27FC236}">
                  <a16:creationId xmlns:a16="http://schemas.microsoft.com/office/drawing/2014/main" id="{3857076A-6B04-81C7-6B8C-23B370A7345C}"/>
                </a:ext>
              </a:extLst>
            </p:cNvPr>
            <p:cNvSpPr/>
            <p:nvPr/>
          </p:nvSpPr>
          <p:spPr>
            <a:xfrm>
              <a:off x="507842" y="361447"/>
              <a:ext cx="9693950" cy="6876855"/>
            </a:xfrm>
            <a:custGeom>
              <a:avLst/>
              <a:gdLst/>
              <a:ahLst/>
              <a:cxnLst/>
              <a:rect l="l" t="t" r="r" b="b"/>
              <a:pathLst>
                <a:path w="6673976" h="4734496" extrusionOk="0">
                  <a:moveTo>
                    <a:pt x="19050" y="4734497"/>
                  </a:moveTo>
                  <a:cubicBezTo>
                    <a:pt x="8573" y="4734497"/>
                    <a:pt x="0" y="4726020"/>
                    <a:pt x="0" y="4715542"/>
                  </a:cubicBezTo>
                  <a:lnTo>
                    <a:pt x="7620" y="30099"/>
                  </a:lnTo>
                  <a:cubicBezTo>
                    <a:pt x="7620" y="19622"/>
                    <a:pt x="16193" y="11049"/>
                    <a:pt x="26670" y="11049"/>
                  </a:cubicBezTo>
                  <a:lnTo>
                    <a:pt x="6654927" y="0"/>
                  </a:lnTo>
                  <a:cubicBezTo>
                    <a:pt x="6665405" y="0"/>
                    <a:pt x="6673977" y="8573"/>
                    <a:pt x="6673977" y="19050"/>
                  </a:cubicBezTo>
                  <a:lnTo>
                    <a:pt x="6672358" y="4714780"/>
                  </a:lnTo>
                  <a:cubicBezTo>
                    <a:pt x="6672358" y="4725257"/>
                    <a:pt x="6663785" y="4733830"/>
                    <a:pt x="6653308" y="4733830"/>
                  </a:cubicBezTo>
                  <a:lnTo>
                    <a:pt x="2849785" y="4724781"/>
                  </a:lnTo>
                  <a:cubicBezTo>
                    <a:pt x="2839307" y="4724781"/>
                    <a:pt x="2822163" y="4724781"/>
                    <a:pt x="2811685" y="4724781"/>
                  </a:cubicBezTo>
                  <a:lnTo>
                    <a:pt x="19050" y="473449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375;p7">
              <a:extLst>
                <a:ext uri="{FF2B5EF4-FFF2-40B4-BE49-F238E27FC236}">
                  <a16:creationId xmlns:a16="http://schemas.microsoft.com/office/drawing/2014/main" id="{FFB542B0-1226-EE52-12F1-6753257472BA}"/>
                </a:ext>
              </a:extLst>
            </p:cNvPr>
            <p:cNvSpPr/>
            <p:nvPr/>
          </p:nvSpPr>
          <p:spPr>
            <a:xfrm>
              <a:off x="655576" y="485943"/>
              <a:ext cx="99473" cy="6661997"/>
            </a:xfrm>
            <a:custGeom>
              <a:avLst/>
              <a:gdLst/>
              <a:ahLst/>
              <a:cxnLst/>
              <a:rect l="l" t="t" r="r" b="b"/>
              <a:pathLst>
                <a:path w="68484" h="4586573" extrusionOk="0">
                  <a:moveTo>
                    <a:pt x="38671" y="7334"/>
                  </a:moveTo>
                  <a:cubicBezTo>
                    <a:pt x="35909" y="329660"/>
                    <a:pt x="286" y="4541425"/>
                    <a:pt x="0" y="4582478"/>
                  </a:cubicBezTo>
                  <a:lnTo>
                    <a:pt x="29718" y="4586573"/>
                  </a:lnTo>
                  <a:cubicBezTo>
                    <a:pt x="30575" y="4483704"/>
                    <a:pt x="65437" y="361188"/>
                    <a:pt x="68485" y="0"/>
                  </a:cubicBezTo>
                  <a:lnTo>
                    <a:pt x="38671" y="7334"/>
                  </a:lnTo>
                  <a:close/>
                </a:path>
              </a:pathLst>
            </a:custGeom>
            <a:solidFill>
              <a:srgbClr val="F4F5F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376;p7">
              <a:extLst>
                <a:ext uri="{FF2B5EF4-FFF2-40B4-BE49-F238E27FC236}">
                  <a16:creationId xmlns:a16="http://schemas.microsoft.com/office/drawing/2014/main" id="{AD51DE4B-5D4B-960A-311F-1D962FB9DB0E}"/>
                </a:ext>
              </a:extLst>
            </p:cNvPr>
            <p:cNvSpPr/>
            <p:nvPr/>
          </p:nvSpPr>
          <p:spPr>
            <a:xfrm>
              <a:off x="655577" y="496594"/>
              <a:ext cx="56170" cy="6645395"/>
            </a:xfrm>
            <a:custGeom>
              <a:avLst/>
              <a:gdLst/>
              <a:ahLst/>
              <a:cxnLst/>
              <a:rect l="l" t="t" r="r" b="b"/>
              <a:pathLst>
                <a:path w="38671" h="4575143" extrusionOk="0">
                  <a:moveTo>
                    <a:pt x="38671" y="0"/>
                  </a:moveTo>
                  <a:cubicBezTo>
                    <a:pt x="35909" y="322326"/>
                    <a:pt x="286" y="4534091"/>
                    <a:pt x="0" y="4575143"/>
                  </a:cubicBezTo>
                </a:path>
              </a:pathLst>
            </a:custGeom>
            <a:noFill/>
            <a:ln w="9525" cap="flat" cmpd="sng">
              <a:solidFill>
                <a:srgbClr val="C3CAD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377;p7">
              <a:extLst>
                <a:ext uri="{FF2B5EF4-FFF2-40B4-BE49-F238E27FC236}">
                  <a16:creationId xmlns:a16="http://schemas.microsoft.com/office/drawing/2014/main" id="{97E64B06-2278-96D3-4C11-2C8795B329FB}"/>
                </a:ext>
              </a:extLst>
            </p:cNvPr>
            <p:cNvSpPr/>
            <p:nvPr/>
          </p:nvSpPr>
          <p:spPr>
            <a:xfrm>
              <a:off x="698874" y="485943"/>
              <a:ext cx="56308" cy="6661997"/>
            </a:xfrm>
            <a:custGeom>
              <a:avLst/>
              <a:gdLst/>
              <a:ahLst/>
              <a:cxnLst/>
              <a:rect l="l" t="t" r="r" b="b"/>
              <a:pathLst>
                <a:path w="38766" h="4586573" extrusionOk="0">
                  <a:moveTo>
                    <a:pt x="38767" y="0"/>
                  </a:moveTo>
                  <a:cubicBezTo>
                    <a:pt x="36290" y="294513"/>
                    <a:pt x="1048" y="4452557"/>
                    <a:pt x="0" y="4586573"/>
                  </a:cubicBezTo>
                </a:path>
              </a:pathLst>
            </a:custGeom>
            <a:noFill/>
            <a:ln w="9525" cap="flat" cmpd="sng">
              <a:solidFill>
                <a:srgbClr val="C3CAD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6" name="Google Shape;378;p7">
              <a:extLst>
                <a:ext uri="{FF2B5EF4-FFF2-40B4-BE49-F238E27FC236}">
                  <a16:creationId xmlns:a16="http://schemas.microsoft.com/office/drawing/2014/main" id="{00B2D3D8-EFCD-92B6-A4AA-D156FAE63F2B}"/>
                </a:ext>
              </a:extLst>
            </p:cNvPr>
            <p:cNvGrpSpPr/>
            <p:nvPr/>
          </p:nvGrpSpPr>
          <p:grpSpPr>
            <a:xfrm>
              <a:off x="9662280" y="427313"/>
              <a:ext cx="341676" cy="6781704"/>
              <a:chOff x="8262760" y="796380"/>
              <a:chExt cx="235266" cy="4669630"/>
            </a:xfrm>
          </p:grpSpPr>
          <p:sp>
            <p:nvSpPr>
              <p:cNvPr id="77" name="Google Shape;379;p7">
                <a:extLst>
                  <a:ext uri="{FF2B5EF4-FFF2-40B4-BE49-F238E27FC236}">
                    <a16:creationId xmlns:a16="http://schemas.microsoft.com/office/drawing/2014/main" id="{834E915B-F36C-AB16-3B5E-F52A402C4F16}"/>
                  </a:ext>
                </a:extLst>
              </p:cNvPr>
              <p:cNvSpPr/>
              <p:nvPr/>
            </p:nvSpPr>
            <p:spPr>
              <a:xfrm>
                <a:off x="8262760" y="796380"/>
                <a:ext cx="94583" cy="4669630"/>
              </a:xfrm>
              <a:custGeom>
                <a:avLst/>
                <a:gdLst/>
                <a:ahLst/>
                <a:cxnLst/>
                <a:rect l="l" t="t" r="r" b="b"/>
                <a:pathLst>
                  <a:path w="94583" h="4669630" extrusionOk="0">
                    <a:moveTo>
                      <a:pt x="76200" y="10192"/>
                    </a:moveTo>
                    <a:cubicBezTo>
                      <a:pt x="76866" y="187166"/>
                      <a:pt x="94202" y="4551236"/>
                      <a:pt x="94583" y="4660773"/>
                    </a:cubicBezTo>
                    <a:lnTo>
                      <a:pt x="18288" y="4669631"/>
                    </a:lnTo>
                    <a:cubicBezTo>
                      <a:pt x="17716" y="4524185"/>
                      <a:pt x="666" y="176213"/>
                      <a:pt x="0" y="0"/>
                    </a:cubicBezTo>
                    <a:lnTo>
                      <a:pt x="76200" y="10192"/>
                    </a:lnTo>
                    <a:close/>
                  </a:path>
                </a:pathLst>
              </a:custGeom>
              <a:solidFill>
                <a:srgbClr val="EAEDE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380;p7">
                <a:extLst>
                  <a:ext uri="{FF2B5EF4-FFF2-40B4-BE49-F238E27FC236}">
                    <a16:creationId xmlns:a16="http://schemas.microsoft.com/office/drawing/2014/main" id="{0A9D76E8-3450-8C70-DE61-B3B8C6895537}"/>
                  </a:ext>
                </a:extLst>
              </p:cNvPr>
              <p:cNvSpPr/>
              <p:nvPr/>
            </p:nvSpPr>
            <p:spPr>
              <a:xfrm>
                <a:off x="8385156" y="823050"/>
                <a:ext cx="54197" cy="4620482"/>
              </a:xfrm>
              <a:custGeom>
                <a:avLst/>
                <a:gdLst/>
                <a:ahLst/>
                <a:cxnLst/>
                <a:rect l="l" t="t" r="r" b="b"/>
                <a:pathLst>
                  <a:path w="54197" h="4620482" extrusionOk="0">
                    <a:moveTo>
                      <a:pt x="35719" y="9906"/>
                    </a:moveTo>
                    <a:cubicBezTo>
                      <a:pt x="36957" y="339757"/>
                      <a:pt x="53626" y="4451223"/>
                      <a:pt x="54197" y="4616577"/>
                    </a:cubicBezTo>
                    <a:lnTo>
                      <a:pt x="18383" y="4620482"/>
                    </a:lnTo>
                    <a:cubicBezTo>
                      <a:pt x="17621" y="4431983"/>
                      <a:pt x="1429" y="365474"/>
                      <a:pt x="0" y="0"/>
                    </a:cubicBezTo>
                    <a:lnTo>
                      <a:pt x="35719" y="9906"/>
                    </a:lnTo>
                    <a:close/>
                  </a:path>
                </a:pathLst>
              </a:custGeom>
              <a:solidFill>
                <a:srgbClr val="EDEF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381;p7">
                <a:extLst>
                  <a:ext uri="{FF2B5EF4-FFF2-40B4-BE49-F238E27FC236}">
                    <a16:creationId xmlns:a16="http://schemas.microsoft.com/office/drawing/2014/main" id="{DE88752A-5FE9-267A-1251-FC1A1E692742}"/>
                  </a:ext>
                </a:extLst>
              </p:cNvPr>
              <p:cNvSpPr/>
              <p:nvPr/>
            </p:nvSpPr>
            <p:spPr>
              <a:xfrm>
                <a:off x="8420970" y="833051"/>
                <a:ext cx="48672" cy="4606671"/>
              </a:xfrm>
              <a:custGeom>
                <a:avLst/>
                <a:gdLst/>
                <a:ahLst/>
                <a:cxnLst/>
                <a:rect l="l" t="t" r="r" b="b"/>
                <a:pathLst>
                  <a:path w="48672" h="4606671" extrusionOk="0">
                    <a:moveTo>
                      <a:pt x="30003" y="10668"/>
                    </a:moveTo>
                    <a:cubicBezTo>
                      <a:pt x="31337" y="357473"/>
                      <a:pt x="48101" y="4466273"/>
                      <a:pt x="48673" y="4599909"/>
                    </a:cubicBezTo>
                    <a:lnTo>
                      <a:pt x="18479" y="4606671"/>
                    </a:lnTo>
                    <a:cubicBezTo>
                      <a:pt x="17812" y="4444651"/>
                      <a:pt x="1428" y="380810"/>
                      <a:pt x="0" y="0"/>
                    </a:cubicBezTo>
                    <a:lnTo>
                      <a:pt x="30003" y="10668"/>
                    </a:lnTo>
                    <a:close/>
                  </a:path>
                </a:pathLst>
              </a:custGeom>
              <a:solidFill>
                <a:srgbClr val="FBFBF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382;p7">
                <a:extLst>
                  <a:ext uri="{FF2B5EF4-FFF2-40B4-BE49-F238E27FC236}">
                    <a16:creationId xmlns:a16="http://schemas.microsoft.com/office/drawing/2014/main" id="{B39482A8-64BD-164D-1A8D-7D417CB7191F}"/>
                  </a:ext>
                </a:extLst>
              </p:cNvPr>
              <p:cNvSpPr/>
              <p:nvPr/>
            </p:nvSpPr>
            <p:spPr>
              <a:xfrm>
                <a:off x="8450973" y="843624"/>
                <a:ext cx="47053" cy="4589240"/>
              </a:xfrm>
              <a:custGeom>
                <a:avLst/>
                <a:gdLst/>
                <a:ahLst/>
                <a:cxnLst/>
                <a:rect l="l" t="t" r="r" b="b"/>
                <a:pathLst>
                  <a:path w="47053" h="4589240" extrusionOk="0">
                    <a:moveTo>
                      <a:pt x="28385" y="6001"/>
                    </a:moveTo>
                    <a:cubicBezTo>
                      <a:pt x="29813" y="379476"/>
                      <a:pt x="46959" y="4547330"/>
                      <a:pt x="47054" y="4588193"/>
                    </a:cubicBezTo>
                    <a:lnTo>
                      <a:pt x="18669" y="4589240"/>
                    </a:lnTo>
                    <a:cubicBezTo>
                      <a:pt x="18288" y="4486656"/>
                      <a:pt x="1620" y="404050"/>
                      <a:pt x="0" y="0"/>
                    </a:cubicBezTo>
                    <a:lnTo>
                      <a:pt x="28385" y="6001"/>
                    </a:lnTo>
                    <a:close/>
                  </a:path>
                </a:pathLst>
              </a:custGeom>
              <a:solidFill>
                <a:srgbClr val="F4F5F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383;p7">
                <a:extLst>
                  <a:ext uri="{FF2B5EF4-FFF2-40B4-BE49-F238E27FC236}">
                    <a16:creationId xmlns:a16="http://schemas.microsoft.com/office/drawing/2014/main" id="{9A78DD89-B23B-9804-6CD2-8D9C513A0D5C}"/>
                  </a:ext>
                </a:extLst>
              </p:cNvPr>
              <p:cNvSpPr/>
              <p:nvPr/>
            </p:nvSpPr>
            <p:spPr>
              <a:xfrm>
                <a:off x="8338960" y="806572"/>
                <a:ext cx="64865" cy="4643913"/>
              </a:xfrm>
              <a:custGeom>
                <a:avLst/>
                <a:gdLst/>
                <a:ahLst/>
                <a:cxnLst/>
                <a:rect l="l" t="t" r="r" b="b"/>
                <a:pathLst>
                  <a:path w="64865" h="4643913" extrusionOk="0">
                    <a:moveTo>
                      <a:pt x="46482" y="16573"/>
                    </a:moveTo>
                    <a:cubicBezTo>
                      <a:pt x="47815" y="367094"/>
                      <a:pt x="64484" y="4529900"/>
                      <a:pt x="64865" y="4637056"/>
                    </a:cubicBezTo>
                    <a:lnTo>
                      <a:pt x="18192" y="4643914"/>
                    </a:lnTo>
                    <a:cubicBezTo>
                      <a:pt x="17621" y="4502373"/>
                      <a:pt x="1428" y="383000"/>
                      <a:pt x="0" y="0"/>
                    </a:cubicBezTo>
                    <a:lnTo>
                      <a:pt x="46482" y="16573"/>
                    </a:lnTo>
                    <a:close/>
                  </a:path>
                </a:pathLst>
              </a:custGeom>
              <a:solidFill>
                <a:srgbClr val="F7F8F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384;p7">
                <a:extLst>
                  <a:ext uri="{FF2B5EF4-FFF2-40B4-BE49-F238E27FC236}">
                    <a16:creationId xmlns:a16="http://schemas.microsoft.com/office/drawing/2014/main" id="{4BE2A969-6FA3-8005-5CE9-ED0D4817A32F}"/>
                  </a:ext>
                </a:extLst>
              </p:cNvPr>
              <p:cNvSpPr/>
              <p:nvPr/>
            </p:nvSpPr>
            <p:spPr>
              <a:xfrm>
                <a:off x="8479358" y="849625"/>
                <a:ext cx="18668" cy="4582191"/>
              </a:xfrm>
              <a:custGeom>
                <a:avLst/>
                <a:gdLst/>
                <a:ahLst/>
                <a:cxnLst/>
                <a:rect l="l" t="t" r="r" b="b"/>
                <a:pathLst>
                  <a:path w="18668" h="4582191" extrusionOk="0">
                    <a:moveTo>
                      <a:pt x="0" y="0"/>
                    </a:moveTo>
                    <a:cubicBezTo>
                      <a:pt x="1428" y="373475"/>
                      <a:pt x="18574" y="4541330"/>
                      <a:pt x="18669" y="4582192"/>
                    </a:cubicBezTo>
                  </a:path>
                </a:pathLst>
              </a:custGeom>
              <a:noFill/>
              <a:ln w="9525" cap="flat" cmpd="sng">
                <a:solidFill>
                  <a:srgbClr val="C3CAD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385;p7">
                <a:extLst>
                  <a:ext uri="{FF2B5EF4-FFF2-40B4-BE49-F238E27FC236}">
                    <a16:creationId xmlns:a16="http://schemas.microsoft.com/office/drawing/2014/main" id="{AFC6B4D8-2404-8684-4FD7-87CC23569D3B}"/>
                  </a:ext>
                </a:extLst>
              </p:cNvPr>
              <p:cNvSpPr/>
              <p:nvPr/>
            </p:nvSpPr>
            <p:spPr>
              <a:xfrm>
                <a:off x="8385442" y="823146"/>
                <a:ext cx="18383" cy="4620482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4620482" extrusionOk="0">
                    <a:moveTo>
                      <a:pt x="0" y="0"/>
                    </a:moveTo>
                    <a:cubicBezTo>
                      <a:pt x="1333" y="350520"/>
                      <a:pt x="18002" y="4513326"/>
                      <a:pt x="18383" y="4620482"/>
                    </a:cubicBezTo>
                  </a:path>
                </a:pathLst>
              </a:custGeom>
              <a:noFill/>
              <a:ln w="9525" cap="flat" cmpd="sng">
                <a:solidFill>
                  <a:srgbClr val="C3CAD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386;p7">
                <a:extLst>
                  <a:ext uri="{FF2B5EF4-FFF2-40B4-BE49-F238E27FC236}">
                    <a16:creationId xmlns:a16="http://schemas.microsoft.com/office/drawing/2014/main" id="{7D5E65F9-D00F-D487-4996-340ECA77EE3F}"/>
                  </a:ext>
                </a:extLst>
              </p:cNvPr>
              <p:cNvSpPr/>
              <p:nvPr/>
            </p:nvSpPr>
            <p:spPr>
              <a:xfrm>
                <a:off x="8420875" y="832956"/>
                <a:ext cx="18478" cy="4606671"/>
              </a:xfrm>
              <a:custGeom>
                <a:avLst/>
                <a:gdLst/>
                <a:ahLst/>
                <a:cxnLst/>
                <a:rect l="l" t="t" r="r" b="b"/>
                <a:pathLst>
                  <a:path w="18478" h="4606671" extrusionOk="0">
                    <a:moveTo>
                      <a:pt x="0" y="0"/>
                    </a:moveTo>
                    <a:cubicBezTo>
                      <a:pt x="1238" y="329851"/>
                      <a:pt x="17907" y="4441317"/>
                      <a:pt x="18479" y="4606671"/>
                    </a:cubicBezTo>
                  </a:path>
                </a:pathLst>
              </a:custGeom>
              <a:noFill/>
              <a:ln w="9525" cap="flat" cmpd="sng">
                <a:solidFill>
                  <a:srgbClr val="C3CAD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387;p7">
                <a:extLst>
                  <a:ext uri="{FF2B5EF4-FFF2-40B4-BE49-F238E27FC236}">
                    <a16:creationId xmlns:a16="http://schemas.microsoft.com/office/drawing/2014/main" id="{10F0BA29-3500-DCE3-0AFC-573CCFE6980B}"/>
                  </a:ext>
                </a:extLst>
              </p:cNvPr>
              <p:cNvSpPr/>
              <p:nvPr/>
            </p:nvSpPr>
            <p:spPr>
              <a:xfrm>
                <a:off x="8450973" y="843719"/>
                <a:ext cx="18669" cy="4589240"/>
              </a:xfrm>
              <a:custGeom>
                <a:avLst/>
                <a:gdLst/>
                <a:ahLst/>
                <a:cxnLst/>
                <a:rect l="l" t="t" r="r" b="b"/>
                <a:pathLst>
                  <a:path w="18669" h="4589240" extrusionOk="0">
                    <a:moveTo>
                      <a:pt x="0" y="0"/>
                    </a:moveTo>
                    <a:cubicBezTo>
                      <a:pt x="1334" y="346805"/>
                      <a:pt x="18098" y="4455605"/>
                      <a:pt x="18669" y="4589241"/>
                    </a:cubicBezTo>
                  </a:path>
                </a:pathLst>
              </a:custGeom>
              <a:noFill/>
              <a:ln w="9525" cap="flat" cmpd="sng">
                <a:solidFill>
                  <a:srgbClr val="C3CAD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388;p7">
                <a:extLst>
                  <a:ext uri="{FF2B5EF4-FFF2-40B4-BE49-F238E27FC236}">
                    <a16:creationId xmlns:a16="http://schemas.microsoft.com/office/drawing/2014/main" id="{F6C36A6F-3CC6-5AFF-40A9-E134B47E5714}"/>
                  </a:ext>
                </a:extLst>
              </p:cNvPr>
              <p:cNvSpPr/>
              <p:nvPr/>
            </p:nvSpPr>
            <p:spPr>
              <a:xfrm>
                <a:off x="8338960" y="806572"/>
                <a:ext cx="18478" cy="4650581"/>
              </a:xfrm>
              <a:custGeom>
                <a:avLst/>
                <a:gdLst/>
                <a:ahLst/>
                <a:cxnLst/>
                <a:rect l="l" t="t" r="r" b="b"/>
                <a:pathLst>
                  <a:path w="18478" h="4650581" extrusionOk="0">
                    <a:moveTo>
                      <a:pt x="0" y="0"/>
                    </a:moveTo>
                    <a:cubicBezTo>
                      <a:pt x="666" y="172974"/>
                      <a:pt x="18002" y="4541044"/>
                      <a:pt x="18479" y="4650581"/>
                    </a:cubicBezTo>
                  </a:path>
                </a:pathLst>
              </a:custGeom>
              <a:noFill/>
              <a:ln w="9525" cap="flat" cmpd="sng">
                <a:solidFill>
                  <a:srgbClr val="C3CAD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389;p7">
                <a:extLst>
                  <a:ext uri="{FF2B5EF4-FFF2-40B4-BE49-F238E27FC236}">
                    <a16:creationId xmlns:a16="http://schemas.microsoft.com/office/drawing/2014/main" id="{9EB77656-A18A-9069-43AB-091275B5C99D}"/>
                  </a:ext>
                </a:extLst>
              </p:cNvPr>
              <p:cNvSpPr/>
              <p:nvPr/>
            </p:nvSpPr>
            <p:spPr>
              <a:xfrm>
                <a:off x="8262854" y="796380"/>
                <a:ext cx="18288" cy="4669630"/>
              </a:xfrm>
              <a:custGeom>
                <a:avLst/>
                <a:gdLst/>
                <a:ahLst/>
                <a:cxnLst/>
                <a:rect l="l" t="t" r="r" b="b"/>
                <a:pathLst>
                  <a:path w="18288" h="4669630" extrusionOk="0">
                    <a:moveTo>
                      <a:pt x="18288" y="4669631"/>
                    </a:moveTo>
                    <a:cubicBezTo>
                      <a:pt x="17717" y="4524185"/>
                      <a:pt x="667" y="176213"/>
                      <a:pt x="0" y="0"/>
                    </a:cubicBezTo>
                  </a:path>
                </a:pathLst>
              </a:custGeom>
              <a:noFill/>
              <a:ln w="9525" cap="flat" cmpd="sng">
                <a:solidFill>
                  <a:srgbClr val="C3CAD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7" name="Google Shape;390;p7">
              <a:extLst>
                <a:ext uri="{FF2B5EF4-FFF2-40B4-BE49-F238E27FC236}">
                  <a16:creationId xmlns:a16="http://schemas.microsoft.com/office/drawing/2014/main" id="{317BA136-6524-E1BC-F6D8-1C381E6BD473}"/>
                </a:ext>
              </a:extLst>
            </p:cNvPr>
            <p:cNvSpPr/>
            <p:nvPr/>
          </p:nvSpPr>
          <p:spPr>
            <a:xfrm>
              <a:off x="744661" y="462566"/>
              <a:ext cx="110956" cy="6694510"/>
            </a:xfrm>
            <a:custGeom>
              <a:avLst/>
              <a:gdLst/>
              <a:ahLst/>
              <a:cxnLst/>
              <a:rect l="l" t="t" r="r" b="b"/>
              <a:pathLst>
                <a:path w="76390" h="4608957" extrusionOk="0">
                  <a:moveTo>
                    <a:pt x="38862" y="8763"/>
                  </a:moveTo>
                  <a:cubicBezTo>
                    <a:pt x="36481" y="286417"/>
                    <a:pt x="1333" y="4439888"/>
                    <a:pt x="0" y="4605814"/>
                  </a:cubicBezTo>
                  <a:lnTo>
                    <a:pt x="37433" y="4608957"/>
                  </a:lnTo>
                  <a:cubicBezTo>
                    <a:pt x="39052" y="4420077"/>
                    <a:pt x="73724" y="323850"/>
                    <a:pt x="76391" y="0"/>
                  </a:cubicBezTo>
                  <a:lnTo>
                    <a:pt x="38862" y="8763"/>
                  </a:lnTo>
                  <a:close/>
                </a:path>
              </a:pathLst>
            </a:custGeom>
            <a:solidFill>
              <a:srgbClr val="EDEF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391;p7">
              <a:extLst>
                <a:ext uri="{FF2B5EF4-FFF2-40B4-BE49-F238E27FC236}">
                  <a16:creationId xmlns:a16="http://schemas.microsoft.com/office/drawing/2014/main" id="{9CBFBB63-534C-40DF-1192-5D2224A21B30}"/>
                </a:ext>
              </a:extLst>
            </p:cNvPr>
            <p:cNvSpPr/>
            <p:nvPr/>
          </p:nvSpPr>
          <p:spPr>
            <a:xfrm>
              <a:off x="698874" y="475292"/>
              <a:ext cx="102240" cy="6677215"/>
            </a:xfrm>
            <a:custGeom>
              <a:avLst/>
              <a:gdLst/>
              <a:ahLst/>
              <a:cxnLst/>
              <a:rect l="l" t="t" r="r" b="b"/>
              <a:pathLst>
                <a:path w="70389" h="4597050" extrusionOk="0">
                  <a:moveTo>
                    <a:pt x="38767" y="7334"/>
                  </a:moveTo>
                  <a:cubicBezTo>
                    <a:pt x="36290" y="301847"/>
                    <a:pt x="1048" y="4459891"/>
                    <a:pt x="0" y="4593908"/>
                  </a:cubicBezTo>
                  <a:lnTo>
                    <a:pt x="31528" y="4597051"/>
                  </a:lnTo>
                  <a:cubicBezTo>
                    <a:pt x="32861" y="4434745"/>
                    <a:pt x="67532" y="338042"/>
                    <a:pt x="70390" y="0"/>
                  </a:cubicBezTo>
                  <a:lnTo>
                    <a:pt x="38767" y="7334"/>
                  </a:lnTo>
                  <a:close/>
                </a:path>
              </a:pathLst>
            </a:custGeom>
            <a:solidFill>
              <a:srgbClr val="FBFB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392;p7">
              <a:extLst>
                <a:ext uri="{FF2B5EF4-FFF2-40B4-BE49-F238E27FC236}">
                  <a16:creationId xmlns:a16="http://schemas.microsoft.com/office/drawing/2014/main" id="{53BF3287-D168-6D8A-D82E-B89961BC8F5D}"/>
                </a:ext>
              </a:extLst>
            </p:cNvPr>
            <p:cNvSpPr/>
            <p:nvPr/>
          </p:nvSpPr>
          <p:spPr>
            <a:xfrm>
              <a:off x="744661" y="475292"/>
              <a:ext cx="56447" cy="6677215"/>
            </a:xfrm>
            <a:custGeom>
              <a:avLst/>
              <a:gdLst/>
              <a:ahLst/>
              <a:cxnLst/>
              <a:rect l="l" t="t" r="r" b="b"/>
              <a:pathLst>
                <a:path w="38862" h="4597050" extrusionOk="0">
                  <a:moveTo>
                    <a:pt x="38862" y="0"/>
                  </a:moveTo>
                  <a:cubicBezTo>
                    <a:pt x="36481" y="277654"/>
                    <a:pt x="1333" y="4431125"/>
                    <a:pt x="0" y="4597051"/>
                  </a:cubicBezTo>
                </a:path>
              </a:pathLst>
            </a:custGeom>
            <a:noFill/>
            <a:ln w="9525" cap="flat" cmpd="sng">
              <a:solidFill>
                <a:srgbClr val="C3CAD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393;p7">
              <a:extLst>
                <a:ext uri="{FF2B5EF4-FFF2-40B4-BE49-F238E27FC236}">
                  <a16:creationId xmlns:a16="http://schemas.microsoft.com/office/drawing/2014/main" id="{3E39A4D8-957C-7536-B81F-CCF577F6369F}"/>
                </a:ext>
              </a:extLst>
            </p:cNvPr>
            <p:cNvSpPr/>
            <p:nvPr/>
          </p:nvSpPr>
          <p:spPr>
            <a:xfrm>
              <a:off x="798748" y="448178"/>
              <a:ext cx="127697" cy="6717891"/>
            </a:xfrm>
            <a:custGeom>
              <a:avLst/>
              <a:gdLst/>
              <a:ahLst/>
              <a:cxnLst/>
              <a:rect l="l" t="t" r="r" b="b"/>
              <a:pathLst>
                <a:path w="87915" h="4625054" extrusionOk="0">
                  <a:moveTo>
                    <a:pt x="38957" y="9430"/>
                  </a:moveTo>
                  <a:cubicBezTo>
                    <a:pt x="36385" y="314897"/>
                    <a:pt x="857" y="4511517"/>
                    <a:pt x="0" y="4618863"/>
                  </a:cubicBezTo>
                  <a:lnTo>
                    <a:pt x="48768" y="4625054"/>
                  </a:lnTo>
                  <a:cubicBezTo>
                    <a:pt x="50006" y="4483323"/>
                    <a:pt x="84963" y="347377"/>
                    <a:pt x="87916" y="0"/>
                  </a:cubicBezTo>
                  <a:lnTo>
                    <a:pt x="38957" y="9430"/>
                  </a:lnTo>
                  <a:close/>
                </a:path>
              </a:pathLst>
            </a:custGeom>
            <a:solidFill>
              <a:srgbClr val="F7F8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394;p7">
              <a:extLst>
                <a:ext uri="{FF2B5EF4-FFF2-40B4-BE49-F238E27FC236}">
                  <a16:creationId xmlns:a16="http://schemas.microsoft.com/office/drawing/2014/main" id="{19954714-F64D-8F23-B530-26FF28B69F4C}"/>
                </a:ext>
              </a:extLst>
            </p:cNvPr>
            <p:cNvSpPr/>
            <p:nvPr/>
          </p:nvSpPr>
          <p:spPr>
            <a:xfrm>
              <a:off x="798748" y="461873"/>
              <a:ext cx="56585" cy="6695201"/>
            </a:xfrm>
            <a:custGeom>
              <a:avLst/>
              <a:gdLst/>
              <a:ahLst/>
              <a:cxnLst/>
              <a:rect l="l" t="t" r="r" b="b"/>
              <a:pathLst>
                <a:path w="38957" h="4609433" extrusionOk="0">
                  <a:moveTo>
                    <a:pt x="38957" y="0"/>
                  </a:moveTo>
                  <a:cubicBezTo>
                    <a:pt x="36385" y="305467"/>
                    <a:pt x="857" y="4502087"/>
                    <a:pt x="0" y="4609434"/>
                  </a:cubicBezTo>
                </a:path>
              </a:pathLst>
            </a:custGeom>
            <a:noFill/>
            <a:ln w="9525" cap="flat" cmpd="sng">
              <a:solidFill>
                <a:srgbClr val="C3CAD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395;p7">
              <a:extLst>
                <a:ext uri="{FF2B5EF4-FFF2-40B4-BE49-F238E27FC236}">
                  <a16:creationId xmlns:a16="http://schemas.microsoft.com/office/drawing/2014/main" id="{29165602-B05D-55D5-0D45-F39405331E23}"/>
                </a:ext>
              </a:extLst>
            </p:cNvPr>
            <p:cNvSpPr/>
            <p:nvPr/>
          </p:nvSpPr>
          <p:spPr>
            <a:xfrm>
              <a:off x="869434" y="441123"/>
              <a:ext cx="172938" cy="6765899"/>
            </a:xfrm>
            <a:custGeom>
              <a:avLst/>
              <a:gdLst/>
              <a:ahLst/>
              <a:cxnLst/>
              <a:rect l="l" t="t" r="r" b="b"/>
              <a:pathLst>
                <a:path w="119062" h="4658106" extrusionOk="0">
                  <a:moveTo>
                    <a:pt x="39052" y="16383"/>
                  </a:moveTo>
                  <a:cubicBezTo>
                    <a:pt x="39052" y="16383"/>
                    <a:pt x="952" y="4525042"/>
                    <a:pt x="0" y="4636484"/>
                  </a:cubicBezTo>
                  <a:lnTo>
                    <a:pt x="79629" y="4658106"/>
                  </a:lnTo>
                  <a:cubicBezTo>
                    <a:pt x="80867" y="4511516"/>
                    <a:pt x="118300" y="83344"/>
                    <a:pt x="119063" y="0"/>
                  </a:cubicBezTo>
                  <a:lnTo>
                    <a:pt x="39052" y="16383"/>
                  </a:lnTo>
                  <a:close/>
                </a:path>
              </a:pathLst>
            </a:custGeom>
            <a:solidFill>
              <a:srgbClr val="EAEDE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396;p7">
              <a:extLst>
                <a:ext uri="{FF2B5EF4-FFF2-40B4-BE49-F238E27FC236}">
                  <a16:creationId xmlns:a16="http://schemas.microsoft.com/office/drawing/2014/main" id="{D895BC5C-9CFC-C4B2-A164-4AAC7C7D3242}"/>
                </a:ext>
              </a:extLst>
            </p:cNvPr>
            <p:cNvSpPr/>
            <p:nvPr/>
          </p:nvSpPr>
          <p:spPr>
            <a:xfrm>
              <a:off x="869433" y="448733"/>
              <a:ext cx="56861" cy="6726883"/>
            </a:xfrm>
            <a:custGeom>
              <a:avLst/>
              <a:gdLst/>
              <a:ahLst/>
              <a:cxnLst/>
              <a:rect l="l" t="t" r="r" b="b"/>
              <a:pathLst>
                <a:path w="39147" h="4631245" extrusionOk="0">
                  <a:moveTo>
                    <a:pt x="39148" y="0"/>
                  </a:moveTo>
                  <a:cubicBezTo>
                    <a:pt x="39148" y="0"/>
                    <a:pt x="857" y="4519898"/>
                    <a:pt x="0" y="4631246"/>
                  </a:cubicBezTo>
                </a:path>
              </a:pathLst>
            </a:custGeom>
            <a:noFill/>
            <a:ln w="9525" cap="flat" cmpd="sng">
              <a:solidFill>
                <a:srgbClr val="C3CAD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397;p7">
              <a:extLst>
                <a:ext uri="{FF2B5EF4-FFF2-40B4-BE49-F238E27FC236}">
                  <a16:creationId xmlns:a16="http://schemas.microsoft.com/office/drawing/2014/main" id="{801D49A3-DCD9-D3DB-9060-509A5B666DBE}"/>
                </a:ext>
              </a:extLst>
            </p:cNvPr>
            <p:cNvSpPr/>
            <p:nvPr/>
          </p:nvSpPr>
          <p:spPr>
            <a:xfrm>
              <a:off x="984936" y="442783"/>
              <a:ext cx="57276" cy="6764099"/>
            </a:xfrm>
            <a:custGeom>
              <a:avLst/>
              <a:gdLst/>
              <a:ahLst/>
              <a:cxnLst/>
              <a:rect l="l" t="t" r="r" b="b"/>
              <a:pathLst>
                <a:path w="39433" h="4656867" extrusionOk="0">
                  <a:moveTo>
                    <a:pt x="0" y="4656868"/>
                  </a:moveTo>
                  <a:cubicBezTo>
                    <a:pt x="1238" y="4510278"/>
                    <a:pt x="38672" y="83249"/>
                    <a:pt x="39433" y="0"/>
                  </a:cubicBezTo>
                </a:path>
              </a:pathLst>
            </a:custGeom>
            <a:noFill/>
            <a:ln w="9525" cap="flat" cmpd="sng">
              <a:solidFill>
                <a:srgbClr val="C3CAD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398;p7">
              <a:extLst>
                <a:ext uri="{FF2B5EF4-FFF2-40B4-BE49-F238E27FC236}">
                  <a16:creationId xmlns:a16="http://schemas.microsoft.com/office/drawing/2014/main" id="{4C201863-FDC6-1F22-F443-66E85EDB6C1E}"/>
                </a:ext>
              </a:extLst>
            </p:cNvPr>
            <p:cNvSpPr/>
            <p:nvPr/>
          </p:nvSpPr>
          <p:spPr>
            <a:xfrm>
              <a:off x="985075" y="312247"/>
              <a:ext cx="4407390" cy="6926894"/>
            </a:xfrm>
            <a:custGeom>
              <a:avLst/>
              <a:gdLst/>
              <a:ahLst/>
              <a:cxnLst/>
              <a:rect l="l" t="t" r="r" b="b"/>
              <a:pathLst>
                <a:path w="3003332" h="4768946" extrusionOk="0">
                  <a:moveTo>
                    <a:pt x="3000661" y="122175"/>
                  </a:moveTo>
                  <a:cubicBezTo>
                    <a:pt x="3000661" y="122175"/>
                    <a:pt x="2885884" y="-12984"/>
                    <a:pt x="2283333" y="1017"/>
                  </a:cubicBezTo>
                  <a:cubicBezTo>
                    <a:pt x="2211896" y="446"/>
                    <a:pt x="1745075" y="13114"/>
                    <a:pt x="1456754" y="36927"/>
                  </a:cubicBezTo>
                  <a:cubicBezTo>
                    <a:pt x="1168432" y="60644"/>
                    <a:pt x="432435" y="80646"/>
                    <a:pt x="39529" y="77313"/>
                  </a:cubicBezTo>
                  <a:cubicBezTo>
                    <a:pt x="37433" y="324963"/>
                    <a:pt x="0" y="4746754"/>
                    <a:pt x="0" y="4746754"/>
                  </a:cubicBezTo>
                  <a:cubicBezTo>
                    <a:pt x="0" y="4746754"/>
                    <a:pt x="1272445" y="4744848"/>
                    <a:pt x="1367695" y="4745611"/>
                  </a:cubicBezTo>
                  <a:cubicBezTo>
                    <a:pt x="1462945" y="4746373"/>
                    <a:pt x="2720531" y="4718941"/>
                    <a:pt x="3002661" y="4768947"/>
                  </a:cubicBezTo>
                  <a:cubicBezTo>
                    <a:pt x="3004947" y="4486340"/>
                    <a:pt x="3000661" y="122175"/>
                    <a:pt x="3000661" y="12217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">
                  <a:srgbClr val="FFFFFF"/>
                </a:gs>
                <a:gs pos="19000">
                  <a:srgbClr val="D8D8D8"/>
                </a:gs>
                <a:gs pos="100000">
                  <a:srgbClr val="F2F2F2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399;p7">
              <a:extLst>
                <a:ext uri="{FF2B5EF4-FFF2-40B4-BE49-F238E27FC236}">
                  <a16:creationId xmlns:a16="http://schemas.microsoft.com/office/drawing/2014/main" id="{29FEBBCF-B7A9-CC8F-C87A-70DE201BDFF1}"/>
                </a:ext>
              </a:extLst>
            </p:cNvPr>
            <p:cNvSpPr/>
            <p:nvPr/>
          </p:nvSpPr>
          <p:spPr>
            <a:xfrm>
              <a:off x="5342846" y="301016"/>
              <a:ext cx="4347391" cy="6938264"/>
            </a:xfrm>
            <a:custGeom>
              <a:avLst/>
              <a:gdLst/>
              <a:ahLst/>
              <a:cxnLst/>
              <a:rect l="l" t="t" r="r" b="b"/>
              <a:pathLst>
                <a:path w="2993040" h="4776774" extrusionOk="0">
                  <a:moveTo>
                    <a:pt x="0" y="129908"/>
                  </a:moveTo>
                  <a:cubicBezTo>
                    <a:pt x="0" y="129908"/>
                    <a:pt x="80677" y="-27350"/>
                    <a:pt x="994886" y="4178"/>
                  </a:cubicBezTo>
                  <a:cubicBezTo>
                    <a:pt x="1909096" y="35706"/>
                    <a:pt x="2796826" y="86093"/>
                    <a:pt x="2975419" y="87617"/>
                  </a:cubicBezTo>
                  <a:cubicBezTo>
                    <a:pt x="2973420" y="325742"/>
                    <a:pt x="2993041" y="4756391"/>
                    <a:pt x="2993041" y="4756391"/>
                  </a:cubicBezTo>
                  <a:cubicBezTo>
                    <a:pt x="2993041" y="4756391"/>
                    <a:pt x="1821466" y="4754010"/>
                    <a:pt x="1424559" y="4750676"/>
                  </a:cubicBezTo>
                  <a:cubicBezTo>
                    <a:pt x="1027747" y="4747342"/>
                    <a:pt x="326041" y="4742961"/>
                    <a:pt x="1905" y="4776775"/>
                  </a:cubicBezTo>
                  <a:cubicBezTo>
                    <a:pt x="3620" y="4575035"/>
                    <a:pt x="0" y="129908"/>
                    <a:pt x="0" y="129908"/>
                  </a:cubicBezTo>
                  <a:close/>
                </a:path>
              </a:pathLst>
            </a:custGeom>
            <a:gradFill>
              <a:gsLst>
                <a:gs pos="0">
                  <a:srgbClr val="D8D8D8"/>
                </a:gs>
                <a:gs pos="49000">
                  <a:srgbClr val="FFFFFF"/>
                </a:gs>
                <a:gs pos="76000">
                  <a:srgbClr val="EFEFEF"/>
                </a:gs>
                <a:gs pos="100000">
                  <a:srgbClr val="F2F2F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775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490FDF15-313C-CD33-7AF6-765F080332DC}"/>
              </a:ext>
            </a:extLst>
          </p:cNvPr>
          <p:cNvGrpSpPr/>
          <p:nvPr/>
        </p:nvGrpSpPr>
        <p:grpSpPr>
          <a:xfrm>
            <a:off x="696626" y="1818773"/>
            <a:ext cx="10550259" cy="2829427"/>
            <a:chOff x="1470431" y="2354018"/>
            <a:chExt cx="9376347" cy="2514600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6A5AEC93-BBDB-2D75-5C2F-BF9D1BB7B5F4}"/>
                </a:ext>
              </a:extLst>
            </p:cNvPr>
            <p:cNvSpPr/>
            <p:nvPr/>
          </p:nvSpPr>
          <p:spPr>
            <a:xfrm>
              <a:off x="3001926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18000">
                  <a:schemeClr val="accent1">
                    <a:lumMod val="75000"/>
                  </a:schemeClr>
                </a:gs>
                <a:gs pos="7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29">
              <a:extLst>
                <a:ext uri="{FF2B5EF4-FFF2-40B4-BE49-F238E27FC236}">
                  <a16:creationId xmlns:a16="http://schemas.microsoft.com/office/drawing/2014/main" id="{F49327A5-2DE9-4847-9326-0199143D54FF}"/>
                </a:ext>
              </a:extLst>
            </p:cNvPr>
            <p:cNvSpPr/>
            <p:nvPr/>
          </p:nvSpPr>
          <p:spPr>
            <a:xfrm>
              <a:off x="3763926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8000">
                  <a:srgbClr val="00B0F0"/>
                </a:gs>
                <a:gs pos="78000">
                  <a:srgbClr val="00B0F0"/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36">
              <a:extLst>
                <a:ext uri="{FF2B5EF4-FFF2-40B4-BE49-F238E27FC236}">
                  <a16:creationId xmlns:a16="http://schemas.microsoft.com/office/drawing/2014/main" id="{1723C798-EB86-36AE-EC25-6ECD6B8F666C}"/>
                </a:ext>
              </a:extLst>
            </p:cNvPr>
            <p:cNvSpPr/>
            <p:nvPr/>
          </p:nvSpPr>
          <p:spPr>
            <a:xfrm>
              <a:off x="4525925" y="2354018"/>
              <a:ext cx="589613" cy="251460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</a:schemeClr>
                </a:gs>
                <a:gs pos="18000">
                  <a:schemeClr val="bg2"/>
                </a:gs>
                <a:gs pos="78000">
                  <a:schemeClr val="bg2"/>
                </a:gs>
                <a:gs pos="100000">
                  <a:schemeClr val="tx2">
                    <a:lumMod val="75000"/>
                  </a:schemeClr>
                </a:gs>
              </a:gsLst>
              <a:lin ang="0" scaled="1"/>
              <a:tileRect/>
            </a:gradFill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38">
              <a:extLst>
                <a:ext uri="{FF2B5EF4-FFF2-40B4-BE49-F238E27FC236}">
                  <a16:creationId xmlns:a16="http://schemas.microsoft.com/office/drawing/2014/main" id="{D10EDDEB-84D9-DB4B-1C97-B22219B98E29}"/>
                </a:ext>
              </a:extLst>
            </p:cNvPr>
            <p:cNvSpPr/>
            <p:nvPr/>
          </p:nvSpPr>
          <p:spPr>
            <a:xfrm>
              <a:off x="2087526" y="2354018"/>
              <a:ext cx="914400" cy="2514600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18000">
                  <a:srgbClr val="4D4D4D"/>
                </a:gs>
                <a:gs pos="78000">
                  <a:srgbClr val="4D4D4D"/>
                </a:gs>
                <a:gs pos="100000">
                  <a:srgbClr val="000000"/>
                </a:gs>
              </a:gsLst>
              <a:lin ang="0" scaled="1"/>
              <a:tileRect/>
            </a:gradFill>
            <a:ln>
              <a:solidFill>
                <a:schemeClr val="tx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39">
              <a:extLst>
                <a:ext uri="{FF2B5EF4-FFF2-40B4-BE49-F238E27FC236}">
                  <a16:creationId xmlns:a16="http://schemas.microsoft.com/office/drawing/2014/main" id="{2D4CDDB4-048F-AEB2-C8F0-01AC589AF250}"/>
                </a:ext>
              </a:extLst>
            </p:cNvPr>
            <p:cNvSpPr/>
            <p:nvPr/>
          </p:nvSpPr>
          <p:spPr>
            <a:xfrm rot="20787622">
              <a:off x="6223358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  <a:shade val="30000"/>
                    <a:satMod val="115000"/>
                  </a:schemeClr>
                </a:gs>
                <a:gs pos="18000">
                  <a:schemeClr val="accent1">
                    <a:lumMod val="75000"/>
                  </a:schemeClr>
                </a:gs>
                <a:gs pos="7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40">
              <a:extLst>
                <a:ext uri="{FF2B5EF4-FFF2-40B4-BE49-F238E27FC236}">
                  <a16:creationId xmlns:a16="http://schemas.microsoft.com/office/drawing/2014/main" id="{10CDAA79-3343-54BB-E53D-6276F7832E3F}"/>
                </a:ext>
              </a:extLst>
            </p:cNvPr>
            <p:cNvSpPr/>
            <p:nvPr/>
          </p:nvSpPr>
          <p:spPr>
            <a:xfrm>
              <a:off x="7282867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18000">
                  <a:schemeClr val="accent3">
                    <a:lumMod val="75000"/>
                  </a:schemeClr>
                </a:gs>
                <a:gs pos="78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0" scaled="1"/>
              <a:tileRect/>
            </a:gra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41">
              <a:extLst>
                <a:ext uri="{FF2B5EF4-FFF2-40B4-BE49-F238E27FC236}">
                  <a16:creationId xmlns:a16="http://schemas.microsoft.com/office/drawing/2014/main" id="{8A2C8669-44CC-CCA1-8B5E-84C4D48D4E14}"/>
                </a:ext>
              </a:extLst>
            </p:cNvPr>
            <p:cNvSpPr/>
            <p:nvPr/>
          </p:nvSpPr>
          <p:spPr>
            <a:xfrm>
              <a:off x="8044867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8000">
                  <a:srgbClr val="00B0F0"/>
                </a:gs>
                <a:gs pos="78000">
                  <a:srgbClr val="00B0F0"/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42">
              <a:extLst>
                <a:ext uri="{FF2B5EF4-FFF2-40B4-BE49-F238E27FC236}">
                  <a16:creationId xmlns:a16="http://schemas.microsoft.com/office/drawing/2014/main" id="{6F4FAF7E-0C8D-7DC3-4D23-14DF3B848358}"/>
                </a:ext>
              </a:extLst>
            </p:cNvPr>
            <p:cNvSpPr/>
            <p:nvPr/>
          </p:nvSpPr>
          <p:spPr>
            <a:xfrm>
              <a:off x="8806867" y="2354018"/>
              <a:ext cx="519659" cy="2514600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18000">
                  <a:srgbClr val="4D4D4D"/>
                </a:gs>
                <a:gs pos="78000">
                  <a:srgbClr val="4D4D4D"/>
                </a:gs>
                <a:gs pos="100000">
                  <a:srgbClr val="000000"/>
                </a:gs>
              </a:gsLst>
              <a:lin ang="0" scaled="1"/>
              <a:tileRect/>
            </a:gradFill>
            <a:ln>
              <a:solidFill>
                <a:srgbClr val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43">
              <a:extLst>
                <a:ext uri="{FF2B5EF4-FFF2-40B4-BE49-F238E27FC236}">
                  <a16:creationId xmlns:a16="http://schemas.microsoft.com/office/drawing/2014/main" id="{2ECBFC52-4884-AA5D-7AE4-617C5633A9E1}"/>
                </a:ext>
              </a:extLst>
            </p:cNvPr>
            <p:cNvSpPr/>
            <p:nvPr/>
          </p:nvSpPr>
          <p:spPr>
            <a:xfrm>
              <a:off x="1470431" y="2354018"/>
              <a:ext cx="617095" cy="25146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8000">
                  <a:srgbClr val="00B0F0"/>
                </a:gs>
                <a:gs pos="78000">
                  <a:srgbClr val="00B0F0"/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  <a:tileRect/>
            </a:gradFill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44">
              <a:extLst>
                <a:ext uri="{FF2B5EF4-FFF2-40B4-BE49-F238E27FC236}">
                  <a16:creationId xmlns:a16="http://schemas.microsoft.com/office/drawing/2014/main" id="{DC87A72C-BDCF-220B-5166-9F62C7CC31E3}"/>
                </a:ext>
              </a:extLst>
            </p:cNvPr>
            <p:cNvSpPr/>
            <p:nvPr/>
          </p:nvSpPr>
          <p:spPr>
            <a:xfrm>
              <a:off x="9326526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18000">
                  <a:schemeClr val="accent3">
                    <a:lumMod val="75000"/>
                  </a:schemeClr>
                </a:gs>
                <a:gs pos="78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0" scaled="1"/>
              <a:tileRect/>
            </a:gra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45">
              <a:extLst>
                <a:ext uri="{FF2B5EF4-FFF2-40B4-BE49-F238E27FC236}">
                  <a16:creationId xmlns:a16="http://schemas.microsoft.com/office/drawing/2014/main" id="{9AB52B9E-6534-B890-2306-7430A942ABCC}"/>
                </a:ext>
              </a:extLst>
            </p:cNvPr>
            <p:cNvSpPr/>
            <p:nvPr/>
          </p:nvSpPr>
          <p:spPr>
            <a:xfrm>
              <a:off x="10084778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</a:schemeClr>
                </a:gs>
                <a:gs pos="18000">
                  <a:schemeClr val="bg2"/>
                </a:gs>
                <a:gs pos="78000">
                  <a:schemeClr val="bg2"/>
                </a:gs>
                <a:gs pos="100000">
                  <a:schemeClr val="tx2">
                    <a:lumMod val="75000"/>
                  </a:schemeClr>
                </a:gs>
              </a:gsLst>
              <a:lin ang="0" scaled="1"/>
              <a:tileRect/>
            </a:gradFill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46">
              <a:extLst>
                <a:ext uri="{FF2B5EF4-FFF2-40B4-BE49-F238E27FC236}">
                  <a16:creationId xmlns:a16="http://schemas.microsoft.com/office/drawing/2014/main" id="{C020C2C7-FC4F-DA92-A1CF-1DBF068725BA}"/>
                </a:ext>
              </a:extLst>
            </p:cNvPr>
            <p:cNvSpPr/>
            <p:nvPr/>
          </p:nvSpPr>
          <p:spPr>
            <a:xfrm>
              <a:off x="5135526" y="2354018"/>
              <a:ext cx="762000" cy="2514600"/>
            </a:xfrm>
            <a:prstGeom prst="rect">
              <a:avLst/>
            </a:prstGeom>
            <a:gradFill flip="none" rotWithShape="1">
              <a:gsLst>
                <a:gs pos="0">
                  <a:srgbClr val="000000"/>
                </a:gs>
                <a:gs pos="18000">
                  <a:srgbClr val="4D4D4D"/>
                </a:gs>
                <a:gs pos="78000">
                  <a:srgbClr val="4D4D4D"/>
                </a:gs>
                <a:gs pos="100000">
                  <a:srgbClr val="000000"/>
                </a:gs>
              </a:gsLst>
              <a:lin ang="0" scaled="1"/>
              <a:tileRect/>
            </a:gradFill>
            <a:ln>
              <a:solidFill>
                <a:schemeClr val="tx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9373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8D9170-D3C4-9BE3-086D-5CFE8169C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459072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16</Words>
  <Application>Microsoft Office PowerPoint</Application>
  <PresentationFormat>宽屏</PresentationFormat>
  <Paragraphs>7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书籍 书本 翻开的书矢量图ppt素材</dc:title>
  <dc:creator>51PPT模板网</dc:creator>
  <cp:keywords>www.51pptmoban.com</cp:keywords>
  <dc:description>www.51pptmoban.com</dc:description>
  <cp:lastModifiedBy>Win user</cp:lastModifiedBy>
  <cp:revision>20</cp:revision>
  <dcterms:created xsi:type="dcterms:W3CDTF">2022-07-01T15:05:09Z</dcterms:created>
  <dcterms:modified xsi:type="dcterms:W3CDTF">2022-10-26T13:50:38Z</dcterms:modified>
</cp:coreProperties>
</file>