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3" r:id="rId2"/>
    <p:sldId id="282" r:id="rId3"/>
    <p:sldId id="283" r:id="rId4"/>
    <p:sldId id="286" r:id="rId5"/>
    <p:sldId id="258" r:id="rId6"/>
    <p:sldId id="268" r:id="rId7"/>
    <p:sldId id="287" r:id="rId8"/>
    <p:sldId id="289" r:id="rId9"/>
    <p:sldId id="288" r:id="rId10"/>
    <p:sldId id="290" r:id="rId11"/>
    <p:sldId id="291" r:id="rId12"/>
    <p:sldId id="292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824" userDrawn="1">
          <p15:clr>
            <a:srgbClr val="A4A3A4"/>
          </p15:clr>
        </p15:guide>
        <p15:guide id="4" pos="6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C1E6FA"/>
    <a:srgbClr val="A4A3A4"/>
    <a:srgbClr val="1F3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5942" autoAdjust="0"/>
  </p:normalViewPr>
  <p:slideViewPr>
    <p:cSldViewPr snapToGrid="0">
      <p:cViewPr>
        <p:scale>
          <a:sx n="50" d="100"/>
          <a:sy n="50" d="100"/>
        </p:scale>
        <p:origin x="1638" y="1236"/>
      </p:cViewPr>
      <p:guideLst>
        <p:guide pos="3840"/>
        <p:guide orient="horz" pos="2160"/>
        <p:guide pos="824"/>
        <p:guide pos="6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4.5</c:v>
                </c:pt>
                <c:pt idx="5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26-4C35-82C4-E4563F6EE0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2.8</c:v>
                </c:pt>
                <c:pt idx="5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26-4C35-82C4-E4563F6EE06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ysClr val="window" lastClr="FFFFFF">
                <a:alpha val="20000"/>
              </a:sys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26-4C35-82C4-E4563F6EE0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72484144"/>
        <c:axId val="1872487680"/>
      </c:barChart>
      <c:catAx>
        <c:axId val="187248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872487680"/>
        <c:crosses val="autoZero"/>
        <c:auto val="1"/>
        <c:lblAlgn val="ctr"/>
        <c:lblOffset val="100"/>
        <c:noMultiLvlLbl val="0"/>
      </c:catAx>
      <c:valAx>
        <c:axId val="187248768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87248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DA401-C794-4401-ADE9-349519177468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1D358-B657-499E-B6A8-BE32092EE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24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1D358-B657-499E-B6A8-BE32092EEA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636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1D358-B657-499E-B6A8-BE32092EEA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36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1D358-B657-499E-B6A8-BE32092EEA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509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1D358-B657-499E-B6A8-BE32092EEA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85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1D358-B657-499E-B6A8-BE32092EEA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56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1D358-B657-499E-B6A8-BE32092EEA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982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1D358-B657-499E-B6A8-BE32092EEA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586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1D358-B657-499E-B6A8-BE32092EEA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32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1D358-B657-499E-B6A8-BE32092EEAE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024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5CB93F1-076A-537F-0BD8-C74F9B8C5B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765E23E-A3FA-65D5-D5DC-99A662030595}"/>
              </a:ext>
            </a:extLst>
          </p:cNvPr>
          <p:cNvSpPr/>
          <p:nvPr userDrawn="1"/>
        </p:nvSpPr>
        <p:spPr>
          <a:xfrm>
            <a:off x="-1539875" y="-1427847"/>
            <a:ext cx="3079750" cy="307975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5A00C1E-7C86-479C-33E0-08413BFA247F}"/>
              </a:ext>
            </a:extLst>
          </p:cNvPr>
          <p:cNvSpPr/>
          <p:nvPr userDrawn="1"/>
        </p:nvSpPr>
        <p:spPr>
          <a:xfrm>
            <a:off x="11061700" y="6673334"/>
            <a:ext cx="596900" cy="5969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447D849-AB62-5A82-7A56-3B033C4740E6}"/>
              </a:ext>
            </a:extLst>
          </p:cNvPr>
          <p:cNvSpPr/>
          <p:nvPr userDrawn="1"/>
        </p:nvSpPr>
        <p:spPr>
          <a:xfrm>
            <a:off x="342900" y="352197"/>
            <a:ext cx="11506200" cy="6153605"/>
          </a:xfrm>
          <a:custGeom>
            <a:avLst/>
            <a:gdLst>
              <a:gd name="connsiteX0" fmla="*/ 8427080 w 11506200"/>
              <a:gd name="connsiteY0" fmla="*/ 0 h 6153605"/>
              <a:gd name="connsiteX1" fmla="*/ 11411865 w 11506200"/>
              <a:gd name="connsiteY1" fmla="*/ 0 h 6153605"/>
              <a:gd name="connsiteX2" fmla="*/ 11506200 w 11506200"/>
              <a:gd name="connsiteY2" fmla="*/ 94335 h 6153605"/>
              <a:gd name="connsiteX3" fmla="*/ 11506200 w 11506200"/>
              <a:gd name="connsiteY3" fmla="*/ 6059270 h 6153605"/>
              <a:gd name="connsiteX4" fmla="*/ 11411865 w 11506200"/>
              <a:gd name="connsiteY4" fmla="*/ 6153605 h 6153605"/>
              <a:gd name="connsiteX5" fmla="*/ 94335 w 11506200"/>
              <a:gd name="connsiteY5" fmla="*/ 6153605 h 6153605"/>
              <a:gd name="connsiteX6" fmla="*/ 0 w 11506200"/>
              <a:gd name="connsiteY6" fmla="*/ 6059270 h 6153605"/>
              <a:gd name="connsiteX7" fmla="*/ 0 w 11506200"/>
              <a:gd name="connsiteY7" fmla="*/ 919767 h 6153605"/>
              <a:gd name="connsiteX8" fmla="*/ 0 w 11506200"/>
              <a:gd name="connsiteY8" fmla="*/ 523220 h 6153605"/>
              <a:gd name="connsiteX9" fmla="*/ 0 w 11506200"/>
              <a:gd name="connsiteY9" fmla="*/ 490882 h 6153605"/>
              <a:gd name="connsiteX10" fmla="*/ 94335 w 11506200"/>
              <a:gd name="connsiteY10" fmla="*/ 396547 h 6153605"/>
              <a:gd name="connsiteX11" fmla="*/ 8327943 w 11506200"/>
              <a:gd name="connsiteY11" fmla="*/ 396547 h 6153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06200" h="6153605">
                <a:moveTo>
                  <a:pt x="8427080" y="0"/>
                </a:moveTo>
                <a:lnTo>
                  <a:pt x="11411865" y="0"/>
                </a:lnTo>
                <a:cubicBezTo>
                  <a:pt x="11463965" y="0"/>
                  <a:pt x="11506200" y="42235"/>
                  <a:pt x="11506200" y="94335"/>
                </a:cubicBezTo>
                <a:lnTo>
                  <a:pt x="11506200" y="6059270"/>
                </a:lnTo>
                <a:cubicBezTo>
                  <a:pt x="11506200" y="6111370"/>
                  <a:pt x="11463965" y="6153605"/>
                  <a:pt x="11411865" y="6153605"/>
                </a:cubicBezTo>
                <a:lnTo>
                  <a:pt x="94335" y="6153605"/>
                </a:lnTo>
                <a:cubicBezTo>
                  <a:pt x="42235" y="6153605"/>
                  <a:pt x="0" y="6111370"/>
                  <a:pt x="0" y="6059270"/>
                </a:cubicBezTo>
                <a:lnTo>
                  <a:pt x="0" y="919767"/>
                </a:lnTo>
                <a:lnTo>
                  <a:pt x="0" y="523220"/>
                </a:lnTo>
                <a:lnTo>
                  <a:pt x="0" y="490882"/>
                </a:lnTo>
                <a:cubicBezTo>
                  <a:pt x="0" y="438782"/>
                  <a:pt x="42235" y="396547"/>
                  <a:pt x="94335" y="396547"/>
                </a:cubicBezTo>
                <a:lnTo>
                  <a:pt x="8327943" y="396547"/>
                </a:lnTo>
                <a:close/>
              </a:path>
            </a:pathLst>
          </a:custGeom>
          <a:gradFill>
            <a:gsLst>
              <a:gs pos="0">
                <a:schemeClr val="bg1">
                  <a:lumMod val="99000"/>
                  <a:alpha val="22000"/>
                </a:schemeClr>
              </a:gs>
              <a:gs pos="100000">
                <a:schemeClr val="bg1">
                  <a:alpha val="29000"/>
                </a:schemeClr>
              </a:gs>
              <a:gs pos="52000">
                <a:srgbClr val="00B0F0">
                  <a:alpha val="3000"/>
                </a:srgbClr>
              </a:gs>
            </a:gsLst>
            <a:path path="circle">
              <a:fillToRect r="100000" b="100000"/>
            </a:path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F411739-927D-DA13-A96A-559DB8F22A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CA02989C-391A-9068-9CC2-562E4D9ED348}"/>
              </a:ext>
            </a:extLst>
          </p:cNvPr>
          <p:cNvSpPr/>
          <p:nvPr/>
        </p:nvSpPr>
        <p:spPr>
          <a:xfrm>
            <a:off x="2346849" y="4508654"/>
            <a:ext cx="782794" cy="78279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@老油条PPT原创素材">
            <a:extLst>
              <a:ext uri="{FF2B5EF4-FFF2-40B4-BE49-F238E27FC236}">
                <a16:creationId xmlns:a16="http://schemas.microsoft.com/office/drawing/2014/main" id="{096357AB-4B23-4152-B7DE-1404275CEB6B}"/>
              </a:ext>
            </a:extLst>
          </p:cNvPr>
          <p:cNvSpPr/>
          <p:nvPr/>
        </p:nvSpPr>
        <p:spPr>
          <a:xfrm>
            <a:off x="1700591" y="1566552"/>
            <a:ext cx="8790817" cy="3380609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E32699-7B6E-4F62-8CC0-09E98625F697}"/>
              </a:ext>
            </a:extLst>
          </p:cNvPr>
          <p:cNvSpPr txBox="1"/>
          <p:nvPr/>
        </p:nvSpPr>
        <p:spPr>
          <a:xfrm>
            <a:off x="3708400" y="4170100"/>
            <a:ext cx="477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    时间：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2022.10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2E511F-5486-43FD-91A5-C2D9423A87E0}"/>
              </a:ext>
            </a:extLst>
          </p:cNvPr>
          <p:cNvSpPr/>
          <p:nvPr/>
        </p:nvSpPr>
        <p:spPr>
          <a:xfrm>
            <a:off x="1761552" y="2005060"/>
            <a:ext cx="86688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美呗嘿嘿体" panose="00000500000000000000" pitchFamily="2" charset="-122"/>
                <a:ea typeface="美呗嘿嘿体" panose="00000500000000000000" pitchFamily="2" charset="-122"/>
                <a:cs typeface="+mn-ea"/>
                <a:sym typeface="+mn-lt"/>
              </a:rPr>
              <a:t>毛玻璃风商务通用</a:t>
            </a:r>
            <a:endParaRPr lang="zh-CN" altLang="en-US" sz="7200" i="0" dirty="0">
              <a:solidFill>
                <a:schemeClr val="bg1"/>
              </a:solidFill>
              <a:effectLst/>
              <a:latin typeface="美呗嘿嘿体" panose="00000500000000000000" pitchFamily="2" charset="-122"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BAE37F0-6506-8E2E-F750-8C383700EF3D}"/>
              </a:ext>
            </a:extLst>
          </p:cNvPr>
          <p:cNvSpPr/>
          <p:nvPr/>
        </p:nvSpPr>
        <p:spPr>
          <a:xfrm>
            <a:off x="9506858" y="5506386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A7F86A1-F7F4-C984-4779-6F3A0504F0C5}"/>
              </a:ext>
            </a:extLst>
          </p:cNvPr>
          <p:cNvSpPr/>
          <p:nvPr/>
        </p:nvSpPr>
        <p:spPr>
          <a:xfrm>
            <a:off x="10982402" y="-600456"/>
            <a:ext cx="1788354" cy="178835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167554F-B54C-7A01-DDFB-4B19D2D558A9}"/>
              </a:ext>
            </a:extLst>
          </p:cNvPr>
          <p:cNvSpPr/>
          <p:nvPr/>
        </p:nvSpPr>
        <p:spPr>
          <a:xfrm>
            <a:off x="29028" y="-3369588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F77B58D-C394-1FB8-79BF-D81AF74FEDEA}"/>
              </a:ext>
            </a:extLst>
          </p:cNvPr>
          <p:cNvSpPr txBox="1"/>
          <p:nvPr/>
        </p:nvSpPr>
        <p:spPr>
          <a:xfrm>
            <a:off x="2685136" y="3414764"/>
            <a:ext cx="682172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722177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梯形 53">
            <a:extLst>
              <a:ext uri="{FF2B5EF4-FFF2-40B4-BE49-F238E27FC236}">
                <a16:creationId xmlns:a16="http://schemas.microsoft.com/office/drawing/2014/main" id="{ADE900DD-EEB9-8529-37B2-392851F4A4E7}"/>
              </a:ext>
            </a:extLst>
          </p:cNvPr>
          <p:cNvSpPr/>
          <p:nvPr/>
        </p:nvSpPr>
        <p:spPr>
          <a:xfrm rot="10800000">
            <a:off x="3368155" y="5252387"/>
            <a:ext cx="1731348" cy="372346"/>
          </a:xfrm>
          <a:prstGeom prst="trapezoid">
            <a:avLst/>
          </a:prstGeom>
          <a:gradFill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梯形 54">
            <a:extLst>
              <a:ext uri="{FF2B5EF4-FFF2-40B4-BE49-F238E27FC236}">
                <a16:creationId xmlns:a16="http://schemas.microsoft.com/office/drawing/2014/main" id="{4AE2F8E3-DB16-31AC-55DF-A8A13F83D453}"/>
              </a:ext>
            </a:extLst>
          </p:cNvPr>
          <p:cNvSpPr/>
          <p:nvPr/>
        </p:nvSpPr>
        <p:spPr>
          <a:xfrm rot="10800000">
            <a:off x="5227085" y="5252387"/>
            <a:ext cx="1731348" cy="372346"/>
          </a:xfrm>
          <a:prstGeom prst="trapezoid">
            <a:avLst/>
          </a:prstGeom>
          <a:gradFill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梯形 55">
            <a:extLst>
              <a:ext uri="{FF2B5EF4-FFF2-40B4-BE49-F238E27FC236}">
                <a16:creationId xmlns:a16="http://schemas.microsoft.com/office/drawing/2014/main" id="{88B89257-3B89-FF47-0408-6EF67994C7CA}"/>
              </a:ext>
            </a:extLst>
          </p:cNvPr>
          <p:cNvSpPr/>
          <p:nvPr/>
        </p:nvSpPr>
        <p:spPr>
          <a:xfrm rot="10800000">
            <a:off x="7079407" y="5252387"/>
            <a:ext cx="1731348" cy="372346"/>
          </a:xfrm>
          <a:prstGeom prst="trapezoid">
            <a:avLst/>
          </a:prstGeom>
          <a:gradFill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7" name="梯形 56">
            <a:extLst>
              <a:ext uri="{FF2B5EF4-FFF2-40B4-BE49-F238E27FC236}">
                <a16:creationId xmlns:a16="http://schemas.microsoft.com/office/drawing/2014/main" id="{4A39A02B-007E-907A-8BCC-38F228E26A93}"/>
              </a:ext>
            </a:extLst>
          </p:cNvPr>
          <p:cNvSpPr/>
          <p:nvPr/>
        </p:nvSpPr>
        <p:spPr>
          <a:xfrm rot="10800000">
            <a:off x="8919784" y="5252387"/>
            <a:ext cx="1731348" cy="372346"/>
          </a:xfrm>
          <a:prstGeom prst="trapezoid">
            <a:avLst/>
          </a:prstGeom>
          <a:gradFill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梯形 52">
            <a:extLst>
              <a:ext uri="{FF2B5EF4-FFF2-40B4-BE49-F238E27FC236}">
                <a16:creationId xmlns:a16="http://schemas.microsoft.com/office/drawing/2014/main" id="{7F25D0C1-9CBE-79D4-BB94-861488205B15}"/>
              </a:ext>
            </a:extLst>
          </p:cNvPr>
          <p:cNvSpPr/>
          <p:nvPr/>
        </p:nvSpPr>
        <p:spPr>
          <a:xfrm rot="10800000">
            <a:off x="1462551" y="5252387"/>
            <a:ext cx="1731348" cy="372346"/>
          </a:xfrm>
          <a:prstGeom prst="trapezoid">
            <a:avLst/>
          </a:prstGeom>
          <a:gradFill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Freeform 15">
            <a:extLst>
              <a:ext uri="{FF2B5EF4-FFF2-40B4-BE49-F238E27FC236}">
                <a16:creationId xmlns:a16="http://schemas.microsoft.com/office/drawing/2014/main" id="{C0D57387-80FE-C2AF-0AA3-CF247B7BB991}"/>
              </a:ext>
            </a:extLst>
          </p:cNvPr>
          <p:cNvSpPr>
            <a:spLocks noEditPoints="1"/>
          </p:cNvSpPr>
          <p:nvPr/>
        </p:nvSpPr>
        <p:spPr bwMode="auto">
          <a:xfrm>
            <a:off x="1558499" y="1526953"/>
            <a:ext cx="1539453" cy="4097780"/>
          </a:xfrm>
          <a:custGeom>
            <a:avLst/>
            <a:gdLst>
              <a:gd name="T0" fmla="*/ 252 w 289"/>
              <a:gd name="T1" fmla="*/ 0 h 647"/>
              <a:gd name="T2" fmla="*/ 37 w 289"/>
              <a:gd name="T3" fmla="*/ 0 h 647"/>
              <a:gd name="T4" fmla="*/ 0 w 289"/>
              <a:gd name="T5" fmla="*/ 38 h 647"/>
              <a:gd name="T6" fmla="*/ 0 w 289"/>
              <a:gd name="T7" fmla="*/ 517 h 647"/>
              <a:gd name="T8" fmla="*/ 0 w 289"/>
              <a:gd name="T9" fmla="*/ 578 h 647"/>
              <a:gd name="T10" fmla="*/ 0 w 289"/>
              <a:gd name="T11" fmla="*/ 647 h 647"/>
              <a:gd name="T12" fmla="*/ 289 w 289"/>
              <a:gd name="T13" fmla="*/ 647 h 647"/>
              <a:gd name="T14" fmla="*/ 289 w 289"/>
              <a:gd name="T15" fmla="*/ 578 h 647"/>
              <a:gd name="T16" fmla="*/ 289 w 289"/>
              <a:gd name="T17" fmla="*/ 517 h 647"/>
              <a:gd name="T18" fmla="*/ 289 w 289"/>
              <a:gd name="T19" fmla="*/ 38 h 647"/>
              <a:gd name="T20" fmla="*/ 252 w 289"/>
              <a:gd name="T21" fmla="*/ 0 h 647"/>
              <a:gd name="T22" fmla="*/ 44 w 289"/>
              <a:gd name="T23" fmla="*/ 93 h 647"/>
              <a:gd name="T24" fmla="*/ 81 w 289"/>
              <a:gd name="T25" fmla="*/ 56 h 647"/>
              <a:gd name="T26" fmla="*/ 200 w 289"/>
              <a:gd name="T27" fmla="*/ 56 h 647"/>
              <a:gd name="T28" fmla="*/ 237 w 289"/>
              <a:gd name="T29" fmla="*/ 93 h 647"/>
              <a:gd name="T30" fmla="*/ 237 w 289"/>
              <a:gd name="T31" fmla="*/ 115 h 647"/>
              <a:gd name="T32" fmla="*/ 200 w 289"/>
              <a:gd name="T33" fmla="*/ 152 h 647"/>
              <a:gd name="T34" fmla="*/ 81 w 289"/>
              <a:gd name="T35" fmla="*/ 152 h 647"/>
              <a:gd name="T36" fmla="*/ 44 w 289"/>
              <a:gd name="T37" fmla="*/ 115 h 647"/>
              <a:gd name="T38" fmla="*/ 44 w 289"/>
              <a:gd name="T39" fmla="*/ 93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9" h="647">
                <a:moveTo>
                  <a:pt x="252" y="0"/>
                </a:move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7"/>
                  <a:pt x="0" y="38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578"/>
                  <a:pt x="0" y="578"/>
                  <a:pt x="0" y="578"/>
                </a:cubicBezTo>
                <a:cubicBezTo>
                  <a:pt x="0" y="647"/>
                  <a:pt x="0" y="647"/>
                  <a:pt x="0" y="647"/>
                </a:cubicBezTo>
                <a:cubicBezTo>
                  <a:pt x="289" y="647"/>
                  <a:pt x="289" y="647"/>
                  <a:pt x="289" y="647"/>
                </a:cubicBezTo>
                <a:cubicBezTo>
                  <a:pt x="289" y="578"/>
                  <a:pt x="289" y="578"/>
                  <a:pt x="289" y="578"/>
                </a:cubicBezTo>
                <a:cubicBezTo>
                  <a:pt x="289" y="517"/>
                  <a:pt x="289" y="517"/>
                  <a:pt x="289" y="517"/>
                </a:cubicBezTo>
                <a:cubicBezTo>
                  <a:pt x="289" y="38"/>
                  <a:pt x="289" y="38"/>
                  <a:pt x="289" y="38"/>
                </a:cubicBezTo>
                <a:cubicBezTo>
                  <a:pt x="289" y="17"/>
                  <a:pt x="273" y="0"/>
                  <a:pt x="252" y="0"/>
                </a:cubicBezTo>
                <a:close/>
                <a:moveTo>
                  <a:pt x="44" y="93"/>
                </a:moveTo>
                <a:cubicBezTo>
                  <a:pt x="44" y="72"/>
                  <a:pt x="61" y="56"/>
                  <a:pt x="81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21" y="56"/>
                  <a:pt x="237" y="72"/>
                  <a:pt x="237" y="93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37" y="135"/>
                  <a:pt x="221" y="152"/>
                  <a:pt x="200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61" y="152"/>
                  <a:pt x="44" y="135"/>
                  <a:pt x="44" y="115"/>
                </a:cubicBezTo>
                <a:lnTo>
                  <a:pt x="44" y="93"/>
                </a:lnTo>
                <a:close/>
              </a:path>
            </a:pathLst>
          </a:custGeom>
          <a:gradFill>
            <a:gsLst>
              <a:gs pos="67000">
                <a:schemeClr val="bg1"/>
              </a:gs>
              <a:gs pos="100000">
                <a:schemeClr val="accent1">
                  <a:lumMod val="30000"/>
                  <a:lumOff val="70000"/>
                  <a:alpha val="78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0CEE8BEB-27FC-8BA2-3C7B-9950D8BB7B7F}"/>
              </a:ext>
            </a:extLst>
          </p:cNvPr>
          <p:cNvSpPr>
            <a:spLocks noEditPoints="1"/>
          </p:cNvSpPr>
          <p:nvPr/>
        </p:nvSpPr>
        <p:spPr bwMode="auto">
          <a:xfrm>
            <a:off x="2125660" y="4827126"/>
            <a:ext cx="515253" cy="547738"/>
          </a:xfrm>
          <a:custGeom>
            <a:avLst/>
            <a:gdLst>
              <a:gd name="T0" fmla="*/ 699 w 2617"/>
              <a:gd name="T1" fmla="*/ 1600 h 2781"/>
              <a:gd name="T2" fmla="*/ 0 w 2617"/>
              <a:gd name="T3" fmla="*/ 2273 h 2781"/>
              <a:gd name="T4" fmla="*/ 564 w 2617"/>
              <a:gd name="T5" fmla="*/ 2735 h 2781"/>
              <a:gd name="T6" fmla="*/ 1307 w 2617"/>
              <a:gd name="T7" fmla="*/ 1732 h 2781"/>
              <a:gd name="T8" fmla="*/ 1932 w 2617"/>
              <a:gd name="T9" fmla="*/ 1432 h 2781"/>
              <a:gd name="T10" fmla="*/ 1551 w 2617"/>
              <a:gd name="T11" fmla="*/ 1587 h 2781"/>
              <a:gd name="T12" fmla="*/ 1284 w 2617"/>
              <a:gd name="T13" fmla="*/ 1784 h 2781"/>
              <a:gd name="T14" fmla="*/ 2067 w 2617"/>
              <a:gd name="T15" fmla="*/ 2217 h 2781"/>
              <a:gd name="T16" fmla="*/ 1932 w 2617"/>
              <a:gd name="T17" fmla="*/ 1432 h 2781"/>
              <a:gd name="T18" fmla="*/ 1874 w 2617"/>
              <a:gd name="T19" fmla="*/ 1257 h 2781"/>
              <a:gd name="T20" fmla="*/ 1548 w 2617"/>
              <a:gd name="T21" fmla="*/ 1513 h 2781"/>
              <a:gd name="T22" fmla="*/ 1084 w 2617"/>
              <a:gd name="T23" fmla="*/ 1513 h 2781"/>
              <a:gd name="T24" fmla="*/ 756 w 2617"/>
              <a:gd name="T25" fmla="*/ 1257 h 2781"/>
              <a:gd name="T26" fmla="*/ 617 w 2617"/>
              <a:gd name="T27" fmla="*/ 838 h 2781"/>
              <a:gd name="T28" fmla="*/ 756 w 2617"/>
              <a:gd name="T29" fmla="*/ 419 h 2781"/>
              <a:gd name="T30" fmla="*/ 1084 w 2617"/>
              <a:gd name="T31" fmla="*/ 163 h 2781"/>
              <a:gd name="T32" fmla="*/ 1548 w 2617"/>
              <a:gd name="T33" fmla="*/ 163 h 2781"/>
              <a:gd name="T34" fmla="*/ 1874 w 2617"/>
              <a:gd name="T35" fmla="*/ 419 h 2781"/>
              <a:gd name="T36" fmla="*/ 2014 w 2617"/>
              <a:gd name="T37" fmla="*/ 838 h 2781"/>
              <a:gd name="T38" fmla="*/ 2153 w 2617"/>
              <a:gd name="T39" fmla="*/ 1117 h 2781"/>
              <a:gd name="T40" fmla="*/ 1953 w 2617"/>
              <a:gd name="T41" fmla="*/ 1050 h 2781"/>
              <a:gd name="T42" fmla="*/ 1953 w 2617"/>
              <a:gd name="T43" fmla="*/ 625 h 2781"/>
              <a:gd name="T44" fmla="*/ 1741 w 2617"/>
              <a:gd name="T45" fmla="*/ 306 h 2781"/>
              <a:gd name="T46" fmla="*/ 1316 w 2617"/>
              <a:gd name="T47" fmla="*/ 200 h 2781"/>
              <a:gd name="T48" fmla="*/ 892 w 2617"/>
              <a:gd name="T49" fmla="*/ 306 h 2781"/>
              <a:gd name="T50" fmla="*/ 679 w 2617"/>
              <a:gd name="T51" fmla="*/ 620 h 2781"/>
              <a:gd name="T52" fmla="*/ 679 w 2617"/>
              <a:gd name="T53" fmla="*/ 1050 h 2781"/>
              <a:gd name="T54" fmla="*/ 892 w 2617"/>
              <a:gd name="T55" fmla="*/ 1368 h 2781"/>
              <a:gd name="T56" fmla="*/ 1316 w 2617"/>
              <a:gd name="T57" fmla="*/ 1474 h 2781"/>
              <a:gd name="T58" fmla="*/ 1741 w 2617"/>
              <a:gd name="T59" fmla="*/ 1368 h 2781"/>
              <a:gd name="T60" fmla="*/ 1953 w 2617"/>
              <a:gd name="T61" fmla="*/ 1050 h 2781"/>
              <a:gd name="T62" fmla="*/ 1953 w 2617"/>
              <a:gd name="T63" fmla="*/ 1050 h 2781"/>
              <a:gd name="T64" fmla="*/ 1608 w 2617"/>
              <a:gd name="T65" fmla="*/ 1057 h 2781"/>
              <a:gd name="T66" fmla="*/ 1438 w 2617"/>
              <a:gd name="T67" fmla="*/ 1190 h 2781"/>
              <a:gd name="T68" fmla="*/ 1196 w 2617"/>
              <a:gd name="T69" fmla="*/ 1190 h 2781"/>
              <a:gd name="T70" fmla="*/ 1025 w 2617"/>
              <a:gd name="T71" fmla="*/ 1057 h 2781"/>
              <a:gd name="T72" fmla="*/ 952 w 2617"/>
              <a:gd name="T73" fmla="*/ 838 h 2781"/>
              <a:gd name="T74" fmla="*/ 1025 w 2617"/>
              <a:gd name="T75" fmla="*/ 619 h 2781"/>
              <a:gd name="T76" fmla="*/ 1196 w 2617"/>
              <a:gd name="T77" fmla="*/ 486 h 2781"/>
              <a:gd name="T78" fmla="*/ 1438 w 2617"/>
              <a:gd name="T79" fmla="*/ 486 h 2781"/>
              <a:gd name="T80" fmla="*/ 1608 w 2617"/>
              <a:gd name="T81" fmla="*/ 619 h 2781"/>
              <a:gd name="T82" fmla="*/ 1681 w 2617"/>
              <a:gd name="T83" fmla="*/ 838 h 2781"/>
              <a:gd name="T84" fmla="*/ 1754 w 2617"/>
              <a:gd name="T85" fmla="*/ 984 h 2781"/>
              <a:gd name="T86" fmla="*/ 1754 w 2617"/>
              <a:gd name="T87" fmla="*/ 984 h 2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17" h="2781">
                <a:moveTo>
                  <a:pt x="1081" y="1571"/>
                </a:moveTo>
                <a:lnTo>
                  <a:pt x="699" y="1600"/>
                </a:lnTo>
                <a:lnTo>
                  <a:pt x="699" y="1420"/>
                </a:lnTo>
                <a:lnTo>
                  <a:pt x="0" y="2273"/>
                </a:lnTo>
                <a:lnTo>
                  <a:pt x="555" y="2171"/>
                </a:lnTo>
                <a:lnTo>
                  <a:pt x="564" y="2735"/>
                </a:lnTo>
                <a:lnTo>
                  <a:pt x="1355" y="1770"/>
                </a:lnTo>
                <a:lnTo>
                  <a:pt x="1307" y="1732"/>
                </a:lnTo>
                <a:lnTo>
                  <a:pt x="1081" y="1571"/>
                </a:lnTo>
                <a:close/>
                <a:moveTo>
                  <a:pt x="1932" y="1432"/>
                </a:moveTo>
                <a:lnTo>
                  <a:pt x="1932" y="1614"/>
                </a:lnTo>
                <a:lnTo>
                  <a:pt x="1551" y="1587"/>
                </a:lnTo>
                <a:lnTo>
                  <a:pt x="1486" y="1632"/>
                </a:lnTo>
                <a:lnTo>
                  <a:pt x="1284" y="1784"/>
                </a:lnTo>
                <a:lnTo>
                  <a:pt x="2035" y="2781"/>
                </a:lnTo>
                <a:lnTo>
                  <a:pt x="2067" y="2217"/>
                </a:lnTo>
                <a:lnTo>
                  <a:pt x="2617" y="2342"/>
                </a:lnTo>
                <a:lnTo>
                  <a:pt x="1932" y="1432"/>
                </a:lnTo>
                <a:close/>
                <a:moveTo>
                  <a:pt x="2153" y="1117"/>
                </a:moveTo>
                <a:lnTo>
                  <a:pt x="1874" y="1257"/>
                </a:lnTo>
                <a:lnTo>
                  <a:pt x="1874" y="1536"/>
                </a:lnTo>
                <a:lnTo>
                  <a:pt x="1548" y="1513"/>
                </a:lnTo>
                <a:lnTo>
                  <a:pt x="1315" y="1676"/>
                </a:lnTo>
                <a:lnTo>
                  <a:pt x="1084" y="1513"/>
                </a:lnTo>
                <a:lnTo>
                  <a:pt x="756" y="1536"/>
                </a:lnTo>
                <a:lnTo>
                  <a:pt x="756" y="1257"/>
                </a:lnTo>
                <a:lnTo>
                  <a:pt x="477" y="1117"/>
                </a:lnTo>
                <a:lnTo>
                  <a:pt x="617" y="838"/>
                </a:lnTo>
                <a:lnTo>
                  <a:pt x="477" y="553"/>
                </a:lnTo>
                <a:lnTo>
                  <a:pt x="756" y="419"/>
                </a:lnTo>
                <a:lnTo>
                  <a:pt x="756" y="139"/>
                </a:lnTo>
                <a:lnTo>
                  <a:pt x="1084" y="163"/>
                </a:lnTo>
                <a:lnTo>
                  <a:pt x="1315" y="0"/>
                </a:lnTo>
                <a:lnTo>
                  <a:pt x="1548" y="163"/>
                </a:lnTo>
                <a:lnTo>
                  <a:pt x="1874" y="139"/>
                </a:lnTo>
                <a:lnTo>
                  <a:pt x="1874" y="419"/>
                </a:lnTo>
                <a:lnTo>
                  <a:pt x="2153" y="558"/>
                </a:lnTo>
                <a:lnTo>
                  <a:pt x="2014" y="838"/>
                </a:lnTo>
                <a:lnTo>
                  <a:pt x="2153" y="1117"/>
                </a:lnTo>
                <a:lnTo>
                  <a:pt x="2153" y="1117"/>
                </a:lnTo>
                <a:lnTo>
                  <a:pt x="2153" y="1117"/>
                </a:lnTo>
                <a:close/>
                <a:moveTo>
                  <a:pt x="1953" y="1050"/>
                </a:moveTo>
                <a:lnTo>
                  <a:pt x="1847" y="837"/>
                </a:lnTo>
                <a:lnTo>
                  <a:pt x="1953" y="625"/>
                </a:lnTo>
                <a:lnTo>
                  <a:pt x="1741" y="519"/>
                </a:lnTo>
                <a:lnTo>
                  <a:pt x="1741" y="306"/>
                </a:lnTo>
                <a:lnTo>
                  <a:pt x="1492" y="325"/>
                </a:lnTo>
                <a:lnTo>
                  <a:pt x="1316" y="200"/>
                </a:lnTo>
                <a:lnTo>
                  <a:pt x="1140" y="325"/>
                </a:lnTo>
                <a:lnTo>
                  <a:pt x="892" y="306"/>
                </a:lnTo>
                <a:lnTo>
                  <a:pt x="892" y="519"/>
                </a:lnTo>
                <a:lnTo>
                  <a:pt x="679" y="620"/>
                </a:lnTo>
                <a:lnTo>
                  <a:pt x="785" y="837"/>
                </a:lnTo>
                <a:lnTo>
                  <a:pt x="679" y="1050"/>
                </a:lnTo>
                <a:lnTo>
                  <a:pt x="892" y="1156"/>
                </a:lnTo>
                <a:lnTo>
                  <a:pt x="892" y="1368"/>
                </a:lnTo>
                <a:lnTo>
                  <a:pt x="1140" y="1351"/>
                </a:lnTo>
                <a:lnTo>
                  <a:pt x="1316" y="1474"/>
                </a:lnTo>
                <a:lnTo>
                  <a:pt x="1492" y="1351"/>
                </a:lnTo>
                <a:lnTo>
                  <a:pt x="1741" y="1368"/>
                </a:lnTo>
                <a:lnTo>
                  <a:pt x="1741" y="1156"/>
                </a:lnTo>
                <a:lnTo>
                  <a:pt x="1953" y="1050"/>
                </a:lnTo>
                <a:lnTo>
                  <a:pt x="1953" y="1050"/>
                </a:lnTo>
                <a:lnTo>
                  <a:pt x="1953" y="1050"/>
                </a:lnTo>
                <a:close/>
                <a:moveTo>
                  <a:pt x="1754" y="984"/>
                </a:moveTo>
                <a:lnTo>
                  <a:pt x="1608" y="1057"/>
                </a:lnTo>
                <a:lnTo>
                  <a:pt x="1608" y="1203"/>
                </a:lnTo>
                <a:lnTo>
                  <a:pt x="1438" y="1190"/>
                </a:lnTo>
                <a:lnTo>
                  <a:pt x="1316" y="1276"/>
                </a:lnTo>
                <a:lnTo>
                  <a:pt x="1196" y="1190"/>
                </a:lnTo>
                <a:lnTo>
                  <a:pt x="1025" y="1203"/>
                </a:lnTo>
                <a:lnTo>
                  <a:pt x="1025" y="1057"/>
                </a:lnTo>
                <a:lnTo>
                  <a:pt x="879" y="984"/>
                </a:lnTo>
                <a:lnTo>
                  <a:pt x="952" y="838"/>
                </a:lnTo>
                <a:lnTo>
                  <a:pt x="879" y="690"/>
                </a:lnTo>
                <a:lnTo>
                  <a:pt x="1025" y="619"/>
                </a:lnTo>
                <a:lnTo>
                  <a:pt x="1025" y="474"/>
                </a:lnTo>
                <a:lnTo>
                  <a:pt x="1196" y="486"/>
                </a:lnTo>
                <a:lnTo>
                  <a:pt x="1316" y="401"/>
                </a:lnTo>
                <a:lnTo>
                  <a:pt x="1438" y="486"/>
                </a:lnTo>
                <a:lnTo>
                  <a:pt x="1608" y="474"/>
                </a:lnTo>
                <a:lnTo>
                  <a:pt x="1608" y="619"/>
                </a:lnTo>
                <a:lnTo>
                  <a:pt x="1754" y="692"/>
                </a:lnTo>
                <a:lnTo>
                  <a:pt x="1681" y="838"/>
                </a:lnTo>
                <a:lnTo>
                  <a:pt x="1754" y="984"/>
                </a:lnTo>
                <a:lnTo>
                  <a:pt x="1754" y="984"/>
                </a:lnTo>
                <a:close/>
                <a:moveTo>
                  <a:pt x="1754" y="984"/>
                </a:moveTo>
                <a:lnTo>
                  <a:pt x="1754" y="98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7E07408-9B65-550E-4E05-C6BD82949CBD}"/>
              </a:ext>
            </a:extLst>
          </p:cNvPr>
          <p:cNvSpPr/>
          <p:nvPr/>
        </p:nvSpPr>
        <p:spPr>
          <a:xfrm>
            <a:off x="1752130" y="1825513"/>
            <a:ext cx="1130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4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00B0F0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01</a:t>
            </a:r>
            <a:endParaRPr lang="zh-CN" altLang="en-US" sz="4000" b="1" dirty="0">
              <a:gradFill flip="none" rotWithShape="1">
                <a:gsLst>
                  <a:gs pos="50000">
                    <a:schemeClr val="bg1"/>
                  </a:gs>
                  <a:gs pos="100000">
                    <a:srgbClr val="00B0F0">
                      <a:lumMod val="30000"/>
                      <a:lumOff val="70000"/>
                      <a:alpha val="0"/>
                    </a:srgb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id="{D15B13E3-AC90-0356-506C-E8E6684AA962}"/>
              </a:ext>
            </a:extLst>
          </p:cNvPr>
          <p:cNvSpPr>
            <a:spLocks noEditPoints="1"/>
          </p:cNvSpPr>
          <p:nvPr/>
        </p:nvSpPr>
        <p:spPr bwMode="auto">
          <a:xfrm>
            <a:off x="3464103" y="1526953"/>
            <a:ext cx="1539452" cy="4097780"/>
          </a:xfrm>
          <a:custGeom>
            <a:avLst/>
            <a:gdLst>
              <a:gd name="T0" fmla="*/ 252 w 289"/>
              <a:gd name="T1" fmla="*/ 0 h 647"/>
              <a:gd name="T2" fmla="*/ 37 w 289"/>
              <a:gd name="T3" fmla="*/ 0 h 647"/>
              <a:gd name="T4" fmla="*/ 0 w 289"/>
              <a:gd name="T5" fmla="*/ 38 h 647"/>
              <a:gd name="T6" fmla="*/ 0 w 289"/>
              <a:gd name="T7" fmla="*/ 517 h 647"/>
              <a:gd name="T8" fmla="*/ 0 w 289"/>
              <a:gd name="T9" fmla="*/ 578 h 647"/>
              <a:gd name="T10" fmla="*/ 0 w 289"/>
              <a:gd name="T11" fmla="*/ 647 h 647"/>
              <a:gd name="T12" fmla="*/ 289 w 289"/>
              <a:gd name="T13" fmla="*/ 647 h 647"/>
              <a:gd name="T14" fmla="*/ 289 w 289"/>
              <a:gd name="T15" fmla="*/ 578 h 647"/>
              <a:gd name="T16" fmla="*/ 289 w 289"/>
              <a:gd name="T17" fmla="*/ 517 h 647"/>
              <a:gd name="T18" fmla="*/ 289 w 289"/>
              <a:gd name="T19" fmla="*/ 38 h 647"/>
              <a:gd name="T20" fmla="*/ 252 w 289"/>
              <a:gd name="T21" fmla="*/ 0 h 647"/>
              <a:gd name="T22" fmla="*/ 44 w 289"/>
              <a:gd name="T23" fmla="*/ 93 h 647"/>
              <a:gd name="T24" fmla="*/ 81 w 289"/>
              <a:gd name="T25" fmla="*/ 56 h 647"/>
              <a:gd name="T26" fmla="*/ 200 w 289"/>
              <a:gd name="T27" fmla="*/ 56 h 647"/>
              <a:gd name="T28" fmla="*/ 237 w 289"/>
              <a:gd name="T29" fmla="*/ 93 h 647"/>
              <a:gd name="T30" fmla="*/ 237 w 289"/>
              <a:gd name="T31" fmla="*/ 115 h 647"/>
              <a:gd name="T32" fmla="*/ 200 w 289"/>
              <a:gd name="T33" fmla="*/ 152 h 647"/>
              <a:gd name="T34" fmla="*/ 81 w 289"/>
              <a:gd name="T35" fmla="*/ 152 h 647"/>
              <a:gd name="T36" fmla="*/ 44 w 289"/>
              <a:gd name="T37" fmla="*/ 115 h 647"/>
              <a:gd name="T38" fmla="*/ 44 w 289"/>
              <a:gd name="T39" fmla="*/ 93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9" h="647">
                <a:moveTo>
                  <a:pt x="252" y="0"/>
                </a:move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7"/>
                  <a:pt x="0" y="38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578"/>
                  <a:pt x="0" y="578"/>
                  <a:pt x="0" y="578"/>
                </a:cubicBezTo>
                <a:cubicBezTo>
                  <a:pt x="0" y="647"/>
                  <a:pt x="0" y="647"/>
                  <a:pt x="0" y="647"/>
                </a:cubicBezTo>
                <a:cubicBezTo>
                  <a:pt x="289" y="647"/>
                  <a:pt x="289" y="647"/>
                  <a:pt x="289" y="647"/>
                </a:cubicBezTo>
                <a:cubicBezTo>
                  <a:pt x="289" y="578"/>
                  <a:pt x="289" y="578"/>
                  <a:pt x="289" y="578"/>
                </a:cubicBezTo>
                <a:cubicBezTo>
                  <a:pt x="289" y="517"/>
                  <a:pt x="289" y="517"/>
                  <a:pt x="289" y="517"/>
                </a:cubicBezTo>
                <a:cubicBezTo>
                  <a:pt x="289" y="38"/>
                  <a:pt x="289" y="38"/>
                  <a:pt x="289" y="38"/>
                </a:cubicBezTo>
                <a:cubicBezTo>
                  <a:pt x="289" y="17"/>
                  <a:pt x="273" y="0"/>
                  <a:pt x="252" y="0"/>
                </a:cubicBezTo>
                <a:close/>
                <a:moveTo>
                  <a:pt x="44" y="93"/>
                </a:moveTo>
                <a:cubicBezTo>
                  <a:pt x="44" y="72"/>
                  <a:pt x="61" y="56"/>
                  <a:pt x="81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21" y="56"/>
                  <a:pt x="237" y="72"/>
                  <a:pt x="237" y="93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37" y="135"/>
                  <a:pt x="221" y="152"/>
                  <a:pt x="200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61" y="152"/>
                  <a:pt x="44" y="135"/>
                  <a:pt x="44" y="115"/>
                </a:cubicBezTo>
                <a:lnTo>
                  <a:pt x="44" y="9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C4FB8432-8AFD-4565-C9C6-26F5B06B47A4}"/>
              </a:ext>
            </a:extLst>
          </p:cNvPr>
          <p:cNvSpPr>
            <a:spLocks noEditPoints="1"/>
          </p:cNvSpPr>
          <p:nvPr/>
        </p:nvSpPr>
        <p:spPr bwMode="auto">
          <a:xfrm>
            <a:off x="3950624" y="4893326"/>
            <a:ext cx="566410" cy="410866"/>
          </a:xfrm>
          <a:custGeom>
            <a:avLst/>
            <a:gdLst>
              <a:gd name="T0" fmla="*/ 2661 w 2865"/>
              <a:gd name="T1" fmla="*/ 526 h 2076"/>
              <a:gd name="T2" fmla="*/ 2456 w 2865"/>
              <a:gd name="T3" fmla="*/ 731 h 2076"/>
              <a:gd name="T4" fmla="*/ 2536 w 2865"/>
              <a:gd name="T5" fmla="*/ 893 h 2076"/>
              <a:gd name="T6" fmla="*/ 1988 w 2865"/>
              <a:gd name="T7" fmla="*/ 1316 h 2076"/>
              <a:gd name="T8" fmla="*/ 1503 w 2865"/>
              <a:gd name="T9" fmla="*/ 397 h 2076"/>
              <a:gd name="T10" fmla="*/ 1637 w 2865"/>
              <a:gd name="T11" fmla="*/ 205 h 2076"/>
              <a:gd name="T12" fmla="*/ 1433 w 2865"/>
              <a:gd name="T13" fmla="*/ 0 h 2076"/>
              <a:gd name="T14" fmla="*/ 1228 w 2865"/>
              <a:gd name="T15" fmla="*/ 205 h 2076"/>
              <a:gd name="T16" fmla="*/ 1362 w 2865"/>
              <a:gd name="T17" fmla="*/ 397 h 2076"/>
              <a:gd name="T18" fmla="*/ 877 w 2865"/>
              <a:gd name="T19" fmla="*/ 1316 h 2076"/>
              <a:gd name="T20" fmla="*/ 330 w 2865"/>
              <a:gd name="T21" fmla="*/ 893 h 2076"/>
              <a:gd name="T22" fmla="*/ 409 w 2865"/>
              <a:gd name="T23" fmla="*/ 731 h 2076"/>
              <a:gd name="T24" fmla="*/ 205 w 2865"/>
              <a:gd name="T25" fmla="*/ 526 h 2076"/>
              <a:gd name="T26" fmla="*/ 0 w 2865"/>
              <a:gd name="T27" fmla="*/ 731 h 2076"/>
              <a:gd name="T28" fmla="*/ 205 w 2865"/>
              <a:gd name="T29" fmla="*/ 936 h 2076"/>
              <a:gd name="T30" fmla="*/ 258 w 2865"/>
              <a:gd name="T31" fmla="*/ 929 h 2076"/>
              <a:gd name="T32" fmla="*/ 439 w 2865"/>
              <a:gd name="T33" fmla="*/ 1754 h 2076"/>
              <a:gd name="T34" fmla="*/ 1433 w 2865"/>
              <a:gd name="T35" fmla="*/ 2076 h 2076"/>
              <a:gd name="T36" fmla="*/ 2427 w 2865"/>
              <a:gd name="T37" fmla="*/ 1754 h 2076"/>
              <a:gd name="T38" fmla="*/ 2607 w 2865"/>
              <a:gd name="T39" fmla="*/ 929 h 2076"/>
              <a:gd name="T40" fmla="*/ 2661 w 2865"/>
              <a:gd name="T41" fmla="*/ 936 h 2076"/>
              <a:gd name="T42" fmla="*/ 2865 w 2865"/>
              <a:gd name="T43" fmla="*/ 731 h 2076"/>
              <a:gd name="T44" fmla="*/ 2661 w 2865"/>
              <a:gd name="T45" fmla="*/ 526 h 2076"/>
              <a:gd name="T46" fmla="*/ 2661 w 2865"/>
              <a:gd name="T47" fmla="*/ 526 h 2076"/>
              <a:gd name="T48" fmla="*/ 2661 w 2865"/>
              <a:gd name="T49" fmla="*/ 526 h 2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65" h="2076">
                <a:moveTo>
                  <a:pt x="2661" y="526"/>
                </a:moveTo>
                <a:cubicBezTo>
                  <a:pt x="2548" y="526"/>
                  <a:pt x="2456" y="618"/>
                  <a:pt x="2456" y="731"/>
                </a:cubicBezTo>
                <a:cubicBezTo>
                  <a:pt x="2456" y="797"/>
                  <a:pt x="2487" y="855"/>
                  <a:pt x="2536" y="893"/>
                </a:cubicBezTo>
                <a:cubicBezTo>
                  <a:pt x="1988" y="1316"/>
                  <a:pt x="1988" y="1316"/>
                  <a:pt x="1988" y="1316"/>
                </a:cubicBezTo>
                <a:cubicBezTo>
                  <a:pt x="1503" y="397"/>
                  <a:pt x="1503" y="397"/>
                  <a:pt x="1503" y="397"/>
                </a:cubicBezTo>
                <a:cubicBezTo>
                  <a:pt x="1582" y="368"/>
                  <a:pt x="1637" y="293"/>
                  <a:pt x="1637" y="205"/>
                </a:cubicBezTo>
                <a:cubicBezTo>
                  <a:pt x="1637" y="92"/>
                  <a:pt x="1546" y="0"/>
                  <a:pt x="1433" y="0"/>
                </a:cubicBezTo>
                <a:cubicBezTo>
                  <a:pt x="1320" y="0"/>
                  <a:pt x="1228" y="92"/>
                  <a:pt x="1228" y="205"/>
                </a:cubicBezTo>
                <a:cubicBezTo>
                  <a:pt x="1228" y="293"/>
                  <a:pt x="1284" y="368"/>
                  <a:pt x="1362" y="397"/>
                </a:cubicBezTo>
                <a:cubicBezTo>
                  <a:pt x="877" y="1316"/>
                  <a:pt x="877" y="1316"/>
                  <a:pt x="877" y="1316"/>
                </a:cubicBezTo>
                <a:cubicBezTo>
                  <a:pt x="330" y="893"/>
                  <a:pt x="330" y="893"/>
                  <a:pt x="330" y="893"/>
                </a:cubicBezTo>
                <a:cubicBezTo>
                  <a:pt x="378" y="855"/>
                  <a:pt x="409" y="797"/>
                  <a:pt x="409" y="731"/>
                </a:cubicBezTo>
                <a:cubicBezTo>
                  <a:pt x="409" y="618"/>
                  <a:pt x="318" y="526"/>
                  <a:pt x="205" y="526"/>
                </a:cubicBezTo>
                <a:cubicBezTo>
                  <a:pt x="92" y="526"/>
                  <a:pt x="0" y="618"/>
                  <a:pt x="0" y="731"/>
                </a:cubicBezTo>
                <a:cubicBezTo>
                  <a:pt x="0" y="844"/>
                  <a:pt x="92" y="936"/>
                  <a:pt x="205" y="936"/>
                </a:cubicBezTo>
                <a:cubicBezTo>
                  <a:pt x="223" y="936"/>
                  <a:pt x="241" y="933"/>
                  <a:pt x="258" y="929"/>
                </a:cubicBezTo>
                <a:cubicBezTo>
                  <a:pt x="439" y="1754"/>
                  <a:pt x="439" y="1754"/>
                  <a:pt x="439" y="1754"/>
                </a:cubicBezTo>
                <a:cubicBezTo>
                  <a:pt x="439" y="1932"/>
                  <a:pt x="884" y="2076"/>
                  <a:pt x="1433" y="2076"/>
                </a:cubicBezTo>
                <a:cubicBezTo>
                  <a:pt x="1982" y="2076"/>
                  <a:pt x="2427" y="1932"/>
                  <a:pt x="2427" y="1754"/>
                </a:cubicBezTo>
                <a:cubicBezTo>
                  <a:pt x="2607" y="929"/>
                  <a:pt x="2607" y="929"/>
                  <a:pt x="2607" y="929"/>
                </a:cubicBezTo>
                <a:cubicBezTo>
                  <a:pt x="2624" y="933"/>
                  <a:pt x="2642" y="936"/>
                  <a:pt x="2661" y="936"/>
                </a:cubicBezTo>
                <a:cubicBezTo>
                  <a:pt x="2774" y="936"/>
                  <a:pt x="2865" y="844"/>
                  <a:pt x="2865" y="731"/>
                </a:cubicBezTo>
                <a:cubicBezTo>
                  <a:pt x="2865" y="618"/>
                  <a:pt x="2774" y="526"/>
                  <a:pt x="2661" y="526"/>
                </a:cubicBezTo>
                <a:close/>
                <a:moveTo>
                  <a:pt x="2661" y="526"/>
                </a:moveTo>
                <a:cubicBezTo>
                  <a:pt x="2661" y="526"/>
                  <a:pt x="2661" y="526"/>
                  <a:pt x="2661" y="526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6F34149D-7770-B186-FFE2-E1DDCC659D59}"/>
              </a:ext>
            </a:extLst>
          </p:cNvPr>
          <p:cNvSpPr>
            <a:spLocks noEditPoints="1"/>
          </p:cNvSpPr>
          <p:nvPr/>
        </p:nvSpPr>
        <p:spPr bwMode="auto">
          <a:xfrm>
            <a:off x="5314646" y="1526953"/>
            <a:ext cx="1539453" cy="4097780"/>
          </a:xfrm>
          <a:custGeom>
            <a:avLst/>
            <a:gdLst>
              <a:gd name="T0" fmla="*/ 252 w 289"/>
              <a:gd name="T1" fmla="*/ 0 h 647"/>
              <a:gd name="T2" fmla="*/ 37 w 289"/>
              <a:gd name="T3" fmla="*/ 0 h 647"/>
              <a:gd name="T4" fmla="*/ 0 w 289"/>
              <a:gd name="T5" fmla="*/ 38 h 647"/>
              <a:gd name="T6" fmla="*/ 0 w 289"/>
              <a:gd name="T7" fmla="*/ 517 h 647"/>
              <a:gd name="T8" fmla="*/ 0 w 289"/>
              <a:gd name="T9" fmla="*/ 578 h 647"/>
              <a:gd name="T10" fmla="*/ 0 w 289"/>
              <a:gd name="T11" fmla="*/ 647 h 647"/>
              <a:gd name="T12" fmla="*/ 289 w 289"/>
              <a:gd name="T13" fmla="*/ 647 h 647"/>
              <a:gd name="T14" fmla="*/ 289 w 289"/>
              <a:gd name="T15" fmla="*/ 578 h 647"/>
              <a:gd name="T16" fmla="*/ 289 w 289"/>
              <a:gd name="T17" fmla="*/ 517 h 647"/>
              <a:gd name="T18" fmla="*/ 289 w 289"/>
              <a:gd name="T19" fmla="*/ 38 h 647"/>
              <a:gd name="T20" fmla="*/ 252 w 289"/>
              <a:gd name="T21" fmla="*/ 0 h 647"/>
              <a:gd name="T22" fmla="*/ 44 w 289"/>
              <a:gd name="T23" fmla="*/ 93 h 647"/>
              <a:gd name="T24" fmla="*/ 81 w 289"/>
              <a:gd name="T25" fmla="*/ 56 h 647"/>
              <a:gd name="T26" fmla="*/ 200 w 289"/>
              <a:gd name="T27" fmla="*/ 56 h 647"/>
              <a:gd name="T28" fmla="*/ 237 w 289"/>
              <a:gd name="T29" fmla="*/ 93 h 647"/>
              <a:gd name="T30" fmla="*/ 237 w 289"/>
              <a:gd name="T31" fmla="*/ 115 h 647"/>
              <a:gd name="T32" fmla="*/ 200 w 289"/>
              <a:gd name="T33" fmla="*/ 152 h 647"/>
              <a:gd name="T34" fmla="*/ 81 w 289"/>
              <a:gd name="T35" fmla="*/ 152 h 647"/>
              <a:gd name="T36" fmla="*/ 44 w 289"/>
              <a:gd name="T37" fmla="*/ 115 h 647"/>
              <a:gd name="T38" fmla="*/ 44 w 289"/>
              <a:gd name="T39" fmla="*/ 93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9" h="647">
                <a:moveTo>
                  <a:pt x="252" y="0"/>
                </a:move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7"/>
                  <a:pt x="0" y="38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578"/>
                  <a:pt x="0" y="578"/>
                  <a:pt x="0" y="578"/>
                </a:cubicBezTo>
                <a:cubicBezTo>
                  <a:pt x="0" y="647"/>
                  <a:pt x="0" y="647"/>
                  <a:pt x="0" y="647"/>
                </a:cubicBezTo>
                <a:cubicBezTo>
                  <a:pt x="289" y="647"/>
                  <a:pt x="289" y="647"/>
                  <a:pt x="289" y="647"/>
                </a:cubicBezTo>
                <a:cubicBezTo>
                  <a:pt x="289" y="578"/>
                  <a:pt x="289" y="578"/>
                  <a:pt x="289" y="578"/>
                </a:cubicBezTo>
                <a:cubicBezTo>
                  <a:pt x="289" y="517"/>
                  <a:pt x="289" y="517"/>
                  <a:pt x="289" y="517"/>
                </a:cubicBezTo>
                <a:cubicBezTo>
                  <a:pt x="289" y="38"/>
                  <a:pt x="289" y="38"/>
                  <a:pt x="289" y="38"/>
                </a:cubicBezTo>
                <a:cubicBezTo>
                  <a:pt x="289" y="17"/>
                  <a:pt x="273" y="0"/>
                  <a:pt x="252" y="0"/>
                </a:cubicBezTo>
                <a:close/>
                <a:moveTo>
                  <a:pt x="44" y="93"/>
                </a:moveTo>
                <a:cubicBezTo>
                  <a:pt x="44" y="72"/>
                  <a:pt x="61" y="56"/>
                  <a:pt x="81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21" y="56"/>
                  <a:pt x="237" y="72"/>
                  <a:pt x="237" y="93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37" y="135"/>
                  <a:pt x="221" y="152"/>
                  <a:pt x="200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61" y="152"/>
                  <a:pt x="44" y="135"/>
                  <a:pt x="44" y="115"/>
                </a:cubicBezTo>
                <a:lnTo>
                  <a:pt x="44" y="93"/>
                </a:lnTo>
                <a:close/>
              </a:path>
            </a:pathLst>
          </a:custGeom>
          <a:gradFill>
            <a:gsLst>
              <a:gs pos="67000">
                <a:schemeClr val="bg1"/>
              </a:gs>
              <a:gs pos="100000">
                <a:schemeClr val="accent1">
                  <a:lumMod val="30000"/>
                  <a:lumOff val="70000"/>
                  <a:alpha val="78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id="{DE488E1E-D484-AA64-C64A-4359286DB2EB}"/>
              </a:ext>
            </a:extLst>
          </p:cNvPr>
          <p:cNvSpPr>
            <a:spLocks noEditPoints="1"/>
          </p:cNvSpPr>
          <p:nvPr/>
        </p:nvSpPr>
        <p:spPr bwMode="auto">
          <a:xfrm>
            <a:off x="5907548" y="4865377"/>
            <a:ext cx="339226" cy="479289"/>
          </a:xfrm>
          <a:custGeom>
            <a:avLst/>
            <a:gdLst>
              <a:gd name="T0" fmla="*/ 80 w 161"/>
              <a:gd name="T1" fmla="*/ 229 h 229"/>
              <a:gd name="T2" fmla="*/ 0 w 161"/>
              <a:gd name="T3" fmla="*/ 194 h 229"/>
              <a:gd name="T4" fmla="*/ 53 w 161"/>
              <a:gd name="T5" fmla="*/ 161 h 229"/>
              <a:gd name="T6" fmla="*/ 55 w 161"/>
              <a:gd name="T7" fmla="*/ 161 h 229"/>
              <a:gd name="T8" fmla="*/ 19 w 161"/>
              <a:gd name="T9" fmla="*/ 104 h 229"/>
              <a:gd name="T10" fmla="*/ 16 w 161"/>
              <a:gd name="T11" fmla="*/ 97 h 229"/>
              <a:gd name="T12" fmla="*/ 15 w 161"/>
              <a:gd name="T13" fmla="*/ 96 h 229"/>
              <a:gd name="T14" fmla="*/ 15 w 161"/>
              <a:gd name="T15" fmla="*/ 95 h 229"/>
              <a:gd name="T16" fmla="*/ 10 w 161"/>
              <a:gd name="T17" fmla="*/ 70 h 229"/>
              <a:gd name="T18" fmla="*/ 80 w 161"/>
              <a:gd name="T19" fmla="*/ 0 h 229"/>
              <a:gd name="T20" fmla="*/ 150 w 161"/>
              <a:gd name="T21" fmla="*/ 70 h 229"/>
              <a:gd name="T22" fmla="*/ 146 w 161"/>
              <a:gd name="T23" fmla="*/ 95 h 229"/>
              <a:gd name="T24" fmla="*/ 145 w 161"/>
              <a:gd name="T25" fmla="*/ 96 h 229"/>
              <a:gd name="T26" fmla="*/ 145 w 161"/>
              <a:gd name="T27" fmla="*/ 96 h 229"/>
              <a:gd name="T28" fmla="*/ 145 w 161"/>
              <a:gd name="T29" fmla="*/ 97 h 229"/>
              <a:gd name="T30" fmla="*/ 141 w 161"/>
              <a:gd name="T31" fmla="*/ 104 h 229"/>
              <a:gd name="T32" fmla="*/ 80 w 161"/>
              <a:gd name="T33" fmla="*/ 205 h 229"/>
              <a:gd name="T34" fmla="*/ 66 w 161"/>
              <a:gd name="T35" fmla="*/ 182 h 229"/>
              <a:gd name="T36" fmla="*/ 65 w 161"/>
              <a:gd name="T37" fmla="*/ 182 h 229"/>
              <a:gd name="T38" fmla="*/ 23 w 161"/>
              <a:gd name="T39" fmla="*/ 194 h 229"/>
              <a:gd name="T40" fmla="*/ 22 w 161"/>
              <a:gd name="T41" fmla="*/ 194 h 229"/>
              <a:gd name="T42" fmla="*/ 23 w 161"/>
              <a:gd name="T43" fmla="*/ 195 h 229"/>
              <a:gd name="T44" fmla="*/ 79 w 161"/>
              <a:gd name="T45" fmla="*/ 208 h 229"/>
              <a:gd name="T46" fmla="*/ 82 w 161"/>
              <a:gd name="T47" fmla="*/ 208 h 229"/>
              <a:gd name="T48" fmla="*/ 82 w 161"/>
              <a:gd name="T49" fmla="*/ 208 h 229"/>
              <a:gd name="T50" fmla="*/ 138 w 161"/>
              <a:gd name="T51" fmla="*/ 195 h 229"/>
              <a:gd name="T52" fmla="*/ 138 w 161"/>
              <a:gd name="T53" fmla="*/ 194 h 229"/>
              <a:gd name="T54" fmla="*/ 138 w 161"/>
              <a:gd name="T55" fmla="*/ 194 h 229"/>
              <a:gd name="T56" fmla="*/ 108 w 161"/>
              <a:gd name="T57" fmla="*/ 183 h 229"/>
              <a:gd name="T58" fmla="*/ 121 w 161"/>
              <a:gd name="T59" fmla="*/ 164 h 229"/>
              <a:gd name="T60" fmla="*/ 161 w 161"/>
              <a:gd name="T61" fmla="*/ 194 h 229"/>
              <a:gd name="T62" fmla="*/ 80 w 161"/>
              <a:gd name="T63" fmla="*/ 229 h 229"/>
              <a:gd name="T64" fmla="*/ 80 w 161"/>
              <a:gd name="T65" fmla="*/ 32 h 229"/>
              <a:gd name="T66" fmla="*/ 50 w 161"/>
              <a:gd name="T67" fmla="*/ 62 h 229"/>
              <a:gd name="T68" fmla="*/ 80 w 161"/>
              <a:gd name="T69" fmla="*/ 92 h 229"/>
              <a:gd name="T70" fmla="*/ 110 w 161"/>
              <a:gd name="T71" fmla="*/ 62 h 229"/>
              <a:gd name="T72" fmla="*/ 80 w 161"/>
              <a:gd name="T73" fmla="*/ 32 h 229"/>
              <a:gd name="T74" fmla="*/ 80 w 161"/>
              <a:gd name="T75" fmla="*/ 32 h 229"/>
              <a:gd name="T76" fmla="*/ 80 w 161"/>
              <a:gd name="T77" fmla="*/ 3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1" h="229">
                <a:moveTo>
                  <a:pt x="80" y="229"/>
                </a:moveTo>
                <a:cubicBezTo>
                  <a:pt x="40" y="229"/>
                  <a:pt x="0" y="219"/>
                  <a:pt x="0" y="194"/>
                </a:cubicBezTo>
                <a:cubicBezTo>
                  <a:pt x="0" y="176"/>
                  <a:pt x="28" y="164"/>
                  <a:pt x="53" y="161"/>
                </a:cubicBezTo>
                <a:cubicBezTo>
                  <a:pt x="55" y="161"/>
                  <a:pt x="55" y="161"/>
                  <a:pt x="55" y="161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2"/>
                  <a:pt x="17" y="100"/>
                  <a:pt x="16" y="97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5"/>
                  <a:pt x="15" y="95"/>
                  <a:pt x="15" y="95"/>
                </a:cubicBezTo>
                <a:cubicBezTo>
                  <a:pt x="12" y="87"/>
                  <a:pt x="10" y="78"/>
                  <a:pt x="10" y="70"/>
                </a:cubicBezTo>
                <a:cubicBezTo>
                  <a:pt x="10" y="31"/>
                  <a:pt x="42" y="0"/>
                  <a:pt x="80" y="0"/>
                </a:cubicBezTo>
                <a:cubicBezTo>
                  <a:pt x="119" y="0"/>
                  <a:pt x="150" y="31"/>
                  <a:pt x="150" y="70"/>
                </a:cubicBezTo>
                <a:cubicBezTo>
                  <a:pt x="150" y="78"/>
                  <a:pt x="149" y="87"/>
                  <a:pt x="146" y="95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9"/>
                  <a:pt x="143" y="102"/>
                  <a:pt x="141" y="104"/>
                </a:cubicBezTo>
                <a:cubicBezTo>
                  <a:pt x="80" y="205"/>
                  <a:pt x="80" y="205"/>
                  <a:pt x="80" y="205"/>
                </a:cubicBezTo>
                <a:cubicBezTo>
                  <a:pt x="66" y="182"/>
                  <a:pt x="66" y="182"/>
                  <a:pt x="66" y="182"/>
                </a:cubicBezTo>
                <a:cubicBezTo>
                  <a:pt x="65" y="182"/>
                  <a:pt x="65" y="182"/>
                  <a:pt x="65" y="182"/>
                </a:cubicBezTo>
                <a:cubicBezTo>
                  <a:pt x="42" y="184"/>
                  <a:pt x="27" y="190"/>
                  <a:pt x="23" y="194"/>
                </a:cubicBezTo>
                <a:cubicBezTo>
                  <a:pt x="22" y="194"/>
                  <a:pt x="22" y="194"/>
                  <a:pt x="22" y="194"/>
                </a:cubicBezTo>
                <a:cubicBezTo>
                  <a:pt x="23" y="195"/>
                  <a:pt x="23" y="195"/>
                  <a:pt x="23" y="195"/>
                </a:cubicBezTo>
                <a:cubicBezTo>
                  <a:pt x="28" y="200"/>
                  <a:pt x="48" y="207"/>
                  <a:pt x="79" y="208"/>
                </a:cubicBezTo>
                <a:cubicBezTo>
                  <a:pt x="82" y="208"/>
                  <a:pt x="82" y="208"/>
                  <a:pt x="82" y="208"/>
                </a:cubicBezTo>
                <a:cubicBezTo>
                  <a:pt x="82" y="208"/>
                  <a:pt x="82" y="208"/>
                  <a:pt x="82" y="208"/>
                </a:cubicBezTo>
                <a:cubicBezTo>
                  <a:pt x="113" y="207"/>
                  <a:pt x="133" y="200"/>
                  <a:pt x="138" y="195"/>
                </a:cubicBezTo>
                <a:cubicBezTo>
                  <a:pt x="138" y="194"/>
                  <a:pt x="138" y="194"/>
                  <a:pt x="138" y="194"/>
                </a:cubicBezTo>
                <a:cubicBezTo>
                  <a:pt x="138" y="194"/>
                  <a:pt x="138" y="194"/>
                  <a:pt x="138" y="194"/>
                </a:cubicBezTo>
                <a:cubicBezTo>
                  <a:pt x="135" y="191"/>
                  <a:pt x="124" y="186"/>
                  <a:pt x="108" y="183"/>
                </a:cubicBezTo>
                <a:cubicBezTo>
                  <a:pt x="121" y="164"/>
                  <a:pt x="121" y="164"/>
                  <a:pt x="121" y="164"/>
                </a:cubicBezTo>
                <a:cubicBezTo>
                  <a:pt x="146" y="169"/>
                  <a:pt x="161" y="180"/>
                  <a:pt x="161" y="194"/>
                </a:cubicBezTo>
                <a:cubicBezTo>
                  <a:pt x="161" y="219"/>
                  <a:pt x="120" y="229"/>
                  <a:pt x="80" y="229"/>
                </a:cubicBezTo>
                <a:close/>
                <a:moveTo>
                  <a:pt x="80" y="32"/>
                </a:moveTo>
                <a:cubicBezTo>
                  <a:pt x="64" y="32"/>
                  <a:pt x="50" y="45"/>
                  <a:pt x="50" y="62"/>
                </a:cubicBezTo>
                <a:cubicBezTo>
                  <a:pt x="50" y="78"/>
                  <a:pt x="64" y="92"/>
                  <a:pt x="80" y="92"/>
                </a:cubicBezTo>
                <a:cubicBezTo>
                  <a:pt x="97" y="92"/>
                  <a:pt x="110" y="78"/>
                  <a:pt x="110" y="62"/>
                </a:cubicBezTo>
                <a:cubicBezTo>
                  <a:pt x="110" y="45"/>
                  <a:pt x="97" y="32"/>
                  <a:pt x="80" y="32"/>
                </a:cubicBezTo>
                <a:close/>
                <a:moveTo>
                  <a:pt x="80" y="32"/>
                </a:moveTo>
                <a:cubicBezTo>
                  <a:pt x="80" y="32"/>
                  <a:pt x="80" y="32"/>
                  <a:pt x="80" y="32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AB96A3ED-6919-9BAE-2BD5-67B5C87D3797}"/>
              </a:ext>
            </a:extLst>
          </p:cNvPr>
          <p:cNvSpPr>
            <a:spLocks noEditPoints="1"/>
          </p:cNvSpPr>
          <p:nvPr/>
        </p:nvSpPr>
        <p:spPr bwMode="auto">
          <a:xfrm>
            <a:off x="7165193" y="1526953"/>
            <a:ext cx="1539452" cy="4097780"/>
          </a:xfrm>
          <a:custGeom>
            <a:avLst/>
            <a:gdLst>
              <a:gd name="T0" fmla="*/ 252 w 289"/>
              <a:gd name="T1" fmla="*/ 0 h 647"/>
              <a:gd name="T2" fmla="*/ 37 w 289"/>
              <a:gd name="T3" fmla="*/ 0 h 647"/>
              <a:gd name="T4" fmla="*/ 0 w 289"/>
              <a:gd name="T5" fmla="*/ 38 h 647"/>
              <a:gd name="T6" fmla="*/ 0 w 289"/>
              <a:gd name="T7" fmla="*/ 517 h 647"/>
              <a:gd name="T8" fmla="*/ 0 w 289"/>
              <a:gd name="T9" fmla="*/ 578 h 647"/>
              <a:gd name="T10" fmla="*/ 0 w 289"/>
              <a:gd name="T11" fmla="*/ 647 h 647"/>
              <a:gd name="T12" fmla="*/ 289 w 289"/>
              <a:gd name="T13" fmla="*/ 647 h 647"/>
              <a:gd name="T14" fmla="*/ 289 w 289"/>
              <a:gd name="T15" fmla="*/ 578 h 647"/>
              <a:gd name="T16" fmla="*/ 289 w 289"/>
              <a:gd name="T17" fmla="*/ 517 h 647"/>
              <a:gd name="T18" fmla="*/ 289 w 289"/>
              <a:gd name="T19" fmla="*/ 38 h 647"/>
              <a:gd name="T20" fmla="*/ 252 w 289"/>
              <a:gd name="T21" fmla="*/ 0 h 647"/>
              <a:gd name="T22" fmla="*/ 44 w 289"/>
              <a:gd name="T23" fmla="*/ 93 h 647"/>
              <a:gd name="T24" fmla="*/ 81 w 289"/>
              <a:gd name="T25" fmla="*/ 56 h 647"/>
              <a:gd name="T26" fmla="*/ 200 w 289"/>
              <a:gd name="T27" fmla="*/ 56 h 647"/>
              <a:gd name="T28" fmla="*/ 237 w 289"/>
              <a:gd name="T29" fmla="*/ 93 h 647"/>
              <a:gd name="T30" fmla="*/ 237 w 289"/>
              <a:gd name="T31" fmla="*/ 115 h 647"/>
              <a:gd name="T32" fmla="*/ 200 w 289"/>
              <a:gd name="T33" fmla="*/ 152 h 647"/>
              <a:gd name="T34" fmla="*/ 81 w 289"/>
              <a:gd name="T35" fmla="*/ 152 h 647"/>
              <a:gd name="T36" fmla="*/ 44 w 289"/>
              <a:gd name="T37" fmla="*/ 115 h 647"/>
              <a:gd name="T38" fmla="*/ 44 w 289"/>
              <a:gd name="T39" fmla="*/ 93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9" h="647">
                <a:moveTo>
                  <a:pt x="252" y="0"/>
                </a:move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7"/>
                  <a:pt x="0" y="38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578"/>
                  <a:pt x="0" y="578"/>
                  <a:pt x="0" y="578"/>
                </a:cubicBezTo>
                <a:cubicBezTo>
                  <a:pt x="0" y="647"/>
                  <a:pt x="0" y="647"/>
                  <a:pt x="0" y="647"/>
                </a:cubicBezTo>
                <a:cubicBezTo>
                  <a:pt x="289" y="647"/>
                  <a:pt x="289" y="647"/>
                  <a:pt x="289" y="647"/>
                </a:cubicBezTo>
                <a:cubicBezTo>
                  <a:pt x="289" y="578"/>
                  <a:pt x="289" y="578"/>
                  <a:pt x="289" y="578"/>
                </a:cubicBezTo>
                <a:cubicBezTo>
                  <a:pt x="289" y="517"/>
                  <a:pt x="289" y="517"/>
                  <a:pt x="289" y="517"/>
                </a:cubicBezTo>
                <a:cubicBezTo>
                  <a:pt x="289" y="38"/>
                  <a:pt x="289" y="38"/>
                  <a:pt x="289" y="38"/>
                </a:cubicBezTo>
                <a:cubicBezTo>
                  <a:pt x="289" y="17"/>
                  <a:pt x="273" y="0"/>
                  <a:pt x="252" y="0"/>
                </a:cubicBezTo>
                <a:close/>
                <a:moveTo>
                  <a:pt x="44" y="93"/>
                </a:moveTo>
                <a:cubicBezTo>
                  <a:pt x="44" y="72"/>
                  <a:pt x="61" y="56"/>
                  <a:pt x="81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21" y="56"/>
                  <a:pt x="237" y="72"/>
                  <a:pt x="237" y="93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37" y="135"/>
                  <a:pt x="221" y="152"/>
                  <a:pt x="200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61" y="152"/>
                  <a:pt x="44" y="135"/>
                  <a:pt x="44" y="115"/>
                </a:cubicBezTo>
                <a:lnTo>
                  <a:pt x="44" y="9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Freeform 9">
            <a:extLst>
              <a:ext uri="{FF2B5EF4-FFF2-40B4-BE49-F238E27FC236}">
                <a16:creationId xmlns:a16="http://schemas.microsoft.com/office/drawing/2014/main" id="{1762D6F3-0FC5-578A-D1BB-EF380696BFEB}"/>
              </a:ext>
            </a:extLst>
          </p:cNvPr>
          <p:cNvSpPr>
            <a:spLocks noEditPoints="1"/>
          </p:cNvSpPr>
          <p:nvPr/>
        </p:nvSpPr>
        <p:spPr bwMode="auto">
          <a:xfrm>
            <a:off x="7745196" y="4889336"/>
            <a:ext cx="448571" cy="438298"/>
          </a:xfrm>
          <a:custGeom>
            <a:avLst/>
            <a:gdLst>
              <a:gd name="T0" fmla="*/ 138 w 179"/>
              <a:gd name="T1" fmla="*/ 79 h 175"/>
              <a:gd name="T2" fmla="*/ 104 w 179"/>
              <a:gd name="T3" fmla="*/ 152 h 175"/>
              <a:gd name="T4" fmla="*/ 123 w 179"/>
              <a:gd name="T5" fmla="*/ 167 h 175"/>
              <a:gd name="T6" fmla="*/ 131 w 179"/>
              <a:gd name="T7" fmla="*/ 171 h 175"/>
              <a:gd name="T8" fmla="*/ 51 w 179"/>
              <a:gd name="T9" fmla="*/ 175 h 175"/>
              <a:gd name="T10" fmla="*/ 51 w 179"/>
              <a:gd name="T11" fmla="*/ 167 h 175"/>
              <a:gd name="T12" fmla="*/ 74 w 179"/>
              <a:gd name="T13" fmla="*/ 152 h 175"/>
              <a:gd name="T14" fmla="*/ 71 w 179"/>
              <a:gd name="T15" fmla="*/ 116 h 175"/>
              <a:gd name="T16" fmla="*/ 2 w 179"/>
              <a:gd name="T17" fmla="*/ 42 h 175"/>
              <a:gd name="T18" fmla="*/ 29 w 179"/>
              <a:gd name="T19" fmla="*/ 19 h 175"/>
              <a:gd name="T20" fmla="*/ 29 w 179"/>
              <a:gd name="T21" fmla="*/ 5 h 175"/>
              <a:gd name="T22" fmla="*/ 29 w 179"/>
              <a:gd name="T23" fmla="*/ 2 h 175"/>
              <a:gd name="T24" fmla="*/ 32 w 179"/>
              <a:gd name="T25" fmla="*/ 0 h 175"/>
              <a:gd name="T26" fmla="*/ 142 w 179"/>
              <a:gd name="T27" fmla="*/ 0 h 175"/>
              <a:gd name="T28" fmla="*/ 149 w 179"/>
              <a:gd name="T29" fmla="*/ 0 h 175"/>
              <a:gd name="T30" fmla="*/ 150 w 179"/>
              <a:gd name="T31" fmla="*/ 4 h 175"/>
              <a:gd name="T32" fmla="*/ 150 w 179"/>
              <a:gd name="T33" fmla="*/ 15 h 175"/>
              <a:gd name="T34" fmla="*/ 154 w 179"/>
              <a:gd name="T35" fmla="*/ 19 h 175"/>
              <a:gd name="T36" fmla="*/ 74 w 179"/>
              <a:gd name="T37" fmla="*/ 159 h 175"/>
              <a:gd name="T38" fmla="*/ 115 w 179"/>
              <a:gd name="T39" fmla="*/ 167 h 175"/>
              <a:gd name="T40" fmla="*/ 74 w 179"/>
              <a:gd name="T41" fmla="*/ 159 h 175"/>
              <a:gd name="T42" fmla="*/ 82 w 179"/>
              <a:gd name="T43" fmla="*/ 121 h 175"/>
              <a:gd name="T44" fmla="*/ 94 w 179"/>
              <a:gd name="T45" fmla="*/ 152 h 175"/>
              <a:gd name="T46" fmla="*/ 25 w 179"/>
              <a:gd name="T47" fmla="*/ 27 h 175"/>
              <a:gd name="T48" fmla="*/ 15 w 179"/>
              <a:gd name="T49" fmla="*/ 27 h 175"/>
              <a:gd name="T50" fmla="*/ 10 w 179"/>
              <a:gd name="T51" fmla="*/ 36 h 175"/>
              <a:gd name="T52" fmla="*/ 38 w 179"/>
              <a:gd name="T53" fmla="*/ 71 h 175"/>
              <a:gd name="T54" fmla="*/ 25 w 179"/>
              <a:gd name="T55" fmla="*/ 27 h 175"/>
              <a:gd name="T56" fmla="*/ 36 w 179"/>
              <a:gd name="T57" fmla="*/ 8 h 175"/>
              <a:gd name="T58" fmla="*/ 89 w 179"/>
              <a:gd name="T59" fmla="*/ 114 h 175"/>
              <a:gd name="T60" fmla="*/ 142 w 179"/>
              <a:gd name="T61" fmla="*/ 8 h 175"/>
              <a:gd name="T62" fmla="*/ 164 w 179"/>
              <a:gd name="T63" fmla="*/ 27 h 175"/>
              <a:gd name="T64" fmla="*/ 154 w 179"/>
              <a:gd name="T65" fmla="*/ 27 h 175"/>
              <a:gd name="T66" fmla="*/ 141 w 179"/>
              <a:gd name="T67" fmla="*/ 71 h 175"/>
              <a:gd name="T68" fmla="*/ 169 w 179"/>
              <a:gd name="T69" fmla="*/ 36 h 175"/>
              <a:gd name="T70" fmla="*/ 169 w 179"/>
              <a:gd name="T71" fmla="*/ 2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" h="175">
                <a:moveTo>
                  <a:pt x="177" y="42"/>
                </a:moveTo>
                <a:cubicBezTo>
                  <a:pt x="177" y="65"/>
                  <a:pt x="160" y="77"/>
                  <a:pt x="138" y="79"/>
                </a:cubicBezTo>
                <a:cubicBezTo>
                  <a:pt x="130" y="96"/>
                  <a:pt x="120" y="109"/>
                  <a:pt x="108" y="116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14" y="152"/>
                  <a:pt x="121" y="158"/>
                  <a:pt x="123" y="167"/>
                </a:cubicBezTo>
                <a:cubicBezTo>
                  <a:pt x="127" y="167"/>
                  <a:pt x="127" y="167"/>
                  <a:pt x="127" y="167"/>
                </a:cubicBezTo>
                <a:cubicBezTo>
                  <a:pt x="129" y="167"/>
                  <a:pt x="131" y="169"/>
                  <a:pt x="131" y="171"/>
                </a:cubicBezTo>
                <a:cubicBezTo>
                  <a:pt x="131" y="173"/>
                  <a:pt x="129" y="175"/>
                  <a:pt x="127" y="175"/>
                </a:cubicBezTo>
                <a:cubicBezTo>
                  <a:pt x="51" y="175"/>
                  <a:pt x="51" y="175"/>
                  <a:pt x="51" y="175"/>
                </a:cubicBezTo>
                <a:cubicBezTo>
                  <a:pt x="49" y="175"/>
                  <a:pt x="48" y="173"/>
                  <a:pt x="48" y="171"/>
                </a:cubicBezTo>
                <a:cubicBezTo>
                  <a:pt x="48" y="169"/>
                  <a:pt x="49" y="167"/>
                  <a:pt x="51" y="167"/>
                </a:cubicBezTo>
                <a:cubicBezTo>
                  <a:pt x="56" y="167"/>
                  <a:pt x="56" y="167"/>
                  <a:pt x="56" y="167"/>
                </a:cubicBezTo>
                <a:cubicBezTo>
                  <a:pt x="57" y="158"/>
                  <a:pt x="65" y="152"/>
                  <a:pt x="74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1" y="116"/>
                  <a:pt x="71" y="116"/>
                  <a:pt x="71" y="116"/>
                </a:cubicBezTo>
                <a:cubicBezTo>
                  <a:pt x="59" y="109"/>
                  <a:pt x="48" y="96"/>
                  <a:pt x="41" y="79"/>
                </a:cubicBezTo>
                <a:cubicBezTo>
                  <a:pt x="19" y="77"/>
                  <a:pt x="2" y="65"/>
                  <a:pt x="2" y="42"/>
                </a:cubicBezTo>
                <a:cubicBezTo>
                  <a:pt x="2" y="17"/>
                  <a:pt x="0" y="19"/>
                  <a:pt x="25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8"/>
                  <a:pt x="29" y="16"/>
                  <a:pt x="29" y="15"/>
                </a:cubicBezTo>
                <a:cubicBezTo>
                  <a:pt x="29" y="12"/>
                  <a:pt x="29" y="9"/>
                  <a:pt x="29" y="5"/>
                </a:cubicBezTo>
                <a:cubicBezTo>
                  <a:pt x="29" y="5"/>
                  <a:pt x="29" y="4"/>
                  <a:pt x="29" y="4"/>
                </a:cubicBezTo>
                <a:cubicBezTo>
                  <a:pt x="29" y="3"/>
                  <a:pt x="29" y="2"/>
                  <a:pt x="29" y="2"/>
                </a:cubicBezTo>
                <a:cubicBezTo>
                  <a:pt x="29" y="1"/>
                  <a:pt x="29" y="1"/>
                  <a:pt x="2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1"/>
                  <a:pt x="149" y="1"/>
                  <a:pt x="149" y="2"/>
                </a:cubicBezTo>
                <a:cubicBezTo>
                  <a:pt x="150" y="2"/>
                  <a:pt x="150" y="3"/>
                  <a:pt x="150" y="4"/>
                </a:cubicBezTo>
                <a:cubicBezTo>
                  <a:pt x="150" y="4"/>
                  <a:pt x="150" y="5"/>
                  <a:pt x="150" y="5"/>
                </a:cubicBezTo>
                <a:cubicBezTo>
                  <a:pt x="150" y="9"/>
                  <a:pt x="150" y="12"/>
                  <a:pt x="150" y="15"/>
                </a:cubicBezTo>
                <a:cubicBezTo>
                  <a:pt x="150" y="16"/>
                  <a:pt x="150" y="18"/>
                  <a:pt x="150" y="19"/>
                </a:cubicBezTo>
                <a:cubicBezTo>
                  <a:pt x="154" y="19"/>
                  <a:pt x="154" y="19"/>
                  <a:pt x="154" y="19"/>
                </a:cubicBezTo>
                <a:cubicBezTo>
                  <a:pt x="179" y="19"/>
                  <a:pt x="177" y="17"/>
                  <a:pt x="177" y="42"/>
                </a:cubicBezTo>
                <a:close/>
                <a:moveTo>
                  <a:pt x="74" y="159"/>
                </a:moveTo>
                <a:cubicBezTo>
                  <a:pt x="69" y="159"/>
                  <a:pt x="65" y="163"/>
                  <a:pt x="63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4" y="163"/>
                  <a:pt x="109" y="159"/>
                  <a:pt x="105" y="159"/>
                </a:cubicBezTo>
                <a:cubicBezTo>
                  <a:pt x="74" y="159"/>
                  <a:pt x="74" y="159"/>
                  <a:pt x="74" y="159"/>
                </a:cubicBezTo>
                <a:close/>
                <a:moveTo>
                  <a:pt x="97" y="121"/>
                </a:moveTo>
                <a:cubicBezTo>
                  <a:pt x="82" y="121"/>
                  <a:pt x="82" y="121"/>
                  <a:pt x="82" y="121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94" y="152"/>
                  <a:pt x="94" y="152"/>
                  <a:pt x="94" y="152"/>
                </a:cubicBezTo>
                <a:cubicBezTo>
                  <a:pt x="97" y="121"/>
                  <a:pt x="97" y="121"/>
                  <a:pt x="97" y="121"/>
                </a:cubicBezTo>
                <a:close/>
                <a:moveTo>
                  <a:pt x="25" y="27"/>
                </a:moveTo>
                <a:cubicBezTo>
                  <a:pt x="23" y="27"/>
                  <a:pt x="21" y="27"/>
                  <a:pt x="19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3" y="27"/>
                  <a:pt x="11" y="27"/>
                  <a:pt x="10" y="27"/>
                </a:cubicBezTo>
                <a:cubicBezTo>
                  <a:pt x="10" y="29"/>
                  <a:pt x="10" y="32"/>
                  <a:pt x="10" y="36"/>
                </a:cubicBezTo>
                <a:cubicBezTo>
                  <a:pt x="10" y="38"/>
                  <a:pt x="10" y="40"/>
                  <a:pt x="10" y="42"/>
                </a:cubicBezTo>
                <a:cubicBezTo>
                  <a:pt x="10" y="59"/>
                  <a:pt x="22" y="69"/>
                  <a:pt x="38" y="71"/>
                </a:cubicBezTo>
                <a:cubicBezTo>
                  <a:pt x="33" y="58"/>
                  <a:pt x="30" y="43"/>
                  <a:pt x="29" y="27"/>
                </a:cubicBezTo>
                <a:cubicBezTo>
                  <a:pt x="25" y="27"/>
                  <a:pt x="25" y="27"/>
                  <a:pt x="25" y="27"/>
                </a:cubicBezTo>
                <a:close/>
                <a:moveTo>
                  <a:pt x="142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10"/>
                  <a:pt x="36" y="13"/>
                  <a:pt x="36" y="15"/>
                </a:cubicBezTo>
                <a:cubicBezTo>
                  <a:pt x="36" y="69"/>
                  <a:pt x="61" y="114"/>
                  <a:pt x="89" y="114"/>
                </a:cubicBezTo>
                <a:cubicBezTo>
                  <a:pt x="118" y="114"/>
                  <a:pt x="142" y="69"/>
                  <a:pt x="142" y="15"/>
                </a:cubicBezTo>
                <a:cubicBezTo>
                  <a:pt x="142" y="13"/>
                  <a:pt x="142" y="10"/>
                  <a:pt x="142" y="8"/>
                </a:cubicBezTo>
                <a:close/>
                <a:moveTo>
                  <a:pt x="169" y="27"/>
                </a:moveTo>
                <a:cubicBezTo>
                  <a:pt x="168" y="27"/>
                  <a:pt x="166" y="27"/>
                  <a:pt x="164" y="27"/>
                </a:cubicBezTo>
                <a:cubicBezTo>
                  <a:pt x="160" y="27"/>
                  <a:pt x="160" y="27"/>
                  <a:pt x="160" y="27"/>
                </a:cubicBezTo>
                <a:cubicBezTo>
                  <a:pt x="158" y="27"/>
                  <a:pt x="156" y="27"/>
                  <a:pt x="154" y="27"/>
                </a:cubicBezTo>
                <a:cubicBezTo>
                  <a:pt x="150" y="27"/>
                  <a:pt x="150" y="27"/>
                  <a:pt x="150" y="27"/>
                </a:cubicBezTo>
                <a:cubicBezTo>
                  <a:pt x="149" y="43"/>
                  <a:pt x="146" y="58"/>
                  <a:pt x="141" y="71"/>
                </a:cubicBezTo>
                <a:cubicBezTo>
                  <a:pt x="157" y="69"/>
                  <a:pt x="169" y="59"/>
                  <a:pt x="169" y="42"/>
                </a:cubicBezTo>
                <a:cubicBezTo>
                  <a:pt x="169" y="40"/>
                  <a:pt x="169" y="38"/>
                  <a:pt x="169" y="36"/>
                </a:cubicBezTo>
                <a:cubicBezTo>
                  <a:pt x="169" y="32"/>
                  <a:pt x="169" y="29"/>
                  <a:pt x="169" y="27"/>
                </a:cubicBezTo>
                <a:close/>
                <a:moveTo>
                  <a:pt x="169" y="27"/>
                </a:moveTo>
                <a:cubicBezTo>
                  <a:pt x="169" y="27"/>
                  <a:pt x="169" y="27"/>
                  <a:pt x="169" y="27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Freeform 15">
            <a:extLst>
              <a:ext uri="{FF2B5EF4-FFF2-40B4-BE49-F238E27FC236}">
                <a16:creationId xmlns:a16="http://schemas.microsoft.com/office/drawing/2014/main" id="{C94E6CCC-4C13-FD3A-DC9C-88A4E6C3A1C1}"/>
              </a:ext>
            </a:extLst>
          </p:cNvPr>
          <p:cNvSpPr>
            <a:spLocks noEditPoints="1"/>
          </p:cNvSpPr>
          <p:nvPr/>
        </p:nvSpPr>
        <p:spPr bwMode="auto">
          <a:xfrm>
            <a:off x="9015732" y="1526953"/>
            <a:ext cx="1539453" cy="4097780"/>
          </a:xfrm>
          <a:custGeom>
            <a:avLst/>
            <a:gdLst>
              <a:gd name="T0" fmla="*/ 252 w 289"/>
              <a:gd name="T1" fmla="*/ 0 h 647"/>
              <a:gd name="T2" fmla="*/ 37 w 289"/>
              <a:gd name="T3" fmla="*/ 0 h 647"/>
              <a:gd name="T4" fmla="*/ 0 w 289"/>
              <a:gd name="T5" fmla="*/ 38 h 647"/>
              <a:gd name="T6" fmla="*/ 0 w 289"/>
              <a:gd name="T7" fmla="*/ 517 h 647"/>
              <a:gd name="T8" fmla="*/ 0 w 289"/>
              <a:gd name="T9" fmla="*/ 578 h 647"/>
              <a:gd name="T10" fmla="*/ 0 w 289"/>
              <a:gd name="T11" fmla="*/ 647 h 647"/>
              <a:gd name="T12" fmla="*/ 289 w 289"/>
              <a:gd name="T13" fmla="*/ 647 h 647"/>
              <a:gd name="T14" fmla="*/ 289 w 289"/>
              <a:gd name="T15" fmla="*/ 578 h 647"/>
              <a:gd name="T16" fmla="*/ 289 w 289"/>
              <a:gd name="T17" fmla="*/ 517 h 647"/>
              <a:gd name="T18" fmla="*/ 289 w 289"/>
              <a:gd name="T19" fmla="*/ 38 h 647"/>
              <a:gd name="T20" fmla="*/ 252 w 289"/>
              <a:gd name="T21" fmla="*/ 0 h 647"/>
              <a:gd name="T22" fmla="*/ 44 w 289"/>
              <a:gd name="T23" fmla="*/ 93 h 647"/>
              <a:gd name="T24" fmla="*/ 81 w 289"/>
              <a:gd name="T25" fmla="*/ 56 h 647"/>
              <a:gd name="T26" fmla="*/ 200 w 289"/>
              <a:gd name="T27" fmla="*/ 56 h 647"/>
              <a:gd name="T28" fmla="*/ 237 w 289"/>
              <a:gd name="T29" fmla="*/ 93 h 647"/>
              <a:gd name="T30" fmla="*/ 237 w 289"/>
              <a:gd name="T31" fmla="*/ 115 h 647"/>
              <a:gd name="T32" fmla="*/ 200 w 289"/>
              <a:gd name="T33" fmla="*/ 152 h 647"/>
              <a:gd name="T34" fmla="*/ 81 w 289"/>
              <a:gd name="T35" fmla="*/ 152 h 647"/>
              <a:gd name="T36" fmla="*/ 44 w 289"/>
              <a:gd name="T37" fmla="*/ 115 h 647"/>
              <a:gd name="T38" fmla="*/ 44 w 289"/>
              <a:gd name="T39" fmla="*/ 93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9" h="647">
                <a:moveTo>
                  <a:pt x="252" y="0"/>
                </a:move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7"/>
                  <a:pt x="0" y="38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578"/>
                  <a:pt x="0" y="578"/>
                  <a:pt x="0" y="578"/>
                </a:cubicBezTo>
                <a:cubicBezTo>
                  <a:pt x="0" y="647"/>
                  <a:pt x="0" y="647"/>
                  <a:pt x="0" y="647"/>
                </a:cubicBezTo>
                <a:cubicBezTo>
                  <a:pt x="289" y="647"/>
                  <a:pt x="289" y="647"/>
                  <a:pt x="289" y="647"/>
                </a:cubicBezTo>
                <a:cubicBezTo>
                  <a:pt x="289" y="578"/>
                  <a:pt x="289" y="578"/>
                  <a:pt x="289" y="578"/>
                </a:cubicBezTo>
                <a:cubicBezTo>
                  <a:pt x="289" y="517"/>
                  <a:pt x="289" y="517"/>
                  <a:pt x="289" y="517"/>
                </a:cubicBezTo>
                <a:cubicBezTo>
                  <a:pt x="289" y="38"/>
                  <a:pt x="289" y="38"/>
                  <a:pt x="289" y="38"/>
                </a:cubicBezTo>
                <a:cubicBezTo>
                  <a:pt x="289" y="17"/>
                  <a:pt x="273" y="0"/>
                  <a:pt x="252" y="0"/>
                </a:cubicBezTo>
                <a:close/>
                <a:moveTo>
                  <a:pt x="44" y="93"/>
                </a:moveTo>
                <a:cubicBezTo>
                  <a:pt x="44" y="72"/>
                  <a:pt x="61" y="56"/>
                  <a:pt x="81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21" y="56"/>
                  <a:pt x="237" y="72"/>
                  <a:pt x="237" y="93"/>
                </a:cubicBezTo>
                <a:cubicBezTo>
                  <a:pt x="237" y="115"/>
                  <a:pt x="237" y="115"/>
                  <a:pt x="237" y="115"/>
                </a:cubicBezTo>
                <a:cubicBezTo>
                  <a:pt x="237" y="135"/>
                  <a:pt x="221" y="152"/>
                  <a:pt x="200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61" y="152"/>
                  <a:pt x="44" y="135"/>
                  <a:pt x="44" y="115"/>
                </a:cubicBezTo>
                <a:lnTo>
                  <a:pt x="44" y="93"/>
                </a:lnTo>
                <a:close/>
              </a:path>
            </a:pathLst>
          </a:custGeom>
          <a:gradFill>
            <a:gsLst>
              <a:gs pos="67000">
                <a:schemeClr val="bg1"/>
              </a:gs>
              <a:gs pos="100000">
                <a:schemeClr val="accent1">
                  <a:lumMod val="30000"/>
                  <a:lumOff val="70000"/>
                  <a:alpha val="78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28A079F8-9C67-D2A3-C60F-AE723B24208F}"/>
              </a:ext>
            </a:extLst>
          </p:cNvPr>
          <p:cNvSpPr>
            <a:spLocks noEditPoints="1"/>
          </p:cNvSpPr>
          <p:nvPr/>
        </p:nvSpPr>
        <p:spPr bwMode="auto">
          <a:xfrm>
            <a:off x="9464349" y="4827126"/>
            <a:ext cx="642220" cy="517540"/>
          </a:xfrm>
          <a:custGeom>
            <a:avLst/>
            <a:gdLst>
              <a:gd name="T0" fmla="*/ 2301 w 2904"/>
              <a:gd name="T1" fmla="*/ 31 h 2339"/>
              <a:gd name="T2" fmla="*/ 2054 w 2904"/>
              <a:gd name="T3" fmla="*/ 168 h 2339"/>
              <a:gd name="T4" fmla="*/ 2626 w 2904"/>
              <a:gd name="T5" fmla="*/ 850 h 2339"/>
              <a:gd name="T6" fmla="*/ 2873 w 2904"/>
              <a:gd name="T7" fmla="*/ 713 h 2339"/>
              <a:gd name="T8" fmla="*/ 1930 w 2904"/>
              <a:gd name="T9" fmla="*/ 383 h 2339"/>
              <a:gd name="T10" fmla="*/ 970 w 2904"/>
              <a:gd name="T11" fmla="*/ 371 h 2339"/>
              <a:gd name="T12" fmla="*/ 737 w 2904"/>
              <a:gd name="T13" fmla="*/ 935 h 2339"/>
              <a:gd name="T14" fmla="*/ 1063 w 2904"/>
              <a:gd name="T15" fmla="*/ 1022 h 2339"/>
              <a:gd name="T16" fmla="*/ 1323 w 2904"/>
              <a:gd name="T17" fmla="*/ 699 h 2339"/>
              <a:gd name="T18" fmla="*/ 2073 w 2904"/>
              <a:gd name="T19" fmla="*/ 1390 h 2339"/>
              <a:gd name="T20" fmla="*/ 2153 w 2904"/>
              <a:gd name="T21" fmla="*/ 1470 h 2339"/>
              <a:gd name="T22" fmla="*/ 2153 w 2904"/>
              <a:gd name="T23" fmla="*/ 1617 h 2339"/>
              <a:gd name="T24" fmla="*/ 2006 w 2904"/>
              <a:gd name="T25" fmla="*/ 1617 h 2339"/>
              <a:gd name="T26" fmla="*/ 1665 w 2904"/>
              <a:gd name="T27" fmla="*/ 1329 h 2339"/>
              <a:gd name="T28" fmla="*/ 1665 w 2904"/>
              <a:gd name="T29" fmla="*/ 1383 h 2339"/>
              <a:gd name="T30" fmla="*/ 1983 w 2904"/>
              <a:gd name="T31" fmla="*/ 1744 h 2339"/>
              <a:gd name="T32" fmla="*/ 1806 w 2904"/>
              <a:gd name="T33" fmla="*/ 1817 h 2339"/>
              <a:gd name="T34" fmla="*/ 1518 w 2904"/>
              <a:gd name="T35" fmla="*/ 1530 h 2339"/>
              <a:gd name="T36" fmla="*/ 1465 w 2904"/>
              <a:gd name="T37" fmla="*/ 1583 h 2339"/>
              <a:gd name="T38" fmla="*/ 1783 w 2904"/>
              <a:gd name="T39" fmla="*/ 1944 h 2339"/>
              <a:gd name="T40" fmla="*/ 1605 w 2904"/>
              <a:gd name="T41" fmla="*/ 2018 h 2339"/>
              <a:gd name="T42" fmla="*/ 1318 w 2904"/>
              <a:gd name="T43" fmla="*/ 1730 h 2339"/>
              <a:gd name="T44" fmla="*/ 1253 w 2904"/>
              <a:gd name="T45" fmla="*/ 1757 h 2339"/>
              <a:gd name="T46" fmla="*/ 1552 w 2904"/>
              <a:gd name="T47" fmla="*/ 2072 h 2339"/>
              <a:gd name="T48" fmla="*/ 1552 w 2904"/>
              <a:gd name="T49" fmla="*/ 2218 h 2339"/>
              <a:gd name="T50" fmla="*/ 1405 w 2904"/>
              <a:gd name="T51" fmla="*/ 2218 h 2339"/>
              <a:gd name="T52" fmla="*/ 1268 w 2904"/>
              <a:gd name="T53" fmla="*/ 1915 h 2339"/>
              <a:gd name="T54" fmla="*/ 1068 w 2904"/>
              <a:gd name="T55" fmla="*/ 1715 h 2339"/>
              <a:gd name="T56" fmla="*/ 883 w 2904"/>
              <a:gd name="T57" fmla="*/ 1695 h 2339"/>
              <a:gd name="T58" fmla="*/ 687 w 2904"/>
              <a:gd name="T59" fmla="*/ 1498 h 2339"/>
              <a:gd name="T60" fmla="*/ 667 w 2904"/>
              <a:gd name="T61" fmla="*/ 1313 h 2339"/>
              <a:gd name="T62" fmla="*/ 69 w 2904"/>
              <a:gd name="T63" fmla="*/ 880 h 2339"/>
              <a:gd name="T64" fmla="*/ 15 w 2904"/>
              <a:gd name="T65" fmla="*/ 934 h 2339"/>
              <a:gd name="T66" fmla="*/ 382 w 2904"/>
              <a:gd name="T67" fmla="*/ 1397 h 2339"/>
              <a:gd name="T68" fmla="*/ 299 w 2904"/>
              <a:gd name="T69" fmla="*/ 1682 h 2339"/>
              <a:gd name="T70" fmla="*/ 499 w 2904"/>
              <a:gd name="T71" fmla="*/ 1882 h 2339"/>
              <a:gd name="T72" fmla="*/ 700 w 2904"/>
              <a:gd name="T73" fmla="*/ 2083 h 2339"/>
              <a:gd name="T74" fmla="*/ 900 w 2904"/>
              <a:gd name="T75" fmla="*/ 2283 h 2339"/>
              <a:gd name="T76" fmla="*/ 1184 w 2904"/>
              <a:gd name="T77" fmla="*/ 2199 h 2339"/>
              <a:gd name="T78" fmla="*/ 1351 w 2904"/>
              <a:gd name="T79" fmla="*/ 2272 h 2339"/>
              <a:gd name="T80" fmla="*/ 1605 w 2904"/>
              <a:gd name="T81" fmla="*/ 2272 h 2339"/>
              <a:gd name="T82" fmla="*/ 1656 w 2904"/>
              <a:gd name="T83" fmla="*/ 2122 h 2339"/>
              <a:gd name="T84" fmla="*/ 1859 w 2904"/>
              <a:gd name="T85" fmla="*/ 1944 h 2339"/>
              <a:gd name="T86" fmla="*/ 2006 w 2904"/>
              <a:gd name="T87" fmla="*/ 1871 h 2339"/>
              <a:gd name="T88" fmla="*/ 2057 w 2904"/>
              <a:gd name="T89" fmla="*/ 1721 h 2339"/>
              <a:gd name="T90" fmla="*/ 2207 w 2904"/>
              <a:gd name="T91" fmla="*/ 1671 h 2339"/>
              <a:gd name="T92" fmla="*/ 2207 w 2904"/>
              <a:gd name="T93" fmla="*/ 1416 h 2339"/>
              <a:gd name="T94" fmla="*/ 2511 w 2904"/>
              <a:gd name="T95" fmla="*/ 956 h 2339"/>
              <a:gd name="T96" fmla="*/ 1930 w 2904"/>
              <a:gd name="T97" fmla="*/ 383 h 2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904" h="2339">
                <a:moveTo>
                  <a:pt x="2873" y="603"/>
                </a:moveTo>
                <a:cubicBezTo>
                  <a:pt x="2301" y="31"/>
                  <a:pt x="2301" y="31"/>
                  <a:pt x="2301" y="31"/>
                </a:cubicBezTo>
                <a:cubicBezTo>
                  <a:pt x="2271" y="0"/>
                  <a:pt x="2222" y="0"/>
                  <a:pt x="2192" y="31"/>
                </a:cubicBezTo>
                <a:cubicBezTo>
                  <a:pt x="2054" y="168"/>
                  <a:pt x="2054" y="168"/>
                  <a:pt x="2054" y="168"/>
                </a:cubicBezTo>
                <a:cubicBezTo>
                  <a:pt x="2024" y="199"/>
                  <a:pt x="2024" y="248"/>
                  <a:pt x="2054" y="278"/>
                </a:cubicBezTo>
                <a:cubicBezTo>
                  <a:pt x="2626" y="850"/>
                  <a:pt x="2626" y="850"/>
                  <a:pt x="2626" y="850"/>
                </a:cubicBezTo>
                <a:cubicBezTo>
                  <a:pt x="2656" y="881"/>
                  <a:pt x="2705" y="881"/>
                  <a:pt x="2736" y="850"/>
                </a:cubicBezTo>
                <a:cubicBezTo>
                  <a:pt x="2873" y="713"/>
                  <a:pt x="2873" y="713"/>
                  <a:pt x="2873" y="713"/>
                </a:cubicBezTo>
                <a:cubicBezTo>
                  <a:pt x="2904" y="683"/>
                  <a:pt x="2904" y="633"/>
                  <a:pt x="2873" y="603"/>
                </a:cubicBezTo>
                <a:close/>
                <a:moveTo>
                  <a:pt x="1930" y="383"/>
                </a:moveTo>
                <a:cubicBezTo>
                  <a:pt x="1362" y="216"/>
                  <a:pt x="1362" y="216"/>
                  <a:pt x="1362" y="216"/>
                </a:cubicBezTo>
                <a:cubicBezTo>
                  <a:pt x="1211" y="151"/>
                  <a:pt x="1035" y="221"/>
                  <a:pt x="970" y="371"/>
                </a:cubicBezTo>
                <a:cubicBezTo>
                  <a:pt x="752" y="875"/>
                  <a:pt x="752" y="875"/>
                  <a:pt x="752" y="875"/>
                </a:cubicBezTo>
                <a:cubicBezTo>
                  <a:pt x="743" y="893"/>
                  <a:pt x="738" y="914"/>
                  <a:pt x="737" y="935"/>
                </a:cubicBezTo>
                <a:cubicBezTo>
                  <a:pt x="731" y="1030"/>
                  <a:pt x="803" y="1112"/>
                  <a:pt x="898" y="1118"/>
                </a:cubicBezTo>
                <a:cubicBezTo>
                  <a:pt x="969" y="1122"/>
                  <a:pt x="1033" y="1083"/>
                  <a:pt x="1063" y="1022"/>
                </a:cubicBezTo>
                <a:cubicBezTo>
                  <a:pt x="1153" y="814"/>
                  <a:pt x="1153" y="814"/>
                  <a:pt x="1153" y="814"/>
                </a:cubicBezTo>
                <a:cubicBezTo>
                  <a:pt x="1181" y="749"/>
                  <a:pt x="1248" y="694"/>
                  <a:pt x="1323" y="699"/>
                </a:cubicBezTo>
                <a:cubicBezTo>
                  <a:pt x="1358" y="701"/>
                  <a:pt x="1390" y="714"/>
                  <a:pt x="1416" y="733"/>
                </a:cubicBezTo>
                <a:cubicBezTo>
                  <a:pt x="2073" y="1390"/>
                  <a:pt x="2073" y="1390"/>
                  <a:pt x="2073" y="1390"/>
                </a:cubicBezTo>
                <a:cubicBezTo>
                  <a:pt x="2073" y="1390"/>
                  <a:pt x="2073" y="1390"/>
                  <a:pt x="2073" y="1390"/>
                </a:cubicBezTo>
                <a:cubicBezTo>
                  <a:pt x="2153" y="1470"/>
                  <a:pt x="2153" y="1470"/>
                  <a:pt x="2153" y="1470"/>
                </a:cubicBezTo>
                <a:cubicBezTo>
                  <a:pt x="2173" y="1490"/>
                  <a:pt x="2184" y="1516"/>
                  <a:pt x="2184" y="1544"/>
                </a:cubicBezTo>
                <a:cubicBezTo>
                  <a:pt x="2184" y="1571"/>
                  <a:pt x="2173" y="1597"/>
                  <a:pt x="2153" y="1617"/>
                </a:cubicBezTo>
                <a:cubicBezTo>
                  <a:pt x="2134" y="1636"/>
                  <a:pt x="2108" y="1647"/>
                  <a:pt x="2080" y="1647"/>
                </a:cubicBezTo>
                <a:cubicBezTo>
                  <a:pt x="2052" y="1647"/>
                  <a:pt x="2026" y="1636"/>
                  <a:pt x="2006" y="1617"/>
                </a:cubicBezTo>
                <a:cubicBezTo>
                  <a:pt x="1719" y="1329"/>
                  <a:pt x="1719" y="1329"/>
                  <a:pt x="1719" y="1329"/>
                </a:cubicBezTo>
                <a:cubicBezTo>
                  <a:pt x="1704" y="1315"/>
                  <a:pt x="1680" y="1315"/>
                  <a:pt x="1665" y="1329"/>
                </a:cubicBezTo>
                <a:cubicBezTo>
                  <a:pt x="1658" y="1337"/>
                  <a:pt x="1654" y="1346"/>
                  <a:pt x="1654" y="1356"/>
                </a:cubicBezTo>
                <a:cubicBezTo>
                  <a:pt x="1654" y="1366"/>
                  <a:pt x="1658" y="1376"/>
                  <a:pt x="1665" y="1383"/>
                </a:cubicBezTo>
                <a:cubicBezTo>
                  <a:pt x="1953" y="1671"/>
                  <a:pt x="1953" y="1671"/>
                  <a:pt x="1953" y="1671"/>
                </a:cubicBezTo>
                <a:cubicBezTo>
                  <a:pt x="1972" y="1690"/>
                  <a:pt x="1983" y="1716"/>
                  <a:pt x="1983" y="1744"/>
                </a:cubicBezTo>
                <a:cubicBezTo>
                  <a:pt x="1983" y="1772"/>
                  <a:pt x="1972" y="1798"/>
                  <a:pt x="1953" y="1817"/>
                </a:cubicBezTo>
                <a:cubicBezTo>
                  <a:pt x="1912" y="1858"/>
                  <a:pt x="1846" y="1858"/>
                  <a:pt x="1806" y="1817"/>
                </a:cubicBezTo>
                <a:cubicBezTo>
                  <a:pt x="1806" y="1817"/>
                  <a:pt x="1553" y="1565"/>
                  <a:pt x="1522" y="1533"/>
                </a:cubicBezTo>
                <a:cubicBezTo>
                  <a:pt x="1519" y="1531"/>
                  <a:pt x="1518" y="1530"/>
                  <a:pt x="1518" y="1530"/>
                </a:cubicBezTo>
                <a:cubicBezTo>
                  <a:pt x="1504" y="1515"/>
                  <a:pt x="1479" y="1515"/>
                  <a:pt x="1465" y="1530"/>
                </a:cubicBezTo>
                <a:cubicBezTo>
                  <a:pt x="1450" y="1545"/>
                  <a:pt x="1450" y="1569"/>
                  <a:pt x="1465" y="1583"/>
                </a:cubicBezTo>
                <a:cubicBezTo>
                  <a:pt x="1752" y="1871"/>
                  <a:pt x="1752" y="1871"/>
                  <a:pt x="1752" y="1871"/>
                </a:cubicBezTo>
                <a:cubicBezTo>
                  <a:pt x="1772" y="1891"/>
                  <a:pt x="1783" y="1917"/>
                  <a:pt x="1783" y="1944"/>
                </a:cubicBezTo>
                <a:cubicBezTo>
                  <a:pt x="1783" y="1972"/>
                  <a:pt x="1772" y="1998"/>
                  <a:pt x="1752" y="2018"/>
                </a:cubicBezTo>
                <a:cubicBezTo>
                  <a:pt x="1712" y="2058"/>
                  <a:pt x="1646" y="2058"/>
                  <a:pt x="1605" y="2018"/>
                </a:cubicBezTo>
                <a:cubicBezTo>
                  <a:pt x="1605" y="2018"/>
                  <a:pt x="1353" y="1765"/>
                  <a:pt x="1321" y="1734"/>
                </a:cubicBezTo>
                <a:cubicBezTo>
                  <a:pt x="1319" y="1731"/>
                  <a:pt x="1318" y="1730"/>
                  <a:pt x="1318" y="1730"/>
                </a:cubicBezTo>
                <a:cubicBezTo>
                  <a:pt x="1303" y="1715"/>
                  <a:pt x="1279" y="1715"/>
                  <a:pt x="1264" y="1730"/>
                </a:cubicBezTo>
                <a:cubicBezTo>
                  <a:pt x="1257" y="1738"/>
                  <a:pt x="1253" y="1747"/>
                  <a:pt x="1253" y="1757"/>
                </a:cubicBezTo>
                <a:cubicBezTo>
                  <a:pt x="1253" y="1767"/>
                  <a:pt x="1257" y="1776"/>
                  <a:pt x="1264" y="1784"/>
                </a:cubicBezTo>
                <a:cubicBezTo>
                  <a:pt x="1552" y="2072"/>
                  <a:pt x="1552" y="2072"/>
                  <a:pt x="1552" y="2072"/>
                </a:cubicBezTo>
                <a:cubicBezTo>
                  <a:pt x="1571" y="2091"/>
                  <a:pt x="1582" y="2117"/>
                  <a:pt x="1582" y="2145"/>
                </a:cubicBezTo>
                <a:cubicBezTo>
                  <a:pt x="1582" y="2173"/>
                  <a:pt x="1571" y="2199"/>
                  <a:pt x="1552" y="2218"/>
                </a:cubicBezTo>
                <a:cubicBezTo>
                  <a:pt x="1532" y="2238"/>
                  <a:pt x="1506" y="2249"/>
                  <a:pt x="1478" y="2249"/>
                </a:cubicBezTo>
                <a:cubicBezTo>
                  <a:pt x="1451" y="2249"/>
                  <a:pt x="1425" y="2238"/>
                  <a:pt x="1405" y="2218"/>
                </a:cubicBezTo>
                <a:cubicBezTo>
                  <a:pt x="1283" y="2097"/>
                  <a:pt x="1283" y="2097"/>
                  <a:pt x="1283" y="2097"/>
                </a:cubicBezTo>
                <a:cubicBezTo>
                  <a:pt x="1323" y="2041"/>
                  <a:pt x="1318" y="1965"/>
                  <a:pt x="1268" y="1915"/>
                </a:cubicBezTo>
                <a:cubicBezTo>
                  <a:pt x="1216" y="1863"/>
                  <a:pt x="1133" y="1859"/>
                  <a:pt x="1077" y="1904"/>
                </a:cubicBezTo>
                <a:cubicBezTo>
                  <a:pt x="1122" y="1848"/>
                  <a:pt x="1119" y="1766"/>
                  <a:pt x="1068" y="1715"/>
                </a:cubicBezTo>
                <a:cubicBezTo>
                  <a:pt x="1018" y="1665"/>
                  <a:pt x="942" y="1660"/>
                  <a:pt x="887" y="1699"/>
                </a:cubicBezTo>
                <a:cubicBezTo>
                  <a:pt x="883" y="1695"/>
                  <a:pt x="883" y="1695"/>
                  <a:pt x="883" y="1695"/>
                </a:cubicBezTo>
                <a:cubicBezTo>
                  <a:pt x="922" y="1640"/>
                  <a:pt x="916" y="1563"/>
                  <a:pt x="867" y="1514"/>
                </a:cubicBezTo>
                <a:cubicBezTo>
                  <a:pt x="818" y="1465"/>
                  <a:pt x="742" y="1460"/>
                  <a:pt x="687" y="1498"/>
                </a:cubicBezTo>
                <a:cubicBezTo>
                  <a:pt x="683" y="1494"/>
                  <a:pt x="683" y="1494"/>
                  <a:pt x="683" y="1494"/>
                </a:cubicBezTo>
                <a:cubicBezTo>
                  <a:pt x="721" y="1439"/>
                  <a:pt x="716" y="1363"/>
                  <a:pt x="667" y="1313"/>
                </a:cubicBezTo>
                <a:cubicBezTo>
                  <a:pt x="617" y="1265"/>
                  <a:pt x="541" y="1259"/>
                  <a:pt x="486" y="1298"/>
                </a:cubicBezTo>
                <a:cubicBezTo>
                  <a:pt x="69" y="880"/>
                  <a:pt x="69" y="880"/>
                  <a:pt x="69" y="880"/>
                </a:cubicBezTo>
                <a:cubicBezTo>
                  <a:pt x="54" y="865"/>
                  <a:pt x="30" y="865"/>
                  <a:pt x="15" y="880"/>
                </a:cubicBezTo>
                <a:cubicBezTo>
                  <a:pt x="0" y="895"/>
                  <a:pt x="0" y="919"/>
                  <a:pt x="15" y="934"/>
                </a:cubicBezTo>
                <a:cubicBezTo>
                  <a:pt x="430" y="1349"/>
                  <a:pt x="430" y="1349"/>
                  <a:pt x="430" y="1349"/>
                </a:cubicBezTo>
                <a:cubicBezTo>
                  <a:pt x="382" y="1397"/>
                  <a:pt x="382" y="1397"/>
                  <a:pt x="382" y="1397"/>
                </a:cubicBezTo>
                <a:cubicBezTo>
                  <a:pt x="299" y="1481"/>
                  <a:pt x="299" y="1481"/>
                  <a:pt x="299" y="1481"/>
                </a:cubicBezTo>
                <a:cubicBezTo>
                  <a:pt x="243" y="1537"/>
                  <a:pt x="243" y="1626"/>
                  <a:pt x="299" y="1682"/>
                </a:cubicBezTo>
                <a:cubicBezTo>
                  <a:pt x="354" y="1737"/>
                  <a:pt x="444" y="1737"/>
                  <a:pt x="499" y="1682"/>
                </a:cubicBezTo>
                <a:cubicBezTo>
                  <a:pt x="444" y="1737"/>
                  <a:pt x="444" y="1827"/>
                  <a:pt x="499" y="1882"/>
                </a:cubicBezTo>
                <a:cubicBezTo>
                  <a:pt x="554" y="1938"/>
                  <a:pt x="644" y="1938"/>
                  <a:pt x="700" y="1882"/>
                </a:cubicBezTo>
                <a:cubicBezTo>
                  <a:pt x="644" y="1938"/>
                  <a:pt x="644" y="2027"/>
                  <a:pt x="700" y="2083"/>
                </a:cubicBezTo>
                <a:cubicBezTo>
                  <a:pt x="751" y="2135"/>
                  <a:pt x="833" y="2137"/>
                  <a:pt x="889" y="2092"/>
                </a:cubicBezTo>
                <a:cubicBezTo>
                  <a:pt x="844" y="2148"/>
                  <a:pt x="848" y="2231"/>
                  <a:pt x="900" y="2283"/>
                </a:cubicBezTo>
                <a:cubicBezTo>
                  <a:pt x="955" y="2339"/>
                  <a:pt x="1045" y="2339"/>
                  <a:pt x="1101" y="2283"/>
                </a:cubicBezTo>
                <a:cubicBezTo>
                  <a:pt x="1184" y="2199"/>
                  <a:pt x="1184" y="2199"/>
                  <a:pt x="1184" y="2199"/>
                </a:cubicBezTo>
                <a:cubicBezTo>
                  <a:pt x="1232" y="2152"/>
                  <a:pt x="1232" y="2152"/>
                  <a:pt x="1232" y="2152"/>
                </a:cubicBezTo>
                <a:cubicBezTo>
                  <a:pt x="1351" y="2272"/>
                  <a:pt x="1351" y="2272"/>
                  <a:pt x="1351" y="2272"/>
                </a:cubicBezTo>
                <a:cubicBezTo>
                  <a:pt x="1385" y="2306"/>
                  <a:pt x="1430" y="2325"/>
                  <a:pt x="1478" y="2325"/>
                </a:cubicBezTo>
                <a:cubicBezTo>
                  <a:pt x="1526" y="2325"/>
                  <a:pt x="1571" y="2306"/>
                  <a:pt x="1605" y="2272"/>
                </a:cubicBezTo>
                <a:cubicBezTo>
                  <a:pt x="1639" y="2238"/>
                  <a:pt x="1658" y="2193"/>
                  <a:pt x="1658" y="2145"/>
                </a:cubicBezTo>
                <a:cubicBezTo>
                  <a:pt x="1658" y="2137"/>
                  <a:pt x="1657" y="2129"/>
                  <a:pt x="1656" y="2122"/>
                </a:cubicBezTo>
                <a:cubicBezTo>
                  <a:pt x="1709" y="2129"/>
                  <a:pt x="1765" y="2113"/>
                  <a:pt x="1806" y="2072"/>
                </a:cubicBezTo>
                <a:cubicBezTo>
                  <a:pt x="1840" y="2038"/>
                  <a:pt x="1859" y="1993"/>
                  <a:pt x="1859" y="1944"/>
                </a:cubicBezTo>
                <a:cubicBezTo>
                  <a:pt x="1859" y="1937"/>
                  <a:pt x="1857" y="1929"/>
                  <a:pt x="1856" y="1921"/>
                </a:cubicBezTo>
                <a:cubicBezTo>
                  <a:pt x="1910" y="1928"/>
                  <a:pt x="1966" y="1912"/>
                  <a:pt x="2006" y="1871"/>
                </a:cubicBezTo>
                <a:cubicBezTo>
                  <a:pt x="2040" y="1837"/>
                  <a:pt x="2059" y="1792"/>
                  <a:pt x="2059" y="1744"/>
                </a:cubicBezTo>
                <a:cubicBezTo>
                  <a:pt x="2059" y="1736"/>
                  <a:pt x="2058" y="1729"/>
                  <a:pt x="2057" y="1721"/>
                </a:cubicBezTo>
                <a:cubicBezTo>
                  <a:pt x="2065" y="1722"/>
                  <a:pt x="2072" y="1723"/>
                  <a:pt x="2080" y="1723"/>
                </a:cubicBezTo>
                <a:cubicBezTo>
                  <a:pt x="2128" y="1723"/>
                  <a:pt x="2173" y="1705"/>
                  <a:pt x="2207" y="1671"/>
                </a:cubicBezTo>
                <a:cubicBezTo>
                  <a:pt x="2241" y="1637"/>
                  <a:pt x="2260" y="1592"/>
                  <a:pt x="2260" y="1544"/>
                </a:cubicBezTo>
                <a:cubicBezTo>
                  <a:pt x="2260" y="1495"/>
                  <a:pt x="2241" y="1450"/>
                  <a:pt x="2207" y="1416"/>
                </a:cubicBezTo>
                <a:cubicBezTo>
                  <a:pt x="2127" y="1336"/>
                  <a:pt x="2127" y="1336"/>
                  <a:pt x="2127" y="1336"/>
                </a:cubicBezTo>
                <a:cubicBezTo>
                  <a:pt x="2511" y="956"/>
                  <a:pt x="2511" y="956"/>
                  <a:pt x="2511" y="956"/>
                </a:cubicBezTo>
                <a:cubicBezTo>
                  <a:pt x="1930" y="383"/>
                  <a:pt x="1930" y="383"/>
                  <a:pt x="1930" y="383"/>
                </a:cubicBezTo>
                <a:close/>
                <a:moveTo>
                  <a:pt x="1930" y="383"/>
                </a:moveTo>
                <a:cubicBezTo>
                  <a:pt x="1930" y="383"/>
                  <a:pt x="1930" y="383"/>
                  <a:pt x="1930" y="383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EC6BCE2-3B8E-15B5-6C4F-67904744097A}"/>
              </a:ext>
            </a:extLst>
          </p:cNvPr>
          <p:cNvSpPr/>
          <p:nvPr/>
        </p:nvSpPr>
        <p:spPr>
          <a:xfrm>
            <a:off x="3668444" y="1825513"/>
            <a:ext cx="1130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4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00B0F0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02</a:t>
            </a:r>
            <a:endParaRPr lang="zh-CN" altLang="en-US" sz="4000" b="1" dirty="0">
              <a:gradFill flip="none" rotWithShape="1">
                <a:gsLst>
                  <a:gs pos="50000">
                    <a:schemeClr val="bg1"/>
                  </a:gs>
                  <a:gs pos="100000">
                    <a:srgbClr val="00B0F0">
                      <a:lumMod val="30000"/>
                      <a:lumOff val="70000"/>
                      <a:alpha val="0"/>
                    </a:srgb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C5DA323-1342-3050-A84C-ADBE9A9B4B49}"/>
              </a:ext>
            </a:extLst>
          </p:cNvPr>
          <p:cNvSpPr/>
          <p:nvPr/>
        </p:nvSpPr>
        <p:spPr>
          <a:xfrm>
            <a:off x="5511776" y="1825513"/>
            <a:ext cx="1130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4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00B0F0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03</a:t>
            </a:r>
            <a:endParaRPr lang="zh-CN" altLang="en-US" sz="4000" b="1" dirty="0">
              <a:gradFill flip="none" rotWithShape="1">
                <a:gsLst>
                  <a:gs pos="50000">
                    <a:schemeClr val="bg1"/>
                  </a:gs>
                  <a:gs pos="100000">
                    <a:srgbClr val="00B0F0">
                      <a:lumMod val="30000"/>
                      <a:lumOff val="70000"/>
                      <a:alpha val="0"/>
                    </a:srgb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03EE077-BC21-3196-9BDA-972C2205D217}"/>
              </a:ext>
            </a:extLst>
          </p:cNvPr>
          <p:cNvSpPr/>
          <p:nvPr/>
        </p:nvSpPr>
        <p:spPr>
          <a:xfrm>
            <a:off x="7369534" y="1825513"/>
            <a:ext cx="1130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4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00B0F0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04</a:t>
            </a:r>
            <a:endParaRPr lang="zh-CN" altLang="en-US" sz="4000" b="1" dirty="0">
              <a:gradFill flip="none" rotWithShape="1">
                <a:gsLst>
                  <a:gs pos="50000">
                    <a:schemeClr val="bg1"/>
                  </a:gs>
                  <a:gs pos="100000">
                    <a:srgbClr val="00B0F0">
                      <a:lumMod val="30000"/>
                      <a:lumOff val="70000"/>
                      <a:alpha val="0"/>
                    </a:srgb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4E1BC6B-94FC-8A6D-F2C2-81F2C3FCCA29}"/>
              </a:ext>
            </a:extLst>
          </p:cNvPr>
          <p:cNvSpPr/>
          <p:nvPr/>
        </p:nvSpPr>
        <p:spPr>
          <a:xfrm>
            <a:off x="9220073" y="1825513"/>
            <a:ext cx="1130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4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gradFill flip="none" rotWithShape="1">
                  <a:gsLst>
                    <a:gs pos="50000">
                      <a:schemeClr val="bg1"/>
                    </a:gs>
                    <a:gs pos="100000">
                      <a:srgbClr val="00B0F0">
                        <a:lumMod val="30000"/>
                        <a:lumOff val="70000"/>
                        <a:alpha val="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05</a:t>
            </a:r>
            <a:endParaRPr lang="zh-CN" altLang="en-US" sz="4000" b="1" dirty="0">
              <a:gradFill flip="none" rotWithShape="1">
                <a:gsLst>
                  <a:gs pos="50000">
                    <a:schemeClr val="bg1"/>
                  </a:gs>
                  <a:gs pos="100000">
                    <a:srgbClr val="00B0F0">
                      <a:lumMod val="30000"/>
                      <a:lumOff val="70000"/>
                      <a:alpha val="0"/>
                    </a:srgb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0F68E38-35CC-9822-76AD-2853C21F6983}"/>
              </a:ext>
            </a:extLst>
          </p:cNvPr>
          <p:cNvGrpSpPr/>
          <p:nvPr/>
        </p:nvGrpSpPr>
        <p:grpSpPr>
          <a:xfrm>
            <a:off x="1681003" y="2850544"/>
            <a:ext cx="1404566" cy="1766170"/>
            <a:chOff x="1094270" y="3621703"/>
            <a:chExt cx="1404566" cy="1766170"/>
          </a:xfrm>
        </p:grpSpPr>
        <p:sp>
          <p:nvSpPr>
            <p:cNvPr id="39" name="标题 9">
              <a:extLst>
                <a:ext uri="{FF2B5EF4-FFF2-40B4-BE49-F238E27FC236}">
                  <a16:creationId xmlns:a16="http://schemas.microsoft.com/office/drawing/2014/main" id="{2E4E250E-0377-481D-37B7-5DB29BCA9767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191352" cy="372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19EF2E7-FF1F-8DFF-C270-0EC9EB79F7D5}"/>
                </a:ext>
              </a:extLst>
            </p:cNvPr>
            <p:cNvSpPr/>
            <p:nvPr/>
          </p:nvSpPr>
          <p:spPr>
            <a:xfrm>
              <a:off x="1111045" y="3936194"/>
              <a:ext cx="1387791" cy="1451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DE42BCA-2439-91A9-CAAD-D78F9ACEE707}"/>
              </a:ext>
            </a:extLst>
          </p:cNvPr>
          <p:cNvGrpSpPr/>
          <p:nvPr/>
        </p:nvGrpSpPr>
        <p:grpSpPr>
          <a:xfrm>
            <a:off x="3531546" y="2850544"/>
            <a:ext cx="1404566" cy="1766170"/>
            <a:chOff x="1094270" y="3621703"/>
            <a:chExt cx="1404566" cy="1766170"/>
          </a:xfrm>
        </p:grpSpPr>
        <p:sp>
          <p:nvSpPr>
            <p:cNvPr id="42" name="标题 9">
              <a:extLst>
                <a:ext uri="{FF2B5EF4-FFF2-40B4-BE49-F238E27FC236}">
                  <a16:creationId xmlns:a16="http://schemas.microsoft.com/office/drawing/2014/main" id="{39013CCA-C6B4-FD4D-F1C1-32006D085041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191352" cy="372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D55DB341-3D4E-8D60-BC13-B2FF3EF06E7E}"/>
                </a:ext>
              </a:extLst>
            </p:cNvPr>
            <p:cNvSpPr/>
            <p:nvPr/>
          </p:nvSpPr>
          <p:spPr>
            <a:xfrm>
              <a:off x="1111045" y="3936194"/>
              <a:ext cx="1387791" cy="1451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6186CAD-F3A7-9647-702C-7132A071B5E9}"/>
              </a:ext>
            </a:extLst>
          </p:cNvPr>
          <p:cNvGrpSpPr/>
          <p:nvPr/>
        </p:nvGrpSpPr>
        <p:grpSpPr>
          <a:xfrm>
            <a:off x="5382089" y="2850544"/>
            <a:ext cx="1404566" cy="1766170"/>
            <a:chOff x="1094270" y="3621703"/>
            <a:chExt cx="1404566" cy="1766170"/>
          </a:xfrm>
        </p:grpSpPr>
        <p:sp>
          <p:nvSpPr>
            <p:cNvPr id="45" name="标题 9">
              <a:extLst>
                <a:ext uri="{FF2B5EF4-FFF2-40B4-BE49-F238E27FC236}">
                  <a16:creationId xmlns:a16="http://schemas.microsoft.com/office/drawing/2014/main" id="{E5DF0B2C-5BC4-30EC-CA69-DD573BEE9CB3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191352" cy="372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B0A7B69B-CCD7-A03D-B292-0D9EE50EAB02}"/>
                </a:ext>
              </a:extLst>
            </p:cNvPr>
            <p:cNvSpPr/>
            <p:nvPr/>
          </p:nvSpPr>
          <p:spPr>
            <a:xfrm>
              <a:off x="1111045" y="3936194"/>
              <a:ext cx="1387791" cy="1451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06474FE-1CEB-E3D5-E717-277EEA273E3C}"/>
              </a:ext>
            </a:extLst>
          </p:cNvPr>
          <p:cNvGrpSpPr/>
          <p:nvPr/>
        </p:nvGrpSpPr>
        <p:grpSpPr>
          <a:xfrm>
            <a:off x="7232632" y="2850544"/>
            <a:ext cx="1404566" cy="1766170"/>
            <a:chOff x="1094270" y="3621703"/>
            <a:chExt cx="1404566" cy="1766170"/>
          </a:xfrm>
        </p:grpSpPr>
        <p:sp>
          <p:nvSpPr>
            <p:cNvPr id="48" name="标题 9">
              <a:extLst>
                <a:ext uri="{FF2B5EF4-FFF2-40B4-BE49-F238E27FC236}">
                  <a16:creationId xmlns:a16="http://schemas.microsoft.com/office/drawing/2014/main" id="{7582C2EC-030B-C6EF-975E-C95A15A6EA9A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191352" cy="372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BBAB171D-A2AE-308D-04C8-3C2D2207F769}"/>
                </a:ext>
              </a:extLst>
            </p:cNvPr>
            <p:cNvSpPr/>
            <p:nvPr/>
          </p:nvSpPr>
          <p:spPr>
            <a:xfrm>
              <a:off x="1111045" y="3936194"/>
              <a:ext cx="1387791" cy="1451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548577C-2DC2-ECD7-11AE-71C5DCBA914F}"/>
              </a:ext>
            </a:extLst>
          </p:cNvPr>
          <p:cNvGrpSpPr/>
          <p:nvPr/>
        </p:nvGrpSpPr>
        <p:grpSpPr>
          <a:xfrm>
            <a:off x="9083175" y="2850544"/>
            <a:ext cx="1404566" cy="1766170"/>
            <a:chOff x="1094270" y="3621703"/>
            <a:chExt cx="1404566" cy="1766170"/>
          </a:xfrm>
        </p:grpSpPr>
        <p:sp>
          <p:nvSpPr>
            <p:cNvPr id="51" name="标题 9">
              <a:extLst>
                <a:ext uri="{FF2B5EF4-FFF2-40B4-BE49-F238E27FC236}">
                  <a16:creationId xmlns:a16="http://schemas.microsoft.com/office/drawing/2014/main" id="{0C867FC0-01B4-3ADD-8E3C-3305663C80FB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191352" cy="372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80E86A3B-89D5-9E9E-B4A7-E7AE528A753C}"/>
                </a:ext>
              </a:extLst>
            </p:cNvPr>
            <p:cNvSpPr/>
            <p:nvPr/>
          </p:nvSpPr>
          <p:spPr>
            <a:xfrm>
              <a:off x="1111045" y="3936194"/>
              <a:ext cx="1387791" cy="1451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6093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CD60101D-BD04-FBF9-7FAC-D8E10A0788FA}"/>
              </a:ext>
            </a:extLst>
          </p:cNvPr>
          <p:cNvSpPr/>
          <p:nvPr/>
        </p:nvSpPr>
        <p:spPr>
          <a:xfrm>
            <a:off x="3565724" y="1362651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EE6FAED-DB8D-4983-9A4A-8B58262D7AA5}"/>
              </a:ext>
            </a:extLst>
          </p:cNvPr>
          <p:cNvGrpSpPr/>
          <p:nvPr/>
        </p:nvGrpSpPr>
        <p:grpSpPr>
          <a:xfrm>
            <a:off x="660114" y="1941752"/>
            <a:ext cx="6186934" cy="3543862"/>
            <a:chOff x="2007321" y="1438226"/>
            <a:chExt cx="8493758" cy="4865206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A8C35BD0-B30A-5E4B-1478-97C2A2B0A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1AF51226-FB79-6EEC-C9C3-EEA521651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43EF15C0-5D88-C684-9397-DD05646C8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A5B6979-3BEE-36E4-FD62-2043774A92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7B2D7BA-ECF5-AAA7-F16D-EF524B6BD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95A7F5A-80E3-C740-EC13-8DD0982A4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2403493-5D9F-C6DE-9676-FD50346A7EF5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1688AE5C-E850-5BA0-AB13-43F989DA3ED4}"/>
              </a:ext>
            </a:extLst>
          </p:cNvPr>
          <p:cNvSpPr/>
          <p:nvPr/>
        </p:nvSpPr>
        <p:spPr>
          <a:xfrm>
            <a:off x="6745446" y="1426743"/>
            <a:ext cx="455454" cy="455454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4A3A7B9-E1FA-DA66-7D31-24FEAF47273C}"/>
              </a:ext>
            </a:extLst>
          </p:cNvPr>
          <p:cNvGrpSpPr/>
          <p:nvPr/>
        </p:nvGrpSpPr>
        <p:grpSpPr>
          <a:xfrm>
            <a:off x="7417529" y="1376551"/>
            <a:ext cx="3513960" cy="842841"/>
            <a:chOff x="1094270" y="3621703"/>
            <a:chExt cx="3513960" cy="842841"/>
          </a:xfrm>
        </p:grpSpPr>
        <p:sp>
          <p:nvSpPr>
            <p:cNvPr id="13" name="标题 9">
              <a:extLst>
                <a:ext uri="{FF2B5EF4-FFF2-40B4-BE49-F238E27FC236}">
                  <a16:creationId xmlns:a16="http://schemas.microsoft.com/office/drawing/2014/main" id="{203A35F6-1776-6AD7-434E-9F74F971B9D1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99283B7-12FD-DF90-0C29-143FF83C4A61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椭圆 52">
            <a:extLst>
              <a:ext uri="{FF2B5EF4-FFF2-40B4-BE49-F238E27FC236}">
                <a16:creationId xmlns:a16="http://schemas.microsoft.com/office/drawing/2014/main" id="{01C66950-D78B-1E54-8BDA-2CD3778E98A5}"/>
              </a:ext>
            </a:extLst>
          </p:cNvPr>
          <p:cNvSpPr/>
          <p:nvPr/>
        </p:nvSpPr>
        <p:spPr>
          <a:xfrm>
            <a:off x="6745446" y="2450286"/>
            <a:ext cx="455454" cy="455454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3FAF6F3-72D5-D750-4C54-EBCAFB3881F7}"/>
              </a:ext>
            </a:extLst>
          </p:cNvPr>
          <p:cNvGrpSpPr/>
          <p:nvPr/>
        </p:nvGrpSpPr>
        <p:grpSpPr>
          <a:xfrm>
            <a:off x="7417529" y="2400094"/>
            <a:ext cx="3513960" cy="842841"/>
            <a:chOff x="1094270" y="3621703"/>
            <a:chExt cx="3513960" cy="842841"/>
          </a:xfrm>
        </p:grpSpPr>
        <p:sp>
          <p:nvSpPr>
            <p:cNvPr id="55" name="标题 9">
              <a:extLst>
                <a:ext uri="{FF2B5EF4-FFF2-40B4-BE49-F238E27FC236}">
                  <a16:creationId xmlns:a16="http://schemas.microsoft.com/office/drawing/2014/main" id="{9316AE85-2DF6-B660-A03D-4EA738CC0E70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42428CBB-8192-C07E-BAAE-1C436A502C7D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86F8984D-1364-9F4E-4A5B-7CE12A2ACE79}"/>
              </a:ext>
            </a:extLst>
          </p:cNvPr>
          <p:cNvSpPr/>
          <p:nvPr/>
        </p:nvSpPr>
        <p:spPr>
          <a:xfrm>
            <a:off x="6745446" y="3473829"/>
            <a:ext cx="455454" cy="455454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DC92FDC-5F2E-F501-02DE-FC182C9296A6}"/>
              </a:ext>
            </a:extLst>
          </p:cNvPr>
          <p:cNvGrpSpPr/>
          <p:nvPr/>
        </p:nvGrpSpPr>
        <p:grpSpPr>
          <a:xfrm>
            <a:off x="7417529" y="3423637"/>
            <a:ext cx="3513960" cy="842841"/>
            <a:chOff x="1094270" y="3621703"/>
            <a:chExt cx="3513960" cy="842841"/>
          </a:xfrm>
        </p:grpSpPr>
        <p:sp>
          <p:nvSpPr>
            <p:cNvPr id="59" name="标题 9">
              <a:extLst>
                <a:ext uri="{FF2B5EF4-FFF2-40B4-BE49-F238E27FC236}">
                  <a16:creationId xmlns:a16="http://schemas.microsoft.com/office/drawing/2014/main" id="{2DB9F51F-19FB-A9A6-9291-A2B595BEBF82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A779B454-C609-8941-1850-981A711F6363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0B9CA70E-48B4-DA14-D9A4-A60073ED71BB}"/>
              </a:ext>
            </a:extLst>
          </p:cNvPr>
          <p:cNvSpPr/>
          <p:nvPr/>
        </p:nvSpPr>
        <p:spPr>
          <a:xfrm>
            <a:off x="6745446" y="4497372"/>
            <a:ext cx="455454" cy="455454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7594D39-D7B8-8D51-D61F-06FD49E7ED4F}"/>
              </a:ext>
            </a:extLst>
          </p:cNvPr>
          <p:cNvGrpSpPr/>
          <p:nvPr/>
        </p:nvGrpSpPr>
        <p:grpSpPr>
          <a:xfrm>
            <a:off x="7417529" y="4447180"/>
            <a:ext cx="3513960" cy="842841"/>
            <a:chOff x="1094270" y="3621703"/>
            <a:chExt cx="3513960" cy="842841"/>
          </a:xfrm>
        </p:grpSpPr>
        <p:sp>
          <p:nvSpPr>
            <p:cNvPr id="63" name="标题 9">
              <a:extLst>
                <a:ext uri="{FF2B5EF4-FFF2-40B4-BE49-F238E27FC236}">
                  <a16:creationId xmlns:a16="http://schemas.microsoft.com/office/drawing/2014/main" id="{91E9D3D7-362F-35ED-F889-797C27EEF934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538164FE-4CFE-E1D8-3D5C-9752EC2F744A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椭圆 64">
            <a:extLst>
              <a:ext uri="{FF2B5EF4-FFF2-40B4-BE49-F238E27FC236}">
                <a16:creationId xmlns:a16="http://schemas.microsoft.com/office/drawing/2014/main" id="{76A2A863-3EA4-2023-285B-2E489B8D5CB5}"/>
              </a:ext>
            </a:extLst>
          </p:cNvPr>
          <p:cNvSpPr/>
          <p:nvPr/>
        </p:nvSpPr>
        <p:spPr>
          <a:xfrm>
            <a:off x="661332" y="2548538"/>
            <a:ext cx="967443" cy="96744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9914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Freeform 11">
            <a:extLst>
              <a:ext uri="{FF2B5EF4-FFF2-40B4-BE49-F238E27FC236}">
                <a16:creationId xmlns:a16="http://schemas.microsoft.com/office/drawing/2014/main" id="{5964B117-3F5A-F20A-D21C-A69AC5BDCF87}"/>
              </a:ext>
            </a:extLst>
          </p:cNvPr>
          <p:cNvSpPr/>
          <p:nvPr/>
        </p:nvSpPr>
        <p:spPr>
          <a:xfrm>
            <a:off x="2425912" y="3857800"/>
            <a:ext cx="1249846" cy="1077585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2506" tIns="181751" rIns="172506" bIns="18175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600" kern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Hexagon 13">
            <a:extLst>
              <a:ext uri="{FF2B5EF4-FFF2-40B4-BE49-F238E27FC236}">
                <a16:creationId xmlns:a16="http://schemas.microsoft.com/office/drawing/2014/main" id="{BF902E07-A65F-EE24-1794-5111B4951744}"/>
              </a:ext>
            </a:extLst>
          </p:cNvPr>
          <p:cNvSpPr/>
          <p:nvPr/>
        </p:nvSpPr>
        <p:spPr>
          <a:xfrm>
            <a:off x="1357538" y="3279007"/>
            <a:ext cx="1249846" cy="107758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alpha val="20000"/>
            </a:schemeClr>
          </a:solidFill>
          <a:ln w="50800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16">
            <a:extLst>
              <a:ext uri="{FF2B5EF4-FFF2-40B4-BE49-F238E27FC236}">
                <a16:creationId xmlns:a16="http://schemas.microsoft.com/office/drawing/2014/main" id="{D7965A4B-2876-F5FE-EB95-B15F9B533FBE}"/>
              </a:ext>
            </a:extLst>
          </p:cNvPr>
          <p:cNvSpPr/>
          <p:nvPr/>
        </p:nvSpPr>
        <p:spPr>
          <a:xfrm>
            <a:off x="3490727" y="3266195"/>
            <a:ext cx="1249846" cy="1077585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2">
              <a:hueOff val="-716791"/>
              <a:satOff val="-17272"/>
              <a:lumOff val="-10393"/>
              <a:alphaOff val="0"/>
            </a:schemeClr>
          </a:lnRef>
          <a:fillRef idx="1">
            <a:schemeClr val="accent2">
              <a:hueOff val="-716791"/>
              <a:satOff val="-17272"/>
              <a:lumOff val="-10393"/>
              <a:alphaOff val="0"/>
            </a:schemeClr>
          </a:fillRef>
          <a:effectRef idx="0">
            <a:schemeClr val="accent2">
              <a:hueOff val="-716791"/>
              <a:satOff val="-17272"/>
              <a:lumOff val="-1039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2506" tIns="181751" rIns="172506" bIns="18175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600" kern="1200">
              <a:cs typeface="+mn-ea"/>
              <a:sym typeface="+mn-lt"/>
            </a:endParaRPr>
          </a:p>
        </p:txBody>
      </p:sp>
      <p:sp>
        <p:nvSpPr>
          <p:cNvPr id="5" name="Hexagon 18">
            <a:extLst>
              <a:ext uri="{FF2B5EF4-FFF2-40B4-BE49-F238E27FC236}">
                <a16:creationId xmlns:a16="http://schemas.microsoft.com/office/drawing/2014/main" id="{E6763623-D86B-18E2-4C96-6F3F7B62B1B0}"/>
              </a:ext>
            </a:extLst>
          </p:cNvPr>
          <p:cNvSpPr/>
          <p:nvPr/>
        </p:nvSpPr>
        <p:spPr>
          <a:xfrm>
            <a:off x="4555544" y="3857800"/>
            <a:ext cx="1249846" cy="107758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alpha val="20000"/>
            </a:schemeClr>
          </a:solidFill>
          <a:ln w="50800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2">
              <a:hueOff val="-716791"/>
              <a:satOff val="-17272"/>
              <a:lumOff val="-10393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0">
            <a:extLst>
              <a:ext uri="{FF2B5EF4-FFF2-40B4-BE49-F238E27FC236}">
                <a16:creationId xmlns:a16="http://schemas.microsoft.com/office/drawing/2014/main" id="{3DB9F84A-E169-FBCF-EF5C-BCA07707509D}"/>
              </a:ext>
            </a:extLst>
          </p:cNvPr>
          <p:cNvSpPr/>
          <p:nvPr/>
        </p:nvSpPr>
        <p:spPr>
          <a:xfrm>
            <a:off x="2425912" y="2677153"/>
            <a:ext cx="1249846" cy="1077585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2">
              <a:hueOff val="-1433582"/>
              <a:satOff val="-34544"/>
              <a:lumOff val="-20785"/>
              <a:alphaOff val="0"/>
            </a:schemeClr>
          </a:lnRef>
          <a:fillRef idx="1">
            <a:schemeClr val="accent2">
              <a:hueOff val="-1433582"/>
              <a:satOff val="-34544"/>
              <a:lumOff val="-20785"/>
              <a:alphaOff val="0"/>
            </a:schemeClr>
          </a:fillRef>
          <a:effectRef idx="0">
            <a:schemeClr val="accent2">
              <a:hueOff val="-1433582"/>
              <a:satOff val="-34544"/>
              <a:lumOff val="-2078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2506" tIns="181751" rIns="172506" bIns="18175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600" kern="1200">
              <a:cs typeface="+mn-ea"/>
              <a:sym typeface="+mn-lt"/>
            </a:endParaRPr>
          </a:p>
        </p:txBody>
      </p:sp>
      <p:sp>
        <p:nvSpPr>
          <p:cNvPr id="7" name="Hexagon 22">
            <a:extLst>
              <a:ext uri="{FF2B5EF4-FFF2-40B4-BE49-F238E27FC236}">
                <a16:creationId xmlns:a16="http://schemas.microsoft.com/office/drawing/2014/main" id="{72EBCB7B-1826-1D60-6875-20C18D44FD46}"/>
              </a:ext>
            </a:extLst>
          </p:cNvPr>
          <p:cNvSpPr/>
          <p:nvPr/>
        </p:nvSpPr>
        <p:spPr>
          <a:xfrm>
            <a:off x="3490727" y="2088397"/>
            <a:ext cx="1249846" cy="107758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alpha val="20000"/>
            </a:schemeClr>
          </a:solidFill>
          <a:ln w="50800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2">
              <a:hueOff val="-1433582"/>
              <a:satOff val="-34544"/>
              <a:lumOff val="-20785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8" name="Straight Connector 36">
            <a:extLst>
              <a:ext uri="{FF2B5EF4-FFF2-40B4-BE49-F238E27FC236}">
                <a16:creationId xmlns:a16="http://schemas.microsoft.com/office/drawing/2014/main" id="{0BF2BFEF-DCEE-E00A-030C-30709B5C3EE2}"/>
              </a:ext>
            </a:extLst>
          </p:cNvPr>
          <p:cNvCxnSpPr/>
          <p:nvPr/>
        </p:nvCxnSpPr>
        <p:spPr>
          <a:xfrm>
            <a:off x="6208140" y="2136548"/>
            <a:ext cx="0" cy="3131687"/>
          </a:xfrm>
          <a:prstGeom prst="line">
            <a:avLst/>
          </a:prstGeom>
          <a:ln w="12700">
            <a:solidFill>
              <a:schemeClr val="bg1"/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utoShape 28">
            <a:extLst>
              <a:ext uri="{FF2B5EF4-FFF2-40B4-BE49-F238E27FC236}">
                <a16:creationId xmlns:a16="http://schemas.microsoft.com/office/drawing/2014/main" id="{E42B1EB2-0135-FBB6-2B61-F52FD43E39AF}"/>
              </a:ext>
            </a:extLst>
          </p:cNvPr>
          <p:cNvSpPr>
            <a:spLocks/>
          </p:cNvSpPr>
          <p:nvPr/>
        </p:nvSpPr>
        <p:spPr bwMode="auto">
          <a:xfrm>
            <a:off x="6606141" y="3363179"/>
            <a:ext cx="709714" cy="709708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endParaRPr lang="es-E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Freeform 190">
            <a:extLst>
              <a:ext uri="{FF2B5EF4-FFF2-40B4-BE49-F238E27FC236}">
                <a16:creationId xmlns:a16="http://schemas.microsoft.com/office/drawing/2014/main" id="{25DA5EB6-09A1-BDE0-5B3F-904938C1E4F0}"/>
              </a:ext>
            </a:extLst>
          </p:cNvPr>
          <p:cNvSpPr>
            <a:spLocks noEditPoints="1"/>
          </p:cNvSpPr>
          <p:nvPr/>
        </p:nvSpPr>
        <p:spPr bwMode="auto">
          <a:xfrm>
            <a:off x="6817738" y="3574773"/>
            <a:ext cx="286521" cy="286521"/>
          </a:xfrm>
          <a:custGeom>
            <a:avLst/>
            <a:gdLst>
              <a:gd name="T0" fmla="*/ 91 w 183"/>
              <a:gd name="T1" fmla="*/ 0 h 183"/>
              <a:gd name="T2" fmla="*/ 0 w 183"/>
              <a:gd name="T3" fmla="*/ 91 h 183"/>
              <a:gd name="T4" fmla="*/ 91 w 183"/>
              <a:gd name="T5" fmla="*/ 183 h 183"/>
              <a:gd name="T6" fmla="*/ 160 w 183"/>
              <a:gd name="T7" fmla="*/ 183 h 183"/>
              <a:gd name="T8" fmla="*/ 167 w 183"/>
              <a:gd name="T9" fmla="*/ 176 h 183"/>
              <a:gd name="T10" fmla="*/ 167 w 183"/>
              <a:gd name="T11" fmla="*/ 143 h 183"/>
              <a:gd name="T12" fmla="*/ 183 w 183"/>
              <a:gd name="T13" fmla="*/ 91 h 183"/>
              <a:gd name="T14" fmla="*/ 91 w 183"/>
              <a:gd name="T15" fmla="*/ 0 h 183"/>
              <a:gd name="T16" fmla="*/ 154 w 183"/>
              <a:gd name="T17" fmla="*/ 137 h 183"/>
              <a:gd name="T18" fmla="*/ 154 w 183"/>
              <a:gd name="T19" fmla="*/ 137 h 183"/>
              <a:gd name="T20" fmla="*/ 153 w 183"/>
              <a:gd name="T21" fmla="*/ 141 h 183"/>
              <a:gd name="T22" fmla="*/ 153 w 183"/>
              <a:gd name="T23" fmla="*/ 169 h 183"/>
              <a:gd name="T24" fmla="*/ 91 w 183"/>
              <a:gd name="T25" fmla="*/ 169 h 183"/>
              <a:gd name="T26" fmla="*/ 14 w 183"/>
              <a:gd name="T27" fmla="*/ 91 h 183"/>
              <a:gd name="T28" fmla="*/ 91 w 183"/>
              <a:gd name="T29" fmla="*/ 14 h 183"/>
              <a:gd name="T30" fmla="*/ 169 w 183"/>
              <a:gd name="T31" fmla="*/ 91 h 183"/>
              <a:gd name="T32" fmla="*/ 154 w 183"/>
              <a:gd name="T33" fmla="*/ 137 h 183"/>
              <a:gd name="T34" fmla="*/ 95 w 183"/>
              <a:gd name="T35" fmla="*/ 84 h 183"/>
              <a:gd name="T36" fmla="*/ 95 w 183"/>
              <a:gd name="T37" fmla="*/ 84 h 183"/>
              <a:gd name="T38" fmla="*/ 95 w 183"/>
              <a:gd name="T39" fmla="*/ 49 h 183"/>
              <a:gd name="T40" fmla="*/ 95 w 183"/>
              <a:gd name="T41" fmla="*/ 49 h 183"/>
              <a:gd name="T42" fmla="*/ 93 w 183"/>
              <a:gd name="T43" fmla="*/ 46 h 183"/>
              <a:gd name="T44" fmla="*/ 87 w 183"/>
              <a:gd name="T45" fmla="*/ 46 h 183"/>
              <a:gd name="T46" fmla="*/ 49 w 183"/>
              <a:gd name="T47" fmla="*/ 85 h 183"/>
              <a:gd name="T48" fmla="*/ 49 w 183"/>
              <a:gd name="T49" fmla="*/ 91 h 183"/>
              <a:gd name="T50" fmla="*/ 87 w 183"/>
              <a:gd name="T51" fmla="*/ 130 h 183"/>
              <a:gd name="T52" fmla="*/ 87 w 183"/>
              <a:gd name="T53" fmla="*/ 130 h 183"/>
              <a:gd name="T54" fmla="*/ 90 w 183"/>
              <a:gd name="T55" fmla="*/ 131 h 183"/>
              <a:gd name="T56" fmla="*/ 95 w 183"/>
              <a:gd name="T57" fmla="*/ 126 h 183"/>
              <a:gd name="T58" fmla="*/ 95 w 183"/>
              <a:gd name="T59" fmla="*/ 92 h 183"/>
              <a:gd name="T60" fmla="*/ 116 w 183"/>
              <a:gd name="T61" fmla="*/ 102 h 183"/>
              <a:gd name="T62" fmla="*/ 127 w 183"/>
              <a:gd name="T63" fmla="*/ 127 h 183"/>
              <a:gd name="T64" fmla="*/ 131 w 183"/>
              <a:gd name="T65" fmla="*/ 131 h 183"/>
              <a:gd name="T66" fmla="*/ 135 w 183"/>
              <a:gd name="T67" fmla="*/ 126 h 183"/>
              <a:gd name="T68" fmla="*/ 121 w 183"/>
              <a:gd name="T69" fmla="*/ 96 h 183"/>
              <a:gd name="T70" fmla="*/ 95 w 183"/>
              <a:gd name="T71" fmla="*/ 84 h 183"/>
              <a:gd name="T72" fmla="*/ 86 w 183"/>
              <a:gd name="T73" fmla="*/ 116 h 183"/>
              <a:gd name="T74" fmla="*/ 86 w 183"/>
              <a:gd name="T75" fmla="*/ 116 h 183"/>
              <a:gd name="T76" fmla="*/ 58 w 183"/>
              <a:gd name="T77" fmla="*/ 88 h 183"/>
              <a:gd name="T78" fmla="*/ 86 w 183"/>
              <a:gd name="T79" fmla="*/ 59 h 183"/>
              <a:gd name="T80" fmla="*/ 86 w 183"/>
              <a:gd name="T81" fmla="*/ 116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3" h="183"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2"/>
                  <a:pt x="41" y="183"/>
                  <a:pt x="91" y="183"/>
                </a:cubicBezTo>
                <a:cubicBezTo>
                  <a:pt x="160" y="183"/>
                  <a:pt x="160" y="183"/>
                  <a:pt x="160" y="183"/>
                </a:cubicBezTo>
                <a:cubicBezTo>
                  <a:pt x="164" y="183"/>
                  <a:pt x="167" y="180"/>
                  <a:pt x="167" y="176"/>
                </a:cubicBezTo>
                <a:cubicBezTo>
                  <a:pt x="167" y="143"/>
                  <a:pt x="167" y="143"/>
                  <a:pt x="167" y="143"/>
                </a:cubicBezTo>
                <a:cubicBezTo>
                  <a:pt x="177" y="128"/>
                  <a:pt x="183" y="110"/>
                  <a:pt x="183" y="91"/>
                </a:cubicBezTo>
                <a:cubicBezTo>
                  <a:pt x="183" y="41"/>
                  <a:pt x="142" y="0"/>
                  <a:pt x="91" y="0"/>
                </a:cubicBezTo>
                <a:close/>
                <a:moveTo>
                  <a:pt x="154" y="137"/>
                </a:moveTo>
                <a:cubicBezTo>
                  <a:pt x="154" y="137"/>
                  <a:pt x="154" y="137"/>
                  <a:pt x="154" y="137"/>
                </a:cubicBezTo>
                <a:cubicBezTo>
                  <a:pt x="153" y="138"/>
                  <a:pt x="153" y="140"/>
                  <a:pt x="153" y="141"/>
                </a:cubicBezTo>
                <a:cubicBezTo>
                  <a:pt x="153" y="169"/>
                  <a:pt x="153" y="169"/>
                  <a:pt x="153" y="169"/>
                </a:cubicBezTo>
                <a:cubicBezTo>
                  <a:pt x="91" y="169"/>
                  <a:pt x="91" y="169"/>
                  <a:pt x="91" y="169"/>
                </a:cubicBezTo>
                <a:cubicBezTo>
                  <a:pt x="49" y="169"/>
                  <a:pt x="14" y="134"/>
                  <a:pt x="14" y="91"/>
                </a:cubicBezTo>
                <a:cubicBezTo>
                  <a:pt x="14" y="48"/>
                  <a:pt x="49" y="14"/>
                  <a:pt x="91" y="14"/>
                </a:cubicBezTo>
                <a:cubicBezTo>
                  <a:pt x="134" y="14"/>
                  <a:pt x="169" y="48"/>
                  <a:pt x="169" y="91"/>
                </a:cubicBezTo>
                <a:cubicBezTo>
                  <a:pt x="169" y="108"/>
                  <a:pt x="164" y="124"/>
                  <a:pt x="154" y="137"/>
                </a:cubicBezTo>
                <a:close/>
                <a:moveTo>
                  <a:pt x="95" y="84"/>
                </a:moveTo>
                <a:cubicBezTo>
                  <a:pt x="95" y="84"/>
                  <a:pt x="95" y="84"/>
                  <a:pt x="95" y="84"/>
                </a:cubicBezTo>
                <a:cubicBezTo>
                  <a:pt x="95" y="49"/>
                  <a:pt x="95" y="49"/>
                  <a:pt x="95" y="49"/>
                </a:cubicBezTo>
                <a:cubicBezTo>
                  <a:pt x="95" y="49"/>
                  <a:pt x="95" y="49"/>
                  <a:pt x="95" y="49"/>
                </a:cubicBezTo>
                <a:cubicBezTo>
                  <a:pt x="95" y="48"/>
                  <a:pt x="94" y="47"/>
                  <a:pt x="93" y="46"/>
                </a:cubicBezTo>
                <a:cubicBezTo>
                  <a:pt x="92" y="44"/>
                  <a:pt x="89" y="44"/>
                  <a:pt x="87" y="46"/>
                </a:cubicBezTo>
                <a:cubicBezTo>
                  <a:pt x="74" y="59"/>
                  <a:pt x="62" y="72"/>
                  <a:pt x="49" y="85"/>
                </a:cubicBezTo>
                <a:cubicBezTo>
                  <a:pt x="47" y="86"/>
                  <a:pt x="47" y="89"/>
                  <a:pt x="49" y="91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8" y="130"/>
                  <a:pt x="89" y="131"/>
                  <a:pt x="90" y="131"/>
                </a:cubicBezTo>
                <a:cubicBezTo>
                  <a:pt x="93" y="131"/>
                  <a:pt x="95" y="129"/>
                  <a:pt x="95" y="126"/>
                </a:cubicBezTo>
                <a:cubicBezTo>
                  <a:pt x="95" y="92"/>
                  <a:pt x="95" y="92"/>
                  <a:pt x="95" y="92"/>
                </a:cubicBezTo>
                <a:cubicBezTo>
                  <a:pt x="103" y="93"/>
                  <a:pt x="110" y="97"/>
                  <a:pt x="116" y="102"/>
                </a:cubicBezTo>
                <a:cubicBezTo>
                  <a:pt x="122" y="108"/>
                  <a:pt x="126" y="117"/>
                  <a:pt x="127" y="127"/>
                </a:cubicBezTo>
                <a:cubicBezTo>
                  <a:pt x="127" y="129"/>
                  <a:pt x="129" y="131"/>
                  <a:pt x="131" y="131"/>
                </a:cubicBezTo>
                <a:cubicBezTo>
                  <a:pt x="134" y="131"/>
                  <a:pt x="135" y="129"/>
                  <a:pt x="135" y="126"/>
                </a:cubicBezTo>
                <a:cubicBezTo>
                  <a:pt x="135" y="114"/>
                  <a:pt x="129" y="104"/>
                  <a:pt x="121" y="96"/>
                </a:cubicBezTo>
                <a:cubicBezTo>
                  <a:pt x="114" y="89"/>
                  <a:pt x="105" y="85"/>
                  <a:pt x="95" y="84"/>
                </a:cubicBezTo>
                <a:close/>
                <a:moveTo>
                  <a:pt x="86" y="116"/>
                </a:moveTo>
                <a:cubicBezTo>
                  <a:pt x="86" y="116"/>
                  <a:pt x="86" y="116"/>
                  <a:pt x="86" y="116"/>
                </a:cubicBezTo>
                <a:cubicBezTo>
                  <a:pt x="77" y="107"/>
                  <a:pt x="67" y="97"/>
                  <a:pt x="58" y="88"/>
                </a:cubicBezTo>
                <a:cubicBezTo>
                  <a:pt x="67" y="78"/>
                  <a:pt x="77" y="69"/>
                  <a:pt x="86" y="59"/>
                </a:cubicBezTo>
                <a:cubicBezTo>
                  <a:pt x="86" y="116"/>
                  <a:pt x="86" y="116"/>
                  <a:pt x="86" y="11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AutoShape 28">
            <a:extLst>
              <a:ext uri="{FF2B5EF4-FFF2-40B4-BE49-F238E27FC236}">
                <a16:creationId xmlns:a16="http://schemas.microsoft.com/office/drawing/2014/main" id="{41C23810-C636-007F-7EAF-B32F90CAD4C6}"/>
              </a:ext>
            </a:extLst>
          </p:cNvPr>
          <p:cNvSpPr>
            <a:spLocks/>
          </p:cNvSpPr>
          <p:nvPr/>
        </p:nvSpPr>
        <p:spPr bwMode="auto">
          <a:xfrm>
            <a:off x="6606141" y="4619515"/>
            <a:ext cx="709714" cy="709708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endParaRPr lang="es-E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Freeform 194">
            <a:extLst>
              <a:ext uri="{FF2B5EF4-FFF2-40B4-BE49-F238E27FC236}">
                <a16:creationId xmlns:a16="http://schemas.microsoft.com/office/drawing/2014/main" id="{D163A9B4-C9E7-0EA0-C579-B45CAB8BE11D}"/>
              </a:ext>
            </a:extLst>
          </p:cNvPr>
          <p:cNvSpPr>
            <a:spLocks noEditPoints="1"/>
          </p:cNvSpPr>
          <p:nvPr/>
        </p:nvSpPr>
        <p:spPr bwMode="auto">
          <a:xfrm>
            <a:off x="6815615" y="4843842"/>
            <a:ext cx="290765" cy="261054"/>
          </a:xfrm>
          <a:custGeom>
            <a:avLst/>
            <a:gdLst>
              <a:gd name="T0" fmla="*/ 88 w 185"/>
              <a:gd name="T1" fmla="*/ 163 h 166"/>
              <a:gd name="T2" fmla="*/ 18 w 185"/>
              <a:gd name="T3" fmla="*/ 93 h 166"/>
              <a:gd name="T4" fmla="*/ 3 w 185"/>
              <a:gd name="T5" fmla="*/ 68 h 166"/>
              <a:gd name="T6" fmla="*/ 4 w 185"/>
              <a:gd name="T7" fmla="*/ 39 h 166"/>
              <a:gd name="T8" fmla="*/ 18 w 185"/>
              <a:gd name="T9" fmla="*/ 17 h 166"/>
              <a:gd name="T10" fmla="*/ 41 w 185"/>
              <a:gd name="T11" fmla="*/ 3 h 166"/>
              <a:gd name="T12" fmla="*/ 70 w 185"/>
              <a:gd name="T13" fmla="*/ 2 h 166"/>
              <a:gd name="T14" fmla="*/ 93 w 185"/>
              <a:gd name="T15" fmla="*/ 14 h 166"/>
              <a:gd name="T16" fmla="*/ 116 w 185"/>
              <a:gd name="T17" fmla="*/ 2 h 166"/>
              <a:gd name="T18" fmla="*/ 145 w 185"/>
              <a:gd name="T19" fmla="*/ 3 h 166"/>
              <a:gd name="T20" fmla="*/ 168 w 185"/>
              <a:gd name="T21" fmla="*/ 17 h 166"/>
              <a:gd name="T22" fmla="*/ 182 w 185"/>
              <a:gd name="T23" fmla="*/ 39 h 166"/>
              <a:gd name="T24" fmla="*/ 182 w 185"/>
              <a:gd name="T25" fmla="*/ 39 h 166"/>
              <a:gd name="T26" fmla="*/ 183 w 185"/>
              <a:gd name="T27" fmla="*/ 68 h 166"/>
              <a:gd name="T28" fmla="*/ 168 w 185"/>
              <a:gd name="T29" fmla="*/ 93 h 166"/>
              <a:gd name="T30" fmla="*/ 167 w 185"/>
              <a:gd name="T31" fmla="*/ 93 h 166"/>
              <a:gd name="T32" fmla="*/ 98 w 185"/>
              <a:gd name="T33" fmla="*/ 163 h 166"/>
              <a:gd name="T34" fmla="*/ 88 w 185"/>
              <a:gd name="T35" fmla="*/ 163 h 166"/>
              <a:gd name="T36" fmla="*/ 88 w 185"/>
              <a:gd name="T37" fmla="*/ 163 h 166"/>
              <a:gd name="T38" fmla="*/ 101 w 185"/>
              <a:gd name="T39" fmla="*/ 25 h 166"/>
              <a:gd name="T40" fmla="*/ 101 w 185"/>
              <a:gd name="T41" fmla="*/ 25 h 166"/>
              <a:gd name="T42" fmla="*/ 101 w 185"/>
              <a:gd name="T43" fmla="*/ 26 h 166"/>
              <a:gd name="T44" fmla="*/ 79 w 185"/>
              <a:gd name="T45" fmla="*/ 48 h 166"/>
              <a:gd name="T46" fmla="*/ 73 w 185"/>
              <a:gd name="T47" fmla="*/ 48 h 166"/>
              <a:gd name="T48" fmla="*/ 73 w 185"/>
              <a:gd name="T49" fmla="*/ 42 h 166"/>
              <a:gd name="T50" fmla="*/ 87 w 185"/>
              <a:gd name="T51" fmla="*/ 28 h 166"/>
              <a:gd name="T52" fmla="*/ 87 w 185"/>
              <a:gd name="T53" fmla="*/ 27 h 166"/>
              <a:gd name="T54" fmla="*/ 66 w 185"/>
              <a:gd name="T55" fmla="*/ 16 h 166"/>
              <a:gd name="T56" fmla="*/ 45 w 185"/>
              <a:gd name="T57" fmla="*/ 16 h 166"/>
              <a:gd name="T58" fmla="*/ 28 w 185"/>
              <a:gd name="T59" fmla="*/ 27 h 166"/>
              <a:gd name="T60" fmla="*/ 17 w 185"/>
              <a:gd name="T61" fmla="*/ 44 h 166"/>
              <a:gd name="T62" fmla="*/ 16 w 185"/>
              <a:gd name="T63" fmla="*/ 64 h 166"/>
              <a:gd name="T64" fmla="*/ 28 w 185"/>
              <a:gd name="T65" fmla="*/ 83 h 166"/>
              <a:gd name="T66" fmla="*/ 93 w 185"/>
              <a:gd name="T67" fmla="*/ 148 h 166"/>
              <a:gd name="T68" fmla="*/ 157 w 185"/>
              <a:gd name="T69" fmla="*/ 83 h 166"/>
              <a:gd name="T70" fmla="*/ 158 w 185"/>
              <a:gd name="T71" fmla="*/ 83 h 166"/>
              <a:gd name="T72" fmla="*/ 169 w 185"/>
              <a:gd name="T73" fmla="*/ 64 h 166"/>
              <a:gd name="T74" fmla="*/ 168 w 185"/>
              <a:gd name="T75" fmla="*/ 44 h 166"/>
              <a:gd name="T76" fmla="*/ 158 w 185"/>
              <a:gd name="T77" fmla="*/ 27 h 166"/>
              <a:gd name="T78" fmla="*/ 141 w 185"/>
              <a:gd name="T79" fmla="*/ 16 h 166"/>
              <a:gd name="T80" fmla="*/ 119 w 185"/>
              <a:gd name="T81" fmla="*/ 16 h 166"/>
              <a:gd name="T82" fmla="*/ 101 w 185"/>
              <a:gd name="T83" fmla="*/ 2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5" h="166">
                <a:moveTo>
                  <a:pt x="88" y="163"/>
                </a:moveTo>
                <a:cubicBezTo>
                  <a:pt x="18" y="93"/>
                  <a:pt x="18" y="93"/>
                  <a:pt x="18" y="93"/>
                </a:cubicBezTo>
                <a:cubicBezTo>
                  <a:pt x="11" y="86"/>
                  <a:pt x="5" y="77"/>
                  <a:pt x="3" y="68"/>
                </a:cubicBezTo>
                <a:cubicBezTo>
                  <a:pt x="0" y="59"/>
                  <a:pt x="0" y="49"/>
                  <a:pt x="4" y="39"/>
                </a:cubicBezTo>
                <a:cubicBezTo>
                  <a:pt x="7" y="31"/>
                  <a:pt x="12" y="23"/>
                  <a:pt x="18" y="17"/>
                </a:cubicBezTo>
                <a:cubicBezTo>
                  <a:pt x="24" y="11"/>
                  <a:pt x="32" y="6"/>
                  <a:pt x="41" y="3"/>
                </a:cubicBezTo>
                <a:cubicBezTo>
                  <a:pt x="51" y="0"/>
                  <a:pt x="61" y="0"/>
                  <a:pt x="70" y="2"/>
                </a:cubicBezTo>
                <a:cubicBezTo>
                  <a:pt x="78" y="4"/>
                  <a:pt x="86" y="8"/>
                  <a:pt x="93" y="14"/>
                </a:cubicBezTo>
                <a:cubicBezTo>
                  <a:pt x="100" y="8"/>
                  <a:pt x="107" y="4"/>
                  <a:pt x="116" y="2"/>
                </a:cubicBezTo>
                <a:cubicBezTo>
                  <a:pt x="125" y="0"/>
                  <a:pt x="135" y="0"/>
                  <a:pt x="145" y="3"/>
                </a:cubicBezTo>
                <a:cubicBezTo>
                  <a:pt x="153" y="6"/>
                  <a:pt x="161" y="11"/>
                  <a:pt x="168" y="17"/>
                </a:cubicBezTo>
                <a:cubicBezTo>
                  <a:pt x="174" y="23"/>
                  <a:pt x="179" y="31"/>
                  <a:pt x="182" y="39"/>
                </a:cubicBezTo>
                <a:cubicBezTo>
                  <a:pt x="182" y="39"/>
                  <a:pt x="182" y="39"/>
                  <a:pt x="182" y="39"/>
                </a:cubicBezTo>
                <a:cubicBezTo>
                  <a:pt x="185" y="49"/>
                  <a:pt x="185" y="59"/>
                  <a:pt x="183" y="68"/>
                </a:cubicBezTo>
                <a:cubicBezTo>
                  <a:pt x="180" y="77"/>
                  <a:pt x="175" y="86"/>
                  <a:pt x="168" y="93"/>
                </a:cubicBezTo>
                <a:cubicBezTo>
                  <a:pt x="167" y="93"/>
                  <a:pt x="167" y="93"/>
                  <a:pt x="167" y="93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5" y="166"/>
                  <a:pt x="91" y="166"/>
                  <a:pt x="88" y="163"/>
                </a:cubicBezTo>
                <a:cubicBezTo>
                  <a:pt x="88" y="163"/>
                  <a:pt x="88" y="163"/>
                  <a:pt x="88" y="163"/>
                </a:cubicBezTo>
                <a:close/>
                <a:moveTo>
                  <a:pt x="101" y="25"/>
                </a:moveTo>
                <a:cubicBezTo>
                  <a:pt x="101" y="25"/>
                  <a:pt x="101" y="25"/>
                  <a:pt x="101" y="25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79" y="48"/>
                  <a:pt x="79" y="48"/>
                  <a:pt x="79" y="48"/>
                </a:cubicBezTo>
                <a:cubicBezTo>
                  <a:pt x="77" y="50"/>
                  <a:pt x="74" y="50"/>
                  <a:pt x="73" y="48"/>
                </a:cubicBezTo>
                <a:cubicBezTo>
                  <a:pt x="71" y="46"/>
                  <a:pt x="71" y="44"/>
                  <a:pt x="73" y="42"/>
                </a:cubicBezTo>
                <a:cubicBezTo>
                  <a:pt x="87" y="28"/>
                  <a:pt x="87" y="28"/>
                  <a:pt x="87" y="28"/>
                </a:cubicBezTo>
                <a:cubicBezTo>
                  <a:pt x="87" y="27"/>
                  <a:pt x="87" y="27"/>
                  <a:pt x="87" y="27"/>
                </a:cubicBezTo>
                <a:cubicBezTo>
                  <a:pt x="81" y="22"/>
                  <a:pt x="74" y="18"/>
                  <a:pt x="66" y="16"/>
                </a:cubicBezTo>
                <a:cubicBezTo>
                  <a:pt x="60" y="14"/>
                  <a:pt x="52" y="14"/>
                  <a:pt x="45" y="16"/>
                </a:cubicBezTo>
                <a:cubicBezTo>
                  <a:pt x="39" y="18"/>
                  <a:pt x="33" y="22"/>
                  <a:pt x="28" y="27"/>
                </a:cubicBezTo>
                <a:cubicBezTo>
                  <a:pt x="23" y="31"/>
                  <a:pt x="19" y="37"/>
                  <a:pt x="17" y="44"/>
                </a:cubicBezTo>
                <a:cubicBezTo>
                  <a:pt x="15" y="51"/>
                  <a:pt x="15" y="57"/>
                  <a:pt x="16" y="64"/>
                </a:cubicBezTo>
                <a:cubicBezTo>
                  <a:pt x="18" y="71"/>
                  <a:pt x="22" y="77"/>
                  <a:pt x="28" y="83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63" y="77"/>
                  <a:pt x="167" y="71"/>
                  <a:pt x="169" y="64"/>
                </a:cubicBezTo>
                <a:cubicBezTo>
                  <a:pt x="171" y="58"/>
                  <a:pt x="171" y="51"/>
                  <a:pt x="168" y="44"/>
                </a:cubicBezTo>
                <a:cubicBezTo>
                  <a:pt x="166" y="37"/>
                  <a:pt x="163" y="31"/>
                  <a:pt x="158" y="27"/>
                </a:cubicBezTo>
                <a:cubicBezTo>
                  <a:pt x="153" y="22"/>
                  <a:pt x="147" y="18"/>
                  <a:pt x="141" y="16"/>
                </a:cubicBezTo>
                <a:cubicBezTo>
                  <a:pt x="133" y="14"/>
                  <a:pt x="126" y="14"/>
                  <a:pt x="119" y="16"/>
                </a:cubicBezTo>
                <a:cubicBezTo>
                  <a:pt x="113" y="17"/>
                  <a:pt x="107" y="21"/>
                  <a:pt x="101" y="2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AutoShape 28">
            <a:extLst>
              <a:ext uri="{FF2B5EF4-FFF2-40B4-BE49-F238E27FC236}">
                <a16:creationId xmlns:a16="http://schemas.microsoft.com/office/drawing/2014/main" id="{DF7F6A71-B2BB-4020-3BBD-FB5AF9872E5F}"/>
              </a:ext>
            </a:extLst>
          </p:cNvPr>
          <p:cNvSpPr>
            <a:spLocks/>
          </p:cNvSpPr>
          <p:nvPr/>
        </p:nvSpPr>
        <p:spPr bwMode="auto">
          <a:xfrm>
            <a:off x="6606141" y="2068744"/>
            <a:ext cx="709714" cy="709708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/>
            </a:pPr>
            <a:endParaRPr lang="es-E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Freeform 195">
            <a:extLst>
              <a:ext uri="{FF2B5EF4-FFF2-40B4-BE49-F238E27FC236}">
                <a16:creationId xmlns:a16="http://schemas.microsoft.com/office/drawing/2014/main" id="{EDB5F77F-3293-227D-CE68-1AE8B961F1C9}"/>
              </a:ext>
            </a:extLst>
          </p:cNvPr>
          <p:cNvSpPr>
            <a:spLocks noEditPoints="1"/>
          </p:cNvSpPr>
          <p:nvPr/>
        </p:nvSpPr>
        <p:spPr bwMode="auto">
          <a:xfrm>
            <a:off x="6845329" y="2279276"/>
            <a:ext cx="231339" cy="288644"/>
          </a:xfrm>
          <a:custGeom>
            <a:avLst/>
            <a:gdLst>
              <a:gd name="T0" fmla="*/ 68 w 148"/>
              <a:gd name="T1" fmla="*/ 120 h 184"/>
              <a:gd name="T2" fmla="*/ 67 w 148"/>
              <a:gd name="T3" fmla="*/ 121 h 184"/>
              <a:gd name="T4" fmla="*/ 11 w 148"/>
              <a:gd name="T5" fmla="*/ 120 h 184"/>
              <a:gd name="T6" fmla="*/ 0 w 148"/>
              <a:gd name="T7" fmla="*/ 92 h 184"/>
              <a:gd name="T8" fmla="*/ 39 w 148"/>
              <a:gd name="T9" fmla="*/ 53 h 184"/>
              <a:gd name="T10" fmla="*/ 68 w 148"/>
              <a:gd name="T11" fmla="*/ 64 h 184"/>
              <a:gd name="T12" fmla="*/ 91 w 148"/>
              <a:gd name="T13" fmla="*/ 29 h 184"/>
              <a:gd name="T14" fmla="*/ 119 w 148"/>
              <a:gd name="T15" fmla="*/ 0 h 184"/>
              <a:gd name="T16" fmla="*/ 148 w 148"/>
              <a:gd name="T17" fmla="*/ 29 h 184"/>
              <a:gd name="T18" fmla="*/ 119 w 148"/>
              <a:gd name="T19" fmla="*/ 58 h 184"/>
              <a:gd name="T20" fmla="*/ 73 w 148"/>
              <a:gd name="T21" fmla="*/ 71 h 184"/>
              <a:gd name="T22" fmla="*/ 73 w 148"/>
              <a:gd name="T23" fmla="*/ 113 h 184"/>
              <a:gd name="T24" fmla="*/ 119 w 148"/>
              <a:gd name="T25" fmla="*/ 127 h 184"/>
              <a:gd name="T26" fmla="*/ 148 w 148"/>
              <a:gd name="T27" fmla="*/ 155 h 184"/>
              <a:gd name="T28" fmla="*/ 140 w 148"/>
              <a:gd name="T29" fmla="*/ 175 h 184"/>
              <a:gd name="T30" fmla="*/ 99 w 148"/>
              <a:gd name="T31" fmla="*/ 175 h 184"/>
              <a:gd name="T32" fmla="*/ 94 w 148"/>
              <a:gd name="T33" fmla="*/ 141 h 184"/>
              <a:gd name="T34" fmla="*/ 130 w 148"/>
              <a:gd name="T35" fmla="*/ 145 h 184"/>
              <a:gd name="T36" fmla="*/ 109 w 148"/>
              <a:gd name="T37" fmla="*/ 145 h 184"/>
              <a:gd name="T38" fmla="*/ 109 w 148"/>
              <a:gd name="T39" fmla="*/ 166 h 184"/>
              <a:gd name="T40" fmla="*/ 130 w 148"/>
              <a:gd name="T41" fmla="*/ 166 h 184"/>
              <a:gd name="T42" fmla="*/ 130 w 148"/>
              <a:gd name="T43" fmla="*/ 145 h 184"/>
              <a:gd name="T44" fmla="*/ 57 w 148"/>
              <a:gd name="T45" fmla="*/ 74 h 184"/>
              <a:gd name="T46" fmla="*/ 21 w 148"/>
              <a:gd name="T47" fmla="*/ 74 h 184"/>
              <a:gd name="T48" fmla="*/ 14 w 148"/>
              <a:gd name="T49" fmla="*/ 92 h 184"/>
              <a:gd name="T50" fmla="*/ 21 w 148"/>
              <a:gd name="T51" fmla="*/ 110 h 184"/>
              <a:gd name="T52" fmla="*/ 57 w 148"/>
              <a:gd name="T53" fmla="*/ 110 h 184"/>
              <a:gd name="T54" fmla="*/ 65 w 148"/>
              <a:gd name="T55" fmla="*/ 92 h 184"/>
              <a:gd name="T56" fmla="*/ 57 w 148"/>
              <a:gd name="T57" fmla="*/ 74 h 184"/>
              <a:gd name="T58" fmla="*/ 130 w 148"/>
              <a:gd name="T59" fmla="*/ 19 h 184"/>
              <a:gd name="T60" fmla="*/ 109 w 148"/>
              <a:gd name="T61" fmla="*/ 19 h 184"/>
              <a:gd name="T62" fmla="*/ 109 w 148"/>
              <a:gd name="T63" fmla="*/ 39 h 184"/>
              <a:gd name="T64" fmla="*/ 130 w 148"/>
              <a:gd name="T65" fmla="*/ 39 h 184"/>
              <a:gd name="T66" fmla="*/ 130 w 148"/>
              <a:gd name="T67" fmla="*/ 19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8" h="184">
                <a:moveTo>
                  <a:pt x="94" y="141"/>
                </a:moveTo>
                <a:cubicBezTo>
                  <a:pt x="68" y="120"/>
                  <a:pt x="68" y="120"/>
                  <a:pt x="68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0" y="127"/>
                  <a:pt x="50" y="132"/>
                  <a:pt x="39" y="132"/>
                </a:cubicBezTo>
                <a:cubicBezTo>
                  <a:pt x="28" y="132"/>
                  <a:pt x="19" y="127"/>
                  <a:pt x="11" y="120"/>
                </a:cubicBezTo>
                <a:cubicBezTo>
                  <a:pt x="11" y="120"/>
                  <a:pt x="11" y="120"/>
                  <a:pt x="11" y="120"/>
                </a:cubicBezTo>
                <a:cubicBezTo>
                  <a:pt x="4" y="113"/>
                  <a:pt x="0" y="103"/>
                  <a:pt x="0" y="92"/>
                </a:cubicBezTo>
                <a:cubicBezTo>
                  <a:pt x="0" y="81"/>
                  <a:pt x="4" y="71"/>
                  <a:pt x="11" y="64"/>
                </a:cubicBezTo>
                <a:cubicBezTo>
                  <a:pt x="19" y="57"/>
                  <a:pt x="28" y="53"/>
                  <a:pt x="39" y="53"/>
                </a:cubicBezTo>
                <a:cubicBezTo>
                  <a:pt x="50" y="53"/>
                  <a:pt x="60" y="57"/>
                  <a:pt x="67" y="64"/>
                </a:cubicBezTo>
                <a:cubicBezTo>
                  <a:pt x="68" y="64"/>
                  <a:pt x="68" y="64"/>
                  <a:pt x="68" y="64"/>
                </a:cubicBezTo>
                <a:cubicBezTo>
                  <a:pt x="94" y="43"/>
                  <a:pt x="94" y="43"/>
                  <a:pt x="94" y="43"/>
                </a:cubicBezTo>
                <a:cubicBezTo>
                  <a:pt x="92" y="39"/>
                  <a:pt x="91" y="34"/>
                  <a:pt x="91" y="29"/>
                </a:cubicBezTo>
                <a:cubicBezTo>
                  <a:pt x="91" y="21"/>
                  <a:pt x="94" y="14"/>
                  <a:pt x="99" y="9"/>
                </a:cubicBezTo>
                <a:cubicBezTo>
                  <a:pt x="104" y="4"/>
                  <a:pt x="111" y="0"/>
                  <a:pt x="119" y="0"/>
                </a:cubicBezTo>
                <a:cubicBezTo>
                  <a:pt x="127" y="0"/>
                  <a:pt x="134" y="4"/>
                  <a:pt x="140" y="9"/>
                </a:cubicBezTo>
                <a:cubicBezTo>
                  <a:pt x="145" y="14"/>
                  <a:pt x="148" y="21"/>
                  <a:pt x="148" y="29"/>
                </a:cubicBezTo>
                <a:cubicBezTo>
                  <a:pt x="148" y="37"/>
                  <a:pt x="145" y="44"/>
                  <a:pt x="140" y="49"/>
                </a:cubicBezTo>
                <a:cubicBezTo>
                  <a:pt x="134" y="55"/>
                  <a:pt x="127" y="58"/>
                  <a:pt x="119" y="58"/>
                </a:cubicBezTo>
                <a:cubicBezTo>
                  <a:pt x="112" y="58"/>
                  <a:pt x="105" y="55"/>
                  <a:pt x="100" y="50"/>
                </a:cubicBezTo>
                <a:cubicBezTo>
                  <a:pt x="73" y="71"/>
                  <a:pt x="73" y="71"/>
                  <a:pt x="73" y="71"/>
                </a:cubicBezTo>
                <a:cubicBezTo>
                  <a:pt x="77" y="77"/>
                  <a:pt x="79" y="84"/>
                  <a:pt x="79" y="92"/>
                </a:cubicBezTo>
                <a:cubicBezTo>
                  <a:pt x="79" y="100"/>
                  <a:pt x="77" y="107"/>
                  <a:pt x="73" y="113"/>
                </a:cubicBezTo>
                <a:cubicBezTo>
                  <a:pt x="100" y="134"/>
                  <a:pt x="100" y="134"/>
                  <a:pt x="100" y="134"/>
                </a:cubicBezTo>
                <a:cubicBezTo>
                  <a:pt x="105" y="130"/>
                  <a:pt x="112" y="127"/>
                  <a:pt x="119" y="127"/>
                </a:cubicBezTo>
                <a:cubicBezTo>
                  <a:pt x="127" y="127"/>
                  <a:pt x="134" y="130"/>
                  <a:pt x="140" y="135"/>
                </a:cubicBezTo>
                <a:cubicBezTo>
                  <a:pt x="145" y="140"/>
                  <a:pt x="148" y="147"/>
                  <a:pt x="148" y="155"/>
                </a:cubicBezTo>
                <a:cubicBezTo>
                  <a:pt x="148" y="163"/>
                  <a:pt x="145" y="170"/>
                  <a:pt x="140" y="175"/>
                </a:cubicBezTo>
                <a:cubicBezTo>
                  <a:pt x="140" y="175"/>
                  <a:pt x="140" y="175"/>
                  <a:pt x="140" y="175"/>
                </a:cubicBezTo>
                <a:cubicBezTo>
                  <a:pt x="134" y="181"/>
                  <a:pt x="127" y="184"/>
                  <a:pt x="119" y="184"/>
                </a:cubicBezTo>
                <a:cubicBezTo>
                  <a:pt x="111" y="184"/>
                  <a:pt x="104" y="181"/>
                  <a:pt x="99" y="175"/>
                </a:cubicBezTo>
                <a:cubicBezTo>
                  <a:pt x="94" y="170"/>
                  <a:pt x="91" y="163"/>
                  <a:pt x="91" y="155"/>
                </a:cubicBezTo>
                <a:cubicBezTo>
                  <a:pt x="91" y="150"/>
                  <a:pt x="92" y="145"/>
                  <a:pt x="94" y="141"/>
                </a:cubicBezTo>
                <a:close/>
                <a:moveTo>
                  <a:pt x="130" y="145"/>
                </a:moveTo>
                <a:cubicBezTo>
                  <a:pt x="130" y="145"/>
                  <a:pt x="130" y="145"/>
                  <a:pt x="130" y="145"/>
                </a:cubicBezTo>
                <a:cubicBezTo>
                  <a:pt x="127" y="142"/>
                  <a:pt x="123" y="141"/>
                  <a:pt x="119" y="141"/>
                </a:cubicBezTo>
                <a:cubicBezTo>
                  <a:pt x="115" y="141"/>
                  <a:pt x="112" y="142"/>
                  <a:pt x="109" y="145"/>
                </a:cubicBezTo>
                <a:cubicBezTo>
                  <a:pt x="106" y="148"/>
                  <a:pt x="105" y="151"/>
                  <a:pt x="105" y="155"/>
                </a:cubicBezTo>
                <a:cubicBezTo>
                  <a:pt x="105" y="159"/>
                  <a:pt x="106" y="163"/>
                  <a:pt x="109" y="166"/>
                </a:cubicBezTo>
                <a:cubicBezTo>
                  <a:pt x="112" y="168"/>
                  <a:pt x="115" y="170"/>
                  <a:pt x="119" y="170"/>
                </a:cubicBezTo>
                <a:cubicBezTo>
                  <a:pt x="123" y="170"/>
                  <a:pt x="127" y="168"/>
                  <a:pt x="130" y="166"/>
                </a:cubicBezTo>
                <a:cubicBezTo>
                  <a:pt x="132" y="163"/>
                  <a:pt x="134" y="159"/>
                  <a:pt x="134" y="155"/>
                </a:cubicBezTo>
                <a:cubicBezTo>
                  <a:pt x="134" y="151"/>
                  <a:pt x="132" y="148"/>
                  <a:pt x="130" y="145"/>
                </a:cubicBezTo>
                <a:close/>
                <a:moveTo>
                  <a:pt x="57" y="74"/>
                </a:moveTo>
                <a:cubicBezTo>
                  <a:pt x="57" y="74"/>
                  <a:pt x="57" y="74"/>
                  <a:pt x="57" y="74"/>
                </a:cubicBezTo>
                <a:cubicBezTo>
                  <a:pt x="53" y="70"/>
                  <a:pt x="46" y="67"/>
                  <a:pt x="39" y="67"/>
                </a:cubicBezTo>
                <a:cubicBezTo>
                  <a:pt x="32" y="67"/>
                  <a:pt x="26" y="70"/>
                  <a:pt x="21" y="74"/>
                </a:cubicBezTo>
                <a:cubicBezTo>
                  <a:pt x="21" y="74"/>
                  <a:pt x="21" y="74"/>
                  <a:pt x="21" y="74"/>
                </a:cubicBezTo>
                <a:cubicBezTo>
                  <a:pt x="17" y="79"/>
                  <a:pt x="14" y="85"/>
                  <a:pt x="14" y="92"/>
                </a:cubicBezTo>
                <a:cubicBezTo>
                  <a:pt x="14" y="99"/>
                  <a:pt x="17" y="105"/>
                  <a:pt x="21" y="110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6" y="115"/>
                  <a:pt x="32" y="118"/>
                  <a:pt x="39" y="118"/>
                </a:cubicBezTo>
                <a:cubicBezTo>
                  <a:pt x="46" y="118"/>
                  <a:pt x="53" y="115"/>
                  <a:pt x="57" y="110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62" y="106"/>
                  <a:pt x="65" y="99"/>
                  <a:pt x="65" y="92"/>
                </a:cubicBezTo>
                <a:cubicBezTo>
                  <a:pt x="65" y="85"/>
                  <a:pt x="62" y="79"/>
                  <a:pt x="58" y="74"/>
                </a:cubicBezTo>
                <a:cubicBezTo>
                  <a:pt x="57" y="74"/>
                  <a:pt x="57" y="74"/>
                  <a:pt x="57" y="74"/>
                </a:cubicBezTo>
                <a:close/>
                <a:moveTo>
                  <a:pt x="130" y="19"/>
                </a:moveTo>
                <a:cubicBezTo>
                  <a:pt x="130" y="19"/>
                  <a:pt x="130" y="19"/>
                  <a:pt x="130" y="19"/>
                </a:cubicBezTo>
                <a:cubicBezTo>
                  <a:pt x="127" y="16"/>
                  <a:pt x="123" y="15"/>
                  <a:pt x="119" y="15"/>
                </a:cubicBezTo>
                <a:cubicBezTo>
                  <a:pt x="115" y="15"/>
                  <a:pt x="112" y="16"/>
                  <a:pt x="109" y="19"/>
                </a:cubicBezTo>
                <a:cubicBezTo>
                  <a:pt x="106" y="21"/>
                  <a:pt x="105" y="25"/>
                  <a:pt x="105" y="29"/>
                </a:cubicBezTo>
                <a:cubicBezTo>
                  <a:pt x="105" y="33"/>
                  <a:pt x="106" y="37"/>
                  <a:pt x="109" y="39"/>
                </a:cubicBezTo>
                <a:cubicBezTo>
                  <a:pt x="112" y="42"/>
                  <a:pt x="115" y="44"/>
                  <a:pt x="119" y="44"/>
                </a:cubicBezTo>
                <a:cubicBezTo>
                  <a:pt x="123" y="44"/>
                  <a:pt x="127" y="42"/>
                  <a:pt x="130" y="39"/>
                </a:cubicBezTo>
                <a:cubicBezTo>
                  <a:pt x="132" y="37"/>
                  <a:pt x="134" y="33"/>
                  <a:pt x="134" y="29"/>
                </a:cubicBezTo>
                <a:cubicBezTo>
                  <a:pt x="134" y="25"/>
                  <a:pt x="132" y="21"/>
                  <a:pt x="130" y="1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2588">
            <a:extLst>
              <a:ext uri="{FF2B5EF4-FFF2-40B4-BE49-F238E27FC236}">
                <a16:creationId xmlns:a16="http://schemas.microsoft.com/office/drawing/2014/main" id="{AA985ED2-2FF5-DA00-710B-4822C841E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695" y="3046668"/>
            <a:ext cx="10202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TextBox 2588">
            <a:extLst>
              <a:ext uri="{FF2B5EF4-FFF2-40B4-BE49-F238E27FC236}">
                <a16:creationId xmlns:a16="http://schemas.microsoft.com/office/drawing/2014/main" id="{022A1E0A-EA5C-2A47-B2DF-69AA125CE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5510" y="3635710"/>
            <a:ext cx="10202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TextBox 2588">
            <a:extLst>
              <a:ext uri="{FF2B5EF4-FFF2-40B4-BE49-F238E27FC236}">
                <a16:creationId xmlns:a16="http://schemas.microsoft.com/office/drawing/2014/main" id="{844EE90D-ABD9-4F44-96BA-35841D83D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695" y="4227315"/>
            <a:ext cx="10202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anose="020B0306030504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Freeform 71">
            <a:extLst>
              <a:ext uri="{FF2B5EF4-FFF2-40B4-BE49-F238E27FC236}">
                <a16:creationId xmlns:a16="http://schemas.microsoft.com/office/drawing/2014/main" id="{0633F12A-3CD3-234F-F9AF-EA3D1EC814D4}"/>
              </a:ext>
            </a:extLst>
          </p:cNvPr>
          <p:cNvSpPr>
            <a:spLocks noEditPoints="1"/>
          </p:cNvSpPr>
          <p:nvPr/>
        </p:nvSpPr>
        <p:spPr bwMode="auto">
          <a:xfrm>
            <a:off x="3894087" y="2388072"/>
            <a:ext cx="451839" cy="441798"/>
          </a:xfrm>
          <a:custGeom>
            <a:avLst/>
            <a:gdLst>
              <a:gd name="T0" fmla="*/ 135 w 181"/>
              <a:gd name="T1" fmla="*/ 14 h 176"/>
              <a:gd name="T2" fmla="*/ 124 w 181"/>
              <a:gd name="T3" fmla="*/ 9 h 176"/>
              <a:gd name="T4" fmla="*/ 104 w 181"/>
              <a:gd name="T5" fmla="*/ 21 h 176"/>
              <a:gd name="T6" fmla="*/ 144 w 181"/>
              <a:gd name="T7" fmla="*/ 24 h 176"/>
              <a:gd name="T8" fmla="*/ 40 w 181"/>
              <a:gd name="T9" fmla="*/ 102 h 176"/>
              <a:gd name="T10" fmla="*/ 27 w 181"/>
              <a:gd name="T11" fmla="*/ 98 h 176"/>
              <a:gd name="T12" fmla="*/ 9 w 181"/>
              <a:gd name="T13" fmla="*/ 110 h 176"/>
              <a:gd name="T14" fmla="*/ 47 w 181"/>
              <a:gd name="T15" fmla="*/ 110 h 176"/>
              <a:gd name="T16" fmla="*/ 154 w 181"/>
              <a:gd name="T17" fmla="*/ 23 h 176"/>
              <a:gd name="T18" fmla="*/ 120 w 181"/>
              <a:gd name="T19" fmla="*/ 44 h 176"/>
              <a:gd name="T20" fmla="*/ 83 w 181"/>
              <a:gd name="T21" fmla="*/ 93 h 176"/>
              <a:gd name="T22" fmla="*/ 115 w 181"/>
              <a:gd name="T23" fmla="*/ 97 h 176"/>
              <a:gd name="T24" fmla="*/ 110 w 181"/>
              <a:gd name="T25" fmla="*/ 74 h 176"/>
              <a:gd name="T26" fmla="*/ 131 w 181"/>
              <a:gd name="T27" fmla="*/ 58 h 176"/>
              <a:gd name="T28" fmla="*/ 148 w 181"/>
              <a:gd name="T29" fmla="*/ 60 h 176"/>
              <a:gd name="T30" fmla="*/ 173 w 181"/>
              <a:gd name="T31" fmla="*/ 70 h 176"/>
              <a:gd name="T32" fmla="*/ 177 w 181"/>
              <a:gd name="T33" fmla="*/ 94 h 176"/>
              <a:gd name="T34" fmla="*/ 97 w 181"/>
              <a:gd name="T35" fmla="*/ 107 h 176"/>
              <a:gd name="T36" fmla="*/ 148 w 181"/>
              <a:gd name="T37" fmla="*/ 147 h 176"/>
              <a:gd name="T38" fmla="*/ 27 w 181"/>
              <a:gd name="T39" fmla="*/ 147 h 176"/>
              <a:gd name="T40" fmla="*/ 99 w 181"/>
              <a:gd name="T41" fmla="*/ 139 h 176"/>
              <a:gd name="T42" fmla="*/ 11 w 181"/>
              <a:gd name="T43" fmla="*/ 123 h 176"/>
              <a:gd name="T44" fmla="*/ 13 w 181"/>
              <a:gd name="T45" fmla="*/ 94 h 176"/>
              <a:gd name="T46" fmla="*/ 48 w 181"/>
              <a:gd name="T47" fmla="*/ 101 h 176"/>
              <a:gd name="T48" fmla="*/ 37 w 181"/>
              <a:gd name="T49" fmla="*/ 123 h 176"/>
              <a:gd name="T50" fmla="*/ 102 w 181"/>
              <a:gd name="T51" fmla="*/ 131 h 176"/>
              <a:gd name="T52" fmla="*/ 40 w 181"/>
              <a:gd name="T53" fmla="*/ 77 h 176"/>
              <a:gd name="T54" fmla="*/ 12 w 181"/>
              <a:gd name="T55" fmla="*/ 52 h 176"/>
              <a:gd name="T56" fmla="*/ 34 w 181"/>
              <a:gd name="T57" fmla="*/ 36 h 176"/>
              <a:gd name="T58" fmla="*/ 52 w 181"/>
              <a:gd name="T59" fmla="*/ 38 h 176"/>
              <a:gd name="T60" fmla="*/ 73 w 181"/>
              <a:gd name="T61" fmla="*/ 53 h 176"/>
              <a:gd name="T62" fmla="*/ 86 w 181"/>
              <a:gd name="T63" fmla="*/ 65 h 176"/>
              <a:gd name="T64" fmla="*/ 79 w 181"/>
              <a:gd name="T65" fmla="*/ 85 h 176"/>
              <a:gd name="T66" fmla="*/ 114 w 181"/>
              <a:gd name="T67" fmla="*/ 37 h 176"/>
              <a:gd name="T68" fmla="*/ 99 w 181"/>
              <a:gd name="T69" fmla="*/ 15 h 176"/>
              <a:gd name="T70" fmla="*/ 118 w 181"/>
              <a:gd name="T71" fmla="*/ 0 h 176"/>
              <a:gd name="T72" fmla="*/ 140 w 181"/>
              <a:gd name="T73" fmla="*/ 5 h 176"/>
              <a:gd name="T74" fmla="*/ 115 w 181"/>
              <a:gd name="T75" fmla="*/ 83 h 176"/>
              <a:gd name="T76" fmla="*/ 115 w 181"/>
              <a:gd name="T77" fmla="*/ 89 h 176"/>
              <a:gd name="T78" fmla="*/ 171 w 181"/>
              <a:gd name="T79" fmla="*/ 88 h 176"/>
              <a:gd name="T80" fmla="*/ 167 w 181"/>
              <a:gd name="T81" fmla="*/ 76 h 176"/>
              <a:gd name="T82" fmla="*/ 154 w 181"/>
              <a:gd name="T83" fmla="*/ 67 h 176"/>
              <a:gd name="T84" fmla="*/ 143 w 181"/>
              <a:gd name="T85" fmla="*/ 68 h 176"/>
              <a:gd name="T86" fmla="*/ 132 w 181"/>
              <a:gd name="T87" fmla="*/ 69 h 176"/>
              <a:gd name="T88" fmla="*/ 120 w 181"/>
              <a:gd name="T89" fmla="*/ 70 h 176"/>
              <a:gd name="T90" fmla="*/ 119 w 181"/>
              <a:gd name="T91" fmla="*/ 77 h 176"/>
              <a:gd name="T92" fmla="*/ 18 w 181"/>
              <a:gd name="T93" fmla="*/ 62 h 176"/>
              <a:gd name="T94" fmla="*/ 77 w 181"/>
              <a:gd name="T95" fmla="*/ 62 h 176"/>
              <a:gd name="T96" fmla="*/ 63 w 181"/>
              <a:gd name="T97" fmla="*/ 46 h 176"/>
              <a:gd name="T98" fmla="*/ 53 w 181"/>
              <a:gd name="T99" fmla="*/ 48 h 176"/>
              <a:gd name="T100" fmla="*/ 39 w 181"/>
              <a:gd name="T101" fmla="*/ 43 h 176"/>
              <a:gd name="T102" fmla="*/ 26 w 181"/>
              <a:gd name="T103" fmla="*/ 46 h 176"/>
              <a:gd name="T104" fmla="*/ 22 w 181"/>
              <a:gd name="T105" fmla="*/ 55 h 176"/>
              <a:gd name="T106" fmla="*/ 134 w 181"/>
              <a:gd name="T107" fmla="*/ 16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" h="176">
                <a:moveTo>
                  <a:pt x="141" y="20"/>
                </a:moveTo>
                <a:cubicBezTo>
                  <a:pt x="141" y="20"/>
                  <a:pt x="141" y="20"/>
                  <a:pt x="141" y="20"/>
                </a:cubicBezTo>
                <a:cubicBezTo>
                  <a:pt x="137" y="20"/>
                  <a:pt x="135" y="18"/>
                  <a:pt x="135" y="14"/>
                </a:cubicBezTo>
                <a:cubicBezTo>
                  <a:pt x="135" y="14"/>
                  <a:pt x="135" y="14"/>
                  <a:pt x="135" y="14"/>
                </a:cubicBezTo>
                <a:cubicBezTo>
                  <a:pt x="135" y="14"/>
                  <a:pt x="135" y="14"/>
                  <a:pt x="135" y="14"/>
                </a:cubicBezTo>
                <a:cubicBezTo>
                  <a:pt x="135" y="13"/>
                  <a:pt x="135" y="13"/>
                  <a:pt x="135" y="13"/>
                </a:cubicBezTo>
                <a:cubicBezTo>
                  <a:pt x="135" y="12"/>
                  <a:pt x="135" y="11"/>
                  <a:pt x="134" y="11"/>
                </a:cubicBezTo>
                <a:cubicBezTo>
                  <a:pt x="134" y="10"/>
                  <a:pt x="132" y="10"/>
                  <a:pt x="131" y="11"/>
                </a:cubicBezTo>
                <a:cubicBezTo>
                  <a:pt x="129" y="12"/>
                  <a:pt x="127" y="11"/>
                  <a:pt x="125" y="10"/>
                </a:cubicBezTo>
                <a:cubicBezTo>
                  <a:pt x="125" y="9"/>
                  <a:pt x="125" y="9"/>
                  <a:pt x="124" y="9"/>
                </a:cubicBezTo>
                <a:cubicBezTo>
                  <a:pt x="124" y="8"/>
                  <a:pt x="123" y="8"/>
                  <a:pt x="122" y="8"/>
                </a:cubicBezTo>
                <a:cubicBezTo>
                  <a:pt x="120" y="8"/>
                  <a:pt x="118" y="11"/>
                  <a:pt x="116" y="10"/>
                </a:cubicBezTo>
                <a:cubicBezTo>
                  <a:pt x="114" y="10"/>
                  <a:pt x="113" y="12"/>
                  <a:pt x="113" y="14"/>
                </a:cubicBezTo>
                <a:cubicBezTo>
                  <a:pt x="113" y="19"/>
                  <a:pt x="113" y="20"/>
                  <a:pt x="106" y="20"/>
                </a:cubicBezTo>
                <a:cubicBezTo>
                  <a:pt x="106" y="20"/>
                  <a:pt x="105" y="20"/>
                  <a:pt x="104" y="21"/>
                </a:cubicBezTo>
                <a:cubicBezTo>
                  <a:pt x="104" y="21"/>
                  <a:pt x="104" y="22"/>
                  <a:pt x="104" y="23"/>
                </a:cubicBezTo>
                <a:cubicBezTo>
                  <a:pt x="104" y="23"/>
                  <a:pt x="104" y="24"/>
                  <a:pt x="104" y="24"/>
                </a:cubicBezTo>
                <a:cubicBezTo>
                  <a:pt x="105" y="25"/>
                  <a:pt x="106" y="25"/>
                  <a:pt x="106" y="25"/>
                </a:cubicBezTo>
                <a:cubicBezTo>
                  <a:pt x="143" y="25"/>
                  <a:pt x="143" y="25"/>
                  <a:pt x="143" y="25"/>
                </a:cubicBezTo>
                <a:cubicBezTo>
                  <a:pt x="143" y="25"/>
                  <a:pt x="144" y="25"/>
                  <a:pt x="144" y="24"/>
                </a:cubicBezTo>
                <a:cubicBezTo>
                  <a:pt x="145" y="24"/>
                  <a:pt x="145" y="23"/>
                  <a:pt x="145" y="23"/>
                </a:cubicBezTo>
                <a:cubicBezTo>
                  <a:pt x="145" y="20"/>
                  <a:pt x="143" y="20"/>
                  <a:pt x="141" y="20"/>
                </a:cubicBezTo>
                <a:close/>
                <a:moveTo>
                  <a:pt x="47" y="110"/>
                </a:moveTo>
                <a:cubicBezTo>
                  <a:pt x="47" y="110"/>
                  <a:pt x="47" y="110"/>
                  <a:pt x="47" y="110"/>
                </a:cubicBezTo>
                <a:cubicBezTo>
                  <a:pt x="41" y="110"/>
                  <a:pt x="40" y="109"/>
                  <a:pt x="40" y="102"/>
                </a:cubicBezTo>
                <a:cubicBezTo>
                  <a:pt x="40" y="102"/>
                  <a:pt x="40" y="101"/>
                  <a:pt x="39" y="101"/>
                </a:cubicBezTo>
                <a:cubicBezTo>
                  <a:pt x="39" y="100"/>
                  <a:pt x="37" y="99"/>
                  <a:pt x="36" y="100"/>
                </a:cubicBezTo>
                <a:cubicBezTo>
                  <a:pt x="34" y="102"/>
                  <a:pt x="31" y="101"/>
                  <a:pt x="30" y="99"/>
                </a:cubicBezTo>
                <a:cubicBezTo>
                  <a:pt x="30" y="99"/>
                  <a:pt x="29" y="98"/>
                  <a:pt x="29" y="98"/>
                </a:cubicBezTo>
                <a:cubicBezTo>
                  <a:pt x="28" y="98"/>
                  <a:pt x="28" y="98"/>
                  <a:pt x="27" y="98"/>
                </a:cubicBezTo>
                <a:cubicBezTo>
                  <a:pt x="26" y="98"/>
                  <a:pt x="25" y="98"/>
                  <a:pt x="24" y="99"/>
                </a:cubicBezTo>
                <a:cubicBezTo>
                  <a:pt x="23" y="100"/>
                  <a:pt x="22" y="100"/>
                  <a:pt x="21" y="100"/>
                </a:cubicBezTo>
                <a:cubicBezTo>
                  <a:pt x="18" y="100"/>
                  <a:pt x="18" y="101"/>
                  <a:pt x="18" y="103"/>
                </a:cubicBezTo>
                <a:cubicBezTo>
                  <a:pt x="18" y="109"/>
                  <a:pt x="18" y="110"/>
                  <a:pt x="11" y="110"/>
                </a:cubicBezTo>
                <a:cubicBezTo>
                  <a:pt x="10" y="110"/>
                  <a:pt x="10" y="110"/>
                  <a:pt x="9" y="110"/>
                </a:cubicBezTo>
                <a:cubicBezTo>
                  <a:pt x="9" y="111"/>
                  <a:pt x="8" y="112"/>
                  <a:pt x="8" y="112"/>
                </a:cubicBezTo>
                <a:cubicBezTo>
                  <a:pt x="8" y="113"/>
                  <a:pt x="9" y="114"/>
                  <a:pt x="9" y="114"/>
                </a:cubicBezTo>
                <a:cubicBezTo>
                  <a:pt x="10" y="115"/>
                  <a:pt x="10" y="115"/>
                  <a:pt x="11" y="115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51" y="115"/>
                  <a:pt x="51" y="110"/>
                  <a:pt x="47" y="110"/>
                </a:cubicBezTo>
                <a:close/>
                <a:moveTo>
                  <a:pt x="140" y="5"/>
                </a:moveTo>
                <a:cubicBezTo>
                  <a:pt x="140" y="5"/>
                  <a:pt x="140" y="5"/>
                  <a:pt x="140" y="5"/>
                </a:cubicBezTo>
                <a:cubicBezTo>
                  <a:pt x="142" y="7"/>
                  <a:pt x="143" y="9"/>
                  <a:pt x="144" y="12"/>
                </a:cubicBezTo>
                <a:cubicBezTo>
                  <a:pt x="146" y="12"/>
                  <a:pt x="149" y="13"/>
                  <a:pt x="150" y="15"/>
                </a:cubicBezTo>
                <a:cubicBezTo>
                  <a:pt x="152" y="17"/>
                  <a:pt x="154" y="20"/>
                  <a:pt x="154" y="23"/>
                </a:cubicBezTo>
                <a:cubicBezTo>
                  <a:pt x="154" y="26"/>
                  <a:pt x="152" y="28"/>
                  <a:pt x="150" y="30"/>
                </a:cubicBezTo>
                <a:cubicBezTo>
                  <a:pt x="148" y="32"/>
                  <a:pt x="146" y="34"/>
                  <a:pt x="143" y="34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25" y="37"/>
                  <a:pt x="123" y="41"/>
                  <a:pt x="120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18" y="46"/>
                  <a:pt x="114" y="48"/>
                  <a:pt x="111" y="48"/>
                </a:cubicBezTo>
                <a:cubicBezTo>
                  <a:pt x="106" y="48"/>
                  <a:pt x="102" y="49"/>
                  <a:pt x="100" y="51"/>
                </a:cubicBezTo>
                <a:cubicBezTo>
                  <a:pt x="97" y="55"/>
                  <a:pt x="96" y="60"/>
                  <a:pt x="97" y="69"/>
                </a:cubicBezTo>
                <a:cubicBezTo>
                  <a:pt x="100" y="85"/>
                  <a:pt x="90" y="91"/>
                  <a:pt x="83" y="93"/>
                </a:cubicBezTo>
                <a:cubicBezTo>
                  <a:pt x="83" y="94"/>
                  <a:pt x="83" y="95"/>
                  <a:pt x="83" y="95"/>
                </a:cubicBezTo>
                <a:cubicBezTo>
                  <a:pt x="84" y="98"/>
                  <a:pt x="85" y="101"/>
                  <a:pt x="87" y="102"/>
                </a:cubicBezTo>
                <a:cubicBezTo>
                  <a:pt x="91" y="98"/>
                  <a:pt x="98" y="95"/>
                  <a:pt x="113" y="103"/>
                </a:cubicBezTo>
                <a:cubicBezTo>
                  <a:pt x="124" y="109"/>
                  <a:pt x="132" y="103"/>
                  <a:pt x="137" y="97"/>
                </a:cubicBezTo>
                <a:cubicBezTo>
                  <a:pt x="115" y="97"/>
                  <a:pt x="115" y="97"/>
                  <a:pt x="115" y="97"/>
                </a:cubicBezTo>
                <a:cubicBezTo>
                  <a:pt x="112" y="97"/>
                  <a:pt x="109" y="96"/>
                  <a:pt x="107" y="94"/>
                </a:cubicBezTo>
                <a:cubicBezTo>
                  <a:pt x="105" y="92"/>
                  <a:pt x="104" y="89"/>
                  <a:pt x="104" y="86"/>
                </a:cubicBezTo>
                <a:cubicBezTo>
                  <a:pt x="104" y="83"/>
                  <a:pt x="105" y="80"/>
                  <a:pt x="107" y="78"/>
                </a:cubicBezTo>
                <a:cubicBezTo>
                  <a:pt x="108" y="77"/>
                  <a:pt x="109" y="77"/>
                  <a:pt x="110" y="76"/>
                </a:cubicBezTo>
                <a:cubicBezTo>
                  <a:pt x="110" y="75"/>
                  <a:pt x="110" y="74"/>
                  <a:pt x="110" y="74"/>
                </a:cubicBezTo>
                <a:cubicBezTo>
                  <a:pt x="110" y="70"/>
                  <a:pt x="111" y="66"/>
                  <a:pt x="114" y="64"/>
                </a:cubicBezTo>
                <a:cubicBezTo>
                  <a:pt x="116" y="61"/>
                  <a:pt x="120" y="60"/>
                  <a:pt x="124" y="60"/>
                </a:cubicBezTo>
                <a:cubicBezTo>
                  <a:pt x="125" y="60"/>
                  <a:pt x="127" y="60"/>
                  <a:pt x="128" y="60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9" y="60"/>
                  <a:pt x="130" y="59"/>
                  <a:pt x="131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33" y="57"/>
                  <a:pt x="136" y="56"/>
                  <a:pt x="138" y="56"/>
                </a:cubicBezTo>
                <a:cubicBezTo>
                  <a:pt x="141" y="56"/>
                  <a:pt x="143" y="57"/>
                  <a:pt x="145" y="59"/>
                </a:cubicBezTo>
                <a:cubicBezTo>
                  <a:pt x="146" y="59"/>
                  <a:pt x="147" y="60"/>
                  <a:pt x="147" y="60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9" y="60"/>
                  <a:pt x="149" y="60"/>
                  <a:pt x="149" y="60"/>
                </a:cubicBezTo>
                <a:cubicBezTo>
                  <a:pt x="150" y="59"/>
                  <a:pt x="152" y="58"/>
                  <a:pt x="154" y="58"/>
                </a:cubicBezTo>
                <a:cubicBezTo>
                  <a:pt x="158" y="58"/>
                  <a:pt x="161" y="60"/>
                  <a:pt x="163" y="62"/>
                </a:cubicBezTo>
                <a:cubicBezTo>
                  <a:pt x="165" y="63"/>
                  <a:pt x="166" y="65"/>
                  <a:pt x="167" y="66"/>
                </a:cubicBezTo>
                <a:cubicBezTo>
                  <a:pt x="169" y="67"/>
                  <a:pt x="171" y="68"/>
                  <a:pt x="173" y="70"/>
                </a:cubicBezTo>
                <a:cubicBezTo>
                  <a:pt x="174" y="71"/>
                  <a:pt x="176" y="74"/>
                  <a:pt x="176" y="77"/>
                </a:cubicBezTo>
                <a:cubicBezTo>
                  <a:pt x="177" y="77"/>
                  <a:pt x="178" y="78"/>
                  <a:pt x="179" y="79"/>
                </a:cubicBezTo>
                <a:cubicBezTo>
                  <a:pt x="180" y="81"/>
                  <a:pt x="181" y="83"/>
                  <a:pt x="181" y="86"/>
                </a:cubicBezTo>
                <a:cubicBezTo>
                  <a:pt x="181" y="89"/>
                  <a:pt x="179" y="92"/>
                  <a:pt x="177" y="94"/>
                </a:cubicBezTo>
                <a:cubicBezTo>
                  <a:pt x="177" y="94"/>
                  <a:pt x="177" y="94"/>
                  <a:pt x="177" y="94"/>
                </a:cubicBezTo>
                <a:cubicBezTo>
                  <a:pt x="175" y="96"/>
                  <a:pt x="172" y="97"/>
                  <a:pt x="169" y="97"/>
                </a:cubicBezTo>
                <a:cubicBezTo>
                  <a:pt x="160" y="97"/>
                  <a:pt x="153" y="97"/>
                  <a:pt x="147" y="97"/>
                </a:cubicBezTo>
                <a:cubicBezTo>
                  <a:pt x="143" y="104"/>
                  <a:pt x="130" y="122"/>
                  <a:pt x="109" y="110"/>
                </a:cubicBezTo>
                <a:cubicBezTo>
                  <a:pt x="102" y="107"/>
                  <a:pt x="98" y="106"/>
                  <a:pt x="96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109" y="111"/>
                  <a:pt x="120" y="114"/>
                  <a:pt x="119" y="139"/>
                </a:cubicBezTo>
                <a:cubicBezTo>
                  <a:pt x="119" y="140"/>
                  <a:pt x="118" y="141"/>
                  <a:pt x="118" y="142"/>
                </a:cubicBezTo>
                <a:cubicBezTo>
                  <a:pt x="144" y="142"/>
                  <a:pt x="144" y="142"/>
                  <a:pt x="144" y="142"/>
                </a:cubicBezTo>
                <a:cubicBezTo>
                  <a:pt x="146" y="142"/>
                  <a:pt x="148" y="144"/>
                  <a:pt x="148" y="146"/>
                </a:cubicBezTo>
                <a:cubicBezTo>
                  <a:pt x="148" y="147"/>
                  <a:pt x="148" y="147"/>
                  <a:pt x="148" y="147"/>
                </a:cubicBezTo>
                <a:cubicBezTo>
                  <a:pt x="142" y="173"/>
                  <a:pt x="142" y="173"/>
                  <a:pt x="142" y="173"/>
                </a:cubicBezTo>
                <a:cubicBezTo>
                  <a:pt x="141" y="175"/>
                  <a:pt x="140" y="176"/>
                  <a:pt x="138" y="176"/>
                </a:cubicBezTo>
                <a:cubicBezTo>
                  <a:pt x="38" y="176"/>
                  <a:pt x="38" y="176"/>
                  <a:pt x="38" y="176"/>
                </a:cubicBezTo>
                <a:cubicBezTo>
                  <a:pt x="36" y="176"/>
                  <a:pt x="34" y="174"/>
                  <a:pt x="34" y="172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7" y="145"/>
                  <a:pt x="28" y="143"/>
                  <a:pt x="31" y="142"/>
                </a:cubicBezTo>
                <a:cubicBezTo>
                  <a:pt x="31" y="142"/>
                  <a:pt x="31" y="142"/>
                  <a:pt x="32" y="142"/>
                </a:cubicBezTo>
                <a:cubicBezTo>
                  <a:pt x="105" y="142"/>
                  <a:pt x="105" y="142"/>
                  <a:pt x="105" y="142"/>
                </a:cubicBezTo>
                <a:cubicBezTo>
                  <a:pt x="105" y="141"/>
                  <a:pt x="105" y="141"/>
                  <a:pt x="105" y="141"/>
                </a:cubicBezTo>
                <a:cubicBezTo>
                  <a:pt x="104" y="141"/>
                  <a:pt x="102" y="140"/>
                  <a:pt x="99" y="139"/>
                </a:cubicBezTo>
                <a:cubicBezTo>
                  <a:pt x="94" y="137"/>
                  <a:pt x="87" y="136"/>
                  <a:pt x="77" y="136"/>
                </a:cubicBezTo>
                <a:cubicBezTo>
                  <a:pt x="72" y="135"/>
                  <a:pt x="67" y="136"/>
                  <a:pt x="62" y="136"/>
                </a:cubicBezTo>
                <a:cubicBezTo>
                  <a:pt x="58" y="136"/>
                  <a:pt x="54" y="136"/>
                  <a:pt x="51" y="136"/>
                </a:cubicBezTo>
                <a:cubicBezTo>
                  <a:pt x="39" y="136"/>
                  <a:pt x="29" y="134"/>
                  <a:pt x="27" y="12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8" y="123"/>
                  <a:pt x="5" y="122"/>
                  <a:pt x="3" y="120"/>
                </a:cubicBezTo>
                <a:cubicBezTo>
                  <a:pt x="1" y="118"/>
                  <a:pt x="0" y="115"/>
                  <a:pt x="0" y="112"/>
                </a:cubicBezTo>
                <a:cubicBezTo>
                  <a:pt x="0" y="109"/>
                  <a:pt x="1" y="107"/>
                  <a:pt x="3" y="104"/>
                </a:cubicBezTo>
                <a:cubicBezTo>
                  <a:pt x="5" y="103"/>
                  <a:pt x="7" y="102"/>
                  <a:pt x="9" y="101"/>
                </a:cubicBezTo>
                <a:cubicBezTo>
                  <a:pt x="10" y="98"/>
                  <a:pt x="11" y="96"/>
                  <a:pt x="13" y="94"/>
                </a:cubicBezTo>
                <a:cubicBezTo>
                  <a:pt x="15" y="92"/>
                  <a:pt x="18" y="91"/>
                  <a:pt x="20" y="91"/>
                </a:cubicBezTo>
                <a:cubicBezTo>
                  <a:pt x="25" y="89"/>
                  <a:pt x="30" y="89"/>
                  <a:pt x="34" y="92"/>
                </a:cubicBezTo>
                <a:cubicBezTo>
                  <a:pt x="35" y="92"/>
                  <a:pt x="36" y="91"/>
                  <a:pt x="37" y="91"/>
                </a:cubicBezTo>
                <a:cubicBezTo>
                  <a:pt x="40" y="91"/>
                  <a:pt x="43" y="93"/>
                  <a:pt x="45" y="95"/>
                </a:cubicBezTo>
                <a:cubicBezTo>
                  <a:pt x="47" y="96"/>
                  <a:pt x="48" y="99"/>
                  <a:pt x="48" y="101"/>
                </a:cubicBezTo>
                <a:cubicBezTo>
                  <a:pt x="51" y="102"/>
                  <a:pt x="53" y="103"/>
                  <a:pt x="55" y="104"/>
                </a:cubicBezTo>
                <a:cubicBezTo>
                  <a:pt x="57" y="107"/>
                  <a:pt x="58" y="109"/>
                  <a:pt x="58" y="112"/>
                </a:cubicBezTo>
                <a:cubicBezTo>
                  <a:pt x="58" y="115"/>
                  <a:pt x="57" y="118"/>
                  <a:pt x="55" y="120"/>
                </a:cubicBezTo>
                <a:cubicBezTo>
                  <a:pt x="53" y="122"/>
                  <a:pt x="50" y="123"/>
                  <a:pt x="47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8" y="127"/>
                  <a:pt x="44" y="128"/>
                  <a:pt x="51" y="128"/>
                </a:cubicBezTo>
                <a:cubicBezTo>
                  <a:pt x="55" y="128"/>
                  <a:pt x="58" y="128"/>
                  <a:pt x="61" y="128"/>
                </a:cubicBezTo>
                <a:cubicBezTo>
                  <a:pt x="62" y="128"/>
                  <a:pt x="62" y="128"/>
                  <a:pt x="62" y="128"/>
                </a:cubicBezTo>
                <a:cubicBezTo>
                  <a:pt x="67" y="127"/>
                  <a:pt x="72" y="127"/>
                  <a:pt x="78" y="127"/>
                </a:cubicBezTo>
                <a:cubicBezTo>
                  <a:pt x="88" y="128"/>
                  <a:pt x="96" y="129"/>
                  <a:pt x="102" y="131"/>
                </a:cubicBezTo>
                <a:cubicBezTo>
                  <a:pt x="103" y="131"/>
                  <a:pt x="104" y="132"/>
                  <a:pt x="104" y="132"/>
                </a:cubicBezTo>
                <a:cubicBezTo>
                  <a:pt x="103" y="124"/>
                  <a:pt x="98" y="122"/>
                  <a:pt x="93" y="121"/>
                </a:cubicBezTo>
                <a:cubicBezTo>
                  <a:pt x="83" y="118"/>
                  <a:pt x="73" y="115"/>
                  <a:pt x="70" y="98"/>
                </a:cubicBezTo>
                <a:cubicBezTo>
                  <a:pt x="67" y="87"/>
                  <a:pt x="44" y="79"/>
                  <a:pt x="44" y="79"/>
                </a:cubicBezTo>
                <a:cubicBezTo>
                  <a:pt x="42" y="78"/>
                  <a:pt x="41" y="78"/>
                  <a:pt x="40" y="77"/>
                </a:cubicBezTo>
                <a:cubicBezTo>
                  <a:pt x="18" y="77"/>
                  <a:pt x="18" y="77"/>
                  <a:pt x="18" y="77"/>
                </a:cubicBezTo>
                <a:cubicBezTo>
                  <a:pt x="11" y="77"/>
                  <a:pt x="6" y="71"/>
                  <a:pt x="6" y="65"/>
                </a:cubicBezTo>
                <a:cubicBezTo>
                  <a:pt x="6" y="62"/>
                  <a:pt x="7" y="59"/>
                  <a:pt x="9" y="57"/>
                </a:cubicBezTo>
                <a:cubicBezTo>
                  <a:pt x="10" y="56"/>
                  <a:pt x="11" y="55"/>
                  <a:pt x="12" y="55"/>
                </a:cubicBezTo>
                <a:cubicBezTo>
                  <a:pt x="12" y="54"/>
                  <a:pt x="12" y="53"/>
                  <a:pt x="12" y="52"/>
                </a:cubicBezTo>
                <a:cubicBezTo>
                  <a:pt x="12" y="48"/>
                  <a:pt x="14" y="44"/>
                  <a:pt x="16" y="42"/>
                </a:cubicBezTo>
                <a:cubicBezTo>
                  <a:pt x="19" y="39"/>
                  <a:pt x="22" y="38"/>
                  <a:pt x="26" y="38"/>
                </a:cubicBezTo>
                <a:cubicBezTo>
                  <a:pt x="28" y="38"/>
                  <a:pt x="30" y="38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2" y="38"/>
                  <a:pt x="33" y="37"/>
                  <a:pt x="34" y="36"/>
                </a:cubicBezTo>
                <a:cubicBezTo>
                  <a:pt x="36" y="35"/>
                  <a:pt x="39" y="34"/>
                  <a:pt x="42" y="34"/>
                </a:cubicBezTo>
                <a:cubicBezTo>
                  <a:pt x="44" y="34"/>
                  <a:pt x="47" y="35"/>
                  <a:pt x="49" y="36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1" y="38"/>
                  <a:pt x="51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4" y="37"/>
                  <a:pt x="56" y="36"/>
                  <a:pt x="59" y="36"/>
                </a:cubicBezTo>
                <a:cubicBezTo>
                  <a:pt x="63" y="36"/>
                  <a:pt x="66" y="38"/>
                  <a:pt x="69" y="40"/>
                </a:cubicBezTo>
                <a:cubicBezTo>
                  <a:pt x="69" y="41"/>
                  <a:pt x="69" y="41"/>
                  <a:pt x="69" y="41"/>
                </a:cubicBezTo>
                <a:cubicBezTo>
                  <a:pt x="72" y="43"/>
                  <a:pt x="73" y="47"/>
                  <a:pt x="73" y="50"/>
                </a:cubicBezTo>
                <a:cubicBezTo>
                  <a:pt x="73" y="51"/>
                  <a:pt x="73" y="52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4" y="53"/>
                  <a:pt x="74" y="53"/>
                  <a:pt x="74" y="53"/>
                </a:cubicBezTo>
                <a:cubicBezTo>
                  <a:pt x="75" y="53"/>
                  <a:pt x="75" y="53"/>
                  <a:pt x="75" y="53"/>
                </a:cubicBezTo>
                <a:cubicBezTo>
                  <a:pt x="78" y="53"/>
                  <a:pt x="81" y="54"/>
                  <a:pt x="83" y="56"/>
                </a:cubicBezTo>
                <a:cubicBezTo>
                  <a:pt x="85" y="59"/>
                  <a:pt x="86" y="62"/>
                  <a:pt x="86" y="65"/>
                </a:cubicBezTo>
                <a:cubicBezTo>
                  <a:pt x="86" y="68"/>
                  <a:pt x="85" y="71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0" y="75"/>
                  <a:pt x="78" y="76"/>
                  <a:pt x="75" y="76"/>
                </a:cubicBezTo>
                <a:cubicBezTo>
                  <a:pt x="69" y="76"/>
                  <a:pt x="69" y="76"/>
                  <a:pt x="69" y="76"/>
                </a:cubicBezTo>
                <a:cubicBezTo>
                  <a:pt x="73" y="79"/>
                  <a:pt x="76" y="82"/>
                  <a:pt x="79" y="85"/>
                </a:cubicBezTo>
                <a:cubicBezTo>
                  <a:pt x="84" y="84"/>
                  <a:pt x="90" y="81"/>
                  <a:pt x="89" y="71"/>
                </a:cubicBezTo>
                <a:cubicBezTo>
                  <a:pt x="87" y="58"/>
                  <a:pt x="89" y="51"/>
                  <a:pt x="93" y="46"/>
                </a:cubicBezTo>
                <a:cubicBezTo>
                  <a:pt x="98" y="41"/>
                  <a:pt x="104" y="39"/>
                  <a:pt x="111" y="39"/>
                </a:cubicBezTo>
                <a:cubicBezTo>
                  <a:pt x="112" y="39"/>
                  <a:pt x="113" y="38"/>
                  <a:pt x="114" y="37"/>
                </a:cubicBezTo>
                <a:cubicBezTo>
                  <a:pt x="114" y="37"/>
                  <a:pt x="114" y="37"/>
                  <a:pt x="114" y="37"/>
                </a:cubicBezTo>
                <a:cubicBezTo>
                  <a:pt x="116" y="36"/>
                  <a:pt x="117" y="35"/>
                  <a:pt x="118" y="34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3" y="34"/>
                  <a:pt x="101" y="32"/>
                  <a:pt x="99" y="30"/>
                </a:cubicBezTo>
                <a:cubicBezTo>
                  <a:pt x="97" y="28"/>
                  <a:pt x="95" y="26"/>
                  <a:pt x="95" y="23"/>
                </a:cubicBezTo>
                <a:cubicBezTo>
                  <a:pt x="95" y="20"/>
                  <a:pt x="97" y="17"/>
                  <a:pt x="99" y="15"/>
                </a:cubicBezTo>
                <a:cubicBezTo>
                  <a:pt x="100" y="13"/>
                  <a:pt x="102" y="12"/>
                  <a:pt x="105" y="12"/>
                </a:cubicBezTo>
                <a:cubicBezTo>
                  <a:pt x="105" y="9"/>
                  <a:pt x="106" y="7"/>
                  <a:pt x="108" y="5"/>
                </a:cubicBezTo>
                <a:cubicBezTo>
                  <a:pt x="110" y="3"/>
                  <a:pt x="113" y="2"/>
                  <a:pt x="116" y="2"/>
                </a:cubicBezTo>
                <a:cubicBezTo>
                  <a:pt x="116" y="1"/>
                  <a:pt x="117" y="1"/>
                  <a:pt x="118" y="1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21" y="0"/>
                  <a:pt x="122" y="0"/>
                </a:cubicBezTo>
                <a:cubicBezTo>
                  <a:pt x="124" y="0"/>
                  <a:pt x="126" y="0"/>
                  <a:pt x="128" y="1"/>
                </a:cubicBezTo>
                <a:cubicBezTo>
                  <a:pt x="128" y="1"/>
                  <a:pt x="129" y="2"/>
                  <a:pt x="130" y="2"/>
                </a:cubicBezTo>
                <a:cubicBezTo>
                  <a:pt x="131" y="2"/>
                  <a:pt x="132" y="2"/>
                  <a:pt x="133" y="2"/>
                </a:cubicBezTo>
                <a:cubicBezTo>
                  <a:pt x="136" y="2"/>
                  <a:pt x="139" y="3"/>
                  <a:pt x="140" y="5"/>
                </a:cubicBezTo>
                <a:close/>
                <a:moveTo>
                  <a:pt x="119" y="77"/>
                </a:moveTo>
                <a:cubicBezTo>
                  <a:pt x="119" y="77"/>
                  <a:pt x="119" y="77"/>
                  <a:pt x="119" y="77"/>
                </a:cubicBezTo>
                <a:cubicBezTo>
                  <a:pt x="120" y="77"/>
                  <a:pt x="120" y="78"/>
                  <a:pt x="120" y="79"/>
                </a:cubicBezTo>
                <a:cubicBezTo>
                  <a:pt x="120" y="81"/>
                  <a:pt x="118" y="83"/>
                  <a:pt x="116" y="83"/>
                </a:cubicBezTo>
                <a:cubicBezTo>
                  <a:pt x="115" y="83"/>
                  <a:pt x="115" y="83"/>
                  <a:pt x="115" y="83"/>
                </a:cubicBezTo>
                <a:cubicBezTo>
                  <a:pt x="115" y="83"/>
                  <a:pt x="114" y="83"/>
                  <a:pt x="113" y="84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84"/>
                  <a:pt x="113" y="85"/>
                  <a:pt x="113" y="86"/>
                </a:cubicBezTo>
                <a:cubicBezTo>
                  <a:pt x="113" y="87"/>
                  <a:pt x="113" y="87"/>
                  <a:pt x="113" y="88"/>
                </a:cubicBezTo>
                <a:cubicBezTo>
                  <a:pt x="114" y="88"/>
                  <a:pt x="115" y="89"/>
                  <a:pt x="115" y="89"/>
                </a:cubicBezTo>
                <a:cubicBezTo>
                  <a:pt x="128" y="89"/>
                  <a:pt x="135" y="89"/>
                  <a:pt x="142" y="89"/>
                </a:cubicBezTo>
                <a:cubicBezTo>
                  <a:pt x="151" y="89"/>
                  <a:pt x="160" y="89"/>
                  <a:pt x="169" y="89"/>
                </a:cubicBezTo>
                <a:cubicBezTo>
                  <a:pt x="170" y="89"/>
                  <a:pt x="171" y="88"/>
                  <a:pt x="171" y="88"/>
                </a:cubicBezTo>
                <a:cubicBezTo>
                  <a:pt x="171" y="88"/>
                  <a:pt x="171" y="88"/>
                  <a:pt x="171" y="88"/>
                </a:cubicBezTo>
                <a:cubicBezTo>
                  <a:pt x="171" y="88"/>
                  <a:pt x="171" y="88"/>
                  <a:pt x="171" y="88"/>
                </a:cubicBezTo>
                <a:cubicBezTo>
                  <a:pt x="172" y="87"/>
                  <a:pt x="172" y="87"/>
                  <a:pt x="172" y="86"/>
                </a:cubicBezTo>
                <a:cubicBezTo>
                  <a:pt x="172" y="85"/>
                  <a:pt x="172" y="85"/>
                  <a:pt x="172" y="84"/>
                </a:cubicBezTo>
                <a:cubicBezTo>
                  <a:pt x="171" y="84"/>
                  <a:pt x="171" y="83"/>
                  <a:pt x="170" y="83"/>
                </a:cubicBezTo>
                <a:cubicBezTo>
                  <a:pt x="169" y="83"/>
                  <a:pt x="168" y="82"/>
                  <a:pt x="168" y="81"/>
                </a:cubicBezTo>
                <a:cubicBezTo>
                  <a:pt x="167" y="79"/>
                  <a:pt x="168" y="77"/>
                  <a:pt x="167" y="76"/>
                </a:cubicBezTo>
                <a:cubicBezTo>
                  <a:pt x="166" y="75"/>
                  <a:pt x="165" y="75"/>
                  <a:pt x="164" y="75"/>
                </a:cubicBezTo>
                <a:cubicBezTo>
                  <a:pt x="164" y="75"/>
                  <a:pt x="164" y="75"/>
                  <a:pt x="164" y="75"/>
                </a:cubicBezTo>
                <a:cubicBezTo>
                  <a:pt x="162" y="75"/>
                  <a:pt x="160" y="73"/>
                  <a:pt x="160" y="71"/>
                </a:cubicBezTo>
                <a:cubicBezTo>
                  <a:pt x="159" y="70"/>
                  <a:pt x="159" y="69"/>
                  <a:pt x="158" y="68"/>
                </a:cubicBezTo>
                <a:cubicBezTo>
                  <a:pt x="157" y="67"/>
                  <a:pt x="156" y="67"/>
                  <a:pt x="154" y="67"/>
                </a:cubicBezTo>
                <a:cubicBezTo>
                  <a:pt x="154" y="67"/>
                  <a:pt x="153" y="67"/>
                  <a:pt x="152" y="67"/>
                </a:cubicBezTo>
                <a:cubicBezTo>
                  <a:pt x="152" y="67"/>
                  <a:pt x="152" y="67"/>
                  <a:pt x="152" y="67"/>
                </a:cubicBezTo>
                <a:cubicBezTo>
                  <a:pt x="151" y="68"/>
                  <a:pt x="151" y="68"/>
                  <a:pt x="150" y="69"/>
                </a:cubicBezTo>
                <a:cubicBezTo>
                  <a:pt x="150" y="69"/>
                  <a:pt x="149" y="70"/>
                  <a:pt x="149" y="70"/>
                </a:cubicBezTo>
                <a:cubicBezTo>
                  <a:pt x="146" y="71"/>
                  <a:pt x="144" y="70"/>
                  <a:pt x="143" y="68"/>
                </a:cubicBezTo>
                <a:cubicBezTo>
                  <a:pt x="143" y="67"/>
                  <a:pt x="142" y="66"/>
                  <a:pt x="141" y="66"/>
                </a:cubicBezTo>
                <a:cubicBezTo>
                  <a:pt x="140" y="65"/>
                  <a:pt x="139" y="65"/>
                  <a:pt x="138" y="65"/>
                </a:cubicBezTo>
                <a:cubicBezTo>
                  <a:pt x="137" y="65"/>
                  <a:pt x="136" y="65"/>
                  <a:pt x="135" y="66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4" y="67"/>
                  <a:pt x="133" y="68"/>
                  <a:pt x="132" y="69"/>
                </a:cubicBezTo>
                <a:cubicBezTo>
                  <a:pt x="130" y="70"/>
                  <a:pt x="128" y="70"/>
                  <a:pt x="127" y="69"/>
                </a:cubicBezTo>
                <a:cubicBezTo>
                  <a:pt x="127" y="69"/>
                  <a:pt x="126" y="69"/>
                  <a:pt x="126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25" y="68"/>
                  <a:pt x="124" y="68"/>
                  <a:pt x="124" y="68"/>
                </a:cubicBezTo>
                <a:cubicBezTo>
                  <a:pt x="122" y="68"/>
                  <a:pt x="121" y="69"/>
                  <a:pt x="120" y="70"/>
                </a:cubicBezTo>
                <a:cubicBezTo>
                  <a:pt x="119" y="71"/>
                  <a:pt x="118" y="72"/>
                  <a:pt x="118" y="74"/>
                </a:cubicBezTo>
                <a:cubicBezTo>
                  <a:pt x="118" y="74"/>
                  <a:pt x="118" y="74"/>
                  <a:pt x="119" y="75"/>
                </a:cubicBezTo>
                <a:cubicBezTo>
                  <a:pt x="119" y="75"/>
                  <a:pt x="119" y="75"/>
                  <a:pt x="119" y="75"/>
                </a:cubicBezTo>
                <a:cubicBezTo>
                  <a:pt x="119" y="76"/>
                  <a:pt x="119" y="76"/>
                  <a:pt x="119" y="77"/>
                </a:cubicBezTo>
                <a:cubicBezTo>
                  <a:pt x="119" y="77"/>
                  <a:pt x="119" y="77"/>
                  <a:pt x="119" y="77"/>
                </a:cubicBezTo>
                <a:close/>
                <a:moveTo>
                  <a:pt x="22" y="55"/>
                </a:moveTo>
                <a:cubicBezTo>
                  <a:pt x="22" y="55"/>
                  <a:pt x="22" y="55"/>
                  <a:pt x="22" y="55"/>
                </a:cubicBezTo>
                <a:cubicBezTo>
                  <a:pt x="22" y="56"/>
                  <a:pt x="22" y="57"/>
                  <a:pt x="22" y="58"/>
                </a:cubicBezTo>
                <a:cubicBezTo>
                  <a:pt x="22" y="60"/>
                  <a:pt x="20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3" y="62"/>
                  <a:pt x="14" y="68"/>
                  <a:pt x="18" y="68"/>
                </a:cubicBezTo>
                <a:cubicBezTo>
                  <a:pt x="29" y="68"/>
                  <a:pt x="36" y="68"/>
                  <a:pt x="44" y="68"/>
                </a:cubicBezTo>
                <a:cubicBezTo>
                  <a:pt x="56" y="68"/>
                  <a:pt x="69" y="68"/>
                  <a:pt x="75" y="68"/>
                </a:cubicBezTo>
                <a:cubicBezTo>
                  <a:pt x="76" y="68"/>
                  <a:pt x="78" y="67"/>
                  <a:pt x="78" y="65"/>
                </a:cubicBezTo>
                <a:cubicBezTo>
                  <a:pt x="78" y="64"/>
                  <a:pt x="77" y="63"/>
                  <a:pt x="77" y="62"/>
                </a:cubicBezTo>
                <a:cubicBezTo>
                  <a:pt x="76" y="61"/>
                  <a:pt x="73" y="62"/>
                  <a:pt x="73" y="62"/>
                </a:cubicBezTo>
                <a:cubicBezTo>
                  <a:pt x="71" y="62"/>
                  <a:pt x="69" y="62"/>
                  <a:pt x="68" y="60"/>
                </a:cubicBezTo>
                <a:cubicBezTo>
                  <a:pt x="68" y="59"/>
                  <a:pt x="67" y="59"/>
                  <a:pt x="67" y="58"/>
                </a:cubicBezTo>
                <a:cubicBezTo>
                  <a:pt x="64" y="57"/>
                  <a:pt x="63" y="55"/>
                  <a:pt x="64" y="53"/>
                </a:cubicBezTo>
                <a:cubicBezTo>
                  <a:pt x="65" y="51"/>
                  <a:pt x="65" y="48"/>
                  <a:pt x="63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2" y="45"/>
                  <a:pt x="60" y="45"/>
                  <a:pt x="59" y="45"/>
                </a:cubicBezTo>
                <a:cubicBezTo>
                  <a:pt x="58" y="45"/>
                  <a:pt x="57" y="45"/>
                  <a:pt x="56" y="45"/>
                </a:cubicBezTo>
                <a:cubicBezTo>
                  <a:pt x="55" y="45"/>
                  <a:pt x="55" y="46"/>
                  <a:pt x="54" y="47"/>
                </a:cubicBezTo>
                <a:cubicBezTo>
                  <a:pt x="54" y="47"/>
                  <a:pt x="53" y="48"/>
                  <a:pt x="53" y="48"/>
                </a:cubicBezTo>
                <a:cubicBezTo>
                  <a:pt x="50" y="49"/>
                  <a:pt x="48" y="48"/>
                  <a:pt x="47" y="46"/>
                </a:cubicBezTo>
                <a:cubicBezTo>
                  <a:pt x="46" y="45"/>
                  <a:pt x="46" y="44"/>
                  <a:pt x="45" y="44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3"/>
                  <a:pt x="43" y="43"/>
                  <a:pt x="42" y="43"/>
                </a:cubicBezTo>
                <a:cubicBezTo>
                  <a:pt x="40" y="43"/>
                  <a:pt x="39" y="43"/>
                  <a:pt x="39" y="43"/>
                </a:cubicBezTo>
                <a:cubicBezTo>
                  <a:pt x="38" y="44"/>
                  <a:pt x="37" y="45"/>
                  <a:pt x="36" y="46"/>
                </a:cubicBezTo>
                <a:cubicBezTo>
                  <a:pt x="36" y="46"/>
                  <a:pt x="36" y="46"/>
                  <a:pt x="36" y="46"/>
                </a:cubicBezTo>
                <a:cubicBezTo>
                  <a:pt x="35" y="48"/>
                  <a:pt x="32" y="49"/>
                  <a:pt x="30" y="47"/>
                </a:cubicBezTo>
                <a:cubicBezTo>
                  <a:pt x="30" y="47"/>
                  <a:pt x="29" y="46"/>
                  <a:pt x="28" y="46"/>
                </a:cubicBezTo>
                <a:cubicBezTo>
                  <a:pt x="28" y="46"/>
                  <a:pt x="27" y="46"/>
                  <a:pt x="26" y="46"/>
                </a:cubicBezTo>
                <a:cubicBezTo>
                  <a:pt x="25" y="46"/>
                  <a:pt x="23" y="47"/>
                  <a:pt x="22" y="48"/>
                </a:cubicBezTo>
                <a:cubicBezTo>
                  <a:pt x="21" y="49"/>
                  <a:pt x="21" y="50"/>
                  <a:pt x="21" y="52"/>
                </a:cubicBezTo>
                <a:cubicBezTo>
                  <a:pt x="21" y="52"/>
                  <a:pt x="21" y="53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5"/>
                  <a:pt x="22" y="55"/>
                </a:cubicBezTo>
                <a:close/>
                <a:moveTo>
                  <a:pt x="139" y="150"/>
                </a:moveTo>
                <a:cubicBezTo>
                  <a:pt x="139" y="150"/>
                  <a:pt x="139" y="150"/>
                  <a:pt x="139" y="150"/>
                </a:cubicBezTo>
                <a:cubicBezTo>
                  <a:pt x="37" y="150"/>
                  <a:pt x="37" y="150"/>
                  <a:pt x="37" y="150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134" y="167"/>
                  <a:pt x="134" y="167"/>
                  <a:pt x="134" y="167"/>
                </a:cubicBezTo>
                <a:cubicBezTo>
                  <a:pt x="139" y="150"/>
                  <a:pt x="139" y="150"/>
                  <a:pt x="139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39">
            <a:extLst>
              <a:ext uri="{FF2B5EF4-FFF2-40B4-BE49-F238E27FC236}">
                <a16:creationId xmlns:a16="http://schemas.microsoft.com/office/drawing/2014/main" id="{2B9541DF-A5D6-DDBC-B8B2-B2027492871E}"/>
              </a:ext>
            </a:extLst>
          </p:cNvPr>
          <p:cNvSpPr>
            <a:spLocks noEditPoints="1"/>
          </p:cNvSpPr>
          <p:nvPr/>
        </p:nvSpPr>
        <p:spPr bwMode="auto">
          <a:xfrm>
            <a:off x="5062299" y="4123395"/>
            <a:ext cx="354777" cy="428410"/>
          </a:xfrm>
          <a:custGeom>
            <a:avLst/>
            <a:gdLst>
              <a:gd name="T0" fmla="*/ 18 w 142"/>
              <a:gd name="T1" fmla="*/ 75 h 171"/>
              <a:gd name="T2" fmla="*/ 114 w 142"/>
              <a:gd name="T3" fmla="*/ 82 h 171"/>
              <a:gd name="T4" fmla="*/ 135 w 142"/>
              <a:gd name="T5" fmla="*/ 89 h 171"/>
              <a:gd name="T6" fmla="*/ 142 w 142"/>
              <a:gd name="T7" fmla="*/ 105 h 171"/>
              <a:gd name="T8" fmla="*/ 119 w 142"/>
              <a:gd name="T9" fmla="*/ 128 h 171"/>
              <a:gd name="T10" fmla="*/ 100 w 142"/>
              <a:gd name="T11" fmla="*/ 143 h 171"/>
              <a:gd name="T12" fmla="*/ 67 w 142"/>
              <a:gd name="T13" fmla="*/ 157 h 171"/>
              <a:gd name="T14" fmla="*/ 24 w 142"/>
              <a:gd name="T15" fmla="*/ 143 h 171"/>
              <a:gd name="T16" fmla="*/ 10 w 142"/>
              <a:gd name="T17" fmla="*/ 82 h 171"/>
              <a:gd name="T18" fmla="*/ 57 w 142"/>
              <a:gd name="T19" fmla="*/ 66 h 171"/>
              <a:gd name="T20" fmla="*/ 55 w 142"/>
              <a:gd name="T21" fmla="*/ 71 h 171"/>
              <a:gd name="T22" fmla="*/ 47 w 142"/>
              <a:gd name="T23" fmla="*/ 61 h 171"/>
              <a:gd name="T24" fmla="*/ 47 w 142"/>
              <a:gd name="T25" fmla="*/ 43 h 171"/>
              <a:gd name="T26" fmla="*/ 49 w 142"/>
              <a:gd name="T27" fmla="*/ 35 h 171"/>
              <a:gd name="T28" fmla="*/ 57 w 142"/>
              <a:gd name="T29" fmla="*/ 38 h 171"/>
              <a:gd name="T30" fmla="*/ 54 w 142"/>
              <a:gd name="T31" fmla="*/ 52 h 171"/>
              <a:gd name="T32" fmla="*/ 57 w 142"/>
              <a:gd name="T33" fmla="*/ 66 h 171"/>
              <a:gd name="T34" fmla="*/ 43 w 142"/>
              <a:gd name="T35" fmla="*/ 66 h 171"/>
              <a:gd name="T36" fmla="*/ 40 w 142"/>
              <a:gd name="T37" fmla="*/ 52 h 171"/>
              <a:gd name="T38" fmla="*/ 41 w 142"/>
              <a:gd name="T39" fmla="*/ 45 h 171"/>
              <a:gd name="T40" fmla="*/ 45 w 142"/>
              <a:gd name="T41" fmla="*/ 30 h 171"/>
              <a:gd name="T42" fmla="*/ 45 w 142"/>
              <a:gd name="T43" fmla="*/ 12 h 171"/>
              <a:gd name="T44" fmla="*/ 37 w 142"/>
              <a:gd name="T45" fmla="*/ 1 h 171"/>
              <a:gd name="T46" fmla="*/ 37 w 142"/>
              <a:gd name="T47" fmla="*/ 14 h 171"/>
              <a:gd name="T48" fmla="*/ 37 w 142"/>
              <a:gd name="T49" fmla="*/ 28 h 171"/>
              <a:gd name="T50" fmla="*/ 32 w 142"/>
              <a:gd name="T51" fmla="*/ 43 h 171"/>
              <a:gd name="T52" fmla="*/ 31 w 142"/>
              <a:gd name="T53" fmla="*/ 52 h 171"/>
              <a:gd name="T54" fmla="*/ 35 w 142"/>
              <a:gd name="T55" fmla="*/ 69 h 171"/>
              <a:gd name="T56" fmla="*/ 43 w 142"/>
              <a:gd name="T57" fmla="*/ 66 h 171"/>
              <a:gd name="T58" fmla="*/ 114 w 142"/>
              <a:gd name="T59" fmla="*/ 91 h 171"/>
              <a:gd name="T60" fmla="*/ 113 w 142"/>
              <a:gd name="T61" fmla="*/ 119 h 171"/>
              <a:gd name="T62" fmla="*/ 129 w 142"/>
              <a:gd name="T63" fmla="*/ 115 h 171"/>
              <a:gd name="T64" fmla="*/ 133 w 142"/>
              <a:gd name="T65" fmla="*/ 105 h 171"/>
              <a:gd name="T66" fmla="*/ 119 w 142"/>
              <a:gd name="T67" fmla="*/ 91 h 171"/>
              <a:gd name="T68" fmla="*/ 4 w 142"/>
              <a:gd name="T69" fmla="*/ 171 h 171"/>
              <a:gd name="T70" fmla="*/ 0 w 142"/>
              <a:gd name="T71" fmla="*/ 167 h 171"/>
              <a:gd name="T72" fmla="*/ 119 w 142"/>
              <a:gd name="T73" fmla="*/ 162 h 171"/>
              <a:gd name="T74" fmla="*/ 119 w 142"/>
              <a:gd name="T75" fmla="*/ 171 h 171"/>
              <a:gd name="T76" fmla="*/ 99 w 142"/>
              <a:gd name="T77" fmla="*/ 89 h 171"/>
              <a:gd name="T78" fmla="*/ 25 w 142"/>
              <a:gd name="T79" fmla="*/ 89 h 171"/>
              <a:gd name="T80" fmla="*/ 34 w 142"/>
              <a:gd name="T81" fmla="*/ 133 h 171"/>
              <a:gd name="T82" fmla="*/ 67 w 142"/>
              <a:gd name="T83" fmla="*/ 143 h 171"/>
              <a:gd name="T84" fmla="*/ 90 w 142"/>
              <a:gd name="T85" fmla="*/ 133 h 171"/>
              <a:gd name="T86" fmla="*/ 99 w 142"/>
              <a:gd name="T87" fmla="*/ 8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2" h="171"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10" y="75"/>
                  <a:pt x="113" y="78"/>
                  <a:pt x="114" y="82"/>
                </a:cubicBezTo>
                <a:cubicBezTo>
                  <a:pt x="119" y="82"/>
                  <a:pt x="119" y="82"/>
                  <a:pt x="119" y="82"/>
                </a:cubicBezTo>
                <a:cubicBezTo>
                  <a:pt x="126" y="82"/>
                  <a:pt x="131" y="85"/>
                  <a:pt x="135" y="89"/>
                </a:cubicBezTo>
                <a:cubicBezTo>
                  <a:pt x="139" y="93"/>
                  <a:pt x="142" y="99"/>
                  <a:pt x="142" y="105"/>
                </a:cubicBezTo>
                <a:cubicBezTo>
                  <a:pt x="142" y="105"/>
                  <a:pt x="142" y="105"/>
                  <a:pt x="142" y="105"/>
                </a:cubicBezTo>
                <a:cubicBezTo>
                  <a:pt x="142" y="111"/>
                  <a:pt x="139" y="117"/>
                  <a:pt x="135" y="121"/>
                </a:cubicBezTo>
                <a:cubicBezTo>
                  <a:pt x="131" y="125"/>
                  <a:pt x="126" y="128"/>
                  <a:pt x="119" y="128"/>
                </a:cubicBezTo>
                <a:cubicBezTo>
                  <a:pt x="110" y="128"/>
                  <a:pt x="110" y="128"/>
                  <a:pt x="110" y="128"/>
                </a:cubicBezTo>
                <a:cubicBezTo>
                  <a:pt x="108" y="133"/>
                  <a:pt x="104" y="139"/>
                  <a:pt x="100" y="143"/>
                </a:cubicBezTo>
                <a:cubicBezTo>
                  <a:pt x="100" y="143"/>
                  <a:pt x="100" y="143"/>
                  <a:pt x="100" y="143"/>
                </a:cubicBezTo>
                <a:cubicBezTo>
                  <a:pt x="91" y="152"/>
                  <a:pt x="80" y="157"/>
                  <a:pt x="67" y="157"/>
                </a:cubicBezTo>
                <a:cubicBezTo>
                  <a:pt x="57" y="157"/>
                  <a:pt x="57" y="157"/>
                  <a:pt x="57" y="157"/>
                </a:cubicBezTo>
                <a:cubicBezTo>
                  <a:pt x="44" y="157"/>
                  <a:pt x="32" y="152"/>
                  <a:pt x="24" y="143"/>
                </a:cubicBezTo>
                <a:cubicBezTo>
                  <a:pt x="16" y="135"/>
                  <a:pt x="10" y="123"/>
                  <a:pt x="10" y="110"/>
                </a:cubicBezTo>
                <a:cubicBezTo>
                  <a:pt x="10" y="82"/>
                  <a:pt x="10" y="82"/>
                  <a:pt x="10" y="82"/>
                </a:cubicBezTo>
                <a:cubicBezTo>
                  <a:pt x="10" y="79"/>
                  <a:pt x="14" y="75"/>
                  <a:pt x="18" y="75"/>
                </a:cubicBezTo>
                <a:close/>
                <a:moveTo>
                  <a:pt x="57" y="66"/>
                </a:moveTo>
                <a:cubicBezTo>
                  <a:pt x="57" y="66"/>
                  <a:pt x="57" y="66"/>
                  <a:pt x="57" y="66"/>
                </a:cubicBezTo>
                <a:cubicBezTo>
                  <a:pt x="58" y="68"/>
                  <a:pt x="57" y="70"/>
                  <a:pt x="55" y="71"/>
                </a:cubicBezTo>
                <a:cubicBezTo>
                  <a:pt x="53" y="72"/>
                  <a:pt x="50" y="71"/>
                  <a:pt x="49" y="69"/>
                </a:cubicBezTo>
                <a:cubicBezTo>
                  <a:pt x="48" y="66"/>
                  <a:pt x="47" y="64"/>
                  <a:pt x="47" y="61"/>
                </a:cubicBezTo>
                <a:cubicBezTo>
                  <a:pt x="46" y="58"/>
                  <a:pt x="46" y="55"/>
                  <a:pt x="46" y="52"/>
                </a:cubicBezTo>
                <a:cubicBezTo>
                  <a:pt x="46" y="49"/>
                  <a:pt x="46" y="46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0"/>
                  <a:pt x="48" y="37"/>
                  <a:pt x="49" y="35"/>
                </a:cubicBezTo>
                <a:cubicBezTo>
                  <a:pt x="50" y="33"/>
                  <a:pt x="53" y="32"/>
                  <a:pt x="55" y="32"/>
                </a:cubicBezTo>
                <a:cubicBezTo>
                  <a:pt x="57" y="33"/>
                  <a:pt x="58" y="36"/>
                  <a:pt x="57" y="38"/>
                </a:cubicBezTo>
                <a:cubicBezTo>
                  <a:pt x="56" y="40"/>
                  <a:pt x="55" y="42"/>
                  <a:pt x="55" y="45"/>
                </a:cubicBezTo>
                <a:cubicBezTo>
                  <a:pt x="54" y="47"/>
                  <a:pt x="54" y="49"/>
                  <a:pt x="54" y="52"/>
                </a:cubicBezTo>
                <a:cubicBezTo>
                  <a:pt x="54" y="54"/>
                  <a:pt x="54" y="57"/>
                  <a:pt x="55" y="59"/>
                </a:cubicBezTo>
                <a:cubicBezTo>
                  <a:pt x="55" y="61"/>
                  <a:pt x="56" y="64"/>
                  <a:pt x="57" y="66"/>
                </a:cubicBezTo>
                <a:close/>
                <a:moveTo>
                  <a:pt x="43" y="66"/>
                </a:moveTo>
                <a:cubicBezTo>
                  <a:pt x="43" y="66"/>
                  <a:pt x="43" y="66"/>
                  <a:pt x="43" y="66"/>
                </a:cubicBezTo>
                <a:cubicBezTo>
                  <a:pt x="42" y="64"/>
                  <a:pt x="41" y="61"/>
                  <a:pt x="41" y="59"/>
                </a:cubicBezTo>
                <a:cubicBezTo>
                  <a:pt x="40" y="57"/>
                  <a:pt x="40" y="54"/>
                  <a:pt x="40" y="52"/>
                </a:cubicBezTo>
                <a:cubicBezTo>
                  <a:pt x="40" y="49"/>
                  <a:pt x="40" y="47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2"/>
                  <a:pt x="42" y="40"/>
                  <a:pt x="43" y="38"/>
                </a:cubicBezTo>
                <a:cubicBezTo>
                  <a:pt x="44" y="35"/>
                  <a:pt x="45" y="33"/>
                  <a:pt x="45" y="30"/>
                </a:cubicBezTo>
                <a:cubicBezTo>
                  <a:pt x="46" y="27"/>
                  <a:pt x="46" y="24"/>
                  <a:pt x="46" y="21"/>
                </a:cubicBezTo>
                <a:cubicBezTo>
                  <a:pt x="46" y="18"/>
                  <a:pt x="46" y="15"/>
                  <a:pt x="45" y="12"/>
                </a:cubicBezTo>
                <a:cubicBezTo>
                  <a:pt x="45" y="9"/>
                  <a:pt x="44" y="6"/>
                  <a:pt x="43" y="4"/>
                </a:cubicBezTo>
                <a:cubicBezTo>
                  <a:pt x="42" y="1"/>
                  <a:pt x="39" y="0"/>
                  <a:pt x="37" y="1"/>
                </a:cubicBezTo>
                <a:cubicBezTo>
                  <a:pt x="35" y="2"/>
                  <a:pt x="34" y="5"/>
                  <a:pt x="35" y="7"/>
                </a:cubicBezTo>
                <a:cubicBezTo>
                  <a:pt x="36" y="9"/>
                  <a:pt x="37" y="11"/>
                  <a:pt x="37" y="14"/>
                </a:cubicBezTo>
                <a:cubicBezTo>
                  <a:pt x="37" y="16"/>
                  <a:pt x="38" y="18"/>
                  <a:pt x="38" y="21"/>
                </a:cubicBezTo>
                <a:cubicBezTo>
                  <a:pt x="38" y="23"/>
                  <a:pt x="37" y="26"/>
                  <a:pt x="37" y="28"/>
                </a:cubicBezTo>
                <a:cubicBezTo>
                  <a:pt x="37" y="30"/>
                  <a:pt x="36" y="33"/>
                  <a:pt x="35" y="35"/>
                </a:cubicBezTo>
                <a:cubicBezTo>
                  <a:pt x="34" y="37"/>
                  <a:pt x="33" y="40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6"/>
                  <a:pt x="31" y="49"/>
                  <a:pt x="31" y="52"/>
                </a:cubicBezTo>
                <a:cubicBezTo>
                  <a:pt x="31" y="55"/>
                  <a:pt x="32" y="58"/>
                  <a:pt x="32" y="61"/>
                </a:cubicBezTo>
                <a:cubicBezTo>
                  <a:pt x="33" y="64"/>
                  <a:pt x="34" y="66"/>
                  <a:pt x="35" y="69"/>
                </a:cubicBezTo>
                <a:cubicBezTo>
                  <a:pt x="36" y="71"/>
                  <a:pt x="38" y="72"/>
                  <a:pt x="40" y="71"/>
                </a:cubicBezTo>
                <a:cubicBezTo>
                  <a:pt x="43" y="70"/>
                  <a:pt x="44" y="68"/>
                  <a:pt x="43" y="66"/>
                </a:cubicBezTo>
                <a:close/>
                <a:moveTo>
                  <a:pt x="114" y="91"/>
                </a:moveTo>
                <a:cubicBezTo>
                  <a:pt x="114" y="91"/>
                  <a:pt x="114" y="91"/>
                  <a:pt x="114" y="91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4" y="113"/>
                  <a:pt x="113" y="116"/>
                  <a:pt x="113" y="119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23" y="119"/>
                  <a:pt x="127" y="117"/>
                  <a:pt x="129" y="115"/>
                </a:cubicBezTo>
                <a:cubicBezTo>
                  <a:pt x="132" y="112"/>
                  <a:pt x="133" y="109"/>
                  <a:pt x="133" y="105"/>
                </a:cubicBezTo>
                <a:cubicBezTo>
                  <a:pt x="133" y="105"/>
                  <a:pt x="133" y="105"/>
                  <a:pt x="133" y="105"/>
                </a:cubicBezTo>
                <a:cubicBezTo>
                  <a:pt x="133" y="101"/>
                  <a:pt x="132" y="97"/>
                  <a:pt x="129" y="95"/>
                </a:cubicBezTo>
                <a:cubicBezTo>
                  <a:pt x="127" y="92"/>
                  <a:pt x="123" y="91"/>
                  <a:pt x="119" y="91"/>
                </a:cubicBezTo>
                <a:cubicBezTo>
                  <a:pt x="114" y="91"/>
                  <a:pt x="114" y="91"/>
                  <a:pt x="114" y="91"/>
                </a:cubicBezTo>
                <a:close/>
                <a:moveTo>
                  <a:pt x="4" y="171"/>
                </a:moveTo>
                <a:cubicBezTo>
                  <a:pt x="4" y="171"/>
                  <a:pt x="4" y="171"/>
                  <a:pt x="4" y="171"/>
                </a:cubicBezTo>
                <a:cubicBezTo>
                  <a:pt x="2" y="171"/>
                  <a:pt x="0" y="169"/>
                  <a:pt x="0" y="167"/>
                </a:cubicBezTo>
                <a:cubicBezTo>
                  <a:pt x="0" y="164"/>
                  <a:pt x="2" y="162"/>
                  <a:pt x="4" y="162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22" y="162"/>
                  <a:pt x="124" y="164"/>
                  <a:pt x="124" y="167"/>
                </a:cubicBezTo>
                <a:cubicBezTo>
                  <a:pt x="124" y="169"/>
                  <a:pt x="122" y="171"/>
                  <a:pt x="119" y="171"/>
                </a:cubicBezTo>
                <a:cubicBezTo>
                  <a:pt x="4" y="171"/>
                  <a:pt x="4" y="171"/>
                  <a:pt x="4" y="171"/>
                </a:cubicBezTo>
                <a:close/>
                <a:moveTo>
                  <a:pt x="99" y="89"/>
                </a:moveTo>
                <a:cubicBezTo>
                  <a:pt x="99" y="89"/>
                  <a:pt x="99" y="89"/>
                  <a:pt x="99" y="89"/>
                </a:cubicBezTo>
                <a:cubicBezTo>
                  <a:pt x="25" y="89"/>
                  <a:pt x="25" y="89"/>
                  <a:pt x="25" y="89"/>
                </a:cubicBezTo>
                <a:cubicBezTo>
                  <a:pt x="25" y="110"/>
                  <a:pt x="25" y="110"/>
                  <a:pt x="25" y="110"/>
                </a:cubicBezTo>
                <a:cubicBezTo>
                  <a:pt x="25" y="119"/>
                  <a:pt x="28" y="127"/>
                  <a:pt x="34" y="133"/>
                </a:cubicBezTo>
                <a:cubicBezTo>
                  <a:pt x="40" y="139"/>
                  <a:pt x="48" y="143"/>
                  <a:pt x="57" y="143"/>
                </a:cubicBezTo>
                <a:cubicBezTo>
                  <a:pt x="67" y="143"/>
                  <a:pt x="67" y="143"/>
                  <a:pt x="67" y="143"/>
                </a:cubicBezTo>
                <a:cubicBezTo>
                  <a:pt x="76" y="143"/>
                  <a:pt x="84" y="139"/>
                  <a:pt x="90" y="133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96" y="127"/>
                  <a:pt x="99" y="119"/>
                  <a:pt x="99" y="110"/>
                </a:cubicBezTo>
                <a:cubicBezTo>
                  <a:pt x="99" y="89"/>
                  <a:pt x="99" y="89"/>
                  <a:pt x="99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58">
            <a:extLst>
              <a:ext uri="{FF2B5EF4-FFF2-40B4-BE49-F238E27FC236}">
                <a16:creationId xmlns:a16="http://schemas.microsoft.com/office/drawing/2014/main" id="{3F79DD98-E458-1212-DFA7-535BA9CF7636}"/>
              </a:ext>
            </a:extLst>
          </p:cNvPr>
          <p:cNvSpPr>
            <a:spLocks noEditPoints="1"/>
          </p:cNvSpPr>
          <p:nvPr/>
        </p:nvSpPr>
        <p:spPr bwMode="auto">
          <a:xfrm>
            <a:off x="1754656" y="3589412"/>
            <a:ext cx="408328" cy="461879"/>
          </a:xfrm>
          <a:custGeom>
            <a:avLst/>
            <a:gdLst>
              <a:gd name="T0" fmla="*/ 108 w 164"/>
              <a:gd name="T1" fmla="*/ 110 h 184"/>
              <a:gd name="T2" fmla="*/ 118 w 164"/>
              <a:gd name="T3" fmla="*/ 112 h 184"/>
              <a:gd name="T4" fmla="*/ 128 w 164"/>
              <a:gd name="T5" fmla="*/ 109 h 184"/>
              <a:gd name="T6" fmla="*/ 143 w 164"/>
              <a:gd name="T7" fmla="*/ 95 h 184"/>
              <a:gd name="T8" fmla="*/ 145 w 164"/>
              <a:gd name="T9" fmla="*/ 85 h 184"/>
              <a:gd name="T10" fmla="*/ 143 w 164"/>
              <a:gd name="T11" fmla="*/ 74 h 184"/>
              <a:gd name="T12" fmla="*/ 161 w 164"/>
              <a:gd name="T13" fmla="*/ 52 h 184"/>
              <a:gd name="T14" fmla="*/ 157 w 164"/>
              <a:gd name="T15" fmla="*/ 40 h 184"/>
              <a:gd name="T16" fmla="*/ 132 w 164"/>
              <a:gd name="T17" fmla="*/ 35 h 184"/>
              <a:gd name="T18" fmla="*/ 96 w 164"/>
              <a:gd name="T19" fmla="*/ 18 h 184"/>
              <a:gd name="T20" fmla="*/ 72 w 164"/>
              <a:gd name="T21" fmla="*/ 3 h 184"/>
              <a:gd name="T22" fmla="*/ 53 w 164"/>
              <a:gd name="T23" fmla="*/ 21 h 184"/>
              <a:gd name="T24" fmla="*/ 36 w 164"/>
              <a:gd name="T25" fmla="*/ 48 h 184"/>
              <a:gd name="T26" fmla="*/ 19 w 164"/>
              <a:gd name="T27" fmla="*/ 85 h 184"/>
              <a:gd name="T28" fmla="*/ 15 w 164"/>
              <a:gd name="T29" fmla="*/ 85 h 184"/>
              <a:gd name="T30" fmla="*/ 0 w 164"/>
              <a:gd name="T31" fmla="*/ 99 h 184"/>
              <a:gd name="T32" fmla="*/ 15 w 164"/>
              <a:gd name="T33" fmla="*/ 114 h 184"/>
              <a:gd name="T34" fmla="*/ 19 w 164"/>
              <a:gd name="T35" fmla="*/ 113 h 184"/>
              <a:gd name="T36" fmla="*/ 56 w 164"/>
              <a:gd name="T37" fmla="*/ 155 h 184"/>
              <a:gd name="T38" fmla="*/ 32 w 164"/>
              <a:gd name="T39" fmla="*/ 182 h 184"/>
              <a:gd name="T40" fmla="*/ 37 w 164"/>
              <a:gd name="T41" fmla="*/ 184 h 184"/>
              <a:gd name="T42" fmla="*/ 132 w 164"/>
              <a:gd name="T43" fmla="*/ 184 h 184"/>
              <a:gd name="T44" fmla="*/ 132 w 164"/>
              <a:gd name="T45" fmla="*/ 184 h 184"/>
              <a:gd name="T46" fmla="*/ 138 w 164"/>
              <a:gd name="T47" fmla="*/ 172 h 184"/>
              <a:gd name="T48" fmla="*/ 85 w 164"/>
              <a:gd name="T49" fmla="*/ 149 h 184"/>
              <a:gd name="T50" fmla="*/ 29 w 164"/>
              <a:gd name="T51" fmla="*/ 103 h 184"/>
              <a:gd name="T52" fmla="*/ 29 w 164"/>
              <a:gd name="T53" fmla="*/ 99 h 184"/>
              <a:gd name="T54" fmla="*/ 29 w 164"/>
              <a:gd name="T55" fmla="*/ 95 h 184"/>
              <a:gd name="T56" fmla="*/ 64 w 164"/>
              <a:gd name="T57" fmla="*/ 76 h 184"/>
              <a:gd name="T58" fmla="*/ 73 w 164"/>
              <a:gd name="T59" fmla="*/ 124 h 184"/>
              <a:gd name="T60" fmla="*/ 85 w 164"/>
              <a:gd name="T61" fmla="*/ 128 h 184"/>
              <a:gd name="T62" fmla="*/ 105 w 164"/>
              <a:gd name="T63" fmla="*/ 108 h 184"/>
              <a:gd name="T64" fmla="*/ 98 w 164"/>
              <a:gd name="T65" fmla="*/ 39 h 184"/>
              <a:gd name="T66" fmla="*/ 61 w 164"/>
              <a:gd name="T67" fmla="*/ 53 h 184"/>
              <a:gd name="T68" fmla="*/ 61 w 164"/>
              <a:gd name="T69" fmla="*/ 53 h 184"/>
              <a:gd name="T70" fmla="*/ 60 w 164"/>
              <a:gd name="T71" fmla="*/ 53 h 184"/>
              <a:gd name="T72" fmla="*/ 63 w 164"/>
              <a:gd name="T73" fmla="*/ 31 h 184"/>
              <a:gd name="T74" fmla="*/ 76 w 164"/>
              <a:gd name="T75" fmla="*/ 18 h 184"/>
              <a:gd name="T76" fmla="*/ 98 w 164"/>
              <a:gd name="T77" fmla="*/ 39 h 184"/>
              <a:gd name="T78" fmla="*/ 78 w 164"/>
              <a:gd name="T79" fmla="*/ 72 h 184"/>
              <a:gd name="T80" fmla="*/ 129 w 164"/>
              <a:gd name="T81" fmla="*/ 49 h 184"/>
              <a:gd name="T82" fmla="*/ 141 w 164"/>
              <a:gd name="T83" fmla="*/ 51 h 184"/>
              <a:gd name="T84" fmla="*/ 85 w 164"/>
              <a:gd name="T85" fmla="*/ 108 h 184"/>
              <a:gd name="T86" fmla="*/ 78 w 164"/>
              <a:gd name="T87" fmla="*/ 72 h 184"/>
              <a:gd name="T88" fmla="*/ 48 w 164"/>
              <a:gd name="T89" fmla="*/ 175 h 184"/>
              <a:gd name="T90" fmla="*/ 85 w 164"/>
              <a:gd name="T91" fmla="*/ 163 h 184"/>
              <a:gd name="T92" fmla="*/ 121 w 164"/>
              <a:gd name="T93" fmla="*/ 175 h 184"/>
              <a:gd name="T94" fmla="*/ 111 w 164"/>
              <a:gd name="T95" fmla="*/ 102 h 184"/>
              <a:gd name="T96" fmla="*/ 123 w 164"/>
              <a:gd name="T97" fmla="*/ 90 h 184"/>
              <a:gd name="T98" fmla="*/ 136 w 164"/>
              <a:gd name="T99" fmla="*/ 85 h 184"/>
              <a:gd name="T100" fmla="*/ 135 w 164"/>
              <a:gd name="T101" fmla="*/ 92 h 184"/>
              <a:gd name="T102" fmla="*/ 125 w 164"/>
              <a:gd name="T103" fmla="*/ 102 h 184"/>
              <a:gd name="T104" fmla="*/ 118 w 164"/>
              <a:gd name="T105" fmla="*/ 103 h 184"/>
              <a:gd name="T106" fmla="*/ 111 w 164"/>
              <a:gd name="T107" fmla="*/ 102 h 184"/>
              <a:gd name="T108" fmla="*/ 10 w 164"/>
              <a:gd name="T109" fmla="*/ 95 h 184"/>
              <a:gd name="T110" fmla="*/ 19 w 164"/>
              <a:gd name="T111" fmla="*/ 95 h 184"/>
              <a:gd name="T112" fmla="*/ 19 w 164"/>
              <a:gd name="T113" fmla="*/ 103 h 184"/>
              <a:gd name="T114" fmla="*/ 10 w 164"/>
              <a:gd name="T115" fmla="*/ 103 h 184"/>
              <a:gd name="T116" fmla="*/ 10 w 164"/>
              <a:gd name="T117" fmla="*/ 95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4" h="184">
                <a:moveTo>
                  <a:pt x="105" y="108"/>
                </a:moveTo>
                <a:cubicBezTo>
                  <a:pt x="106" y="109"/>
                  <a:pt x="107" y="109"/>
                  <a:pt x="108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11" y="111"/>
                  <a:pt x="115" y="112"/>
                  <a:pt x="118" y="112"/>
                </a:cubicBezTo>
                <a:cubicBezTo>
                  <a:pt x="121" y="112"/>
                  <a:pt x="125" y="111"/>
                  <a:pt x="128" y="110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31" y="108"/>
                  <a:pt x="134" y="106"/>
                  <a:pt x="137" y="104"/>
                </a:cubicBezTo>
                <a:cubicBezTo>
                  <a:pt x="139" y="101"/>
                  <a:pt x="141" y="98"/>
                  <a:pt x="143" y="95"/>
                </a:cubicBezTo>
                <a:cubicBezTo>
                  <a:pt x="143" y="95"/>
                  <a:pt x="143" y="95"/>
                  <a:pt x="143" y="95"/>
                </a:cubicBezTo>
                <a:cubicBezTo>
                  <a:pt x="144" y="92"/>
                  <a:pt x="145" y="88"/>
                  <a:pt x="145" y="85"/>
                </a:cubicBezTo>
                <a:cubicBezTo>
                  <a:pt x="145" y="81"/>
                  <a:pt x="144" y="78"/>
                  <a:pt x="143" y="75"/>
                </a:cubicBezTo>
                <a:cubicBezTo>
                  <a:pt x="143" y="74"/>
                  <a:pt x="143" y="74"/>
                  <a:pt x="143" y="74"/>
                </a:cubicBezTo>
                <a:cubicBezTo>
                  <a:pt x="142" y="74"/>
                  <a:pt x="142" y="73"/>
                  <a:pt x="141" y="7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4" y="49"/>
                  <a:pt x="164" y="45"/>
                  <a:pt x="161" y="42"/>
                </a:cubicBezTo>
                <a:cubicBezTo>
                  <a:pt x="160" y="41"/>
                  <a:pt x="158" y="40"/>
                  <a:pt x="157" y="40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96" y="18"/>
                  <a:pt x="96" y="18"/>
                  <a:pt x="96" y="18"/>
                </a:cubicBezTo>
                <a:cubicBezTo>
                  <a:pt x="81" y="3"/>
                  <a:pt x="81" y="3"/>
                  <a:pt x="81" y="3"/>
                </a:cubicBezTo>
                <a:cubicBezTo>
                  <a:pt x="79" y="0"/>
                  <a:pt x="74" y="0"/>
                  <a:pt x="72" y="3"/>
                </a:cubicBezTo>
                <a:cubicBezTo>
                  <a:pt x="54" y="20"/>
                  <a:pt x="54" y="20"/>
                  <a:pt x="54" y="20"/>
                </a:cubicBezTo>
                <a:cubicBezTo>
                  <a:pt x="53" y="21"/>
                  <a:pt x="53" y="21"/>
                  <a:pt x="53" y="21"/>
                </a:cubicBezTo>
                <a:cubicBezTo>
                  <a:pt x="36" y="38"/>
                  <a:pt x="36" y="38"/>
                  <a:pt x="36" y="38"/>
                </a:cubicBezTo>
                <a:cubicBezTo>
                  <a:pt x="33" y="41"/>
                  <a:pt x="33" y="46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19" y="85"/>
                  <a:pt x="19" y="85"/>
                  <a:pt x="19" y="85"/>
                </a:cubicBezTo>
                <a:cubicBezTo>
                  <a:pt x="19" y="85"/>
                  <a:pt x="19" y="85"/>
                  <a:pt x="19" y="85"/>
                </a:cubicBezTo>
                <a:cubicBezTo>
                  <a:pt x="17" y="85"/>
                  <a:pt x="16" y="85"/>
                  <a:pt x="15" y="85"/>
                </a:cubicBezTo>
                <a:cubicBezTo>
                  <a:pt x="11" y="85"/>
                  <a:pt x="7" y="86"/>
                  <a:pt x="5" y="89"/>
                </a:cubicBezTo>
                <a:cubicBezTo>
                  <a:pt x="2" y="92"/>
                  <a:pt x="0" y="95"/>
                  <a:pt x="0" y="99"/>
                </a:cubicBezTo>
                <a:cubicBezTo>
                  <a:pt x="0" y="103"/>
                  <a:pt x="2" y="107"/>
                  <a:pt x="5" y="109"/>
                </a:cubicBezTo>
                <a:cubicBezTo>
                  <a:pt x="7" y="112"/>
                  <a:pt x="11" y="114"/>
                  <a:pt x="15" y="114"/>
                </a:cubicBezTo>
                <a:cubicBezTo>
                  <a:pt x="16" y="114"/>
                  <a:pt x="17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58" y="154"/>
                  <a:pt x="57" y="154"/>
                  <a:pt x="56" y="155"/>
                </a:cubicBezTo>
                <a:cubicBezTo>
                  <a:pt x="46" y="159"/>
                  <a:pt x="38" y="165"/>
                  <a:pt x="32" y="172"/>
                </a:cubicBezTo>
                <a:cubicBezTo>
                  <a:pt x="29" y="175"/>
                  <a:pt x="29" y="180"/>
                  <a:pt x="32" y="182"/>
                </a:cubicBezTo>
                <a:cubicBezTo>
                  <a:pt x="34" y="183"/>
                  <a:pt x="35" y="184"/>
                  <a:pt x="37" y="184"/>
                </a:cubicBezTo>
                <a:cubicBezTo>
                  <a:pt x="37" y="184"/>
                  <a:pt x="37" y="184"/>
                  <a:pt x="37" y="184"/>
                </a:cubicBezTo>
                <a:cubicBezTo>
                  <a:pt x="37" y="184"/>
                  <a:pt x="37" y="184"/>
                  <a:pt x="37" y="184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34" y="184"/>
                  <a:pt x="136" y="183"/>
                  <a:pt x="137" y="182"/>
                </a:cubicBezTo>
                <a:cubicBezTo>
                  <a:pt x="140" y="180"/>
                  <a:pt x="140" y="175"/>
                  <a:pt x="138" y="172"/>
                </a:cubicBezTo>
                <a:cubicBezTo>
                  <a:pt x="131" y="165"/>
                  <a:pt x="123" y="159"/>
                  <a:pt x="114" y="155"/>
                </a:cubicBezTo>
                <a:cubicBezTo>
                  <a:pt x="105" y="151"/>
                  <a:pt x="95" y="149"/>
                  <a:pt x="85" y="149"/>
                </a:cubicBezTo>
                <a:cubicBezTo>
                  <a:pt x="81" y="149"/>
                  <a:pt x="78" y="149"/>
                  <a:pt x="75" y="149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9" y="102"/>
                  <a:pt x="29" y="101"/>
                  <a:pt x="29" y="99"/>
                </a:cubicBezTo>
                <a:cubicBezTo>
                  <a:pt x="29" y="98"/>
                  <a:pt x="29" y="96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56" y="68"/>
                  <a:pt x="56" y="68"/>
                  <a:pt x="56" y="68"/>
                </a:cubicBezTo>
                <a:cubicBezTo>
                  <a:pt x="64" y="76"/>
                  <a:pt x="64" y="76"/>
                  <a:pt x="64" y="76"/>
                </a:cubicBezTo>
                <a:cubicBezTo>
                  <a:pt x="68" y="99"/>
                  <a:pt x="68" y="99"/>
                  <a:pt x="68" y="99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4" y="128"/>
                  <a:pt x="78" y="130"/>
                  <a:pt x="81" y="130"/>
                </a:cubicBezTo>
                <a:cubicBezTo>
                  <a:pt x="83" y="129"/>
                  <a:pt x="84" y="129"/>
                  <a:pt x="85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105" y="108"/>
                  <a:pt x="105" y="108"/>
                  <a:pt x="105" y="108"/>
                </a:cubicBezTo>
                <a:close/>
                <a:moveTo>
                  <a:pt x="98" y="39"/>
                </a:moveTo>
                <a:cubicBezTo>
                  <a:pt x="98" y="39"/>
                  <a:pt x="98" y="39"/>
                  <a:pt x="98" y="39"/>
                </a:cubicBezTo>
                <a:cubicBezTo>
                  <a:pt x="73" y="65"/>
                  <a:pt x="73" y="65"/>
                  <a:pt x="73" y="65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1" y="43"/>
                  <a:pt x="51" y="43"/>
                  <a:pt x="51" y="43"/>
                </a:cubicBezTo>
                <a:cubicBezTo>
                  <a:pt x="63" y="31"/>
                  <a:pt x="63" y="31"/>
                  <a:pt x="63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76" y="18"/>
                  <a:pt x="76" y="18"/>
                  <a:pt x="76" y="18"/>
                </a:cubicBezTo>
                <a:cubicBezTo>
                  <a:pt x="86" y="27"/>
                  <a:pt x="86" y="27"/>
                  <a:pt x="86" y="27"/>
                </a:cubicBezTo>
                <a:cubicBezTo>
                  <a:pt x="98" y="39"/>
                  <a:pt x="98" y="39"/>
                  <a:pt x="98" y="39"/>
                </a:cubicBezTo>
                <a:close/>
                <a:moveTo>
                  <a:pt x="78" y="72"/>
                </a:moveTo>
                <a:cubicBezTo>
                  <a:pt x="78" y="72"/>
                  <a:pt x="78" y="72"/>
                  <a:pt x="78" y="72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2" y="97"/>
                  <a:pt x="82" y="97"/>
                  <a:pt x="82" y="97"/>
                </a:cubicBezTo>
                <a:cubicBezTo>
                  <a:pt x="78" y="72"/>
                  <a:pt x="78" y="72"/>
                  <a:pt x="78" y="72"/>
                </a:cubicBezTo>
                <a:close/>
                <a:moveTo>
                  <a:pt x="48" y="175"/>
                </a:moveTo>
                <a:cubicBezTo>
                  <a:pt x="48" y="175"/>
                  <a:pt x="48" y="175"/>
                  <a:pt x="48" y="175"/>
                </a:cubicBezTo>
                <a:cubicBezTo>
                  <a:pt x="52" y="172"/>
                  <a:pt x="57" y="170"/>
                  <a:pt x="61" y="168"/>
                </a:cubicBezTo>
                <a:cubicBezTo>
                  <a:pt x="68" y="165"/>
                  <a:pt x="76" y="163"/>
                  <a:pt x="85" y="163"/>
                </a:cubicBezTo>
                <a:cubicBezTo>
                  <a:pt x="93" y="163"/>
                  <a:pt x="101" y="165"/>
                  <a:pt x="108" y="168"/>
                </a:cubicBezTo>
                <a:cubicBezTo>
                  <a:pt x="112" y="170"/>
                  <a:pt x="117" y="172"/>
                  <a:pt x="121" y="175"/>
                </a:cubicBezTo>
                <a:cubicBezTo>
                  <a:pt x="48" y="175"/>
                  <a:pt x="48" y="175"/>
                  <a:pt x="48" y="175"/>
                </a:cubicBezTo>
                <a:close/>
                <a:moveTo>
                  <a:pt x="111" y="102"/>
                </a:moveTo>
                <a:cubicBezTo>
                  <a:pt x="111" y="102"/>
                  <a:pt x="111" y="102"/>
                  <a:pt x="111" y="102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6" y="80"/>
                  <a:pt x="136" y="83"/>
                  <a:pt x="136" y="85"/>
                </a:cubicBezTo>
                <a:cubicBezTo>
                  <a:pt x="136" y="87"/>
                  <a:pt x="136" y="90"/>
                  <a:pt x="135" y="92"/>
                </a:cubicBezTo>
                <a:cubicBezTo>
                  <a:pt x="135" y="92"/>
                  <a:pt x="135" y="92"/>
                  <a:pt x="135" y="92"/>
                </a:cubicBezTo>
                <a:cubicBezTo>
                  <a:pt x="134" y="94"/>
                  <a:pt x="133" y="96"/>
                  <a:pt x="131" y="98"/>
                </a:cubicBezTo>
                <a:cubicBezTo>
                  <a:pt x="129" y="99"/>
                  <a:pt x="127" y="101"/>
                  <a:pt x="125" y="102"/>
                </a:cubicBezTo>
                <a:cubicBezTo>
                  <a:pt x="125" y="102"/>
                  <a:pt x="125" y="102"/>
                  <a:pt x="125" y="102"/>
                </a:cubicBezTo>
                <a:cubicBezTo>
                  <a:pt x="123" y="103"/>
                  <a:pt x="120" y="103"/>
                  <a:pt x="118" y="103"/>
                </a:cubicBezTo>
                <a:cubicBezTo>
                  <a:pt x="116" y="103"/>
                  <a:pt x="113" y="103"/>
                  <a:pt x="111" y="102"/>
                </a:cubicBezTo>
                <a:cubicBezTo>
                  <a:pt x="111" y="102"/>
                  <a:pt x="111" y="102"/>
                  <a:pt x="111" y="102"/>
                </a:cubicBezTo>
                <a:close/>
                <a:moveTo>
                  <a:pt x="10" y="95"/>
                </a:moveTo>
                <a:cubicBezTo>
                  <a:pt x="10" y="95"/>
                  <a:pt x="10" y="95"/>
                  <a:pt x="10" y="95"/>
                </a:cubicBezTo>
                <a:cubicBezTo>
                  <a:pt x="12" y="94"/>
                  <a:pt x="13" y="93"/>
                  <a:pt x="15" y="93"/>
                </a:cubicBezTo>
                <a:cubicBezTo>
                  <a:pt x="16" y="93"/>
                  <a:pt x="18" y="94"/>
                  <a:pt x="19" y="95"/>
                </a:cubicBezTo>
                <a:cubicBezTo>
                  <a:pt x="20" y="96"/>
                  <a:pt x="21" y="97"/>
                  <a:pt x="21" y="99"/>
                </a:cubicBezTo>
                <a:cubicBezTo>
                  <a:pt x="21" y="101"/>
                  <a:pt x="20" y="102"/>
                  <a:pt x="19" y="103"/>
                </a:cubicBezTo>
                <a:cubicBezTo>
                  <a:pt x="18" y="104"/>
                  <a:pt x="16" y="105"/>
                  <a:pt x="15" y="105"/>
                </a:cubicBezTo>
                <a:cubicBezTo>
                  <a:pt x="13" y="105"/>
                  <a:pt x="12" y="104"/>
                  <a:pt x="10" y="103"/>
                </a:cubicBezTo>
                <a:cubicBezTo>
                  <a:pt x="9" y="102"/>
                  <a:pt x="9" y="101"/>
                  <a:pt x="9" y="99"/>
                </a:cubicBezTo>
                <a:cubicBezTo>
                  <a:pt x="9" y="97"/>
                  <a:pt x="9" y="96"/>
                  <a:pt x="10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8DF10C8-7BCD-5611-7EA9-32143D4EFC2E}"/>
              </a:ext>
            </a:extLst>
          </p:cNvPr>
          <p:cNvGrpSpPr/>
          <p:nvPr/>
        </p:nvGrpSpPr>
        <p:grpSpPr>
          <a:xfrm>
            <a:off x="7417529" y="1935611"/>
            <a:ext cx="3513960" cy="842841"/>
            <a:chOff x="1094270" y="3621703"/>
            <a:chExt cx="3513960" cy="842841"/>
          </a:xfrm>
        </p:grpSpPr>
        <p:sp>
          <p:nvSpPr>
            <p:cNvPr id="33" name="标题 9">
              <a:extLst>
                <a:ext uri="{FF2B5EF4-FFF2-40B4-BE49-F238E27FC236}">
                  <a16:creationId xmlns:a16="http://schemas.microsoft.com/office/drawing/2014/main" id="{BF4C42E3-1E7F-9652-56A3-1C91D84C62E7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CFFD1A4-2E53-CF92-FD74-2C66B884501C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2E6468B-DD16-EAF5-A3AE-94EB6730DF0B}"/>
              </a:ext>
            </a:extLst>
          </p:cNvPr>
          <p:cNvGrpSpPr/>
          <p:nvPr/>
        </p:nvGrpSpPr>
        <p:grpSpPr>
          <a:xfrm>
            <a:off x="7417529" y="3230046"/>
            <a:ext cx="3513960" cy="842841"/>
            <a:chOff x="1094270" y="3621703"/>
            <a:chExt cx="3513960" cy="842841"/>
          </a:xfrm>
        </p:grpSpPr>
        <p:sp>
          <p:nvSpPr>
            <p:cNvPr id="36" name="标题 9">
              <a:extLst>
                <a:ext uri="{FF2B5EF4-FFF2-40B4-BE49-F238E27FC236}">
                  <a16:creationId xmlns:a16="http://schemas.microsoft.com/office/drawing/2014/main" id="{7833A43D-0513-C7FB-7C50-1EB5C6E6B7A0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A740E2E0-4C4F-0970-23A7-506FE576C154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712BDD6-7DD8-C167-FF27-0504B45BF07B}"/>
              </a:ext>
            </a:extLst>
          </p:cNvPr>
          <p:cNvGrpSpPr/>
          <p:nvPr/>
        </p:nvGrpSpPr>
        <p:grpSpPr>
          <a:xfrm>
            <a:off x="7417529" y="4486382"/>
            <a:ext cx="3513960" cy="842841"/>
            <a:chOff x="1094270" y="3621703"/>
            <a:chExt cx="3513960" cy="842841"/>
          </a:xfrm>
        </p:grpSpPr>
        <p:sp>
          <p:nvSpPr>
            <p:cNvPr id="39" name="标题 9">
              <a:extLst>
                <a:ext uri="{FF2B5EF4-FFF2-40B4-BE49-F238E27FC236}">
                  <a16:creationId xmlns:a16="http://schemas.microsoft.com/office/drawing/2014/main" id="{D9C7A895-F990-B41F-58A8-043E610956F4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82E26DC8-9CBA-983E-CFCF-82E78CD8F463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6441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F411739-927D-DA13-A96A-559DB8F22A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7BAE37F0-6506-8E2E-F750-8C383700EF3D}"/>
              </a:ext>
            </a:extLst>
          </p:cNvPr>
          <p:cNvSpPr/>
          <p:nvPr/>
        </p:nvSpPr>
        <p:spPr>
          <a:xfrm>
            <a:off x="1244600" y="-1435983"/>
            <a:ext cx="9702800" cy="97028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@老油条PPT原创素材">
            <a:extLst>
              <a:ext uri="{FF2B5EF4-FFF2-40B4-BE49-F238E27FC236}">
                <a16:creationId xmlns:a16="http://schemas.microsoft.com/office/drawing/2014/main" id="{096357AB-4B23-4152-B7DE-1404275CEB6B}"/>
              </a:ext>
            </a:extLst>
          </p:cNvPr>
          <p:cNvSpPr/>
          <p:nvPr/>
        </p:nvSpPr>
        <p:spPr>
          <a:xfrm>
            <a:off x="3120911" y="3101543"/>
            <a:ext cx="5950177" cy="938357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2E511F-5486-43FD-91A5-C2D9423A87E0}"/>
              </a:ext>
            </a:extLst>
          </p:cNvPr>
          <p:cNvSpPr/>
          <p:nvPr/>
        </p:nvSpPr>
        <p:spPr>
          <a:xfrm>
            <a:off x="4229096" y="473340"/>
            <a:ext cx="373380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99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A7F86A1-F7F4-C984-4779-6F3A0504F0C5}"/>
              </a:ext>
            </a:extLst>
          </p:cNvPr>
          <p:cNvSpPr/>
          <p:nvPr/>
        </p:nvSpPr>
        <p:spPr>
          <a:xfrm>
            <a:off x="10947396" y="-711017"/>
            <a:ext cx="1788354" cy="178835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167554F-B54C-7A01-DDFB-4B19D2D558A9}"/>
              </a:ext>
            </a:extLst>
          </p:cNvPr>
          <p:cNvSpPr/>
          <p:nvPr/>
        </p:nvSpPr>
        <p:spPr>
          <a:xfrm>
            <a:off x="-3082170" y="-1719760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0C2743-5B13-8932-7B9B-DBD4AA50E9FE}"/>
              </a:ext>
            </a:extLst>
          </p:cNvPr>
          <p:cNvSpPr txBox="1"/>
          <p:nvPr/>
        </p:nvSpPr>
        <p:spPr>
          <a:xfrm>
            <a:off x="3869649" y="3296226"/>
            <a:ext cx="44526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7317D7-FEB5-F366-BF84-651562FA1C7F}"/>
              </a:ext>
            </a:extLst>
          </p:cNvPr>
          <p:cNvSpPr txBox="1"/>
          <p:nvPr/>
        </p:nvSpPr>
        <p:spPr>
          <a:xfrm>
            <a:off x="2685136" y="4346041"/>
            <a:ext cx="682172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78D291E-C2BB-682E-A812-A8C1A705D3EA}"/>
              </a:ext>
            </a:extLst>
          </p:cNvPr>
          <p:cNvSpPr/>
          <p:nvPr/>
        </p:nvSpPr>
        <p:spPr>
          <a:xfrm>
            <a:off x="7631928" y="5335128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691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Shape 1452">
            <a:extLst>
              <a:ext uri="{FF2B5EF4-FFF2-40B4-BE49-F238E27FC236}">
                <a16:creationId xmlns:a16="http://schemas.microsoft.com/office/drawing/2014/main" id="{26E61FCB-7B00-CE38-ED66-0AE5F40E8598}"/>
              </a:ext>
            </a:extLst>
          </p:cNvPr>
          <p:cNvSpPr/>
          <p:nvPr/>
        </p:nvSpPr>
        <p:spPr>
          <a:xfrm>
            <a:off x="1588995" y="2704992"/>
            <a:ext cx="2290553" cy="2609624"/>
          </a:xfrm>
          <a:prstGeom prst="roundRect">
            <a:avLst>
              <a:gd name="adj" fmla="val 6924"/>
            </a:avLst>
          </a:prstGeom>
          <a:ln w="12700">
            <a:solidFill>
              <a:schemeClr val="bg1"/>
            </a:solidFill>
            <a:miter lim="400000"/>
          </a:ln>
        </p:spPr>
        <p:txBody>
          <a:bodyPr lIns="19032" tIns="19032" rIns="19032" bIns="19032"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32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Shape 1460">
            <a:extLst>
              <a:ext uri="{FF2B5EF4-FFF2-40B4-BE49-F238E27FC236}">
                <a16:creationId xmlns:a16="http://schemas.microsoft.com/office/drawing/2014/main" id="{18BA66E4-EE5E-FEE0-2BAA-C70F14DD34BE}"/>
              </a:ext>
            </a:extLst>
          </p:cNvPr>
          <p:cNvSpPr/>
          <p:nvPr/>
        </p:nvSpPr>
        <p:spPr>
          <a:xfrm>
            <a:off x="1891197" y="1866800"/>
            <a:ext cx="1686147" cy="1686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 defTabSz="912813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Shape 1463">
            <a:extLst>
              <a:ext uri="{FF2B5EF4-FFF2-40B4-BE49-F238E27FC236}">
                <a16:creationId xmlns:a16="http://schemas.microsoft.com/office/drawing/2014/main" id="{4DFA165F-B513-0DF8-4F23-087603CF3B15}"/>
              </a:ext>
            </a:extLst>
          </p:cNvPr>
          <p:cNvSpPr/>
          <p:nvPr/>
        </p:nvSpPr>
        <p:spPr>
          <a:xfrm>
            <a:off x="1819033" y="1906993"/>
            <a:ext cx="473550" cy="473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defTabSz="912813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Shape 1464">
            <a:extLst>
              <a:ext uri="{FF2B5EF4-FFF2-40B4-BE49-F238E27FC236}">
                <a16:creationId xmlns:a16="http://schemas.microsoft.com/office/drawing/2014/main" id="{051CAB64-C4EC-F0EB-A01C-A2B7A386DEA8}"/>
              </a:ext>
            </a:extLst>
          </p:cNvPr>
          <p:cNvSpPr/>
          <p:nvPr/>
        </p:nvSpPr>
        <p:spPr>
          <a:xfrm>
            <a:off x="1927406" y="2050696"/>
            <a:ext cx="231428" cy="186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0" h="21363" extrusionOk="0">
                <a:moveTo>
                  <a:pt x="7274" y="21020"/>
                </a:moveTo>
                <a:cubicBezTo>
                  <a:pt x="7274" y="21376"/>
                  <a:pt x="7435" y="21475"/>
                  <a:pt x="7659" y="21222"/>
                </a:cubicBezTo>
                <a:cubicBezTo>
                  <a:pt x="7951" y="20894"/>
                  <a:pt x="10973" y="17529"/>
                  <a:pt x="10973" y="17529"/>
                </a:cubicBezTo>
                <a:lnTo>
                  <a:pt x="7274" y="15153"/>
                </a:lnTo>
                <a:cubicBezTo>
                  <a:pt x="7274" y="15153"/>
                  <a:pt x="7274" y="21020"/>
                  <a:pt x="7274" y="21020"/>
                </a:cubicBezTo>
                <a:close/>
                <a:moveTo>
                  <a:pt x="20812" y="50"/>
                </a:moveTo>
                <a:cubicBezTo>
                  <a:pt x="20412" y="224"/>
                  <a:pt x="667" y="8860"/>
                  <a:pt x="277" y="9030"/>
                </a:cubicBezTo>
                <a:cubicBezTo>
                  <a:pt x="-53" y="9174"/>
                  <a:pt x="-126" y="9528"/>
                  <a:pt x="266" y="9723"/>
                </a:cubicBezTo>
                <a:cubicBezTo>
                  <a:pt x="733" y="9955"/>
                  <a:pt x="4681" y="11919"/>
                  <a:pt x="4681" y="11919"/>
                </a:cubicBezTo>
                <a:lnTo>
                  <a:pt x="4681" y="11919"/>
                </a:lnTo>
                <a:lnTo>
                  <a:pt x="7298" y="13221"/>
                </a:lnTo>
                <a:cubicBezTo>
                  <a:pt x="7298" y="13221"/>
                  <a:pt x="19903" y="1732"/>
                  <a:pt x="20073" y="1577"/>
                </a:cubicBezTo>
                <a:cubicBezTo>
                  <a:pt x="20246" y="1420"/>
                  <a:pt x="20443" y="1713"/>
                  <a:pt x="20319" y="1881"/>
                </a:cubicBezTo>
                <a:cubicBezTo>
                  <a:pt x="20194" y="2050"/>
                  <a:pt x="11163" y="14170"/>
                  <a:pt x="11163" y="14170"/>
                </a:cubicBezTo>
                <a:cubicBezTo>
                  <a:pt x="11163" y="14170"/>
                  <a:pt x="11163" y="14170"/>
                  <a:pt x="11163" y="14171"/>
                </a:cubicBezTo>
                <a:lnTo>
                  <a:pt x="10637" y="14898"/>
                </a:lnTo>
                <a:lnTo>
                  <a:pt x="11333" y="15363"/>
                </a:lnTo>
                <a:lnTo>
                  <a:pt x="11333" y="15363"/>
                </a:lnTo>
                <a:cubicBezTo>
                  <a:pt x="11333" y="15363"/>
                  <a:pt x="16742" y="18976"/>
                  <a:pt x="17127" y="19234"/>
                </a:cubicBezTo>
                <a:cubicBezTo>
                  <a:pt x="17464" y="19459"/>
                  <a:pt x="17904" y="19272"/>
                  <a:pt x="18001" y="18750"/>
                </a:cubicBezTo>
                <a:cubicBezTo>
                  <a:pt x="18117" y="18135"/>
                  <a:pt x="21310" y="1052"/>
                  <a:pt x="21382" y="671"/>
                </a:cubicBezTo>
                <a:cubicBezTo>
                  <a:pt x="21474" y="177"/>
                  <a:pt x="21211" y="-125"/>
                  <a:pt x="20812" y="5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32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8B4F6E8A-ECF5-4276-D9E4-412330977ADB}"/>
              </a:ext>
            </a:extLst>
          </p:cNvPr>
          <p:cNvSpPr txBox="1">
            <a:spLocks/>
          </p:cNvSpPr>
          <p:nvPr/>
        </p:nvSpPr>
        <p:spPr>
          <a:xfrm>
            <a:off x="2080779" y="2515056"/>
            <a:ext cx="1306982" cy="38963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28" name="Shape 1454">
            <a:extLst>
              <a:ext uri="{FF2B5EF4-FFF2-40B4-BE49-F238E27FC236}">
                <a16:creationId xmlns:a16="http://schemas.microsoft.com/office/drawing/2014/main" id="{CFCDA89F-0C1B-EF5B-6345-3567C15DFAEA}"/>
              </a:ext>
            </a:extLst>
          </p:cNvPr>
          <p:cNvSpPr/>
          <p:nvPr/>
        </p:nvSpPr>
        <p:spPr>
          <a:xfrm>
            <a:off x="4998984" y="2704992"/>
            <a:ext cx="2290555" cy="2609624"/>
          </a:xfrm>
          <a:prstGeom prst="roundRect">
            <a:avLst>
              <a:gd name="adj" fmla="val 6924"/>
            </a:avLst>
          </a:prstGeom>
          <a:ln w="12700">
            <a:solidFill>
              <a:schemeClr val="bg1"/>
            </a:solidFill>
            <a:miter lim="400000"/>
          </a:ln>
        </p:spPr>
        <p:txBody>
          <a:bodyPr lIns="19032" tIns="19032" rIns="19032" bIns="19032"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32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Shape 1465">
            <a:extLst>
              <a:ext uri="{FF2B5EF4-FFF2-40B4-BE49-F238E27FC236}">
                <a16:creationId xmlns:a16="http://schemas.microsoft.com/office/drawing/2014/main" id="{A5922713-A693-ACB3-1F37-16571BCA7957}"/>
              </a:ext>
            </a:extLst>
          </p:cNvPr>
          <p:cNvSpPr/>
          <p:nvPr/>
        </p:nvSpPr>
        <p:spPr>
          <a:xfrm>
            <a:off x="5301189" y="1866800"/>
            <a:ext cx="1686147" cy="1686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 defTabSz="912813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Shape 1474">
            <a:extLst>
              <a:ext uri="{FF2B5EF4-FFF2-40B4-BE49-F238E27FC236}">
                <a16:creationId xmlns:a16="http://schemas.microsoft.com/office/drawing/2014/main" id="{B8390070-AD62-C4BB-1BBA-8ADFD357C07D}"/>
              </a:ext>
            </a:extLst>
          </p:cNvPr>
          <p:cNvSpPr/>
          <p:nvPr/>
        </p:nvSpPr>
        <p:spPr>
          <a:xfrm>
            <a:off x="5219207" y="1906991"/>
            <a:ext cx="473550" cy="473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defTabSz="912813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1" name="Group 1479">
            <a:extLst>
              <a:ext uri="{FF2B5EF4-FFF2-40B4-BE49-F238E27FC236}">
                <a16:creationId xmlns:a16="http://schemas.microsoft.com/office/drawing/2014/main" id="{3D77A215-F4E7-25D6-16A8-6AF37885B16F}"/>
              </a:ext>
            </a:extLst>
          </p:cNvPr>
          <p:cNvGrpSpPr/>
          <p:nvPr/>
        </p:nvGrpSpPr>
        <p:grpSpPr>
          <a:xfrm>
            <a:off x="5343807" y="2029928"/>
            <a:ext cx="198975" cy="186151"/>
            <a:chOff x="0" y="0"/>
            <a:chExt cx="398340" cy="372667"/>
          </a:xfrm>
        </p:grpSpPr>
        <p:sp>
          <p:nvSpPr>
            <p:cNvPr id="41" name="Shape 1477">
              <a:extLst>
                <a:ext uri="{FF2B5EF4-FFF2-40B4-BE49-F238E27FC236}">
                  <a16:creationId xmlns:a16="http://schemas.microsoft.com/office/drawing/2014/main" id="{6C6436B6-C376-5C4A-E587-CA2F609FC2BE}"/>
                </a:ext>
              </a:extLst>
            </p:cNvPr>
            <p:cNvSpPr/>
            <p:nvPr/>
          </p:nvSpPr>
          <p:spPr>
            <a:xfrm>
              <a:off x="0" y="0"/>
              <a:ext cx="346395" cy="241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4" h="21420" extrusionOk="0">
                  <a:moveTo>
                    <a:pt x="21474" y="11049"/>
                  </a:moveTo>
                  <a:lnTo>
                    <a:pt x="18909" y="958"/>
                  </a:lnTo>
                  <a:cubicBezTo>
                    <a:pt x="18720" y="217"/>
                    <a:pt x="18164" y="-180"/>
                    <a:pt x="17669" y="79"/>
                  </a:cubicBezTo>
                  <a:lnTo>
                    <a:pt x="618" y="8962"/>
                  </a:lnTo>
                  <a:cubicBezTo>
                    <a:pt x="123" y="9221"/>
                    <a:pt x="-126" y="10036"/>
                    <a:pt x="64" y="10782"/>
                  </a:cubicBezTo>
                  <a:lnTo>
                    <a:pt x="2769" y="21420"/>
                  </a:lnTo>
                  <a:lnTo>
                    <a:pt x="2769" y="15715"/>
                  </a:lnTo>
                  <a:cubicBezTo>
                    <a:pt x="2769" y="13145"/>
                    <a:pt x="4209" y="11049"/>
                    <a:pt x="5979" y="11049"/>
                  </a:cubicBezTo>
                  <a:lnTo>
                    <a:pt x="10484" y="11049"/>
                  </a:lnTo>
                  <a:lnTo>
                    <a:pt x="15858" y="5663"/>
                  </a:lnTo>
                  <a:lnTo>
                    <a:pt x="18967" y="11049"/>
                  </a:lnTo>
                  <a:cubicBezTo>
                    <a:pt x="18967" y="11049"/>
                    <a:pt x="21474" y="11049"/>
                    <a:pt x="21474" y="11049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32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Shape 1478">
              <a:extLst>
                <a:ext uri="{FF2B5EF4-FFF2-40B4-BE49-F238E27FC236}">
                  <a16:creationId xmlns:a16="http://schemas.microsoft.com/office/drawing/2014/main" id="{61EFA6F9-39CD-BB3D-3C10-4CB39BF471C6}"/>
                </a:ext>
              </a:extLst>
            </p:cNvPr>
            <p:cNvSpPr/>
            <p:nvPr/>
          </p:nvSpPr>
          <p:spPr>
            <a:xfrm>
              <a:off x="74826" y="149651"/>
              <a:ext cx="323515" cy="223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1" y="0"/>
                  </a:moveTo>
                  <a:lnTo>
                    <a:pt x="1028" y="0"/>
                  </a:lnTo>
                  <a:cubicBezTo>
                    <a:pt x="460" y="0"/>
                    <a:pt x="0" y="708"/>
                    <a:pt x="0" y="1571"/>
                  </a:cubicBezTo>
                  <a:lnTo>
                    <a:pt x="0" y="20029"/>
                  </a:lnTo>
                  <a:cubicBezTo>
                    <a:pt x="0" y="20897"/>
                    <a:pt x="460" y="21600"/>
                    <a:pt x="1028" y="21600"/>
                  </a:cubicBezTo>
                  <a:lnTo>
                    <a:pt x="20571" y="21600"/>
                  </a:lnTo>
                  <a:cubicBezTo>
                    <a:pt x="21140" y="21600"/>
                    <a:pt x="21600" y="20897"/>
                    <a:pt x="21600" y="20029"/>
                  </a:cubicBezTo>
                  <a:lnTo>
                    <a:pt x="21600" y="1571"/>
                  </a:lnTo>
                  <a:cubicBezTo>
                    <a:pt x="21600" y="708"/>
                    <a:pt x="21140" y="0"/>
                    <a:pt x="2057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32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39AA8605-344C-3412-A860-087748236AA7}"/>
              </a:ext>
            </a:extLst>
          </p:cNvPr>
          <p:cNvSpPr txBox="1">
            <a:spLocks/>
          </p:cNvSpPr>
          <p:nvPr/>
        </p:nvSpPr>
        <p:spPr>
          <a:xfrm>
            <a:off x="5536485" y="2515056"/>
            <a:ext cx="1215554" cy="38963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44" name="Shape 1456">
            <a:extLst>
              <a:ext uri="{FF2B5EF4-FFF2-40B4-BE49-F238E27FC236}">
                <a16:creationId xmlns:a16="http://schemas.microsoft.com/office/drawing/2014/main" id="{B624EF09-D3E2-C77A-0513-AEAB63DDAE2F}"/>
              </a:ext>
            </a:extLst>
          </p:cNvPr>
          <p:cNvSpPr/>
          <p:nvPr/>
        </p:nvSpPr>
        <p:spPr>
          <a:xfrm>
            <a:off x="8408974" y="2704992"/>
            <a:ext cx="2290555" cy="2609624"/>
          </a:xfrm>
          <a:prstGeom prst="roundRect">
            <a:avLst>
              <a:gd name="adj" fmla="val 6924"/>
            </a:avLst>
          </a:prstGeom>
          <a:ln w="12700">
            <a:solidFill>
              <a:schemeClr val="bg1"/>
            </a:solidFill>
            <a:miter lim="400000"/>
          </a:ln>
        </p:spPr>
        <p:txBody>
          <a:bodyPr lIns="19032" tIns="19032" rIns="19032" bIns="19032"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32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Shape 1468">
            <a:extLst>
              <a:ext uri="{FF2B5EF4-FFF2-40B4-BE49-F238E27FC236}">
                <a16:creationId xmlns:a16="http://schemas.microsoft.com/office/drawing/2014/main" id="{F1ED8FCF-1679-8FD1-D6AA-5CFF0F810A30}"/>
              </a:ext>
            </a:extLst>
          </p:cNvPr>
          <p:cNvSpPr/>
          <p:nvPr/>
        </p:nvSpPr>
        <p:spPr>
          <a:xfrm>
            <a:off x="8729031" y="1866936"/>
            <a:ext cx="1682692" cy="1682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 defTabSz="912813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32F604A0-D8CA-4C85-B188-D4BFDCC9B08B}"/>
              </a:ext>
            </a:extLst>
          </p:cNvPr>
          <p:cNvSpPr txBox="1">
            <a:spLocks/>
          </p:cNvSpPr>
          <p:nvPr/>
        </p:nvSpPr>
        <p:spPr>
          <a:xfrm>
            <a:off x="8962600" y="2513465"/>
            <a:ext cx="1215554" cy="38963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47" name="Shape 1475">
            <a:extLst>
              <a:ext uri="{FF2B5EF4-FFF2-40B4-BE49-F238E27FC236}">
                <a16:creationId xmlns:a16="http://schemas.microsoft.com/office/drawing/2014/main" id="{703068D5-F143-F71B-4DF8-3B25B33530F8}"/>
              </a:ext>
            </a:extLst>
          </p:cNvPr>
          <p:cNvSpPr/>
          <p:nvPr/>
        </p:nvSpPr>
        <p:spPr>
          <a:xfrm>
            <a:off x="8646485" y="1906991"/>
            <a:ext cx="473550" cy="473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 defTabSz="912813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Shape 1480">
            <a:extLst>
              <a:ext uri="{FF2B5EF4-FFF2-40B4-BE49-F238E27FC236}">
                <a16:creationId xmlns:a16="http://schemas.microsoft.com/office/drawing/2014/main" id="{7CD33069-837B-7A6C-D510-5BBB2DCDB259}"/>
              </a:ext>
            </a:extLst>
          </p:cNvPr>
          <p:cNvSpPr/>
          <p:nvPr/>
        </p:nvSpPr>
        <p:spPr>
          <a:xfrm>
            <a:off x="8789857" y="2029929"/>
            <a:ext cx="186164" cy="1861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32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A4AF03A-6658-C973-B2CE-C86F89FC65BB}"/>
              </a:ext>
            </a:extLst>
          </p:cNvPr>
          <p:cNvSpPr txBox="1"/>
          <p:nvPr/>
        </p:nvSpPr>
        <p:spPr>
          <a:xfrm>
            <a:off x="1891198" y="3773118"/>
            <a:ext cx="168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A49B9433-BFBE-B168-A76D-45D39E8DB7F1}"/>
              </a:ext>
            </a:extLst>
          </p:cNvPr>
          <p:cNvSpPr/>
          <p:nvPr/>
        </p:nvSpPr>
        <p:spPr>
          <a:xfrm>
            <a:off x="1588995" y="4163670"/>
            <a:ext cx="2290553" cy="996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B326BD4-F84C-7F37-5A95-BCDE823199D0}"/>
              </a:ext>
            </a:extLst>
          </p:cNvPr>
          <p:cNvSpPr txBox="1"/>
          <p:nvPr/>
        </p:nvSpPr>
        <p:spPr>
          <a:xfrm>
            <a:off x="5301190" y="3773118"/>
            <a:ext cx="168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BABE0633-7F5D-3738-FF32-1304284F0B16}"/>
              </a:ext>
            </a:extLst>
          </p:cNvPr>
          <p:cNvSpPr/>
          <p:nvPr/>
        </p:nvSpPr>
        <p:spPr>
          <a:xfrm>
            <a:off x="4998987" y="4163670"/>
            <a:ext cx="2290553" cy="996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DEAAE80-D34F-6FBD-FACF-4DC5D25D2D82}"/>
              </a:ext>
            </a:extLst>
          </p:cNvPr>
          <p:cNvSpPr txBox="1"/>
          <p:nvPr/>
        </p:nvSpPr>
        <p:spPr>
          <a:xfrm>
            <a:off x="8711176" y="3773118"/>
            <a:ext cx="168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EF79939D-98C6-1C92-1D1A-CD518F48C17F}"/>
              </a:ext>
            </a:extLst>
          </p:cNvPr>
          <p:cNvSpPr/>
          <p:nvPr/>
        </p:nvSpPr>
        <p:spPr>
          <a:xfrm>
            <a:off x="8408973" y="4163670"/>
            <a:ext cx="2290553" cy="996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1699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32">
            <a:extLst>
              <a:ext uri="{FF2B5EF4-FFF2-40B4-BE49-F238E27FC236}">
                <a16:creationId xmlns:a16="http://schemas.microsoft.com/office/drawing/2014/main" id="{6C548EC8-D0FB-F71D-7E2C-B22424B68F84}"/>
              </a:ext>
            </a:extLst>
          </p:cNvPr>
          <p:cNvGrpSpPr/>
          <p:nvPr/>
        </p:nvGrpSpPr>
        <p:grpSpPr bwMode="auto">
          <a:xfrm>
            <a:off x="-144675" y="3342393"/>
            <a:ext cx="3956298" cy="675128"/>
            <a:chOff x="-1032447" y="0"/>
            <a:chExt cx="2967616" cy="506624"/>
          </a:xfrm>
          <a:solidFill>
            <a:schemeClr val="bg1"/>
          </a:solidFill>
          <a:effectLst/>
        </p:grpSpPr>
        <p:sp>
          <p:nvSpPr>
            <p:cNvPr id="3" name="圆角矩形 33">
              <a:extLst>
                <a:ext uri="{FF2B5EF4-FFF2-40B4-BE49-F238E27FC236}">
                  <a16:creationId xmlns:a16="http://schemas.microsoft.com/office/drawing/2014/main" id="{F8BB42E5-18E4-048C-83AA-30F6A6F7D8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等腰三角形 34">
              <a:extLst>
                <a:ext uri="{FF2B5EF4-FFF2-40B4-BE49-F238E27FC236}">
                  <a16:creationId xmlns:a16="http://schemas.microsoft.com/office/drawing/2014/main" id="{76518C13-8A2D-59EF-55E6-2614F2570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椭圆 35">
            <a:extLst>
              <a:ext uri="{FF2B5EF4-FFF2-40B4-BE49-F238E27FC236}">
                <a16:creationId xmlns:a16="http://schemas.microsoft.com/office/drawing/2014/main" id="{57D133A5-F0D9-4C4C-6250-E753C2512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4277" y="1590122"/>
            <a:ext cx="1412691" cy="141427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zh-CN" sz="3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36">
            <a:extLst>
              <a:ext uri="{FF2B5EF4-FFF2-40B4-BE49-F238E27FC236}">
                <a16:creationId xmlns:a16="http://schemas.microsoft.com/office/drawing/2014/main" id="{ED401247-3FA0-2C95-4D4E-9AD352A925DE}"/>
              </a:ext>
            </a:extLst>
          </p:cNvPr>
          <p:cNvGrpSpPr/>
          <p:nvPr/>
        </p:nvGrpSpPr>
        <p:grpSpPr bwMode="auto">
          <a:xfrm flipV="1">
            <a:off x="3657124" y="3441861"/>
            <a:ext cx="2579881" cy="675129"/>
            <a:chOff x="0" y="0"/>
            <a:chExt cx="1935168" cy="506624"/>
          </a:xfrm>
          <a:solidFill>
            <a:schemeClr val="bg1">
              <a:alpha val="20000"/>
            </a:schemeClr>
          </a:solidFill>
          <a:effectLst/>
        </p:grpSpPr>
        <p:sp>
          <p:nvSpPr>
            <p:cNvPr id="7" name="圆角矩形 37">
              <a:extLst>
                <a:ext uri="{FF2B5EF4-FFF2-40B4-BE49-F238E27FC236}">
                  <a16:creationId xmlns:a16="http://schemas.microsoft.com/office/drawing/2014/main" id="{AA5A6CD2-8B45-F309-D113-8FCFFFCBF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等腰三角形 38">
              <a:extLst>
                <a:ext uri="{FF2B5EF4-FFF2-40B4-BE49-F238E27FC236}">
                  <a16:creationId xmlns:a16="http://schemas.microsoft.com/office/drawing/2014/main" id="{FA18CEC4-41A7-5016-8002-BC4E85C5A1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椭圆 39">
            <a:extLst>
              <a:ext uri="{FF2B5EF4-FFF2-40B4-BE49-F238E27FC236}">
                <a16:creationId xmlns:a16="http://schemas.microsoft.com/office/drawing/2014/main" id="{440F74D8-4540-2D80-36C2-1464164D3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5375" y="4347251"/>
            <a:ext cx="1414278" cy="1414278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zh-CN" sz="3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40">
            <a:extLst>
              <a:ext uri="{FF2B5EF4-FFF2-40B4-BE49-F238E27FC236}">
                <a16:creationId xmlns:a16="http://schemas.microsoft.com/office/drawing/2014/main" id="{BC2A0643-95AF-964A-A316-A214F0411BE5}"/>
              </a:ext>
            </a:extLst>
          </p:cNvPr>
          <p:cNvGrpSpPr/>
          <p:nvPr/>
        </p:nvGrpSpPr>
        <p:grpSpPr bwMode="auto">
          <a:xfrm>
            <a:off x="6086740" y="3342393"/>
            <a:ext cx="2581997" cy="675128"/>
            <a:chOff x="0" y="0"/>
            <a:chExt cx="1935168" cy="506624"/>
          </a:xfrm>
          <a:solidFill>
            <a:schemeClr val="bg1"/>
          </a:solidFill>
          <a:effectLst/>
        </p:grpSpPr>
        <p:sp>
          <p:nvSpPr>
            <p:cNvPr id="11" name="圆角矩形 41">
              <a:extLst>
                <a:ext uri="{FF2B5EF4-FFF2-40B4-BE49-F238E27FC236}">
                  <a16:creationId xmlns:a16="http://schemas.microsoft.com/office/drawing/2014/main" id="{4CE3E4B6-C58F-1A9C-0151-7FE90C31F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等腰三角形 42">
              <a:extLst>
                <a:ext uri="{FF2B5EF4-FFF2-40B4-BE49-F238E27FC236}">
                  <a16:creationId xmlns:a16="http://schemas.microsoft.com/office/drawing/2014/main" id="{BF70A4FA-37D2-C0FE-AA1C-00BA7BBA5A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椭圆 43">
            <a:extLst>
              <a:ext uri="{FF2B5EF4-FFF2-40B4-BE49-F238E27FC236}">
                <a16:creationId xmlns:a16="http://schemas.microsoft.com/office/drawing/2014/main" id="{FAED9898-0D5C-51AA-32F5-452AD38BB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1395" y="1590122"/>
            <a:ext cx="1412691" cy="141427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zh-CN" sz="3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45">
            <a:extLst>
              <a:ext uri="{FF2B5EF4-FFF2-40B4-BE49-F238E27FC236}">
                <a16:creationId xmlns:a16="http://schemas.microsoft.com/office/drawing/2014/main" id="{F8C44D2E-4D6A-62B3-BA3F-5AC5D88DC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6779" y="4347251"/>
            <a:ext cx="1412691" cy="1414278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>
            <a:solidFill>
              <a:schemeClr val="bg1"/>
            </a:solidFill>
          </a:ln>
          <a:effectLst/>
        </p:spPr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zh-CN" sz="3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50">
            <a:extLst>
              <a:ext uri="{FF2B5EF4-FFF2-40B4-BE49-F238E27FC236}">
                <a16:creationId xmlns:a16="http://schemas.microsoft.com/office/drawing/2014/main" id="{DEE241AB-9062-07D9-CFE7-CAFCC2934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388" y="3607572"/>
            <a:ext cx="159364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输入文本内容</a:t>
            </a:r>
          </a:p>
        </p:txBody>
      </p:sp>
      <p:sp>
        <p:nvSpPr>
          <p:cNvPr id="18" name="TextBox 51">
            <a:extLst>
              <a:ext uri="{FF2B5EF4-FFF2-40B4-BE49-F238E27FC236}">
                <a16:creationId xmlns:a16="http://schemas.microsoft.com/office/drawing/2014/main" id="{9C776BF7-4F88-69A0-703E-3322B277B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0773" y="3607572"/>
            <a:ext cx="159364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输入文本内容</a:t>
            </a:r>
          </a:p>
        </p:txBody>
      </p:sp>
      <p:sp>
        <p:nvSpPr>
          <p:cNvPr id="21" name="TextBox 52">
            <a:extLst>
              <a:ext uri="{FF2B5EF4-FFF2-40B4-BE49-F238E27FC236}">
                <a16:creationId xmlns:a16="http://schemas.microsoft.com/office/drawing/2014/main" id="{027C4F96-94A6-69D0-5B1E-C6DDCBA8A8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7267" y="3607572"/>
            <a:ext cx="159205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输入文本内容</a:t>
            </a:r>
          </a:p>
        </p:txBody>
      </p:sp>
      <p:grpSp>
        <p:nvGrpSpPr>
          <p:cNvPr id="22" name="组合 53">
            <a:extLst>
              <a:ext uri="{FF2B5EF4-FFF2-40B4-BE49-F238E27FC236}">
                <a16:creationId xmlns:a16="http://schemas.microsoft.com/office/drawing/2014/main" id="{17E83C76-81AE-F681-DF9C-5C093D81A1F5}"/>
              </a:ext>
            </a:extLst>
          </p:cNvPr>
          <p:cNvGrpSpPr/>
          <p:nvPr/>
        </p:nvGrpSpPr>
        <p:grpSpPr bwMode="auto">
          <a:xfrm flipV="1">
            <a:off x="8512123" y="3441858"/>
            <a:ext cx="3822962" cy="675131"/>
            <a:chOff x="-1" y="0"/>
            <a:chExt cx="2865253" cy="506625"/>
          </a:xfrm>
          <a:solidFill>
            <a:schemeClr val="bg1">
              <a:alpha val="20000"/>
            </a:schemeClr>
          </a:solidFill>
          <a:effectLst/>
        </p:grpSpPr>
        <p:sp>
          <p:nvSpPr>
            <p:cNvPr id="23" name="圆角矩形 54">
              <a:extLst>
                <a:ext uri="{FF2B5EF4-FFF2-40B4-BE49-F238E27FC236}">
                  <a16:creationId xmlns:a16="http://schemas.microsoft.com/office/drawing/2014/main" id="{49D3BA17-794D-972E-BE97-4F2BBEAF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等腰三角形 55">
              <a:extLst>
                <a:ext uri="{FF2B5EF4-FFF2-40B4-BE49-F238E27FC236}">
                  <a16:creationId xmlns:a16="http://schemas.microsoft.com/office/drawing/2014/main" id="{FD4D40B8-F9D4-0AB6-9648-1272DCD23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zh-CN" sz="3200" noProof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TextBox 56">
            <a:extLst>
              <a:ext uri="{FF2B5EF4-FFF2-40B4-BE49-F238E27FC236}">
                <a16:creationId xmlns:a16="http://schemas.microsoft.com/office/drawing/2014/main" id="{5E25FB41-11F9-3332-1208-6CF021CE9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001" y="3607572"/>
            <a:ext cx="159364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输入文本内容</a:t>
            </a:r>
          </a:p>
        </p:txBody>
      </p:sp>
      <p:sp>
        <p:nvSpPr>
          <p:cNvPr id="32" name="TextBox 67">
            <a:extLst>
              <a:ext uri="{FF2B5EF4-FFF2-40B4-BE49-F238E27FC236}">
                <a16:creationId xmlns:a16="http://schemas.microsoft.com/office/drawing/2014/main" id="{012D33DA-0DE5-7B05-3D40-38EBECB96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6021" y="1969485"/>
            <a:ext cx="749202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2134" b="1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TextBox 68">
            <a:extLst>
              <a:ext uri="{FF2B5EF4-FFF2-40B4-BE49-F238E27FC236}">
                <a16:creationId xmlns:a16="http://schemas.microsoft.com/office/drawing/2014/main" id="{7A3D72F6-1F52-15CD-E87D-168085BE79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3139" y="1969485"/>
            <a:ext cx="747616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2134" b="1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TextBox 70">
            <a:extLst>
              <a:ext uri="{FF2B5EF4-FFF2-40B4-BE49-F238E27FC236}">
                <a16:creationId xmlns:a16="http://schemas.microsoft.com/office/drawing/2014/main" id="{45DA9551-2D3A-FC23-284A-79A032BA2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8707" y="4726614"/>
            <a:ext cx="749202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2134" b="1" noProof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TextBox 72">
            <a:extLst>
              <a:ext uri="{FF2B5EF4-FFF2-40B4-BE49-F238E27FC236}">
                <a16:creationId xmlns:a16="http://schemas.microsoft.com/office/drawing/2014/main" id="{B2DFD79B-5047-8467-A431-2B861F750E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8523" y="4726614"/>
            <a:ext cx="749202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2134" b="1" noProof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28E64DE-FA33-900C-89B2-52C81CB7A4DD}"/>
              </a:ext>
            </a:extLst>
          </p:cNvPr>
          <p:cNvGrpSpPr/>
          <p:nvPr/>
        </p:nvGrpSpPr>
        <p:grpSpPr>
          <a:xfrm>
            <a:off x="3323307" y="1760424"/>
            <a:ext cx="2763434" cy="1073673"/>
            <a:chOff x="1094270" y="3621703"/>
            <a:chExt cx="2763434" cy="1073673"/>
          </a:xfrm>
        </p:grpSpPr>
        <p:sp>
          <p:nvSpPr>
            <p:cNvPr id="38" name="标题 9">
              <a:extLst>
                <a:ext uri="{FF2B5EF4-FFF2-40B4-BE49-F238E27FC236}">
                  <a16:creationId xmlns:a16="http://schemas.microsoft.com/office/drawing/2014/main" id="{BC5C30D5-A5DF-2853-721F-0CF721D3702D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75CDFA37-DD4D-6AD8-0518-3C301DA30C17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00B19D3-15A3-A5D9-0D6B-8DA9FFDC0509}"/>
              </a:ext>
            </a:extLst>
          </p:cNvPr>
          <p:cNvGrpSpPr/>
          <p:nvPr/>
        </p:nvGrpSpPr>
        <p:grpSpPr>
          <a:xfrm>
            <a:off x="8203122" y="1760424"/>
            <a:ext cx="2763434" cy="1073673"/>
            <a:chOff x="1094270" y="3621703"/>
            <a:chExt cx="2763434" cy="1073673"/>
          </a:xfrm>
        </p:grpSpPr>
        <p:sp>
          <p:nvSpPr>
            <p:cNvPr id="41" name="标题 9">
              <a:extLst>
                <a:ext uri="{FF2B5EF4-FFF2-40B4-BE49-F238E27FC236}">
                  <a16:creationId xmlns:a16="http://schemas.microsoft.com/office/drawing/2014/main" id="{07A38098-F09E-7177-D119-74805E8EE3D1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43DF7814-3968-4794-E64C-512688521F8F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20CD749-85A1-B7CD-7B3D-E37088F2B3BC}"/>
              </a:ext>
            </a:extLst>
          </p:cNvPr>
          <p:cNvGrpSpPr/>
          <p:nvPr/>
        </p:nvGrpSpPr>
        <p:grpSpPr>
          <a:xfrm>
            <a:off x="1450617" y="4517553"/>
            <a:ext cx="2746658" cy="1073673"/>
            <a:chOff x="1111046" y="3621703"/>
            <a:chExt cx="2746658" cy="1073673"/>
          </a:xfrm>
        </p:grpSpPr>
        <p:sp>
          <p:nvSpPr>
            <p:cNvPr id="44" name="标题 9">
              <a:extLst>
                <a:ext uri="{FF2B5EF4-FFF2-40B4-BE49-F238E27FC236}">
                  <a16:creationId xmlns:a16="http://schemas.microsoft.com/office/drawing/2014/main" id="{20548131-44A2-B226-2EBD-92F806E9054A}"/>
                </a:ext>
              </a:extLst>
            </p:cNvPr>
            <p:cNvSpPr txBox="1">
              <a:spLocks/>
            </p:cNvSpPr>
            <p:nvPr/>
          </p:nvSpPr>
          <p:spPr>
            <a:xfrm>
              <a:off x="2134155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DE68FAD-4E2A-0636-E33B-3CDA6E55C629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482160E-5D3A-D306-B9A1-550E7F1C199E}"/>
              </a:ext>
            </a:extLst>
          </p:cNvPr>
          <p:cNvGrpSpPr/>
          <p:nvPr/>
        </p:nvGrpSpPr>
        <p:grpSpPr>
          <a:xfrm>
            <a:off x="6223611" y="4517553"/>
            <a:ext cx="2746658" cy="1073673"/>
            <a:chOff x="1111046" y="3621703"/>
            <a:chExt cx="2746658" cy="1073673"/>
          </a:xfrm>
        </p:grpSpPr>
        <p:sp>
          <p:nvSpPr>
            <p:cNvPr id="47" name="标题 9">
              <a:extLst>
                <a:ext uri="{FF2B5EF4-FFF2-40B4-BE49-F238E27FC236}">
                  <a16:creationId xmlns:a16="http://schemas.microsoft.com/office/drawing/2014/main" id="{5DEC2003-2987-C1A6-6396-1E833852853D}"/>
                </a:ext>
              </a:extLst>
            </p:cNvPr>
            <p:cNvSpPr txBox="1">
              <a:spLocks/>
            </p:cNvSpPr>
            <p:nvPr/>
          </p:nvSpPr>
          <p:spPr>
            <a:xfrm>
              <a:off x="2134155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30C6278B-38DB-148D-90DA-12294322055C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8399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D4ADD09-F36A-42AA-FF4E-52A8FE9699DC}"/>
              </a:ext>
            </a:extLst>
          </p:cNvPr>
          <p:cNvSpPr/>
          <p:nvPr/>
        </p:nvSpPr>
        <p:spPr>
          <a:xfrm>
            <a:off x="806450" y="3801887"/>
            <a:ext cx="10598150" cy="1892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AE60723-3B82-9BB4-C7D2-9E6A09D7F3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100" y="1437301"/>
            <a:ext cx="4093442" cy="362904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A0829866-4AB1-A912-B65E-5B3FA16354A6}"/>
              </a:ext>
            </a:extLst>
          </p:cNvPr>
          <p:cNvGrpSpPr/>
          <p:nvPr/>
        </p:nvGrpSpPr>
        <p:grpSpPr>
          <a:xfrm>
            <a:off x="6004792" y="1751607"/>
            <a:ext cx="2174008" cy="1304506"/>
            <a:chOff x="1094270" y="3621703"/>
            <a:chExt cx="2174008" cy="1304506"/>
          </a:xfrm>
        </p:grpSpPr>
        <p:sp>
          <p:nvSpPr>
            <p:cNvPr id="12" name="标题 9">
              <a:extLst>
                <a:ext uri="{FF2B5EF4-FFF2-40B4-BE49-F238E27FC236}">
                  <a16:creationId xmlns:a16="http://schemas.microsoft.com/office/drawing/2014/main" id="{C372244D-700E-CC51-9BAB-FC08F57904AB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A8410C4-DF38-477B-E4BB-311EA12A21A2}"/>
                </a:ext>
              </a:extLst>
            </p:cNvPr>
            <p:cNvSpPr/>
            <p:nvPr/>
          </p:nvSpPr>
          <p:spPr>
            <a:xfrm>
              <a:off x="1111045" y="3936194"/>
              <a:ext cx="2157233" cy="990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841432C-71D4-752D-3B93-D8D8ED025CA5}"/>
              </a:ext>
            </a:extLst>
          </p:cNvPr>
          <p:cNvGrpSpPr/>
          <p:nvPr/>
        </p:nvGrpSpPr>
        <p:grpSpPr>
          <a:xfrm>
            <a:off x="8709892" y="1751607"/>
            <a:ext cx="2174008" cy="1304506"/>
            <a:chOff x="1094270" y="3621703"/>
            <a:chExt cx="2174008" cy="1304506"/>
          </a:xfrm>
        </p:grpSpPr>
        <p:sp>
          <p:nvSpPr>
            <p:cNvPr id="15" name="标题 9">
              <a:extLst>
                <a:ext uri="{FF2B5EF4-FFF2-40B4-BE49-F238E27FC236}">
                  <a16:creationId xmlns:a16="http://schemas.microsoft.com/office/drawing/2014/main" id="{9C4390CD-DC03-C5DD-DD00-2C88C0F766B9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BB077CC-782C-3A5F-246C-814AA137872F}"/>
                </a:ext>
              </a:extLst>
            </p:cNvPr>
            <p:cNvSpPr/>
            <p:nvPr/>
          </p:nvSpPr>
          <p:spPr>
            <a:xfrm>
              <a:off x="1111045" y="3936194"/>
              <a:ext cx="2157233" cy="990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92C56E4-9130-186A-0460-C61ADDA79669}"/>
              </a:ext>
            </a:extLst>
          </p:cNvPr>
          <p:cNvCxnSpPr/>
          <p:nvPr/>
        </p:nvCxnSpPr>
        <p:spPr>
          <a:xfrm>
            <a:off x="8369300" y="1651000"/>
            <a:ext cx="0" cy="177800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9">
            <a:extLst>
              <a:ext uri="{FF2B5EF4-FFF2-40B4-BE49-F238E27FC236}">
                <a16:creationId xmlns:a16="http://schemas.microsoft.com/office/drawing/2014/main" id="{55859253-4BFB-ED69-AFE4-98FA0B05E61B}"/>
              </a:ext>
            </a:extLst>
          </p:cNvPr>
          <p:cNvSpPr txBox="1">
            <a:spLocks/>
          </p:cNvSpPr>
          <p:nvPr/>
        </p:nvSpPr>
        <p:spPr>
          <a:xfrm>
            <a:off x="7541298" y="4037979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66CB52A-4AC0-9CC7-5A57-C551F2C92615}"/>
              </a:ext>
            </a:extLst>
          </p:cNvPr>
          <p:cNvSpPr/>
          <p:nvPr/>
        </p:nvSpPr>
        <p:spPr>
          <a:xfrm>
            <a:off x="6570036" y="4430684"/>
            <a:ext cx="3666070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2123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graphicFrame>
        <p:nvGraphicFramePr>
          <p:cNvPr id="3" name="Chart 30">
            <a:extLst>
              <a:ext uri="{FF2B5EF4-FFF2-40B4-BE49-F238E27FC236}">
                <a16:creationId xmlns:a16="http://schemas.microsoft.com/office/drawing/2014/main" id="{048FC73C-3573-F26C-D398-C1968D38F4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9685650"/>
              </p:ext>
            </p:extLst>
          </p:nvPr>
        </p:nvGraphicFramePr>
        <p:xfrm>
          <a:off x="1231085" y="1853471"/>
          <a:ext cx="4864915" cy="3497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78A94E-AFCC-C7AE-3B83-E4BCE3DEF023}"/>
              </a:ext>
            </a:extLst>
          </p:cNvPr>
          <p:cNvGrpSpPr/>
          <p:nvPr/>
        </p:nvGrpSpPr>
        <p:grpSpPr>
          <a:xfrm>
            <a:off x="6617429" y="1935611"/>
            <a:ext cx="4266471" cy="842841"/>
            <a:chOff x="1094270" y="3621703"/>
            <a:chExt cx="4266471" cy="842841"/>
          </a:xfrm>
        </p:grpSpPr>
        <p:sp>
          <p:nvSpPr>
            <p:cNvPr id="12" name="标题 9">
              <a:extLst>
                <a:ext uri="{FF2B5EF4-FFF2-40B4-BE49-F238E27FC236}">
                  <a16:creationId xmlns:a16="http://schemas.microsoft.com/office/drawing/2014/main" id="{46E5D21F-6B1B-84ED-9C5E-34F5EF83FB3A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197CED1-3198-7671-46EB-8DAC956D637B}"/>
                </a:ext>
              </a:extLst>
            </p:cNvPr>
            <p:cNvSpPr/>
            <p:nvPr/>
          </p:nvSpPr>
          <p:spPr>
            <a:xfrm>
              <a:off x="1111045" y="3936194"/>
              <a:ext cx="4249696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73D4974-0142-115A-24DA-AA5012715E32}"/>
              </a:ext>
            </a:extLst>
          </p:cNvPr>
          <p:cNvGrpSpPr/>
          <p:nvPr/>
        </p:nvGrpSpPr>
        <p:grpSpPr>
          <a:xfrm>
            <a:off x="6617429" y="3230046"/>
            <a:ext cx="4266471" cy="842841"/>
            <a:chOff x="1094270" y="3621703"/>
            <a:chExt cx="4266471" cy="842841"/>
          </a:xfrm>
        </p:grpSpPr>
        <p:sp>
          <p:nvSpPr>
            <p:cNvPr id="15" name="标题 9">
              <a:extLst>
                <a:ext uri="{FF2B5EF4-FFF2-40B4-BE49-F238E27FC236}">
                  <a16:creationId xmlns:a16="http://schemas.microsoft.com/office/drawing/2014/main" id="{8093FB21-042F-6B75-B47C-614D3ED02CC0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EE87F9C-97B7-6F9D-D125-88396E607BEA}"/>
                </a:ext>
              </a:extLst>
            </p:cNvPr>
            <p:cNvSpPr/>
            <p:nvPr/>
          </p:nvSpPr>
          <p:spPr>
            <a:xfrm>
              <a:off x="1111045" y="3936194"/>
              <a:ext cx="4249696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C48C119-FF6C-80DB-2A07-0E6B66979F16}"/>
              </a:ext>
            </a:extLst>
          </p:cNvPr>
          <p:cNvGrpSpPr/>
          <p:nvPr/>
        </p:nvGrpSpPr>
        <p:grpSpPr>
          <a:xfrm>
            <a:off x="6617429" y="4486382"/>
            <a:ext cx="4266471" cy="842841"/>
            <a:chOff x="1094270" y="3621703"/>
            <a:chExt cx="4266471" cy="842841"/>
          </a:xfrm>
        </p:grpSpPr>
        <p:sp>
          <p:nvSpPr>
            <p:cNvPr id="18" name="标题 9">
              <a:extLst>
                <a:ext uri="{FF2B5EF4-FFF2-40B4-BE49-F238E27FC236}">
                  <a16:creationId xmlns:a16="http://schemas.microsoft.com/office/drawing/2014/main" id="{E81F9ECD-2EE6-7A1B-250D-68048796FC0E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B46FCC7-DC0D-BA59-A7FB-884F5EE6C665}"/>
                </a:ext>
              </a:extLst>
            </p:cNvPr>
            <p:cNvSpPr/>
            <p:nvPr/>
          </p:nvSpPr>
          <p:spPr>
            <a:xfrm>
              <a:off x="1111045" y="3936194"/>
              <a:ext cx="4249696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94470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F411739-927D-DA13-A96A-559DB8F22A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7BAE37F0-6506-8E2E-F750-8C383700EF3D}"/>
              </a:ext>
            </a:extLst>
          </p:cNvPr>
          <p:cNvSpPr/>
          <p:nvPr/>
        </p:nvSpPr>
        <p:spPr>
          <a:xfrm>
            <a:off x="1244600" y="-1435983"/>
            <a:ext cx="9702800" cy="97028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@老油条PPT原创素材">
            <a:extLst>
              <a:ext uri="{FF2B5EF4-FFF2-40B4-BE49-F238E27FC236}">
                <a16:creationId xmlns:a16="http://schemas.microsoft.com/office/drawing/2014/main" id="{096357AB-4B23-4152-B7DE-1404275CEB6B}"/>
              </a:ext>
            </a:extLst>
          </p:cNvPr>
          <p:cNvSpPr/>
          <p:nvPr/>
        </p:nvSpPr>
        <p:spPr>
          <a:xfrm>
            <a:off x="3120911" y="3101543"/>
            <a:ext cx="5950177" cy="938357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2E511F-5486-43FD-91A5-C2D9423A87E0}"/>
              </a:ext>
            </a:extLst>
          </p:cNvPr>
          <p:cNvSpPr/>
          <p:nvPr/>
        </p:nvSpPr>
        <p:spPr>
          <a:xfrm>
            <a:off x="4229096" y="473340"/>
            <a:ext cx="373380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99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A7F86A1-F7F4-C984-4779-6F3A0504F0C5}"/>
              </a:ext>
            </a:extLst>
          </p:cNvPr>
          <p:cNvSpPr/>
          <p:nvPr/>
        </p:nvSpPr>
        <p:spPr>
          <a:xfrm>
            <a:off x="10947396" y="-711017"/>
            <a:ext cx="1788354" cy="178835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167554F-B54C-7A01-DDFB-4B19D2D558A9}"/>
              </a:ext>
            </a:extLst>
          </p:cNvPr>
          <p:cNvSpPr/>
          <p:nvPr/>
        </p:nvSpPr>
        <p:spPr>
          <a:xfrm>
            <a:off x="-3082170" y="-1719760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0C2743-5B13-8932-7B9B-DBD4AA50E9FE}"/>
              </a:ext>
            </a:extLst>
          </p:cNvPr>
          <p:cNvSpPr txBox="1"/>
          <p:nvPr/>
        </p:nvSpPr>
        <p:spPr>
          <a:xfrm>
            <a:off x="3869649" y="3296226"/>
            <a:ext cx="44526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7317D7-FEB5-F366-BF84-651562FA1C7F}"/>
              </a:ext>
            </a:extLst>
          </p:cNvPr>
          <p:cNvSpPr txBox="1"/>
          <p:nvPr/>
        </p:nvSpPr>
        <p:spPr>
          <a:xfrm>
            <a:off x="2685136" y="4346041"/>
            <a:ext cx="682172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78D291E-C2BB-682E-A812-A8C1A705D3EA}"/>
              </a:ext>
            </a:extLst>
          </p:cNvPr>
          <p:cNvSpPr/>
          <p:nvPr/>
        </p:nvSpPr>
        <p:spPr>
          <a:xfrm>
            <a:off x="7631928" y="5335128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8769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902F2E1-A6A3-EA3D-B052-252F26A12F31}"/>
              </a:ext>
            </a:extLst>
          </p:cNvPr>
          <p:cNvSpPr/>
          <p:nvPr/>
        </p:nvSpPr>
        <p:spPr>
          <a:xfrm>
            <a:off x="6270905" y="1394520"/>
            <a:ext cx="4612994" cy="4411856"/>
          </a:xfrm>
          <a:custGeom>
            <a:avLst/>
            <a:gdLst>
              <a:gd name="connsiteX0" fmla="*/ 2392371 w 4710290"/>
              <a:gd name="connsiteY0" fmla="*/ 1637016 h 3158551"/>
              <a:gd name="connsiteX1" fmla="*/ 4710290 w 4710290"/>
              <a:gd name="connsiteY1" fmla="*/ 1637016 h 3158551"/>
              <a:gd name="connsiteX2" fmla="*/ 4710290 w 4710290"/>
              <a:gd name="connsiteY2" fmla="*/ 3158551 h 3158551"/>
              <a:gd name="connsiteX3" fmla="*/ 2392371 w 4710290"/>
              <a:gd name="connsiteY3" fmla="*/ 3158551 h 3158551"/>
              <a:gd name="connsiteX4" fmla="*/ 0 w 4710290"/>
              <a:gd name="connsiteY4" fmla="*/ 0 h 3158551"/>
              <a:gd name="connsiteX5" fmla="*/ 2293059 w 4710290"/>
              <a:gd name="connsiteY5" fmla="*/ 0 h 3158551"/>
              <a:gd name="connsiteX6" fmla="*/ 2293059 w 4710290"/>
              <a:gd name="connsiteY6" fmla="*/ 1530145 h 3158551"/>
              <a:gd name="connsiteX7" fmla="*/ 0 w 4710290"/>
              <a:gd name="connsiteY7" fmla="*/ 1530145 h 315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10290" h="3158551">
                <a:moveTo>
                  <a:pt x="2392371" y="1637016"/>
                </a:moveTo>
                <a:lnTo>
                  <a:pt x="4710290" y="1637016"/>
                </a:lnTo>
                <a:lnTo>
                  <a:pt x="4710290" y="3158551"/>
                </a:lnTo>
                <a:lnTo>
                  <a:pt x="2392371" y="3158551"/>
                </a:lnTo>
                <a:close/>
                <a:moveTo>
                  <a:pt x="0" y="0"/>
                </a:moveTo>
                <a:lnTo>
                  <a:pt x="2293059" y="0"/>
                </a:lnTo>
                <a:lnTo>
                  <a:pt x="2293059" y="1530145"/>
                </a:lnTo>
                <a:lnTo>
                  <a:pt x="0" y="1530145"/>
                </a:lnTo>
                <a:close/>
              </a:path>
            </a:pathLst>
          </a:custGeom>
          <a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</a:ln>
          <a:effectLst/>
        </p:spPr>
        <p:style>
          <a:lnRef idx="2">
            <a:srgbClr val="FFBF53">
              <a:shade val="50000"/>
            </a:srgbClr>
          </a:lnRef>
          <a:fillRef idx="1">
            <a:srgbClr val="FFBF53"/>
          </a:fillRef>
          <a:effectRef idx="0">
            <a:srgbClr val="FFBF53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ECFF2C-9771-A400-3D02-55715424CF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100" y="1394521"/>
            <a:ext cx="4688155" cy="4434778"/>
          </a:xfrm>
          <a:custGeom>
            <a:avLst/>
            <a:gdLst>
              <a:gd name="connsiteX0" fmla="*/ 0 w 4787036"/>
              <a:gd name="connsiteY0" fmla="*/ 0 h 3174961"/>
              <a:gd name="connsiteX1" fmla="*/ 4787036 w 4787036"/>
              <a:gd name="connsiteY1" fmla="*/ 0 h 3174961"/>
              <a:gd name="connsiteX2" fmla="*/ 4787036 w 4787036"/>
              <a:gd name="connsiteY2" fmla="*/ 3174961 h 3174961"/>
              <a:gd name="connsiteX3" fmla="*/ 0 w 4787036"/>
              <a:gd name="connsiteY3" fmla="*/ 3174961 h 317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7036" h="3174961">
                <a:moveTo>
                  <a:pt x="0" y="0"/>
                </a:moveTo>
                <a:lnTo>
                  <a:pt x="4787036" y="0"/>
                </a:lnTo>
                <a:lnTo>
                  <a:pt x="4787036" y="3174961"/>
                </a:lnTo>
                <a:lnTo>
                  <a:pt x="0" y="3174961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5E15C33-5306-1FB8-5988-F82354FCCF3A}"/>
              </a:ext>
            </a:extLst>
          </p:cNvPr>
          <p:cNvSpPr/>
          <p:nvPr/>
        </p:nvSpPr>
        <p:spPr>
          <a:xfrm>
            <a:off x="8627643" y="1371600"/>
            <a:ext cx="2256257" cy="2145056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algn="ctr" defTabSz="1219170"/>
            <a:endParaRPr lang="zh-CN" altLang="en-US" sz="23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5CFB74-3A6B-F5C0-7F3A-C834FC246B43}"/>
              </a:ext>
            </a:extLst>
          </p:cNvPr>
          <p:cNvSpPr/>
          <p:nvPr/>
        </p:nvSpPr>
        <p:spPr>
          <a:xfrm>
            <a:off x="6265624" y="3684241"/>
            <a:ext cx="2256257" cy="2145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algn="ctr" defTabSz="1219170"/>
            <a:endParaRPr lang="zh-CN" altLang="en-US" sz="2399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44D1E19-23BD-8C9E-5D85-16EEE64FF1AF}"/>
              </a:ext>
            </a:extLst>
          </p:cNvPr>
          <p:cNvGrpSpPr/>
          <p:nvPr/>
        </p:nvGrpSpPr>
        <p:grpSpPr>
          <a:xfrm>
            <a:off x="8767439" y="1791875"/>
            <a:ext cx="1981424" cy="1304506"/>
            <a:chOff x="1111045" y="3621703"/>
            <a:chExt cx="1981424" cy="1304506"/>
          </a:xfrm>
        </p:grpSpPr>
        <p:sp>
          <p:nvSpPr>
            <p:cNvPr id="24" name="标题 9">
              <a:extLst>
                <a:ext uri="{FF2B5EF4-FFF2-40B4-BE49-F238E27FC236}">
                  <a16:creationId xmlns:a16="http://schemas.microsoft.com/office/drawing/2014/main" id="{F570C12D-C66A-7C46-E812-766E13C9960E}"/>
                </a:ext>
              </a:extLst>
            </p:cNvPr>
            <p:cNvSpPr txBox="1">
              <a:spLocks/>
            </p:cNvSpPr>
            <p:nvPr/>
          </p:nvSpPr>
          <p:spPr>
            <a:xfrm>
              <a:off x="1237602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48B4560-EA26-8525-7F4D-08BE7F2FE52E}"/>
                </a:ext>
              </a:extLst>
            </p:cNvPr>
            <p:cNvSpPr/>
            <p:nvPr/>
          </p:nvSpPr>
          <p:spPr>
            <a:xfrm>
              <a:off x="1111045" y="3936194"/>
              <a:ext cx="1981424" cy="990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标题 9">
            <a:extLst>
              <a:ext uri="{FF2B5EF4-FFF2-40B4-BE49-F238E27FC236}">
                <a16:creationId xmlns:a16="http://schemas.microsoft.com/office/drawing/2014/main" id="{9DC00110-08B0-E562-6EA9-DEEA3ECFE31C}"/>
              </a:ext>
            </a:extLst>
          </p:cNvPr>
          <p:cNvSpPr txBox="1">
            <a:spLocks/>
          </p:cNvSpPr>
          <p:nvPr/>
        </p:nvSpPr>
        <p:spPr>
          <a:xfrm>
            <a:off x="6529063" y="4098974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1A642DC-0F3D-C13E-6E6D-A8C5BCF050FF}"/>
              </a:ext>
            </a:extLst>
          </p:cNvPr>
          <p:cNvSpPr/>
          <p:nvPr/>
        </p:nvSpPr>
        <p:spPr>
          <a:xfrm>
            <a:off x="6429514" y="4413465"/>
            <a:ext cx="191558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2931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F411739-927D-DA13-A96A-559DB8F22A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7BAE37F0-6506-8E2E-F750-8C383700EF3D}"/>
              </a:ext>
            </a:extLst>
          </p:cNvPr>
          <p:cNvSpPr/>
          <p:nvPr/>
        </p:nvSpPr>
        <p:spPr>
          <a:xfrm>
            <a:off x="3817257" y="-2704011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@老油条PPT原创素材">
            <a:extLst>
              <a:ext uri="{FF2B5EF4-FFF2-40B4-BE49-F238E27FC236}">
                <a16:creationId xmlns:a16="http://schemas.microsoft.com/office/drawing/2014/main" id="{096357AB-4B23-4152-B7DE-1404275CEB6B}"/>
              </a:ext>
            </a:extLst>
          </p:cNvPr>
          <p:cNvSpPr/>
          <p:nvPr/>
        </p:nvSpPr>
        <p:spPr>
          <a:xfrm>
            <a:off x="1568223" y="2643043"/>
            <a:ext cx="4279900" cy="731157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A02989C-391A-9068-9CC2-562E4D9ED348}"/>
              </a:ext>
            </a:extLst>
          </p:cNvPr>
          <p:cNvSpPr/>
          <p:nvPr/>
        </p:nvSpPr>
        <p:spPr>
          <a:xfrm>
            <a:off x="7658065" y="5393857"/>
            <a:ext cx="3093810" cy="30938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2E511F-5486-43FD-91A5-C2D9423A87E0}"/>
              </a:ext>
            </a:extLst>
          </p:cNvPr>
          <p:cNvSpPr/>
          <p:nvPr/>
        </p:nvSpPr>
        <p:spPr>
          <a:xfrm>
            <a:off x="4787895" y="260707"/>
            <a:ext cx="26162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美呗嘿嘿体" panose="00000500000000000000" pitchFamily="2" charset="-122"/>
                <a:ea typeface="美呗嘿嘿体" panose="00000500000000000000" pitchFamily="2" charset="-122"/>
                <a:cs typeface="+mn-ea"/>
                <a:sym typeface="+mn-lt"/>
              </a:rPr>
              <a:t>目录</a:t>
            </a:r>
            <a:endParaRPr lang="zh-CN" altLang="en-US" sz="7200" i="0" dirty="0">
              <a:solidFill>
                <a:schemeClr val="bg1"/>
              </a:solidFill>
              <a:effectLst/>
              <a:latin typeface="美呗嘿嘿体" panose="00000500000000000000" pitchFamily="2" charset="-122"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A7F86A1-F7F4-C984-4779-6F3A0504F0C5}"/>
              </a:ext>
            </a:extLst>
          </p:cNvPr>
          <p:cNvSpPr/>
          <p:nvPr/>
        </p:nvSpPr>
        <p:spPr>
          <a:xfrm>
            <a:off x="11178581" y="2376692"/>
            <a:ext cx="1788354" cy="178835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167554F-B54C-7A01-DDFB-4B19D2D558A9}"/>
              </a:ext>
            </a:extLst>
          </p:cNvPr>
          <p:cNvSpPr/>
          <p:nvPr/>
        </p:nvSpPr>
        <p:spPr>
          <a:xfrm>
            <a:off x="-3119755" y="-192385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0C2743-5B13-8932-7B9B-DBD4AA50E9FE}"/>
              </a:ext>
            </a:extLst>
          </p:cNvPr>
          <p:cNvSpPr txBox="1"/>
          <p:nvPr/>
        </p:nvSpPr>
        <p:spPr>
          <a:xfrm>
            <a:off x="2896514" y="2808566"/>
            <a:ext cx="28606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5" name="@老油条PPT原创素材">
            <a:extLst>
              <a:ext uri="{FF2B5EF4-FFF2-40B4-BE49-F238E27FC236}">
                <a16:creationId xmlns:a16="http://schemas.microsoft.com/office/drawing/2014/main" id="{53570061-F0BD-48AD-432E-BFB18299E0FA}"/>
              </a:ext>
            </a:extLst>
          </p:cNvPr>
          <p:cNvSpPr/>
          <p:nvPr/>
        </p:nvSpPr>
        <p:spPr>
          <a:xfrm>
            <a:off x="1862728" y="2546956"/>
            <a:ext cx="810394" cy="827244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/>
              </a:gs>
            </a:gsLst>
            <a:path path="circle">
              <a:fillToRect r="100000" b="100000"/>
            </a:path>
            <a:tileRect l="-100000" t="-100000"/>
          </a:gradFill>
          <a:ln w="38100">
            <a:gradFill>
              <a:gsLst>
                <a:gs pos="55000">
                  <a:schemeClr val="accent1">
                    <a:lumMod val="20000"/>
                    <a:lumOff val="80000"/>
                    <a:alpha val="82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7B1B8AD-4410-3F44-4B72-6E659516EB9F}"/>
              </a:ext>
            </a:extLst>
          </p:cNvPr>
          <p:cNvSpPr/>
          <p:nvPr/>
        </p:nvSpPr>
        <p:spPr>
          <a:xfrm>
            <a:off x="1829207" y="2602523"/>
            <a:ext cx="9150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a typeface="美呗嘿嘿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b="1" i="0" dirty="0">
              <a:solidFill>
                <a:schemeClr val="bg1"/>
              </a:soli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@老油条PPT原创素材">
            <a:extLst>
              <a:ext uri="{FF2B5EF4-FFF2-40B4-BE49-F238E27FC236}">
                <a16:creationId xmlns:a16="http://schemas.microsoft.com/office/drawing/2014/main" id="{A3ACC968-DA35-58D5-980F-2C1AE6D1DC0E}"/>
              </a:ext>
            </a:extLst>
          </p:cNvPr>
          <p:cNvSpPr/>
          <p:nvPr/>
        </p:nvSpPr>
        <p:spPr>
          <a:xfrm>
            <a:off x="6329774" y="2643043"/>
            <a:ext cx="4279900" cy="731157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B620C11-41D2-9371-1608-123ED8DBF7E6}"/>
              </a:ext>
            </a:extLst>
          </p:cNvPr>
          <p:cNvSpPr txBox="1"/>
          <p:nvPr/>
        </p:nvSpPr>
        <p:spPr>
          <a:xfrm>
            <a:off x="7658065" y="2808566"/>
            <a:ext cx="28606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1" name="@老油条PPT原创素材">
            <a:extLst>
              <a:ext uri="{FF2B5EF4-FFF2-40B4-BE49-F238E27FC236}">
                <a16:creationId xmlns:a16="http://schemas.microsoft.com/office/drawing/2014/main" id="{D2047813-94C1-39BF-81AF-C4FA54F452C9}"/>
              </a:ext>
            </a:extLst>
          </p:cNvPr>
          <p:cNvSpPr/>
          <p:nvPr/>
        </p:nvSpPr>
        <p:spPr>
          <a:xfrm>
            <a:off x="6624279" y="2546956"/>
            <a:ext cx="810394" cy="827244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/>
              </a:gs>
            </a:gsLst>
            <a:path path="circle">
              <a:fillToRect r="100000" b="100000"/>
            </a:path>
            <a:tileRect l="-100000" t="-100000"/>
          </a:gradFill>
          <a:ln w="38100">
            <a:gradFill>
              <a:gsLst>
                <a:gs pos="55000">
                  <a:schemeClr val="accent1">
                    <a:lumMod val="20000"/>
                    <a:lumOff val="80000"/>
                    <a:alpha val="82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E3B5247-BEF3-DACE-FF9D-2FB84EC526D4}"/>
              </a:ext>
            </a:extLst>
          </p:cNvPr>
          <p:cNvSpPr/>
          <p:nvPr/>
        </p:nvSpPr>
        <p:spPr>
          <a:xfrm>
            <a:off x="6590758" y="2602523"/>
            <a:ext cx="9150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a typeface="美呗嘿嘿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b="1" i="0" dirty="0">
              <a:solidFill>
                <a:schemeClr val="bg1"/>
              </a:soli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@老油条PPT原创素材">
            <a:extLst>
              <a:ext uri="{FF2B5EF4-FFF2-40B4-BE49-F238E27FC236}">
                <a16:creationId xmlns:a16="http://schemas.microsoft.com/office/drawing/2014/main" id="{63FB867B-00EA-7831-DA95-854ACC0B6A2F}"/>
              </a:ext>
            </a:extLst>
          </p:cNvPr>
          <p:cNvSpPr/>
          <p:nvPr/>
        </p:nvSpPr>
        <p:spPr>
          <a:xfrm>
            <a:off x="1568223" y="3799468"/>
            <a:ext cx="4279900" cy="731157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023E9E2-D1E0-0C0B-769D-23FF9FA306E3}"/>
              </a:ext>
            </a:extLst>
          </p:cNvPr>
          <p:cNvSpPr txBox="1"/>
          <p:nvPr/>
        </p:nvSpPr>
        <p:spPr>
          <a:xfrm>
            <a:off x="2896514" y="3964991"/>
            <a:ext cx="28606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5" name="@老油条PPT原创素材">
            <a:extLst>
              <a:ext uri="{FF2B5EF4-FFF2-40B4-BE49-F238E27FC236}">
                <a16:creationId xmlns:a16="http://schemas.microsoft.com/office/drawing/2014/main" id="{DCBEBF6F-CFA8-D372-1670-72DF8835629D}"/>
              </a:ext>
            </a:extLst>
          </p:cNvPr>
          <p:cNvSpPr/>
          <p:nvPr/>
        </p:nvSpPr>
        <p:spPr>
          <a:xfrm>
            <a:off x="1862728" y="3703381"/>
            <a:ext cx="810394" cy="827244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/>
              </a:gs>
            </a:gsLst>
            <a:path path="circle">
              <a:fillToRect r="100000" b="100000"/>
            </a:path>
            <a:tileRect l="-100000" t="-100000"/>
          </a:gradFill>
          <a:ln w="38100">
            <a:gradFill>
              <a:gsLst>
                <a:gs pos="55000">
                  <a:schemeClr val="accent1">
                    <a:lumMod val="20000"/>
                    <a:lumOff val="80000"/>
                    <a:alpha val="82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F5E865B-9055-8793-2585-5DA8E4191F4C}"/>
              </a:ext>
            </a:extLst>
          </p:cNvPr>
          <p:cNvSpPr/>
          <p:nvPr/>
        </p:nvSpPr>
        <p:spPr>
          <a:xfrm>
            <a:off x="1829207" y="3758948"/>
            <a:ext cx="9150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a typeface="美呗嘿嘿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b="1" i="0" dirty="0">
              <a:solidFill>
                <a:schemeClr val="bg1"/>
              </a:soli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@老油条PPT原创素材">
            <a:extLst>
              <a:ext uri="{FF2B5EF4-FFF2-40B4-BE49-F238E27FC236}">
                <a16:creationId xmlns:a16="http://schemas.microsoft.com/office/drawing/2014/main" id="{8ED26BA4-22E9-0833-B87B-E9797B32AC38}"/>
              </a:ext>
            </a:extLst>
          </p:cNvPr>
          <p:cNvSpPr/>
          <p:nvPr/>
        </p:nvSpPr>
        <p:spPr>
          <a:xfrm>
            <a:off x="6329774" y="3799468"/>
            <a:ext cx="4279900" cy="731157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AC15918-FEF2-B76A-7F66-A92E9A2E79A2}"/>
              </a:ext>
            </a:extLst>
          </p:cNvPr>
          <p:cNvSpPr txBox="1"/>
          <p:nvPr/>
        </p:nvSpPr>
        <p:spPr>
          <a:xfrm>
            <a:off x="7658065" y="3964991"/>
            <a:ext cx="28606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9" name="@老油条PPT原创素材">
            <a:extLst>
              <a:ext uri="{FF2B5EF4-FFF2-40B4-BE49-F238E27FC236}">
                <a16:creationId xmlns:a16="http://schemas.microsoft.com/office/drawing/2014/main" id="{32E95AF3-C4A2-90E0-28E5-F7F3AEB6A802}"/>
              </a:ext>
            </a:extLst>
          </p:cNvPr>
          <p:cNvSpPr/>
          <p:nvPr/>
        </p:nvSpPr>
        <p:spPr>
          <a:xfrm>
            <a:off x="6624279" y="3703381"/>
            <a:ext cx="810394" cy="827244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/>
              </a:gs>
            </a:gsLst>
            <a:path path="circle">
              <a:fillToRect r="100000" b="100000"/>
            </a:path>
            <a:tileRect l="-100000" t="-100000"/>
          </a:gradFill>
          <a:ln w="38100">
            <a:gradFill>
              <a:gsLst>
                <a:gs pos="55000">
                  <a:schemeClr val="accent1">
                    <a:lumMod val="20000"/>
                    <a:lumOff val="80000"/>
                    <a:alpha val="82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927210B-F374-EA2A-42B0-91AA1EFB3E5E}"/>
              </a:ext>
            </a:extLst>
          </p:cNvPr>
          <p:cNvSpPr/>
          <p:nvPr/>
        </p:nvSpPr>
        <p:spPr>
          <a:xfrm>
            <a:off x="6590758" y="3758948"/>
            <a:ext cx="9150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a typeface="美呗嘿嘿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b="1" i="0" dirty="0">
              <a:solidFill>
                <a:schemeClr val="bg1"/>
              </a:soli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863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Freeform 8">
            <a:extLst>
              <a:ext uri="{FF2B5EF4-FFF2-40B4-BE49-F238E27FC236}">
                <a16:creationId xmlns:a16="http://schemas.microsoft.com/office/drawing/2014/main" id="{90557092-5EF0-786B-09DA-F84C1168B2FF}"/>
              </a:ext>
            </a:extLst>
          </p:cNvPr>
          <p:cNvSpPr>
            <a:spLocks/>
          </p:cNvSpPr>
          <p:nvPr/>
        </p:nvSpPr>
        <p:spPr bwMode="auto">
          <a:xfrm>
            <a:off x="4435706" y="2081865"/>
            <a:ext cx="1629054" cy="1586652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96404" tIns="48202" rIns="96404" bIns="48202" anchor="ctr"/>
          <a:lstStyle/>
          <a:p>
            <a:pPr algn="ctr" defTabSz="1285480">
              <a:defRPr/>
            </a:pPr>
            <a:endParaRPr lang="en-AU" sz="3093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19A7128B-BE3D-1D0E-63C7-59D1BB07A1D9}"/>
              </a:ext>
            </a:extLst>
          </p:cNvPr>
          <p:cNvSpPr>
            <a:spLocks/>
          </p:cNvSpPr>
          <p:nvPr/>
        </p:nvSpPr>
        <p:spPr bwMode="auto">
          <a:xfrm>
            <a:off x="6096000" y="2081865"/>
            <a:ext cx="1631285" cy="1586652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chemeClr val="bg1">
              <a:alpha val="2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txBody>
          <a:bodyPr lIns="96404" tIns="48202" rIns="96404" bIns="48202" anchor="ctr"/>
          <a:lstStyle/>
          <a:p>
            <a:pPr algn="ctr" defTabSz="1285480">
              <a:defRPr/>
            </a:pPr>
            <a:endParaRPr lang="en-AU" sz="3093" kern="0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B6CE0ACD-2E0D-A5A5-2B33-01CB310E0EFC}"/>
              </a:ext>
            </a:extLst>
          </p:cNvPr>
          <p:cNvSpPr>
            <a:spLocks/>
          </p:cNvSpPr>
          <p:nvPr/>
        </p:nvSpPr>
        <p:spPr bwMode="auto">
          <a:xfrm>
            <a:off x="4435706" y="3427507"/>
            <a:ext cx="1629054" cy="1586654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bg1">
              <a:alpha val="2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txBody>
          <a:bodyPr lIns="96404" tIns="48202" rIns="96404" bIns="48202" anchor="ctr"/>
          <a:lstStyle/>
          <a:p>
            <a:pPr algn="ctr" defTabSz="1285480">
              <a:defRPr/>
            </a:pPr>
            <a:endParaRPr lang="en-AU" sz="3656" kern="0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A6A35588-6919-E448-61A8-FA36C54AE187}"/>
              </a:ext>
            </a:extLst>
          </p:cNvPr>
          <p:cNvSpPr>
            <a:spLocks/>
          </p:cNvSpPr>
          <p:nvPr/>
        </p:nvSpPr>
        <p:spPr bwMode="auto">
          <a:xfrm>
            <a:off x="6096002" y="3429738"/>
            <a:ext cx="2053054" cy="1997263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96404" tIns="48202" rIns="96404" bIns="48202" anchor="ctr"/>
          <a:lstStyle/>
          <a:p>
            <a:pPr algn="ctr" defTabSz="1285480">
              <a:defRPr/>
            </a:pPr>
            <a:endParaRPr lang="en-AU" sz="4218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936D6C0-3671-2665-C61C-FD150CC8A434}"/>
              </a:ext>
            </a:extLst>
          </p:cNvPr>
          <p:cNvGrpSpPr/>
          <p:nvPr/>
        </p:nvGrpSpPr>
        <p:grpSpPr>
          <a:xfrm>
            <a:off x="7920707" y="2081865"/>
            <a:ext cx="2763434" cy="1073673"/>
            <a:chOff x="1094270" y="3621703"/>
            <a:chExt cx="2763434" cy="1073673"/>
          </a:xfrm>
        </p:grpSpPr>
        <p:sp>
          <p:nvSpPr>
            <p:cNvPr id="7" name="标题 9">
              <a:extLst>
                <a:ext uri="{FF2B5EF4-FFF2-40B4-BE49-F238E27FC236}">
                  <a16:creationId xmlns:a16="http://schemas.microsoft.com/office/drawing/2014/main" id="{7041769A-F101-B31E-4242-5B6C821AE389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A86D2AE-8D82-21DD-B549-AF3066FA065D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84EE31B-F2BF-394E-B397-EA590DA5D299}"/>
              </a:ext>
            </a:extLst>
          </p:cNvPr>
          <p:cNvGrpSpPr/>
          <p:nvPr/>
        </p:nvGrpSpPr>
        <p:grpSpPr>
          <a:xfrm>
            <a:off x="1539875" y="3427507"/>
            <a:ext cx="2746658" cy="1073673"/>
            <a:chOff x="1111046" y="3621703"/>
            <a:chExt cx="2746658" cy="1073673"/>
          </a:xfrm>
        </p:grpSpPr>
        <p:sp>
          <p:nvSpPr>
            <p:cNvPr id="10" name="标题 9">
              <a:extLst>
                <a:ext uri="{FF2B5EF4-FFF2-40B4-BE49-F238E27FC236}">
                  <a16:creationId xmlns:a16="http://schemas.microsoft.com/office/drawing/2014/main" id="{7F366858-0CFE-00F5-0BB5-3F2347149DAC}"/>
                </a:ext>
              </a:extLst>
            </p:cNvPr>
            <p:cNvSpPr txBox="1">
              <a:spLocks/>
            </p:cNvSpPr>
            <p:nvPr/>
          </p:nvSpPr>
          <p:spPr>
            <a:xfrm>
              <a:off x="2134155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0CD3695-3A36-A1E1-8C0B-ACCB85793D73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1748471-27E2-8B2E-C08E-87E5CF2D1150}"/>
              </a:ext>
            </a:extLst>
          </p:cNvPr>
          <p:cNvGrpSpPr/>
          <p:nvPr/>
        </p:nvGrpSpPr>
        <p:grpSpPr>
          <a:xfrm>
            <a:off x="8339807" y="3683997"/>
            <a:ext cx="2763434" cy="1073673"/>
            <a:chOff x="1094270" y="3621703"/>
            <a:chExt cx="2763434" cy="1073673"/>
          </a:xfrm>
        </p:grpSpPr>
        <p:sp>
          <p:nvSpPr>
            <p:cNvPr id="13" name="标题 9">
              <a:extLst>
                <a:ext uri="{FF2B5EF4-FFF2-40B4-BE49-F238E27FC236}">
                  <a16:creationId xmlns:a16="http://schemas.microsoft.com/office/drawing/2014/main" id="{22205989-6FD3-416F-E5A1-3FD799B18E6C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4864776-DC89-7820-F17E-7E435FE30FA0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D499E20-5249-76D4-5686-F30E49DE722A}"/>
              </a:ext>
            </a:extLst>
          </p:cNvPr>
          <p:cNvGrpSpPr/>
          <p:nvPr/>
        </p:nvGrpSpPr>
        <p:grpSpPr>
          <a:xfrm>
            <a:off x="1539875" y="2081865"/>
            <a:ext cx="2746658" cy="1073673"/>
            <a:chOff x="1111046" y="3621703"/>
            <a:chExt cx="2746658" cy="1073673"/>
          </a:xfrm>
        </p:grpSpPr>
        <p:sp>
          <p:nvSpPr>
            <p:cNvPr id="16" name="标题 9">
              <a:extLst>
                <a:ext uri="{FF2B5EF4-FFF2-40B4-BE49-F238E27FC236}">
                  <a16:creationId xmlns:a16="http://schemas.microsoft.com/office/drawing/2014/main" id="{050F2B08-086C-F8B4-9C87-CEC2C7A138FF}"/>
                </a:ext>
              </a:extLst>
            </p:cNvPr>
            <p:cNvSpPr txBox="1">
              <a:spLocks/>
            </p:cNvSpPr>
            <p:nvPr/>
          </p:nvSpPr>
          <p:spPr>
            <a:xfrm>
              <a:off x="2134155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F831C3D-4036-EB4E-3699-0CC04F944DEC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标题 9">
            <a:extLst>
              <a:ext uri="{FF2B5EF4-FFF2-40B4-BE49-F238E27FC236}">
                <a16:creationId xmlns:a16="http://schemas.microsoft.com/office/drawing/2014/main" id="{B807CAF0-EC75-C10B-3D28-84CF06E66B89}"/>
              </a:ext>
            </a:extLst>
          </p:cNvPr>
          <p:cNvSpPr txBox="1">
            <a:spLocks/>
          </p:cNvSpPr>
          <p:nvPr/>
        </p:nvSpPr>
        <p:spPr>
          <a:xfrm>
            <a:off x="4803830" y="2511812"/>
            <a:ext cx="939681" cy="37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标题 9">
            <a:extLst>
              <a:ext uri="{FF2B5EF4-FFF2-40B4-BE49-F238E27FC236}">
                <a16:creationId xmlns:a16="http://schemas.microsoft.com/office/drawing/2014/main" id="{F2EF5895-8B22-FA7D-6F56-6CBFF61235F6}"/>
              </a:ext>
            </a:extLst>
          </p:cNvPr>
          <p:cNvSpPr txBox="1">
            <a:spLocks/>
          </p:cNvSpPr>
          <p:nvPr/>
        </p:nvSpPr>
        <p:spPr>
          <a:xfrm>
            <a:off x="6441801" y="2511812"/>
            <a:ext cx="939681" cy="37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2" name="标题 9">
            <a:extLst>
              <a:ext uri="{FF2B5EF4-FFF2-40B4-BE49-F238E27FC236}">
                <a16:creationId xmlns:a16="http://schemas.microsoft.com/office/drawing/2014/main" id="{E853B15C-5647-7333-0CFC-D28141AC41BA}"/>
              </a:ext>
            </a:extLst>
          </p:cNvPr>
          <p:cNvSpPr txBox="1">
            <a:spLocks/>
          </p:cNvSpPr>
          <p:nvPr/>
        </p:nvSpPr>
        <p:spPr>
          <a:xfrm>
            <a:off x="6652688" y="3989240"/>
            <a:ext cx="939681" cy="37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3" name="标题 9">
            <a:extLst>
              <a:ext uri="{FF2B5EF4-FFF2-40B4-BE49-F238E27FC236}">
                <a16:creationId xmlns:a16="http://schemas.microsoft.com/office/drawing/2014/main" id="{C37A9F1E-BF2D-E8D5-8DEC-3A126C326A2C}"/>
              </a:ext>
            </a:extLst>
          </p:cNvPr>
          <p:cNvSpPr txBox="1">
            <a:spLocks/>
          </p:cNvSpPr>
          <p:nvPr/>
        </p:nvSpPr>
        <p:spPr>
          <a:xfrm>
            <a:off x="4780392" y="3822407"/>
            <a:ext cx="939681" cy="37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15821643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" name="Group 19">
            <a:extLst>
              <a:ext uri="{FF2B5EF4-FFF2-40B4-BE49-F238E27FC236}">
                <a16:creationId xmlns:a16="http://schemas.microsoft.com/office/drawing/2014/main" id="{580BD140-6433-AC7B-F7D3-7B16ACF0D0F9}"/>
              </a:ext>
            </a:extLst>
          </p:cNvPr>
          <p:cNvGrpSpPr/>
          <p:nvPr/>
        </p:nvGrpSpPr>
        <p:grpSpPr>
          <a:xfrm>
            <a:off x="4388573" y="2667702"/>
            <a:ext cx="890992" cy="559984"/>
            <a:chOff x="686838" y="2184398"/>
            <a:chExt cx="1192213" cy="749301"/>
          </a:xfrm>
          <a:solidFill>
            <a:schemeClr val="bg1">
              <a:alpha val="63000"/>
            </a:schemeClr>
          </a:solidFill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2D096834-B6A1-1385-6F26-F2CE07A33B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70FC2133-FAAC-FA46-00F1-0728B7174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148">
            <a:extLst>
              <a:ext uri="{FF2B5EF4-FFF2-40B4-BE49-F238E27FC236}">
                <a16:creationId xmlns:a16="http://schemas.microsoft.com/office/drawing/2014/main" id="{8638E86A-D408-5AD3-C3CB-F7DE329D4209}"/>
              </a:ext>
            </a:extLst>
          </p:cNvPr>
          <p:cNvGrpSpPr/>
          <p:nvPr/>
        </p:nvGrpSpPr>
        <p:grpSpPr>
          <a:xfrm>
            <a:off x="3406659" y="1480287"/>
            <a:ext cx="683558" cy="1686671"/>
            <a:chOff x="2000250" y="1211262"/>
            <a:chExt cx="512763" cy="1265238"/>
          </a:xfrm>
        </p:grpSpPr>
        <p:grpSp>
          <p:nvGrpSpPr>
            <p:cNvPr id="7" name="Group 145">
              <a:extLst>
                <a:ext uri="{FF2B5EF4-FFF2-40B4-BE49-F238E27FC236}">
                  <a16:creationId xmlns:a16="http://schemas.microsoft.com/office/drawing/2014/main" id="{39C182B2-DE4A-0B10-F1EA-2C6F35CCAA5D}"/>
                </a:ext>
              </a:extLst>
            </p:cNvPr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2" name="Oval 7">
                <a:extLst>
                  <a:ext uri="{FF2B5EF4-FFF2-40B4-BE49-F238E27FC236}">
                    <a16:creationId xmlns:a16="http://schemas.microsoft.com/office/drawing/2014/main" id="{40D7A5BF-B265-4FA2-279C-7F25ECC061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3" name="Freeform 9">
                <a:extLst>
                  <a:ext uri="{FF2B5EF4-FFF2-40B4-BE49-F238E27FC236}">
                    <a16:creationId xmlns:a16="http://schemas.microsoft.com/office/drawing/2014/main" id="{C38EA76B-7A3C-EF6B-F6FC-2FA8EF08A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4" name="Freeform 10">
                <a:extLst>
                  <a:ext uri="{FF2B5EF4-FFF2-40B4-BE49-F238E27FC236}">
                    <a16:creationId xmlns:a16="http://schemas.microsoft.com/office/drawing/2014/main" id="{AC5E98CF-5AF5-9621-FB08-A6E9B16C3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5" name="Freeform 16">
                <a:extLst>
                  <a:ext uri="{FF2B5EF4-FFF2-40B4-BE49-F238E27FC236}">
                    <a16:creationId xmlns:a16="http://schemas.microsoft.com/office/drawing/2014/main" id="{A805F3C5-9233-1CD5-4D69-0282385D8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6" name="Freeform 18">
                <a:extLst>
                  <a:ext uri="{FF2B5EF4-FFF2-40B4-BE49-F238E27FC236}">
                    <a16:creationId xmlns:a16="http://schemas.microsoft.com/office/drawing/2014/main" id="{F5E11645-9918-D56B-E7C4-D4754013F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7" name="Freeform 19">
                <a:extLst>
                  <a:ext uri="{FF2B5EF4-FFF2-40B4-BE49-F238E27FC236}">
                    <a16:creationId xmlns:a16="http://schemas.microsoft.com/office/drawing/2014/main" id="{924A0DB7-F081-3F8B-7B82-15E590AB5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8" name="Freeform 21">
                <a:extLst>
                  <a:ext uri="{FF2B5EF4-FFF2-40B4-BE49-F238E27FC236}">
                    <a16:creationId xmlns:a16="http://schemas.microsoft.com/office/drawing/2014/main" id="{13E56B1D-7980-2DFF-E0CC-0A6982047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9" name="Freeform 36">
                <a:extLst>
                  <a:ext uri="{FF2B5EF4-FFF2-40B4-BE49-F238E27FC236}">
                    <a16:creationId xmlns:a16="http://schemas.microsoft.com/office/drawing/2014/main" id="{D8DC47CE-15E9-9098-EB52-58CE0C649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30" name="Freeform 37">
                <a:extLst>
                  <a:ext uri="{FF2B5EF4-FFF2-40B4-BE49-F238E27FC236}">
                    <a16:creationId xmlns:a16="http://schemas.microsoft.com/office/drawing/2014/main" id="{3CE827CA-57EB-A12C-DE5B-47E81BC0C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31" name="Freeform 38">
                <a:extLst>
                  <a:ext uri="{FF2B5EF4-FFF2-40B4-BE49-F238E27FC236}">
                    <a16:creationId xmlns:a16="http://schemas.microsoft.com/office/drawing/2014/main" id="{E97BEE40-DC05-8BAF-7EA0-DEE3A9806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32" name="Freeform 39">
                <a:extLst>
                  <a:ext uri="{FF2B5EF4-FFF2-40B4-BE49-F238E27FC236}">
                    <a16:creationId xmlns:a16="http://schemas.microsoft.com/office/drawing/2014/main" id="{43261BF9-EFBD-9F9F-7EE8-58AB858AA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33" name="Freeform 40">
                <a:extLst>
                  <a:ext uri="{FF2B5EF4-FFF2-40B4-BE49-F238E27FC236}">
                    <a16:creationId xmlns:a16="http://schemas.microsoft.com/office/drawing/2014/main" id="{87DCC1B0-53EB-6A18-21C1-00032510F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43">
              <a:extLst>
                <a:ext uri="{FF2B5EF4-FFF2-40B4-BE49-F238E27FC236}">
                  <a16:creationId xmlns:a16="http://schemas.microsoft.com/office/drawing/2014/main" id="{6B12F485-8AA2-34B6-F84D-0D3D0B7BD5A6}"/>
                </a:ext>
              </a:extLst>
            </p:cNvPr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02A352CC-51AC-1DB7-651E-E98E04F06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0" name="Freeform 15">
                <a:extLst>
                  <a:ext uri="{FF2B5EF4-FFF2-40B4-BE49-F238E27FC236}">
                    <a16:creationId xmlns:a16="http://schemas.microsoft.com/office/drawing/2014/main" id="{C8931829-591C-4FC4-A17E-7AEA6A3E7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1" name="Freeform 76">
                <a:extLst>
                  <a:ext uri="{FF2B5EF4-FFF2-40B4-BE49-F238E27FC236}">
                    <a16:creationId xmlns:a16="http://schemas.microsoft.com/office/drawing/2014/main" id="{B663EE4D-5842-C1F9-6785-370394F81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2" name="Freeform 77">
                <a:extLst>
                  <a:ext uri="{FF2B5EF4-FFF2-40B4-BE49-F238E27FC236}">
                    <a16:creationId xmlns:a16="http://schemas.microsoft.com/office/drawing/2014/main" id="{34BDFFC8-EEE5-367B-DBBC-6037AC5B6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rgbClr val="00B0F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3" name="Freeform 78">
                <a:extLst>
                  <a:ext uri="{FF2B5EF4-FFF2-40B4-BE49-F238E27FC236}">
                    <a16:creationId xmlns:a16="http://schemas.microsoft.com/office/drawing/2014/main" id="{CD3C1D7A-15CC-9FE1-3C76-AB5F94D295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4" name="Freeform 79">
                <a:extLst>
                  <a:ext uri="{FF2B5EF4-FFF2-40B4-BE49-F238E27FC236}">
                    <a16:creationId xmlns:a16="http://schemas.microsoft.com/office/drawing/2014/main" id="{6DF70320-D299-7D53-D068-D5386C4EA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5" name="Freeform 80">
                <a:extLst>
                  <a:ext uri="{FF2B5EF4-FFF2-40B4-BE49-F238E27FC236}">
                    <a16:creationId xmlns:a16="http://schemas.microsoft.com/office/drawing/2014/main" id="{8AE17528-0CA9-F621-67C9-A035CC860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6" name="Freeform 82">
                <a:extLst>
                  <a:ext uri="{FF2B5EF4-FFF2-40B4-BE49-F238E27FC236}">
                    <a16:creationId xmlns:a16="http://schemas.microsoft.com/office/drawing/2014/main" id="{6963AADA-9134-C512-5C50-24C27AA88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7" name="Freeform 83">
                <a:extLst>
                  <a:ext uri="{FF2B5EF4-FFF2-40B4-BE49-F238E27FC236}">
                    <a16:creationId xmlns:a16="http://schemas.microsoft.com/office/drawing/2014/main" id="{226CAFB1-3900-DF23-3EFC-17AF49808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rgbClr val="00B0F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8" name="Freeform 84">
                <a:extLst>
                  <a:ext uri="{FF2B5EF4-FFF2-40B4-BE49-F238E27FC236}">
                    <a16:creationId xmlns:a16="http://schemas.microsoft.com/office/drawing/2014/main" id="{DFC5FD2B-DBC2-4C41-D228-DFBB486ED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1" name="Freeform 86">
                <a:extLst>
                  <a:ext uri="{FF2B5EF4-FFF2-40B4-BE49-F238E27FC236}">
                    <a16:creationId xmlns:a16="http://schemas.microsoft.com/office/drawing/2014/main" id="{9FB413FE-B85A-2EFD-11F6-776B27DF1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144">
            <a:extLst>
              <a:ext uri="{FF2B5EF4-FFF2-40B4-BE49-F238E27FC236}">
                <a16:creationId xmlns:a16="http://schemas.microsoft.com/office/drawing/2014/main" id="{D287D9CD-4419-35F6-664A-427233F36CA5}"/>
              </a:ext>
            </a:extLst>
          </p:cNvPr>
          <p:cNvGrpSpPr/>
          <p:nvPr/>
        </p:nvGrpSpPr>
        <p:grpSpPr>
          <a:xfrm>
            <a:off x="3635217" y="2034751"/>
            <a:ext cx="524836" cy="4205038"/>
            <a:chOff x="2171701" y="1331914"/>
            <a:chExt cx="393700" cy="3154362"/>
          </a:xfrm>
          <a:solidFill>
            <a:schemeClr val="bg1"/>
          </a:solidFill>
        </p:grpSpPr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0205BB11-FC1E-04FC-77D5-3A6B69645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36" name="Rectangle 55">
              <a:extLst>
                <a:ext uri="{FF2B5EF4-FFF2-40B4-BE49-F238E27FC236}">
                  <a16:creationId xmlns:a16="http://schemas.microsoft.com/office/drawing/2014/main" id="{390597AB-A69F-418A-8F9F-935A26C7E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37" name="Rectangle 56">
              <a:extLst>
                <a:ext uri="{FF2B5EF4-FFF2-40B4-BE49-F238E27FC236}">
                  <a16:creationId xmlns:a16="http://schemas.microsoft.com/office/drawing/2014/main" id="{81636014-82D3-A436-25D3-B5E536420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38" name="Rectangle 57">
              <a:extLst>
                <a:ext uri="{FF2B5EF4-FFF2-40B4-BE49-F238E27FC236}">
                  <a16:creationId xmlns:a16="http://schemas.microsoft.com/office/drawing/2014/main" id="{75CD0F77-4C6A-6997-C9F5-AA3FBE940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39" name="Rectangle 58">
              <a:extLst>
                <a:ext uri="{FF2B5EF4-FFF2-40B4-BE49-F238E27FC236}">
                  <a16:creationId xmlns:a16="http://schemas.microsoft.com/office/drawing/2014/main" id="{4E7F6F6A-F0CB-800F-5844-D3461DADA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0" name="Rectangle 59">
              <a:extLst>
                <a:ext uri="{FF2B5EF4-FFF2-40B4-BE49-F238E27FC236}">
                  <a16:creationId xmlns:a16="http://schemas.microsoft.com/office/drawing/2014/main" id="{AC9C8F56-4F7A-2B3A-4B56-8C815B22F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1" name="Rectangle 60">
              <a:extLst>
                <a:ext uri="{FF2B5EF4-FFF2-40B4-BE49-F238E27FC236}">
                  <a16:creationId xmlns:a16="http://schemas.microsoft.com/office/drawing/2014/main" id="{B67BC5DD-7E37-92BD-1A0E-761A1230C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2" name="Rectangle 61">
              <a:extLst>
                <a:ext uri="{FF2B5EF4-FFF2-40B4-BE49-F238E27FC236}">
                  <a16:creationId xmlns:a16="http://schemas.microsoft.com/office/drawing/2014/main" id="{92A9EDF8-066E-1E9B-F526-AA8BD564B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3" name="Rectangle 62">
              <a:extLst>
                <a:ext uri="{FF2B5EF4-FFF2-40B4-BE49-F238E27FC236}">
                  <a16:creationId xmlns:a16="http://schemas.microsoft.com/office/drawing/2014/main" id="{B5FA192C-3A0E-FC1A-AA9F-C3C370DFB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4" name="Rectangle 63">
              <a:extLst>
                <a:ext uri="{FF2B5EF4-FFF2-40B4-BE49-F238E27FC236}">
                  <a16:creationId xmlns:a16="http://schemas.microsoft.com/office/drawing/2014/main" id="{FF5FEB30-CE71-9162-E312-0A29AA7037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5" name="Rectangle 64">
              <a:extLst>
                <a:ext uri="{FF2B5EF4-FFF2-40B4-BE49-F238E27FC236}">
                  <a16:creationId xmlns:a16="http://schemas.microsoft.com/office/drawing/2014/main" id="{5BCCB54E-28A8-AD78-77A6-3D664B414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6" name="Rectangle 65">
              <a:extLst>
                <a:ext uri="{FF2B5EF4-FFF2-40B4-BE49-F238E27FC236}">
                  <a16:creationId xmlns:a16="http://schemas.microsoft.com/office/drawing/2014/main" id="{83122BAD-4645-23C3-719B-70CE45441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7" name="Rectangle 66">
              <a:extLst>
                <a:ext uri="{FF2B5EF4-FFF2-40B4-BE49-F238E27FC236}">
                  <a16:creationId xmlns:a16="http://schemas.microsoft.com/office/drawing/2014/main" id="{C0E94CDE-F94A-BE0F-DFEA-941B5434B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8" name="Rectangle 67">
              <a:extLst>
                <a:ext uri="{FF2B5EF4-FFF2-40B4-BE49-F238E27FC236}">
                  <a16:creationId xmlns:a16="http://schemas.microsoft.com/office/drawing/2014/main" id="{9F6424CC-7EBB-A61F-5290-8024AE2F9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49" name="Rectangle 68">
              <a:extLst>
                <a:ext uri="{FF2B5EF4-FFF2-40B4-BE49-F238E27FC236}">
                  <a16:creationId xmlns:a16="http://schemas.microsoft.com/office/drawing/2014/main" id="{C9B51490-B109-4458-9500-BE92412B8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0" name="Rectangle 69">
              <a:extLst>
                <a:ext uri="{FF2B5EF4-FFF2-40B4-BE49-F238E27FC236}">
                  <a16:creationId xmlns:a16="http://schemas.microsoft.com/office/drawing/2014/main" id="{C7DAF4E0-4C0E-419E-5154-AD555342BA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1" name="Rectangle 70">
              <a:extLst>
                <a:ext uri="{FF2B5EF4-FFF2-40B4-BE49-F238E27FC236}">
                  <a16:creationId xmlns:a16="http://schemas.microsoft.com/office/drawing/2014/main" id="{AB766E47-D013-18FC-9D0C-BCEE0DC4C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2" name="Rectangle 71">
              <a:extLst>
                <a:ext uri="{FF2B5EF4-FFF2-40B4-BE49-F238E27FC236}">
                  <a16:creationId xmlns:a16="http://schemas.microsoft.com/office/drawing/2014/main" id="{5E018221-D17C-73A0-E489-6E13BC49F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3" name="Rectangle 72">
              <a:extLst>
                <a:ext uri="{FF2B5EF4-FFF2-40B4-BE49-F238E27FC236}">
                  <a16:creationId xmlns:a16="http://schemas.microsoft.com/office/drawing/2014/main" id="{0492F6B8-E018-4E61-BD99-E8C221DC1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4" name="Freeform 75">
              <a:extLst>
                <a:ext uri="{FF2B5EF4-FFF2-40B4-BE49-F238E27FC236}">
                  <a16:creationId xmlns:a16="http://schemas.microsoft.com/office/drawing/2014/main" id="{14CA7A85-A25F-DAD1-5DD4-0F7593479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</p:grpSp>
      <p:grpSp>
        <p:nvGrpSpPr>
          <p:cNvPr id="55" name="Group 149">
            <a:extLst>
              <a:ext uri="{FF2B5EF4-FFF2-40B4-BE49-F238E27FC236}">
                <a16:creationId xmlns:a16="http://schemas.microsoft.com/office/drawing/2014/main" id="{787F697F-C9A8-AF8E-B420-C81CA272AC18}"/>
              </a:ext>
            </a:extLst>
          </p:cNvPr>
          <p:cNvGrpSpPr/>
          <p:nvPr/>
        </p:nvGrpSpPr>
        <p:grpSpPr>
          <a:xfrm>
            <a:off x="4703937" y="4555234"/>
            <a:ext cx="774556" cy="1665508"/>
            <a:chOff x="2973388" y="3517900"/>
            <a:chExt cx="581025" cy="1249362"/>
          </a:xfrm>
        </p:grpSpPr>
        <p:sp>
          <p:nvSpPr>
            <p:cNvPr id="56" name="Rectangle 42">
              <a:extLst>
                <a:ext uri="{FF2B5EF4-FFF2-40B4-BE49-F238E27FC236}">
                  <a16:creationId xmlns:a16="http://schemas.microsoft.com/office/drawing/2014/main" id="{A594D6CB-B2FF-CB57-9413-1618D78E0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7" name="Freeform 43">
              <a:extLst>
                <a:ext uri="{FF2B5EF4-FFF2-40B4-BE49-F238E27FC236}">
                  <a16:creationId xmlns:a16="http://schemas.microsoft.com/office/drawing/2014/main" id="{5472A9CF-FA8B-702C-7307-3F26D4E0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8" name="Rectangle 44">
              <a:extLst>
                <a:ext uri="{FF2B5EF4-FFF2-40B4-BE49-F238E27FC236}">
                  <a16:creationId xmlns:a16="http://schemas.microsoft.com/office/drawing/2014/main" id="{53EAD9A0-B50C-BEBB-9253-220B978677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9" name="Freeform 45">
              <a:extLst>
                <a:ext uri="{FF2B5EF4-FFF2-40B4-BE49-F238E27FC236}">
                  <a16:creationId xmlns:a16="http://schemas.microsoft.com/office/drawing/2014/main" id="{E189FAC7-4D64-0B26-2877-E251E17C1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60" name="Freeform 46">
              <a:extLst>
                <a:ext uri="{FF2B5EF4-FFF2-40B4-BE49-F238E27FC236}">
                  <a16:creationId xmlns:a16="http://schemas.microsoft.com/office/drawing/2014/main" id="{EAB7CE9F-4030-A251-0D2A-B50E160FC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grpSp>
          <p:nvGrpSpPr>
            <p:cNvPr id="61" name="Group 147">
              <a:extLst>
                <a:ext uri="{FF2B5EF4-FFF2-40B4-BE49-F238E27FC236}">
                  <a16:creationId xmlns:a16="http://schemas.microsoft.com/office/drawing/2014/main" id="{8391711C-A331-F5E4-DE2D-9EC6AF8AF9B5}"/>
                </a:ext>
              </a:extLst>
            </p:cNvPr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62" name="Group 146">
                <a:extLst>
                  <a:ext uri="{FF2B5EF4-FFF2-40B4-BE49-F238E27FC236}">
                    <a16:creationId xmlns:a16="http://schemas.microsoft.com/office/drawing/2014/main" id="{171DBFBD-A205-31AB-570D-BC6390856415}"/>
                  </a:ext>
                </a:extLst>
              </p:cNvPr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64" name="Oval 5">
                  <a:extLst>
                    <a:ext uri="{FF2B5EF4-FFF2-40B4-BE49-F238E27FC236}">
                      <a16:creationId xmlns:a16="http://schemas.microsoft.com/office/drawing/2014/main" id="{AC871104-0345-079D-00CD-A50D74E2C2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6">
                  <a:extLst>
                    <a:ext uri="{FF2B5EF4-FFF2-40B4-BE49-F238E27FC236}">
                      <a16:creationId xmlns:a16="http://schemas.microsoft.com/office/drawing/2014/main" id="{4F87762A-E062-8F86-BF91-69F8F76147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47">
                  <a:extLst>
                    <a:ext uri="{FF2B5EF4-FFF2-40B4-BE49-F238E27FC236}">
                      <a16:creationId xmlns:a16="http://schemas.microsoft.com/office/drawing/2014/main" id="{0DE327A2-5C88-314E-B31E-C9AA4CD98F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48">
                  <a:extLst>
                    <a:ext uri="{FF2B5EF4-FFF2-40B4-BE49-F238E27FC236}">
                      <a16:creationId xmlns:a16="http://schemas.microsoft.com/office/drawing/2014/main" id="{8B4BB181-B615-D6E9-6A90-CED8DF163E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49">
                  <a:extLst>
                    <a:ext uri="{FF2B5EF4-FFF2-40B4-BE49-F238E27FC236}">
                      <a16:creationId xmlns:a16="http://schemas.microsoft.com/office/drawing/2014/main" id="{B58AC040-22AE-057E-62C3-267123BA017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3" name="Freeform 87">
                <a:extLst>
                  <a:ext uri="{FF2B5EF4-FFF2-40B4-BE49-F238E27FC236}">
                    <a16:creationId xmlns:a16="http://schemas.microsoft.com/office/drawing/2014/main" id="{54EE7409-6361-D578-009B-2612E2294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Group 20">
            <a:extLst>
              <a:ext uri="{FF2B5EF4-FFF2-40B4-BE49-F238E27FC236}">
                <a16:creationId xmlns:a16="http://schemas.microsoft.com/office/drawing/2014/main" id="{EB5C94BB-4AF5-DD57-42C9-64C34385D622}"/>
              </a:ext>
            </a:extLst>
          </p:cNvPr>
          <p:cNvGrpSpPr/>
          <p:nvPr/>
        </p:nvGrpSpPr>
        <p:grpSpPr>
          <a:xfrm>
            <a:off x="4371680" y="1296589"/>
            <a:ext cx="1544881" cy="970951"/>
            <a:chOff x="686838" y="2184398"/>
            <a:chExt cx="1192213" cy="749301"/>
          </a:xfrm>
          <a:solidFill>
            <a:srgbClr val="00B0F0"/>
          </a:solidFill>
        </p:grpSpPr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67F49DA1-0B4D-1D4E-2453-F18FDC690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CA020AAF-7215-8B7B-4B25-FA1653A1D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23">
            <a:extLst>
              <a:ext uri="{FF2B5EF4-FFF2-40B4-BE49-F238E27FC236}">
                <a16:creationId xmlns:a16="http://schemas.microsoft.com/office/drawing/2014/main" id="{40D4BB61-0A8D-333A-AA23-8EA60E48E613}"/>
              </a:ext>
            </a:extLst>
          </p:cNvPr>
          <p:cNvGrpSpPr/>
          <p:nvPr/>
        </p:nvGrpSpPr>
        <p:grpSpPr>
          <a:xfrm>
            <a:off x="2149808" y="2437760"/>
            <a:ext cx="1256851" cy="789925"/>
            <a:chOff x="686838" y="2184398"/>
            <a:chExt cx="1192213" cy="749301"/>
          </a:xfrm>
          <a:solidFill>
            <a:schemeClr val="bg1">
              <a:alpha val="63000"/>
            </a:schemeClr>
          </a:solidFill>
        </p:grpSpPr>
        <p:sp>
          <p:nvSpPr>
            <p:cNvPr id="73" name="Freeform 7">
              <a:extLst>
                <a:ext uri="{FF2B5EF4-FFF2-40B4-BE49-F238E27FC236}">
                  <a16:creationId xmlns:a16="http://schemas.microsoft.com/office/drawing/2014/main" id="{58A9DBF3-FA38-E754-9CCB-2704780A29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8">
              <a:extLst>
                <a:ext uri="{FF2B5EF4-FFF2-40B4-BE49-F238E27FC236}">
                  <a16:creationId xmlns:a16="http://schemas.microsoft.com/office/drawing/2014/main" id="{120B6EE2-44AD-5795-707D-7E66A235C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Group 32">
            <a:extLst>
              <a:ext uri="{FF2B5EF4-FFF2-40B4-BE49-F238E27FC236}">
                <a16:creationId xmlns:a16="http://schemas.microsoft.com/office/drawing/2014/main" id="{057E169C-BBA7-D2F9-22F7-2C653445B912}"/>
              </a:ext>
            </a:extLst>
          </p:cNvPr>
          <p:cNvGrpSpPr/>
          <p:nvPr/>
        </p:nvGrpSpPr>
        <p:grpSpPr>
          <a:xfrm>
            <a:off x="2531806" y="3699730"/>
            <a:ext cx="984902" cy="619007"/>
            <a:chOff x="686838" y="2184398"/>
            <a:chExt cx="1192213" cy="749301"/>
          </a:xfrm>
          <a:solidFill>
            <a:srgbClr val="00B0F0"/>
          </a:solidFill>
        </p:grpSpPr>
        <p:sp>
          <p:nvSpPr>
            <p:cNvPr id="76" name="Freeform 7">
              <a:extLst>
                <a:ext uri="{FF2B5EF4-FFF2-40B4-BE49-F238E27FC236}">
                  <a16:creationId xmlns:a16="http://schemas.microsoft.com/office/drawing/2014/main" id="{718B51D3-CED9-7FC7-628A-1F0691D31E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C39B0EDB-4D13-8319-1F4B-C7E0FB586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8" name="Freeform 46">
            <a:extLst>
              <a:ext uri="{FF2B5EF4-FFF2-40B4-BE49-F238E27FC236}">
                <a16:creationId xmlns:a16="http://schemas.microsoft.com/office/drawing/2014/main" id="{86F8E70A-762D-C499-ADA5-24DCD3DC7746}"/>
              </a:ext>
            </a:extLst>
          </p:cNvPr>
          <p:cNvSpPr>
            <a:spLocks noEditPoints="1"/>
          </p:cNvSpPr>
          <p:nvPr/>
        </p:nvSpPr>
        <p:spPr bwMode="auto">
          <a:xfrm>
            <a:off x="6351626" y="1866556"/>
            <a:ext cx="662394" cy="662394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97" tIns="60948" rIns="121897" bIns="6094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9">
              <a:cs typeface="+mn-ea"/>
              <a:sym typeface="+mn-lt"/>
            </a:endParaRPr>
          </a:p>
        </p:txBody>
      </p:sp>
      <p:sp>
        <p:nvSpPr>
          <p:cNvPr id="79" name="Freeform 46">
            <a:extLst>
              <a:ext uri="{FF2B5EF4-FFF2-40B4-BE49-F238E27FC236}">
                <a16:creationId xmlns:a16="http://schemas.microsoft.com/office/drawing/2014/main" id="{B5A1E4AF-6FAB-22DC-0365-A6802BB1E431}"/>
              </a:ext>
            </a:extLst>
          </p:cNvPr>
          <p:cNvSpPr>
            <a:spLocks noEditPoints="1"/>
          </p:cNvSpPr>
          <p:nvPr/>
        </p:nvSpPr>
        <p:spPr bwMode="auto">
          <a:xfrm>
            <a:off x="6351626" y="2936787"/>
            <a:ext cx="662394" cy="662394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121897" tIns="60948" rIns="121897" bIns="6094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9">
              <a:cs typeface="+mn-ea"/>
              <a:sym typeface="+mn-lt"/>
            </a:endParaRPr>
          </a:p>
        </p:txBody>
      </p:sp>
      <p:sp>
        <p:nvSpPr>
          <p:cNvPr id="80" name="Freeform 46">
            <a:extLst>
              <a:ext uri="{FF2B5EF4-FFF2-40B4-BE49-F238E27FC236}">
                <a16:creationId xmlns:a16="http://schemas.microsoft.com/office/drawing/2014/main" id="{400D90A3-642F-E2AD-084C-8747CA0EC6DC}"/>
              </a:ext>
            </a:extLst>
          </p:cNvPr>
          <p:cNvSpPr>
            <a:spLocks noEditPoints="1"/>
          </p:cNvSpPr>
          <p:nvPr/>
        </p:nvSpPr>
        <p:spPr bwMode="auto">
          <a:xfrm>
            <a:off x="6351626" y="3989332"/>
            <a:ext cx="662394" cy="662394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97" tIns="60948" rIns="121897" bIns="6094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9">
              <a:cs typeface="+mn-ea"/>
              <a:sym typeface="+mn-lt"/>
            </a:endParaRPr>
          </a:p>
        </p:txBody>
      </p:sp>
      <p:sp>
        <p:nvSpPr>
          <p:cNvPr id="81" name="Freeform 46">
            <a:extLst>
              <a:ext uri="{FF2B5EF4-FFF2-40B4-BE49-F238E27FC236}">
                <a16:creationId xmlns:a16="http://schemas.microsoft.com/office/drawing/2014/main" id="{DEBD8FC2-B2CD-4B2C-E067-0DB226BCC795}"/>
              </a:ext>
            </a:extLst>
          </p:cNvPr>
          <p:cNvSpPr>
            <a:spLocks noEditPoints="1"/>
          </p:cNvSpPr>
          <p:nvPr/>
        </p:nvSpPr>
        <p:spPr bwMode="auto">
          <a:xfrm>
            <a:off x="6351626" y="5030463"/>
            <a:ext cx="662394" cy="662394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121897" tIns="60948" rIns="121897" bIns="6094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9">
              <a:cs typeface="+mn-ea"/>
              <a:sym typeface="+mn-lt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6DDFE355-F038-33F9-03D2-AED75F69F76B}"/>
              </a:ext>
            </a:extLst>
          </p:cNvPr>
          <p:cNvGrpSpPr/>
          <p:nvPr/>
        </p:nvGrpSpPr>
        <p:grpSpPr>
          <a:xfrm>
            <a:off x="7106581" y="1814972"/>
            <a:ext cx="3743459" cy="842841"/>
            <a:chOff x="1094270" y="3621703"/>
            <a:chExt cx="3743459" cy="842841"/>
          </a:xfrm>
        </p:grpSpPr>
        <p:sp>
          <p:nvSpPr>
            <p:cNvPr id="99" name="标题 9">
              <a:extLst>
                <a:ext uri="{FF2B5EF4-FFF2-40B4-BE49-F238E27FC236}">
                  <a16:creationId xmlns:a16="http://schemas.microsoft.com/office/drawing/2014/main" id="{5E265795-3B74-17A7-BC8A-E8A4976BAA24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A9F588C2-C54A-643F-87CD-B849DDC843A8}"/>
                </a:ext>
              </a:extLst>
            </p:cNvPr>
            <p:cNvSpPr/>
            <p:nvPr/>
          </p:nvSpPr>
          <p:spPr>
            <a:xfrm>
              <a:off x="1111045" y="3936194"/>
              <a:ext cx="3726684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7425D9D8-FFFC-23E5-2F48-0AF6144DBAC0}"/>
              </a:ext>
            </a:extLst>
          </p:cNvPr>
          <p:cNvGrpSpPr/>
          <p:nvPr/>
        </p:nvGrpSpPr>
        <p:grpSpPr>
          <a:xfrm>
            <a:off x="7106581" y="2873364"/>
            <a:ext cx="3743459" cy="842841"/>
            <a:chOff x="1094270" y="3621703"/>
            <a:chExt cx="3743459" cy="842841"/>
          </a:xfrm>
        </p:grpSpPr>
        <p:sp>
          <p:nvSpPr>
            <p:cNvPr id="102" name="标题 9">
              <a:extLst>
                <a:ext uri="{FF2B5EF4-FFF2-40B4-BE49-F238E27FC236}">
                  <a16:creationId xmlns:a16="http://schemas.microsoft.com/office/drawing/2014/main" id="{87AF67FC-8CAF-C05B-0B55-697A54F5821B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7943A99B-E46B-A88B-AD5B-23F05EF98E22}"/>
                </a:ext>
              </a:extLst>
            </p:cNvPr>
            <p:cNvSpPr/>
            <p:nvPr/>
          </p:nvSpPr>
          <p:spPr>
            <a:xfrm>
              <a:off x="1111045" y="3936194"/>
              <a:ext cx="3726684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207C5778-3154-49CB-3157-9AAD72314685}"/>
              </a:ext>
            </a:extLst>
          </p:cNvPr>
          <p:cNvGrpSpPr/>
          <p:nvPr/>
        </p:nvGrpSpPr>
        <p:grpSpPr>
          <a:xfrm>
            <a:off x="7106581" y="3931756"/>
            <a:ext cx="3743459" cy="842841"/>
            <a:chOff x="1094270" y="3621703"/>
            <a:chExt cx="3743459" cy="842841"/>
          </a:xfrm>
        </p:grpSpPr>
        <p:sp>
          <p:nvSpPr>
            <p:cNvPr id="105" name="标题 9">
              <a:extLst>
                <a:ext uri="{FF2B5EF4-FFF2-40B4-BE49-F238E27FC236}">
                  <a16:creationId xmlns:a16="http://schemas.microsoft.com/office/drawing/2014/main" id="{BDB73EE2-0814-8F66-8591-FC36AF8361D5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083D578E-036F-18CE-BF62-DDA4B64D8998}"/>
                </a:ext>
              </a:extLst>
            </p:cNvPr>
            <p:cNvSpPr/>
            <p:nvPr/>
          </p:nvSpPr>
          <p:spPr>
            <a:xfrm>
              <a:off x="1111045" y="3936194"/>
              <a:ext cx="3726684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23FB971-9633-A85A-9A88-1CFF729069EE}"/>
              </a:ext>
            </a:extLst>
          </p:cNvPr>
          <p:cNvGrpSpPr/>
          <p:nvPr/>
        </p:nvGrpSpPr>
        <p:grpSpPr>
          <a:xfrm>
            <a:off x="7106581" y="4990148"/>
            <a:ext cx="3743459" cy="842841"/>
            <a:chOff x="1094270" y="3621703"/>
            <a:chExt cx="3743459" cy="842841"/>
          </a:xfrm>
        </p:grpSpPr>
        <p:sp>
          <p:nvSpPr>
            <p:cNvPr id="108" name="标题 9">
              <a:extLst>
                <a:ext uri="{FF2B5EF4-FFF2-40B4-BE49-F238E27FC236}">
                  <a16:creationId xmlns:a16="http://schemas.microsoft.com/office/drawing/2014/main" id="{B5BE5162-B268-16DF-47B2-952DD79BB429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AD19778A-8B91-B1CF-4C62-6EF726F63D39}"/>
                </a:ext>
              </a:extLst>
            </p:cNvPr>
            <p:cNvSpPr/>
            <p:nvPr/>
          </p:nvSpPr>
          <p:spPr>
            <a:xfrm>
              <a:off x="1111045" y="3936194"/>
              <a:ext cx="3726684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0260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D50191B-119F-2B78-3E71-37C6CEBBD40F}"/>
              </a:ext>
            </a:extLst>
          </p:cNvPr>
          <p:cNvGrpSpPr/>
          <p:nvPr/>
        </p:nvGrpSpPr>
        <p:grpSpPr>
          <a:xfrm>
            <a:off x="912006" y="2751658"/>
            <a:ext cx="10389198" cy="1354684"/>
            <a:chOff x="912124" y="3254699"/>
            <a:chExt cx="10390551" cy="1354860"/>
          </a:xfrm>
        </p:grpSpPr>
        <p:sp>
          <p:nvSpPr>
            <p:cNvPr id="3" name="Freeform 8">
              <a:extLst>
                <a:ext uri="{FF2B5EF4-FFF2-40B4-BE49-F238E27FC236}">
                  <a16:creationId xmlns:a16="http://schemas.microsoft.com/office/drawing/2014/main" id="{78CDACA1-0277-2934-0CC9-842D0DB80E03}"/>
                </a:ext>
              </a:extLst>
            </p:cNvPr>
            <p:cNvSpPr/>
            <p:nvPr/>
          </p:nvSpPr>
          <p:spPr bwMode="auto">
            <a:xfrm>
              <a:off x="8171139" y="3254700"/>
              <a:ext cx="501403" cy="1354859"/>
            </a:xfrm>
            <a:custGeom>
              <a:avLst/>
              <a:gdLst>
                <a:gd name="T0" fmla="*/ 281 w 281"/>
                <a:gd name="T1" fmla="*/ 278 h 1123"/>
                <a:gd name="T2" fmla="*/ 281 w 281"/>
                <a:gd name="T3" fmla="*/ 1123 h 1123"/>
                <a:gd name="T4" fmla="*/ 0 w 281"/>
                <a:gd name="T5" fmla="*/ 842 h 1123"/>
                <a:gd name="T6" fmla="*/ 0 w 281"/>
                <a:gd name="T7" fmla="*/ 0 h 1123"/>
                <a:gd name="T8" fmla="*/ 279 w 281"/>
                <a:gd name="T9" fmla="*/ 278 h 1123"/>
                <a:gd name="T10" fmla="*/ 281 w 281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1123">
                  <a:moveTo>
                    <a:pt x="281" y="278"/>
                  </a:moveTo>
                  <a:lnTo>
                    <a:pt x="281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9" y="278"/>
                  </a:lnTo>
                  <a:lnTo>
                    <a:pt x="281" y="27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121891" tIns="60945" rIns="121891" bIns="60945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12365DDE-AE6B-428E-711B-719D681DAFFE}"/>
                </a:ext>
              </a:extLst>
            </p:cNvPr>
            <p:cNvSpPr/>
            <p:nvPr/>
          </p:nvSpPr>
          <p:spPr bwMode="auto">
            <a:xfrm>
              <a:off x="6641949" y="3254700"/>
              <a:ext cx="501403" cy="1354859"/>
            </a:xfrm>
            <a:custGeom>
              <a:avLst/>
              <a:gdLst>
                <a:gd name="T0" fmla="*/ 281 w 281"/>
                <a:gd name="T1" fmla="*/ 278 h 1123"/>
                <a:gd name="T2" fmla="*/ 281 w 281"/>
                <a:gd name="T3" fmla="*/ 1123 h 1123"/>
                <a:gd name="T4" fmla="*/ 0 w 281"/>
                <a:gd name="T5" fmla="*/ 842 h 1123"/>
                <a:gd name="T6" fmla="*/ 0 w 281"/>
                <a:gd name="T7" fmla="*/ 0 h 1123"/>
                <a:gd name="T8" fmla="*/ 278 w 281"/>
                <a:gd name="T9" fmla="*/ 278 h 1123"/>
                <a:gd name="T10" fmla="*/ 281 w 281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1123">
                  <a:moveTo>
                    <a:pt x="281" y="278"/>
                  </a:moveTo>
                  <a:lnTo>
                    <a:pt x="281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1" y="27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121891" tIns="60945" rIns="121891" bIns="60945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05FFAA5E-60D5-D509-C59D-3E22BB5C2C7E}"/>
                </a:ext>
              </a:extLst>
            </p:cNvPr>
            <p:cNvSpPr/>
            <p:nvPr/>
          </p:nvSpPr>
          <p:spPr bwMode="auto">
            <a:xfrm>
              <a:off x="5112760" y="3254700"/>
              <a:ext cx="499617" cy="135485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121891" tIns="60945" rIns="121891" bIns="60945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443E9E76-6301-A8A0-C16C-04B1E1D299D9}"/>
                </a:ext>
              </a:extLst>
            </p:cNvPr>
            <p:cNvSpPr/>
            <p:nvPr/>
          </p:nvSpPr>
          <p:spPr bwMode="auto">
            <a:xfrm>
              <a:off x="3583570" y="3254700"/>
              <a:ext cx="499617" cy="135485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121891" tIns="60945" rIns="121891" bIns="60945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6E1EA4DA-B96D-D011-86AE-07A81C6C4E3B}"/>
                </a:ext>
              </a:extLst>
            </p:cNvPr>
            <p:cNvSpPr/>
            <p:nvPr/>
          </p:nvSpPr>
          <p:spPr bwMode="auto">
            <a:xfrm>
              <a:off x="2054381" y="3254700"/>
              <a:ext cx="499617" cy="135485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121891" tIns="60945" rIns="121891" bIns="60945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BFF8C94-45A2-DAD0-ACAB-0ADF5375C85E}"/>
                </a:ext>
              </a:extLst>
            </p:cNvPr>
            <p:cNvGrpSpPr/>
            <p:nvPr/>
          </p:nvGrpSpPr>
          <p:grpSpPr>
            <a:xfrm>
              <a:off x="1024809" y="3254700"/>
              <a:ext cx="10277866" cy="1354859"/>
              <a:chOff x="1024809" y="3254700"/>
              <a:chExt cx="10277866" cy="1354859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6" name="Freeform 17">
                <a:extLst>
                  <a:ext uri="{FF2B5EF4-FFF2-40B4-BE49-F238E27FC236}">
                    <a16:creationId xmlns:a16="http://schemas.microsoft.com/office/drawing/2014/main" id="{81C286D0-9B1B-F0D3-147D-A35DA478F940}"/>
                  </a:ext>
                </a:extLst>
              </p:cNvPr>
              <p:cNvSpPr/>
              <p:nvPr/>
            </p:nvSpPr>
            <p:spPr bwMode="auto">
              <a:xfrm>
                <a:off x="10201731" y="3429636"/>
                <a:ext cx="1100944" cy="1024288"/>
              </a:xfrm>
              <a:custGeom>
                <a:avLst/>
                <a:gdLst>
                  <a:gd name="T0" fmla="*/ 210 w 617"/>
                  <a:gd name="T1" fmla="*/ 849 h 849"/>
                  <a:gd name="T2" fmla="*/ 210 w 617"/>
                  <a:gd name="T3" fmla="*/ 717 h 849"/>
                  <a:gd name="T4" fmla="*/ 0 w 617"/>
                  <a:gd name="T5" fmla="*/ 717 h 849"/>
                  <a:gd name="T6" fmla="*/ 0 w 617"/>
                  <a:gd name="T7" fmla="*/ 133 h 849"/>
                  <a:gd name="T8" fmla="*/ 210 w 617"/>
                  <a:gd name="T9" fmla="*/ 133 h 849"/>
                  <a:gd name="T10" fmla="*/ 210 w 617"/>
                  <a:gd name="T11" fmla="*/ 0 h 849"/>
                  <a:gd name="T12" fmla="*/ 617 w 617"/>
                  <a:gd name="T13" fmla="*/ 424 h 849"/>
                  <a:gd name="T14" fmla="*/ 210 w 617"/>
                  <a:gd name="T15" fmla="*/ 849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7" h="849">
                    <a:moveTo>
                      <a:pt x="210" y="849"/>
                    </a:moveTo>
                    <a:lnTo>
                      <a:pt x="210" y="717"/>
                    </a:lnTo>
                    <a:lnTo>
                      <a:pt x="0" y="717"/>
                    </a:lnTo>
                    <a:lnTo>
                      <a:pt x="0" y="133"/>
                    </a:lnTo>
                    <a:lnTo>
                      <a:pt x="210" y="133"/>
                    </a:lnTo>
                    <a:lnTo>
                      <a:pt x="210" y="0"/>
                    </a:lnTo>
                    <a:lnTo>
                      <a:pt x="617" y="424"/>
                    </a:lnTo>
                    <a:lnTo>
                      <a:pt x="210" y="849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vert="horz" wrap="square" lIns="121891" tIns="60945" rIns="121891" bIns="60945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5">
                <a:extLst>
                  <a:ext uri="{FF2B5EF4-FFF2-40B4-BE49-F238E27FC236}">
                    <a16:creationId xmlns:a16="http://schemas.microsoft.com/office/drawing/2014/main" id="{44B97CEA-43BB-40FC-4A70-B9F77A9526CD}"/>
                  </a:ext>
                </a:extLst>
              </p:cNvPr>
              <p:cNvSpPr/>
              <p:nvPr/>
            </p:nvSpPr>
            <p:spPr bwMode="auto">
              <a:xfrm>
                <a:off x="1024809" y="3254701"/>
                <a:ext cx="1029571" cy="1350033"/>
              </a:xfrm>
              <a:custGeom>
                <a:avLst/>
                <a:gdLst>
                  <a:gd name="T0" fmla="*/ 577 w 577"/>
                  <a:gd name="T1" fmla="*/ 0 h 1119"/>
                  <a:gd name="T2" fmla="*/ 577 w 577"/>
                  <a:gd name="T3" fmla="*/ 1119 h 1119"/>
                  <a:gd name="T4" fmla="*/ 288 w 577"/>
                  <a:gd name="T5" fmla="*/ 840 h 1119"/>
                  <a:gd name="T6" fmla="*/ 0 w 577"/>
                  <a:gd name="T7" fmla="*/ 1118 h 1119"/>
                  <a:gd name="T8" fmla="*/ 0 w 577"/>
                  <a:gd name="T9" fmla="*/ 0 h 1119"/>
                  <a:gd name="T10" fmla="*/ 577 w 577"/>
                  <a:gd name="T11" fmla="*/ 0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7" h="1119">
                    <a:moveTo>
                      <a:pt x="577" y="0"/>
                    </a:moveTo>
                    <a:lnTo>
                      <a:pt x="577" y="1119"/>
                    </a:lnTo>
                    <a:lnTo>
                      <a:pt x="288" y="840"/>
                    </a:lnTo>
                    <a:lnTo>
                      <a:pt x="0" y="1118"/>
                    </a:lnTo>
                    <a:lnTo>
                      <a:pt x="0" y="0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67" tIns="60933" rIns="121867" bIns="60933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Rectangle 13">
                <a:extLst>
                  <a:ext uri="{FF2B5EF4-FFF2-40B4-BE49-F238E27FC236}">
                    <a16:creationId xmlns:a16="http://schemas.microsoft.com/office/drawing/2014/main" id="{20B836A0-6A77-B954-3B45-695FD8402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3999" y="3254700"/>
                <a:ext cx="1029571" cy="1354859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 vert="horz" wrap="square" lIns="121867" tIns="60933" rIns="121867" bIns="60933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Rectangle 11">
                <a:extLst>
                  <a:ext uri="{FF2B5EF4-FFF2-40B4-BE49-F238E27FC236}">
                    <a16:creationId xmlns:a16="http://schemas.microsoft.com/office/drawing/2014/main" id="{CEA37219-40E6-1E4C-D4E6-7B288C3B01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3188" y="3254700"/>
                <a:ext cx="1029571" cy="13548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67" tIns="60933" rIns="121867" bIns="60933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Rectangle 9">
                <a:extLst>
                  <a:ext uri="{FF2B5EF4-FFF2-40B4-BE49-F238E27FC236}">
                    <a16:creationId xmlns:a16="http://schemas.microsoft.com/office/drawing/2014/main" id="{B6D23FB6-2E34-3BF9-3028-5B0288223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2379" y="3254700"/>
                <a:ext cx="1029571" cy="1354859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 vert="horz" wrap="square" lIns="121867" tIns="60933" rIns="121867" bIns="60933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5222FEDA-088A-E767-2878-AD5B8D3BC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3351" y="3254700"/>
                <a:ext cx="1027787" cy="13548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67" tIns="60933" rIns="121867" bIns="60933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" name="Rectangle 6">
                <a:extLst>
                  <a:ext uri="{FF2B5EF4-FFF2-40B4-BE49-F238E27FC236}">
                    <a16:creationId xmlns:a16="http://schemas.microsoft.com/office/drawing/2014/main" id="{BBFC3929-CF24-06E2-7470-13DD69DD7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72541" y="3254700"/>
                <a:ext cx="1029571" cy="1354859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 vert="horz" wrap="square" lIns="121867" tIns="60933" rIns="121867" bIns="60933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404BBDEB-F91B-E0E6-9D85-18DAC10B3A5C}"/>
                </a:ext>
              </a:extLst>
            </p:cNvPr>
            <p:cNvSpPr/>
            <p:nvPr/>
          </p:nvSpPr>
          <p:spPr bwMode="auto">
            <a:xfrm>
              <a:off x="9702113" y="3254699"/>
              <a:ext cx="499617" cy="1039972"/>
            </a:xfrm>
            <a:custGeom>
              <a:avLst/>
              <a:gdLst>
                <a:gd name="T0" fmla="*/ 280 w 280"/>
                <a:gd name="T1" fmla="*/ 278 h 862"/>
                <a:gd name="T2" fmla="*/ 280 w 280"/>
                <a:gd name="T3" fmla="*/ 862 h 862"/>
                <a:gd name="T4" fmla="*/ 0 w 280"/>
                <a:gd name="T5" fmla="*/ 582 h 862"/>
                <a:gd name="T6" fmla="*/ 0 w 280"/>
                <a:gd name="T7" fmla="*/ 0 h 862"/>
                <a:gd name="T8" fmla="*/ 3 w 280"/>
                <a:gd name="T9" fmla="*/ 0 h 862"/>
                <a:gd name="T10" fmla="*/ 280 w 280"/>
                <a:gd name="T11" fmla="*/ 278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862">
                  <a:moveTo>
                    <a:pt x="280" y="278"/>
                  </a:moveTo>
                  <a:lnTo>
                    <a:pt x="280" y="862"/>
                  </a:lnTo>
                  <a:lnTo>
                    <a:pt x="0" y="582"/>
                  </a:lnTo>
                  <a:lnTo>
                    <a:pt x="0" y="0"/>
                  </a:lnTo>
                  <a:lnTo>
                    <a:pt x="3" y="0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121891" tIns="60945" rIns="121891" bIns="60945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Text Placeholder 59">
              <a:extLst>
                <a:ext uri="{FF2B5EF4-FFF2-40B4-BE49-F238E27FC236}">
                  <a16:creationId xmlns:a16="http://schemas.microsoft.com/office/drawing/2014/main" id="{80B6ED84-EFD8-8D47-529C-3E5C79949015}"/>
                </a:ext>
              </a:extLst>
            </p:cNvPr>
            <p:cNvSpPr txBox="1"/>
            <p:nvPr/>
          </p:nvSpPr>
          <p:spPr>
            <a:xfrm>
              <a:off x="912124" y="3416702"/>
              <a:ext cx="1279381" cy="90308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sz="2667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 Placeholder 59">
              <a:extLst>
                <a:ext uri="{FF2B5EF4-FFF2-40B4-BE49-F238E27FC236}">
                  <a16:creationId xmlns:a16="http://schemas.microsoft.com/office/drawing/2014/main" id="{6236CB60-9927-8A63-F061-2E712991C1F1}"/>
                </a:ext>
              </a:extLst>
            </p:cNvPr>
            <p:cNvSpPr txBox="1"/>
            <p:nvPr/>
          </p:nvSpPr>
          <p:spPr>
            <a:xfrm>
              <a:off x="2441314" y="3416701"/>
              <a:ext cx="1279381" cy="903086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7" dirty="0"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en-US" sz="266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ext Placeholder 59">
              <a:extLst>
                <a:ext uri="{FF2B5EF4-FFF2-40B4-BE49-F238E27FC236}">
                  <a16:creationId xmlns:a16="http://schemas.microsoft.com/office/drawing/2014/main" id="{19DC280D-C914-FD13-B08B-E5F90E1CFBA0}"/>
                </a:ext>
              </a:extLst>
            </p:cNvPr>
            <p:cNvSpPr txBox="1"/>
            <p:nvPr/>
          </p:nvSpPr>
          <p:spPr>
            <a:xfrm>
              <a:off x="3970503" y="3416701"/>
              <a:ext cx="1279381" cy="903086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en-US" sz="2667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 Placeholder 59">
              <a:extLst>
                <a:ext uri="{FF2B5EF4-FFF2-40B4-BE49-F238E27FC236}">
                  <a16:creationId xmlns:a16="http://schemas.microsoft.com/office/drawing/2014/main" id="{0BF0F90C-CE80-D34B-A2C0-2731663932C9}"/>
                </a:ext>
              </a:extLst>
            </p:cNvPr>
            <p:cNvSpPr txBox="1"/>
            <p:nvPr/>
          </p:nvSpPr>
          <p:spPr>
            <a:xfrm>
              <a:off x="5499694" y="3416701"/>
              <a:ext cx="1279381" cy="903086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en-US" sz="26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 Placeholder 59">
              <a:extLst>
                <a:ext uri="{FF2B5EF4-FFF2-40B4-BE49-F238E27FC236}">
                  <a16:creationId xmlns:a16="http://schemas.microsoft.com/office/drawing/2014/main" id="{EC4E9CA4-349D-7C37-34E2-1E000E57538D}"/>
                </a:ext>
              </a:extLst>
            </p:cNvPr>
            <p:cNvSpPr txBox="1"/>
            <p:nvPr/>
          </p:nvSpPr>
          <p:spPr>
            <a:xfrm>
              <a:off x="7025520" y="3416701"/>
              <a:ext cx="1279381" cy="903086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en-US" sz="2667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 Placeholder 59">
              <a:extLst>
                <a:ext uri="{FF2B5EF4-FFF2-40B4-BE49-F238E27FC236}">
                  <a16:creationId xmlns:a16="http://schemas.microsoft.com/office/drawing/2014/main" id="{E80FF89F-6106-F112-75EF-CF757ACDE5F1}"/>
                </a:ext>
              </a:extLst>
            </p:cNvPr>
            <p:cNvSpPr txBox="1"/>
            <p:nvPr/>
          </p:nvSpPr>
          <p:spPr>
            <a:xfrm>
              <a:off x="8559856" y="3416701"/>
              <a:ext cx="1279381" cy="903086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667" dirty="0">
                  <a:latin typeface="+mn-lt"/>
                  <a:ea typeface="+mn-ea"/>
                  <a:cs typeface="+mn-ea"/>
                  <a:sym typeface="+mn-lt"/>
                </a:rPr>
                <a:t>06</a:t>
              </a:r>
              <a:endParaRPr lang="en-US" sz="2667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8C0EB07-0D5E-72B9-45F1-F645FEEB00B8}"/>
              </a:ext>
            </a:extLst>
          </p:cNvPr>
          <p:cNvGrpSpPr/>
          <p:nvPr/>
        </p:nvGrpSpPr>
        <p:grpSpPr>
          <a:xfrm>
            <a:off x="922173" y="1197355"/>
            <a:ext cx="2763434" cy="1073673"/>
            <a:chOff x="1094270" y="3621703"/>
            <a:chExt cx="2763434" cy="1073673"/>
          </a:xfrm>
        </p:grpSpPr>
        <p:sp>
          <p:nvSpPr>
            <p:cNvPr id="26" name="标题 9">
              <a:extLst>
                <a:ext uri="{FF2B5EF4-FFF2-40B4-BE49-F238E27FC236}">
                  <a16:creationId xmlns:a16="http://schemas.microsoft.com/office/drawing/2014/main" id="{F6F8AC8E-861B-6FAD-568C-28BDAC75B3DF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D390560-9429-C258-7FBA-1FBDC59E6A95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8D4C9111-816D-F94E-550E-52E14C1C1AAB}"/>
              </a:ext>
            </a:extLst>
          </p:cNvPr>
          <p:cNvSpPr/>
          <p:nvPr/>
        </p:nvSpPr>
        <p:spPr>
          <a:xfrm>
            <a:off x="1435128" y="2320042"/>
            <a:ext cx="244679" cy="244679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3E22F8D-CCEE-7F5F-F32C-8BB2A7EF853B}"/>
              </a:ext>
            </a:extLst>
          </p:cNvPr>
          <p:cNvGrpSpPr/>
          <p:nvPr/>
        </p:nvGrpSpPr>
        <p:grpSpPr>
          <a:xfrm>
            <a:off x="3959500" y="1197355"/>
            <a:ext cx="2763434" cy="1073673"/>
            <a:chOff x="1094270" y="3621703"/>
            <a:chExt cx="2763434" cy="1073673"/>
          </a:xfrm>
        </p:grpSpPr>
        <p:sp>
          <p:nvSpPr>
            <p:cNvPr id="30" name="标题 9">
              <a:extLst>
                <a:ext uri="{FF2B5EF4-FFF2-40B4-BE49-F238E27FC236}">
                  <a16:creationId xmlns:a16="http://schemas.microsoft.com/office/drawing/2014/main" id="{2812A657-485C-9171-69E5-8A2A8383FCB8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CD8C849-4412-D134-FE11-95493BAB5CC7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5A839E70-6087-070E-41DC-5C3DEE5D90F1}"/>
              </a:ext>
            </a:extLst>
          </p:cNvPr>
          <p:cNvSpPr/>
          <p:nvPr/>
        </p:nvSpPr>
        <p:spPr>
          <a:xfrm>
            <a:off x="4472455" y="2320042"/>
            <a:ext cx="244679" cy="244679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0C25E47-D521-ABCB-D9D8-DDE690758DE2}"/>
              </a:ext>
            </a:extLst>
          </p:cNvPr>
          <p:cNvGrpSpPr/>
          <p:nvPr/>
        </p:nvGrpSpPr>
        <p:grpSpPr>
          <a:xfrm>
            <a:off x="6996827" y="1197355"/>
            <a:ext cx="2763434" cy="1073673"/>
            <a:chOff x="1094270" y="3621703"/>
            <a:chExt cx="2763434" cy="1073673"/>
          </a:xfrm>
        </p:grpSpPr>
        <p:sp>
          <p:nvSpPr>
            <p:cNvPr id="34" name="标题 9">
              <a:extLst>
                <a:ext uri="{FF2B5EF4-FFF2-40B4-BE49-F238E27FC236}">
                  <a16:creationId xmlns:a16="http://schemas.microsoft.com/office/drawing/2014/main" id="{E182D364-A685-145B-7556-3A3827C786C0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5E3B6D8-AFCD-97B0-80E6-1D8C14366CD1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2E9AA67F-1C1F-1C3D-F62C-BBE54A2911BC}"/>
              </a:ext>
            </a:extLst>
          </p:cNvPr>
          <p:cNvSpPr/>
          <p:nvPr/>
        </p:nvSpPr>
        <p:spPr>
          <a:xfrm>
            <a:off x="7509782" y="2320042"/>
            <a:ext cx="244679" cy="244679"/>
          </a:xfrm>
          <a:prstGeom prst="ellipse">
            <a:avLst/>
          </a:prstGeom>
          <a:solidFill>
            <a:schemeClr val="bg1"/>
          </a:soli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076456B-D2E6-44CF-8384-4A4CC634C8BE}"/>
              </a:ext>
            </a:extLst>
          </p:cNvPr>
          <p:cNvGrpSpPr/>
          <p:nvPr/>
        </p:nvGrpSpPr>
        <p:grpSpPr>
          <a:xfrm>
            <a:off x="2425120" y="4670050"/>
            <a:ext cx="2763434" cy="1073673"/>
            <a:chOff x="1094270" y="3621703"/>
            <a:chExt cx="2763434" cy="1073673"/>
          </a:xfrm>
        </p:grpSpPr>
        <p:sp>
          <p:nvSpPr>
            <p:cNvPr id="38" name="标题 9">
              <a:extLst>
                <a:ext uri="{FF2B5EF4-FFF2-40B4-BE49-F238E27FC236}">
                  <a16:creationId xmlns:a16="http://schemas.microsoft.com/office/drawing/2014/main" id="{D3CF7C44-0AC3-AA62-89F0-F803174BC4DA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BE40707-4DF2-04DE-3597-755BEC4E63CB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651C57A5-ACE0-257A-61B5-E8EAC0874500}"/>
              </a:ext>
            </a:extLst>
          </p:cNvPr>
          <p:cNvSpPr/>
          <p:nvPr/>
        </p:nvSpPr>
        <p:spPr>
          <a:xfrm>
            <a:off x="2938075" y="4323100"/>
            <a:ext cx="244679" cy="244679"/>
          </a:xfrm>
          <a:prstGeom prst="ellipse">
            <a:avLst/>
          </a:prstGeom>
          <a:solidFill>
            <a:srgbClr val="00B0F0"/>
          </a:soli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CC64BE9-6F04-CE17-2676-7257AF2E8FA3}"/>
              </a:ext>
            </a:extLst>
          </p:cNvPr>
          <p:cNvGrpSpPr/>
          <p:nvPr/>
        </p:nvGrpSpPr>
        <p:grpSpPr>
          <a:xfrm>
            <a:off x="5491931" y="4670050"/>
            <a:ext cx="2763434" cy="1073673"/>
            <a:chOff x="1094270" y="3621703"/>
            <a:chExt cx="2763434" cy="1073673"/>
          </a:xfrm>
        </p:grpSpPr>
        <p:sp>
          <p:nvSpPr>
            <p:cNvPr id="42" name="标题 9">
              <a:extLst>
                <a:ext uri="{FF2B5EF4-FFF2-40B4-BE49-F238E27FC236}">
                  <a16:creationId xmlns:a16="http://schemas.microsoft.com/office/drawing/2014/main" id="{3ED39BB2-96B7-BE2B-16C2-DAB16EE47F2E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CDA6ABEE-7607-194F-BCA5-1B8D192D5CF4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D50EC179-B9AA-5716-9D3C-911E0BC8DB23}"/>
              </a:ext>
            </a:extLst>
          </p:cNvPr>
          <p:cNvSpPr/>
          <p:nvPr/>
        </p:nvSpPr>
        <p:spPr>
          <a:xfrm>
            <a:off x="6004886" y="4323100"/>
            <a:ext cx="244679" cy="244679"/>
          </a:xfrm>
          <a:prstGeom prst="ellipse">
            <a:avLst/>
          </a:prstGeom>
          <a:solidFill>
            <a:srgbClr val="00B0F0"/>
          </a:soli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B340563-D2C2-DD25-43B4-7F4BB8807D14}"/>
              </a:ext>
            </a:extLst>
          </p:cNvPr>
          <p:cNvGrpSpPr/>
          <p:nvPr/>
        </p:nvGrpSpPr>
        <p:grpSpPr>
          <a:xfrm>
            <a:off x="8558742" y="4670050"/>
            <a:ext cx="2763434" cy="1073673"/>
            <a:chOff x="1094270" y="3621703"/>
            <a:chExt cx="2763434" cy="1073673"/>
          </a:xfrm>
        </p:grpSpPr>
        <p:sp>
          <p:nvSpPr>
            <p:cNvPr id="46" name="标题 9">
              <a:extLst>
                <a:ext uri="{FF2B5EF4-FFF2-40B4-BE49-F238E27FC236}">
                  <a16:creationId xmlns:a16="http://schemas.microsoft.com/office/drawing/2014/main" id="{3D32EF4D-8118-0C77-24EC-D6EC97C13A06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D4F307B-10CC-BDCC-40C6-748F076627F8}"/>
                </a:ext>
              </a:extLst>
            </p:cNvPr>
            <p:cNvSpPr/>
            <p:nvPr/>
          </p:nvSpPr>
          <p:spPr>
            <a:xfrm>
              <a:off x="1111046" y="3936194"/>
              <a:ext cx="274665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椭圆 47">
            <a:extLst>
              <a:ext uri="{FF2B5EF4-FFF2-40B4-BE49-F238E27FC236}">
                <a16:creationId xmlns:a16="http://schemas.microsoft.com/office/drawing/2014/main" id="{B0BD17FF-94B3-3BBC-75CB-84589DECA3B7}"/>
              </a:ext>
            </a:extLst>
          </p:cNvPr>
          <p:cNvSpPr/>
          <p:nvPr/>
        </p:nvSpPr>
        <p:spPr>
          <a:xfrm>
            <a:off x="9071697" y="4323100"/>
            <a:ext cx="244679" cy="244679"/>
          </a:xfrm>
          <a:prstGeom prst="ellipse">
            <a:avLst/>
          </a:prstGeom>
          <a:solidFill>
            <a:srgbClr val="00B0F0"/>
          </a:soli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33624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F411739-927D-DA13-A96A-559DB8F22A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CA02989C-391A-9068-9CC2-562E4D9ED348}"/>
              </a:ext>
            </a:extLst>
          </p:cNvPr>
          <p:cNvSpPr/>
          <p:nvPr/>
        </p:nvSpPr>
        <p:spPr>
          <a:xfrm>
            <a:off x="2346849" y="4508654"/>
            <a:ext cx="782794" cy="78279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@老油条PPT原创素材">
            <a:extLst>
              <a:ext uri="{FF2B5EF4-FFF2-40B4-BE49-F238E27FC236}">
                <a16:creationId xmlns:a16="http://schemas.microsoft.com/office/drawing/2014/main" id="{096357AB-4B23-4152-B7DE-1404275CEB6B}"/>
              </a:ext>
            </a:extLst>
          </p:cNvPr>
          <p:cNvSpPr/>
          <p:nvPr/>
        </p:nvSpPr>
        <p:spPr>
          <a:xfrm>
            <a:off x="1700591" y="1566552"/>
            <a:ext cx="8790817" cy="3380609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E32699-7B6E-4F62-8CC0-09E98625F697}"/>
              </a:ext>
            </a:extLst>
          </p:cNvPr>
          <p:cNvSpPr txBox="1"/>
          <p:nvPr/>
        </p:nvSpPr>
        <p:spPr>
          <a:xfrm>
            <a:off x="3708400" y="4170100"/>
            <a:ext cx="477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    时间：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2022.10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2E511F-5486-43FD-91A5-C2D9423A87E0}"/>
              </a:ext>
            </a:extLst>
          </p:cNvPr>
          <p:cNvSpPr/>
          <p:nvPr/>
        </p:nvSpPr>
        <p:spPr>
          <a:xfrm>
            <a:off x="1761552" y="2005060"/>
            <a:ext cx="86688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美呗嘿嘿体" panose="00000500000000000000" pitchFamily="2" charset="-122"/>
                <a:ea typeface="美呗嘿嘿体" panose="00000500000000000000" pitchFamily="2" charset="-122"/>
                <a:cs typeface="+mn-ea"/>
                <a:sym typeface="+mn-lt"/>
              </a:rPr>
              <a:t>谢谢观看</a:t>
            </a:r>
            <a:endParaRPr lang="zh-CN" altLang="en-US" sz="7200" i="0" dirty="0">
              <a:solidFill>
                <a:schemeClr val="bg1"/>
              </a:solidFill>
              <a:effectLst/>
              <a:latin typeface="美呗嘿嘿体" panose="00000500000000000000" pitchFamily="2" charset="-122"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BAE37F0-6506-8E2E-F750-8C383700EF3D}"/>
              </a:ext>
            </a:extLst>
          </p:cNvPr>
          <p:cNvSpPr/>
          <p:nvPr/>
        </p:nvSpPr>
        <p:spPr>
          <a:xfrm>
            <a:off x="9506858" y="5506386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A7F86A1-F7F4-C984-4779-6F3A0504F0C5}"/>
              </a:ext>
            </a:extLst>
          </p:cNvPr>
          <p:cNvSpPr/>
          <p:nvPr/>
        </p:nvSpPr>
        <p:spPr>
          <a:xfrm>
            <a:off x="10982402" y="-600456"/>
            <a:ext cx="1788354" cy="178835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167554F-B54C-7A01-DDFB-4B19D2D558A9}"/>
              </a:ext>
            </a:extLst>
          </p:cNvPr>
          <p:cNvSpPr/>
          <p:nvPr/>
        </p:nvSpPr>
        <p:spPr>
          <a:xfrm>
            <a:off x="29028" y="-3369588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F77B58D-C394-1FB8-79BF-D81AF74FEDEA}"/>
              </a:ext>
            </a:extLst>
          </p:cNvPr>
          <p:cNvSpPr txBox="1"/>
          <p:nvPr/>
        </p:nvSpPr>
        <p:spPr>
          <a:xfrm>
            <a:off x="2685136" y="3414764"/>
            <a:ext cx="682172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897117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5431DA1-C5A8-A20A-5069-0F6449E2EEBD}"/>
              </a:ext>
            </a:extLst>
          </p:cNvPr>
          <p:cNvSpPr txBox="1"/>
          <p:nvPr/>
        </p:nvSpPr>
        <p:spPr>
          <a:xfrm>
            <a:off x="874713" y="4033206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938163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F411739-927D-DA13-A96A-559DB8F22A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7BAE37F0-6506-8E2E-F750-8C383700EF3D}"/>
              </a:ext>
            </a:extLst>
          </p:cNvPr>
          <p:cNvSpPr/>
          <p:nvPr/>
        </p:nvSpPr>
        <p:spPr>
          <a:xfrm>
            <a:off x="1244600" y="-1435983"/>
            <a:ext cx="9702800" cy="97028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@老油条PPT原创素材">
            <a:extLst>
              <a:ext uri="{FF2B5EF4-FFF2-40B4-BE49-F238E27FC236}">
                <a16:creationId xmlns:a16="http://schemas.microsoft.com/office/drawing/2014/main" id="{096357AB-4B23-4152-B7DE-1404275CEB6B}"/>
              </a:ext>
            </a:extLst>
          </p:cNvPr>
          <p:cNvSpPr/>
          <p:nvPr/>
        </p:nvSpPr>
        <p:spPr>
          <a:xfrm>
            <a:off x="3120911" y="3101543"/>
            <a:ext cx="5950177" cy="938357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2E511F-5486-43FD-91A5-C2D9423A87E0}"/>
              </a:ext>
            </a:extLst>
          </p:cNvPr>
          <p:cNvSpPr/>
          <p:nvPr/>
        </p:nvSpPr>
        <p:spPr>
          <a:xfrm>
            <a:off x="4229096" y="473340"/>
            <a:ext cx="373380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99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A7F86A1-F7F4-C984-4779-6F3A0504F0C5}"/>
              </a:ext>
            </a:extLst>
          </p:cNvPr>
          <p:cNvSpPr/>
          <p:nvPr/>
        </p:nvSpPr>
        <p:spPr>
          <a:xfrm>
            <a:off x="10947396" y="-711017"/>
            <a:ext cx="1788354" cy="178835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167554F-B54C-7A01-DDFB-4B19D2D558A9}"/>
              </a:ext>
            </a:extLst>
          </p:cNvPr>
          <p:cNvSpPr/>
          <p:nvPr/>
        </p:nvSpPr>
        <p:spPr>
          <a:xfrm>
            <a:off x="-3082170" y="-1719760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0C2743-5B13-8932-7B9B-DBD4AA50E9FE}"/>
              </a:ext>
            </a:extLst>
          </p:cNvPr>
          <p:cNvSpPr txBox="1"/>
          <p:nvPr/>
        </p:nvSpPr>
        <p:spPr>
          <a:xfrm>
            <a:off x="3869649" y="3296226"/>
            <a:ext cx="44526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7317D7-FEB5-F366-BF84-651562FA1C7F}"/>
              </a:ext>
            </a:extLst>
          </p:cNvPr>
          <p:cNvSpPr txBox="1"/>
          <p:nvPr/>
        </p:nvSpPr>
        <p:spPr>
          <a:xfrm>
            <a:off x="2685136" y="4346041"/>
            <a:ext cx="682172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78D291E-C2BB-682E-A812-A8C1A705D3EA}"/>
              </a:ext>
            </a:extLst>
          </p:cNvPr>
          <p:cNvSpPr/>
          <p:nvPr/>
        </p:nvSpPr>
        <p:spPr>
          <a:xfrm>
            <a:off x="7631928" y="5335128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447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îŝḷîḓé-Rectangle: Rounded Corners 116">
            <a:extLst>
              <a:ext uri="{FF2B5EF4-FFF2-40B4-BE49-F238E27FC236}">
                <a16:creationId xmlns:a16="http://schemas.microsoft.com/office/drawing/2014/main" id="{6B70BFD9-34B0-AD3C-4A9F-61AA343A6819}"/>
              </a:ext>
            </a:extLst>
          </p:cNvPr>
          <p:cNvSpPr/>
          <p:nvPr/>
        </p:nvSpPr>
        <p:spPr>
          <a:xfrm>
            <a:off x="6231293" y="1788379"/>
            <a:ext cx="2194340" cy="3468568"/>
          </a:xfrm>
          <a:prstGeom prst="roundRect">
            <a:avLst>
              <a:gd name="adj" fmla="val 9231"/>
            </a:avLst>
          </a:prstGeom>
          <a:solidFill>
            <a:schemeClr val="bg1">
              <a:alpha val="2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9" name="is1ide-Rectangle: Rounded Corners 104">
            <a:extLst>
              <a:ext uri="{FF2B5EF4-FFF2-40B4-BE49-F238E27FC236}">
                <a16:creationId xmlns:a16="http://schemas.microsoft.com/office/drawing/2014/main" id="{0B4CA7F7-9F46-E444-9C42-2938F3EC6878}"/>
              </a:ext>
            </a:extLst>
          </p:cNvPr>
          <p:cNvSpPr/>
          <p:nvPr/>
        </p:nvSpPr>
        <p:spPr>
          <a:xfrm>
            <a:off x="3766367" y="1788379"/>
            <a:ext cx="2194340" cy="3468568"/>
          </a:xfrm>
          <a:prstGeom prst="roundRect">
            <a:avLst>
              <a:gd name="adj" fmla="val 7494"/>
            </a:avLst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5" name="îŝḷîḓé-Rectangle: Rounded Corners 60">
            <a:extLst>
              <a:ext uri="{FF2B5EF4-FFF2-40B4-BE49-F238E27FC236}">
                <a16:creationId xmlns:a16="http://schemas.microsoft.com/office/drawing/2014/main" id="{0F0D1BBC-1340-A094-0B9B-05E05DF27C5F}"/>
              </a:ext>
            </a:extLst>
          </p:cNvPr>
          <p:cNvSpPr/>
          <p:nvPr/>
        </p:nvSpPr>
        <p:spPr>
          <a:xfrm>
            <a:off x="1301441" y="1788379"/>
            <a:ext cx="2194340" cy="3468568"/>
          </a:xfrm>
          <a:prstGeom prst="roundRect">
            <a:avLst>
              <a:gd name="adj" fmla="val 9809"/>
            </a:avLst>
          </a:prstGeom>
          <a:solidFill>
            <a:schemeClr val="bg1">
              <a:alpha val="2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1" name="is1ide-Rectangle: Rounded Corners 128">
            <a:extLst>
              <a:ext uri="{FF2B5EF4-FFF2-40B4-BE49-F238E27FC236}">
                <a16:creationId xmlns:a16="http://schemas.microsoft.com/office/drawing/2014/main" id="{BE83A5EB-411F-4790-393D-14EE00C84D32}"/>
              </a:ext>
            </a:extLst>
          </p:cNvPr>
          <p:cNvSpPr/>
          <p:nvPr/>
        </p:nvSpPr>
        <p:spPr>
          <a:xfrm>
            <a:off x="8696220" y="1788379"/>
            <a:ext cx="2194340" cy="3468568"/>
          </a:xfrm>
          <a:prstGeom prst="roundRect">
            <a:avLst>
              <a:gd name="adj" fmla="val 9231"/>
            </a:avLst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E12A9F-9DB9-563F-8AB7-519429752539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5F985CA-9E6A-73FD-D3BA-C43BEF5649B8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" name="îŝḷîḓé-Rectangle: Rounded Corners 119">
            <a:extLst>
              <a:ext uri="{FF2B5EF4-FFF2-40B4-BE49-F238E27FC236}">
                <a16:creationId xmlns:a16="http://schemas.microsoft.com/office/drawing/2014/main" id="{6EAA8519-0E40-8A59-B8E5-F0B309188521}"/>
              </a:ext>
            </a:extLst>
          </p:cNvPr>
          <p:cNvSpPr/>
          <p:nvPr/>
        </p:nvSpPr>
        <p:spPr>
          <a:xfrm>
            <a:off x="6537673" y="4557078"/>
            <a:ext cx="158158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5307B96-9D15-8328-28BB-0C1E5D1918FA}"/>
              </a:ext>
            </a:extLst>
          </p:cNvPr>
          <p:cNvSpPr/>
          <p:nvPr/>
        </p:nvSpPr>
        <p:spPr>
          <a:xfrm>
            <a:off x="6530405" y="4554727"/>
            <a:ext cx="1581582" cy="30335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rgbClr val="00B0F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标题 9">
            <a:extLst>
              <a:ext uri="{FF2B5EF4-FFF2-40B4-BE49-F238E27FC236}">
                <a16:creationId xmlns:a16="http://schemas.microsoft.com/office/drawing/2014/main" id="{3195DBC3-7C6A-5C6B-4B48-051C9BAADDB2}"/>
              </a:ext>
            </a:extLst>
          </p:cNvPr>
          <p:cNvSpPr txBox="1">
            <a:spLocks/>
          </p:cNvSpPr>
          <p:nvPr/>
        </p:nvSpPr>
        <p:spPr>
          <a:xfrm>
            <a:off x="6466689" y="3019474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C9C3FF4-1B5B-FB21-D600-5BF4789FBD21}"/>
              </a:ext>
            </a:extLst>
          </p:cNvPr>
          <p:cNvSpPr/>
          <p:nvPr/>
        </p:nvSpPr>
        <p:spPr>
          <a:xfrm>
            <a:off x="6370669" y="3333965"/>
            <a:ext cx="191558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is1ide-Rectangle: Rounded Corners 107">
            <a:extLst>
              <a:ext uri="{FF2B5EF4-FFF2-40B4-BE49-F238E27FC236}">
                <a16:creationId xmlns:a16="http://schemas.microsoft.com/office/drawing/2014/main" id="{15558CA3-6ACC-F15A-5838-1D8315F1E7A5}"/>
              </a:ext>
            </a:extLst>
          </p:cNvPr>
          <p:cNvSpPr/>
          <p:nvPr/>
        </p:nvSpPr>
        <p:spPr>
          <a:xfrm>
            <a:off x="4072747" y="4557078"/>
            <a:ext cx="1581580" cy="3048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00F1846-657F-2A91-659D-C9366CC4F855}"/>
              </a:ext>
            </a:extLst>
          </p:cNvPr>
          <p:cNvSpPr/>
          <p:nvPr/>
        </p:nvSpPr>
        <p:spPr>
          <a:xfrm>
            <a:off x="4072747" y="4554727"/>
            <a:ext cx="1581582" cy="30335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标题 9">
            <a:extLst>
              <a:ext uri="{FF2B5EF4-FFF2-40B4-BE49-F238E27FC236}">
                <a16:creationId xmlns:a16="http://schemas.microsoft.com/office/drawing/2014/main" id="{EDBCF5D7-240D-90C9-961F-B3938E6AEE8E}"/>
              </a:ext>
            </a:extLst>
          </p:cNvPr>
          <p:cNvSpPr txBox="1">
            <a:spLocks/>
          </p:cNvSpPr>
          <p:nvPr/>
        </p:nvSpPr>
        <p:spPr>
          <a:xfrm>
            <a:off x="4001763" y="3019474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F6500F3-B5FF-E1E1-5E95-055C233B78BA}"/>
              </a:ext>
            </a:extLst>
          </p:cNvPr>
          <p:cNvSpPr/>
          <p:nvPr/>
        </p:nvSpPr>
        <p:spPr>
          <a:xfrm>
            <a:off x="3902214" y="3333965"/>
            <a:ext cx="191558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îŝḷîḓé-Rectangle: Rounded Corners 63">
            <a:extLst>
              <a:ext uri="{FF2B5EF4-FFF2-40B4-BE49-F238E27FC236}">
                <a16:creationId xmlns:a16="http://schemas.microsoft.com/office/drawing/2014/main" id="{7EFCD37D-CD8E-6564-C0BB-58EAC09EB30F}"/>
              </a:ext>
            </a:extLst>
          </p:cNvPr>
          <p:cNvSpPr/>
          <p:nvPr/>
        </p:nvSpPr>
        <p:spPr>
          <a:xfrm>
            <a:off x="1607821" y="4557078"/>
            <a:ext cx="1581580" cy="304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7423802-FC84-7E88-D627-CF404A388481}"/>
              </a:ext>
            </a:extLst>
          </p:cNvPr>
          <p:cNvSpPr/>
          <p:nvPr/>
        </p:nvSpPr>
        <p:spPr>
          <a:xfrm>
            <a:off x="1607820" y="4554727"/>
            <a:ext cx="1581582" cy="30335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rgbClr val="00B0F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标题 9">
            <a:extLst>
              <a:ext uri="{FF2B5EF4-FFF2-40B4-BE49-F238E27FC236}">
                <a16:creationId xmlns:a16="http://schemas.microsoft.com/office/drawing/2014/main" id="{49D3A455-68CB-04C0-9858-281E23927F79}"/>
              </a:ext>
            </a:extLst>
          </p:cNvPr>
          <p:cNvSpPr txBox="1">
            <a:spLocks/>
          </p:cNvSpPr>
          <p:nvPr/>
        </p:nvSpPr>
        <p:spPr>
          <a:xfrm>
            <a:off x="1536837" y="3019474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EC12D63-ED83-7A78-C918-557823278CD0}"/>
              </a:ext>
            </a:extLst>
          </p:cNvPr>
          <p:cNvSpPr/>
          <p:nvPr/>
        </p:nvSpPr>
        <p:spPr>
          <a:xfrm>
            <a:off x="1440817" y="3333965"/>
            <a:ext cx="191558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is1ide-Rectangle: Rounded Corners 131">
            <a:extLst>
              <a:ext uri="{FF2B5EF4-FFF2-40B4-BE49-F238E27FC236}">
                <a16:creationId xmlns:a16="http://schemas.microsoft.com/office/drawing/2014/main" id="{B1245297-131A-683B-9D94-5508D6FDAC3E}"/>
              </a:ext>
            </a:extLst>
          </p:cNvPr>
          <p:cNvSpPr/>
          <p:nvPr/>
        </p:nvSpPr>
        <p:spPr>
          <a:xfrm>
            <a:off x="9002600" y="4557078"/>
            <a:ext cx="1581580" cy="3048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88E187B-AD45-84F1-34ED-E7E50F97112A}"/>
              </a:ext>
            </a:extLst>
          </p:cNvPr>
          <p:cNvSpPr/>
          <p:nvPr/>
        </p:nvSpPr>
        <p:spPr>
          <a:xfrm>
            <a:off x="9006905" y="4554727"/>
            <a:ext cx="1581582" cy="30335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标题 9">
            <a:extLst>
              <a:ext uri="{FF2B5EF4-FFF2-40B4-BE49-F238E27FC236}">
                <a16:creationId xmlns:a16="http://schemas.microsoft.com/office/drawing/2014/main" id="{7EE002F6-D11A-70D9-D079-53DE7670F5D8}"/>
              </a:ext>
            </a:extLst>
          </p:cNvPr>
          <p:cNvSpPr txBox="1">
            <a:spLocks/>
          </p:cNvSpPr>
          <p:nvPr/>
        </p:nvSpPr>
        <p:spPr>
          <a:xfrm>
            <a:off x="8931616" y="3019474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A5250EF-C767-9CFF-59C1-CC41A4F17D30}"/>
              </a:ext>
            </a:extLst>
          </p:cNvPr>
          <p:cNvSpPr/>
          <p:nvPr/>
        </p:nvSpPr>
        <p:spPr>
          <a:xfrm>
            <a:off x="8835594" y="3333965"/>
            <a:ext cx="191558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图形 37" descr="书籍 纯色填充">
            <a:extLst>
              <a:ext uri="{FF2B5EF4-FFF2-40B4-BE49-F238E27FC236}">
                <a16:creationId xmlns:a16="http://schemas.microsoft.com/office/drawing/2014/main" id="{4CE67F00-6783-206D-26DD-41FA505645DF}"/>
              </a:ext>
            </a:extLst>
          </p:cNvPr>
          <p:cNvSpPr/>
          <p:nvPr/>
        </p:nvSpPr>
        <p:spPr>
          <a:xfrm>
            <a:off x="9387624" y="2082234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rgbClr val="00B0F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BD85E8F-BD7A-AE8C-032A-5BEBD574A021}"/>
              </a:ext>
            </a:extLst>
          </p:cNvPr>
          <p:cNvGrpSpPr/>
          <p:nvPr/>
        </p:nvGrpSpPr>
        <p:grpSpPr>
          <a:xfrm>
            <a:off x="4498058" y="2045469"/>
            <a:ext cx="762000" cy="661987"/>
            <a:chOff x="4498058" y="2045469"/>
            <a:chExt cx="762000" cy="661987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579F63B-6A86-65D7-61BD-6D27E1FBFC76}"/>
                </a:ext>
              </a:extLst>
            </p:cNvPr>
            <p:cNvSpPr/>
            <p:nvPr/>
          </p:nvSpPr>
          <p:spPr>
            <a:xfrm>
              <a:off x="4498058" y="2402656"/>
              <a:ext cx="762000" cy="304800"/>
            </a:xfrm>
            <a:custGeom>
              <a:avLst/>
              <a:gdLst>
                <a:gd name="connsiteX0" fmla="*/ 438150 w 762000"/>
                <a:gd name="connsiteY0" fmla="*/ 19050 h 304800"/>
                <a:gd name="connsiteX1" fmla="*/ 400050 w 762000"/>
                <a:gd name="connsiteY1" fmla="*/ 57150 h 304800"/>
                <a:gd name="connsiteX2" fmla="*/ 361950 w 762000"/>
                <a:gd name="connsiteY2" fmla="*/ 57150 h 304800"/>
                <a:gd name="connsiteX3" fmla="*/ 323850 w 762000"/>
                <a:gd name="connsiteY3" fmla="*/ 19050 h 304800"/>
                <a:gd name="connsiteX4" fmla="*/ 323850 w 762000"/>
                <a:gd name="connsiteY4" fmla="*/ 0 h 304800"/>
                <a:gd name="connsiteX5" fmla="*/ 0 w 762000"/>
                <a:gd name="connsiteY5" fmla="*/ 0 h 304800"/>
                <a:gd name="connsiteX6" fmla="*/ 0 w 762000"/>
                <a:gd name="connsiteY6" fmla="*/ 266700 h 304800"/>
                <a:gd name="connsiteX7" fmla="*/ 38100 w 762000"/>
                <a:gd name="connsiteY7" fmla="*/ 304800 h 304800"/>
                <a:gd name="connsiteX8" fmla="*/ 723900 w 762000"/>
                <a:gd name="connsiteY8" fmla="*/ 304800 h 304800"/>
                <a:gd name="connsiteX9" fmla="*/ 762000 w 762000"/>
                <a:gd name="connsiteY9" fmla="*/ 266700 h 304800"/>
                <a:gd name="connsiteX10" fmla="*/ 762000 w 762000"/>
                <a:gd name="connsiteY10" fmla="*/ 0 h 304800"/>
                <a:gd name="connsiteX11" fmla="*/ 438150 w 762000"/>
                <a:gd name="connsiteY11" fmla="*/ 0 h 304800"/>
                <a:gd name="connsiteX12" fmla="*/ 438150 w 762000"/>
                <a:gd name="connsiteY12" fmla="*/ 190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0" h="304800">
                  <a:moveTo>
                    <a:pt x="438150" y="19050"/>
                  </a:moveTo>
                  <a:cubicBezTo>
                    <a:pt x="438150" y="40005"/>
                    <a:pt x="421005" y="57150"/>
                    <a:pt x="400050" y="57150"/>
                  </a:cubicBezTo>
                  <a:lnTo>
                    <a:pt x="361950" y="57150"/>
                  </a:lnTo>
                  <a:cubicBezTo>
                    <a:pt x="340995" y="57150"/>
                    <a:pt x="323850" y="40005"/>
                    <a:pt x="323850" y="19050"/>
                  </a:cubicBezTo>
                  <a:lnTo>
                    <a:pt x="323850" y="0"/>
                  </a:lnTo>
                  <a:lnTo>
                    <a:pt x="0" y="0"/>
                  </a:ln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723900" y="304800"/>
                  </a:lnTo>
                  <a:cubicBezTo>
                    <a:pt x="744855" y="304800"/>
                    <a:pt x="762000" y="287655"/>
                    <a:pt x="762000" y="266700"/>
                  </a:cubicBezTo>
                  <a:lnTo>
                    <a:pt x="762000" y="0"/>
                  </a:lnTo>
                  <a:lnTo>
                    <a:pt x="438150" y="0"/>
                  </a:lnTo>
                  <a:lnTo>
                    <a:pt x="438150" y="19050"/>
                  </a:ln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53155C8-5F0C-8FC2-0E09-407B1722E51B}"/>
                </a:ext>
              </a:extLst>
            </p:cNvPr>
            <p:cNvSpPr/>
            <p:nvPr/>
          </p:nvSpPr>
          <p:spPr>
            <a:xfrm>
              <a:off x="4498058" y="2045469"/>
              <a:ext cx="762000" cy="319087"/>
            </a:xfrm>
            <a:custGeom>
              <a:avLst/>
              <a:gdLst>
                <a:gd name="connsiteX0" fmla="*/ 723900 w 762000"/>
                <a:gd name="connsiteY0" fmla="*/ 128588 h 319087"/>
                <a:gd name="connsiteX1" fmla="*/ 533400 w 762000"/>
                <a:gd name="connsiteY1" fmla="*/ 128588 h 319087"/>
                <a:gd name="connsiteX2" fmla="*/ 533400 w 762000"/>
                <a:gd name="connsiteY2" fmla="*/ 66675 h 319087"/>
                <a:gd name="connsiteX3" fmla="*/ 466725 w 762000"/>
                <a:gd name="connsiteY3" fmla="*/ 0 h 319087"/>
                <a:gd name="connsiteX4" fmla="*/ 295275 w 762000"/>
                <a:gd name="connsiteY4" fmla="*/ 0 h 319087"/>
                <a:gd name="connsiteX5" fmla="*/ 228600 w 762000"/>
                <a:gd name="connsiteY5" fmla="*/ 66675 h 319087"/>
                <a:gd name="connsiteX6" fmla="*/ 228600 w 762000"/>
                <a:gd name="connsiteY6" fmla="*/ 128588 h 319087"/>
                <a:gd name="connsiteX7" fmla="*/ 38100 w 762000"/>
                <a:gd name="connsiteY7" fmla="*/ 128588 h 319087"/>
                <a:gd name="connsiteX8" fmla="*/ 0 w 762000"/>
                <a:gd name="connsiteY8" fmla="*/ 166688 h 319087"/>
                <a:gd name="connsiteX9" fmla="*/ 0 w 762000"/>
                <a:gd name="connsiteY9" fmla="*/ 319088 h 319087"/>
                <a:gd name="connsiteX10" fmla="*/ 323850 w 762000"/>
                <a:gd name="connsiteY10" fmla="*/ 319088 h 319087"/>
                <a:gd name="connsiteX11" fmla="*/ 323850 w 762000"/>
                <a:gd name="connsiteY11" fmla="*/ 300038 h 319087"/>
                <a:gd name="connsiteX12" fmla="*/ 438150 w 762000"/>
                <a:gd name="connsiteY12" fmla="*/ 300038 h 319087"/>
                <a:gd name="connsiteX13" fmla="*/ 438150 w 762000"/>
                <a:gd name="connsiteY13" fmla="*/ 319088 h 319087"/>
                <a:gd name="connsiteX14" fmla="*/ 762000 w 762000"/>
                <a:gd name="connsiteY14" fmla="*/ 319088 h 319087"/>
                <a:gd name="connsiteX15" fmla="*/ 762000 w 762000"/>
                <a:gd name="connsiteY15" fmla="*/ 166688 h 319087"/>
                <a:gd name="connsiteX16" fmla="*/ 723900 w 762000"/>
                <a:gd name="connsiteY16" fmla="*/ 128588 h 319087"/>
                <a:gd name="connsiteX17" fmla="*/ 285750 w 762000"/>
                <a:gd name="connsiteY17" fmla="*/ 128588 h 319087"/>
                <a:gd name="connsiteX18" fmla="*/ 285750 w 762000"/>
                <a:gd name="connsiteY18" fmla="*/ 66675 h 319087"/>
                <a:gd name="connsiteX19" fmla="*/ 295275 w 762000"/>
                <a:gd name="connsiteY19" fmla="*/ 57150 h 319087"/>
                <a:gd name="connsiteX20" fmla="*/ 466725 w 762000"/>
                <a:gd name="connsiteY20" fmla="*/ 57150 h 319087"/>
                <a:gd name="connsiteX21" fmla="*/ 476250 w 762000"/>
                <a:gd name="connsiteY21" fmla="*/ 66675 h 319087"/>
                <a:gd name="connsiteX22" fmla="*/ 476250 w 762000"/>
                <a:gd name="connsiteY22" fmla="*/ 128588 h 319087"/>
                <a:gd name="connsiteX23" fmla="*/ 285750 w 762000"/>
                <a:gd name="connsiteY23" fmla="*/ 1285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319087">
                  <a:moveTo>
                    <a:pt x="723900" y="128588"/>
                  </a:moveTo>
                  <a:lnTo>
                    <a:pt x="533400" y="128588"/>
                  </a:lnTo>
                  <a:lnTo>
                    <a:pt x="533400" y="66675"/>
                  </a:lnTo>
                  <a:cubicBezTo>
                    <a:pt x="533400" y="29528"/>
                    <a:pt x="503873" y="0"/>
                    <a:pt x="466725" y="0"/>
                  </a:cubicBezTo>
                  <a:lnTo>
                    <a:pt x="295275" y="0"/>
                  </a:lnTo>
                  <a:cubicBezTo>
                    <a:pt x="258127" y="0"/>
                    <a:pt x="228600" y="29528"/>
                    <a:pt x="228600" y="66675"/>
                  </a:cubicBezTo>
                  <a:lnTo>
                    <a:pt x="228600" y="128588"/>
                  </a:lnTo>
                  <a:lnTo>
                    <a:pt x="38100" y="128588"/>
                  </a:lnTo>
                  <a:cubicBezTo>
                    <a:pt x="17145" y="128588"/>
                    <a:pt x="0" y="145733"/>
                    <a:pt x="0" y="166688"/>
                  </a:cubicBezTo>
                  <a:lnTo>
                    <a:pt x="0" y="319088"/>
                  </a:lnTo>
                  <a:lnTo>
                    <a:pt x="323850" y="319088"/>
                  </a:lnTo>
                  <a:lnTo>
                    <a:pt x="323850" y="300038"/>
                  </a:lnTo>
                  <a:lnTo>
                    <a:pt x="438150" y="300038"/>
                  </a:lnTo>
                  <a:lnTo>
                    <a:pt x="438150" y="319088"/>
                  </a:lnTo>
                  <a:lnTo>
                    <a:pt x="762000" y="319088"/>
                  </a:lnTo>
                  <a:lnTo>
                    <a:pt x="762000" y="166688"/>
                  </a:lnTo>
                  <a:cubicBezTo>
                    <a:pt x="762000" y="145733"/>
                    <a:pt x="744855" y="128588"/>
                    <a:pt x="723900" y="128588"/>
                  </a:cubicBezTo>
                  <a:moveTo>
                    <a:pt x="285750" y="128588"/>
                  </a:moveTo>
                  <a:lnTo>
                    <a:pt x="285750" y="66675"/>
                  </a:lnTo>
                  <a:cubicBezTo>
                    <a:pt x="285750" y="60960"/>
                    <a:pt x="289560" y="57150"/>
                    <a:pt x="295275" y="57150"/>
                  </a:cubicBezTo>
                  <a:lnTo>
                    <a:pt x="466725" y="57150"/>
                  </a:lnTo>
                  <a:cubicBezTo>
                    <a:pt x="472440" y="57150"/>
                    <a:pt x="476250" y="60960"/>
                    <a:pt x="476250" y="66675"/>
                  </a:cubicBezTo>
                  <a:lnTo>
                    <a:pt x="476250" y="128588"/>
                  </a:lnTo>
                  <a:lnTo>
                    <a:pt x="285750" y="128588"/>
                  </a:lnTo>
                  <a:close/>
                </a:path>
              </a:pathLst>
            </a:custGeom>
            <a:solidFill>
              <a:srgbClr val="00B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31C1AB3-9E80-5587-E9CA-33D038C57755}"/>
              </a:ext>
            </a:extLst>
          </p:cNvPr>
          <p:cNvGrpSpPr/>
          <p:nvPr/>
        </p:nvGrpSpPr>
        <p:grpSpPr>
          <a:xfrm>
            <a:off x="6952225" y="2050540"/>
            <a:ext cx="752475" cy="752475"/>
            <a:chOff x="6952225" y="2050540"/>
            <a:chExt cx="752475" cy="752475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47F7B3F-312A-616A-35B3-040920ED1A76}"/>
                </a:ext>
              </a:extLst>
            </p:cNvPr>
            <p:cNvSpPr/>
            <p:nvPr/>
          </p:nvSpPr>
          <p:spPr>
            <a:xfrm>
              <a:off x="7217973" y="2050540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5BFFCB6-84A1-10C4-A2B4-CCFE2F694EB2}"/>
                </a:ext>
              </a:extLst>
            </p:cNvPr>
            <p:cNvSpPr/>
            <p:nvPr/>
          </p:nvSpPr>
          <p:spPr>
            <a:xfrm>
              <a:off x="6952225" y="2079115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7B0004B-7955-BE00-6D9E-931D821A4FF4}"/>
                </a:ext>
              </a:extLst>
            </p:cNvPr>
            <p:cNvSpPr/>
            <p:nvPr/>
          </p:nvSpPr>
          <p:spPr>
            <a:xfrm>
              <a:off x="7085575" y="2212465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1C34D36-4564-79A7-5095-6C8FE2AF5087}"/>
              </a:ext>
            </a:extLst>
          </p:cNvPr>
          <p:cNvGrpSpPr/>
          <p:nvPr/>
        </p:nvGrpSpPr>
        <p:grpSpPr>
          <a:xfrm>
            <a:off x="2036661" y="2064828"/>
            <a:ext cx="723900" cy="723900"/>
            <a:chOff x="2036661" y="2064828"/>
            <a:chExt cx="723900" cy="723900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75FD859-D8F5-2669-AFE4-6B775FA8938A}"/>
                </a:ext>
              </a:extLst>
            </p:cNvPr>
            <p:cNvSpPr/>
            <p:nvPr/>
          </p:nvSpPr>
          <p:spPr>
            <a:xfrm>
              <a:off x="2036661" y="2064828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6CEB68-081F-6F0D-AC7A-074A13F6F7DA}"/>
                </a:ext>
              </a:extLst>
            </p:cNvPr>
            <p:cNvSpPr/>
            <p:nvPr/>
          </p:nvSpPr>
          <p:spPr>
            <a:xfrm>
              <a:off x="2379561" y="2236278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60732EF-E775-544A-6B39-51A1ADA0EAF5}"/>
                </a:ext>
              </a:extLst>
            </p:cNvPr>
            <p:cNvSpPr/>
            <p:nvPr/>
          </p:nvSpPr>
          <p:spPr>
            <a:xfrm>
              <a:off x="2379561" y="216007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8A98217-85C7-56CD-76BF-B4126DA5CFFB}"/>
                </a:ext>
              </a:extLst>
            </p:cNvPr>
            <p:cNvSpPr/>
            <p:nvPr/>
          </p:nvSpPr>
          <p:spPr>
            <a:xfrm>
              <a:off x="2379561" y="265537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99404DD-55B7-60A6-9DE8-28929D6EDE7D}"/>
                </a:ext>
              </a:extLst>
            </p:cNvPr>
            <p:cNvSpPr/>
            <p:nvPr/>
          </p:nvSpPr>
          <p:spPr>
            <a:xfrm>
              <a:off x="2131911" y="240772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32DFC93-7CBB-B461-83CA-C585379FAF21}"/>
                </a:ext>
              </a:extLst>
            </p:cNvPr>
            <p:cNvSpPr/>
            <p:nvPr/>
          </p:nvSpPr>
          <p:spPr>
            <a:xfrm>
              <a:off x="2627211" y="240772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673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14">
            <a:extLst>
              <a:ext uri="{FF2B5EF4-FFF2-40B4-BE49-F238E27FC236}">
                <a16:creationId xmlns:a16="http://schemas.microsoft.com/office/drawing/2014/main" id="{199637B4-E1A8-4B10-BA43-CA20C77ED8D7}"/>
              </a:ext>
            </a:extLst>
          </p:cNvPr>
          <p:cNvSpPr/>
          <p:nvPr/>
        </p:nvSpPr>
        <p:spPr>
          <a:xfrm>
            <a:off x="1308100" y="1780630"/>
            <a:ext cx="1524452" cy="1840178"/>
          </a:xfrm>
          <a:custGeom>
            <a:avLst/>
            <a:gdLst>
              <a:gd name="connsiteX0" fmla="*/ 762402 w 1524805"/>
              <a:gd name="connsiteY0" fmla="*/ 0 h 1840604"/>
              <a:gd name="connsiteX1" fmla="*/ 1301502 w 1524805"/>
              <a:gd name="connsiteY1" fmla="*/ 223303 h 1840604"/>
              <a:gd name="connsiteX2" fmla="*/ 1301502 w 1524805"/>
              <a:gd name="connsiteY2" fmla="*/ 1301503 h 1840604"/>
              <a:gd name="connsiteX3" fmla="*/ 762402 w 1524805"/>
              <a:gd name="connsiteY3" fmla="*/ 1840604 h 1840604"/>
              <a:gd name="connsiteX4" fmla="*/ 223302 w 1524805"/>
              <a:gd name="connsiteY4" fmla="*/ 1301503 h 1840604"/>
              <a:gd name="connsiteX5" fmla="*/ 223302 w 1524805"/>
              <a:gd name="connsiteY5" fmla="*/ 223303 h 1840604"/>
              <a:gd name="connsiteX6" fmla="*/ 762402 w 1524805"/>
              <a:gd name="connsiteY6" fmla="*/ 0 h 1840604"/>
              <a:gd name="connsiteX7" fmla="*/ 762402 w 1524805"/>
              <a:gd name="connsiteY7" fmla="*/ 130768 h 1840604"/>
              <a:gd name="connsiteX8" fmla="*/ 130767 w 1524805"/>
              <a:gd name="connsiteY8" fmla="*/ 762403 h 1840604"/>
              <a:gd name="connsiteX9" fmla="*/ 762402 w 1524805"/>
              <a:gd name="connsiteY9" fmla="*/ 1394038 h 1840604"/>
              <a:gd name="connsiteX10" fmla="*/ 1394037 w 1524805"/>
              <a:gd name="connsiteY10" fmla="*/ 762403 h 1840604"/>
              <a:gd name="connsiteX11" fmla="*/ 762402 w 1524805"/>
              <a:gd name="connsiteY11" fmla="*/ 130768 h 184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4805" h="1840604">
                <a:moveTo>
                  <a:pt x="762402" y="0"/>
                </a:moveTo>
                <a:cubicBezTo>
                  <a:pt x="957518" y="0"/>
                  <a:pt x="1152634" y="74434"/>
                  <a:pt x="1301502" y="223303"/>
                </a:cubicBezTo>
                <a:cubicBezTo>
                  <a:pt x="1599240" y="521040"/>
                  <a:pt x="1599240" y="1003766"/>
                  <a:pt x="1301502" y="1301503"/>
                </a:cubicBezTo>
                <a:lnTo>
                  <a:pt x="762402" y="1840604"/>
                </a:lnTo>
                <a:lnTo>
                  <a:pt x="223302" y="1301503"/>
                </a:lnTo>
                <a:cubicBezTo>
                  <a:pt x="-74435" y="1003766"/>
                  <a:pt x="-74435" y="521040"/>
                  <a:pt x="223302" y="223303"/>
                </a:cubicBezTo>
                <a:cubicBezTo>
                  <a:pt x="372171" y="74434"/>
                  <a:pt x="567286" y="0"/>
                  <a:pt x="762402" y="0"/>
                </a:cubicBezTo>
                <a:close/>
                <a:moveTo>
                  <a:pt x="762402" y="130768"/>
                </a:moveTo>
                <a:cubicBezTo>
                  <a:pt x="413560" y="130768"/>
                  <a:pt x="130767" y="413561"/>
                  <a:pt x="130767" y="762403"/>
                </a:cubicBezTo>
                <a:cubicBezTo>
                  <a:pt x="130767" y="1111245"/>
                  <a:pt x="413560" y="1394038"/>
                  <a:pt x="762402" y="1394038"/>
                </a:cubicBezTo>
                <a:cubicBezTo>
                  <a:pt x="1111244" y="1394038"/>
                  <a:pt x="1394037" y="1111245"/>
                  <a:pt x="1394037" y="762403"/>
                </a:cubicBezTo>
                <a:cubicBezTo>
                  <a:pt x="1394037" y="413561"/>
                  <a:pt x="1111244" y="130768"/>
                  <a:pt x="762402" y="130768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任意多边形 17">
            <a:extLst>
              <a:ext uri="{FF2B5EF4-FFF2-40B4-BE49-F238E27FC236}">
                <a16:creationId xmlns:a16="http://schemas.microsoft.com/office/drawing/2014/main" id="{F40EAC10-715E-46F5-BC4B-31575A2BE450}"/>
              </a:ext>
            </a:extLst>
          </p:cNvPr>
          <p:cNvSpPr/>
          <p:nvPr/>
        </p:nvSpPr>
        <p:spPr>
          <a:xfrm>
            <a:off x="4002616" y="1780630"/>
            <a:ext cx="1524452" cy="1840178"/>
          </a:xfrm>
          <a:custGeom>
            <a:avLst/>
            <a:gdLst>
              <a:gd name="connsiteX0" fmla="*/ 762402 w 1524805"/>
              <a:gd name="connsiteY0" fmla="*/ 0 h 1840604"/>
              <a:gd name="connsiteX1" fmla="*/ 1301502 w 1524805"/>
              <a:gd name="connsiteY1" fmla="*/ 223303 h 1840604"/>
              <a:gd name="connsiteX2" fmla="*/ 1301502 w 1524805"/>
              <a:gd name="connsiteY2" fmla="*/ 1301503 h 1840604"/>
              <a:gd name="connsiteX3" fmla="*/ 762402 w 1524805"/>
              <a:gd name="connsiteY3" fmla="*/ 1840604 h 1840604"/>
              <a:gd name="connsiteX4" fmla="*/ 223302 w 1524805"/>
              <a:gd name="connsiteY4" fmla="*/ 1301503 h 1840604"/>
              <a:gd name="connsiteX5" fmla="*/ 223302 w 1524805"/>
              <a:gd name="connsiteY5" fmla="*/ 223303 h 1840604"/>
              <a:gd name="connsiteX6" fmla="*/ 762402 w 1524805"/>
              <a:gd name="connsiteY6" fmla="*/ 0 h 1840604"/>
              <a:gd name="connsiteX7" fmla="*/ 762402 w 1524805"/>
              <a:gd name="connsiteY7" fmla="*/ 130768 h 1840604"/>
              <a:gd name="connsiteX8" fmla="*/ 130767 w 1524805"/>
              <a:gd name="connsiteY8" fmla="*/ 762403 h 1840604"/>
              <a:gd name="connsiteX9" fmla="*/ 762402 w 1524805"/>
              <a:gd name="connsiteY9" fmla="*/ 1394038 h 1840604"/>
              <a:gd name="connsiteX10" fmla="*/ 1394037 w 1524805"/>
              <a:gd name="connsiteY10" fmla="*/ 762403 h 1840604"/>
              <a:gd name="connsiteX11" fmla="*/ 762402 w 1524805"/>
              <a:gd name="connsiteY11" fmla="*/ 130768 h 184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4805" h="1840604">
                <a:moveTo>
                  <a:pt x="762402" y="0"/>
                </a:moveTo>
                <a:cubicBezTo>
                  <a:pt x="957518" y="0"/>
                  <a:pt x="1152634" y="74434"/>
                  <a:pt x="1301502" y="223303"/>
                </a:cubicBezTo>
                <a:cubicBezTo>
                  <a:pt x="1599240" y="521040"/>
                  <a:pt x="1599240" y="1003766"/>
                  <a:pt x="1301502" y="1301503"/>
                </a:cubicBezTo>
                <a:lnTo>
                  <a:pt x="762402" y="1840604"/>
                </a:lnTo>
                <a:lnTo>
                  <a:pt x="223302" y="1301503"/>
                </a:lnTo>
                <a:cubicBezTo>
                  <a:pt x="-74435" y="1003766"/>
                  <a:pt x="-74435" y="521040"/>
                  <a:pt x="223302" y="223303"/>
                </a:cubicBezTo>
                <a:cubicBezTo>
                  <a:pt x="372171" y="74434"/>
                  <a:pt x="567286" y="0"/>
                  <a:pt x="762402" y="0"/>
                </a:cubicBezTo>
                <a:close/>
                <a:moveTo>
                  <a:pt x="762402" y="130768"/>
                </a:moveTo>
                <a:cubicBezTo>
                  <a:pt x="413560" y="130768"/>
                  <a:pt x="130767" y="413561"/>
                  <a:pt x="130767" y="762403"/>
                </a:cubicBezTo>
                <a:cubicBezTo>
                  <a:pt x="130767" y="1111245"/>
                  <a:pt x="413560" y="1394038"/>
                  <a:pt x="762402" y="1394038"/>
                </a:cubicBezTo>
                <a:cubicBezTo>
                  <a:pt x="1111244" y="1394038"/>
                  <a:pt x="1394037" y="1111245"/>
                  <a:pt x="1394037" y="762403"/>
                </a:cubicBezTo>
                <a:cubicBezTo>
                  <a:pt x="1394037" y="413561"/>
                  <a:pt x="1111244" y="130768"/>
                  <a:pt x="762402" y="1307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任意多边形 20">
            <a:extLst>
              <a:ext uri="{FF2B5EF4-FFF2-40B4-BE49-F238E27FC236}">
                <a16:creationId xmlns:a16="http://schemas.microsoft.com/office/drawing/2014/main" id="{1740F865-5A18-4A84-9C94-6C0751E2A87B}"/>
              </a:ext>
            </a:extLst>
          </p:cNvPr>
          <p:cNvSpPr/>
          <p:nvPr/>
        </p:nvSpPr>
        <p:spPr>
          <a:xfrm>
            <a:off x="6697133" y="1780630"/>
            <a:ext cx="1524452" cy="1840178"/>
          </a:xfrm>
          <a:custGeom>
            <a:avLst/>
            <a:gdLst>
              <a:gd name="connsiteX0" fmla="*/ 762402 w 1524805"/>
              <a:gd name="connsiteY0" fmla="*/ 0 h 1840604"/>
              <a:gd name="connsiteX1" fmla="*/ 1301502 w 1524805"/>
              <a:gd name="connsiteY1" fmla="*/ 223303 h 1840604"/>
              <a:gd name="connsiteX2" fmla="*/ 1301502 w 1524805"/>
              <a:gd name="connsiteY2" fmla="*/ 1301503 h 1840604"/>
              <a:gd name="connsiteX3" fmla="*/ 762402 w 1524805"/>
              <a:gd name="connsiteY3" fmla="*/ 1840604 h 1840604"/>
              <a:gd name="connsiteX4" fmla="*/ 223302 w 1524805"/>
              <a:gd name="connsiteY4" fmla="*/ 1301503 h 1840604"/>
              <a:gd name="connsiteX5" fmla="*/ 223302 w 1524805"/>
              <a:gd name="connsiteY5" fmla="*/ 223303 h 1840604"/>
              <a:gd name="connsiteX6" fmla="*/ 762402 w 1524805"/>
              <a:gd name="connsiteY6" fmla="*/ 0 h 1840604"/>
              <a:gd name="connsiteX7" fmla="*/ 762402 w 1524805"/>
              <a:gd name="connsiteY7" fmla="*/ 130768 h 1840604"/>
              <a:gd name="connsiteX8" fmla="*/ 130767 w 1524805"/>
              <a:gd name="connsiteY8" fmla="*/ 762403 h 1840604"/>
              <a:gd name="connsiteX9" fmla="*/ 762402 w 1524805"/>
              <a:gd name="connsiteY9" fmla="*/ 1394038 h 1840604"/>
              <a:gd name="connsiteX10" fmla="*/ 1394037 w 1524805"/>
              <a:gd name="connsiteY10" fmla="*/ 762403 h 1840604"/>
              <a:gd name="connsiteX11" fmla="*/ 762402 w 1524805"/>
              <a:gd name="connsiteY11" fmla="*/ 130768 h 184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4805" h="1840604">
                <a:moveTo>
                  <a:pt x="762402" y="0"/>
                </a:moveTo>
                <a:cubicBezTo>
                  <a:pt x="957518" y="0"/>
                  <a:pt x="1152634" y="74434"/>
                  <a:pt x="1301502" y="223303"/>
                </a:cubicBezTo>
                <a:cubicBezTo>
                  <a:pt x="1599240" y="521040"/>
                  <a:pt x="1599240" y="1003766"/>
                  <a:pt x="1301502" y="1301503"/>
                </a:cubicBezTo>
                <a:lnTo>
                  <a:pt x="762402" y="1840604"/>
                </a:lnTo>
                <a:lnTo>
                  <a:pt x="223302" y="1301503"/>
                </a:lnTo>
                <a:cubicBezTo>
                  <a:pt x="-74435" y="1003766"/>
                  <a:pt x="-74435" y="521040"/>
                  <a:pt x="223302" y="223303"/>
                </a:cubicBezTo>
                <a:cubicBezTo>
                  <a:pt x="372171" y="74434"/>
                  <a:pt x="567286" y="0"/>
                  <a:pt x="762402" y="0"/>
                </a:cubicBezTo>
                <a:close/>
                <a:moveTo>
                  <a:pt x="762402" y="130768"/>
                </a:moveTo>
                <a:cubicBezTo>
                  <a:pt x="413560" y="130768"/>
                  <a:pt x="130767" y="413561"/>
                  <a:pt x="130767" y="762403"/>
                </a:cubicBezTo>
                <a:cubicBezTo>
                  <a:pt x="130767" y="1111245"/>
                  <a:pt x="413560" y="1394038"/>
                  <a:pt x="762402" y="1394038"/>
                </a:cubicBezTo>
                <a:cubicBezTo>
                  <a:pt x="1111244" y="1394038"/>
                  <a:pt x="1394037" y="1111245"/>
                  <a:pt x="1394037" y="762403"/>
                </a:cubicBezTo>
                <a:cubicBezTo>
                  <a:pt x="1394037" y="413561"/>
                  <a:pt x="1111244" y="130768"/>
                  <a:pt x="762402" y="130768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任意多边形 23">
            <a:extLst>
              <a:ext uri="{FF2B5EF4-FFF2-40B4-BE49-F238E27FC236}">
                <a16:creationId xmlns:a16="http://schemas.microsoft.com/office/drawing/2014/main" id="{B313ECB5-2776-47DA-8693-6986B5E9BFB0}"/>
              </a:ext>
            </a:extLst>
          </p:cNvPr>
          <p:cNvSpPr/>
          <p:nvPr/>
        </p:nvSpPr>
        <p:spPr>
          <a:xfrm>
            <a:off x="9391648" y="1780630"/>
            <a:ext cx="1524452" cy="1840178"/>
          </a:xfrm>
          <a:custGeom>
            <a:avLst/>
            <a:gdLst>
              <a:gd name="connsiteX0" fmla="*/ 762402 w 1524805"/>
              <a:gd name="connsiteY0" fmla="*/ 0 h 1840604"/>
              <a:gd name="connsiteX1" fmla="*/ 1301502 w 1524805"/>
              <a:gd name="connsiteY1" fmla="*/ 223303 h 1840604"/>
              <a:gd name="connsiteX2" fmla="*/ 1301502 w 1524805"/>
              <a:gd name="connsiteY2" fmla="*/ 1301503 h 1840604"/>
              <a:gd name="connsiteX3" fmla="*/ 762402 w 1524805"/>
              <a:gd name="connsiteY3" fmla="*/ 1840604 h 1840604"/>
              <a:gd name="connsiteX4" fmla="*/ 223302 w 1524805"/>
              <a:gd name="connsiteY4" fmla="*/ 1301503 h 1840604"/>
              <a:gd name="connsiteX5" fmla="*/ 223302 w 1524805"/>
              <a:gd name="connsiteY5" fmla="*/ 223303 h 1840604"/>
              <a:gd name="connsiteX6" fmla="*/ 762402 w 1524805"/>
              <a:gd name="connsiteY6" fmla="*/ 0 h 1840604"/>
              <a:gd name="connsiteX7" fmla="*/ 762402 w 1524805"/>
              <a:gd name="connsiteY7" fmla="*/ 130768 h 1840604"/>
              <a:gd name="connsiteX8" fmla="*/ 130767 w 1524805"/>
              <a:gd name="connsiteY8" fmla="*/ 762403 h 1840604"/>
              <a:gd name="connsiteX9" fmla="*/ 762402 w 1524805"/>
              <a:gd name="connsiteY9" fmla="*/ 1394038 h 1840604"/>
              <a:gd name="connsiteX10" fmla="*/ 1394037 w 1524805"/>
              <a:gd name="connsiteY10" fmla="*/ 762403 h 1840604"/>
              <a:gd name="connsiteX11" fmla="*/ 762402 w 1524805"/>
              <a:gd name="connsiteY11" fmla="*/ 130768 h 184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4805" h="1840604">
                <a:moveTo>
                  <a:pt x="762402" y="0"/>
                </a:moveTo>
                <a:cubicBezTo>
                  <a:pt x="957518" y="0"/>
                  <a:pt x="1152634" y="74434"/>
                  <a:pt x="1301502" y="223303"/>
                </a:cubicBezTo>
                <a:cubicBezTo>
                  <a:pt x="1599240" y="521040"/>
                  <a:pt x="1599240" y="1003766"/>
                  <a:pt x="1301502" y="1301503"/>
                </a:cubicBezTo>
                <a:lnTo>
                  <a:pt x="762402" y="1840604"/>
                </a:lnTo>
                <a:lnTo>
                  <a:pt x="223302" y="1301503"/>
                </a:lnTo>
                <a:cubicBezTo>
                  <a:pt x="-74435" y="1003766"/>
                  <a:pt x="-74435" y="521040"/>
                  <a:pt x="223302" y="223303"/>
                </a:cubicBezTo>
                <a:cubicBezTo>
                  <a:pt x="372171" y="74434"/>
                  <a:pt x="567286" y="0"/>
                  <a:pt x="762402" y="0"/>
                </a:cubicBezTo>
                <a:close/>
                <a:moveTo>
                  <a:pt x="762402" y="130768"/>
                </a:moveTo>
                <a:cubicBezTo>
                  <a:pt x="413560" y="130768"/>
                  <a:pt x="130767" y="413561"/>
                  <a:pt x="130767" y="762403"/>
                </a:cubicBezTo>
                <a:cubicBezTo>
                  <a:pt x="130767" y="1111245"/>
                  <a:pt x="413560" y="1394038"/>
                  <a:pt x="762402" y="1394038"/>
                </a:cubicBezTo>
                <a:cubicBezTo>
                  <a:pt x="1111244" y="1394038"/>
                  <a:pt x="1394037" y="1111245"/>
                  <a:pt x="1394037" y="762403"/>
                </a:cubicBezTo>
                <a:cubicBezTo>
                  <a:pt x="1394037" y="413561"/>
                  <a:pt x="1111244" y="130768"/>
                  <a:pt x="762402" y="1307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C35257E-DB79-4C0B-AA9A-20FBF7AF7ED8}"/>
              </a:ext>
            </a:extLst>
          </p:cNvPr>
          <p:cNvSpPr/>
          <p:nvPr/>
        </p:nvSpPr>
        <p:spPr>
          <a:xfrm>
            <a:off x="1691029" y="2258856"/>
            <a:ext cx="758595" cy="58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/>
            <a:r>
              <a:rPr lang="en-US" altLang="zh-CN" sz="3199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1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8FF3CD9-F546-4914-9F3B-D0CED2789FC4}"/>
              </a:ext>
            </a:extLst>
          </p:cNvPr>
          <p:cNvSpPr/>
          <p:nvPr/>
        </p:nvSpPr>
        <p:spPr>
          <a:xfrm>
            <a:off x="4385545" y="2258856"/>
            <a:ext cx="758595" cy="58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/>
            <a:r>
              <a:rPr lang="en-US" altLang="zh-CN" sz="3199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1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C8F5749-0CC7-4A3F-A514-7ABF3E793EEA}"/>
              </a:ext>
            </a:extLst>
          </p:cNvPr>
          <p:cNvSpPr/>
          <p:nvPr/>
        </p:nvSpPr>
        <p:spPr>
          <a:xfrm>
            <a:off x="7051744" y="2258856"/>
            <a:ext cx="758595" cy="58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/>
            <a:r>
              <a:rPr lang="en-US" altLang="zh-CN" sz="3199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1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848BA25-468F-4DED-A692-67A850616C2A}"/>
              </a:ext>
            </a:extLst>
          </p:cNvPr>
          <p:cNvSpPr/>
          <p:nvPr/>
        </p:nvSpPr>
        <p:spPr>
          <a:xfrm>
            <a:off x="9774577" y="2258856"/>
            <a:ext cx="758595" cy="58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/>
            <a:r>
              <a:rPr lang="en-US" altLang="zh-CN" sz="3199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1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FD9C8A-8485-C2E6-DDA9-D9BA1715DBED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F645672-8AB6-043D-46B7-610128596163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标题 9">
            <a:extLst>
              <a:ext uri="{FF2B5EF4-FFF2-40B4-BE49-F238E27FC236}">
                <a16:creationId xmlns:a16="http://schemas.microsoft.com/office/drawing/2014/main" id="{BF9C7D37-6F18-0442-F096-927477C00D02}"/>
              </a:ext>
            </a:extLst>
          </p:cNvPr>
          <p:cNvSpPr txBox="1">
            <a:spLocks/>
          </p:cNvSpPr>
          <p:nvPr/>
        </p:nvSpPr>
        <p:spPr>
          <a:xfrm>
            <a:off x="1221342" y="3945609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42F394F-6A2E-D635-F92A-60BB05677C14}"/>
              </a:ext>
            </a:extLst>
          </p:cNvPr>
          <p:cNvSpPr/>
          <p:nvPr/>
        </p:nvSpPr>
        <p:spPr>
          <a:xfrm>
            <a:off x="1125322" y="4260100"/>
            <a:ext cx="191558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标题 9">
            <a:extLst>
              <a:ext uri="{FF2B5EF4-FFF2-40B4-BE49-F238E27FC236}">
                <a16:creationId xmlns:a16="http://schemas.microsoft.com/office/drawing/2014/main" id="{CFDED8D4-3C7E-2C05-0409-6B7D9F851C78}"/>
              </a:ext>
            </a:extLst>
          </p:cNvPr>
          <p:cNvSpPr txBox="1">
            <a:spLocks/>
          </p:cNvSpPr>
          <p:nvPr/>
        </p:nvSpPr>
        <p:spPr>
          <a:xfrm>
            <a:off x="3875642" y="3945609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D719278-8300-D86B-7975-38D4EE096FB9}"/>
              </a:ext>
            </a:extLst>
          </p:cNvPr>
          <p:cNvSpPr/>
          <p:nvPr/>
        </p:nvSpPr>
        <p:spPr>
          <a:xfrm>
            <a:off x="3779622" y="4260100"/>
            <a:ext cx="191558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标题 9">
            <a:extLst>
              <a:ext uri="{FF2B5EF4-FFF2-40B4-BE49-F238E27FC236}">
                <a16:creationId xmlns:a16="http://schemas.microsoft.com/office/drawing/2014/main" id="{B84F1E0D-1E67-2332-3590-DA9B7E7A86A5}"/>
              </a:ext>
            </a:extLst>
          </p:cNvPr>
          <p:cNvSpPr txBox="1">
            <a:spLocks/>
          </p:cNvSpPr>
          <p:nvPr/>
        </p:nvSpPr>
        <p:spPr>
          <a:xfrm>
            <a:off x="6625801" y="3945609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8764E65-27F3-AE5A-28F5-55B2EB4EE023}"/>
              </a:ext>
            </a:extLst>
          </p:cNvPr>
          <p:cNvSpPr/>
          <p:nvPr/>
        </p:nvSpPr>
        <p:spPr>
          <a:xfrm>
            <a:off x="6529781" y="4260100"/>
            <a:ext cx="191558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标题 9">
            <a:extLst>
              <a:ext uri="{FF2B5EF4-FFF2-40B4-BE49-F238E27FC236}">
                <a16:creationId xmlns:a16="http://schemas.microsoft.com/office/drawing/2014/main" id="{B69E537E-7881-B5E3-2D5F-55E2B5BFCBCD}"/>
              </a:ext>
            </a:extLst>
          </p:cNvPr>
          <p:cNvSpPr txBox="1">
            <a:spLocks/>
          </p:cNvSpPr>
          <p:nvPr/>
        </p:nvSpPr>
        <p:spPr>
          <a:xfrm>
            <a:off x="9330354" y="3945609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513F51C-5327-13E1-CBDA-C5FE4D182932}"/>
              </a:ext>
            </a:extLst>
          </p:cNvPr>
          <p:cNvSpPr/>
          <p:nvPr/>
        </p:nvSpPr>
        <p:spPr>
          <a:xfrm>
            <a:off x="9234334" y="4260100"/>
            <a:ext cx="191558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6528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64">
            <a:extLst>
              <a:ext uri="{FF2B5EF4-FFF2-40B4-BE49-F238E27FC236}">
                <a16:creationId xmlns:a16="http://schemas.microsoft.com/office/drawing/2014/main" id="{C56FA64C-3806-4299-ABD9-5934E968C5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5906" y="3030508"/>
            <a:ext cx="4946326" cy="3091454"/>
          </a:xfrm>
          <a:prstGeom prst="rect">
            <a:avLst/>
          </a:prstGeom>
        </p:spPr>
      </p:pic>
      <p:pic>
        <p:nvPicPr>
          <p:cNvPr id="9" name="图片占位符 63">
            <a:extLst>
              <a:ext uri="{FF2B5EF4-FFF2-40B4-BE49-F238E27FC236}">
                <a16:creationId xmlns:a16="http://schemas.microsoft.com/office/drawing/2014/main" id="{A6954E77-8A56-4F46-9BFD-EB2D707189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100" y="1316384"/>
            <a:ext cx="5162360" cy="2903827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96D23E5-9790-4398-876F-1FC880BBFBC6}"/>
              </a:ext>
            </a:extLst>
          </p:cNvPr>
          <p:cNvSpPr/>
          <p:nvPr/>
        </p:nvSpPr>
        <p:spPr>
          <a:xfrm>
            <a:off x="3843610" y="1787540"/>
            <a:ext cx="4652690" cy="3661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119421-6B20-3562-FF73-2185740E57EC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40DF508-2589-32C5-68CB-CB25C6346966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标题 9">
            <a:extLst>
              <a:ext uri="{FF2B5EF4-FFF2-40B4-BE49-F238E27FC236}">
                <a16:creationId xmlns:a16="http://schemas.microsoft.com/office/drawing/2014/main" id="{E113D0D6-C112-0AC4-4B47-E7565E43CE76}"/>
              </a:ext>
            </a:extLst>
          </p:cNvPr>
          <p:cNvSpPr txBox="1">
            <a:spLocks/>
          </p:cNvSpPr>
          <p:nvPr/>
        </p:nvSpPr>
        <p:spPr>
          <a:xfrm>
            <a:off x="5369693" y="2157802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B3B5365-0EDC-8043-998D-BEA0E6E6EB48}"/>
              </a:ext>
            </a:extLst>
          </p:cNvPr>
          <p:cNvSpPr/>
          <p:nvPr/>
        </p:nvSpPr>
        <p:spPr>
          <a:xfrm>
            <a:off x="4398431" y="2550507"/>
            <a:ext cx="3666070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标题 9">
            <a:extLst>
              <a:ext uri="{FF2B5EF4-FFF2-40B4-BE49-F238E27FC236}">
                <a16:creationId xmlns:a16="http://schemas.microsoft.com/office/drawing/2014/main" id="{9F7AA749-7824-27F0-DAC4-03FF0A8ADAD6}"/>
              </a:ext>
            </a:extLst>
          </p:cNvPr>
          <p:cNvSpPr txBox="1">
            <a:spLocks/>
          </p:cNvSpPr>
          <p:nvPr/>
        </p:nvSpPr>
        <p:spPr>
          <a:xfrm>
            <a:off x="5369693" y="3679552"/>
            <a:ext cx="1723549" cy="371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DC629FF-C79C-FBAA-BBAA-A9B0451004B7}"/>
              </a:ext>
            </a:extLst>
          </p:cNvPr>
          <p:cNvSpPr/>
          <p:nvPr/>
        </p:nvSpPr>
        <p:spPr>
          <a:xfrm>
            <a:off x="4398431" y="4072257"/>
            <a:ext cx="3666070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8839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5C16FC83-08E9-4FC3-AFB9-D6C3803FB893}"/>
              </a:ext>
            </a:extLst>
          </p:cNvPr>
          <p:cNvSpPr/>
          <p:nvPr/>
        </p:nvSpPr>
        <p:spPr>
          <a:xfrm rot="10800000">
            <a:off x="2276421" y="1155698"/>
            <a:ext cx="7639158" cy="4064002"/>
          </a:xfrm>
          <a:prstGeom prst="ellips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  <a:alpha val="3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700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5032C8F-299D-66CD-FCD1-D88C8FB70359}"/>
              </a:ext>
            </a:extLst>
          </p:cNvPr>
          <p:cNvSpPr/>
          <p:nvPr/>
        </p:nvSpPr>
        <p:spPr>
          <a:xfrm rot="10800000">
            <a:off x="3168863" y="1727198"/>
            <a:ext cx="5854274" cy="2921002"/>
          </a:xfrm>
          <a:prstGeom prst="ellipse">
            <a:avLst/>
          </a:prstGeom>
          <a:noFill/>
          <a:ln w="12700" cap="rnd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700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E61C2F9-5D86-2072-4FAF-435E2C2F1619}"/>
              </a:ext>
            </a:extLst>
          </p:cNvPr>
          <p:cNvSpPr/>
          <p:nvPr/>
        </p:nvSpPr>
        <p:spPr>
          <a:xfrm rot="10800000">
            <a:off x="4020529" y="2247588"/>
            <a:ext cx="4150942" cy="1880223"/>
          </a:xfrm>
          <a:prstGeom prst="ellipse">
            <a:avLst/>
          </a:prstGeom>
          <a:noFill/>
          <a:ln w="254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700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A498FBD-307F-16C4-16DA-68C4D2F59F94}"/>
              </a:ext>
            </a:extLst>
          </p:cNvPr>
          <p:cNvSpPr/>
          <p:nvPr/>
        </p:nvSpPr>
        <p:spPr>
          <a:xfrm>
            <a:off x="3016585" y="2994996"/>
            <a:ext cx="385407" cy="3854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700">
              <a:lnSpc>
                <a:spcPct val="120000"/>
              </a:lnSpc>
            </a:pPr>
            <a:endParaRPr lang="zh-CN" altLang="en-US" sz="200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C872CE43-061D-824D-1C51-4497C3860580}"/>
              </a:ext>
            </a:extLst>
          </p:cNvPr>
          <p:cNvSpPr/>
          <p:nvPr/>
        </p:nvSpPr>
        <p:spPr>
          <a:xfrm>
            <a:off x="5728247" y="3920515"/>
            <a:ext cx="385407" cy="3854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700">
              <a:lnSpc>
                <a:spcPct val="120000"/>
              </a:lnSpc>
            </a:pPr>
            <a:endParaRPr lang="zh-CN" altLang="en-US" sz="200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F03AB7C-8EA2-4E28-1EA6-02AA436E381A}"/>
              </a:ext>
            </a:extLst>
          </p:cNvPr>
          <p:cNvSpPr/>
          <p:nvPr/>
        </p:nvSpPr>
        <p:spPr>
          <a:xfrm>
            <a:off x="6807199" y="2071058"/>
            <a:ext cx="385407" cy="38540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700">
              <a:lnSpc>
                <a:spcPct val="120000"/>
              </a:lnSpc>
            </a:pPr>
            <a:endParaRPr lang="zh-CN" altLang="en-US" sz="200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BBB1585-73B9-B6A0-AF9B-C854B98326C6}"/>
              </a:ext>
            </a:extLst>
          </p:cNvPr>
          <p:cNvSpPr/>
          <p:nvPr/>
        </p:nvSpPr>
        <p:spPr>
          <a:xfrm>
            <a:off x="9682450" y="2994996"/>
            <a:ext cx="385407" cy="385407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700">
              <a:lnSpc>
                <a:spcPct val="120000"/>
              </a:lnSpc>
            </a:pPr>
            <a:endParaRPr lang="zh-CN" altLang="en-US" sz="2000">
              <a:solidFill>
                <a:srgbClr val="669900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B001B14-B9E3-448E-29D6-D65FFF0640A2}"/>
              </a:ext>
            </a:extLst>
          </p:cNvPr>
          <p:cNvGrpSpPr/>
          <p:nvPr/>
        </p:nvGrpSpPr>
        <p:grpSpPr>
          <a:xfrm>
            <a:off x="1019842" y="2994996"/>
            <a:ext cx="1920604" cy="1304506"/>
            <a:chOff x="1111045" y="3621703"/>
            <a:chExt cx="1920604" cy="1304506"/>
          </a:xfrm>
        </p:grpSpPr>
        <p:sp>
          <p:nvSpPr>
            <p:cNvPr id="28" name="标题 9">
              <a:extLst>
                <a:ext uri="{FF2B5EF4-FFF2-40B4-BE49-F238E27FC236}">
                  <a16:creationId xmlns:a16="http://schemas.microsoft.com/office/drawing/2014/main" id="{BB987C6D-BF4F-4635-7004-E9378417B873}"/>
                </a:ext>
              </a:extLst>
            </p:cNvPr>
            <p:cNvSpPr txBox="1">
              <a:spLocks/>
            </p:cNvSpPr>
            <p:nvPr/>
          </p:nvSpPr>
          <p:spPr>
            <a:xfrm>
              <a:off x="130810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1445E74-BAAE-CC6A-A844-31D373648AB4}"/>
                </a:ext>
              </a:extLst>
            </p:cNvPr>
            <p:cNvSpPr/>
            <p:nvPr/>
          </p:nvSpPr>
          <p:spPr>
            <a:xfrm>
              <a:off x="1111045" y="3936194"/>
              <a:ext cx="1915589" cy="990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E646633-400A-EA6D-6F99-59A94D5F69B3}"/>
              </a:ext>
            </a:extLst>
          </p:cNvPr>
          <p:cNvGrpSpPr/>
          <p:nvPr/>
        </p:nvGrpSpPr>
        <p:grpSpPr>
          <a:xfrm>
            <a:off x="3807643" y="4304341"/>
            <a:ext cx="1920604" cy="1304506"/>
            <a:chOff x="1111045" y="3621703"/>
            <a:chExt cx="1920604" cy="1304506"/>
          </a:xfrm>
        </p:grpSpPr>
        <p:sp>
          <p:nvSpPr>
            <p:cNvPr id="32" name="标题 9">
              <a:extLst>
                <a:ext uri="{FF2B5EF4-FFF2-40B4-BE49-F238E27FC236}">
                  <a16:creationId xmlns:a16="http://schemas.microsoft.com/office/drawing/2014/main" id="{CD2E6CA6-EB49-652B-B08F-83ADD396217F}"/>
                </a:ext>
              </a:extLst>
            </p:cNvPr>
            <p:cNvSpPr txBox="1">
              <a:spLocks/>
            </p:cNvSpPr>
            <p:nvPr/>
          </p:nvSpPr>
          <p:spPr>
            <a:xfrm>
              <a:off x="130810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4D29BA7-FD93-C2B8-E743-1A00C73F08E3}"/>
                </a:ext>
              </a:extLst>
            </p:cNvPr>
            <p:cNvSpPr/>
            <p:nvPr/>
          </p:nvSpPr>
          <p:spPr>
            <a:xfrm>
              <a:off x="1111045" y="3936194"/>
              <a:ext cx="1915589" cy="990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D53C52E-79DD-87BF-D8F8-D20F6884F464}"/>
              </a:ext>
            </a:extLst>
          </p:cNvPr>
          <p:cNvGrpSpPr/>
          <p:nvPr/>
        </p:nvGrpSpPr>
        <p:grpSpPr>
          <a:xfrm>
            <a:off x="4801133" y="1727197"/>
            <a:ext cx="1920604" cy="1304506"/>
            <a:chOff x="1111045" y="3621703"/>
            <a:chExt cx="1920604" cy="1304506"/>
          </a:xfrm>
        </p:grpSpPr>
        <p:sp>
          <p:nvSpPr>
            <p:cNvPr id="35" name="标题 9">
              <a:extLst>
                <a:ext uri="{FF2B5EF4-FFF2-40B4-BE49-F238E27FC236}">
                  <a16:creationId xmlns:a16="http://schemas.microsoft.com/office/drawing/2014/main" id="{5A57545F-EF96-E24B-FF81-76BD4E375FD1}"/>
                </a:ext>
              </a:extLst>
            </p:cNvPr>
            <p:cNvSpPr txBox="1">
              <a:spLocks/>
            </p:cNvSpPr>
            <p:nvPr/>
          </p:nvSpPr>
          <p:spPr>
            <a:xfrm>
              <a:off x="130810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CEA4835B-65D7-AE51-8D4E-7D45B4A2C2B2}"/>
                </a:ext>
              </a:extLst>
            </p:cNvPr>
            <p:cNvSpPr/>
            <p:nvPr/>
          </p:nvSpPr>
          <p:spPr>
            <a:xfrm>
              <a:off x="1111045" y="3936194"/>
              <a:ext cx="1915589" cy="990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42E11A3-35BB-28AE-1234-3233F1EAC08A}"/>
              </a:ext>
            </a:extLst>
          </p:cNvPr>
          <p:cNvGrpSpPr/>
          <p:nvPr/>
        </p:nvGrpSpPr>
        <p:grpSpPr>
          <a:xfrm>
            <a:off x="9042739" y="3498513"/>
            <a:ext cx="1932364" cy="1304506"/>
            <a:chOff x="1094270" y="3621703"/>
            <a:chExt cx="1932364" cy="1304506"/>
          </a:xfrm>
        </p:grpSpPr>
        <p:sp>
          <p:nvSpPr>
            <p:cNvPr id="38" name="标题 9">
              <a:extLst>
                <a:ext uri="{FF2B5EF4-FFF2-40B4-BE49-F238E27FC236}">
                  <a16:creationId xmlns:a16="http://schemas.microsoft.com/office/drawing/2014/main" id="{FCCFCF1D-BD6A-B411-EA47-CE47C9FD388C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F485DB67-3649-0A6D-E45A-FFF6075189DA}"/>
                </a:ext>
              </a:extLst>
            </p:cNvPr>
            <p:cNvSpPr/>
            <p:nvPr/>
          </p:nvSpPr>
          <p:spPr>
            <a:xfrm>
              <a:off x="1111045" y="3936194"/>
              <a:ext cx="1915589" cy="9900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2037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F411739-927D-DA13-A96A-559DB8F22A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7BAE37F0-6506-8E2E-F750-8C383700EF3D}"/>
              </a:ext>
            </a:extLst>
          </p:cNvPr>
          <p:cNvSpPr/>
          <p:nvPr/>
        </p:nvSpPr>
        <p:spPr>
          <a:xfrm>
            <a:off x="1244600" y="-1435983"/>
            <a:ext cx="9702800" cy="97028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@老油条PPT原创素材">
            <a:extLst>
              <a:ext uri="{FF2B5EF4-FFF2-40B4-BE49-F238E27FC236}">
                <a16:creationId xmlns:a16="http://schemas.microsoft.com/office/drawing/2014/main" id="{096357AB-4B23-4152-B7DE-1404275CEB6B}"/>
              </a:ext>
            </a:extLst>
          </p:cNvPr>
          <p:cNvSpPr/>
          <p:nvPr/>
        </p:nvSpPr>
        <p:spPr>
          <a:xfrm>
            <a:off x="3120911" y="3101543"/>
            <a:ext cx="5950177" cy="938357"/>
          </a:xfrm>
          <a:prstGeom prst="roundRect">
            <a:avLst>
              <a:gd name="adj" fmla="val 8300"/>
            </a:avLst>
          </a:prstGeom>
          <a:gradFill flip="none" rotWithShape="1">
            <a:gsLst>
              <a:gs pos="0">
                <a:schemeClr val="bg1">
                  <a:alpha val="79000"/>
                  <a:lumMod val="99000"/>
                </a:schemeClr>
              </a:gs>
              <a:gs pos="100000">
                <a:schemeClr val="bg1">
                  <a:alpha val="56000"/>
                </a:schemeClr>
              </a:gs>
              <a:gs pos="52000">
                <a:srgbClr val="00B0F0">
                  <a:alpha val="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1000">
                  <a:schemeClr val="accent1">
                    <a:lumMod val="20000"/>
                    <a:lumOff val="80000"/>
                    <a:alpha val="31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D2E511F-5486-43FD-91A5-C2D9423A87E0}"/>
              </a:ext>
            </a:extLst>
          </p:cNvPr>
          <p:cNvSpPr/>
          <p:nvPr/>
        </p:nvSpPr>
        <p:spPr>
          <a:xfrm>
            <a:off x="4229096" y="473340"/>
            <a:ext cx="373380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99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A7F86A1-F7F4-C984-4779-6F3A0504F0C5}"/>
              </a:ext>
            </a:extLst>
          </p:cNvPr>
          <p:cNvSpPr/>
          <p:nvPr/>
        </p:nvSpPr>
        <p:spPr>
          <a:xfrm>
            <a:off x="10947396" y="-711017"/>
            <a:ext cx="1788354" cy="178835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167554F-B54C-7A01-DDFB-4B19D2D558A9}"/>
              </a:ext>
            </a:extLst>
          </p:cNvPr>
          <p:cNvSpPr/>
          <p:nvPr/>
        </p:nvSpPr>
        <p:spPr>
          <a:xfrm>
            <a:off x="-3082170" y="-1719760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1750">
            <a:noFill/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0C2743-5B13-8932-7B9B-DBD4AA50E9FE}"/>
              </a:ext>
            </a:extLst>
          </p:cNvPr>
          <p:cNvSpPr txBox="1"/>
          <p:nvPr/>
        </p:nvSpPr>
        <p:spPr>
          <a:xfrm>
            <a:off x="3869649" y="3296226"/>
            <a:ext cx="44526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7317D7-FEB5-F366-BF84-651562FA1C7F}"/>
              </a:ext>
            </a:extLst>
          </p:cNvPr>
          <p:cNvSpPr txBox="1"/>
          <p:nvPr/>
        </p:nvSpPr>
        <p:spPr>
          <a:xfrm>
            <a:off x="2685136" y="4346041"/>
            <a:ext cx="682172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78D291E-C2BB-682E-A812-A8C1A705D3EA}"/>
              </a:ext>
            </a:extLst>
          </p:cNvPr>
          <p:cNvSpPr/>
          <p:nvPr/>
        </p:nvSpPr>
        <p:spPr>
          <a:xfrm>
            <a:off x="7631928" y="5335128"/>
            <a:ext cx="4557486" cy="455748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5000"/>
                </a:schemeClr>
              </a:gs>
              <a:gs pos="52000">
                <a:schemeClr val="bg1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35000">
                  <a:srgbClr val="00B0F0">
                    <a:alpha val="8900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381000" sx="102000" sy="102000" algn="ctr" rotWithShape="0">
              <a:srgbClr val="00B0F0"/>
            </a:outerShdw>
          </a:effectLst>
          <a:scene3d>
            <a:camera prst="perspectiveFront">
              <a:rot lat="0" lon="0" rev="0"/>
            </a:camera>
            <a:lightRig rig="threePt" dir="t">
              <a:rot lat="0" lon="0" rev="4800000"/>
            </a:lightRig>
          </a:scene3d>
          <a:sp3d extrusionH="50800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3878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9602673-DA64-1A9A-F7EF-D3352361CBB7}"/>
              </a:ext>
            </a:extLst>
          </p:cNvPr>
          <p:cNvSpPr txBox="1"/>
          <p:nvPr/>
        </p:nvSpPr>
        <p:spPr>
          <a:xfrm>
            <a:off x="1628775" y="184665"/>
            <a:ext cx="36448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6FEE39-593A-3802-3257-5D64123F4B49}"/>
              </a:ext>
            </a:extLst>
          </p:cNvPr>
          <p:cNvSpPr/>
          <p:nvPr/>
        </p:nvSpPr>
        <p:spPr>
          <a:xfrm>
            <a:off x="409571" y="0"/>
            <a:ext cx="1130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37000">
                      <a:schemeClr val="bg1"/>
                    </a:gs>
                    <a:gs pos="100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ea typeface="美呗嘿嘿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b="1" i="0" dirty="0">
              <a:gradFill flip="none" rotWithShape="1">
                <a:gsLst>
                  <a:gs pos="37000">
                    <a:schemeClr val="bg1"/>
                  </a:gs>
                  <a:gs pos="100000">
                    <a:schemeClr val="bg1">
                      <a:alpha val="5000"/>
                    </a:schemeClr>
                  </a:gs>
                </a:gsLst>
                <a:lin ang="5400000" scaled="1"/>
                <a:tileRect/>
              </a:gradFill>
              <a:effectLst/>
              <a:ea typeface="美呗嘿嘿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Oval 16">
            <a:extLst>
              <a:ext uri="{FF2B5EF4-FFF2-40B4-BE49-F238E27FC236}">
                <a16:creationId xmlns:a16="http://schemas.microsoft.com/office/drawing/2014/main" id="{124F2653-2287-78DC-3C9E-B0708EEEF22B}"/>
              </a:ext>
            </a:extLst>
          </p:cNvPr>
          <p:cNvSpPr/>
          <p:nvPr/>
        </p:nvSpPr>
        <p:spPr>
          <a:xfrm>
            <a:off x="1539875" y="2130712"/>
            <a:ext cx="725092" cy="72509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Shape 2579">
            <a:extLst>
              <a:ext uri="{FF2B5EF4-FFF2-40B4-BE49-F238E27FC236}">
                <a16:creationId xmlns:a16="http://schemas.microsoft.com/office/drawing/2014/main" id="{CC32F042-C0E3-CC7E-C94B-A38EF768B669}"/>
              </a:ext>
            </a:extLst>
          </p:cNvPr>
          <p:cNvSpPr/>
          <p:nvPr/>
        </p:nvSpPr>
        <p:spPr>
          <a:xfrm>
            <a:off x="1762757" y="235359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defTabSz="2285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ADA18328-D18E-4A2E-ABCC-9CC0C0F17CBD}"/>
              </a:ext>
            </a:extLst>
          </p:cNvPr>
          <p:cNvSpPr/>
          <p:nvPr/>
        </p:nvSpPr>
        <p:spPr>
          <a:xfrm>
            <a:off x="6384376" y="2130712"/>
            <a:ext cx="725092" cy="72509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6200000" rotWithShape="0">
              <a:prstClr val="black">
                <a:alpha val="7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Shape 2629">
            <a:extLst>
              <a:ext uri="{FF2B5EF4-FFF2-40B4-BE49-F238E27FC236}">
                <a16:creationId xmlns:a16="http://schemas.microsoft.com/office/drawing/2014/main" id="{23ABA563-C6F5-ED5A-2D4D-F396C252B42B}"/>
              </a:ext>
            </a:extLst>
          </p:cNvPr>
          <p:cNvSpPr/>
          <p:nvPr/>
        </p:nvSpPr>
        <p:spPr>
          <a:xfrm>
            <a:off x="6607220" y="2353594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rgbClr val="00B0F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defTabSz="2285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" name="Oval 27">
            <a:extLst>
              <a:ext uri="{FF2B5EF4-FFF2-40B4-BE49-F238E27FC236}">
                <a16:creationId xmlns:a16="http://schemas.microsoft.com/office/drawing/2014/main" id="{F72C7483-2E5E-5786-979F-50B71D29E388}"/>
              </a:ext>
            </a:extLst>
          </p:cNvPr>
          <p:cNvSpPr/>
          <p:nvPr/>
        </p:nvSpPr>
        <p:spPr>
          <a:xfrm>
            <a:off x="1539875" y="4067429"/>
            <a:ext cx="725092" cy="72509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6200000" rotWithShape="0">
              <a:prstClr val="black">
                <a:alpha val="7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Shape 2633">
            <a:extLst>
              <a:ext uri="{FF2B5EF4-FFF2-40B4-BE49-F238E27FC236}">
                <a16:creationId xmlns:a16="http://schemas.microsoft.com/office/drawing/2014/main" id="{A9A305D6-8D5C-5F07-7225-D7B3E43C073B}"/>
              </a:ext>
            </a:extLst>
          </p:cNvPr>
          <p:cNvSpPr/>
          <p:nvPr/>
        </p:nvSpPr>
        <p:spPr>
          <a:xfrm>
            <a:off x="1762757" y="429031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00B0F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defTabSz="2285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24">
            <a:extLst>
              <a:ext uri="{FF2B5EF4-FFF2-40B4-BE49-F238E27FC236}">
                <a16:creationId xmlns:a16="http://schemas.microsoft.com/office/drawing/2014/main" id="{BE5D7760-F4D9-353E-A5C7-69D8E4F05C1F}"/>
              </a:ext>
            </a:extLst>
          </p:cNvPr>
          <p:cNvSpPr/>
          <p:nvPr/>
        </p:nvSpPr>
        <p:spPr>
          <a:xfrm>
            <a:off x="6384376" y="4066772"/>
            <a:ext cx="725092" cy="72509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Shape 2840">
            <a:extLst>
              <a:ext uri="{FF2B5EF4-FFF2-40B4-BE49-F238E27FC236}">
                <a16:creationId xmlns:a16="http://schemas.microsoft.com/office/drawing/2014/main" id="{29E41178-72EE-AD19-1994-5E157BA50B99}"/>
              </a:ext>
            </a:extLst>
          </p:cNvPr>
          <p:cNvSpPr/>
          <p:nvPr/>
        </p:nvSpPr>
        <p:spPr>
          <a:xfrm>
            <a:off x="6607258" y="4302351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defTabSz="2285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E01D925-CB68-681D-2932-71D815B772D1}"/>
              </a:ext>
            </a:extLst>
          </p:cNvPr>
          <p:cNvGrpSpPr/>
          <p:nvPr/>
        </p:nvGrpSpPr>
        <p:grpSpPr>
          <a:xfrm>
            <a:off x="2487811" y="2124494"/>
            <a:ext cx="3513960" cy="842841"/>
            <a:chOff x="1094270" y="3621703"/>
            <a:chExt cx="3513960" cy="842841"/>
          </a:xfrm>
        </p:grpSpPr>
        <p:sp>
          <p:nvSpPr>
            <p:cNvPr id="32" name="标题 9">
              <a:extLst>
                <a:ext uri="{FF2B5EF4-FFF2-40B4-BE49-F238E27FC236}">
                  <a16:creationId xmlns:a16="http://schemas.microsoft.com/office/drawing/2014/main" id="{2CCED59C-F47E-9494-2D6A-B00FDACB5512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38BE93F4-3BC7-B4AB-341B-D68A0FC50A07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019CEA4-0D08-9F47-39BE-B81B74A9C448}"/>
              </a:ext>
            </a:extLst>
          </p:cNvPr>
          <p:cNvGrpSpPr/>
          <p:nvPr/>
        </p:nvGrpSpPr>
        <p:grpSpPr>
          <a:xfrm>
            <a:off x="2487811" y="4066772"/>
            <a:ext cx="3513960" cy="842841"/>
            <a:chOff x="1094270" y="3621703"/>
            <a:chExt cx="3513960" cy="842841"/>
          </a:xfrm>
        </p:grpSpPr>
        <p:sp>
          <p:nvSpPr>
            <p:cNvPr id="35" name="标题 9">
              <a:extLst>
                <a:ext uri="{FF2B5EF4-FFF2-40B4-BE49-F238E27FC236}">
                  <a16:creationId xmlns:a16="http://schemas.microsoft.com/office/drawing/2014/main" id="{66A564FF-C9B9-FB60-460F-52D6819E0B13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F1CBAC6-D43A-6161-05E0-F2A78F415032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737ED74-2D63-FC05-5FD1-91CF7829524D}"/>
              </a:ext>
            </a:extLst>
          </p:cNvPr>
          <p:cNvGrpSpPr/>
          <p:nvPr/>
        </p:nvGrpSpPr>
        <p:grpSpPr>
          <a:xfrm>
            <a:off x="7275711" y="2124494"/>
            <a:ext cx="3513960" cy="842841"/>
            <a:chOff x="1094270" y="3621703"/>
            <a:chExt cx="3513960" cy="842841"/>
          </a:xfrm>
        </p:grpSpPr>
        <p:sp>
          <p:nvSpPr>
            <p:cNvPr id="38" name="标题 9">
              <a:extLst>
                <a:ext uri="{FF2B5EF4-FFF2-40B4-BE49-F238E27FC236}">
                  <a16:creationId xmlns:a16="http://schemas.microsoft.com/office/drawing/2014/main" id="{9F555E5A-24D8-9AD5-173F-C509F06E0E51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DD865E2B-5868-1B02-C1DD-AC45EFFA9AF8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B0D8840-DB16-ECF7-F335-5472F8224563}"/>
              </a:ext>
            </a:extLst>
          </p:cNvPr>
          <p:cNvGrpSpPr/>
          <p:nvPr/>
        </p:nvGrpSpPr>
        <p:grpSpPr>
          <a:xfrm>
            <a:off x="7275711" y="4066772"/>
            <a:ext cx="3513960" cy="842841"/>
            <a:chOff x="1094270" y="3621703"/>
            <a:chExt cx="3513960" cy="842841"/>
          </a:xfrm>
        </p:grpSpPr>
        <p:sp>
          <p:nvSpPr>
            <p:cNvPr id="41" name="标题 9">
              <a:extLst>
                <a:ext uri="{FF2B5EF4-FFF2-40B4-BE49-F238E27FC236}">
                  <a16:creationId xmlns:a16="http://schemas.microsoft.com/office/drawing/2014/main" id="{5C794237-606C-D447-73CF-AD5F9ABE9EC2}"/>
                </a:ext>
              </a:extLst>
            </p:cNvPr>
            <p:cNvSpPr txBox="1">
              <a:spLocks/>
            </p:cNvSpPr>
            <p:nvPr/>
          </p:nvSpPr>
          <p:spPr>
            <a:xfrm>
              <a:off x="1094270" y="3621703"/>
              <a:ext cx="1723549" cy="3715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2C41B921-D740-957C-2C9E-E86B8E072683}"/>
                </a:ext>
              </a:extLst>
            </p:cNvPr>
            <p:cNvSpPr/>
            <p:nvPr/>
          </p:nvSpPr>
          <p:spPr>
            <a:xfrm>
              <a:off x="1111045" y="3936194"/>
              <a:ext cx="3497185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2354802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ipkpkku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alpha val="25000"/>
              </a:schemeClr>
            </a:gs>
            <a:gs pos="100000">
              <a:schemeClr val="bg1">
                <a:alpha val="5000"/>
              </a:schemeClr>
            </a:gs>
            <a:gs pos="52000">
              <a:schemeClr val="bg1">
                <a:alpha val="20000"/>
              </a:schemeClr>
            </a:gs>
          </a:gsLst>
          <a:path path="circle">
            <a:fillToRect r="100000" b="100000"/>
          </a:path>
          <a:tileRect l="-100000" t="-100000"/>
        </a:gradFill>
        <a:ln w="31750">
          <a:gradFill>
            <a:gsLst>
              <a:gs pos="70000">
                <a:srgbClr val="00B0F0">
                  <a:alpha val="89000"/>
                </a:srgbClr>
              </a:gs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2700000" scaled="0"/>
          </a:gradFill>
        </a:ln>
        <a:effectLst>
          <a:outerShdw blurRad="381000" sx="102000" sy="102000" algn="ctr" rotWithShape="0">
            <a:srgbClr val="00B0F0"/>
          </a:outerShdw>
        </a:effectLst>
        <a:scene3d>
          <a:camera prst="perspectiveFront">
            <a:rot lat="0" lon="0" rev="0"/>
          </a:camera>
          <a:lightRig rig="threePt" dir="t">
            <a:rot lat="0" lon="0" rev="4800000"/>
          </a:lightRig>
        </a:scene3d>
        <a:sp3d extrusionH="50800" prstMaterial="softEdge"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2233</Words>
  <Application>Microsoft Office PowerPoint</Application>
  <PresentationFormat>宽屏</PresentationFormat>
  <Paragraphs>230</Paragraphs>
  <Slides>24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Gill Sans</vt:lpstr>
      <vt:lpstr>HarmonyOS Sans SC</vt:lpstr>
      <vt:lpstr>阿里巴巴普惠体 2.0 55 Regular</vt:lpstr>
      <vt:lpstr>等线</vt:lpstr>
      <vt:lpstr>美呗嘿嘿体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蓝紫渐变毛玻璃风总结汇报商务通用ppt模板</dc:title>
  <dc:creator>51PPT模板网</dc:creator>
  <cp:keywords>www.51pptmoban.com</cp:keywords>
  <dc:description>www.51pptmoban.com</dc:description>
  <cp:lastModifiedBy>Win user</cp:lastModifiedBy>
  <cp:revision>147</cp:revision>
  <dcterms:modified xsi:type="dcterms:W3CDTF">2022-10-26T13:57:18Z</dcterms:modified>
</cp:coreProperties>
</file>