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3" r:id="rId2"/>
    <p:sldId id="284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7" r:id="rId14"/>
    <p:sldId id="298" r:id="rId15"/>
    <p:sldId id="299" r:id="rId16"/>
    <p:sldId id="300" r:id="rId17"/>
    <p:sldId id="301" r:id="rId18"/>
    <p:sldId id="303" r:id="rId19"/>
    <p:sldId id="302" r:id="rId20"/>
    <p:sldId id="306" r:id="rId21"/>
    <p:sldId id="305" r:id="rId22"/>
    <p:sldId id="308" r:id="rId23"/>
    <p:sldId id="309" r:id="rId24"/>
    <p:sldId id="256" r:id="rId25"/>
    <p:sldId id="31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8AE1"/>
    <a:srgbClr val="284BDC"/>
    <a:srgbClr val="D4DAEC"/>
    <a:srgbClr val="98D2F3"/>
    <a:srgbClr val="F3FDFF"/>
    <a:srgbClr val="02A7E3"/>
    <a:srgbClr val="9C1D00"/>
    <a:srgbClr val="121416"/>
    <a:srgbClr val="1316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621" autoAdjust="0"/>
  </p:normalViewPr>
  <p:slideViewPr>
    <p:cSldViewPr snapToGrid="0" showGuides="1">
      <p:cViewPr>
        <p:scale>
          <a:sx n="33" d="100"/>
          <a:sy n="33" d="100"/>
        </p:scale>
        <p:origin x="2178" y="1428"/>
      </p:cViewPr>
      <p:guideLst>
        <p:guide orient="horz" pos="2160"/>
        <p:guide pos="3840"/>
      </p:guideLst>
    </p:cSldViewPr>
  </p:slideViewPr>
  <p:notesTextViewPr>
    <p:cViewPr>
      <p:scale>
        <a:sx n="33" d="100"/>
        <a:sy n="33" d="100"/>
      </p:scale>
      <p:origin x="0" y="-48"/>
    </p:cViewPr>
  </p:notesTextViewPr>
  <p:sorterViewPr>
    <p:cViewPr>
      <p:scale>
        <a:sx n="100" d="100"/>
        <a:sy n="100" d="100"/>
      </p:scale>
      <p:origin x="0" y="-35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AF5F0"/>
            </a:solidFill>
          </c:spPr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0BA-451D-AFA7-0A3D7AAE8D1D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1F8AE1"/>
                  </a:gs>
                  <a:gs pos="100000">
                    <a:srgbClr val="284BDC"/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0BA-451D-AFA7-0A3D7AAE8D1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0BA-451D-AFA7-0A3D7AAE8D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B3340"/>
            </a:solidFill>
          </c:spPr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022-443D-98D2-86959B1B6CC6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D4DAEC"/>
                  </a:gs>
                  <a:gs pos="100000">
                    <a:srgbClr val="98D2F3"/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022-443D-98D2-86959B1B6C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022-443D-98D2-86959B1B6C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9925B"/>
            </a:solidFill>
          </c:spPr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3DE-4EE1-86C1-B56CB77A6E99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1F8AE1"/>
                  </a:gs>
                  <a:gs pos="100000">
                    <a:srgbClr val="284BDC"/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3DE-4EE1-86C1-B56CB77A6E9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3DE-4EE1-86C1-B56CB77A6E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AF5F0"/>
            </a:solidFill>
          </c:spPr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9AB-4806-B678-59D093703C08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D4DAEC"/>
                  </a:gs>
                  <a:gs pos="100000">
                    <a:srgbClr val="98D2F3"/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9AB-4806-B678-59D093703C0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6.3</c:v>
                </c:pt>
                <c:pt idx="1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9AB-4806-B678-59D093703C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A718E-15BC-4CBB-B314-2353592DE9D6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A48DFB-0754-482C-A4ED-1DB0A9EC57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518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813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8684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6559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9632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574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48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268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3203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3874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6096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665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2510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3381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697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1958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9266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6030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401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901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685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572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300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0398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78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48DFB-0754-482C-A4ED-1DB0A9EC574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34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DA9061-4C33-4D9C-9657-19D15C08E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9AD0EE8-9C05-4312-A565-672CEE47FD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21346F-7155-4EAD-9EC2-ECE522E62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4BFA-5D2E-48F5-A9E5-F480D01B51BF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13FCBC-E427-4883-B6B2-BE1896116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24E0D3-D638-4DD7-91B0-40088EC29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58C2F-9862-4121-9AF3-95BE842693D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BBCEA2A-8B8D-D028-5EB2-136FF1ED60F1}"/>
              </a:ext>
            </a:extLst>
          </p:cNvPr>
          <p:cNvGrpSpPr/>
          <p:nvPr userDrawn="1"/>
        </p:nvGrpSpPr>
        <p:grpSpPr>
          <a:xfrm rot="5400000">
            <a:off x="-4135730" y="-10320283"/>
            <a:ext cx="11660224" cy="11660224"/>
            <a:chOff x="265888" y="-3437546"/>
            <a:chExt cx="11660224" cy="1166022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87A1950-5D08-2278-34E8-1EB8758781A2}"/>
                </a:ext>
              </a:extLst>
            </p:cNvPr>
            <p:cNvSpPr/>
            <p:nvPr/>
          </p:nvSpPr>
          <p:spPr>
            <a:xfrm>
              <a:off x="885910" y="-2817524"/>
              <a:ext cx="10420180" cy="10420180"/>
            </a:xfrm>
            <a:prstGeom prst="ellipse">
              <a:avLst/>
            </a:prstGeom>
            <a:noFill/>
            <a:ln w="38100" cap="flat" cmpd="sng" algn="ctr">
              <a:gradFill flip="none" rotWithShape="1">
                <a:gsLst>
                  <a:gs pos="56000">
                    <a:srgbClr val="02A7E3">
                      <a:alpha val="10000"/>
                    </a:srgbClr>
                  </a:gs>
                  <a:gs pos="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8F463B40-BD9C-3208-E2B6-425D532D9E8D}"/>
                </a:ext>
              </a:extLst>
            </p:cNvPr>
            <p:cNvSpPr/>
            <p:nvPr/>
          </p:nvSpPr>
          <p:spPr>
            <a:xfrm>
              <a:off x="265888" y="-3437546"/>
              <a:ext cx="11660224" cy="11660224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73000">
                    <a:srgbClr val="02A7E3">
                      <a:alpha val="19000"/>
                    </a:srgbClr>
                  </a:gs>
                  <a:gs pos="3600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E3B4ACDD-047E-D36F-7DCA-19D3940F1345}"/>
                </a:ext>
              </a:extLst>
            </p:cNvPr>
            <p:cNvSpPr/>
            <p:nvPr/>
          </p:nvSpPr>
          <p:spPr>
            <a:xfrm>
              <a:off x="1394156" y="-2309278"/>
              <a:ext cx="9403688" cy="9403688"/>
            </a:xfrm>
            <a:prstGeom prst="ellipse">
              <a:avLst/>
            </a:prstGeom>
            <a:noFill/>
            <a:ln w="127000">
              <a:gradFill>
                <a:gsLst>
                  <a:gs pos="0">
                    <a:srgbClr val="02A7E3">
                      <a:alpha val="0"/>
                    </a:srgbClr>
                  </a:gs>
                  <a:gs pos="97248">
                    <a:srgbClr val="02A7E3">
                      <a:alpha val="0"/>
                    </a:srgbClr>
                  </a:gs>
                  <a:gs pos="51000">
                    <a:srgbClr val="02A7E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Picture 48">
            <a:extLst>
              <a:ext uri="{FF2B5EF4-FFF2-40B4-BE49-F238E27FC236}">
                <a16:creationId xmlns:a16="http://schemas.microsoft.com/office/drawing/2014/main" id="{DFB893D6-4826-D71D-B2D1-4DA0C50D96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76240"/>
            <a:ext cx="12186317" cy="3481760"/>
          </a:xfrm>
          <a:prstGeom prst="rect">
            <a:avLst/>
          </a:pr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id="{492EEA47-A546-4DE9-3E3F-2369F937176B}"/>
              </a:ext>
            </a:extLst>
          </p:cNvPr>
          <p:cNvSpPr/>
          <p:nvPr userDrawn="1"/>
        </p:nvSpPr>
        <p:spPr>
          <a:xfrm rot="5154528">
            <a:off x="3912717" y="-1420165"/>
            <a:ext cx="2060025" cy="2060025"/>
          </a:xfrm>
          <a:prstGeom prst="ellipse">
            <a:avLst/>
          </a:prstGeom>
          <a:gradFill>
            <a:gsLst>
              <a:gs pos="0">
                <a:srgbClr val="02A7E3">
                  <a:alpha val="16000"/>
                </a:srgbClr>
              </a:gs>
              <a:gs pos="97248">
                <a:srgbClr val="284BDC">
                  <a:alpha val="1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42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800A3A-3074-47D7-886D-650B1B75D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12E2D5C-89F1-4C34-8BA1-9EB9DA335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27FC0B-AF1A-400C-A708-D9BEFC67E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A4BFA-5D2E-48F5-A9E5-F480D01B51BF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5A2E1C-A721-4870-BBF2-D18FF1B2D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D495D2-21D9-44F8-A5E7-9B48D9F80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58C2F-9862-4121-9AF3-95BE84269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16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2B8AE25-7FB3-43E3-AB32-7711F747E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249C6F-B864-4268-BA8B-FACA9DF41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F59EED-0B55-4456-9A2A-F7D928FE04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A4BFA-5D2E-48F5-A9E5-F480D01B51BF}" type="datetimeFigureOut">
              <a:rPr lang="zh-CN" altLang="en-US" smtClean="0"/>
              <a:t>2022/10/27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256DE7-D4D0-454D-88F7-56C1558152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405D04-4D68-41C1-BAC4-BF3E2C4666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58C2F-9862-4121-9AF3-95BE842693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799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82B776A6-EF5C-6FED-BC4A-3DB3169CF2A9}"/>
              </a:ext>
            </a:extLst>
          </p:cNvPr>
          <p:cNvGrpSpPr/>
          <p:nvPr/>
        </p:nvGrpSpPr>
        <p:grpSpPr>
          <a:xfrm>
            <a:off x="265888" y="-3437546"/>
            <a:ext cx="11660224" cy="11660224"/>
            <a:chOff x="265888" y="-3437546"/>
            <a:chExt cx="11660224" cy="11660224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008976C-690A-C0CA-B624-7B4D37B4DCCB}"/>
                </a:ext>
              </a:extLst>
            </p:cNvPr>
            <p:cNvSpPr/>
            <p:nvPr/>
          </p:nvSpPr>
          <p:spPr>
            <a:xfrm>
              <a:off x="885910" y="-2817524"/>
              <a:ext cx="10420180" cy="10420180"/>
            </a:xfrm>
            <a:prstGeom prst="ellipse">
              <a:avLst/>
            </a:prstGeom>
            <a:noFill/>
            <a:ln w="38100" cap="flat" cmpd="sng" algn="ctr">
              <a:gradFill flip="none" rotWithShape="1">
                <a:gsLst>
                  <a:gs pos="70000">
                    <a:srgbClr val="02A7E3">
                      <a:alpha val="10000"/>
                    </a:srgbClr>
                  </a:gs>
                  <a:gs pos="3000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508FA406-6F63-03E1-A448-C5EDD3AA376C}"/>
                </a:ext>
              </a:extLst>
            </p:cNvPr>
            <p:cNvSpPr/>
            <p:nvPr/>
          </p:nvSpPr>
          <p:spPr>
            <a:xfrm>
              <a:off x="265888" y="-3437546"/>
              <a:ext cx="11660224" cy="11660224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73000">
                    <a:srgbClr val="02A7E3">
                      <a:alpha val="19000"/>
                    </a:srgbClr>
                  </a:gs>
                  <a:gs pos="3600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025B447C-061F-768B-3FF3-4B7036641A4D}"/>
                </a:ext>
              </a:extLst>
            </p:cNvPr>
            <p:cNvSpPr/>
            <p:nvPr/>
          </p:nvSpPr>
          <p:spPr>
            <a:xfrm>
              <a:off x="1394156" y="-2309278"/>
              <a:ext cx="9403688" cy="9403688"/>
            </a:xfrm>
            <a:prstGeom prst="ellipse">
              <a:avLst/>
            </a:prstGeom>
            <a:noFill/>
            <a:ln w="127000">
              <a:gradFill>
                <a:gsLst>
                  <a:gs pos="24000">
                    <a:srgbClr val="02A7E3">
                      <a:alpha val="0"/>
                    </a:srgbClr>
                  </a:gs>
                  <a:gs pos="97248">
                    <a:srgbClr val="02A7E3">
                      <a:alpha val="0"/>
                    </a:srgbClr>
                  </a:gs>
                  <a:gs pos="69000">
                    <a:srgbClr val="02A7E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A894A3C6-9902-AE8B-76CD-6E937AED93C7}"/>
              </a:ext>
            </a:extLst>
          </p:cNvPr>
          <p:cNvSpPr/>
          <p:nvPr/>
        </p:nvSpPr>
        <p:spPr>
          <a:xfrm>
            <a:off x="1122784" y="2998429"/>
            <a:ext cx="861142" cy="86114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Picture 48">
            <a:extLst>
              <a:ext uri="{FF2B5EF4-FFF2-40B4-BE49-F238E27FC236}">
                <a16:creationId xmlns:a16="http://schemas.microsoft.com/office/drawing/2014/main" id="{9ECE1FBB-853B-07E8-721A-875CB3E4ED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74590"/>
            <a:ext cx="12186317" cy="3992806"/>
          </a:xfrm>
          <a:prstGeom prst="rect">
            <a:avLst/>
          </a:prstGeom>
        </p:spPr>
      </p:pic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99B8F07B-FAD8-E278-B991-E29E6A2BAE45}"/>
              </a:ext>
            </a:extLst>
          </p:cNvPr>
          <p:cNvSpPr/>
          <p:nvPr/>
        </p:nvSpPr>
        <p:spPr>
          <a:xfrm>
            <a:off x="4378994" y="4241153"/>
            <a:ext cx="3445272" cy="3689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2A7E3"/>
              </a:gs>
              <a:gs pos="100000">
                <a:srgbClr val="284BD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F513301-3D65-F7E6-1330-58E49DC24E2B}"/>
              </a:ext>
            </a:extLst>
          </p:cNvPr>
          <p:cNvGrpSpPr/>
          <p:nvPr/>
        </p:nvGrpSpPr>
        <p:grpSpPr>
          <a:xfrm>
            <a:off x="6544656" y="1228767"/>
            <a:ext cx="3732915" cy="1793902"/>
            <a:chOff x="6667639" y="1490025"/>
            <a:chExt cx="3732915" cy="1793902"/>
          </a:xfrm>
          <a:gradFill>
            <a:gsLst>
              <a:gs pos="0">
                <a:srgbClr val="02A7E3"/>
              </a:gs>
              <a:gs pos="100000">
                <a:srgbClr val="284BDC"/>
              </a:gs>
            </a:gsLst>
            <a:lin ang="5400000" scaled="1"/>
          </a:gradFill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8D2DA76C-B824-F782-FDC4-A7D31B7C49E9}"/>
                </a:ext>
              </a:extLst>
            </p:cNvPr>
            <p:cNvGrpSpPr/>
            <p:nvPr/>
          </p:nvGrpSpPr>
          <p:grpSpPr>
            <a:xfrm>
              <a:off x="8855466" y="1490025"/>
              <a:ext cx="1545088" cy="1793902"/>
              <a:chOff x="8855466" y="1490025"/>
              <a:chExt cx="1545088" cy="1793902"/>
            </a:xfrm>
            <a:grpFill/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74ECD48C-A49B-66B4-25C8-1B4D3D4705FB}"/>
                  </a:ext>
                </a:extLst>
              </p:cNvPr>
              <p:cNvSpPr txBox="1"/>
              <p:nvPr/>
            </p:nvSpPr>
            <p:spPr>
              <a:xfrm>
                <a:off x="8855466" y="1490025"/>
                <a:ext cx="1545088" cy="1793902"/>
              </a:xfrm>
              <a:custGeom>
                <a:avLst/>
                <a:gdLst/>
                <a:ahLst/>
                <a:cxnLst/>
                <a:rect l="l" t="t" r="r" b="b"/>
                <a:pathLst>
                  <a:path w="1545088" h="1793902">
                    <a:moveTo>
                      <a:pt x="764124" y="0"/>
                    </a:moveTo>
                    <a:cubicBezTo>
                      <a:pt x="766930" y="0"/>
                      <a:pt x="774298" y="3508"/>
                      <a:pt x="786226" y="10525"/>
                    </a:cubicBezTo>
                    <a:cubicBezTo>
                      <a:pt x="798155" y="17542"/>
                      <a:pt x="809031" y="24558"/>
                      <a:pt x="818854" y="31575"/>
                    </a:cubicBezTo>
                    <a:cubicBezTo>
                      <a:pt x="834291" y="44205"/>
                      <a:pt x="844115" y="51222"/>
                      <a:pt x="848325" y="52625"/>
                    </a:cubicBezTo>
                    <a:cubicBezTo>
                      <a:pt x="862358" y="56835"/>
                      <a:pt x="872883" y="77886"/>
                      <a:pt x="879900" y="115776"/>
                    </a:cubicBezTo>
                    <a:lnTo>
                      <a:pt x="890425" y="157877"/>
                    </a:lnTo>
                    <a:cubicBezTo>
                      <a:pt x="894635" y="178927"/>
                      <a:pt x="897442" y="196469"/>
                      <a:pt x="898845" y="210502"/>
                    </a:cubicBezTo>
                    <a:cubicBezTo>
                      <a:pt x="900249" y="218922"/>
                      <a:pt x="900950" y="228746"/>
                      <a:pt x="900950" y="239973"/>
                    </a:cubicBezTo>
                    <a:cubicBezTo>
                      <a:pt x="900950" y="256813"/>
                      <a:pt x="896740" y="284880"/>
                      <a:pt x="888320" y="324174"/>
                    </a:cubicBezTo>
                    <a:lnTo>
                      <a:pt x="879900" y="347329"/>
                    </a:lnTo>
                    <a:lnTo>
                      <a:pt x="871480" y="372589"/>
                    </a:lnTo>
                    <a:lnTo>
                      <a:pt x="869375" y="391534"/>
                    </a:lnTo>
                    <a:lnTo>
                      <a:pt x="882005" y="391534"/>
                    </a:lnTo>
                    <a:cubicBezTo>
                      <a:pt x="890425" y="391534"/>
                      <a:pt x="895337" y="392938"/>
                      <a:pt x="896740" y="395744"/>
                    </a:cubicBezTo>
                    <a:cubicBezTo>
                      <a:pt x="898144" y="397148"/>
                      <a:pt x="901652" y="397850"/>
                      <a:pt x="907265" y="397850"/>
                    </a:cubicBezTo>
                    <a:cubicBezTo>
                      <a:pt x="912879" y="397850"/>
                      <a:pt x="921299" y="400656"/>
                      <a:pt x="932526" y="406270"/>
                    </a:cubicBezTo>
                    <a:cubicBezTo>
                      <a:pt x="943752" y="411883"/>
                      <a:pt x="950769" y="414690"/>
                      <a:pt x="953576" y="414690"/>
                    </a:cubicBezTo>
                    <a:cubicBezTo>
                      <a:pt x="957786" y="414690"/>
                      <a:pt x="966908" y="417496"/>
                      <a:pt x="980941" y="423110"/>
                    </a:cubicBezTo>
                    <a:cubicBezTo>
                      <a:pt x="993571" y="427320"/>
                      <a:pt x="1002693" y="429425"/>
                      <a:pt x="1008307" y="429425"/>
                    </a:cubicBezTo>
                    <a:cubicBezTo>
                      <a:pt x="1012517" y="429425"/>
                      <a:pt x="1017428" y="432231"/>
                      <a:pt x="1023042" y="437845"/>
                    </a:cubicBezTo>
                    <a:cubicBezTo>
                      <a:pt x="1028655" y="443458"/>
                      <a:pt x="1031462" y="449072"/>
                      <a:pt x="1031462" y="454685"/>
                    </a:cubicBezTo>
                    <a:cubicBezTo>
                      <a:pt x="1031462" y="460299"/>
                      <a:pt x="1029357" y="465210"/>
                      <a:pt x="1025147" y="469420"/>
                    </a:cubicBezTo>
                    <a:cubicBezTo>
                      <a:pt x="1018130" y="479244"/>
                      <a:pt x="1014622" y="497487"/>
                      <a:pt x="1014622" y="524151"/>
                    </a:cubicBezTo>
                    <a:cubicBezTo>
                      <a:pt x="1014622" y="535378"/>
                      <a:pt x="1015323" y="543096"/>
                      <a:pt x="1016727" y="547306"/>
                    </a:cubicBezTo>
                    <a:cubicBezTo>
                      <a:pt x="1018130" y="551516"/>
                      <a:pt x="1018832" y="556428"/>
                      <a:pt x="1018832" y="562041"/>
                    </a:cubicBezTo>
                    <a:cubicBezTo>
                      <a:pt x="1018832" y="567655"/>
                      <a:pt x="1016025" y="573970"/>
                      <a:pt x="1010412" y="580987"/>
                    </a:cubicBezTo>
                    <a:cubicBezTo>
                      <a:pt x="1000588" y="592213"/>
                      <a:pt x="992870" y="599230"/>
                      <a:pt x="987256" y="602037"/>
                    </a:cubicBezTo>
                    <a:cubicBezTo>
                      <a:pt x="981643" y="604844"/>
                      <a:pt x="969714" y="606247"/>
                      <a:pt x="951471" y="606247"/>
                    </a:cubicBezTo>
                    <a:cubicBezTo>
                      <a:pt x="931824" y="606247"/>
                      <a:pt x="914984" y="607650"/>
                      <a:pt x="900950" y="610457"/>
                    </a:cubicBezTo>
                    <a:cubicBezTo>
                      <a:pt x="893934" y="614667"/>
                      <a:pt x="882005" y="618176"/>
                      <a:pt x="865165" y="620982"/>
                    </a:cubicBezTo>
                    <a:cubicBezTo>
                      <a:pt x="852535" y="623789"/>
                      <a:pt x="839203" y="629402"/>
                      <a:pt x="825169" y="637822"/>
                    </a:cubicBezTo>
                    <a:cubicBezTo>
                      <a:pt x="816749" y="642032"/>
                      <a:pt x="802014" y="647646"/>
                      <a:pt x="780964" y="654663"/>
                    </a:cubicBezTo>
                    <a:cubicBezTo>
                      <a:pt x="765527" y="661679"/>
                      <a:pt x="755002" y="666591"/>
                      <a:pt x="749388" y="669398"/>
                    </a:cubicBezTo>
                    <a:lnTo>
                      <a:pt x="717813" y="686238"/>
                    </a:lnTo>
                    <a:cubicBezTo>
                      <a:pt x="702376" y="691851"/>
                      <a:pt x="693956" y="696763"/>
                      <a:pt x="692553" y="700973"/>
                    </a:cubicBezTo>
                    <a:cubicBezTo>
                      <a:pt x="688343" y="705183"/>
                      <a:pt x="683431" y="706587"/>
                      <a:pt x="677818" y="705183"/>
                    </a:cubicBezTo>
                    <a:lnTo>
                      <a:pt x="673608" y="705183"/>
                    </a:lnTo>
                    <a:cubicBezTo>
                      <a:pt x="663784" y="705183"/>
                      <a:pt x="654662" y="712200"/>
                      <a:pt x="646242" y="726233"/>
                    </a:cubicBezTo>
                    <a:cubicBezTo>
                      <a:pt x="636419" y="744477"/>
                      <a:pt x="626595" y="758511"/>
                      <a:pt x="616772" y="768334"/>
                    </a:cubicBezTo>
                    <a:cubicBezTo>
                      <a:pt x="612562" y="772544"/>
                      <a:pt x="607650" y="780262"/>
                      <a:pt x="602037" y="791489"/>
                    </a:cubicBezTo>
                    <a:cubicBezTo>
                      <a:pt x="597827" y="799909"/>
                      <a:pt x="592213" y="807628"/>
                      <a:pt x="585196" y="814645"/>
                    </a:cubicBezTo>
                    <a:cubicBezTo>
                      <a:pt x="579583" y="820258"/>
                      <a:pt x="568006" y="837800"/>
                      <a:pt x="550464" y="867270"/>
                    </a:cubicBezTo>
                    <a:cubicBezTo>
                      <a:pt x="532922" y="896740"/>
                      <a:pt x="524852" y="912177"/>
                      <a:pt x="526256" y="913581"/>
                    </a:cubicBezTo>
                    <a:lnTo>
                      <a:pt x="559936" y="886215"/>
                    </a:lnTo>
                    <a:lnTo>
                      <a:pt x="646242" y="816749"/>
                    </a:lnTo>
                    <a:cubicBezTo>
                      <a:pt x="667293" y="802716"/>
                      <a:pt x="691851" y="784472"/>
                      <a:pt x="719918" y="762019"/>
                    </a:cubicBezTo>
                    <a:cubicBezTo>
                      <a:pt x="740968" y="743775"/>
                      <a:pt x="764124" y="729742"/>
                      <a:pt x="789384" y="719918"/>
                    </a:cubicBezTo>
                    <a:cubicBezTo>
                      <a:pt x="800611" y="715708"/>
                      <a:pt x="816749" y="713603"/>
                      <a:pt x="837800" y="713603"/>
                    </a:cubicBezTo>
                    <a:cubicBezTo>
                      <a:pt x="860253" y="713603"/>
                      <a:pt x="883058" y="715708"/>
                      <a:pt x="906213" y="719918"/>
                    </a:cubicBezTo>
                    <a:cubicBezTo>
                      <a:pt x="929368" y="724128"/>
                      <a:pt x="947261" y="729742"/>
                      <a:pt x="959891" y="736759"/>
                    </a:cubicBezTo>
                    <a:cubicBezTo>
                      <a:pt x="972521" y="745179"/>
                      <a:pt x="985502" y="755353"/>
                      <a:pt x="998834" y="767282"/>
                    </a:cubicBezTo>
                    <a:cubicBezTo>
                      <a:pt x="1012166" y="779210"/>
                      <a:pt x="1021638" y="790086"/>
                      <a:pt x="1027252" y="799909"/>
                    </a:cubicBezTo>
                    <a:cubicBezTo>
                      <a:pt x="1032865" y="809733"/>
                      <a:pt x="1037777" y="825170"/>
                      <a:pt x="1041987" y="846220"/>
                    </a:cubicBezTo>
                    <a:cubicBezTo>
                      <a:pt x="1046197" y="867270"/>
                      <a:pt x="1048302" y="886917"/>
                      <a:pt x="1048302" y="905161"/>
                    </a:cubicBezTo>
                    <a:cubicBezTo>
                      <a:pt x="1048302" y="922001"/>
                      <a:pt x="1046197" y="933929"/>
                      <a:pt x="1041987" y="940946"/>
                    </a:cubicBezTo>
                    <a:lnTo>
                      <a:pt x="1039882" y="957786"/>
                    </a:lnTo>
                    <a:cubicBezTo>
                      <a:pt x="1039882" y="964803"/>
                      <a:pt x="1032514" y="986555"/>
                      <a:pt x="1017779" y="1023042"/>
                    </a:cubicBezTo>
                    <a:cubicBezTo>
                      <a:pt x="1003044" y="1059529"/>
                      <a:pt x="990063" y="1087596"/>
                      <a:pt x="978836" y="1107243"/>
                    </a:cubicBezTo>
                    <a:cubicBezTo>
                      <a:pt x="967609" y="1126890"/>
                      <a:pt x="961996" y="1138818"/>
                      <a:pt x="961996" y="1143028"/>
                    </a:cubicBezTo>
                    <a:lnTo>
                      <a:pt x="1001992" y="1164079"/>
                    </a:lnTo>
                    <a:cubicBezTo>
                      <a:pt x="1069352" y="1197759"/>
                      <a:pt x="1113558" y="1223019"/>
                      <a:pt x="1134608" y="1239860"/>
                    </a:cubicBezTo>
                    <a:cubicBezTo>
                      <a:pt x="1151448" y="1251086"/>
                      <a:pt x="1165482" y="1259506"/>
                      <a:pt x="1176709" y="1265120"/>
                    </a:cubicBezTo>
                    <a:cubicBezTo>
                      <a:pt x="1214599" y="1284767"/>
                      <a:pt x="1265821" y="1324762"/>
                      <a:pt x="1330375" y="1385106"/>
                    </a:cubicBezTo>
                    <a:lnTo>
                      <a:pt x="1406156" y="1454572"/>
                    </a:lnTo>
                    <a:cubicBezTo>
                      <a:pt x="1445450" y="1489656"/>
                      <a:pt x="1471412" y="1515267"/>
                      <a:pt x="1484042" y="1531405"/>
                    </a:cubicBezTo>
                    <a:cubicBezTo>
                      <a:pt x="1496672" y="1547544"/>
                      <a:pt x="1508601" y="1569647"/>
                      <a:pt x="1519828" y="1597714"/>
                    </a:cubicBezTo>
                    <a:cubicBezTo>
                      <a:pt x="1536668" y="1637008"/>
                      <a:pt x="1545088" y="1678406"/>
                      <a:pt x="1545088" y="1721910"/>
                    </a:cubicBezTo>
                    <a:cubicBezTo>
                      <a:pt x="1545088" y="1734540"/>
                      <a:pt x="1543684" y="1747872"/>
                      <a:pt x="1540878" y="1761906"/>
                    </a:cubicBezTo>
                    <a:cubicBezTo>
                      <a:pt x="1538071" y="1773132"/>
                      <a:pt x="1532809" y="1781903"/>
                      <a:pt x="1525090" y="1788218"/>
                    </a:cubicBezTo>
                    <a:cubicBezTo>
                      <a:pt x="1517372" y="1794534"/>
                      <a:pt x="1509302" y="1795586"/>
                      <a:pt x="1500882" y="1791376"/>
                    </a:cubicBezTo>
                    <a:cubicBezTo>
                      <a:pt x="1495269" y="1788569"/>
                      <a:pt x="1492462" y="1786464"/>
                      <a:pt x="1492462" y="1785061"/>
                    </a:cubicBezTo>
                    <a:cubicBezTo>
                      <a:pt x="1492462" y="1785061"/>
                      <a:pt x="1495269" y="1778044"/>
                      <a:pt x="1500882" y="1764011"/>
                    </a:cubicBezTo>
                    <a:cubicBezTo>
                      <a:pt x="1510706" y="1745767"/>
                      <a:pt x="1512811" y="1730330"/>
                      <a:pt x="1507198" y="1717700"/>
                    </a:cubicBezTo>
                    <a:cubicBezTo>
                      <a:pt x="1497374" y="1698053"/>
                      <a:pt x="1476324" y="1676301"/>
                      <a:pt x="1444047" y="1652444"/>
                    </a:cubicBezTo>
                    <a:lnTo>
                      <a:pt x="1408261" y="1625079"/>
                    </a:lnTo>
                    <a:cubicBezTo>
                      <a:pt x="1347917" y="1580172"/>
                      <a:pt x="1297397" y="1540878"/>
                      <a:pt x="1256700" y="1507198"/>
                    </a:cubicBezTo>
                    <a:cubicBezTo>
                      <a:pt x="1230036" y="1486147"/>
                      <a:pt x="1206530" y="1469307"/>
                      <a:pt x="1186181" y="1456677"/>
                    </a:cubicBezTo>
                    <a:cubicBezTo>
                      <a:pt x="1165833" y="1444047"/>
                      <a:pt x="1151448" y="1437732"/>
                      <a:pt x="1143028" y="1437732"/>
                    </a:cubicBezTo>
                    <a:cubicBezTo>
                      <a:pt x="1137415" y="1437732"/>
                      <a:pt x="1121978" y="1427207"/>
                      <a:pt x="1096718" y="1406157"/>
                    </a:cubicBezTo>
                    <a:cubicBezTo>
                      <a:pt x="1032164" y="1350022"/>
                      <a:pt x="985151" y="1314939"/>
                      <a:pt x="955681" y="1300905"/>
                    </a:cubicBezTo>
                    <a:cubicBezTo>
                      <a:pt x="937437" y="1291082"/>
                      <a:pt x="920597" y="1283013"/>
                      <a:pt x="905160" y="1276697"/>
                    </a:cubicBezTo>
                    <a:cubicBezTo>
                      <a:pt x="889724" y="1270382"/>
                      <a:pt x="878497" y="1266523"/>
                      <a:pt x="871480" y="1265120"/>
                    </a:cubicBezTo>
                    <a:cubicBezTo>
                      <a:pt x="868673" y="1265120"/>
                      <a:pt x="853236" y="1279153"/>
                      <a:pt x="825169" y="1307220"/>
                    </a:cubicBezTo>
                    <a:cubicBezTo>
                      <a:pt x="798506" y="1333884"/>
                      <a:pt x="778157" y="1351426"/>
                      <a:pt x="764124" y="1359846"/>
                    </a:cubicBezTo>
                    <a:lnTo>
                      <a:pt x="713603" y="1385106"/>
                    </a:lnTo>
                    <a:lnTo>
                      <a:pt x="682028" y="1404051"/>
                    </a:lnTo>
                    <a:lnTo>
                      <a:pt x="631507" y="1401946"/>
                    </a:lnTo>
                    <a:cubicBezTo>
                      <a:pt x="604843" y="1401946"/>
                      <a:pt x="586249" y="1400543"/>
                      <a:pt x="575724" y="1397736"/>
                    </a:cubicBezTo>
                    <a:cubicBezTo>
                      <a:pt x="565199" y="1394930"/>
                      <a:pt x="555024" y="1389316"/>
                      <a:pt x="545201" y="1380896"/>
                    </a:cubicBezTo>
                    <a:cubicBezTo>
                      <a:pt x="540991" y="1373879"/>
                      <a:pt x="535378" y="1370371"/>
                      <a:pt x="528361" y="1370371"/>
                    </a:cubicBezTo>
                    <a:cubicBezTo>
                      <a:pt x="518537" y="1370371"/>
                      <a:pt x="498890" y="1356688"/>
                      <a:pt x="469420" y="1329323"/>
                    </a:cubicBezTo>
                    <a:cubicBezTo>
                      <a:pt x="439950" y="1301958"/>
                      <a:pt x="421005" y="1279153"/>
                      <a:pt x="412584" y="1260910"/>
                    </a:cubicBezTo>
                    <a:cubicBezTo>
                      <a:pt x="404164" y="1248280"/>
                      <a:pt x="397849" y="1240561"/>
                      <a:pt x="393639" y="1237754"/>
                    </a:cubicBezTo>
                    <a:cubicBezTo>
                      <a:pt x="386622" y="1234948"/>
                      <a:pt x="383114" y="1232141"/>
                      <a:pt x="383114" y="1229334"/>
                    </a:cubicBezTo>
                    <a:cubicBezTo>
                      <a:pt x="383114" y="1227931"/>
                      <a:pt x="383816" y="1227229"/>
                      <a:pt x="385219" y="1227229"/>
                    </a:cubicBezTo>
                    <a:cubicBezTo>
                      <a:pt x="388026" y="1227229"/>
                      <a:pt x="394341" y="1230036"/>
                      <a:pt x="404164" y="1235650"/>
                    </a:cubicBezTo>
                    <a:cubicBezTo>
                      <a:pt x="413988" y="1241263"/>
                      <a:pt x="438546" y="1248981"/>
                      <a:pt x="477840" y="1258805"/>
                    </a:cubicBezTo>
                    <a:cubicBezTo>
                      <a:pt x="517134" y="1268628"/>
                      <a:pt x="543798" y="1273540"/>
                      <a:pt x="557831" y="1273540"/>
                    </a:cubicBezTo>
                    <a:cubicBezTo>
                      <a:pt x="588705" y="1272137"/>
                      <a:pt x="613965" y="1267225"/>
                      <a:pt x="633612" y="1258805"/>
                    </a:cubicBezTo>
                    <a:cubicBezTo>
                      <a:pt x="653259" y="1250385"/>
                      <a:pt x="675011" y="1234948"/>
                      <a:pt x="698868" y="1212494"/>
                    </a:cubicBezTo>
                    <a:lnTo>
                      <a:pt x="726233" y="1185129"/>
                    </a:lnTo>
                    <a:lnTo>
                      <a:pt x="696763" y="1170394"/>
                    </a:lnTo>
                    <a:cubicBezTo>
                      <a:pt x="677116" y="1161974"/>
                      <a:pt x="656767" y="1156360"/>
                      <a:pt x="635717" y="1153554"/>
                    </a:cubicBezTo>
                    <a:cubicBezTo>
                      <a:pt x="616070" y="1150747"/>
                      <a:pt x="599230" y="1146537"/>
                      <a:pt x="585196" y="1140923"/>
                    </a:cubicBezTo>
                    <a:cubicBezTo>
                      <a:pt x="571163" y="1135310"/>
                      <a:pt x="555726" y="1126188"/>
                      <a:pt x="538886" y="1113558"/>
                    </a:cubicBezTo>
                    <a:cubicBezTo>
                      <a:pt x="517836" y="1099525"/>
                      <a:pt x="503100" y="1091806"/>
                      <a:pt x="494680" y="1090403"/>
                    </a:cubicBezTo>
                    <a:lnTo>
                      <a:pt x="486260" y="1088298"/>
                    </a:lnTo>
                    <a:cubicBezTo>
                      <a:pt x="482050" y="1088298"/>
                      <a:pt x="476788" y="1091104"/>
                      <a:pt x="470473" y="1096718"/>
                    </a:cubicBezTo>
                    <a:cubicBezTo>
                      <a:pt x="464158" y="1102331"/>
                      <a:pt x="455387" y="1110751"/>
                      <a:pt x="444160" y="1121978"/>
                    </a:cubicBezTo>
                    <a:lnTo>
                      <a:pt x="305228" y="1267225"/>
                    </a:lnTo>
                    <a:cubicBezTo>
                      <a:pt x="303825" y="1270032"/>
                      <a:pt x="300316" y="1274943"/>
                      <a:pt x="294703" y="1281960"/>
                    </a:cubicBezTo>
                    <a:cubicBezTo>
                      <a:pt x="289090" y="1288977"/>
                      <a:pt x="282775" y="1298800"/>
                      <a:pt x="275758" y="1311430"/>
                    </a:cubicBezTo>
                    <a:cubicBezTo>
                      <a:pt x="264531" y="1329674"/>
                      <a:pt x="251199" y="1348619"/>
                      <a:pt x="235762" y="1368266"/>
                    </a:cubicBezTo>
                    <a:lnTo>
                      <a:pt x="218922" y="1393526"/>
                    </a:lnTo>
                    <a:cubicBezTo>
                      <a:pt x="207695" y="1413173"/>
                      <a:pt x="190504" y="1437732"/>
                      <a:pt x="167349" y="1467202"/>
                    </a:cubicBezTo>
                    <a:cubicBezTo>
                      <a:pt x="144194" y="1496673"/>
                      <a:pt x="122091" y="1521933"/>
                      <a:pt x="101041" y="1542983"/>
                    </a:cubicBezTo>
                    <a:cubicBezTo>
                      <a:pt x="96831" y="1548597"/>
                      <a:pt x="92270" y="1553508"/>
                      <a:pt x="87358" y="1557718"/>
                    </a:cubicBezTo>
                    <a:cubicBezTo>
                      <a:pt x="82446" y="1561928"/>
                      <a:pt x="78587" y="1566138"/>
                      <a:pt x="75780" y="1570348"/>
                    </a:cubicBezTo>
                    <a:cubicBezTo>
                      <a:pt x="71570" y="1577365"/>
                      <a:pt x="66659" y="1580874"/>
                      <a:pt x="61045" y="1580874"/>
                    </a:cubicBezTo>
                    <a:cubicBezTo>
                      <a:pt x="55432" y="1580874"/>
                      <a:pt x="48415" y="1573857"/>
                      <a:pt x="39995" y="1559823"/>
                    </a:cubicBezTo>
                    <a:cubicBezTo>
                      <a:pt x="31575" y="1545790"/>
                      <a:pt x="23856" y="1530353"/>
                      <a:pt x="16840" y="1513513"/>
                    </a:cubicBezTo>
                    <a:lnTo>
                      <a:pt x="8420" y="1492463"/>
                    </a:lnTo>
                    <a:cubicBezTo>
                      <a:pt x="7016" y="1488253"/>
                      <a:pt x="5262" y="1484744"/>
                      <a:pt x="3157" y="1481937"/>
                    </a:cubicBezTo>
                    <a:cubicBezTo>
                      <a:pt x="1052" y="1479131"/>
                      <a:pt x="0" y="1475622"/>
                      <a:pt x="0" y="1471412"/>
                    </a:cubicBezTo>
                    <a:cubicBezTo>
                      <a:pt x="0" y="1465799"/>
                      <a:pt x="9121" y="1453870"/>
                      <a:pt x="27365" y="1435627"/>
                    </a:cubicBezTo>
                    <a:cubicBezTo>
                      <a:pt x="38592" y="1424400"/>
                      <a:pt x="47714" y="1414577"/>
                      <a:pt x="54730" y="1406157"/>
                    </a:cubicBezTo>
                    <a:cubicBezTo>
                      <a:pt x="61747" y="1397736"/>
                      <a:pt x="66659" y="1392123"/>
                      <a:pt x="69465" y="1389316"/>
                    </a:cubicBezTo>
                    <a:lnTo>
                      <a:pt x="86306" y="1366161"/>
                    </a:lnTo>
                    <a:cubicBezTo>
                      <a:pt x="89112" y="1364758"/>
                      <a:pt x="94024" y="1358443"/>
                      <a:pt x="101041" y="1347216"/>
                    </a:cubicBezTo>
                    <a:cubicBezTo>
                      <a:pt x="109461" y="1335989"/>
                      <a:pt x="114373" y="1330376"/>
                      <a:pt x="115776" y="1330376"/>
                    </a:cubicBezTo>
                    <a:cubicBezTo>
                      <a:pt x="119986" y="1327569"/>
                      <a:pt x="122091" y="1325464"/>
                      <a:pt x="122091" y="1324061"/>
                    </a:cubicBezTo>
                    <a:cubicBezTo>
                      <a:pt x="122091" y="1321254"/>
                      <a:pt x="127003" y="1312834"/>
                      <a:pt x="136826" y="1298800"/>
                    </a:cubicBezTo>
                    <a:cubicBezTo>
                      <a:pt x="148053" y="1284767"/>
                      <a:pt x="153666" y="1275645"/>
                      <a:pt x="153666" y="1271435"/>
                    </a:cubicBezTo>
                    <a:cubicBezTo>
                      <a:pt x="153666" y="1264418"/>
                      <a:pt x="155771" y="1260208"/>
                      <a:pt x="159981" y="1258805"/>
                    </a:cubicBezTo>
                    <a:cubicBezTo>
                      <a:pt x="165595" y="1254595"/>
                      <a:pt x="180330" y="1232843"/>
                      <a:pt x="204187" y="1193549"/>
                    </a:cubicBezTo>
                    <a:cubicBezTo>
                      <a:pt x="205590" y="1190742"/>
                      <a:pt x="214712" y="1175306"/>
                      <a:pt x="231552" y="1147238"/>
                    </a:cubicBezTo>
                    <a:lnTo>
                      <a:pt x="250498" y="1117768"/>
                    </a:lnTo>
                    <a:cubicBezTo>
                      <a:pt x="258918" y="1100928"/>
                      <a:pt x="265934" y="1088999"/>
                      <a:pt x="271548" y="1081983"/>
                    </a:cubicBezTo>
                    <a:cubicBezTo>
                      <a:pt x="279968" y="1069353"/>
                      <a:pt x="285581" y="1057424"/>
                      <a:pt x="288388" y="1046197"/>
                    </a:cubicBezTo>
                    <a:cubicBezTo>
                      <a:pt x="291195" y="1033567"/>
                      <a:pt x="294703" y="1026550"/>
                      <a:pt x="298913" y="1025147"/>
                    </a:cubicBezTo>
                    <a:cubicBezTo>
                      <a:pt x="305930" y="1020937"/>
                      <a:pt x="319262" y="1001992"/>
                      <a:pt x="338909" y="968311"/>
                    </a:cubicBezTo>
                    <a:cubicBezTo>
                      <a:pt x="345925" y="958488"/>
                      <a:pt x="351539" y="948664"/>
                      <a:pt x="355749" y="938841"/>
                    </a:cubicBezTo>
                    <a:cubicBezTo>
                      <a:pt x="354345" y="937438"/>
                      <a:pt x="356450" y="933929"/>
                      <a:pt x="362064" y="928316"/>
                    </a:cubicBezTo>
                    <a:cubicBezTo>
                      <a:pt x="367677" y="921299"/>
                      <a:pt x="372238" y="914984"/>
                      <a:pt x="375746" y="909371"/>
                    </a:cubicBezTo>
                    <a:cubicBezTo>
                      <a:pt x="379255" y="903757"/>
                      <a:pt x="382412" y="896740"/>
                      <a:pt x="385219" y="888320"/>
                    </a:cubicBezTo>
                    <a:lnTo>
                      <a:pt x="397849" y="863060"/>
                    </a:lnTo>
                    <a:cubicBezTo>
                      <a:pt x="400656" y="857447"/>
                      <a:pt x="402059" y="853237"/>
                      <a:pt x="402059" y="850430"/>
                    </a:cubicBezTo>
                    <a:cubicBezTo>
                      <a:pt x="402059" y="847623"/>
                      <a:pt x="404866" y="840606"/>
                      <a:pt x="410479" y="829380"/>
                    </a:cubicBezTo>
                    <a:cubicBezTo>
                      <a:pt x="416093" y="818153"/>
                      <a:pt x="418900" y="811136"/>
                      <a:pt x="418900" y="808329"/>
                    </a:cubicBezTo>
                    <a:cubicBezTo>
                      <a:pt x="418900" y="801313"/>
                      <a:pt x="412584" y="794998"/>
                      <a:pt x="399954" y="789384"/>
                    </a:cubicBezTo>
                    <a:cubicBezTo>
                      <a:pt x="388727" y="783771"/>
                      <a:pt x="378553" y="775351"/>
                      <a:pt x="369431" y="764124"/>
                    </a:cubicBezTo>
                    <a:cubicBezTo>
                      <a:pt x="360310" y="752897"/>
                      <a:pt x="348732" y="734654"/>
                      <a:pt x="334698" y="709393"/>
                    </a:cubicBezTo>
                    <a:cubicBezTo>
                      <a:pt x="324875" y="692553"/>
                      <a:pt x="319262" y="680976"/>
                      <a:pt x="317858" y="674660"/>
                    </a:cubicBezTo>
                    <a:cubicBezTo>
                      <a:pt x="316455" y="668345"/>
                      <a:pt x="315753" y="656768"/>
                      <a:pt x="315753" y="639927"/>
                    </a:cubicBezTo>
                    <a:lnTo>
                      <a:pt x="315753" y="606247"/>
                    </a:lnTo>
                    <a:lnTo>
                      <a:pt x="341014" y="553621"/>
                    </a:lnTo>
                    <a:cubicBezTo>
                      <a:pt x="371887" y="491874"/>
                      <a:pt x="390482" y="450826"/>
                      <a:pt x="396797" y="430477"/>
                    </a:cubicBezTo>
                    <a:cubicBezTo>
                      <a:pt x="403112" y="410129"/>
                      <a:pt x="405568" y="387324"/>
                      <a:pt x="404164" y="362064"/>
                    </a:cubicBezTo>
                    <a:lnTo>
                      <a:pt x="404164" y="343119"/>
                    </a:lnTo>
                    <a:cubicBezTo>
                      <a:pt x="404164" y="331892"/>
                      <a:pt x="405568" y="322069"/>
                      <a:pt x="408374" y="313648"/>
                    </a:cubicBezTo>
                    <a:cubicBezTo>
                      <a:pt x="412584" y="305228"/>
                      <a:pt x="417496" y="301018"/>
                      <a:pt x="423110" y="301018"/>
                    </a:cubicBezTo>
                    <a:cubicBezTo>
                      <a:pt x="425916" y="301018"/>
                      <a:pt x="437143" y="305930"/>
                      <a:pt x="456790" y="315754"/>
                    </a:cubicBezTo>
                    <a:cubicBezTo>
                      <a:pt x="472227" y="325577"/>
                      <a:pt x="483454" y="329085"/>
                      <a:pt x="490470" y="326279"/>
                    </a:cubicBezTo>
                    <a:cubicBezTo>
                      <a:pt x="498890" y="323472"/>
                      <a:pt x="511521" y="330138"/>
                      <a:pt x="528361" y="346276"/>
                    </a:cubicBezTo>
                    <a:cubicBezTo>
                      <a:pt x="545201" y="362415"/>
                      <a:pt x="556428" y="379606"/>
                      <a:pt x="562041" y="397850"/>
                    </a:cubicBezTo>
                    <a:cubicBezTo>
                      <a:pt x="564848" y="409076"/>
                      <a:pt x="566251" y="419601"/>
                      <a:pt x="566251" y="429425"/>
                    </a:cubicBezTo>
                    <a:cubicBezTo>
                      <a:pt x="566251" y="453282"/>
                      <a:pt x="562743" y="475735"/>
                      <a:pt x="555726" y="496786"/>
                    </a:cubicBezTo>
                    <a:lnTo>
                      <a:pt x="551516" y="517836"/>
                    </a:lnTo>
                    <a:lnTo>
                      <a:pt x="555726" y="517836"/>
                    </a:lnTo>
                    <a:cubicBezTo>
                      <a:pt x="562743" y="517836"/>
                      <a:pt x="571163" y="516432"/>
                      <a:pt x="580986" y="513626"/>
                    </a:cubicBezTo>
                    <a:cubicBezTo>
                      <a:pt x="590810" y="510819"/>
                      <a:pt x="596423" y="508012"/>
                      <a:pt x="597827" y="505206"/>
                    </a:cubicBezTo>
                    <a:cubicBezTo>
                      <a:pt x="600633" y="502399"/>
                      <a:pt x="619929" y="465912"/>
                      <a:pt x="655715" y="395744"/>
                    </a:cubicBezTo>
                    <a:cubicBezTo>
                      <a:pt x="691500" y="325577"/>
                      <a:pt x="717112" y="272951"/>
                      <a:pt x="732548" y="237868"/>
                    </a:cubicBezTo>
                    <a:cubicBezTo>
                      <a:pt x="753598" y="188750"/>
                      <a:pt x="766229" y="144545"/>
                      <a:pt x="770439" y="105251"/>
                    </a:cubicBezTo>
                    <a:lnTo>
                      <a:pt x="770439" y="84201"/>
                    </a:lnTo>
                    <a:cubicBezTo>
                      <a:pt x="770439" y="72974"/>
                      <a:pt x="767632" y="59642"/>
                      <a:pt x="762019" y="44205"/>
                    </a:cubicBezTo>
                    <a:cubicBezTo>
                      <a:pt x="757808" y="37189"/>
                      <a:pt x="755353" y="31926"/>
                      <a:pt x="754651" y="28418"/>
                    </a:cubicBezTo>
                    <a:cubicBezTo>
                      <a:pt x="753950" y="24909"/>
                      <a:pt x="755002" y="23857"/>
                      <a:pt x="757808" y="25260"/>
                    </a:cubicBezTo>
                    <a:cubicBezTo>
                      <a:pt x="762019" y="26663"/>
                      <a:pt x="764475" y="26313"/>
                      <a:pt x="765176" y="24207"/>
                    </a:cubicBezTo>
                    <a:cubicBezTo>
                      <a:pt x="765878" y="22103"/>
                      <a:pt x="764825" y="19647"/>
                      <a:pt x="762019" y="16840"/>
                    </a:cubicBezTo>
                    <a:cubicBezTo>
                      <a:pt x="759212" y="14033"/>
                      <a:pt x="758510" y="10525"/>
                      <a:pt x="759914" y="6315"/>
                    </a:cubicBezTo>
                    <a:cubicBezTo>
                      <a:pt x="759914" y="2105"/>
                      <a:pt x="761317" y="0"/>
                      <a:pt x="764124" y="0"/>
                    </a:cubicBezTo>
                    <a:close/>
                    <a:moveTo>
                      <a:pt x="888320" y="848325"/>
                    </a:moveTo>
                    <a:cubicBezTo>
                      <a:pt x="872883" y="848325"/>
                      <a:pt x="852535" y="853237"/>
                      <a:pt x="827274" y="863060"/>
                    </a:cubicBezTo>
                    <a:lnTo>
                      <a:pt x="797804" y="871480"/>
                    </a:lnTo>
                    <a:cubicBezTo>
                      <a:pt x="759914" y="879900"/>
                      <a:pt x="708691" y="907967"/>
                      <a:pt x="644137" y="955681"/>
                    </a:cubicBezTo>
                    <a:lnTo>
                      <a:pt x="595722" y="989361"/>
                    </a:lnTo>
                    <a:cubicBezTo>
                      <a:pt x="581688" y="999185"/>
                      <a:pt x="569409" y="1008658"/>
                      <a:pt x="558884" y="1017779"/>
                    </a:cubicBezTo>
                    <a:cubicBezTo>
                      <a:pt x="548358" y="1026901"/>
                      <a:pt x="543096" y="1032865"/>
                      <a:pt x="543096" y="1035672"/>
                    </a:cubicBezTo>
                    <a:cubicBezTo>
                      <a:pt x="543096" y="1037075"/>
                      <a:pt x="555726" y="1037777"/>
                      <a:pt x="580986" y="1037777"/>
                    </a:cubicBezTo>
                    <a:cubicBezTo>
                      <a:pt x="599230" y="1037777"/>
                      <a:pt x="623087" y="1040584"/>
                      <a:pt x="652557" y="1046197"/>
                    </a:cubicBezTo>
                    <a:cubicBezTo>
                      <a:pt x="682028" y="1051811"/>
                      <a:pt x="718515" y="1060932"/>
                      <a:pt x="762019" y="1073563"/>
                    </a:cubicBezTo>
                    <a:lnTo>
                      <a:pt x="802014" y="1084088"/>
                    </a:lnTo>
                    <a:lnTo>
                      <a:pt x="810434" y="1071457"/>
                    </a:lnTo>
                    <a:cubicBezTo>
                      <a:pt x="817451" y="1064441"/>
                      <a:pt x="820959" y="1058827"/>
                      <a:pt x="820959" y="1054617"/>
                    </a:cubicBezTo>
                    <a:lnTo>
                      <a:pt x="823064" y="1050407"/>
                    </a:lnTo>
                    <a:cubicBezTo>
                      <a:pt x="825871" y="1050407"/>
                      <a:pt x="836045" y="1033216"/>
                      <a:pt x="853587" y="998834"/>
                    </a:cubicBezTo>
                    <a:cubicBezTo>
                      <a:pt x="871129" y="964452"/>
                      <a:pt x="883408" y="936736"/>
                      <a:pt x="890425" y="915686"/>
                    </a:cubicBezTo>
                    <a:cubicBezTo>
                      <a:pt x="898845" y="894635"/>
                      <a:pt x="903757" y="879900"/>
                      <a:pt x="905160" y="871480"/>
                    </a:cubicBezTo>
                    <a:cubicBezTo>
                      <a:pt x="906564" y="863060"/>
                      <a:pt x="905160" y="856745"/>
                      <a:pt x="900950" y="852535"/>
                    </a:cubicBezTo>
                    <a:cubicBezTo>
                      <a:pt x="898144" y="849728"/>
                      <a:pt x="893934" y="848325"/>
                      <a:pt x="888320" y="8483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DB1A83AE-8221-D214-2156-9D980AA7F0E7}"/>
                  </a:ext>
                </a:extLst>
              </p:cNvPr>
              <p:cNvSpPr txBox="1"/>
              <p:nvPr/>
            </p:nvSpPr>
            <p:spPr>
              <a:xfrm>
                <a:off x="9990073" y="1576332"/>
                <a:ext cx="294705" cy="315753"/>
              </a:xfrm>
              <a:custGeom>
                <a:avLst/>
                <a:gdLst/>
                <a:ahLst/>
                <a:cxnLst/>
                <a:rect l="l" t="t" r="r" b="b"/>
                <a:pathLst>
                  <a:path w="294705" h="315753">
                    <a:moveTo>
                      <a:pt x="44207" y="0"/>
                    </a:moveTo>
                    <a:cubicBezTo>
                      <a:pt x="62450" y="0"/>
                      <a:pt x="82799" y="2456"/>
                      <a:pt x="105252" y="7367"/>
                    </a:cubicBezTo>
                    <a:cubicBezTo>
                      <a:pt x="127706" y="12279"/>
                      <a:pt x="145248" y="17542"/>
                      <a:pt x="157878" y="23155"/>
                    </a:cubicBezTo>
                    <a:lnTo>
                      <a:pt x="183138" y="35785"/>
                    </a:lnTo>
                    <a:cubicBezTo>
                      <a:pt x="187348" y="35785"/>
                      <a:pt x="192962" y="37539"/>
                      <a:pt x="199978" y="41048"/>
                    </a:cubicBezTo>
                    <a:cubicBezTo>
                      <a:pt x="206995" y="44556"/>
                      <a:pt x="212609" y="48415"/>
                      <a:pt x="216819" y="52625"/>
                    </a:cubicBezTo>
                    <a:cubicBezTo>
                      <a:pt x="218222" y="56835"/>
                      <a:pt x="225239" y="61747"/>
                      <a:pt x="237869" y="67361"/>
                    </a:cubicBezTo>
                    <a:cubicBezTo>
                      <a:pt x="246289" y="71571"/>
                      <a:pt x="257867" y="81043"/>
                      <a:pt x="272602" y="95778"/>
                    </a:cubicBezTo>
                    <a:cubicBezTo>
                      <a:pt x="287337" y="110514"/>
                      <a:pt x="294705" y="119986"/>
                      <a:pt x="294705" y="124196"/>
                    </a:cubicBezTo>
                    <a:cubicBezTo>
                      <a:pt x="294705" y="125600"/>
                      <a:pt x="294354" y="126652"/>
                      <a:pt x="293652" y="127354"/>
                    </a:cubicBezTo>
                    <a:cubicBezTo>
                      <a:pt x="292951" y="128055"/>
                      <a:pt x="291898" y="127705"/>
                      <a:pt x="290495" y="126301"/>
                    </a:cubicBezTo>
                    <a:cubicBezTo>
                      <a:pt x="287688" y="124898"/>
                      <a:pt x="285583" y="127705"/>
                      <a:pt x="284179" y="134721"/>
                    </a:cubicBezTo>
                    <a:cubicBezTo>
                      <a:pt x="282776" y="141738"/>
                      <a:pt x="282776" y="150158"/>
                      <a:pt x="284179" y="159982"/>
                    </a:cubicBezTo>
                    <a:cubicBezTo>
                      <a:pt x="285583" y="166998"/>
                      <a:pt x="286285" y="176822"/>
                      <a:pt x="286285" y="189452"/>
                    </a:cubicBezTo>
                    <a:cubicBezTo>
                      <a:pt x="286285" y="203486"/>
                      <a:pt x="284881" y="211906"/>
                      <a:pt x="282074" y="214712"/>
                    </a:cubicBezTo>
                    <a:cubicBezTo>
                      <a:pt x="276461" y="217519"/>
                      <a:pt x="273654" y="223132"/>
                      <a:pt x="273654" y="231552"/>
                    </a:cubicBezTo>
                    <a:cubicBezTo>
                      <a:pt x="270848" y="238569"/>
                      <a:pt x="266638" y="244183"/>
                      <a:pt x="261024" y="248393"/>
                    </a:cubicBezTo>
                    <a:cubicBezTo>
                      <a:pt x="256814" y="251199"/>
                      <a:pt x="251552" y="258918"/>
                      <a:pt x="245237" y="271548"/>
                    </a:cubicBezTo>
                    <a:cubicBezTo>
                      <a:pt x="238921" y="284178"/>
                      <a:pt x="235764" y="293300"/>
                      <a:pt x="235764" y="298913"/>
                    </a:cubicBezTo>
                    <a:cubicBezTo>
                      <a:pt x="235764" y="301720"/>
                      <a:pt x="230852" y="305228"/>
                      <a:pt x="221029" y="309438"/>
                    </a:cubicBezTo>
                    <a:cubicBezTo>
                      <a:pt x="211205" y="313648"/>
                      <a:pt x="202083" y="315753"/>
                      <a:pt x="193663" y="315753"/>
                    </a:cubicBezTo>
                    <a:cubicBezTo>
                      <a:pt x="178227" y="312947"/>
                      <a:pt x="163491" y="300317"/>
                      <a:pt x="149458" y="277863"/>
                    </a:cubicBezTo>
                    <a:lnTo>
                      <a:pt x="138933" y="258918"/>
                    </a:lnTo>
                    <a:cubicBezTo>
                      <a:pt x="134723" y="258918"/>
                      <a:pt x="127706" y="251199"/>
                      <a:pt x="117883" y="235763"/>
                    </a:cubicBezTo>
                    <a:cubicBezTo>
                      <a:pt x="108059" y="220326"/>
                      <a:pt x="98937" y="211204"/>
                      <a:pt x="90517" y="208397"/>
                    </a:cubicBezTo>
                    <a:cubicBezTo>
                      <a:pt x="83501" y="201380"/>
                      <a:pt x="79290" y="195767"/>
                      <a:pt x="77887" y="191557"/>
                    </a:cubicBezTo>
                    <a:cubicBezTo>
                      <a:pt x="75080" y="183137"/>
                      <a:pt x="64555" y="171910"/>
                      <a:pt x="46312" y="157877"/>
                    </a:cubicBezTo>
                    <a:cubicBezTo>
                      <a:pt x="25261" y="146650"/>
                      <a:pt x="14736" y="139633"/>
                      <a:pt x="14736" y="136826"/>
                    </a:cubicBezTo>
                    <a:cubicBezTo>
                      <a:pt x="14736" y="135423"/>
                      <a:pt x="20350" y="131213"/>
                      <a:pt x="31577" y="124196"/>
                    </a:cubicBezTo>
                    <a:cubicBezTo>
                      <a:pt x="42803" y="117180"/>
                      <a:pt x="48417" y="112268"/>
                      <a:pt x="48417" y="109461"/>
                    </a:cubicBezTo>
                    <a:cubicBezTo>
                      <a:pt x="48417" y="108058"/>
                      <a:pt x="43505" y="102444"/>
                      <a:pt x="33681" y="92621"/>
                    </a:cubicBezTo>
                    <a:cubicBezTo>
                      <a:pt x="26665" y="85604"/>
                      <a:pt x="20350" y="77535"/>
                      <a:pt x="14736" y="68413"/>
                    </a:cubicBezTo>
                    <a:cubicBezTo>
                      <a:pt x="9123" y="59291"/>
                      <a:pt x="6316" y="51222"/>
                      <a:pt x="6316" y="44205"/>
                    </a:cubicBezTo>
                    <a:cubicBezTo>
                      <a:pt x="6316" y="38592"/>
                      <a:pt x="4913" y="34382"/>
                      <a:pt x="2106" y="31575"/>
                    </a:cubicBezTo>
                    <a:cubicBezTo>
                      <a:pt x="-701" y="28768"/>
                      <a:pt x="-701" y="26663"/>
                      <a:pt x="2106" y="25260"/>
                    </a:cubicBezTo>
                    <a:cubicBezTo>
                      <a:pt x="4913" y="22453"/>
                      <a:pt x="6316" y="19647"/>
                      <a:pt x="6316" y="16840"/>
                    </a:cubicBezTo>
                    <a:cubicBezTo>
                      <a:pt x="6316" y="11227"/>
                      <a:pt x="8421" y="7718"/>
                      <a:pt x="12631" y="6315"/>
                    </a:cubicBezTo>
                    <a:cubicBezTo>
                      <a:pt x="16841" y="2105"/>
                      <a:pt x="27366" y="0"/>
                      <a:pt x="442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351A671-2B92-D46A-E6B7-F553860B9BEA}"/>
                </a:ext>
              </a:extLst>
            </p:cNvPr>
            <p:cNvSpPr txBox="1"/>
            <p:nvPr/>
          </p:nvSpPr>
          <p:spPr>
            <a:xfrm>
              <a:off x="8113668" y="1641597"/>
              <a:ext cx="797432" cy="1161974"/>
            </a:xfrm>
            <a:custGeom>
              <a:avLst/>
              <a:gdLst/>
              <a:ahLst/>
              <a:cxnLst/>
              <a:rect l="l" t="t" r="r" b="b"/>
              <a:pathLst>
                <a:path w="797432" h="1161974">
                  <a:moveTo>
                    <a:pt x="292684" y="0"/>
                  </a:moveTo>
                  <a:cubicBezTo>
                    <a:pt x="298526" y="0"/>
                    <a:pt x="307873" y="4090"/>
                    <a:pt x="320725" y="12269"/>
                  </a:cubicBezTo>
                  <a:lnTo>
                    <a:pt x="361035" y="33300"/>
                  </a:lnTo>
                  <a:cubicBezTo>
                    <a:pt x="379729" y="43815"/>
                    <a:pt x="400176" y="61634"/>
                    <a:pt x="422376" y="86754"/>
                  </a:cubicBezTo>
                  <a:cubicBezTo>
                    <a:pt x="444576" y="111875"/>
                    <a:pt x="456844" y="131446"/>
                    <a:pt x="459181" y="145466"/>
                  </a:cubicBezTo>
                  <a:cubicBezTo>
                    <a:pt x="459181" y="148972"/>
                    <a:pt x="460933" y="155982"/>
                    <a:pt x="464438" y="166498"/>
                  </a:cubicBezTo>
                  <a:cubicBezTo>
                    <a:pt x="466775" y="171171"/>
                    <a:pt x="467944" y="175261"/>
                    <a:pt x="467944" y="178766"/>
                  </a:cubicBezTo>
                  <a:lnTo>
                    <a:pt x="464438" y="194539"/>
                  </a:lnTo>
                  <a:cubicBezTo>
                    <a:pt x="463270" y="201550"/>
                    <a:pt x="462686" y="209728"/>
                    <a:pt x="462686" y="219076"/>
                  </a:cubicBezTo>
                  <a:cubicBezTo>
                    <a:pt x="463854" y="221412"/>
                    <a:pt x="464438" y="227254"/>
                    <a:pt x="464438" y="236602"/>
                  </a:cubicBezTo>
                  <a:cubicBezTo>
                    <a:pt x="464438" y="250622"/>
                    <a:pt x="463270" y="266396"/>
                    <a:pt x="460933" y="283922"/>
                  </a:cubicBezTo>
                  <a:cubicBezTo>
                    <a:pt x="458596" y="301448"/>
                    <a:pt x="455675" y="314884"/>
                    <a:pt x="452170" y="324232"/>
                  </a:cubicBezTo>
                  <a:cubicBezTo>
                    <a:pt x="447497" y="337084"/>
                    <a:pt x="444868" y="348476"/>
                    <a:pt x="444284" y="358407"/>
                  </a:cubicBezTo>
                  <a:cubicBezTo>
                    <a:pt x="443699" y="368339"/>
                    <a:pt x="445160" y="373304"/>
                    <a:pt x="448665" y="373304"/>
                  </a:cubicBezTo>
                  <a:lnTo>
                    <a:pt x="490727" y="361036"/>
                  </a:lnTo>
                  <a:cubicBezTo>
                    <a:pt x="505917" y="355194"/>
                    <a:pt x="517893" y="351397"/>
                    <a:pt x="526656" y="349644"/>
                  </a:cubicBezTo>
                  <a:cubicBezTo>
                    <a:pt x="535419" y="347892"/>
                    <a:pt x="548563" y="346431"/>
                    <a:pt x="566089" y="345263"/>
                  </a:cubicBezTo>
                  <a:lnTo>
                    <a:pt x="594131" y="343510"/>
                  </a:lnTo>
                  <a:cubicBezTo>
                    <a:pt x="602310" y="343510"/>
                    <a:pt x="610488" y="345847"/>
                    <a:pt x="618667" y="350521"/>
                  </a:cubicBezTo>
                  <a:cubicBezTo>
                    <a:pt x="628014" y="355194"/>
                    <a:pt x="632688" y="359284"/>
                    <a:pt x="632688" y="362789"/>
                  </a:cubicBezTo>
                  <a:cubicBezTo>
                    <a:pt x="637362" y="367462"/>
                    <a:pt x="642035" y="370383"/>
                    <a:pt x="646709" y="371552"/>
                  </a:cubicBezTo>
                  <a:cubicBezTo>
                    <a:pt x="653719" y="375057"/>
                    <a:pt x="664819" y="383236"/>
                    <a:pt x="680008" y="396088"/>
                  </a:cubicBezTo>
                  <a:cubicBezTo>
                    <a:pt x="687019" y="401930"/>
                    <a:pt x="693153" y="406604"/>
                    <a:pt x="698410" y="410109"/>
                  </a:cubicBezTo>
                  <a:cubicBezTo>
                    <a:pt x="703668" y="413614"/>
                    <a:pt x="707466" y="416535"/>
                    <a:pt x="709802" y="418872"/>
                  </a:cubicBezTo>
                  <a:cubicBezTo>
                    <a:pt x="715644" y="422377"/>
                    <a:pt x="720902" y="429972"/>
                    <a:pt x="725576" y="441656"/>
                  </a:cubicBezTo>
                  <a:cubicBezTo>
                    <a:pt x="729081" y="449834"/>
                    <a:pt x="730834" y="456261"/>
                    <a:pt x="730834" y="460934"/>
                  </a:cubicBezTo>
                  <a:lnTo>
                    <a:pt x="727328" y="474955"/>
                  </a:lnTo>
                  <a:cubicBezTo>
                    <a:pt x="724992" y="485471"/>
                    <a:pt x="720318" y="493065"/>
                    <a:pt x="713308" y="497739"/>
                  </a:cubicBezTo>
                  <a:cubicBezTo>
                    <a:pt x="706297" y="502413"/>
                    <a:pt x="691108" y="516433"/>
                    <a:pt x="667740" y="539801"/>
                  </a:cubicBezTo>
                  <a:cubicBezTo>
                    <a:pt x="633856" y="572517"/>
                    <a:pt x="601141" y="601727"/>
                    <a:pt x="569594" y="627431"/>
                  </a:cubicBezTo>
                  <a:cubicBezTo>
                    <a:pt x="555574" y="636779"/>
                    <a:pt x="533374" y="656641"/>
                    <a:pt x="502996" y="687020"/>
                  </a:cubicBezTo>
                  <a:cubicBezTo>
                    <a:pt x="459765" y="729082"/>
                    <a:pt x="435813" y="750113"/>
                    <a:pt x="431139" y="750113"/>
                  </a:cubicBezTo>
                  <a:cubicBezTo>
                    <a:pt x="426465" y="750113"/>
                    <a:pt x="424129" y="761797"/>
                    <a:pt x="424129" y="785165"/>
                  </a:cubicBezTo>
                  <a:cubicBezTo>
                    <a:pt x="424129" y="800355"/>
                    <a:pt x="425881" y="809118"/>
                    <a:pt x="429386" y="811454"/>
                  </a:cubicBezTo>
                  <a:lnTo>
                    <a:pt x="471449" y="806197"/>
                  </a:lnTo>
                  <a:cubicBezTo>
                    <a:pt x="501827" y="801523"/>
                    <a:pt x="522858" y="799186"/>
                    <a:pt x="534542" y="799186"/>
                  </a:cubicBezTo>
                  <a:cubicBezTo>
                    <a:pt x="577773" y="799186"/>
                    <a:pt x="622757" y="812623"/>
                    <a:pt x="669493" y="839496"/>
                  </a:cubicBezTo>
                  <a:cubicBezTo>
                    <a:pt x="696366" y="855854"/>
                    <a:pt x="722363" y="875716"/>
                    <a:pt x="747483" y="899084"/>
                  </a:cubicBezTo>
                  <a:cubicBezTo>
                    <a:pt x="772604" y="922452"/>
                    <a:pt x="787501" y="940563"/>
                    <a:pt x="792175" y="953415"/>
                  </a:cubicBezTo>
                  <a:lnTo>
                    <a:pt x="797432" y="969188"/>
                  </a:lnTo>
                  <a:lnTo>
                    <a:pt x="788669" y="983209"/>
                  </a:lnTo>
                  <a:cubicBezTo>
                    <a:pt x="779322" y="992556"/>
                    <a:pt x="772896" y="997230"/>
                    <a:pt x="769391" y="997230"/>
                  </a:cubicBezTo>
                  <a:cubicBezTo>
                    <a:pt x="764717" y="998398"/>
                    <a:pt x="760044" y="1001319"/>
                    <a:pt x="755370" y="1005993"/>
                  </a:cubicBezTo>
                  <a:cubicBezTo>
                    <a:pt x="753033" y="1008330"/>
                    <a:pt x="749528" y="1009498"/>
                    <a:pt x="744854" y="1009498"/>
                  </a:cubicBezTo>
                  <a:lnTo>
                    <a:pt x="729081" y="1016509"/>
                  </a:lnTo>
                  <a:cubicBezTo>
                    <a:pt x="723239" y="1021182"/>
                    <a:pt x="710387" y="1028193"/>
                    <a:pt x="690524" y="1037540"/>
                  </a:cubicBezTo>
                  <a:cubicBezTo>
                    <a:pt x="682345" y="1041045"/>
                    <a:pt x="671245" y="1047471"/>
                    <a:pt x="657224" y="1056818"/>
                  </a:cubicBezTo>
                  <a:cubicBezTo>
                    <a:pt x="650214" y="1060324"/>
                    <a:pt x="646125" y="1060908"/>
                    <a:pt x="644956" y="1058571"/>
                  </a:cubicBezTo>
                  <a:cubicBezTo>
                    <a:pt x="644956" y="1057403"/>
                    <a:pt x="642620" y="1056818"/>
                    <a:pt x="637946" y="1056818"/>
                  </a:cubicBezTo>
                  <a:cubicBezTo>
                    <a:pt x="626262" y="1056818"/>
                    <a:pt x="611657" y="1059155"/>
                    <a:pt x="594131" y="1063829"/>
                  </a:cubicBezTo>
                  <a:cubicBezTo>
                    <a:pt x="590626" y="1063829"/>
                    <a:pt x="578942" y="1071423"/>
                    <a:pt x="559079" y="1086613"/>
                  </a:cubicBezTo>
                  <a:cubicBezTo>
                    <a:pt x="555574" y="1088949"/>
                    <a:pt x="542721" y="1097712"/>
                    <a:pt x="520522" y="1112902"/>
                  </a:cubicBezTo>
                  <a:cubicBezTo>
                    <a:pt x="514680" y="1114070"/>
                    <a:pt x="510006" y="1116407"/>
                    <a:pt x="506501" y="1119912"/>
                  </a:cubicBezTo>
                  <a:cubicBezTo>
                    <a:pt x="506501" y="1122249"/>
                    <a:pt x="503580" y="1123417"/>
                    <a:pt x="497738" y="1123417"/>
                  </a:cubicBezTo>
                  <a:cubicBezTo>
                    <a:pt x="477875" y="1123417"/>
                    <a:pt x="463270" y="1125754"/>
                    <a:pt x="453923" y="1130428"/>
                  </a:cubicBezTo>
                  <a:cubicBezTo>
                    <a:pt x="449249" y="1132764"/>
                    <a:pt x="443991" y="1133933"/>
                    <a:pt x="438149" y="1133933"/>
                  </a:cubicBezTo>
                  <a:cubicBezTo>
                    <a:pt x="431139" y="1133933"/>
                    <a:pt x="419455" y="1138022"/>
                    <a:pt x="403097" y="1146201"/>
                  </a:cubicBezTo>
                  <a:lnTo>
                    <a:pt x="368045" y="1161974"/>
                  </a:lnTo>
                  <a:lnTo>
                    <a:pt x="362788" y="1161974"/>
                  </a:lnTo>
                  <a:lnTo>
                    <a:pt x="361035" y="1161974"/>
                  </a:lnTo>
                  <a:cubicBezTo>
                    <a:pt x="361035" y="1160806"/>
                    <a:pt x="365709" y="1155548"/>
                    <a:pt x="375056" y="1146201"/>
                  </a:cubicBezTo>
                  <a:cubicBezTo>
                    <a:pt x="386740" y="1132180"/>
                    <a:pt x="392582" y="1125170"/>
                    <a:pt x="392582" y="1125170"/>
                  </a:cubicBezTo>
                  <a:cubicBezTo>
                    <a:pt x="392582" y="1121665"/>
                    <a:pt x="396671" y="1115823"/>
                    <a:pt x="404850" y="1107644"/>
                  </a:cubicBezTo>
                  <a:lnTo>
                    <a:pt x="424129" y="1083107"/>
                  </a:lnTo>
                  <a:lnTo>
                    <a:pt x="439902" y="1067334"/>
                  </a:lnTo>
                  <a:cubicBezTo>
                    <a:pt x="444576" y="1062660"/>
                    <a:pt x="446912" y="1059155"/>
                    <a:pt x="446912" y="1056818"/>
                  </a:cubicBezTo>
                  <a:cubicBezTo>
                    <a:pt x="448081" y="1053313"/>
                    <a:pt x="451294" y="1047763"/>
                    <a:pt x="456552" y="1040169"/>
                  </a:cubicBezTo>
                  <a:cubicBezTo>
                    <a:pt x="461810" y="1032574"/>
                    <a:pt x="466775" y="1025856"/>
                    <a:pt x="471449" y="1020014"/>
                  </a:cubicBezTo>
                  <a:cubicBezTo>
                    <a:pt x="476122" y="1015340"/>
                    <a:pt x="481380" y="1008330"/>
                    <a:pt x="487222" y="998983"/>
                  </a:cubicBezTo>
                  <a:cubicBezTo>
                    <a:pt x="493064" y="989635"/>
                    <a:pt x="497154" y="984962"/>
                    <a:pt x="499490" y="984962"/>
                  </a:cubicBezTo>
                  <a:cubicBezTo>
                    <a:pt x="500659" y="986130"/>
                    <a:pt x="504748" y="981164"/>
                    <a:pt x="511758" y="970065"/>
                  </a:cubicBezTo>
                  <a:cubicBezTo>
                    <a:pt x="518769" y="958965"/>
                    <a:pt x="522274" y="951662"/>
                    <a:pt x="522274" y="948157"/>
                  </a:cubicBezTo>
                  <a:cubicBezTo>
                    <a:pt x="522274" y="945820"/>
                    <a:pt x="518185" y="944652"/>
                    <a:pt x="510006" y="944652"/>
                  </a:cubicBezTo>
                  <a:cubicBezTo>
                    <a:pt x="499490" y="944652"/>
                    <a:pt x="486054" y="946989"/>
                    <a:pt x="469696" y="951662"/>
                  </a:cubicBezTo>
                  <a:cubicBezTo>
                    <a:pt x="453339" y="956336"/>
                    <a:pt x="427634" y="968020"/>
                    <a:pt x="392582" y="986714"/>
                  </a:cubicBezTo>
                  <a:cubicBezTo>
                    <a:pt x="373887" y="996062"/>
                    <a:pt x="354901" y="1005409"/>
                    <a:pt x="335622" y="1014756"/>
                  </a:cubicBezTo>
                  <a:cubicBezTo>
                    <a:pt x="316344" y="1024103"/>
                    <a:pt x="301447" y="1030529"/>
                    <a:pt x="290931" y="1034035"/>
                  </a:cubicBezTo>
                  <a:cubicBezTo>
                    <a:pt x="282752" y="1036371"/>
                    <a:pt x="270484" y="1042213"/>
                    <a:pt x="254127" y="1051561"/>
                  </a:cubicBezTo>
                  <a:cubicBezTo>
                    <a:pt x="201549" y="1076097"/>
                    <a:pt x="165328" y="1088949"/>
                    <a:pt x="145465" y="1090118"/>
                  </a:cubicBezTo>
                  <a:lnTo>
                    <a:pt x="103403" y="1093623"/>
                  </a:lnTo>
                  <a:lnTo>
                    <a:pt x="85877" y="1095376"/>
                  </a:lnTo>
                  <a:cubicBezTo>
                    <a:pt x="81203" y="1095376"/>
                    <a:pt x="76822" y="1094207"/>
                    <a:pt x="72733" y="1091870"/>
                  </a:cubicBezTo>
                  <a:cubicBezTo>
                    <a:pt x="68643" y="1089534"/>
                    <a:pt x="65430" y="1087781"/>
                    <a:pt x="63093" y="1086613"/>
                  </a:cubicBezTo>
                  <a:cubicBezTo>
                    <a:pt x="50241" y="1078434"/>
                    <a:pt x="40309" y="1068502"/>
                    <a:pt x="33299" y="1056818"/>
                  </a:cubicBezTo>
                  <a:cubicBezTo>
                    <a:pt x="26289" y="1045134"/>
                    <a:pt x="21031" y="1028193"/>
                    <a:pt x="17526" y="1005993"/>
                  </a:cubicBezTo>
                  <a:cubicBezTo>
                    <a:pt x="16357" y="998983"/>
                    <a:pt x="15773" y="989635"/>
                    <a:pt x="15773" y="977951"/>
                  </a:cubicBezTo>
                  <a:cubicBezTo>
                    <a:pt x="15773" y="959257"/>
                    <a:pt x="19862" y="945820"/>
                    <a:pt x="28041" y="937642"/>
                  </a:cubicBezTo>
                  <a:lnTo>
                    <a:pt x="47320" y="914858"/>
                  </a:lnTo>
                  <a:cubicBezTo>
                    <a:pt x="53162" y="907847"/>
                    <a:pt x="57835" y="903174"/>
                    <a:pt x="61341" y="900837"/>
                  </a:cubicBezTo>
                  <a:cubicBezTo>
                    <a:pt x="68351" y="897332"/>
                    <a:pt x="79451" y="887985"/>
                    <a:pt x="94640" y="872795"/>
                  </a:cubicBezTo>
                  <a:cubicBezTo>
                    <a:pt x="100482" y="866953"/>
                    <a:pt x="106616" y="861111"/>
                    <a:pt x="113042" y="855269"/>
                  </a:cubicBezTo>
                  <a:cubicBezTo>
                    <a:pt x="119468" y="849427"/>
                    <a:pt x="125018" y="844754"/>
                    <a:pt x="129692" y="841249"/>
                  </a:cubicBezTo>
                  <a:cubicBezTo>
                    <a:pt x="142544" y="830733"/>
                    <a:pt x="156857" y="818173"/>
                    <a:pt x="172631" y="803568"/>
                  </a:cubicBezTo>
                  <a:cubicBezTo>
                    <a:pt x="188404" y="788963"/>
                    <a:pt x="199796" y="777571"/>
                    <a:pt x="206806" y="769392"/>
                  </a:cubicBezTo>
                  <a:cubicBezTo>
                    <a:pt x="209143" y="763550"/>
                    <a:pt x="207099" y="750113"/>
                    <a:pt x="200672" y="729082"/>
                  </a:cubicBezTo>
                  <a:cubicBezTo>
                    <a:pt x="194246" y="708051"/>
                    <a:pt x="188696" y="697535"/>
                    <a:pt x="184023" y="697535"/>
                  </a:cubicBezTo>
                  <a:lnTo>
                    <a:pt x="161239" y="708051"/>
                  </a:lnTo>
                  <a:cubicBezTo>
                    <a:pt x="153060" y="711556"/>
                    <a:pt x="146634" y="713893"/>
                    <a:pt x="141960" y="715061"/>
                  </a:cubicBezTo>
                  <a:cubicBezTo>
                    <a:pt x="137287" y="716230"/>
                    <a:pt x="132613" y="716230"/>
                    <a:pt x="127939" y="715061"/>
                  </a:cubicBezTo>
                  <a:cubicBezTo>
                    <a:pt x="117424" y="712725"/>
                    <a:pt x="109245" y="712140"/>
                    <a:pt x="103403" y="713309"/>
                  </a:cubicBezTo>
                  <a:cubicBezTo>
                    <a:pt x="94056" y="714477"/>
                    <a:pt x="87630" y="713309"/>
                    <a:pt x="84124" y="709804"/>
                  </a:cubicBezTo>
                  <a:lnTo>
                    <a:pt x="70104" y="702793"/>
                  </a:lnTo>
                  <a:cubicBezTo>
                    <a:pt x="64262" y="702793"/>
                    <a:pt x="57251" y="698704"/>
                    <a:pt x="49072" y="690525"/>
                  </a:cubicBezTo>
                  <a:cubicBezTo>
                    <a:pt x="43230" y="684683"/>
                    <a:pt x="37096" y="675628"/>
                    <a:pt x="30670" y="663360"/>
                  </a:cubicBezTo>
                  <a:cubicBezTo>
                    <a:pt x="24244" y="651091"/>
                    <a:pt x="21031" y="642621"/>
                    <a:pt x="21031" y="637947"/>
                  </a:cubicBezTo>
                  <a:cubicBezTo>
                    <a:pt x="21031" y="629768"/>
                    <a:pt x="17526" y="618084"/>
                    <a:pt x="10515" y="602895"/>
                  </a:cubicBezTo>
                  <a:cubicBezTo>
                    <a:pt x="7010" y="592379"/>
                    <a:pt x="4381" y="582448"/>
                    <a:pt x="2629" y="573101"/>
                  </a:cubicBezTo>
                  <a:cubicBezTo>
                    <a:pt x="876" y="563754"/>
                    <a:pt x="0" y="553238"/>
                    <a:pt x="0" y="541554"/>
                  </a:cubicBezTo>
                  <a:cubicBezTo>
                    <a:pt x="0" y="521691"/>
                    <a:pt x="1168" y="507086"/>
                    <a:pt x="3505" y="497739"/>
                  </a:cubicBezTo>
                  <a:cubicBezTo>
                    <a:pt x="8178" y="468529"/>
                    <a:pt x="14312" y="441364"/>
                    <a:pt x="21907" y="416243"/>
                  </a:cubicBezTo>
                  <a:cubicBezTo>
                    <a:pt x="29502" y="391122"/>
                    <a:pt x="39141" y="361036"/>
                    <a:pt x="50825" y="325984"/>
                  </a:cubicBezTo>
                  <a:cubicBezTo>
                    <a:pt x="60172" y="302616"/>
                    <a:pt x="72440" y="289180"/>
                    <a:pt x="87630" y="285674"/>
                  </a:cubicBezTo>
                  <a:cubicBezTo>
                    <a:pt x="89966" y="284506"/>
                    <a:pt x="93472" y="283922"/>
                    <a:pt x="98145" y="283922"/>
                  </a:cubicBezTo>
                  <a:cubicBezTo>
                    <a:pt x="102819" y="283922"/>
                    <a:pt x="107492" y="286551"/>
                    <a:pt x="112166" y="291808"/>
                  </a:cubicBezTo>
                  <a:cubicBezTo>
                    <a:pt x="116840" y="297066"/>
                    <a:pt x="121513" y="304369"/>
                    <a:pt x="126187" y="313716"/>
                  </a:cubicBezTo>
                  <a:lnTo>
                    <a:pt x="136702" y="336500"/>
                  </a:lnTo>
                  <a:lnTo>
                    <a:pt x="134950" y="382067"/>
                  </a:lnTo>
                  <a:cubicBezTo>
                    <a:pt x="132613" y="429972"/>
                    <a:pt x="132613" y="463271"/>
                    <a:pt x="134950" y="481966"/>
                  </a:cubicBezTo>
                  <a:lnTo>
                    <a:pt x="134950" y="517018"/>
                  </a:lnTo>
                  <a:cubicBezTo>
                    <a:pt x="134950" y="534544"/>
                    <a:pt x="135534" y="543891"/>
                    <a:pt x="136702" y="545059"/>
                  </a:cubicBezTo>
                  <a:cubicBezTo>
                    <a:pt x="139039" y="547396"/>
                    <a:pt x="162407" y="535128"/>
                    <a:pt x="206806" y="508255"/>
                  </a:cubicBezTo>
                  <a:lnTo>
                    <a:pt x="247116" y="483718"/>
                  </a:lnTo>
                  <a:cubicBezTo>
                    <a:pt x="255295" y="480213"/>
                    <a:pt x="260845" y="475832"/>
                    <a:pt x="263766" y="470574"/>
                  </a:cubicBezTo>
                  <a:cubicBezTo>
                    <a:pt x="266687" y="465316"/>
                    <a:pt x="268147" y="457429"/>
                    <a:pt x="268147" y="446914"/>
                  </a:cubicBezTo>
                  <a:cubicBezTo>
                    <a:pt x="268147" y="435230"/>
                    <a:pt x="269316" y="428219"/>
                    <a:pt x="271653" y="425882"/>
                  </a:cubicBezTo>
                  <a:cubicBezTo>
                    <a:pt x="272821" y="423545"/>
                    <a:pt x="274574" y="413614"/>
                    <a:pt x="276910" y="396088"/>
                  </a:cubicBezTo>
                  <a:cubicBezTo>
                    <a:pt x="279247" y="352857"/>
                    <a:pt x="283921" y="302616"/>
                    <a:pt x="290931" y="245364"/>
                  </a:cubicBezTo>
                  <a:cubicBezTo>
                    <a:pt x="294436" y="210312"/>
                    <a:pt x="296189" y="181687"/>
                    <a:pt x="296189" y="159487"/>
                  </a:cubicBezTo>
                  <a:cubicBezTo>
                    <a:pt x="296189" y="118593"/>
                    <a:pt x="295312" y="90259"/>
                    <a:pt x="293560" y="74486"/>
                  </a:cubicBezTo>
                  <a:cubicBezTo>
                    <a:pt x="291807" y="58713"/>
                    <a:pt x="288010" y="46736"/>
                    <a:pt x="282168" y="38558"/>
                  </a:cubicBezTo>
                  <a:cubicBezTo>
                    <a:pt x="279831" y="30379"/>
                    <a:pt x="279831" y="22200"/>
                    <a:pt x="282168" y="14021"/>
                  </a:cubicBezTo>
                  <a:cubicBezTo>
                    <a:pt x="284505" y="4674"/>
                    <a:pt x="288010" y="0"/>
                    <a:pt x="292684" y="0"/>
                  </a:cubicBezTo>
                  <a:close/>
                  <a:moveTo>
                    <a:pt x="453923" y="498615"/>
                  </a:moveTo>
                  <a:cubicBezTo>
                    <a:pt x="452754" y="499199"/>
                    <a:pt x="449833" y="500660"/>
                    <a:pt x="445160" y="502997"/>
                  </a:cubicBezTo>
                  <a:cubicBezTo>
                    <a:pt x="438149" y="506502"/>
                    <a:pt x="431723" y="511176"/>
                    <a:pt x="425881" y="517018"/>
                  </a:cubicBezTo>
                  <a:cubicBezTo>
                    <a:pt x="420039" y="522860"/>
                    <a:pt x="417118" y="527533"/>
                    <a:pt x="417118" y="531038"/>
                  </a:cubicBezTo>
                  <a:lnTo>
                    <a:pt x="418871" y="539801"/>
                  </a:lnTo>
                  <a:cubicBezTo>
                    <a:pt x="422376" y="536296"/>
                    <a:pt x="427926" y="530454"/>
                    <a:pt x="435520" y="522275"/>
                  </a:cubicBezTo>
                  <a:cubicBezTo>
                    <a:pt x="443115" y="514097"/>
                    <a:pt x="449249" y="507086"/>
                    <a:pt x="453923" y="501244"/>
                  </a:cubicBezTo>
                  <a:cubicBezTo>
                    <a:pt x="455091" y="498907"/>
                    <a:pt x="455091" y="498031"/>
                    <a:pt x="453923" y="498615"/>
                  </a:cubicBezTo>
                  <a:close/>
                  <a:moveTo>
                    <a:pt x="256755" y="642329"/>
                  </a:moveTo>
                  <a:cubicBezTo>
                    <a:pt x="255003" y="641160"/>
                    <a:pt x="251790" y="643789"/>
                    <a:pt x="247116" y="650215"/>
                  </a:cubicBezTo>
                  <a:cubicBezTo>
                    <a:pt x="242443" y="658394"/>
                    <a:pt x="242443" y="664820"/>
                    <a:pt x="247116" y="669494"/>
                  </a:cubicBezTo>
                  <a:cubicBezTo>
                    <a:pt x="249453" y="671831"/>
                    <a:pt x="251206" y="672999"/>
                    <a:pt x="252374" y="672999"/>
                  </a:cubicBezTo>
                  <a:cubicBezTo>
                    <a:pt x="254711" y="672999"/>
                    <a:pt x="256463" y="667741"/>
                    <a:pt x="257632" y="657226"/>
                  </a:cubicBezTo>
                  <a:cubicBezTo>
                    <a:pt x="258800" y="648463"/>
                    <a:pt x="258508" y="643497"/>
                    <a:pt x="256755" y="642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0795820D-03B2-E68A-6DFB-1AEF5A5F1EB9}"/>
                </a:ext>
              </a:extLst>
            </p:cNvPr>
            <p:cNvGrpSpPr/>
            <p:nvPr/>
          </p:nvGrpSpPr>
          <p:grpSpPr>
            <a:xfrm>
              <a:off x="6667639" y="1720340"/>
              <a:ext cx="1416472" cy="1335481"/>
              <a:chOff x="6667639" y="1720340"/>
              <a:chExt cx="1416472" cy="1335481"/>
            </a:xfrm>
            <a:grpFill/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43ED94B6-24D8-3385-A965-0F1598E94DF6}"/>
                  </a:ext>
                </a:extLst>
              </p:cNvPr>
              <p:cNvSpPr txBox="1"/>
              <p:nvPr/>
            </p:nvSpPr>
            <p:spPr>
              <a:xfrm>
                <a:off x="6667639" y="1720340"/>
                <a:ext cx="1416472" cy="1335481"/>
              </a:xfrm>
              <a:custGeom>
                <a:avLst/>
                <a:gdLst/>
                <a:ahLst/>
                <a:cxnLst/>
                <a:rect l="l" t="t" r="r" b="b"/>
                <a:pathLst>
                  <a:path w="1416472" h="1335481">
                    <a:moveTo>
                      <a:pt x="858189" y="0"/>
                    </a:moveTo>
                    <a:cubicBezTo>
                      <a:pt x="861694" y="0"/>
                      <a:pt x="864615" y="1168"/>
                      <a:pt x="866952" y="3505"/>
                    </a:cubicBezTo>
                    <a:cubicBezTo>
                      <a:pt x="866952" y="4673"/>
                      <a:pt x="869873" y="5257"/>
                      <a:pt x="875715" y="5257"/>
                    </a:cubicBezTo>
                    <a:lnTo>
                      <a:pt x="877468" y="5257"/>
                    </a:lnTo>
                    <a:cubicBezTo>
                      <a:pt x="882141" y="5257"/>
                      <a:pt x="887107" y="6718"/>
                      <a:pt x="892365" y="9639"/>
                    </a:cubicBezTo>
                    <a:cubicBezTo>
                      <a:pt x="897623" y="12560"/>
                      <a:pt x="901420" y="15773"/>
                      <a:pt x="903757" y="19278"/>
                    </a:cubicBezTo>
                    <a:cubicBezTo>
                      <a:pt x="906093" y="22783"/>
                      <a:pt x="915733" y="29210"/>
                      <a:pt x="932674" y="38557"/>
                    </a:cubicBezTo>
                    <a:cubicBezTo>
                      <a:pt x="949616" y="47904"/>
                      <a:pt x="959840" y="52578"/>
                      <a:pt x="963345" y="52578"/>
                    </a:cubicBezTo>
                    <a:cubicBezTo>
                      <a:pt x="965682" y="52578"/>
                      <a:pt x="967727" y="54914"/>
                      <a:pt x="969479" y="59588"/>
                    </a:cubicBezTo>
                    <a:cubicBezTo>
                      <a:pt x="971232" y="64262"/>
                      <a:pt x="973277" y="71272"/>
                      <a:pt x="975613" y="80619"/>
                    </a:cubicBezTo>
                    <a:lnTo>
                      <a:pt x="977366" y="92887"/>
                    </a:lnTo>
                    <a:cubicBezTo>
                      <a:pt x="977366" y="101066"/>
                      <a:pt x="976197" y="107785"/>
                      <a:pt x="973861" y="113042"/>
                    </a:cubicBezTo>
                    <a:cubicBezTo>
                      <a:pt x="971524" y="118300"/>
                      <a:pt x="969187" y="120929"/>
                      <a:pt x="966850" y="120929"/>
                    </a:cubicBezTo>
                    <a:lnTo>
                      <a:pt x="951077" y="124434"/>
                    </a:lnTo>
                    <a:cubicBezTo>
                      <a:pt x="946403" y="127940"/>
                      <a:pt x="937640" y="130861"/>
                      <a:pt x="924788" y="133197"/>
                    </a:cubicBezTo>
                    <a:cubicBezTo>
                      <a:pt x="915441" y="135534"/>
                      <a:pt x="909599" y="137871"/>
                      <a:pt x="907262" y="140208"/>
                    </a:cubicBezTo>
                    <a:cubicBezTo>
                      <a:pt x="907262" y="141376"/>
                      <a:pt x="902004" y="144297"/>
                      <a:pt x="891488" y="148971"/>
                    </a:cubicBezTo>
                    <a:cubicBezTo>
                      <a:pt x="879804" y="154813"/>
                      <a:pt x="869873" y="161823"/>
                      <a:pt x="861694" y="170002"/>
                    </a:cubicBezTo>
                    <a:lnTo>
                      <a:pt x="844168" y="185775"/>
                    </a:lnTo>
                    <a:cubicBezTo>
                      <a:pt x="841831" y="185775"/>
                      <a:pt x="830732" y="196291"/>
                      <a:pt x="810869" y="217322"/>
                    </a:cubicBezTo>
                    <a:cubicBezTo>
                      <a:pt x="791006" y="238353"/>
                      <a:pt x="781659" y="249453"/>
                      <a:pt x="782827" y="250622"/>
                    </a:cubicBezTo>
                    <a:cubicBezTo>
                      <a:pt x="782827" y="252958"/>
                      <a:pt x="788669" y="254127"/>
                      <a:pt x="800353" y="254127"/>
                    </a:cubicBezTo>
                    <a:cubicBezTo>
                      <a:pt x="814374" y="254127"/>
                      <a:pt x="835989" y="257048"/>
                      <a:pt x="865199" y="262890"/>
                    </a:cubicBezTo>
                    <a:cubicBezTo>
                      <a:pt x="875715" y="265226"/>
                      <a:pt x="887691" y="269900"/>
                      <a:pt x="901128" y="276911"/>
                    </a:cubicBezTo>
                    <a:cubicBezTo>
                      <a:pt x="914564" y="283921"/>
                      <a:pt x="923035" y="290347"/>
                      <a:pt x="926540" y="296189"/>
                    </a:cubicBezTo>
                    <a:cubicBezTo>
                      <a:pt x="930046" y="300863"/>
                      <a:pt x="932967" y="309626"/>
                      <a:pt x="935303" y="322478"/>
                    </a:cubicBezTo>
                    <a:cubicBezTo>
                      <a:pt x="937640" y="335330"/>
                      <a:pt x="940561" y="353441"/>
                      <a:pt x="944067" y="376809"/>
                    </a:cubicBezTo>
                    <a:cubicBezTo>
                      <a:pt x="947572" y="399008"/>
                      <a:pt x="949324" y="425882"/>
                      <a:pt x="949324" y="457428"/>
                    </a:cubicBezTo>
                    <a:cubicBezTo>
                      <a:pt x="949324" y="473786"/>
                      <a:pt x="948156" y="487807"/>
                      <a:pt x="945819" y="499491"/>
                    </a:cubicBezTo>
                    <a:cubicBezTo>
                      <a:pt x="943482" y="513512"/>
                      <a:pt x="942314" y="532206"/>
                      <a:pt x="942314" y="555574"/>
                    </a:cubicBezTo>
                    <a:cubicBezTo>
                      <a:pt x="942314" y="577774"/>
                      <a:pt x="943482" y="597052"/>
                      <a:pt x="945819" y="613410"/>
                    </a:cubicBezTo>
                    <a:cubicBezTo>
                      <a:pt x="949324" y="627431"/>
                      <a:pt x="951661" y="647878"/>
                      <a:pt x="952829" y="674751"/>
                    </a:cubicBezTo>
                    <a:lnTo>
                      <a:pt x="958087" y="720318"/>
                    </a:lnTo>
                    <a:lnTo>
                      <a:pt x="1036954" y="718566"/>
                    </a:lnTo>
                    <a:cubicBezTo>
                      <a:pt x="1119911" y="718566"/>
                      <a:pt x="1177746" y="720903"/>
                      <a:pt x="1210462" y="725576"/>
                    </a:cubicBezTo>
                    <a:cubicBezTo>
                      <a:pt x="1226819" y="727913"/>
                      <a:pt x="1249603" y="733463"/>
                      <a:pt x="1278813" y="742226"/>
                    </a:cubicBezTo>
                    <a:cubicBezTo>
                      <a:pt x="1308023" y="750989"/>
                      <a:pt x="1329054" y="758291"/>
                      <a:pt x="1341907" y="764133"/>
                    </a:cubicBezTo>
                    <a:cubicBezTo>
                      <a:pt x="1373453" y="779323"/>
                      <a:pt x="1395069" y="792175"/>
                      <a:pt x="1406753" y="802691"/>
                    </a:cubicBezTo>
                    <a:cubicBezTo>
                      <a:pt x="1412595" y="808533"/>
                      <a:pt x="1415808" y="812622"/>
                      <a:pt x="1416392" y="814959"/>
                    </a:cubicBezTo>
                    <a:cubicBezTo>
                      <a:pt x="1416976" y="817296"/>
                      <a:pt x="1414347" y="819048"/>
                      <a:pt x="1408505" y="820217"/>
                    </a:cubicBezTo>
                    <a:cubicBezTo>
                      <a:pt x="1401495" y="823722"/>
                      <a:pt x="1395653" y="828395"/>
                      <a:pt x="1390979" y="834237"/>
                    </a:cubicBezTo>
                    <a:cubicBezTo>
                      <a:pt x="1383969" y="842416"/>
                      <a:pt x="1377835" y="847674"/>
                      <a:pt x="1372577" y="850011"/>
                    </a:cubicBezTo>
                    <a:cubicBezTo>
                      <a:pt x="1367319" y="852348"/>
                      <a:pt x="1360601" y="852932"/>
                      <a:pt x="1352422" y="851763"/>
                    </a:cubicBezTo>
                    <a:cubicBezTo>
                      <a:pt x="1338401" y="851763"/>
                      <a:pt x="1329638" y="852348"/>
                      <a:pt x="1326133" y="853516"/>
                    </a:cubicBezTo>
                    <a:cubicBezTo>
                      <a:pt x="1319123" y="855853"/>
                      <a:pt x="1308023" y="855853"/>
                      <a:pt x="1292834" y="853516"/>
                    </a:cubicBezTo>
                    <a:cubicBezTo>
                      <a:pt x="1267129" y="851179"/>
                      <a:pt x="1229156" y="850011"/>
                      <a:pt x="1178915" y="850011"/>
                    </a:cubicBezTo>
                    <a:cubicBezTo>
                      <a:pt x="1148536" y="850011"/>
                      <a:pt x="1131595" y="850595"/>
                      <a:pt x="1128089" y="851763"/>
                    </a:cubicBezTo>
                    <a:cubicBezTo>
                      <a:pt x="1118742" y="854100"/>
                      <a:pt x="1094206" y="855269"/>
                      <a:pt x="1054480" y="855269"/>
                    </a:cubicBezTo>
                    <a:cubicBezTo>
                      <a:pt x="1018260" y="857605"/>
                      <a:pt x="994892" y="859650"/>
                      <a:pt x="984376" y="861403"/>
                    </a:cubicBezTo>
                    <a:cubicBezTo>
                      <a:pt x="973861" y="863155"/>
                      <a:pt x="968019" y="866368"/>
                      <a:pt x="966850" y="871042"/>
                    </a:cubicBezTo>
                    <a:cubicBezTo>
                      <a:pt x="965682" y="873379"/>
                      <a:pt x="965098" y="911936"/>
                      <a:pt x="965098" y="986714"/>
                    </a:cubicBezTo>
                    <a:cubicBezTo>
                      <a:pt x="965098" y="1019429"/>
                      <a:pt x="965390" y="1046886"/>
                      <a:pt x="965974" y="1069086"/>
                    </a:cubicBezTo>
                    <a:cubicBezTo>
                      <a:pt x="966558" y="1091285"/>
                      <a:pt x="966850" y="1102969"/>
                      <a:pt x="966850" y="1104138"/>
                    </a:cubicBezTo>
                    <a:cubicBezTo>
                      <a:pt x="966850" y="1115822"/>
                      <a:pt x="965682" y="1129550"/>
                      <a:pt x="963345" y="1145324"/>
                    </a:cubicBezTo>
                    <a:cubicBezTo>
                      <a:pt x="961008" y="1161097"/>
                      <a:pt x="958671" y="1172489"/>
                      <a:pt x="956335" y="1179500"/>
                    </a:cubicBezTo>
                    <a:cubicBezTo>
                      <a:pt x="950493" y="1193520"/>
                      <a:pt x="945819" y="1209878"/>
                      <a:pt x="942314" y="1228572"/>
                    </a:cubicBezTo>
                    <a:cubicBezTo>
                      <a:pt x="939977" y="1248435"/>
                      <a:pt x="934135" y="1264793"/>
                      <a:pt x="924788" y="1277645"/>
                    </a:cubicBezTo>
                    <a:cubicBezTo>
                      <a:pt x="916609" y="1289329"/>
                      <a:pt x="912520" y="1296340"/>
                      <a:pt x="912520" y="1298676"/>
                    </a:cubicBezTo>
                    <a:cubicBezTo>
                      <a:pt x="912520" y="1301013"/>
                      <a:pt x="909014" y="1305103"/>
                      <a:pt x="902004" y="1310945"/>
                    </a:cubicBezTo>
                    <a:cubicBezTo>
                      <a:pt x="894994" y="1316787"/>
                      <a:pt x="889152" y="1319708"/>
                      <a:pt x="884478" y="1319708"/>
                    </a:cubicBezTo>
                    <a:cubicBezTo>
                      <a:pt x="880973" y="1319708"/>
                      <a:pt x="875715" y="1322044"/>
                      <a:pt x="868705" y="1326718"/>
                    </a:cubicBezTo>
                    <a:lnTo>
                      <a:pt x="861694" y="1335481"/>
                    </a:lnTo>
                    <a:lnTo>
                      <a:pt x="847673" y="1328471"/>
                    </a:lnTo>
                    <a:cubicBezTo>
                      <a:pt x="840663" y="1324965"/>
                      <a:pt x="832484" y="1323213"/>
                      <a:pt x="823137" y="1323213"/>
                    </a:cubicBezTo>
                    <a:lnTo>
                      <a:pt x="817879" y="1323213"/>
                    </a:lnTo>
                    <a:cubicBezTo>
                      <a:pt x="813206" y="1323213"/>
                      <a:pt x="807948" y="1319123"/>
                      <a:pt x="802106" y="1310945"/>
                    </a:cubicBezTo>
                    <a:cubicBezTo>
                      <a:pt x="793927" y="1300429"/>
                      <a:pt x="788085" y="1290498"/>
                      <a:pt x="784580" y="1281150"/>
                    </a:cubicBezTo>
                    <a:cubicBezTo>
                      <a:pt x="781075" y="1271803"/>
                      <a:pt x="776401" y="1264209"/>
                      <a:pt x="770559" y="1258367"/>
                    </a:cubicBezTo>
                    <a:cubicBezTo>
                      <a:pt x="765885" y="1253693"/>
                      <a:pt x="763549" y="1250772"/>
                      <a:pt x="763549" y="1249604"/>
                    </a:cubicBezTo>
                    <a:cubicBezTo>
                      <a:pt x="763549" y="1247267"/>
                      <a:pt x="760043" y="1241717"/>
                      <a:pt x="753033" y="1232954"/>
                    </a:cubicBezTo>
                    <a:cubicBezTo>
                      <a:pt x="746023" y="1224191"/>
                      <a:pt x="739596" y="1217473"/>
                      <a:pt x="733754" y="1212799"/>
                    </a:cubicBezTo>
                    <a:cubicBezTo>
                      <a:pt x="730249" y="1210462"/>
                      <a:pt x="727328" y="1208125"/>
                      <a:pt x="724991" y="1205789"/>
                    </a:cubicBezTo>
                    <a:cubicBezTo>
                      <a:pt x="722655" y="1203452"/>
                      <a:pt x="721486" y="1201699"/>
                      <a:pt x="721486" y="1200531"/>
                    </a:cubicBezTo>
                    <a:cubicBezTo>
                      <a:pt x="721486" y="1194689"/>
                      <a:pt x="716813" y="1188263"/>
                      <a:pt x="707465" y="1181252"/>
                    </a:cubicBezTo>
                    <a:cubicBezTo>
                      <a:pt x="705129" y="1178915"/>
                      <a:pt x="701915" y="1175118"/>
                      <a:pt x="697826" y="1169860"/>
                    </a:cubicBezTo>
                    <a:cubicBezTo>
                      <a:pt x="693737" y="1164603"/>
                      <a:pt x="691692" y="1161389"/>
                      <a:pt x="691692" y="1160221"/>
                    </a:cubicBezTo>
                    <a:cubicBezTo>
                      <a:pt x="683513" y="1152042"/>
                      <a:pt x="679424" y="1147953"/>
                      <a:pt x="679424" y="1147953"/>
                    </a:cubicBezTo>
                    <a:cubicBezTo>
                      <a:pt x="673582" y="1142111"/>
                      <a:pt x="668324" y="1134516"/>
                      <a:pt x="663650" y="1125169"/>
                    </a:cubicBezTo>
                    <a:cubicBezTo>
                      <a:pt x="655472" y="1113485"/>
                      <a:pt x="643788" y="1100633"/>
                      <a:pt x="628598" y="1086612"/>
                    </a:cubicBezTo>
                    <a:cubicBezTo>
                      <a:pt x="620420" y="1081938"/>
                      <a:pt x="613701" y="1076680"/>
                      <a:pt x="608443" y="1070838"/>
                    </a:cubicBezTo>
                    <a:cubicBezTo>
                      <a:pt x="603186" y="1064996"/>
                      <a:pt x="600557" y="1060907"/>
                      <a:pt x="600557" y="1058570"/>
                    </a:cubicBezTo>
                    <a:cubicBezTo>
                      <a:pt x="597052" y="1051560"/>
                      <a:pt x="594131" y="1046886"/>
                      <a:pt x="591794" y="1044549"/>
                    </a:cubicBezTo>
                    <a:cubicBezTo>
                      <a:pt x="584783" y="1037539"/>
                      <a:pt x="576605" y="1025855"/>
                      <a:pt x="567257" y="1009497"/>
                    </a:cubicBezTo>
                    <a:cubicBezTo>
                      <a:pt x="557910" y="993140"/>
                      <a:pt x="553237" y="982624"/>
                      <a:pt x="553237" y="977951"/>
                    </a:cubicBezTo>
                    <a:cubicBezTo>
                      <a:pt x="553237" y="973277"/>
                      <a:pt x="550900" y="967435"/>
                      <a:pt x="546226" y="960425"/>
                    </a:cubicBezTo>
                    <a:cubicBezTo>
                      <a:pt x="540384" y="954583"/>
                      <a:pt x="537463" y="946988"/>
                      <a:pt x="537463" y="937641"/>
                    </a:cubicBezTo>
                    <a:cubicBezTo>
                      <a:pt x="537463" y="932967"/>
                      <a:pt x="537755" y="930046"/>
                      <a:pt x="538339" y="928878"/>
                    </a:cubicBezTo>
                    <a:cubicBezTo>
                      <a:pt x="538924" y="927709"/>
                      <a:pt x="540384" y="927709"/>
                      <a:pt x="542721" y="928878"/>
                    </a:cubicBezTo>
                    <a:cubicBezTo>
                      <a:pt x="545058" y="930046"/>
                      <a:pt x="548563" y="932967"/>
                      <a:pt x="553237" y="937641"/>
                    </a:cubicBezTo>
                    <a:cubicBezTo>
                      <a:pt x="556742" y="941146"/>
                      <a:pt x="559079" y="942899"/>
                      <a:pt x="560247" y="942899"/>
                    </a:cubicBezTo>
                    <a:cubicBezTo>
                      <a:pt x="563752" y="942899"/>
                      <a:pt x="569010" y="946404"/>
                      <a:pt x="576020" y="953414"/>
                    </a:cubicBezTo>
                    <a:lnTo>
                      <a:pt x="598804" y="969188"/>
                    </a:lnTo>
                    <a:cubicBezTo>
                      <a:pt x="603478" y="970356"/>
                      <a:pt x="615162" y="980287"/>
                      <a:pt x="633856" y="998982"/>
                    </a:cubicBezTo>
                    <a:cubicBezTo>
                      <a:pt x="671245" y="1036371"/>
                      <a:pt x="699871" y="1062075"/>
                      <a:pt x="719734" y="1076096"/>
                    </a:cubicBezTo>
                    <a:cubicBezTo>
                      <a:pt x="744270" y="1092454"/>
                      <a:pt x="768222" y="1112317"/>
                      <a:pt x="791590" y="1135685"/>
                    </a:cubicBezTo>
                    <a:cubicBezTo>
                      <a:pt x="799769" y="1143863"/>
                      <a:pt x="808824" y="1151458"/>
                      <a:pt x="818756" y="1158468"/>
                    </a:cubicBezTo>
                    <a:cubicBezTo>
                      <a:pt x="828687" y="1165479"/>
                      <a:pt x="834237" y="1168400"/>
                      <a:pt x="835405" y="1167231"/>
                    </a:cubicBezTo>
                    <a:cubicBezTo>
                      <a:pt x="837742" y="1164895"/>
                      <a:pt x="839787" y="1153211"/>
                      <a:pt x="841539" y="1132179"/>
                    </a:cubicBezTo>
                    <a:cubicBezTo>
                      <a:pt x="843292" y="1111148"/>
                      <a:pt x="844168" y="1088949"/>
                      <a:pt x="844168" y="1065581"/>
                    </a:cubicBezTo>
                    <a:cubicBezTo>
                      <a:pt x="844168" y="1042213"/>
                      <a:pt x="843000" y="1018845"/>
                      <a:pt x="840663" y="995477"/>
                    </a:cubicBezTo>
                    <a:cubicBezTo>
                      <a:pt x="838326" y="979119"/>
                      <a:pt x="837158" y="951662"/>
                      <a:pt x="837158" y="913104"/>
                    </a:cubicBezTo>
                    <a:cubicBezTo>
                      <a:pt x="837158" y="875716"/>
                      <a:pt x="835989" y="854684"/>
                      <a:pt x="833653" y="850011"/>
                    </a:cubicBezTo>
                    <a:cubicBezTo>
                      <a:pt x="831316" y="847674"/>
                      <a:pt x="821384" y="847090"/>
                      <a:pt x="803858" y="848258"/>
                    </a:cubicBezTo>
                    <a:cubicBezTo>
                      <a:pt x="786332" y="849427"/>
                      <a:pt x="768222" y="852348"/>
                      <a:pt x="749528" y="857021"/>
                    </a:cubicBezTo>
                    <a:cubicBezTo>
                      <a:pt x="726160" y="861695"/>
                      <a:pt x="706297" y="864032"/>
                      <a:pt x="689939" y="864032"/>
                    </a:cubicBezTo>
                    <a:cubicBezTo>
                      <a:pt x="649045" y="864032"/>
                      <a:pt x="619835" y="866953"/>
                      <a:pt x="602309" y="872795"/>
                    </a:cubicBezTo>
                    <a:lnTo>
                      <a:pt x="551484" y="883310"/>
                    </a:lnTo>
                    <a:cubicBezTo>
                      <a:pt x="542137" y="885647"/>
                      <a:pt x="533374" y="887692"/>
                      <a:pt x="525195" y="889444"/>
                    </a:cubicBezTo>
                    <a:cubicBezTo>
                      <a:pt x="517016" y="891197"/>
                      <a:pt x="511174" y="892657"/>
                      <a:pt x="507669" y="893826"/>
                    </a:cubicBezTo>
                    <a:cubicBezTo>
                      <a:pt x="502995" y="894994"/>
                      <a:pt x="497738" y="919531"/>
                      <a:pt x="491896" y="967435"/>
                    </a:cubicBezTo>
                    <a:cubicBezTo>
                      <a:pt x="490727" y="976782"/>
                      <a:pt x="489559" y="993432"/>
                      <a:pt x="488390" y="1017384"/>
                    </a:cubicBezTo>
                    <a:cubicBezTo>
                      <a:pt x="487222" y="1041336"/>
                      <a:pt x="487222" y="1059739"/>
                      <a:pt x="488390" y="1072591"/>
                    </a:cubicBezTo>
                    <a:cubicBezTo>
                      <a:pt x="488390" y="1085443"/>
                      <a:pt x="487806" y="1097712"/>
                      <a:pt x="486638" y="1109396"/>
                    </a:cubicBezTo>
                    <a:cubicBezTo>
                      <a:pt x="485469" y="1140942"/>
                      <a:pt x="480212" y="1156716"/>
                      <a:pt x="470864" y="1156716"/>
                    </a:cubicBezTo>
                    <a:cubicBezTo>
                      <a:pt x="467359" y="1156716"/>
                      <a:pt x="464438" y="1158468"/>
                      <a:pt x="462101" y="1161974"/>
                    </a:cubicBezTo>
                    <a:cubicBezTo>
                      <a:pt x="459765" y="1164310"/>
                      <a:pt x="455675" y="1164895"/>
                      <a:pt x="449833" y="1163726"/>
                    </a:cubicBezTo>
                    <a:cubicBezTo>
                      <a:pt x="438149" y="1161389"/>
                      <a:pt x="419455" y="1160221"/>
                      <a:pt x="393750" y="1160221"/>
                    </a:cubicBezTo>
                    <a:cubicBezTo>
                      <a:pt x="387908" y="1160221"/>
                      <a:pt x="382066" y="1157300"/>
                      <a:pt x="376224" y="1151458"/>
                    </a:cubicBezTo>
                    <a:cubicBezTo>
                      <a:pt x="373887" y="1150290"/>
                      <a:pt x="371550" y="1148829"/>
                      <a:pt x="369214" y="1147076"/>
                    </a:cubicBezTo>
                    <a:cubicBezTo>
                      <a:pt x="366877" y="1145324"/>
                      <a:pt x="365124" y="1143863"/>
                      <a:pt x="363956" y="1142695"/>
                    </a:cubicBezTo>
                    <a:cubicBezTo>
                      <a:pt x="361619" y="1142695"/>
                      <a:pt x="358990" y="1139190"/>
                      <a:pt x="356069" y="1132179"/>
                    </a:cubicBezTo>
                    <a:cubicBezTo>
                      <a:pt x="353148" y="1125169"/>
                      <a:pt x="351688" y="1118743"/>
                      <a:pt x="351688" y="1112901"/>
                    </a:cubicBezTo>
                    <a:cubicBezTo>
                      <a:pt x="351688" y="1105890"/>
                      <a:pt x="349935" y="1100633"/>
                      <a:pt x="346430" y="1097127"/>
                    </a:cubicBezTo>
                    <a:cubicBezTo>
                      <a:pt x="344093" y="1092454"/>
                      <a:pt x="342925" y="1086028"/>
                      <a:pt x="342925" y="1077849"/>
                    </a:cubicBezTo>
                    <a:cubicBezTo>
                      <a:pt x="342925" y="1060323"/>
                      <a:pt x="346430" y="1028776"/>
                      <a:pt x="353440" y="983208"/>
                    </a:cubicBezTo>
                    <a:cubicBezTo>
                      <a:pt x="355777" y="968019"/>
                      <a:pt x="356945" y="953414"/>
                      <a:pt x="356945" y="939393"/>
                    </a:cubicBezTo>
                    <a:cubicBezTo>
                      <a:pt x="352272" y="939393"/>
                      <a:pt x="347598" y="940562"/>
                      <a:pt x="342925" y="942899"/>
                    </a:cubicBezTo>
                    <a:cubicBezTo>
                      <a:pt x="314883" y="956919"/>
                      <a:pt x="295312" y="965682"/>
                      <a:pt x="284212" y="969188"/>
                    </a:cubicBezTo>
                    <a:cubicBezTo>
                      <a:pt x="273113" y="972693"/>
                      <a:pt x="255295" y="975614"/>
                      <a:pt x="230758" y="977951"/>
                    </a:cubicBezTo>
                    <a:cubicBezTo>
                      <a:pt x="222579" y="979119"/>
                      <a:pt x="208559" y="979703"/>
                      <a:pt x="188696" y="979703"/>
                    </a:cubicBezTo>
                    <a:cubicBezTo>
                      <a:pt x="165328" y="979703"/>
                      <a:pt x="141960" y="978243"/>
                      <a:pt x="118592" y="975322"/>
                    </a:cubicBezTo>
                    <a:cubicBezTo>
                      <a:pt x="95224" y="972401"/>
                      <a:pt x="78282" y="968603"/>
                      <a:pt x="67766" y="963930"/>
                    </a:cubicBezTo>
                    <a:cubicBezTo>
                      <a:pt x="60756" y="960425"/>
                      <a:pt x="49072" y="951662"/>
                      <a:pt x="32714" y="937641"/>
                    </a:cubicBezTo>
                    <a:cubicBezTo>
                      <a:pt x="17525" y="922452"/>
                      <a:pt x="9346" y="911352"/>
                      <a:pt x="8178" y="904341"/>
                    </a:cubicBezTo>
                    <a:cubicBezTo>
                      <a:pt x="5841" y="894994"/>
                      <a:pt x="4089" y="889736"/>
                      <a:pt x="2920" y="888568"/>
                    </a:cubicBezTo>
                    <a:cubicBezTo>
                      <a:pt x="1752" y="886231"/>
                      <a:pt x="876" y="877468"/>
                      <a:pt x="291" y="862279"/>
                    </a:cubicBezTo>
                    <a:cubicBezTo>
                      <a:pt x="-293" y="847090"/>
                      <a:pt x="-1" y="835990"/>
                      <a:pt x="1168" y="828980"/>
                    </a:cubicBezTo>
                    <a:cubicBezTo>
                      <a:pt x="3504" y="826643"/>
                      <a:pt x="6425" y="825474"/>
                      <a:pt x="9931" y="825474"/>
                    </a:cubicBezTo>
                    <a:cubicBezTo>
                      <a:pt x="13436" y="825474"/>
                      <a:pt x="16357" y="824306"/>
                      <a:pt x="18694" y="821969"/>
                    </a:cubicBezTo>
                    <a:cubicBezTo>
                      <a:pt x="19862" y="819632"/>
                      <a:pt x="21323" y="819340"/>
                      <a:pt x="23075" y="821093"/>
                    </a:cubicBezTo>
                    <a:cubicBezTo>
                      <a:pt x="24828" y="822845"/>
                      <a:pt x="25704" y="824890"/>
                      <a:pt x="25704" y="827227"/>
                    </a:cubicBezTo>
                    <a:cubicBezTo>
                      <a:pt x="25704" y="830732"/>
                      <a:pt x="29209" y="836282"/>
                      <a:pt x="36220" y="843877"/>
                    </a:cubicBezTo>
                    <a:cubicBezTo>
                      <a:pt x="43230" y="851471"/>
                      <a:pt x="49656" y="856437"/>
                      <a:pt x="55498" y="858774"/>
                    </a:cubicBezTo>
                    <a:cubicBezTo>
                      <a:pt x="61340" y="862279"/>
                      <a:pt x="71272" y="865200"/>
                      <a:pt x="85292" y="867537"/>
                    </a:cubicBezTo>
                    <a:cubicBezTo>
                      <a:pt x="88798" y="868705"/>
                      <a:pt x="94640" y="869289"/>
                      <a:pt x="102818" y="869289"/>
                    </a:cubicBezTo>
                    <a:cubicBezTo>
                      <a:pt x="119176" y="869289"/>
                      <a:pt x="139331" y="866953"/>
                      <a:pt x="163283" y="862279"/>
                    </a:cubicBezTo>
                    <a:cubicBezTo>
                      <a:pt x="187235" y="857605"/>
                      <a:pt x="209143" y="852348"/>
                      <a:pt x="229006" y="846506"/>
                    </a:cubicBezTo>
                    <a:cubicBezTo>
                      <a:pt x="309625" y="818464"/>
                      <a:pt x="354609" y="803859"/>
                      <a:pt x="363956" y="802691"/>
                    </a:cubicBezTo>
                    <a:cubicBezTo>
                      <a:pt x="373303" y="800354"/>
                      <a:pt x="380898" y="797433"/>
                      <a:pt x="386740" y="793928"/>
                    </a:cubicBezTo>
                    <a:cubicBezTo>
                      <a:pt x="390245" y="791591"/>
                      <a:pt x="394334" y="783412"/>
                      <a:pt x="399008" y="769391"/>
                    </a:cubicBezTo>
                    <a:cubicBezTo>
                      <a:pt x="403681" y="755370"/>
                      <a:pt x="405434" y="746607"/>
                      <a:pt x="404266" y="743102"/>
                    </a:cubicBezTo>
                    <a:cubicBezTo>
                      <a:pt x="404266" y="740765"/>
                      <a:pt x="400760" y="738429"/>
                      <a:pt x="393750" y="736092"/>
                    </a:cubicBezTo>
                    <a:cubicBezTo>
                      <a:pt x="387908" y="732587"/>
                      <a:pt x="384987" y="729666"/>
                      <a:pt x="384987" y="727329"/>
                    </a:cubicBezTo>
                    <a:cubicBezTo>
                      <a:pt x="384987" y="724992"/>
                      <a:pt x="388492" y="723239"/>
                      <a:pt x="395503" y="722071"/>
                    </a:cubicBezTo>
                    <a:cubicBezTo>
                      <a:pt x="401345" y="722071"/>
                      <a:pt x="406602" y="719734"/>
                      <a:pt x="411276" y="715061"/>
                    </a:cubicBezTo>
                    <a:cubicBezTo>
                      <a:pt x="417118" y="704545"/>
                      <a:pt x="427049" y="676503"/>
                      <a:pt x="441070" y="630936"/>
                    </a:cubicBezTo>
                    <a:cubicBezTo>
                      <a:pt x="458596" y="578358"/>
                      <a:pt x="470280" y="546227"/>
                      <a:pt x="476122" y="534543"/>
                    </a:cubicBezTo>
                    <a:cubicBezTo>
                      <a:pt x="481964" y="525196"/>
                      <a:pt x="484885" y="518185"/>
                      <a:pt x="484885" y="513512"/>
                    </a:cubicBezTo>
                    <a:cubicBezTo>
                      <a:pt x="484885" y="507670"/>
                      <a:pt x="501827" y="469697"/>
                      <a:pt x="535711" y="399593"/>
                    </a:cubicBezTo>
                    <a:cubicBezTo>
                      <a:pt x="567257" y="337667"/>
                      <a:pt x="599973" y="283337"/>
                      <a:pt x="633856" y="236601"/>
                    </a:cubicBezTo>
                    <a:cubicBezTo>
                      <a:pt x="646709" y="219075"/>
                      <a:pt x="653135" y="209728"/>
                      <a:pt x="653135" y="208559"/>
                    </a:cubicBezTo>
                    <a:lnTo>
                      <a:pt x="660145" y="199796"/>
                    </a:lnTo>
                    <a:lnTo>
                      <a:pt x="667156" y="187528"/>
                    </a:lnTo>
                    <a:cubicBezTo>
                      <a:pt x="667156" y="186360"/>
                      <a:pt x="665987" y="185775"/>
                      <a:pt x="663650" y="185775"/>
                    </a:cubicBezTo>
                    <a:cubicBezTo>
                      <a:pt x="662482" y="185775"/>
                      <a:pt x="654303" y="188696"/>
                      <a:pt x="639114" y="194538"/>
                    </a:cubicBezTo>
                    <a:cubicBezTo>
                      <a:pt x="616914" y="202717"/>
                      <a:pt x="592378" y="210896"/>
                      <a:pt x="565505" y="219075"/>
                    </a:cubicBezTo>
                    <a:cubicBezTo>
                      <a:pt x="551484" y="223748"/>
                      <a:pt x="543889" y="227254"/>
                      <a:pt x="542721" y="229590"/>
                    </a:cubicBezTo>
                    <a:cubicBezTo>
                      <a:pt x="542721" y="229590"/>
                      <a:pt x="533374" y="233680"/>
                      <a:pt x="514679" y="241859"/>
                    </a:cubicBezTo>
                    <a:cubicBezTo>
                      <a:pt x="500659" y="245364"/>
                      <a:pt x="485469" y="251206"/>
                      <a:pt x="469112" y="259385"/>
                    </a:cubicBezTo>
                    <a:cubicBezTo>
                      <a:pt x="455091" y="267563"/>
                      <a:pt x="442823" y="271653"/>
                      <a:pt x="432307" y="271653"/>
                    </a:cubicBezTo>
                    <a:lnTo>
                      <a:pt x="374471" y="275158"/>
                    </a:lnTo>
                    <a:cubicBezTo>
                      <a:pt x="361619" y="275158"/>
                      <a:pt x="352272" y="273697"/>
                      <a:pt x="346430" y="270776"/>
                    </a:cubicBezTo>
                    <a:cubicBezTo>
                      <a:pt x="340588" y="267855"/>
                      <a:pt x="332409" y="261721"/>
                      <a:pt x="321893" y="252374"/>
                    </a:cubicBezTo>
                    <a:cubicBezTo>
                      <a:pt x="310209" y="240690"/>
                      <a:pt x="302615" y="231635"/>
                      <a:pt x="299110" y="225209"/>
                    </a:cubicBezTo>
                    <a:cubicBezTo>
                      <a:pt x="295604" y="218783"/>
                      <a:pt x="293268" y="209728"/>
                      <a:pt x="292099" y="198044"/>
                    </a:cubicBezTo>
                    <a:lnTo>
                      <a:pt x="292099" y="168249"/>
                    </a:lnTo>
                    <a:lnTo>
                      <a:pt x="292099" y="138455"/>
                    </a:lnTo>
                    <a:cubicBezTo>
                      <a:pt x="294436" y="124434"/>
                      <a:pt x="296773" y="117424"/>
                      <a:pt x="299110" y="117424"/>
                    </a:cubicBezTo>
                    <a:cubicBezTo>
                      <a:pt x="303783" y="117424"/>
                      <a:pt x="311378" y="123266"/>
                      <a:pt x="321893" y="134950"/>
                    </a:cubicBezTo>
                    <a:cubicBezTo>
                      <a:pt x="332409" y="146634"/>
                      <a:pt x="340588" y="152476"/>
                      <a:pt x="346430" y="152476"/>
                    </a:cubicBezTo>
                    <a:cubicBezTo>
                      <a:pt x="351103" y="152476"/>
                      <a:pt x="356069" y="151600"/>
                      <a:pt x="361327" y="149847"/>
                    </a:cubicBezTo>
                    <a:cubicBezTo>
                      <a:pt x="366585" y="148094"/>
                      <a:pt x="372135" y="146634"/>
                      <a:pt x="377977" y="145465"/>
                    </a:cubicBezTo>
                    <a:cubicBezTo>
                      <a:pt x="382650" y="143129"/>
                      <a:pt x="391997" y="140208"/>
                      <a:pt x="406018" y="136702"/>
                    </a:cubicBezTo>
                    <a:lnTo>
                      <a:pt x="446328" y="122682"/>
                    </a:lnTo>
                    <a:cubicBezTo>
                      <a:pt x="467359" y="115671"/>
                      <a:pt x="480796" y="112166"/>
                      <a:pt x="486638" y="112166"/>
                    </a:cubicBezTo>
                    <a:cubicBezTo>
                      <a:pt x="504164" y="109829"/>
                      <a:pt x="513511" y="105156"/>
                      <a:pt x="514679" y="98145"/>
                    </a:cubicBezTo>
                    <a:cubicBezTo>
                      <a:pt x="517016" y="95808"/>
                      <a:pt x="519353" y="94640"/>
                      <a:pt x="521690" y="94640"/>
                    </a:cubicBezTo>
                    <a:lnTo>
                      <a:pt x="563752" y="78867"/>
                    </a:lnTo>
                    <a:cubicBezTo>
                      <a:pt x="591794" y="69520"/>
                      <a:pt x="606983" y="64846"/>
                      <a:pt x="609320" y="64846"/>
                    </a:cubicBezTo>
                    <a:cubicBezTo>
                      <a:pt x="615162" y="64846"/>
                      <a:pt x="618083" y="63677"/>
                      <a:pt x="618083" y="61341"/>
                    </a:cubicBezTo>
                    <a:cubicBezTo>
                      <a:pt x="618083" y="59004"/>
                      <a:pt x="620420" y="57836"/>
                      <a:pt x="625093" y="57836"/>
                    </a:cubicBezTo>
                    <a:cubicBezTo>
                      <a:pt x="628598" y="57836"/>
                      <a:pt x="636193" y="55499"/>
                      <a:pt x="647877" y="50825"/>
                    </a:cubicBezTo>
                    <a:cubicBezTo>
                      <a:pt x="659561" y="44983"/>
                      <a:pt x="667740" y="42062"/>
                      <a:pt x="672413" y="42062"/>
                    </a:cubicBezTo>
                    <a:cubicBezTo>
                      <a:pt x="675919" y="42062"/>
                      <a:pt x="678840" y="40894"/>
                      <a:pt x="681176" y="38557"/>
                    </a:cubicBezTo>
                    <a:cubicBezTo>
                      <a:pt x="683513" y="36220"/>
                      <a:pt x="690524" y="35052"/>
                      <a:pt x="702208" y="35052"/>
                    </a:cubicBezTo>
                    <a:cubicBezTo>
                      <a:pt x="711555" y="35052"/>
                      <a:pt x="718565" y="32715"/>
                      <a:pt x="723239" y="28041"/>
                    </a:cubicBezTo>
                    <a:lnTo>
                      <a:pt x="744270" y="19278"/>
                    </a:lnTo>
                    <a:lnTo>
                      <a:pt x="775817" y="12268"/>
                    </a:lnTo>
                    <a:cubicBezTo>
                      <a:pt x="789838" y="7594"/>
                      <a:pt x="805027" y="5257"/>
                      <a:pt x="821384" y="5257"/>
                    </a:cubicBezTo>
                    <a:lnTo>
                      <a:pt x="851179" y="1752"/>
                    </a:lnTo>
                    <a:cubicBezTo>
                      <a:pt x="852347" y="584"/>
                      <a:pt x="854684" y="0"/>
                      <a:pt x="858189" y="0"/>
                    </a:cubicBezTo>
                    <a:close/>
                    <a:moveTo>
                      <a:pt x="883444" y="15899"/>
                    </a:moveTo>
                    <a:cubicBezTo>
                      <a:pt x="883444" y="15899"/>
                      <a:pt x="883152" y="16191"/>
                      <a:pt x="882568" y="16775"/>
                    </a:cubicBezTo>
                    <a:cubicBezTo>
                      <a:pt x="881984" y="17359"/>
                      <a:pt x="881691" y="17651"/>
                      <a:pt x="881691" y="17651"/>
                    </a:cubicBezTo>
                    <a:cubicBezTo>
                      <a:pt x="881691" y="19988"/>
                      <a:pt x="883444" y="21157"/>
                      <a:pt x="886949" y="21157"/>
                    </a:cubicBezTo>
                    <a:cubicBezTo>
                      <a:pt x="886949" y="21157"/>
                      <a:pt x="886949" y="20573"/>
                      <a:pt x="886949" y="19404"/>
                    </a:cubicBezTo>
                    <a:cubicBezTo>
                      <a:pt x="886949" y="18236"/>
                      <a:pt x="886949" y="17651"/>
                      <a:pt x="886949" y="17651"/>
                    </a:cubicBezTo>
                    <a:cubicBezTo>
                      <a:pt x="886949" y="16483"/>
                      <a:pt x="885781" y="15899"/>
                      <a:pt x="883444" y="15899"/>
                    </a:cubicBezTo>
                    <a:close/>
                    <a:moveTo>
                      <a:pt x="789838" y="315468"/>
                    </a:moveTo>
                    <a:cubicBezTo>
                      <a:pt x="785164" y="315468"/>
                      <a:pt x="778738" y="315760"/>
                      <a:pt x="770559" y="316344"/>
                    </a:cubicBezTo>
                    <a:cubicBezTo>
                      <a:pt x="762380" y="316928"/>
                      <a:pt x="757122" y="318097"/>
                      <a:pt x="754786" y="319849"/>
                    </a:cubicBezTo>
                    <a:cubicBezTo>
                      <a:pt x="752449" y="321602"/>
                      <a:pt x="751280" y="324231"/>
                      <a:pt x="751280" y="327736"/>
                    </a:cubicBezTo>
                    <a:cubicBezTo>
                      <a:pt x="751280" y="334746"/>
                      <a:pt x="753033" y="347014"/>
                      <a:pt x="756538" y="364541"/>
                    </a:cubicBezTo>
                    <a:lnTo>
                      <a:pt x="763549" y="438150"/>
                    </a:lnTo>
                    <a:cubicBezTo>
                      <a:pt x="764717" y="459181"/>
                      <a:pt x="766762" y="471741"/>
                      <a:pt x="769683" y="475831"/>
                    </a:cubicBezTo>
                    <a:cubicBezTo>
                      <a:pt x="772604" y="479920"/>
                      <a:pt x="779322" y="483133"/>
                      <a:pt x="789838" y="485470"/>
                    </a:cubicBezTo>
                    <a:cubicBezTo>
                      <a:pt x="800353" y="488975"/>
                      <a:pt x="806779" y="491896"/>
                      <a:pt x="809116" y="494233"/>
                    </a:cubicBezTo>
                    <a:cubicBezTo>
                      <a:pt x="814958" y="497738"/>
                      <a:pt x="819048" y="499491"/>
                      <a:pt x="821384" y="499491"/>
                    </a:cubicBezTo>
                    <a:cubicBezTo>
                      <a:pt x="824890" y="499491"/>
                      <a:pt x="827811" y="488099"/>
                      <a:pt x="830147" y="465315"/>
                    </a:cubicBezTo>
                    <a:cubicBezTo>
                      <a:pt x="832484" y="442531"/>
                      <a:pt x="833653" y="417703"/>
                      <a:pt x="833653" y="390830"/>
                    </a:cubicBezTo>
                    <a:cubicBezTo>
                      <a:pt x="833653" y="359283"/>
                      <a:pt x="831900" y="334746"/>
                      <a:pt x="828395" y="317220"/>
                    </a:cubicBezTo>
                    <a:lnTo>
                      <a:pt x="789838" y="315468"/>
                    </a:lnTo>
                    <a:close/>
                    <a:moveTo>
                      <a:pt x="691473" y="360597"/>
                    </a:moveTo>
                    <a:cubicBezTo>
                      <a:pt x="690743" y="360305"/>
                      <a:pt x="689939" y="360451"/>
                      <a:pt x="689063" y="361035"/>
                    </a:cubicBezTo>
                    <a:cubicBezTo>
                      <a:pt x="687310" y="362204"/>
                      <a:pt x="685266" y="365125"/>
                      <a:pt x="682929" y="369798"/>
                    </a:cubicBezTo>
                    <a:cubicBezTo>
                      <a:pt x="678255" y="376809"/>
                      <a:pt x="663066" y="404266"/>
                      <a:pt x="637361" y="452171"/>
                    </a:cubicBezTo>
                    <a:cubicBezTo>
                      <a:pt x="635025" y="458013"/>
                      <a:pt x="625677" y="474370"/>
                      <a:pt x="609320" y="501243"/>
                    </a:cubicBezTo>
                    <a:cubicBezTo>
                      <a:pt x="603478" y="511759"/>
                      <a:pt x="600265" y="518477"/>
                      <a:pt x="599681" y="521398"/>
                    </a:cubicBezTo>
                    <a:cubicBezTo>
                      <a:pt x="599096" y="524319"/>
                      <a:pt x="601141" y="525780"/>
                      <a:pt x="605815" y="525780"/>
                    </a:cubicBezTo>
                    <a:cubicBezTo>
                      <a:pt x="615162" y="524611"/>
                      <a:pt x="628014" y="521690"/>
                      <a:pt x="644372" y="517017"/>
                    </a:cubicBezTo>
                    <a:cubicBezTo>
                      <a:pt x="660729" y="512343"/>
                      <a:pt x="674166" y="508254"/>
                      <a:pt x="684682" y="504749"/>
                    </a:cubicBezTo>
                    <a:cubicBezTo>
                      <a:pt x="689355" y="502412"/>
                      <a:pt x="692276" y="494817"/>
                      <a:pt x="693445" y="481965"/>
                    </a:cubicBezTo>
                    <a:cubicBezTo>
                      <a:pt x="694613" y="469112"/>
                      <a:pt x="695197" y="446329"/>
                      <a:pt x="695197" y="413613"/>
                    </a:cubicBezTo>
                    <a:lnTo>
                      <a:pt x="693445" y="362788"/>
                    </a:lnTo>
                    <a:cubicBezTo>
                      <a:pt x="692860" y="361620"/>
                      <a:pt x="692203" y="360889"/>
                      <a:pt x="691473" y="360597"/>
                    </a:cubicBezTo>
                    <a:close/>
                    <a:moveTo>
                      <a:pt x="677671" y="592379"/>
                    </a:moveTo>
                    <a:lnTo>
                      <a:pt x="654887" y="597636"/>
                    </a:lnTo>
                    <a:cubicBezTo>
                      <a:pt x="644372" y="601142"/>
                      <a:pt x="631227" y="603770"/>
                      <a:pt x="615454" y="605523"/>
                    </a:cubicBezTo>
                    <a:cubicBezTo>
                      <a:pt x="599681" y="607276"/>
                      <a:pt x="589457" y="606984"/>
                      <a:pt x="584783" y="604647"/>
                    </a:cubicBezTo>
                    <a:cubicBezTo>
                      <a:pt x="582447" y="602310"/>
                      <a:pt x="577189" y="601142"/>
                      <a:pt x="569010" y="601142"/>
                    </a:cubicBezTo>
                    <a:lnTo>
                      <a:pt x="558494" y="599389"/>
                    </a:lnTo>
                    <a:lnTo>
                      <a:pt x="553237" y="622173"/>
                    </a:lnTo>
                    <a:cubicBezTo>
                      <a:pt x="548563" y="638530"/>
                      <a:pt x="546226" y="649046"/>
                      <a:pt x="546226" y="653720"/>
                    </a:cubicBezTo>
                    <a:cubicBezTo>
                      <a:pt x="546226" y="660730"/>
                      <a:pt x="544474" y="667740"/>
                      <a:pt x="540968" y="674751"/>
                    </a:cubicBezTo>
                    <a:cubicBezTo>
                      <a:pt x="538632" y="684098"/>
                      <a:pt x="538047" y="688772"/>
                      <a:pt x="539216" y="688772"/>
                    </a:cubicBezTo>
                    <a:cubicBezTo>
                      <a:pt x="541553" y="691108"/>
                      <a:pt x="553529" y="687603"/>
                      <a:pt x="575144" y="678256"/>
                    </a:cubicBezTo>
                    <a:cubicBezTo>
                      <a:pt x="596759" y="668909"/>
                      <a:pt x="612241" y="660146"/>
                      <a:pt x="621588" y="651967"/>
                    </a:cubicBezTo>
                    <a:cubicBezTo>
                      <a:pt x="623925" y="648462"/>
                      <a:pt x="632104" y="642620"/>
                      <a:pt x="646124" y="634441"/>
                    </a:cubicBezTo>
                    <a:cubicBezTo>
                      <a:pt x="655472" y="628599"/>
                      <a:pt x="663942" y="622173"/>
                      <a:pt x="671537" y="615162"/>
                    </a:cubicBezTo>
                    <a:cubicBezTo>
                      <a:pt x="679132" y="608152"/>
                      <a:pt x="682929" y="602310"/>
                      <a:pt x="682929" y="597636"/>
                    </a:cubicBezTo>
                    <a:cubicBezTo>
                      <a:pt x="682929" y="594131"/>
                      <a:pt x="681176" y="592379"/>
                      <a:pt x="677671" y="592379"/>
                    </a:cubicBezTo>
                    <a:close/>
                    <a:moveTo>
                      <a:pt x="824890" y="634441"/>
                    </a:moveTo>
                    <a:cubicBezTo>
                      <a:pt x="819048" y="634441"/>
                      <a:pt x="812621" y="636194"/>
                      <a:pt x="805611" y="639699"/>
                    </a:cubicBezTo>
                    <a:cubicBezTo>
                      <a:pt x="803274" y="640867"/>
                      <a:pt x="800353" y="642328"/>
                      <a:pt x="796848" y="644080"/>
                    </a:cubicBezTo>
                    <a:cubicBezTo>
                      <a:pt x="793343" y="645833"/>
                      <a:pt x="790422" y="647878"/>
                      <a:pt x="788085" y="650214"/>
                    </a:cubicBezTo>
                    <a:cubicBezTo>
                      <a:pt x="785748" y="650214"/>
                      <a:pt x="780490" y="654304"/>
                      <a:pt x="772312" y="662483"/>
                    </a:cubicBezTo>
                    <a:cubicBezTo>
                      <a:pt x="767638" y="667156"/>
                      <a:pt x="764717" y="670954"/>
                      <a:pt x="763549" y="673875"/>
                    </a:cubicBezTo>
                    <a:cubicBezTo>
                      <a:pt x="762380" y="676795"/>
                      <a:pt x="761796" y="684682"/>
                      <a:pt x="761796" y="697535"/>
                    </a:cubicBezTo>
                    <a:lnTo>
                      <a:pt x="760043" y="723824"/>
                    </a:lnTo>
                    <a:lnTo>
                      <a:pt x="791590" y="723824"/>
                    </a:lnTo>
                    <a:cubicBezTo>
                      <a:pt x="811453" y="723824"/>
                      <a:pt x="823137" y="722363"/>
                      <a:pt x="826642" y="719442"/>
                    </a:cubicBezTo>
                    <a:cubicBezTo>
                      <a:pt x="830147" y="716521"/>
                      <a:pt x="831900" y="705713"/>
                      <a:pt x="831900" y="687019"/>
                    </a:cubicBezTo>
                    <a:cubicBezTo>
                      <a:pt x="831900" y="667156"/>
                      <a:pt x="831316" y="653428"/>
                      <a:pt x="830147" y="645833"/>
                    </a:cubicBezTo>
                    <a:cubicBezTo>
                      <a:pt x="828979" y="638238"/>
                      <a:pt x="827226" y="634441"/>
                      <a:pt x="824890" y="634441"/>
                    </a:cubicBezTo>
                    <a:close/>
                    <a:moveTo>
                      <a:pt x="633856" y="718566"/>
                    </a:moveTo>
                    <a:cubicBezTo>
                      <a:pt x="632688" y="718566"/>
                      <a:pt x="622756" y="720903"/>
                      <a:pt x="604062" y="725576"/>
                    </a:cubicBezTo>
                    <a:lnTo>
                      <a:pt x="556742" y="737844"/>
                    </a:lnTo>
                    <a:cubicBezTo>
                      <a:pt x="536879" y="741350"/>
                      <a:pt x="526363" y="744855"/>
                      <a:pt x="525195" y="748360"/>
                    </a:cubicBezTo>
                    <a:cubicBezTo>
                      <a:pt x="524027" y="749528"/>
                      <a:pt x="523442" y="751281"/>
                      <a:pt x="523442" y="753618"/>
                    </a:cubicBezTo>
                    <a:cubicBezTo>
                      <a:pt x="523442" y="755955"/>
                      <a:pt x="526948" y="757123"/>
                      <a:pt x="533958" y="757123"/>
                    </a:cubicBezTo>
                    <a:lnTo>
                      <a:pt x="570763" y="753618"/>
                    </a:lnTo>
                    <a:cubicBezTo>
                      <a:pt x="601141" y="748944"/>
                      <a:pt x="621004" y="746607"/>
                      <a:pt x="630351" y="746607"/>
                    </a:cubicBezTo>
                    <a:cubicBezTo>
                      <a:pt x="642035" y="746607"/>
                      <a:pt x="649045" y="746023"/>
                      <a:pt x="651382" y="744855"/>
                    </a:cubicBezTo>
                    <a:cubicBezTo>
                      <a:pt x="653719" y="743686"/>
                      <a:pt x="655472" y="741642"/>
                      <a:pt x="656640" y="738721"/>
                    </a:cubicBezTo>
                    <a:cubicBezTo>
                      <a:pt x="657808" y="735800"/>
                      <a:pt x="657224" y="734339"/>
                      <a:pt x="654887" y="734339"/>
                    </a:cubicBezTo>
                    <a:cubicBezTo>
                      <a:pt x="652551" y="734339"/>
                      <a:pt x="650214" y="732002"/>
                      <a:pt x="647877" y="727329"/>
                    </a:cubicBezTo>
                    <a:cubicBezTo>
                      <a:pt x="645540" y="721487"/>
                      <a:pt x="640867" y="718566"/>
                      <a:pt x="633856" y="71856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7E17159-4F0E-B1F3-60F4-5DE1BCE62920}"/>
                  </a:ext>
                </a:extLst>
              </p:cNvPr>
              <p:cNvSpPr txBox="1"/>
              <p:nvPr/>
            </p:nvSpPr>
            <p:spPr>
              <a:xfrm>
                <a:off x="7549330" y="1736238"/>
                <a:ext cx="5258" cy="5258"/>
              </a:xfrm>
              <a:custGeom>
                <a:avLst/>
                <a:gdLst/>
                <a:ahLst/>
                <a:cxnLst/>
                <a:rect l="l" t="t" r="r" b="b"/>
                <a:pathLst>
                  <a:path w="5258" h="5258">
                    <a:moveTo>
                      <a:pt x="1753" y="0"/>
                    </a:moveTo>
                    <a:cubicBezTo>
                      <a:pt x="4090" y="0"/>
                      <a:pt x="5258" y="584"/>
                      <a:pt x="5258" y="1752"/>
                    </a:cubicBezTo>
                    <a:cubicBezTo>
                      <a:pt x="5258" y="1752"/>
                      <a:pt x="5258" y="2337"/>
                      <a:pt x="5258" y="3505"/>
                    </a:cubicBezTo>
                    <a:cubicBezTo>
                      <a:pt x="5258" y="4674"/>
                      <a:pt x="5258" y="5258"/>
                      <a:pt x="5258" y="5258"/>
                    </a:cubicBezTo>
                    <a:cubicBezTo>
                      <a:pt x="1753" y="5258"/>
                      <a:pt x="0" y="4089"/>
                      <a:pt x="0" y="1752"/>
                    </a:cubicBezTo>
                    <a:cubicBezTo>
                      <a:pt x="0" y="1752"/>
                      <a:pt x="293" y="1460"/>
                      <a:pt x="877" y="876"/>
                    </a:cubicBezTo>
                    <a:cubicBezTo>
                      <a:pt x="1461" y="292"/>
                      <a:pt x="1753" y="0"/>
                      <a:pt x="17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7CD9A01-A0C5-61DD-ADF2-809FD4A7C44A}"/>
              </a:ext>
            </a:extLst>
          </p:cNvPr>
          <p:cNvGrpSpPr/>
          <p:nvPr/>
        </p:nvGrpSpPr>
        <p:grpSpPr>
          <a:xfrm>
            <a:off x="2051605" y="1372554"/>
            <a:ext cx="3982257" cy="1361769"/>
            <a:chOff x="2095148" y="1633812"/>
            <a:chExt cx="3982257" cy="1361769"/>
          </a:xfrm>
          <a:gradFill>
            <a:gsLst>
              <a:gs pos="0">
                <a:srgbClr val="02A7E3"/>
              </a:gs>
              <a:gs pos="100000">
                <a:srgbClr val="284BDC"/>
              </a:gs>
            </a:gsLst>
            <a:lin ang="5400000" scaled="1"/>
          </a:gradFill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538B2D20-3080-9470-BFB6-3C7E455786B4}"/>
                </a:ext>
              </a:extLst>
            </p:cNvPr>
            <p:cNvGrpSpPr/>
            <p:nvPr/>
          </p:nvGrpSpPr>
          <p:grpSpPr>
            <a:xfrm>
              <a:off x="4856194" y="1690613"/>
              <a:ext cx="1221211" cy="1286408"/>
              <a:chOff x="4856194" y="1690613"/>
              <a:chExt cx="1221211" cy="1286408"/>
            </a:xfrm>
            <a:grpFill/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6701B04-7DAB-73D5-B098-406CA0C223AE}"/>
                  </a:ext>
                </a:extLst>
              </p:cNvPr>
              <p:cNvSpPr txBox="1"/>
              <p:nvPr/>
            </p:nvSpPr>
            <p:spPr>
              <a:xfrm>
                <a:off x="4856194" y="1690613"/>
                <a:ext cx="570996" cy="1214552"/>
              </a:xfrm>
              <a:custGeom>
                <a:avLst/>
                <a:gdLst/>
                <a:ahLst/>
                <a:cxnLst/>
                <a:rect l="l" t="t" r="r" b="b"/>
                <a:pathLst>
                  <a:path w="570996" h="1214552">
                    <a:moveTo>
                      <a:pt x="381716" y="0"/>
                    </a:moveTo>
                    <a:cubicBezTo>
                      <a:pt x="387558" y="0"/>
                      <a:pt x="401578" y="9055"/>
                      <a:pt x="423778" y="27165"/>
                    </a:cubicBezTo>
                    <a:cubicBezTo>
                      <a:pt x="445978" y="45275"/>
                      <a:pt x="459998" y="59004"/>
                      <a:pt x="465840" y="68351"/>
                    </a:cubicBezTo>
                    <a:cubicBezTo>
                      <a:pt x="472851" y="76530"/>
                      <a:pt x="480153" y="89967"/>
                      <a:pt x="487748" y="108661"/>
                    </a:cubicBezTo>
                    <a:cubicBezTo>
                      <a:pt x="495342" y="127356"/>
                      <a:pt x="499140" y="139624"/>
                      <a:pt x="499140" y="145466"/>
                    </a:cubicBezTo>
                    <a:cubicBezTo>
                      <a:pt x="499140" y="155981"/>
                      <a:pt x="494466" y="166497"/>
                      <a:pt x="485119" y="177013"/>
                    </a:cubicBezTo>
                    <a:cubicBezTo>
                      <a:pt x="475772" y="187528"/>
                      <a:pt x="464088" y="195123"/>
                      <a:pt x="450067" y="199796"/>
                    </a:cubicBezTo>
                    <a:cubicBezTo>
                      <a:pt x="438383" y="205638"/>
                      <a:pt x="423486" y="214401"/>
                      <a:pt x="405376" y="226085"/>
                    </a:cubicBezTo>
                    <a:cubicBezTo>
                      <a:pt x="387265" y="237769"/>
                      <a:pt x="374705" y="247117"/>
                      <a:pt x="367695" y="254127"/>
                    </a:cubicBezTo>
                    <a:cubicBezTo>
                      <a:pt x="359516" y="262306"/>
                      <a:pt x="353090" y="267564"/>
                      <a:pt x="348416" y="269900"/>
                    </a:cubicBezTo>
                    <a:cubicBezTo>
                      <a:pt x="339069" y="276911"/>
                      <a:pt x="326801" y="288011"/>
                      <a:pt x="311612" y="303200"/>
                    </a:cubicBezTo>
                    <a:lnTo>
                      <a:pt x="287075" y="327736"/>
                    </a:lnTo>
                    <a:lnTo>
                      <a:pt x="308106" y="343510"/>
                    </a:lnTo>
                    <a:cubicBezTo>
                      <a:pt x="333811" y="365709"/>
                      <a:pt x="350169" y="383819"/>
                      <a:pt x="357179" y="397840"/>
                    </a:cubicBezTo>
                    <a:cubicBezTo>
                      <a:pt x="361853" y="406019"/>
                      <a:pt x="364774" y="410108"/>
                      <a:pt x="365942" y="410108"/>
                    </a:cubicBezTo>
                    <a:cubicBezTo>
                      <a:pt x="368279" y="410108"/>
                      <a:pt x="377626" y="415658"/>
                      <a:pt x="393984" y="426758"/>
                    </a:cubicBezTo>
                    <a:cubicBezTo>
                      <a:pt x="410341" y="437858"/>
                      <a:pt x="420857" y="445745"/>
                      <a:pt x="425531" y="450418"/>
                    </a:cubicBezTo>
                    <a:cubicBezTo>
                      <a:pt x="441888" y="470281"/>
                      <a:pt x="450067" y="486054"/>
                      <a:pt x="450067" y="497738"/>
                    </a:cubicBezTo>
                    <a:cubicBezTo>
                      <a:pt x="450067" y="508254"/>
                      <a:pt x="437215" y="527533"/>
                      <a:pt x="411510" y="555574"/>
                    </a:cubicBezTo>
                    <a:cubicBezTo>
                      <a:pt x="399826" y="567258"/>
                      <a:pt x="392815" y="575437"/>
                      <a:pt x="390479" y="580111"/>
                    </a:cubicBezTo>
                    <a:cubicBezTo>
                      <a:pt x="389310" y="581279"/>
                      <a:pt x="388726" y="584784"/>
                      <a:pt x="388726" y="590626"/>
                    </a:cubicBezTo>
                    <a:cubicBezTo>
                      <a:pt x="388726" y="602310"/>
                      <a:pt x="390479" y="614578"/>
                      <a:pt x="393984" y="627431"/>
                    </a:cubicBezTo>
                    <a:cubicBezTo>
                      <a:pt x="395152" y="630936"/>
                      <a:pt x="396613" y="633565"/>
                      <a:pt x="398365" y="635317"/>
                    </a:cubicBezTo>
                    <a:cubicBezTo>
                      <a:pt x="400118" y="637070"/>
                      <a:pt x="402747" y="637362"/>
                      <a:pt x="406252" y="636194"/>
                    </a:cubicBezTo>
                    <a:lnTo>
                      <a:pt x="488624" y="595884"/>
                    </a:lnTo>
                    <a:lnTo>
                      <a:pt x="569244" y="559079"/>
                    </a:lnTo>
                    <a:cubicBezTo>
                      <a:pt x="570412" y="559079"/>
                      <a:pt x="570996" y="559664"/>
                      <a:pt x="570996" y="560832"/>
                    </a:cubicBezTo>
                    <a:cubicBezTo>
                      <a:pt x="570996" y="563169"/>
                      <a:pt x="564570" y="569011"/>
                      <a:pt x="551718" y="578358"/>
                    </a:cubicBezTo>
                    <a:cubicBezTo>
                      <a:pt x="545876" y="581863"/>
                      <a:pt x="535944" y="590626"/>
                      <a:pt x="521924" y="604647"/>
                    </a:cubicBezTo>
                    <a:cubicBezTo>
                      <a:pt x="510240" y="616331"/>
                      <a:pt x="500892" y="623926"/>
                      <a:pt x="493882" y="627431"/>
                    </a:cubicBezTo>
                    <a:cubicBezTo>
                      <a:pt x="478693" y="639115"/>
                      <a:pt x="461459" y="656349"/>
                      <a:pt x="442180" y="679132"/>
                    </a:cubicBezTo>
                    <a:cubicBezTo>
                      <a:pt x="422902" y="701916"/>
                      <a:pt x="413262" y="716813"/>
                      <a:pt x="413262" y="723824"/>
                    </a:cubicBezTo>
                    <a:cubicBezTo>
                      <a:pt x="413262" y="727329"/>
                      <a:pt x="411510" y="730834"/>
                      <a:pt x="408005" y="734339"/>
                    </a:cubicBezTo>
                    <a:cubicBezTo>
                      <a:pt x="403331" y="742518"/>
                      <a:pt x="399826" y="753618"/>
                      <a:pt x="397489" y="767639"/>
                    </a:cubicBezTo>
                    <a:cubicBezTo>
                      <a:pt x="395152" y="787502"/>
                      <a:pt x="392231" y="802107"/>
                      <a:pt x="388726" y="811454"/>
                    </a:cubicBezTo>
                    <a:cubicBezTo>
                      <a:pt x="385221" y="832485"/>
                      <a:pt x="383468" y="855853"/>
                      <a:pt x="383468" y="881558"/>
                    </a:cubicBezTo>
                    <a:cubicBezTo>
                      <a:pt x="381131" y="917778"/>
                      <a:pt x="379379" y="938225"/>
                      <a:pt x="378210" y="942899"/>
                    </a:cubicBezTo>
                    <a:cubicBezTo>
                      <a:pt x="375874" y="949909"/>
                      <a:pt x="374705" y="969772"/>
                      <a:pt x="374705" y="1002487"/>
                    </a:cubicBezTo>
                    <a:cubicBezTo>
                      <a:pt x="374705" y="1035202"/>
                      <a:pt x="372953" y="1058570"/>
                      <a:pt x="369447" y="1072591"/>
                    </a:cubicBezTo>
                    <a:cubicBezTo>
                      <a:pt x="365942" y="1100633"/>
                      <a:pt x="364190" y="1115822"/>
                      <a:pt x="364190" y="1118159"/>
                    </a:cubicBezTo>
                    <a:cubicBezTo>
                      <a:pt x="361853" y="1141527"/>
                      <a:pt x="359808" y="1157008"/>
                      <a:pt x="358056" y="1164603"/>
                    </a:cubicBezTo>
                    <a:cubicBezTo>
                      <a:pt x="356303" y="1172197"/>
                      <a:pt x="351921" y="1180084"/>
                      <a:pt x="344911" y="1188263"/>
                    </a:cubicBezTo>
                    <a:cubicBezTo>
                      <a:pt x="335564" y="1197610"/>
                      <a:pt x="327969" y="1202284"/>
                      <a:pt x="322127" y="1202284"/>
                    </a:cubicBezTo>
                    <a:cubicBezTo>
                      <a:pt x="318622" y="1202284"/>
                      <a:pt x="313364" y="1204620"/>
                      <a:pt x="306354" y="1209294"/>
                    </a:cubicBezTo>
                    <a:cubicBezTo>
                      <a:pt x="300512" y="1212799"/>
                      <a:pt x="294670" y="1214552"/>
                      <a:pt x="288828" y="1214552"/>
                    </a:cubicBezTo>
                    <a:cubicBezTo>
                      <a:pt x="281817" y="1214552"/>
                      <a:pt x="273639" y="1211631"/>
                      <a:pt x="264291" y="1205789"/>
                    </a:cubicBezTo>
                    <a:lnTo>
                      <a:pt x="243260" y="1195273"/>
                    </a:lnTo>
                    <a:cubicBezTo>
                      <a:pt x="235081" y="1192936"/>
                      <a:pt x="229239" y="1190307"/>
                      <a:pt x="225734" y="1187386"/>
                    </a:cubicBezTo>
                    <a:cubicBezTo>
                      <a:pt x="222229" y="1184466"/>
                      <a:pt x="217555" y="1177163"/>
                      <a:pt x="211713" y="1165479"/>
                    </a:cubicBezTo>
                    <a:cubicBezTo>
                      <a:pt x="204703" y="1154963"/>
                      <a:pt x="200029" y="1143279"/>
                      <a:pt x="197693" y="1130427"/>
                    </a:cubicBezTo>
                    <a:cubicBezTo>
                      <a:pt x="197693" y="1121080"/>
                      <a:pt x="196524" y="1115238"/>
                      <a:pt x="194187" y="1112901"/>
                    </a:cubicBezTo>
                    <a:lnTo>
                      <a:pt x="192435" y="1097128"/>
                    </a:lnTo>
                    <a:cubicBezTo>
                      <a:pt x="192435" y="1083107"/>
                      <a:pt x="190974" y="1068502"/>
                      <a:pt x="188053" y="1053313"/>
                    </a:cubicBezTo>
                    <a:cubicBezTo>
                      <a:pt x="185132" y="1038123"/>
                      <a:pt x="182503" y="1028776"/>
                      <a:pt x="180167" y="1025271"/>
                    </a:cubicBezTo>
                    <a:cubicBezTo>
                      <a:pt x="175493" y="1020597"/>
                      <a:pt x="173156" y="1015924"/>
                      <a:pt x="173156" y="1011250"/>
                    </a:cubicBezTo>
                    <a:cubicBezTo>
                      <a:pt x="173156" y="1006577"/>
                      <a:pt x="169943" y="998690"/>
                      <a:pt x="163517" y="987590"/>
                    </a:cubicBezTo>
                    <a:cubicBezTo>
                      <a:pt x="157091" y="976490"/>
                      <a:pt x="152709" y="970940"/>
                      <a:pt x="150372" y="970940"/>
                    </a:cubicBezTo>
                    <a:cubicBezTo>
                      <a:pt x="146867" y="970940"/>
                      <a:pt x="146867" y="968019"/>
                      <a:pt x="150372" y="962177"/>
                    </a:cubicBezTo>
                    <a:cubicBezTo>
                      <a:pt x="151541" y="961009"/>
                      <a:pt x="153001" y="960425"/>
                      <a:pt x="154754" y="960425"/>
                    </a:cubicBezTo>
                    <a:cubicBezTo>
                      <a:pt x="156507" y="960425"/>
                      <a:pt x="158551" y="961593"/>
                      <a:pt x="160888" y="963930"/>
                    </a:cubicBezTo>
                    <a:cubicBezTo>
                      <a:pt x="164393" y="967435"/>
                      <a:pt x="174617" y="972985"/>
                      <a:pt x="191559" y="980580"/>
                    </a:cubicBezTo>
                    <a:cubicBezTo>
                      <a:pt x="208500" y="988174"/>
                      <a:pt x="223397" y="993724"/>
                      <a:pt x="236250" y="997229"/>
                    </a:cubicBezTo>
                    <a:cubicBezTo>
                      <a:pt x="239755" y="998398"/>
                      <a:pt x="242384" y="998690"/>
                      <a:pt x="244136" y="998106"/>
                    </a:cubicBezTo>
                    <a:cubicBezTo>
                      <a:pt x="245889" y="997521"/>
                      <a:pt x="247350" y="995477"/>
                      <a:pt x="248518" y="991972"/>
                    </a:cubicBezTo>
                    <a:cubicBezTo>
                      <a:pt x="252023" y="981456"/>
                      <a:pt x="255528" y="967727"/>
                      <a:pt x="259034" y="950785"/>
                    </a:cubicBezTo>
                    <a:cubicBezTo>
                      <a:pt x="262539" y="933844"/>
                      <a:pt x="264876" y="920115"/>
                      <a:pt x="266044" y="909599"/>
                    </a:cubicBezTo>
                    <a:lnTo>
                      <a:pt x="274807" y="867537"/>
                    </a:lnTo>
                    <a:cubicBezTo>
                      <a:pt x="284154" y="830148"/>
                      <a:pt x="284154" y="816127"/>
                      <a:pt x="274807" y="825475"/>
                    </a:cubicBezTo>
                    <a:cubicBezTo>
                      <a:pt x="272470" y="828980"/>
                      <a:pt x="259034" y="837451"/>
                      <a:pt x="234497" y="850887"/>
                    </a:cubicBezTo>
                    <a:cubicBezTo>
                      <a:pt x="209961" y="864324"/>
                      <a:pt x="187761" y="875132"/>
                      <a:pt x="167898" y="883310"/>
                    </a:cubicBezTo>
                    <a:cubicBezTo>
                      <a:pt x="141025" y="896163"/>
                      <a:pt x="121747" y="906094"/>
                      <a:pt x="110063" y="913105"/>
                    </a:cubicBezTo>
                    <a:cubicBezTo>
                      <a:pt x="98379" y="920115"/>
                      <a:pt x="90200" y="925957"/>
                      <a:pt x="85526" y="930631"/>
                    </a:cubicBezTo>
                    <a:cubicBezTo>
                      <a:pt x="80853" y="935304"/>
                      <a:pt x="75595" y="937641"/>
                      <a:pt x="69753" y="937641"/>
                    </a:cubicBezTo>
                    <a:cubicBezTo>
                      <a:pt x="62742" y="937641"/>
                      <a:pt x="56316" y="935304"/>
                      <a:pt x="50474" y="930631"/>
                    </a:cubicBezTo>
                    <a:cubicBezTo>
                      <a:pt x="42295" y="925957"/>
                      <a:pt x="34701" y="922452"/>
                      <a:pt x="27690" y="920115"/>
                    </a:cubicBezTo>
                    <a:cubicBezTo>
                      <a:pt x="21848" y="918947"/>
                      <a:pt x="18343" y="917486"/>
                      <a:pt x="17175" y="915734"/>
                    </a:cubicBezTo>
                    <a:cubicBezTo>
                      <a:pt x="16006" y="913981"/>
                      <a:pt x="14254" y="908431"/>
                      <a:pt x="11917" y="899084"/>
                    </a:cubicBezTo>
                    <a:cubicBezTo>
                      <a:pt x="9580" y="883895"/>
                      <a:pt x="6659" y="873963"/>
                      <a:pt x="3154" y="869290"/>
                    </a:cubicBezTo>
                    <a:cubicBezTo>
                      <a:pt x="-351" y="863448"/>
                      <a:pt x="-935" y="859358"/>
                      <a:pt x="1401" y="857021"/>
                    </a:cubicBezTo>
                    <a:cubicBezTo>
                      <a:pt x="10749" y="847674"/>
                      <a:pt x="15422" y="839495"/>
                      <a:pt x="15422" y="832485"/>
                    </a:cubicBezTo>
                    <a:cubicBezTo>
                      <a:pt x="15422" y="827811"/>
                      <a:pt x="15714" y="824306"/>
                      <a:pt x="16299" y="821969"/>
                    </a:cubicBezTo>
                    <a:cubicBezTo>
                      <a:pt x="16883" y="819633"/>
                      <a:pt x="18927" y="817880"/>
                      <a:pt x="22433" y="816712"/>
                    </a:cubicBezTo>
                    <a:lnTo>
                      <a:pt x="34701" y="813206"/>
                    </a:lnTo>
                    <a:cubicBezTo>
                      <a:pt x="37038" y="813206"/>
                      <a:pt x="43756" y="807657"/>
                      <a:pt x="54856" y="796557"/>
                    </a:cubicBezTo>
                    <a:cubicBezTo>
                      <a:pt x="65956" y="785457"/>
                      <a:pt x="75595" y="775233"/>
                      <a:pt x="83774" y="765886"/>
                    </a:cubicBezTo>
                    <a:lnTo>
                      <a:pt x="117073" y="725576"/>
                    </a:lnTo>
                    <a:cubicBezTo>
                      <a:pt x="131094" y="709219"/>
                      <a:pt x="147159" y="688188"/>
                      <a:pt x="165270" y="662483"/>
                    </a:cubicBezTo>
                    <a:cubicBezTo>
                      <a:pt x="183380" y="636778"/>
                      <a:pt x="193019" y="621005"/>
                      <a:pt x="194187" y="615163"/>
                    </a:cubicBezTo>
                    <a:cubicBezTo>
                      <a:pt x="195356" y="611657"/>
                      <a:pt x="195064" y="609613"/>
                      <a:pt x="193311" y="609028"/>
                    </a:cubicBezTo>
                    <a:cubicBezTo>
                      <a:pt x="191559" y="608444"/>
                      <a:pt x="188345" y="608736"/>
                      <a:pt x="183672" y="609905"/>
                    </a:cubicBezTo>
                    <a:cubicBezTo>
                      <a:pt x="175493" y="609905"/>
                      <a:pt x="167898" y="612242"/>
                      <a:pt x="160888" y="616915"/>
                    </a:cubicBezTo>
                    <a:cubicBezTo>
                      <a:pt x="151541" y="619252"/>
                      <a:pt x="145115" y="619836"/>
                      <a:pt x="141609" y="618668"/>
                    </a:cubicBezTo>
                    <a:lnTo>
                      <a:pt x="106557" y="615163"/>
                    </a:lnTo>
                    <a:cubicBezTo>
                      <a:pt x="91368" y="613994"/>
                      <a:pt x="80853" y="612534"/>
                      <a:pt x="75011" y="610781"/>
                    </a:cubicBezTo>
                    <a:cubicBezTo>
                      <a:pt x="69169" y="609028"/>
                      <a:pt x="63327" y="604647"/>
                      <a:pt x="57485" y="597637"/>
                    </a:cubicBezTo>
                    <a:cubicBezTo>
                      <a:pt x="51643" y="590626"/>
                      <a:pt x="42295" y="576021"/>
                      <a:pt x="29443" y="553822"/>
                    </a:cubicBezTo>
                    <a:cubicBezTo>
                      <a:pt x="15422" y="528117"/>
                      <a:pt x="10749" y="513512"/>
                      <a:pt x="15422" y="510007"/>
                    </a:cubicBezTo>
                    <a:lnTo>
                      <a:pt x="18927" y="510007"/>
                    </a:lnTo>
                    <a:cubicBezTo>
                      <a:pt x="28275" y="510007"/>
                      <a:pt x="35869" y="510591"/>
                      <a:pt x="41711" y="511759"/>
                    </a:cubicBezTo>
                    <a:cubicBezTo>
                      <a:pt x="55732" y="514096"/>
                      <a:pt x="65079" y="515264"/>
                      <a:pt x="69753" y="515264"/>
                    </a:cubicBezTo>
                    <a:cubicBezTo>
                      <a:pt x="86110" y="515264"/>
                      <a:pt x="109478" y="508838"/>
                      <a:pt x="139857" y="495986"/>
                    </a:cubicBezTo>
                    <a:cubicBezTo>
                      <a:pt x="158551" y="488975"/>
                      <a:pt x="186301" y="476999"/>
                      <a:pt x="223105" y="460057"/>
                    </a:cubicBezTo>
                    <a:cubicBezTo>
                      <a:pt x="259910" y="443116"/>
                      <a:pt x="280649" y="432892"/>
                      <a:pt x="285323" y="429387"/>
                    </a:cubicBezTo>
                    <a:cubicBezTo>
                      <a:pt x="287659" y="427050"/>
                      <a:pt x="285030" y="423545"/>
                      <a:pt x="277436" y="418871"/>
                    </a:cubicBezTo>
                    <a:cubicBezTo>
                      <a:pt x="269841" y="414198"/>
                      <a:pt x="261955" y="411277"/>
                      <a:pt x="253776" y="410108"/>
                    </a:cubicBezTo>
                    <a:cubicBezTo>
                      <a:pt x="232745" y="404266"/>
                      <a:pt x="218140" y="399301"/>
                      <a:pt x="209961" y="395211"/>
                    </a:cubicBezTo>
                    <a:cubicBezTo>
                      <a:pt x="201782" y="391122"/>
                      <a:pt x="196524" y="385280"/>
                      <a:pt x="194187" y="377685"/>
                    </a:cubicBezTo>
                    <a:cubicBezTo>
                      <a:pt x="191851" y="370091"/>
                      <a:pt x="190098" y="356362"/>
                      <a:pt x="188930" y="336499"/>
                    </a:cubicBezTo>
                    <a:lnTo>
                      <a:pt x="187177" y="301447"/>
                    </a:lnTo>
                    <a:lnTo>
                      <a:pt x="197693" y="283921"/>
                    </a:lnTo>
                    <a:cubicBezTo>
                      <a:pt x="208208" y="271069"/>
                      <a:pt x="231576" y="245364"/>
                      <a:pt x="267797" y="206807"/>
                    </a:cubicBezTo>
                    <a:cubicBezTo>
                      <a:pt x="289996" y="184607"/>
                      <a:pt x="306062" y="167957"/>
                      <a:pt x="315993" y="156858"/>
                    </a:cubicBezTo>
                    <a:cubicBezTo>
                      <a:pt x="325925" y="145758"/>
                      <a:pt x="332059" y="139039"/>
                      <a:pt x="334395" y="136703"/>
                    </a:cubicBezTo>
                    <a:lnTo>
                      <a:pt x="364190" y="98146"/>
                    </a:lnTo>
                    <a:cubicBezTo>
                      <a:pt x="373537" y="86461"/>
                      <a:pt x="379671" y="77698"/>
                      <a:pt x="382592" y="71856"/>
                    </a:cubicBezTo>
                    <a:cubicBezTo>
                      <a:pt x="385513" y="66014"/>
                      <a:pt x="386389" y="60757"/>
                      <a:pt x="385221" y="56083"/>
                    </a:cubicBezTo>
                    <a:lnTo>
                      <a:pt x="383468" y="28042"/>
                    </a:lnTo>
                    <a:cubicBezTo>
                      <a:pt x="384637" y="19863"/>
                      <a:pt x="384052" y="12852"/>
                      <a:pt x="381716" y="7010"/>
                    </a:cubicBezTo>
                    <a:cubicBezTo>
                      <a:pt x="378210" y="2337"/>
                      <a:pt x="378210" y="0"/>
                      <a:pt x="3817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631CF893-4EE9-96CD-1268-D00DDD05F7B1}"/>
                  </a:ext>
                </a:extLst>
              </p:cNvPr>
              <p:cNvSpPr txBox="1"/>
              <p:nvPr/>
            </p:nvSpPr>
            <p:spPr>
              <a:xfrm>
                <a:off x="5530594" y="1744943"/>
                <a:ext cx="453923" cy="438150"/>
              </a:xfrm>
              <a:custGeom>
                <a:avLst/>
                <a:gdLst/>
                <a:ahLst/>
                <a:cxnLst/>
                <a:rect l="l" t="t" r="r" b="b"/>
                <a:pathLst>
                  <a:path w="453923" h="438150">
                    <a:moveTo>
                      <a:pt x="264643" y="0"/>
                    </a:moveTo>
                    <a:cubicBezTo>
                      <a:pt x="271653" y="0"/>
                      <a:pt x="281292" y="0"/>
                      <a:pt x="293560" y="0"/>
                    </a:cubicBezTo>
                    <a:cubicBezTo>
                      <a:pt x="305829" y="0"/>
                      <a:pt x="315760" y="1461"/>
                      <a:pt x="323355" y="4382"/>
                    </a:cubicBezTo>
                    <a:cubicBezTo>
                      <a:pt x="330949" y="7303"/>
                      <a:pt x="340004" y="11684"/>
                      <a:pt x="350520" y="17526"/>
                    </a:cubicBezTo>
                    <a:lnTo>
                      <a:pt x="394335" y="40310"/>
                    </a:lnTo>
                    <a:cubicBezTo>
                      <a:pt x="407187" y="50826"/>
                      <a:pt x="423545" y="70104"/>
                      <a:pt x="443408" y="98146"/>
                    </a:cubicBezTo>
                    <a:cubicBezTo>
                      <a:pt x="450418" y="108662"/>
                      <a:pt x="453923" y="119177"/>
                      <a:pt x="453923" y="129693"/>
                    </a:cubicBezTo>
                    <a:cubicBezTo>
                      <a:pt x="453923" y="149556"/>
                      <a:pt x="442823" y="168834"/>
                      <a:pt x="420624" y="187529"/>
                    </a:cubicBezTo>
                    <a:cubicBezTo>
                      <a:pt x="389077" y="215570"/>
                      <a:pt x="364541" y="234265"/>
                      <a:pt x="347015" y="243612"/>
                    </a:cubicBezTo>
                    <a:cubicBezTo>
                      <a:pt x="332994" y="250622"/>
                      <a:pt x="321894" y="258217"/>
                      <a:pt x="313715" y="266396"/>
                    </a:cubicBezTo>
                    <a:lnTo>
                      <a:pt x="303200" y="273406"/>
                    </a:lnTo>
                    <a:lnTo>
                      <a:pt x="313715" y="283922"/>
                    </a:lnTo>
                    <a:cubicBezTo>
                      <a:pt x="320726" y="293269"/>
                      <a:pt x="325399" y="300571"/>
                      <a:pt x="327736" y="305829"/>
                    </a:cubicBezTo>
                    <a:cubicBezTo>
                      <a:pt x="330073" y="311087"/>
                      <a:pt x="330657" y="318390"/>
                      <a:pt x="329489" y="327737"/>
                    </a:cubicBezTo>
                    <a:cubicBezTo>
                      <a:pt x="327152" y="340589"/>
                      <a:pt x="324231" y="348768"/>
                      <a:pt x="320726" y="352273"/>
                    </a:cubicBezTo>
                    <a:cubicBezTo>
                      <a:pt x="317220" y="355778"/>
                      <a:pt x="307873" y="358115"/>
                      <a:pt x="292684" y="359284"/>
                    </a:cubicBezTo>
                    <a:cubicBezTo>
                      <a:pt x="244780" y="362789"/>
                      <a:pt x="212064" y="369799"/>
                      <a:pt x="194538" y="380315"/>
                    </a:cubicBezTo>
                    <a:cubicBezTo>
                      <a:pt x="185191" y="387325"/>
                      <a:pt x="180518" y="390830"/>
                      <a:pt x="180518" y="390830"/>
                    </a:cubicBezTo>
                    <a:cubicBezTo>
                      <a:pt x="180518" y="393167"/>
                      <a:pt x="175844" y="396965"/>
                      <a:pt x="166497" y="402222"/>
                    </a:cubicBezTo>
                    <a:cubicBezTo>
                      <a:pt x="157150" y="407480"/>
                      <a:pt x="150723" y="410109"/>
                      <a:pt x="147218" y="410109"/>
                    </a:cubicBezTo>
                    <a:cubicBezTo>
                      <a:pt x="143713" y="410109"/>
                      <a:pt x="136703" y="414198"/>
                      <a:pt x="126187" y="422377"/>
                    </a:cubicBezTo>
                    <a:cubicBezTo>
                      <a:pt x="112166" y="429388"/>
                      <a:pt x="103987" y="432893"/>
                      <a:pt x="101651" y="432893"/>
                    </a:cubicBezTo>
                    <a:cubicBezTo>
                      <a:pt x="96977" y="432893"/>
                      <a:pt x="93472" y="434061"/>
                      <a:pt x="91135" y="436398"/>
                    </a:cubicBezTo>
                    <a:cubicBezTo>
                      <a:pt x="87630" y="438735"/>
                      <a:pt x="84709" y="438735"/>
                      <a:pt x="82372" y="436398"/>
                    </a:cubicBezTo>
                    <a:cubicBezTo>
                      <a:pt x="80035" y="435230"/>
                      <a:pt x="71564" y="424130"/>
                      <a:pt x="56959" y="403099"/>
                    </a:cubicBezTo>
                    <a:cubicBezTo>
                      <a:pt x="42354" y="382067"/>
                      <a:pt x="32715" y="366878"/>
                      <a:pt x="28041" y="357531"/>
                    </a:cubicBezTo>
                    <a:cubicBezTo>
                      <a:pt x="28041" y="354026"/>
                      <a:pt x="26289" y="350521"/>
                      <a:pt x="22784" y="347015"/>
                    </a:cubicBezTo>
                    <a:cubicBezTo>
                      <a:pt x="19278" y="344679"/>
                      <a:pt x="16357" y="335916"/>
                      <a:pt x="14021" y="320726"/>
                    </a:cubicBezTo>
                    <a:cubicBezTo>
                      <a:pt x="14021" y="305537"/>
                      <a:pt x="12268" y="289180"/>
                      <a:pt x="8763" y="271654"/>
                    </a:cubicBezTo>
                    <a:cubicBezTo>
                      <a:pt x="2921" y="210897"/>
                      <a:pt x="0" y="172924"/>
                      <a:pt x="0" y="157734"/>
                    </a:cubicBezTo>
                    <a:cubicBezTo>
                      <a:pt x="0" y="137872"/>
                      <a:pt x="2921" y="114504"/>
                      <a:pt x="8763" y="87630"/>
                    </a:cubicBezTo>
                    <a:cubicBezTo>
                      <a:pt x="9931" y="82957"/>
                      <a:pt x="11392" y="80036"/>
                      <a:pt x="13144" y="78867"/>
                    </a:cubicBezTo>
                    <a:cubicBezTo>
                      <a:pt x="14897" y="77699"/>
                      <a:pt x="18110" y="77115"/>
                      <a:pt x="22784" y="77115"/>
                    </a:cubicBezTo>
                    <a:lnTo>
                      <a:pt x="33299" y="77115"/>
                    </a:lnTo>
                    <a:lnTo>
                      <a:pt x="35052" y="119177"/>
                    </a:lnTo>
                    <a:cubicBezTo>
                      <a:pt x="37389" y="154229"/>
                      <a:pt x="39725" y="174676"/>
                      <a:pt x="42062" y="180518"/>
                    </a:cubicBezTo>
                    <a:cubicBezTo>
                      <a:pt x="46736" y="195708"/>
                      <a:pt x="52286" y="211773"/>
                      <a:pt x="58712" y="228715"/>
                    </a:cubicBezTo>
                    <a:cubicBezTo>
                      <a:pt x="65138" y="245657"/>
                      <a:pt x="71272" y="259385"/>
                      <a:pt x="77114" y="269901"/>
                    </a:cubicBezTo>
                    <a:cubicBezTo>
                      <a:pt x="81788" y="276911"/>
                      <a:pt x="84125" y="282753"/>
                      <a:pt x="84125" y="287427"/>
                    </a:cubicBezTo>
                    <a:cubicBezTo>
                      <a:pt x="85293" y="290932"/>
                      <a:pt x="86461" y="293269"/>
                      <a:pt x="87630" y="294437"/>
                    </a:cubicBezTo>
                    <a:cubicBezTo>
                      <a:pt x="88798" y="295606"/>
                      <a:pt x="91719" y="295606"/>
                      <a:pt x="96393" y="294437"/>
                    </a:cubicBezTo>
                    <a:cubicBezTo>
                      <a:pt x="97561" y="294437"/>
                      <a:pt x="103987" y="291516"/>
                      <a:pt x="115671" y="285674"/>
                    </a:cubicBezTo>
                    <a:cubicBezTo>
                      <a:pt x="123850" y="279832"/>
                      <a:pt x="130861" y="276911"/>
                      <a:pt x="136703" y="276911"/>
                    </a:cubicBezTo>
                    <a:cubicBezTo>
                      <a:pt x="141376" y="276911"/>
                      <a:pt x="145466" y="274575"/>
                      <a:pt x="148971" y="269901"/>
                    </a:cubicBezTo>
                    <a:cubicBezTo>
                      <a:pt x="151308" y="266396"/>
                      <a:pt x="154229" y="264643"/>
                      <a:pt x="157734" y="264643"/>
                    </a:cubicBezTo>
                    <a:cubicBezTo>
                      <a:pt x="160071" y="264643"/>
                      <a:pt x="162992" y="262891"/>
                      <a:pt x="166497" y="259385"/>
                    </a:cubicBezTo>
                    <a:cubicBezTo>
                      <a:pt x="166497" y="258217"/>
                      <a:pt x="167081" y="257049"/>
                      <a:pt x="168249" y="255880"/>
                    </a:cubicBezTo>
                    <a:cubicBezTo>
                      <a:pt x="169418" y="254712"/>
                      <a:pt x="171170" y="254128"/>
                      <a:pt x="173507" y="254128"/>
                    </a:cubicBezTo>
                    <a:cubicBezTo>
                      <a:pt x="174676" y="254128"/>
                      <a:pt x="176136" y="253543"/>
                      <a:pt x="177889" y="252375"/>
                    </a:cubicBezTo>
                    <a:cubicBezTo>
                      <a:pt x="179641" y="251206"/>
                      <a:pt x="181102" y="249454"/>
                      <a:pt x="182270" y="247117"/>
                    </a:cubicBezTo>
                    <a:cubicBezTo>
                      <a:pt x="185776" y="241275"/>
                      <a:pt x="189281" y="238354"/>
                      <a:pt x="192786" y="238354"/>
                    </a:cubicBezTo>
                    <a:cubicBezTo>
                      <a:pt x="196291" y="238354"/>
                      <a:pt x="198044" y="237186"/>
                      <a:pt x="198044" y="234849"/>
                    </a:cubicBezTo>
                    <a:cubicBezTo>
                      <a:pt x="198044" y="234849"/>
                      <a:pt x="202717" y="229007"/>
                      <a:pt x="212064" y="217323"/>
                    </a:cubicBezTo>
                    <a:cubicBezTo>
                      <a:pt x="220243" y="209144"/>
                      <a:pt x="225501" y="202718"/>
                      <a:pt x="227838" y="198044"/>
                    </a:cubicBezTo>
                    <a:cubicBezTo>
                      <a:pt x="227838" y="194539"/>
                      <a:pt x="230175" y="192787"/>
                      <a:pt x="234848" y="192787"/>
                    </a:cubicBezTo>
                    <a:cubicBezTo>
                      <a:pt x="236017" y="192787"/>
                      <a:pt x="240106" y="189281"/>
                      <a:pt x="247116" y="182271"/>
                    </a:cubicBezTo>
                    <a:lnTo>
                      <a:pt x="255879" y="170003"/>
                    </a:lnTo>
                    <a:lnTo>
                      <a:pt x="262890" y="159487"/>
                    </a:lnTo>
                    <a:cubicBezTo>
                      <a:pt x="266395" y="153645"/>
                      <a:pt x="269900" y="150724"/>
                      <a:pt x="273405" y="150724"/>
                    </a:cubicBezTo>
                    <a:cubicBezTo>
                      <a:pt x="275742" y="150724"/>
                      <a:pt x="279832" y="146343"/>
                      <a:pt x="285674" y="137580"/>
                    </a:cubicBezTo>
                    <a:cubicBezTo>
                      <a:pt x="291516" y="128817"/>
                      <a:pt x="294437" y="122683"/>
                      <a:pt x="294437" y="119177"/>
                    </a:cubicBezTo>
                    <a:cubicBezTo>
                      <a:pt x="294437" y="118009"/>
                      <a:pt x="299110" y="110414"/>
                      <a:pt x="308457" y="96393"/>
                    </a:cubicBezTo>
                    <a:cubicBezTo>
                      <a:pt x="316636" y="85878"/>
                      <a:pt x="320726" y="79452"/>
                      <a:pt x="320726" y="77115"/>
                    </a:cubicBezTo>
                    <a:cubicBezTo>
                      <a:pt x="320726" y="73610"/>
                      <a:pt x="303200" y="71857"/>
                      <a:pt x="268148" y="71857"/>
                    </a:cubicBezTo>
                    <a:cubicBezTo>
                      <a:pt x="233096" y="71857"/>
                      <a:pt x="210312" y="74194"/>
                      <a:pt x="199796" y="78867"/>
                    </a:cubicBezTo>
                    <a:cubicBezTo>
                      <a:pt x="191617" y="81204"/>
                      <a:pt x="183731" y="85294"/>
                      <a:pt x="176136" y="91136"/>
                    </a:cubicBezTo>
                    <a:cubicBezTo>
                      <a:pt x="168542" y="96978"/>
                      <a:pt x="163576" y="102236"/>
                      <a:pt x="161239" y="106909"/>
                    </a:cubicBezTo>
                    <a:cubicBezTo>
                      <a:pt x="161239" y="108077"/>
                      <a:pt x="159486" y="108662"/>
                      <a:pt x="155981" y="108662"/>
                    </a:cubicBezTo>
                    <a:cubicBezTo>
                      <a:pt x="151308" y="108662"/>
                      <a:pt x="144005" y="106909"/>
                      <a:pt x="134074" y="103404"/>
                    </a:cubicBezTo>
                    <a:cubicBezTo>
                      <a:pt x="124142" y="99899"/>
                      <a:pt x="115087" y="95809"/>
                      <a:pt x="106908" y="91136"/>
                    </a:cubicBezTo>
                    <a:cubicBezTo>
                      <a:pt x="96393" y="82957"/>
                      <a:pt x="88798" y="73026"/>
                      <a:pt x="84125" y="61341"/>
                    </a:cubicBezTo>
                    <a:lnTo>
                      <a:pt x="87630" y="59589"/>
                    </a:lnTo>
                    <a:cubicBezTo>
                      <a:pt x="91135" y="59589"/>
                      <a:pt x="92888" y="58420"/>
                      <a:pt x="92888" y="56084"/>
                    </a:cubicBezTo>
                    <a:cubicBezTo>
                      <a:pt x="92888" y="53747"/>
                      <a:pt x="103111" y="47321"/>
                      <a:pt x="123558" y="36805"/>
                    </a:cubicBezTo>
                    <a:cubicBezTo>
                      <a:pt x="144005" y="26289"/>
                      <a:pt x="156565" y="21032"/>
                      <a:pt x="161239" y="21032"/>
                    </a:cubicBezTo>
                    <a:lnTo>
                      <a:pt x="184023" y="14021"/>
                    </a:lnTo>
                    <a:lnTo>
                      <a:pt x="226085" y="3506"/>
                    </a:lnTo>
                    <a:cubicBezTo>
                      <a:pt x="240106" y="1169"/>
                      <a:pt x="252958" y="0"/>
                      <a:pt x="2646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C1ACE7A0-4515-E007-77F9-36FD9A2A6AB9}"/>
                  </a:ext>
                </a:extLst>
              </p:cNvPr>
              <p:cNvSpPr txBox="1"/>
              <p:nvPr/>
            </p:nvSpPr>
            <p:spPr>
              <a:xfrm>
                <a:off x="5443549" y="2188351"/>
                <a:ext cx="633856" cy="788670"/>
              </a:xfrm>
              <a:custGeom>
                <a:avLst/>
                <a:gdLst/>
                <a:ahLst/>
                <a:cxnLst/>
                <a:rect l="l" t="t" r="r" b="b"/>
                <a:pathLst>
                  <a:path w="633856" h="788670">
                    <a:moveTo>
                      <a:pt x="274573" y="0"/>
                    </a:moveTo>
                    <a:cubicBezTo>
                      <a:pt x="280415" y="0"/>
                      <a:pt x="285089" y="1753"/>
                      <a:pt x="288594" y="5258"/>
                    </a:cubicBezTo>
                    <a:cubicBezTo>
                      <a:pt x="289762" y="6427"/>
                      <a:pt x="302031" y="12269"/>
                      <a:pt x="325398" y="22784"/>
                    </a:cubicBezTo>
                    <a:cubicBezTo>
                      <a:pt x="344093" y="29795"/>
                      <a:pt x="356945" y="35637"/>
                      <a:pt x="363956" y="40310"/>
                    </a:cubicBezTo>
                    <a:cubicBezTo>
                      <a:pt x="374471" y="48489"/>
                      <a:pt x="380897" y="59881"/>
                      <a:pt x="383234" y="74486"/>
                    </a:cubicBezTo>
                    <a:cubicBezTo>
                      <a:pt x="385571" y="89091"/>
                      <a:pt x="386739" y="122682"/>
                      <a:pt x="386739" y="175260"/>
                    </a:cubicBezTo>
                    <a:lnTo>
                      <a:pt x="386739" y="257633"/>
                    </a:lnTo>
                    <a:lnTo>
                      <a:pt x="397255" y="275159"/>
                    </a:lnTo>
                    <a:cubicBezTo>
                      <a:pt x="406602" y="286843"/>
                      <a:pt x="411276" y="292685"/>
                      <a:pt x="411276" y="292685"/>
                    </a:cubicBezTo>
                    <a:cubicBezTo>
                      <a:pt x="413613" y="292685"/>
                      <a:pt x="422960" y="298527"/>
                      <a:pt x="439317" y="310211"/>
                    </a:cubicBezTo>
                    <a:cubicBezTo>
                      <a:pt x="455675" y="321895"/>
                      <a:pt x="466775" y="331242"/>
                      <a:pt x="472617" y="338252"/>
                    </a:cubicBezTo>
                    <a:cubicBezTo>
                      <a:pt x="484301" y="349936"/>
                      <a:pt x="490143" y="362789"/>
                      <a:pt x="490143" y="376809"/>
                    </a:cubicBezTo>
                    <a:cubicBezTo>
                      <a:pt x="490143" y="383820"/>
                      <a:pt x="488974" y="389662"/>
                      <a:pt x="486638" y="394335"/>
                    </a:cubicBezTo>
                    <a:cubicBezTo>
                      <a:pt x="483132" y="401346"/>
                      <a:pt x="475538" y="410985"/>
                      <a:pt x="463854" y="423253"/>
                    </a:cubicBezTo>
                    <a:cubicBezTo>
                      <a:pt x="452170" y="435522"/>
                      <a:pt x="445159" y="441656"/>
                      <a:pt x="442823" y="441656"/>
                    </a:cubicBezTo>
                    <a:lnTo>
                      <a:pt x="430554" y="448666"/>
                    </a:lnTo>
                    <a:cubicBezTo>
                      <a:pt x="424713" y="454508"/>
                      <a:pt x="415949" y="460350"/>
                      <a:pt x="404265" y="466192"/>
                    </a:cubicBezTo>
                    <a:cubicBezTo>
                      <a:pt x="393750" y="472034"/>
                      <a:pt x="384403" y="480213"/>
                      <a:pt x="376224" y="490728"/>
                    </a:cubicBezTo>
                    <a:cubicBezTo>
                      <a:pt x="371550" y="498907"/>
                      <a:pt x="366000" y="505918"/>
                      <a:pt x="359574" y="511760"/>
                    </a:cubicBezTo>
                    <a:cubicBezTo>
                      <a:pt x="353148" y="517602"/>
                      <a:pt x="343509" y="524612"/>
                      <a:pt x="330656" y="532791"/>
                    </a:cubicBezTo>
                    <a:cubicBezTo>
                      <a:pt x="315467" y="544475"/>
                      <a:pt x="305536" y="553238"/>
                      <a:pt x="300862" y="559080"/>
                    </a:cubicBezTo>
                    <a:lnTo>
                      <a:pt x="292099" y="569595"/>
                    </a:lnTo>
                    <a:lnTo>
                      <a:pt x="321893" y="566090"/>
                    </a:lnTo>
                    <a:cubicBezTo>
                      <a:pt x="342924" y="563753"/>
                      <a:pt x="372135" y="562585"/>
                      <a:pt x="409523" y="562585"/>
                    </a:cubicBezTo>
                    <a:lnTo>
                      <a:pt x="477875" y="560832"/>
                    </a:lnTo>
                    <a:cubicBezTo>
                      <a:pt x="483717" y="558496"/>
                      <a:pt x="490143" y="559080"/>
                      <a:pt x="497153" y="562585"/>
                    </a:cubicBezTo>
                    <a:cubicBezTo>
                      <a:pt x="501827" y="566090"/>
                      <a:pt x="510590" y="570180"/>
                      <a:pt x="523442" y="574853"/>
                    </a:cubicBezTo>
                    <a:cubicBezTo>
                      <a:pt x="535126" y="579527"/>
                      <a:pt x="553236" y="592963"/>
                      <a:pt x="577773" y="615163"/>
                    </a:cubicBezTo>
                    <a:cubicBezTo>
                      <a:pt x="602309" y="637363"/>
                      <a:pt x="619251" y="655473"/>
                      <a:pt x="628598" y="669494"/>
                    </a:cubicBezTo>
                    <a:cubicBezTo>
                      <a:pt x="632103" y="674167"/>
                      <a:pt x="633856" y="678841"/>
                      <a:pt x="633856" y="683514"/>
                    </a:cubicBezTo>
                    <a:cubicBezTo>
                      <a:pt x="633856" y="688188"/>
                      <a:pt x="628014" y="696367"/>
                      <a:pt x="616330" y="708051"/>
                    </a:cubicBezTo>
                    <a:cubicBezTo>
                      <a:pt x="608151" y="717398"/>
                      <a:pt x="599680" y="723532"/>
                      <a:pt x="590917" y="726453"/>
                    </a:cubicBezTo>
                    <a:cubicBezTo>
                      <a:pt x="582154" y="729374"/>
                      <a:pt x="568426" y="731419"/>
                      <a:pt x="549731" y="732587"/>
                    </a:cubicBezTo>
                    <a:cubicBezTo>
                      <a:pt x="533374" y="732587"/>
                      <a:pt x="522858" y="734924"/>
                      <a:pt x="518184" y="739598"/>
                    </a:cubicBezTo>
                    <a:cubicBezTo>
                      <a:pt x="512343" y="744271"/>
                      <a:pt x="507085" y="744271"/>
                      <a:pt x="502411" y="739598"/>
                    </a:cubicBezTo>
                    <a:cubicBezTo>
                      <a:pt x="498906" y="736092"/>
                      <a:pt x="493064" y="734340"/>
                      <a:pt x="484885" y="734340"/>
                    </a:cubicBezTo>
                    <a:cubicBezTo>
                      <a:pt x="467359" y="734340"/>
                      <a:pt x="446328" y="739598"/>
                      <a:pt x="421792" y="750113"/>
                    </a:cubicBezTo>
                    <a:lnTo>
                      <a:pt x="399008" y="758876"/>
                    </a:lnTo>
                    <a:cubicBezTo>
                      <a:pt x="390829" y="763550"/>
                      <a:pt x="381482" y="765887"/>
                      <a:pt x="370966" y="765887"/>
                    </a:cubicBezTo>
                    <a:cubicBezTo>
                      <a:pt x="363956" y="765887"/>
                      <a:pt x="352856" y="767931"/>
                      <a:pt x="337667" y="772021"/>
                    </a:cubicBezTo>
                    <a:cubicBezTo>
                      <a:pt x="322477" y="776110"/>
                      <a:pt x="312546" y="779907"/>
                      <a:pt x="307872" y="783413"/>
                    </a:cubicBezTo>
                    <a:lnTo>
                      <a:pt x="283336" y="786918"/>
                    </a:lnTo>
                    <a:lnTo>
                      <a:pt x="262305" y="788670"/>
                    </a:lnTo>
                    <a:lnTo>
                      <a:pt x="264057" y="779907"/>
                    </a:lnTo>
                    <a:cubicBezTo>
                      <a:pt x="264057" y="774065"/>
                      <a:pt x="266978" y="767055"/>
                      <a:pt x="272821" y="758876"/>
                    </a:cubicBezTo>
                    <a:lnTo>
                      <a:pt x="281583" y="748361"/>
                    </a:lnTo>
                    <a:lnTo>
                      <a:pt x="251789" y="751866"/>
                    </a:lnTo>
                    <a:cubicBezTo>
                      <a:pt x="244779" y="753034"/>
                      <a:pt x="235432" y="753618"/>
                      <a:pt x="223748" y="753618"/>
                    </a:cubicBezTo>
                    <a:cubicBezTo>
                      <a:pt x="205053" y="753618"/>
                      <a:pt x="188988" y="750989"/>
                      <a:pt x="175551" y="745732"/>
                    </a:cubicBezTo>
                    <a:cubicBezTo>
                      <a:pt x="162114" y="740474"/>
                      <a:pt x="146633" y="730835"/>
                      <a:pt x="129107" y="716814"/>
                    </a:cubicBezTo>
                    <a:cubicBezTo>
                      <a:pt x="119760" y="709803"/>
                      <a:pt x="111581" y="700164"/>
                      <a:pt x="104571" y="687896"/>
                    </a:cubicBezTo>
                    <a:cubicBezTo>
                      <a:pt x="97560" y="675628"/>
                      <a:pt x="92887" y="663652"/>
                      <a:pt x="90550" y="651968"/>
                    </a:cubicBezTo>
                    <a:cubicBezTo>
                      <a:pt x="90550" y="648462"/>
                      <a:pt x="86461" y="637363"/>
                      <a:pt x="78282" y="618668"/>
                    </a:cubicBezTo>
                    <a:cubicBezTo>
                      <a:pt x="70103" y="605816"/>
                      <a:pt x="66014" y="594132"/>
                      <a:pt x="66014" y="583616"/>
                    </a:cubicBezTo>
                    <a:cubicBezTo>
                      <a:pt x="66014" y="575437"/>
                      <a:pt x="68935" y="567259"/>
                      <a:pt x="74777" y="559080"/>
                    </a:cubicBezTo>
                    <a:cubicBezTo>
                      <a:pt x="80619" y="550901"/>
                      <a:pt x="90550" y="539801"/>
                      <a:pt x="104571" y="525780"/>
                    </a:cubicBezTo>
                    <a:cubicBezTo>
                      <a:pt x="126770" y="501244"/>
                      <a:pt x="137870" y="488976"/>
                      <a:pt x="137870" y="488976"/>
                    </a:cubicBezTo>
                    <a:cubicBezTo>
                      <a:pt x="137870" y="487807"/>
                      <a:pt x="133197" y="484886"/>
                      <a:pt x="123849" y="480213"/>
                    </a:cubicBezTo>
                    <a:cubicBezTo>
                      <a:pt x="114502" y="477876"/>
                      <a:pt x="103110" y="472618"/>
                      <a:pt x="89674" y="464439"/>
                    </a:cubicBezTo>
                    <a:cubicBezTo>
                      <a:pt x="76237" y="456261"/>
                      <a:pt x="65429" y="448082"/>
                      <a:pt x="57251" y="439903"/>
                    </a:cubicBezTo>
                    <a:cubicBezTo>
                      <a:pt x="51409" y="435229"/>
                      <a:pt x="43230" y="424714"/>
                      <a:pt x="32714" y="408356"/>
                    </a:cubicBezTo>
                    <a:cubicBezTo>
                      <a:pt x="22199" y="391999"/>
                      <a:pt x="12851" y="376225"/>
                      <a:pt x="4673" y="361036"/>
                    </a:cubicBezTo>
                    <a:cubicBezTo>
                      <a:pt x="-1" y="351689"/>
                      <a:pt x="-1169" y="345263"/>
                      <a:pt x="1167" y="341757"/>
                    </a:cubicBezTo>
                    <a:cubicBezTo>
                      <a:pt x="3504" y="339421"/>
                      <a:pt x="5841" y="338252"/>
                      <a:pt x="8178" y="338252"/>
                    </a:cubicBezTo>
                    <a:cubicBezTo>
                      <a:pt x="14020" y="338252"/>
                      <a:pt x="18109" y="341173"/>
                      <a:pt x="20446" y="347015"/>
                    </a:cubicBezTo>
                    <a:cubicBezTo>
                      <a:pt x="21614" y="349352"/>
                      <a:pt x="23075" y="351689"/>
                      <a:pt x="24827" y="354026"/>
                    </a:cubicBezTo>
                    <a:cubicBezTo>
                      <a:pt x="26580" y="356362"/>
                      <a:pt x="28041" y="357531"/>
                      <a:pt x="29209" y="357531"/>
                    </a:cubicBezTo>
                    <a:cubicBezTo>
                      <a:pt x="33883" y="357531"/>
                      <a:pt x="38556" y="359868"/>
                      <a:pt x="43230" y="364541"/>
                    </a:cubicBezTo>
                    <a:cubicBezTo>
                      <a:pt x="47903" y="369215"/>
                      <a:pt x="57251" y="372720"/>
                      <a:pt x="71271" y="375057"/>
                    </a:cubicBezTo>
                    <a:cubicBezTo>
                      <a:pt x="75945" y="376225"/>
                      <a:pt x="82371" y="376809"/>
                      <a:pt x="90550" y="376809"/>
                    </a:cubicBezTo>
                    <a:cubicBezTo>
                      <a:pt x="104571" y="376809"/>
                      <a:pt x="132612" y="367462"/>
                      <a:pt x="174675" y="348768"/>
                    </a:cubicBezTo>
                    <a:cubicBezTo>
                      <a:pt x="189864" y="341757"/>
                      <a:pt x="201548" y="335915"/>
                      <a:pt x="209727" y="331242"/>
                    </a:cubicBezTo>
                    <a:cubicBezTo>
                      <a:pt x="217906" y="326568"/>
                      <a:pt x="222871" y="321895"/>
                      <a:pt x="224624" y="317221"/>
                    </a:cubicBezTo>
                    <a:cubicBezTo>
                      <a:pt x="226377" y="312547"/>
                      <a:pt x="229005" y="302032"/>
                      <a:pt x="232511" y="285674"/>
                    </a:cubicBezTo>
                    <a:cubicBezTo>
                      <a:pt x="234847" y="272822"/>
                      <a:pt x="236892" y="253835"/>
                      <a:pt x="238645" y="228715"/>
                    </a:cubicBezTo>
                    <a:cubicBezTo>
                      <a:pt x="240397" y="203594"/>
                      <a:pt x="240689" y="184023"/>
                      <a:pt x="239521" y="170003"/>
                    </a:cubicBezTo>
                    <a:cubicBezTo>
                      <a:pt x="238353" y="166497"/>
                      <a:pt x="237476" y="164161"/>
                      <a:pt x="236892" y="162992"/>
                    </a:cubicBezTo>
                    <a:cubicBezTo>
                      <a:pt x="236308" y="161824"/>
                      <a:pt x="236016" y="161240"/>
                      <a:pt x="236016" y="161240"/>
                    </a:cubicBezTo>
                    <a:cubicBezTo>
                      <a:pt x="234847" y="163576"/>
                      <a:pt x="231634" y="165913"/>
                      <a:pt x="226377" y="168250"/>
                    </a:cubicBezTo>
                    <a:cubicBezTo>
                      <a:pt x="221119" y="170587"/>
                      <a:pt x="214985" y="171755"/>
                      <a:pt x="207974" y="171755"/>
                    </a:cubicBezTo>
                    <a:cubicBezTo>
                      <a:pt x="196290" y="171755"/>
                      <a:pt x="186359" y="169418"/>
                      <a:pt x="178180" y="164745"/>
                    </a:cubicBezTo>
                    <a:cubicBezTo>
                      <a:pt x="171170" y="161240"/>
                      <a:pt x="159486" y="152769"/>
                      <a:pt x="143128" y="139332"/>
                    </a:cubicBezTo>
                    <a:cubicBezTo>
                      <a:pt x="126770" y="125895"/>
                      <a:pt x="118592" y="118009"/>
                      <a:pt x="118592" y="115672"/>
                    </a:cubicBezTo>
                    <a:cubicBezTo>
                      <a:pt x="118592" y="113335"/>
                      <a:pt x="112165" y="109246"/>
                      <a:pt x="99313" y="103404"/>
                    </a:cubicBezTo>
                    <a:lnTo>
                      <a:pt x="73024" y="87630"/>
                    </a:lnTo>
                    <a:cubicBezTo>
                      <a:pt x="67182" y="82957"/>
                      <a:pt x="66598" y="80036"/>
                      <a:pt x="71271" y="78867"/>
                    </a:cubicBezTo>
                    <a:lnTo>
                      <a:pt x="85292" y="70104"/>
                    </a:lnTo>
                    <a:cubicBezTo>
                      <a:pt x="89966" y="64262"/>
                      <a:pt x="100481" y="60757"/>
                      <a:pt x="116839" y="59589"/>
                    </a:cubicBezTo>
                    <a:cubicBezTo>
                      <a:pt x="129691" y="58420"/>
                      <a:pt x="143420" y="55791"/>
                      <a:pt x="158025" y="51702"/>
                    </a:cubicBezTo>
                    <a:cubicBezTo>
                      <a:pt x="172630" y="47613"/>
                      <a:pt x="182854" y="43231"/>
                      <a:pt x="188696" y="38558"/>
                    </a:cubicBezTo>
                    <a:cubicBezTo>
                      <a:pt x="200380" y="29210"/>
                      <a:pt x="217321" y="19863"/>
                      <a:pt x="239521" y="10516"/>
                    </a:cubicBezTo>
                    <a:cubicBezTo>
                      <a:pt x="254710" y="3506"/>
                      <a:pt x="266394" y="0"/>
                      <a:pt x="2745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0580956-3456-4FA2-E3B4-73AC4AA6D11A}"/>
                </a:ext>
              </a:extLst>
            </p:cNvPr>
            <p:cNvGrpSpPr/>
            <p:nvPr/>
          </p:nvGrpSpPr>
          <p:grpSpPr>
            <a:xfrm>
              <a:off x="3467370" y="1786321"/>
              <a:ext cx="1382801" cy="1072007"/>
              <a:chOff x="3467370" y="1786321"/>
              <a:chExt cx="1382801" cy="1072007"/>
            </a:xfrm>
            <a:grpFill/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E6E79DD-676B-9518-2B84-36DEE5B97391}"/>
                  </a:ext>
                </a:extLst>
              </p:cNvPr>
              <p:cNvSpPr txBox="1"/>
              <p:nvPr/>
            </p:nvSpPr>
            <p:spPr>
              <a:xfrm>
                <a:off x="3467370" y="1786321"/>
                <a:ext cx="373303" cy="1072007"/>
              </a:xfrm>
              <a:custGeom>
                <a:avLst/>
                <a:gdLst/>
                <a:ahLst/>
                <a:cxnLst/>
                <a:rect l="l" t="t" r="r" b="b"/>
                <a:pathLst>
                  <a:path w="373303" h="1072007">
                    <a:moveTo>
                      <a:pt x="255003" y="292"/>
                    </a:moveTo>
                    <a:cubicBezTo>
                      <a:pt x="257924" y="-292"/>
                      <a:pt x="262305" y="0"/>
                      <a:pt x="268147" y="1168"/>
                    </a:cubicBezTo>
                    <a:cubicBezTo>
                      <a:pt x="282168" y="3505"/>
                      <a:pt x="297357" y="9931"/>
                      <a:pt x="313715" y="20447"/>
                    </a:cubicBezTo>
                    <a:cubicBezTo>
                      <a:pt x="326567" y="27457"/>
                      <a:pt x="335622" y="33299"/>
                      <a:pt x="340880" y="37973"/>
                    </a:cubicBezTo>
                    <a:cubicBezTo>
                      <a:pt x="346138" y="42647"/>
                      <a:pt x="349935" y="47904"/>
                      <a:pt x="352272" y="53747"/>
                    </a:cubicBezTo>
                    <a:cubicBezTo>
                      <a:pt x="352272" y="56083"/>
                      <a:pt x="355193" y="61925"/>
                      <a:pt x="361035" y="71273"/>
                    </a:cubicBezTo>
                    <a:cubicBezTo>
                      <a:pt x="369214" y="79451"/>
                      <a:pt x="373303" y="92304"/>
                      <a:pt x="373303" y="109830"/>
                    </a:cubicBezTo>
                    <a:cubicBezTo>
                      <a:pt x="373303" y="119177"/>
                      <a:pt x="371551" y="128524"/>
                      <a:pt x="368046" y="137871"/>
                    </a:cubicBezTo>
                    <a:cubicBezTo>
                      <a:pt x="364540" y="147218"/>
                      <a:pt x="360451" y="155397"/>
                      <a:pt x="355777" y="162408"/>
                    </a:cubicBezTo>
                    <a:cubicBezTo>
                      <a:pt x="351104" y="169418"/>
                      <a:pt x="344678" y="177597"/>
                      <a:pt x="336499" y="186944"/>
                    </a:cubicBezTo>
                    <a:cubicBezTo>
                      <a:pt x="310794" y="219659"/>
                      <a:pt x="295605" y="236017"/>
                      <a:pt x="290931" y="236017"/>
                    </a:cubicBezTo>
                    <a:cubicBezTo>
                      <a:pt x="287426" y="236017"/>
                      <a:pt x="280416" y="241275"/>
                      <a:pt x="269900" y="251790"/>
                    </a:cubicBezTo>
                    <a:lnTo>
                      <a:pt x="236601" y="279832"/>
                    </a:lnTo>
                    <a:cubicBezTo>
                      <a:pt x="229590" y="286842"/>
                      <a:pt x="226085" y="291516"/>
                      <a:pt x="226085" y="293853"/>
                    </a:cubicBezTo>
                    <a:cubicBezTo>
                      <a:pt x="226085" y="296189"/>
                      <a:pt x="229298" y="297650"/>
                      <a:pt x="235724" y="298234"/>
                    </a:cubicBezTo>
                    <a:cubicBezTo>
                      <a:pt x="242150" y="298818"/>
                      <a:pt x="251206" y="299111"/>
                      <a:pt x="262890" y="299111"/>
                    </a:cubicBezTo>
                    <a:cubicBezTo>
                      <a:pt x="283921" y="299111"/>
                      <a:pt x="299110" y="301447"/>
                      <a:pt x="308457" y="306121"/>
                    </a:cubicBezTo>
                    <a:cubicBezTo>
                      <a:pt x="317804" y="310795"/>
                      <a:pt x="325399" y="320726"/>
                      <a:pt x="331241" y="335915"/>
                    </a:cubicBezTo>
                    <a:cubicBezTo>
                      <a:pt x="334746" y="345262"/>
                      <a:pt x="335915" y="355778"/>
                      <a:pt x="334746" y="367462"/>
                    </a:cubicBezTo>
                    <a:cubicBezTo>
                      <a:pt x="332409" y="382651"/>
                      <a:pt x="325107" y="403974"/>
                      <a:pt x="312839" y="431432"/>
                    </a:cubicBezTo>
                    <a:cubicBezTo>
                      <a:pt x="300570" y="458889"/>
                      <a:pt x="286258" y="484886"/>
                      <a:pt x="269900" y="509423"/>
                    </a:cubicBezTo>
                    <a:cubicBezTo>
                      <a:pt x="259384" y="524612"/>
                      <a:pt x="251498" y="536004"/>
                      <a:pt x="246240" y="543598"/>
                    </a:cubicBezTo>
                    <a:cubicBezTo>
                      <a:pt x="240982" y="551193"/>
                      <a:pt x="238353" y="556159"/>
                      <a:pt x="238353" y="558495"/>
                    </a:cubicBezTo>
                    <a:cubicBezTo>
                      <a:pt x="238353" y="560832"/>
                      <a:pt x="239522" y="562585"/>
                      <a:pt x="241858" y="563753"/>
                    </a:cubicBezTo>
                    <a:cubicBezTo>
                      <a:pt x="264058" y="575437"/>
                      <a:pt x="279247" y="600558"/>
                      <a:pt x="287426" y="639115"/>
                    </a:cubicBezTo>
                    <a:cubicBezTo>
                      <a:pt x="288594" y="644957"/>
                      <a:pt x="289179" y="657225"/>
                      <a:pt x="289179" y="675920"/>
                    </a:cubicBezTo>
                    <a:cubicBezTo>
                      <a:pt x="289179" y="707466"/>
                      <a:pt x="287426" y="730250"/>
                      <a:pt x="283921" y="744271"/>
                    </a:cubicBezTo>
                    <a:cubicBezTo>
                      <a:pt x="280416" y="755955"/>
                      <a:pt x="278663" y="765302"/>
                      <a:pt x="278663" y="772313"/>
                    </a:cubicBezTo>
                    <a:cubicBezTo>
                      <a:pt x="278663" y="775818"/>
                      <a:pt x="279247" y="777863"/>
                      <a:pt x="280416" y="778447"/>
                    </a:cubicBezTo>
                    <a:cubicBezTo>
                      <a:pt x="281584" y="779031"/>
                      <a:pt x="283337" y="778739"/>
                      <a:pt x="285673" y="777570"/>
                    </a:cubicBezTo>
                    <a:lnTo>
                      <a:pt x="320725" y="733755"/>
                    </a:lnTo>
                    <a:lnTo>
                      <a:pt x="348767" y="695198"/>
                    </a:lnTo>
                    <a:lnTo>
                      <a:pt x="347014" y="717982"/>
                    </a:lnTo>
                    <a:cubicBezTo>
                      <a:pt x="345846" y="768223"/>
                      <a:pt x="342341" y="801523"/>
                      <a:pt x="336499" y="817880"/>
                    </a:cubicBezTo>
                    <a:cubicBezTo>
                      <a:pt x="331825" y="834238"/>
                      <a:pt x="329488" y="846506"/>
                      <a:pt x="329488" y="854685"/>
                    </a:cubicBezTo>
                    <a:cubicBezTo>
                      <a:pt x="329488" y="864032"/>
                      <a:pt x="325399" y="876300"/>
                      <a:pt x="317220" y="891489"/>
                    </a:cubicBezTo>
                    <a:cubicBezTo>
                      <a:pt x="309041" y="907847"/>
                      <a:pt x="304952" y="918363"/>
                      <a:pt x="304952" y="923036"/>
                    </a:cubicBezTo>
                    <a:lnTo>
                      <a:pt x="294436" y="947573"/>
                    </a:lnTo>
                    <a:lnTo>
                      <a:pt x="254127" y="1007161"/>
                    </a:lnTo>
                    <a:cubicBezTo>
                      <a:pt x="250621" y="1010666"/>
                      <a:pt x="247700" y="1018845"/>
                      <a:pt x="245364" y="1031697"/>
                    </a:cubicBezTo>
                    <a:cubicBezTo>
                      <a:pt x="245364" y="1037539"/>
                      <a:pt x="245071" y="1041921"/>
                      <a:pt x="244487" y="1044842"/>
                    </a:cubicBezTo>
                    <a:cubicBezTo>
                      <a:pt x="243903" y="1047763"/>
                      <a:pt x="241274" y="1050392"/>
                      <a:pt x="236601" y="1052729"/>
                    </a:cubicBezTo>
                    <a:lnTo>
                      <a:pt x="222580" y="1056234"/>
                    </a:lnTo>
                    <a:cubicBezTo>
                      <a:pt x="219075" y="1056234"/>
                      <a:pt x="217322" y="1057402"/>
                      <a:pt x="217322" y="1059739"/>
                    </a:cubicBezTo>
                    <a:cubicBezTo>
                      <a:pt x="217322" y="1062076"/>
                      <a:pt x="214401" y="1064997"/>
                      <a:pt x="208559" y="1068502"/>
                    </a:cubicBezTo>
                    <a:cubicBezTo>
                      <a:pt x="205054" y="1070839"/>
                      <a:pt x="202133" y="1072007"/>
                      <a:pt x="199796" y="1072007"/>
                    </a:cubicBezTo>
                    <a:cubicBezTo>
                      <a:pt x="197459" y="1072007"/>
                      <a:pt x="193954" y="1070839"/>
                      <a:pt x="189280" y="1068502"/>
                    </a:cubicBezTo>
                    <a:cubicBezTo>
                      <a:pt x="181102" y="1064997"/>
                      <a:pt x="173215" y="1058279"/>
                      <a:pt x="165620" y="1048347"/>
                    </a:cubicBezTo>
                    <a:cubicBezTo>
                      <a:pt x="158026" y="1038416"/>
                      <a:pt x="147802" y="1021766"/>
                      <a:pt x="134950" y="998398"/>
                    </a:cubicBezTo>
                    <a:cubicBezTo>
                      <a:pt x="132613" y="993724"/>
                      <a:pt x="129108" y="989051"/>
                      <a:pt x="124434" y="984377"/>
                    </a:cubicBezTo>
                    <a:cubicBezTo>
                      <a:pt x="120929" y="982040"/>
                      <a:pt x="119176" y="979119"/>
                      <a:pt x="119176" y="975614"/>
                    </a:cubicBezTo>
                    <a:cubicBezTo>
                      <a:pt x="119176" y="969772"/>
                      <a:pt x="120929" y="961009"/>
                      <a:pt x="124434" y="949325"/>
                    </a:cubicBezTo>
                    <a:cubicBezTo>
                      <a:pt x="127939" y="938810"/>
                      <a:pt x="130860" y="920115"/>
                      <a:pt x="133197" y="893242"/>
                    </a:cubicBezTo>
                    <a:cubicBezTo>
                      <a:pt x="136702" y="859358"/>
                      <a:pt x="139039" y="839496"/>
                      <a:pt x="140208" y="833654"/>
                    </a:cubicBezTo>
                    <a:cubicBezTo>
                      <a:pt x="144881" y="811454"/>
                      <a:pt x="149555" y="768223"/>
                      <a:pt x="154228" y="703961"/>
                    </a:cubicBezTo>
                    <a:cubicBezTo>
                      <a:pt x="155397" y="694614"/>
                      <a:pt x="155689" y="688480"/>
                      <a:pt x="155105" y="685559"/>
                    </a:cubicBezTo>
                    <a:cubicBezTo>
                      <a:pt x="154520" y="682638"/>
                      <a:pt x="152476" y="683514"/>
                      <a:pt x="148971" y="688188"/>
                    </a:cubicBezTo>
                    <a:cubicBezTo>
                      <a:pt x="140792" y="701040"/>
                      <a:pt x="125603" y="717398"/>
                      <a:pt x="103403" y="737261"/>
                    </a:cubicBezTo>
                    <a:cubicBezTo>
                      <a:pt x="96393" y="743103"/>
                      <a:pt x="90258" y="747484"/>
                      <a:pt x="85001" y="750405"/>
                    </a:cubicBezTo>
                    <a:cubicBezTo>
                      <a:pt x="79743" y="753326"/>
                      <a:pt x="73609" y="755371"/>
                      <a:pt x="66598" y="756539"/>
                    </a:cubicBezTo>
                    <a:lnTo>
                      <a:pt x="49072" y="760044"/>
                    </a:lnTo>
                    <a:lnTo>
                      <a:pt x="31546" y="742518"/>
                    </a:lnTo>
                    <a:cubicBezTo>
                      <a:pt x="23368" y="732003"/>
                      <a:pt x="15189" y="720319"/>
                      <a:pt x="7010" y="707466"/>
                    </a:cubicBezTo>
                    <a:lnTo>
                      <a:pt x="0" y="689940"/>
                    </a:lnTo>
                    <a:lnTo>
                      <a:pt x="5257" y="679425"/>
                    </a:lnTo>
                    <a:cubicBezTo>
                      <a:pt x="9931" y="670078"/>
                      <a:pt x="12268" y="664236"/>
                      <a:pt x="12268" y="661899"/>
                    </a:cubicBezTo>
                    <a:cubicBezTo>
                      <a:pt x="12268" y="658394"/>
                      <a:pt x="18694" y="649046"/>
                      <a:pt x="31546" y="633857"/>
                    </a:cubicBezTo>
                    <a:cubicBezTo>
                      <a:pt x="44399" y="618668"/>
                      <a:pt x="57251" y="605816"/>
                      <a:pt x="70104" y="595300"/>
                    </a:cubicBezTo>
                    <a:cubicBezTo>
                      <a:pt x="88798" y="576606"/>
                      <a:pt x="100482" y="563753"/>
                      <a:pt x="105156" y="556743"/>
                    </a:cubicBezTo>
                    <a:cubicBezTo>
                      <a:pt x="127355" y="522859"/>
                      <a:pt x="138455" y="504749"/>
                      <a:pt x="138455" y="502412"/>
                    </a:cubicBezTo>
                    <a:lnTo>
                      <a:pt x="155981" y="470865"/>
                    </a:lnTo>
                    <a:cubicBezTo>
                      <a:pt x="165328" y="454508"/>
                      <a:pt x="173507" y="439611"/>
                      <a:pt x="180517" y="426174"/>
                    </a:cubicBezTo>
                    <a:cubicBezTo>
                      <a:pt x="187528" y="412738"/>
                      <a:pt x="190449" y="404851"/>
                      <a:pt x="189280" y="402514"/>
                    </a:cubicBezTo>
                    <a:cubicBezTo>
                      <a:pt x="188112" y="400177"/>
                      <a:pt x="167081" y="411861"/>
                      <a:pt x="126187" y="437566"/>
                    </a:cubicBezTo>
                    <a:lnTo>
                      <a:pt x="63093" y="477876"/>
                    </a:lnTo>
                    <a:lnTo>
                      <a:pt x="52578" y="469113"/>
                    </a:lnTo>
                    <a:lnTo>
                      <a:pt x="35052" y="455092"/>
                    </a:lnTo>
                    <a:cubicBezTo>
                      <a:pt x="21031" y="446913"/>
                      <a:pt x="14020" y="432892"/>
                      <a:pt x="14020" y="413030"/>
                    </a:cubicBezTo>
                    <a:cubicBezTo>
                      <a:pt x="14020" y="391998"/>
                      <a:pt x="16357" y="379146"/>
                      <a:pt x="21031" y="374472"/>
                    </a:cubicBezTo>
                    <a:cubicBezTo>
                      <a:pt x="26873" y="369799"/>
                      <a:pt x="70688" y="321894"/>
                      <a:pt x="152476" y="230759"/>
                    </a:cubicBezTo>
                    <a:cubicBezTo>
                      <a:pt x="175844" y="202718"/>
                      <a:pt x="195122" y="181102"/>
                      <a:pt x="210312" y="165913"/>
                    </a:cubicBezTo>
                    <a:cubicBezTo>
                      <a:pt x="255879" y="112166"/>
                      <a:pt x="280416" y="78283"/>
                      <a:pt x="283921" y="64262"/>
                    </a:cubicBezTo>
                    <a:lnTo>
                      <a:pt x="283921" y="60757"/>
                    </a:lnTo>
                    <a:cubicBezTo>
                      <a:pt x="283921" y="54915"/>
                      <a:pt x="281584" y="47320"/>
                      <a:pt x="276910" y="37973"/>
                    </a:cubicBezTo>
                    <a:cubicBezTo>
                      <a:pt x="272237" y="28626"/>
                      <a:pt x="266979" y="21616"/>
                      <a:pt x="261137" y="16942"/>
                    </a:cubicBezTo>
                    <a:cubicBezTo>
                      <a:pt x="254127" y="12268"/>
                      <a:pt x="250621" y="8179"/>
                      <a:pt x="250621" y="4674"/>
                    </a:cubicBezTo>
                    <a:cubicBezTo>
                      <a:pt x="250621" y="2337"/>
                      <a:pt x="252082" y="876"/>
                      <a:pt x="255003" y="29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2AA2824-8616-C485-D782-28B3DD8B772D}"/>
                  </a:ext>
                </a:extLst>
              </p:cNvPr>
              <p:cNvSpPr txBox="1"/>
              <p:nvPr/>
            </p:nvSpPr>
            <p:spPr>
              <a:xfrm>
                <a:off x="4059943" y="1883881"/>
                <a:ext cx="362594" cy="238604"/>
              </a:xfrm>
              <a:custGeom>
                <a:avLst/>
                <a:gdLst/>
                <a:ahLst/>
                <a:cxnLst/>
                <a:rect l="l" t="t" r="r" b="b"/>
                <a:pathLst>
                  <a:path w="362594" h="238604">
                    <a:moveTo>
                      <a:pt x="229396" y="0"/>
                    </a:moveTo>
                    <a:cubicBezTo>
                      <a:pt x="242248" y="0"/>
                      <a:pt x="252180" y="2922"/>
                      <a:pt x="259190" y="8764"/>
                    </a:cubicBezTo>
                    <a:cubicBezTo>
                      <a:pt x="269706" y="14605"/>
                      <a:pt x="279053" y="18111"/>
                      <a:pt x="287232" y="19279"/>
                    </a:cubicBezTo>
                    <a:cubicBezTo>
                      <a:pt x="295411" y="20448"/>
                      <a:pt x="301837" y="22784"/>
                      <a:pt x="306510" y="26290"/>
                    </a:cubicBezTo>
                    <a:cubicBezTo>
                      <a:pt x="311184" y="29795"/>
                      <a:pt x="317026" y="35053"/>
                      <a:pt x="324036" y="42063"/>
                    </a:cubicBezTo>
                    <a:cubicBezTo>
                      <a:pt x="349741" y="72441"/>
                      <a:pt x="362594" y="92304"/>
                      <a:pt x="362594" y="101651"/>
                    </a:cubicBezTo>
                    <a:cubicBezTo>
                      <a:pt x="362594" y="109830"/>
                      <a:pt x="356752" y="116841"/>
                      <a:pt x="345068" y="122683"/>
                    </a:cubicBezTo>
                    <a:cubicBezTo>
                      <a:pt x="339226" y="126188"/>
                      <a:pt x="333968" y="129985"/>
                      <a:pt x="329294" y="134074"/>
                    </a:cubicBezTo>
                    <a:cubicBezTo>
                      <a:pt x="324621" y="138164"/>
                      <a:pt x="321115" y="140793"/>
                      <a:pt x="318779" y="141961"/>
                    </a:cubicBezTo>
                    <a:cubicBezTo>
                      <a:pt x="312937" y="148971"/>
                      <a:pt x="305342" y="152477"/>
                      <a:pt x="295995" y="152477"/>
                    </a:cubicBezTo>
                    <a:cubicBezTo>
                      <a:pt x="288985" y="153645"/>
                      <a:pt x="284019" y="155106"/>
                      <a:pt x="281098" y="156858"/>
                    </a:cubicBezTo>
                    <a:cubicBezTo>
                      <a:pt x="278177" y="158611"/>
                      <a:pt x="274379" y="162408"/>
                      <a:pt x="269706" y="168250"/>
                    </a:cubicBezTo>
                    <a:cubicBezTo>
                      <a:pt x="262695" y="177597"/>
                      <a:pt x="255101" y="182271"/>
                      <a:pt x="246922" y="182271"/>
                    </a:cubicBezTo>
                    <a:cubicBezTo>
                      <a:pt x="221217" y="188113"/>
                      <a:pt x="203691" y="193371"/>
                      <a:pt x="194344" y="198044"/>
                    </a:cubicBezTo>
                    <a:cubicBezTo>
                      <a:pt x="184997" y="202718"/>
                      <a:pt x="177402" y="205055"/>
                      <a:pt x="171560" y="205055"/>
                    </a:cubicBezTo>
                    <a:cubicBezTo>
                      <a:pt x="169224" y="205055"/>
                      <a:pt x="164550" y="206807"/>
                      <a:pt x="157539" y="210313"/>
                    </a:cubicBezTo>
                    <a:cubicBezTo>
                      <a:pt x="148192" y="216155"/>
                      <a:pt x="135340" y="222581"/>
                      <a:pt x="118982" y="229591"/>
                    </a:cubicBezTo>
                    <a:cubicBezTo>
                      <a:pt x="102625" y="236602"/>
                      <a:pt x="93862" y="239523"/>
                      <a:pt x="92693" y="238354"/>
                    </a:cubicBezTo>
                    <a:cubicBezTo>
                      <a:pt x="92693" y="233681"/>
                      <a:pt x="93862" y="229591"/>
                      <a:pt x="96198" y="226086"/>
                    </a:cubicBezTo>
                    <a:lnTo>
                      <a:pt x="101456" y="213818"/>
                    </a:lnTo>
                    <a:lnTo>
                      <a:pt x="83930" y="194539"/>
                    </a:lnTo>
                    <a:cubicBezTo>
                      <a:pt x="73415" y="181687"/>
                      <a:pt x="66404" y="175261"/>
                      <a:pt x="62899" y="175261"/>
                    </a:cubicBezTo>
                    <a:cubicBezTo>
                      <a:pt x="59394" y="175261"/>
                      <a:pt x="52383" y="171463"/>
                      <a:pt x="41868" y="163869"/>
                    </a:cubicBezTo>
                    <a:cubicBezTo>
                      <a:pt x="31352" y="156274"/>
                      <a:pt x="25510" y="151308"/>
                      <a:pt x="24342" y="148971"/>
                    </a:cubicBezTo>
                    <a:cubicBezTo>
                      <a:pt x="23173" y="147803"/>
                      <a:pt x="22005" y="145174"/>
                      <a:pt x="20837" y="141085"/>
                    </a:cubicBezTo>
                    <a:cubicBezTo>
                      <a:pt x="19668" y="136995"/>
                      <a:pt x="17331" y="132030"/>
                      <a:pt x="13826" y="126188"/>
                    </a:cubicBezTo>
                    <a:cubicBezTo>
                      <a:pt x="9153" y="116841"/>
                      <a:pt x="5355" y="105157"/>
                      <a:pt x="2434" y="91136"/>
                    </a:cubicBezTo>
                    <a:cubicBezTo>
                      <a:pt x="-487" y="77115"/>
                      <a:pt x="-779" y="68936"/>
                      <a:pt x="1558" y="66599"/>
                    </a:cubicBezTo>
                    <a:lnTo>
                      <a:pt x="3311" y="66599"/>
                    </a:lnTo>
                    <a:cubicBezTo>
                      <a:pt x="6816" y="66599"/>
                      <a:pt x="12074" y="68352"/>
                      <a:pt x="19084" y="71857"/>
                    </a:cubicBezTo>
                    <a:lnTo>
                      <a:pt x="36610" y="80620"/>
                    </a:lnTo>
                    <a:lnTo>
                      <a:pt x="54136" y="75362"/>
                    </a:lnTo>
                    <a:cubicBezTo>
                      <a:pt x="79841" y="66015"/>
                      <a:pt x="111388" y="51410"/>
                      <a:pt x="148776" y="31547"/>
                    </a:cubicBezTo>
                    <a:cubicBezTo>
                      <a:pt x="152282" y="29211"/>
                      <a:pt x="166887" y="21616"/>
                      <a:pt x="192591" y="8764"/>
                    </a:cubicBezTo>
                    <a:cubicBezTo>
                      <a:pt x="205444" y="2922"/>
                      <a:pt x="217712" y="0"/>
                      <a:pt x="2293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CA615BB-DDA8-A8EA-85E6-5E0FB7CA5394}"/>
                  </a:ext>
                </a:extLst>
              </p:cNvPr>
              <p:cNvSpPr txBox="1"/>
              <p:nvPr/>
            </p:nvSpPr>
            <p:spPr>
              <a:xfrm>
                <a:off x="4157894" y="2166051"/>
                <a:ext cx="692277" cy="264643"/>
              </a:xfrm>
              <a:custGeom>
                <a:avLst/>
                <a:gdLst/>
                <a:ahLst/>
                <a:cxnLst/>
                <a:rect l="l" t="t" r="r" b="b"/>
                <a:pathLst>
                  <a:path w="692277" h="264643">
                    <a:moveTo>
                      <a:pt x="462686" y="0"/>
                    </a:moveTo>
                    <a:cubicBezTo>
                      <a:pt x="484886" y="2337"/>
                      <a:pt x="503580" y="4966"/>
                      <a:pt x="518770" y="7887"/>
                    </a:cubicBezTo>
                    <a:cubicBezTo>
                      <a:pt x="533959" y="10808"/>
                      <a:pt x="551485" y="16358"/>
                      <a:pt x="571348" y="24537"/>
                    </a:cubicBezTo>
                    <a:cubicBezTo>
                      <a:pt x="606400" y="37389"/>
                      <a:pt x="631228" y="51410"/>
                      <a:pt x="645833" y="66599"/>
                    </a:cubicBezTo>
                    <a:cubicBezTo>
                      <a:pt x="660438" y="81788"/>
                      <a:pt x="672998" y="105156"/>
                      <a:pt x="683514" y="136703"/>
                    </a:cubicBezTo>
                    <a:cubicBezTo>
                      <a:pt x="689356" y="154229"/>
                      <a:pt x="692277" y="166497"/>
                      <a:pt x="692277" y="173508"/>
                    </a:cubicBezTo>
                    <a:cubicBezTo>
                      <a:pt x="692277" y="175844"/>
                      <a:pt x="691109" y="180518"/>
                      <a:pt x="688772" y="187528"/>
                    </a:cubicBezTo>
                    <a:cubicBezTo>
                      <a:pt x="685267" y="193370"/>
                      <a:pt x="685267" y="199797"/>
                      <a:pt x="688772" y="206807"/>
                    </a:cubicBezTo>
                    <a:lnTo>
                      <a:pt x="690524" y="213817"/>
                    </a:lnTo>
                    <a:cubicBezTo>
                      <a:pt x="690524" y="216154"/>
                      <a:pt x="688772" y="220828"/>
                      <a:pt x="685267" y="227838"/>
                    </a:cubicBezTo>
                    <a:cubicBezTo>
                      <a:pt x="680593" y="239522"/>
                      <a:pt x="678256" y="246533"/>
                      <a:pt x="678256" y="248869"/>
                    </a:cubicBezTo>
                    <a:lnTo>
                      <a:pt x="676504" y="254127"/>
                    </a:lnTo>
                    <a:lnTo>
                      <a:pt x="648462" y="257632"/>
                    </a:lnTo>
                    <a:cubicBezTo>
                      <a:pt x="632104" y="258801"/>
                      <a:pt x="618668" y="258801"/>
                      <a:pt x="608152" y="257632"/>
                    </a:cubicBezTo>
                    <a:cubicBezTo>
                      <a:pt x="598805" y="254127"/>
                      <a:pt x="591795" y="254127"/>
                      <a:pt x="587121" y="257632"/>
                    </a:cubicBezTo>
                    <a:lnTo>
                      <a:pt x="583616" y="257632"/>
                    </a:lnTo>
                    <a:cubicBezTo>
                      <a:pt x="581279" y="257632"/>
                      <a:pt x="577774" y="252375"/>
                      <a:pt x="573100" y="241859"/>
                    </a:cubicBezTo>
                    <a:cubicBezTo>
                      <a:pt x="567258" y="229007"/>
                      <a:pt x="560248" y="218783"/>
                      <a:pt x="552069" y="211189"/>
                    </a:cubicBezTo>
                    <a:cubicBezTo>
                      <a:pt x="543890" y="203594"/>
                      <a:pt x="532206" y="195707"/>
                      <a:pt x="517017" y="187528"/>
                    </a:cubicBezTo>
                    <a:cubicBezTo>
                      <a:pt x="498323" y="179350"/>
                      <a:pt x="488975" y="172923"/>
                      <a:pt x="488975" y="168250"/>
                    </a:cubicBezTo>
                    <a:cubicBezTo>
                      <a:pt x="490144" y="167081"/>
                      <a:pt x="491897" y="165329"/>
                      <a:pt x="494233" y="162992"/>
                    </a:cubicBezTo>
                    <a:cubicBezTo>
                      <a:pt x="496570" y="160655"/>
                      <a:pt x="500075" y="158318"/>
                      <a:pt x="504749" y="155982"/>
                    </a:cubicBezTo>
                    <a:cubicBezTo>
                      <a:pt x="516433" y="148971"/>
                      <a:pt x="522859" y="144298"/>
                      <a:pt x="524027" y="141961"/>
                    </a:cubicBezTo>
                    <a:cubicBezTo>
                      <a:pt x="526364" y="132614"/>
                      <a:pt x="520230" y="120053"/>
                      <a:pt x="505625" y="104280"/>
                    </a:cubicBezTo>
                    <a:cubicBezTo>
                      <a:pt x="491020" y="88506"/>
                      <a:pt x="473786" y="76530"/>
                      <a:pt x="453923" y="68352"/>
                    </a:cubicBezTo>
                    <a:cubicBezTo>
                      <a:pt x="443408" y="64846"/>
                      <a:pt x="434061" y="62510"/>
                      <a:pt x="425882" y="61341"/>
                    </a:cubicBezTo>
                    <a:cubicBezTo>
                      <a:pt x="417703" y="60173"/>
                      <a:pt x="406603" y="59589"/>
                      <a:pt x="392582" y="59589"/>
                    </a:cubicBezTo>
                    <a:lnTo>
                      <a:pt x="371551" y="59589"/>
                    </a:lnTo>
                    <a:cubicBezTo>
                      <a:pt x="357530" y="59589"/>
                      <a:pt x="346431" y="61925"/>
                      <a:pt x="338252" y="66599"/>
                    </a:cubicBezTo>
                    <a:cubicBezTo>
                      <a:pt x="326568" y="71273"/>
                      <a:pt x="320726" y="74778"/>
                      <a:pt x="320726" y="77115"/>
                    </a:cubicBezTo>
                    <a:lnTo>
                      <a:pt x="304952" y="89383"/>
                    </a:lnTo>
                    <a:cubicBezTo>
                      <a:pt x="290932" y="99898"/>
                      <a:pt x="278371" y="112167"/>
                      <a:pt x="267272" y="126187"/>
                    </a:cubicBezTo>
                    <a:cubicBezTo>
                      <a:pt x="256172" y="140208"/>
                      <a:pt x="251790" y="150140"/>
                      <a:pt x="254127" y="155982"/>
                    </a:cubicBezTo>
                    <a:cubicBezTo>
                      <a:pt x="255295" y="159487"/>
                      <a:pt x="254711" y="162408"/>
                      <a:pt x="252374" y="164745"/>
                    </a:cubicBezTo>
                    <a:cubicBezTo>
                      <a:pt x="251206" y="164745"/>
                      <a:pt x="247117" y="171171"/>
                      <a:pt x="240106" y="184023"/>
                    </a:cubicBezTo>
                    <a:cubicBezTo>
                      <a:pt x="238938" y="188697"/>
                      <a:pt x="231343" y="200965"/>
                      <a:pt x="217322" y="220828"/>
                    </a:cubicBezTo>
                    <a:cubicBezTo>
                      <a:pt x="198628" y="243027"/>
                      <a:pt x="172923" y="257048"/>
                      <a:pt x="140208" y="262890"/>
                    </a:cubicBezTo>
                    <a:lnTo>
                      <a:pt x="122682" y="264643"/>
                    </a:lnTo>
                    <a:cubicBezTo>
                      <a:pt x="118008" y="264643"/>
                      <a:pt x="110998" y="262306"/>
                      <a:pt x="101651" y="257632"/>
                    </a:cubicBezTo>
                    <a:cubicBezTo>
                      <a:pt x="93472" y="252959"/>
                      <a:pt x="84709" y="246241"/>
                      <a:pt x="75362" y="237477"/>
                    </a:cubicBezTo>
                    <a:cubicBezTo>
                      <a:pt x="66015" y="228715"/>
                      <a:pt x="61341" y="222580"/>
                      <a:pt x="61341" y="219075"/>
                    </a:cubicBezTo>
                    <a:cubicBezTo>
                      <a:pt x="61341" y="215570"/>
                      <a:pt x="57252" y="209728"/>
                      <a:pt x="49073" y="201549"/>
                    </a:cubicBezTo>
                    <a:cubicBezTo>
                      <a:pt x="28042" y="180518"/>
                      <a:pt x="15773" y="166789"/>
                      <a:pt x="12268" y="160363"/>
                    </a:cubicBezTo>
                    <a:cubicBezTo>
                      <a:pt x="8763" y="153937"/>
                      <a:pt x="7010" y="145466"/>
                      <a:pt x="7010" y="134950"/>
                    </a:cubicBezTo>
                    <a:cubicBezTo>
                      <a:pt x="7010" y="119761"/>
                      <a:pt x="5258" y="106325"/>
                      <a:pt x="1753" y="94641"/>
                    </a:cubicBezTo>
                    <a:cubicBezTo>
                      <a:pt x="584" y="86462"/>
                      <a:pt x="0" y="80620"/>
                      <a:pt x="0" y="77115"/>
                    </a:cubicBezTo>
                    <a:cubicBezTo>
                      <a:pt x="0" y="73609"/>
                      <a:pt x="1168" y="70688"/>
                      <a:pt x="3505" y="68352"/>
                    </a:cubicBezTo>
                    <a:cubicBezTo>
                      <a:pt x="7010" y="64846"/>
                      <a:pt x="8763" y="61341"/>
                      <a:pt x="8763" y="57836"/>
                    </a:cubicBezTo>
                    <a:cubicBezTo>
                      <a:pt x="7595" y="56668"/>
                      <a:pt x="9347" y="53747"/>
                      <a:pt x="14021" y="49073"/>
                    </a:cubicBezTo>
                    <a:cubicBezTo>
                      <a:pt x="15189" y="47905"/>
                      <a:pt x="16942" y="47320"/>
                      <a:pt x="19279" y="47320"/>
                    </a:cubicBezTo>
                    <a:cubicBezTo>
                      <a:pt x="25121" y="47320"/>
                      <a:pt x="30963" y="50826"/>
                      <a:pt x="36805" y="57836"/>
                    </a:cubicBezTo>
                    <a:cubicBezTo>
                      <a:pt x="41478" y="62510"/>
                      <a:pt x="50241" y="66599"/>
                      <a:pt x="63094" y="70104"/>
                    </a:cubicBezTo>
                    <a:cubicBezTo>
                      <a:pt x="82956" y="77115"/>
                      <a:pt x="98730" y="84125"/>
                      <a:pt x="110414" y="91135"/>
                    </a:cubicBezTo>
                    <a:cubicBezTo>
                      <a:pt x="124435" y="98146"/>
                      <a:pt x="135534" y="101651"/>
                      <a:pt x="143713" y="101651"/>
                    </a:cubicBezTo>
                    <a:cubicBezTo>
                      <a:pt x="155397" y="101651"/>
                      <a:pt x="193370" y="85293"/>
                      <a:pt x="257632" y="52578"/>
                    </a:cubicBezTo>
                    <a:cubicBezTo>
                      <a:pt x="291516" y="36221"/>
                      <a:pt x="314884" y="25705"/>
                      <a:pt x="327736" y="21031"/>
                    </a:cubicBezTo>
                    <a:cubicBezTo>
                      <a:pt x="340589" y="16358"/>
                      <a:pt x="359867" y="11684"/>
                      <a:pt x="385572" y="7011"/>
                    </a:cubicBezTo>
                    <a:cubicBezTo>
                      <a:pt x="406603" y="2337"/>
                      <a:pt x="432308" y="0"/>
                      <a:pt x="4626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5362B374-C3C0-7EB1-1688-E211DBEE3301}"/>
                  </a:ext>
                </a:extLst>
              </p:cNvPr>
              <p:cNvSpPr txBox="1"/>
              <p:nvPr/>
            </p:nvSpPr>
            <p:spPr>
              <a:xfrm>
                <a:off x="3917788" y="2285227"/>
                <a:ext cx="736092" cy="520522"/>
              </a:xfrm>
              <a:custGeom>
                <a:avLst/>
                <a:gdLst/>
                <a:ahLst/>
                <a:cxnLst/>
                <a:rect l="l" t="t" r="r" b="b"/>
                <a:pathLst>
                  <a:path w="736092" h="520522">
                    <a:moveTo>
                      <a:pt x="112166" y="0"/>
                    </a:moveTo>
                    <a:lnTo>
                      <a:pt x="113919" y="8763"/>
                    </a:lnTo>
                    <a:cubicBezTo>
                      <a:pt x="115087" y="12268"/>
                      <a:pt x="115671" y="19279"/>
                      <a:pt x="115671" y="29794"/>
                    </a:cubicBezTo>
                    <a:cubicBezTo>
                      <a:pt x="114503" y="37973"/>
                      <a:pt x="115379" y="54039"/>
                      <a:pt x="118300" y="77991"/>
                    </a:cubicBezTo>
                    <a:cubicBezTo>
                      <a:pt x="121221" y="101943"/>
                      <a:pt x="123850" y="116256"/>
                      <a:pt x="126187" y="120929"/>
                    </a:cubicBezTo>
                    <a:cubicBezTo>
                      <a:pt x="129692" y="124435"/>
                      <a:pt x="131445" y="134950"/>
                      <a:pt x="131445" y="152476"/>
                    </a:cubicBezTo>
                    <a:cubicBezTo>
                      <a:pt x="131445" y="167665"/>
                      <a:pt x="129692" y="183439"/>
                      <a:pt x="126187" y="199796"/>
                    </a:cubicBezTo>
                    <a:cubicBezTo>
                      <a:pt x="115671" y="248869"/>
                      <a:pt x="110414" y="282753"/>
                      <a:pt x="110414" y="301447"/>
                    </a:cubicBezTo>
                    <a:cubicBezTo>
                      <a:pt x="110414" y="308458"/>
                      <a:pt x="110998" y="314592"/>
                      <a:pt x="112166" y="319850"/>
                    </a:cubicBezTo>
                    <a:cubicBezTo>
                      <a:pt x="113335" y="325107"/>
                      <a:pt x="114503" y="328905"/>
                      <a:pt x="115671" y="331241"/>
                    </a:cubicBezTo>
                    <a:cubicBezTo>
                      <a:pt x="115671" y="332410"/>
                      <a:pt x="137287" y="334162"/>
                      <a:pt x="180518" y="336499"/>
                    </a:cubicBezTo>
                    <a:cubicBezTo>
                      <a:pt x="196875" y="337668"/>
                      <a:pt x="213817" y="338252"/>
                      <a:pt x="231343" y="338252"/>
                    </a:cubicBezTo>
                    <a:cubicBezTo>
                      <a:pt x="243027" y="338252"/>
                      <a:pt x="256464" y="336499"/>
                      <a:pt x="271653" y="332994"/>
                    </a:cubicBezTo>
                    <a:lnTo>
                      <a:pt x="334746" y="318973"/>
                    </a:lnTo>
                    <a:cubicBezTo>
                      <a:pt x="441071" y="296774"/>
                      <a:pt x="499491" y="285674"/>
                      <a:pt x="510006" y="285674"/>
                    </a:cubicBezTo>
                    <a:cubicBezTo>
                      <a:pt x="514680" y="285674"/>
                      <a:pt x="517601" y="284213"/>
                      <a:pt x="518769" y="281292"/>
                    </a:cubicBezTo>
                    <a:cubicBezTo>
                      <a:pt x="519938" y="278371"/>
                      <a:pt x="521106" y="272821"/>
                      <a:pt x="522275" y="264643"/>
                    </a:cubicBezTo>
                    <a:cubicBezTo>
                      <a:pt x="524611" y="250622"/>
                      <a:pt x="524611" y="228422"/>
                      <a:pt x="522275" y="198044"/>
                    </a:cubicBezTo>
                    <a:cubicBezTo>
                      <a:pt x="521106" y="180518"/>
                      <a:pt x="520522" y="155981"/>
                      <a:pt x="520522" y="124435"/>
                    </a:cubicBezTo>
                    <a:lnTo>
                      <a:pt x="520522" y="110414"/>
                    </a:lnTo>
                    <a:cubicBezTo>
                      <a:pt x="520522" y="99898"/>
                      <a:pt x="519938" y="92888"/>
                      <a:pt x="518769" y="89383"/>
                    </a:cubicBezTo>
                    <a:cubicBezTo>
                      <a:pt x="516433" y="84709"/>
                      <a:pt x="515264" y="81204"/>
                      <a:pt x="515264" y="78867"/>
                    </a:cubicBezTo>
                    <a:cubicBezTo>
                      <a:pt x="515264" y="75362"/>
                      <a:pt x="517017" y="73609"/>
                      <a:pt x="520522" y="73609"/>
                    </a:cubicBezTo>
                    <a:cubicBezTo>
                      <a:pt x="527532" y="73609"/>
                      <a:pt x="533374" y="77114"/>
                      <a:pt x="538048" y="84125"/>
                    </a:cubicBezTo>
                    <a:cubicBezTo>
                      <a:pt x="542722" y="88798"/>
                      <a:pt x="545935" y="93764"/>
                      <a:pt x="547687" y="99022"/>
                    </a:cubicBezTo>
                    <a:cubicBezTo>
                      <a:pt x="549440" y="104280"/>
                      <a:pt x="551485" y="112751"/>
                      <a:pt x="553821" y="124435"/>
                    </a:cubicBezTo>
                    <a:cubicBezTo>
                      <a:pt x="556158" y="134950"/>
                      <a:pt x="562000" y="148971"/>
                      <a:pt x="571347" y="166497"/>
                    </a:cubicBezTo>
                    <a:cubicBezTo>
                      <a:pt x="576021" y="175844"/>
                      <a:pt x="579234" y="182855"/>
                      <a:pt x="580987" y="187528"/>
                    </a:cubicBezTo>
                    <a:cubicBezTo>
                      <a:pt x="582739" y="192202"/>
                      <a:pt x="584200" y="195123"/>
                      <a:pt x="585368" y="196291"/>
                    </a:cubicBezTo>
                    <a:cubicBezTo>
                      <a:pt x="588873" y="204470"/>
                      <a:pt x="592963" y="211480"/>
                      <a:pt x="597636" y="217322"/>
                    </a:cubicBezTo>
                    <a:lnTo>
                      <a:pt x="613410" y="241859"/>
                    </a:lnTo>
                    <a:cubicBezTo>
                      <a:pt x="615747" y="250038"/>
                      <a:pt x="620420" y="254127"/>
                      <a:pt x="627431" y="254127"/>
                    </a:cubicBezTo>
                    <a:cubicBezTo>
                      <a:pt x="634441" y="254127"/>
                      <a:pt x="641159" y="256464"/>
                      <a:pt x="647586" y="261137"/>
                    </a:cubicBezTo>
                    <a:cubicBezTo>
                      <a:pt x="654012" y="265811"/>
                      <a:pt x="663067" y="275158"/>
                      <a:pt x="674751" y="289179"/>
                    </a:cubicBezTo>
                    <a:cubicBezTo>
                      <a:pt x="678256" y="292684"/>
                      <a:pt x="682930" y="294437"/>
                      <a:pt x="688772" y="294437"/>
                    </a:cubicBezTo>
                    <a:cubicBezTo>
                      <a:pt x="694614" y="294437"/>
                      <a:pt x="697535" y="295605"/>
                      <a:pt x="697535" y="297942"/>
                    </a:cubicBezTo>
                    <a:cubicBezTo>
                      <a:pt x="697535" y="300279"/>
                      <a:pt x="703961" y="310210"/>
                      <a:pt x="716813" y="327736"/>
                    </a:cubicBezTo>
                    <a:cubicBezTo>
                      <a:pt x="729666" y="345262"/>
                      <a:pt x="736092" y="358115"/>
                      <a:pt x="736092" y="366293"/>
                    </a:cubicBezTo>
                    <a:cubicBezTo>
                      <a:pt x="736092" y="370967"/>
                      <a:pt x="734923" y="374764"/>
                      <a:pt x="732587" y="377685"/>
                    </a:cubicBezTo>
                    <a:cubicBezTo>
                      <a:pt x="730250" y="380606"/>
                      <a:pt x="725576" y="383819"/>
                      <a:pt x="718566" y="387325"/>
                    </a:cubicBezTo>
                    <a:cubicBezTo>
                      <a:pt x="706882" y="394335"/>
                      <a:pt x="701040" y="399593"/>
                      <a:pt x="701040" y="403098"/>
                    </a:cubicBezTo>
                    <a:cubicBezTo>
                      <a:pt x="699871" y="405435"/>
                      <a:pt x="695198" y="410693"/>
                      <a:pt x="687019" y="418871"/>
                    </a:cubicBezTo>
                    <a:cubicBezTo>
                      <a:pt x="680009" y="428219"/>
                      <a:pt x="676503" y="434061"/>
                      <a:pt x="676503" y="436397"/>
                    </a:cubicBezTo>
                    <a:cubicBezTo>
                      <a:pt x="676503" y="441071"/>
                      <a:pt x="673582" y="445452"/>
                      <a:pt x="667740" y="449542"/>
                    </a:cubicBezTo>
                    <a:cubicBezTo>
                      <a:pt x="661899" y="453631"/>
                      <a:pt x="654888" y="456260"/>
                      <a:pt x="646709" y="457429"/>
                    </a:cubicBezTo>
                    <a:cubicBezTo>
                      <a:pt x="630352" y="458597"/>
                      <a:pt x="617499" y="465023"/>
                      <a:pt x="608152" y="476707"/>
                    </a:cubicBezTo>
                    <a:cubicBezTo>
                      <a:pt x="605815" y="479044"/>
                      <a:pt x="600849" y="481089"/>
                      <a:pt x="593255" y="482841"/>
                    </a:cubicBezTo>
                    <a:cubicBezTo>
                      <a:pt x="585660" y="484594"/>
                      <a:pt x="574268" y="486054"/>
                      <a:pt x="559079" y="487223"/>
                    </a:cubicBezTo>
                    <a:cubicBezTo>
                      <a:pt x="547395" y="487223"/>
                      <a:pt x="525196" y="489560"/>
                      <a:pt x="492480" y="494233"/>
                    </a:cubicBezTo>
                    <a:cubicBezTo>
                      <a:pt x="480796" y="497738"/>
                      <a:pt x="469112" y="499491"/>
                      <a:pt x="457428" y="499491"/>
                    </a:cubicBezTo>
                    <a:lnTo>
                      <a:pt x="417119" y="502996"/>
                    </a:lnTo>
                    <a:cubicBezTo>
                      <a:pt x="389077" y="506501"/>
                      <a:pt x="368046" y="508254"/>
                      <a:pt x="354025" y="508254"/>
                    </a:cubicBezTo>
                    <a:cubicBezTo>
                      <a:pt x="325983" y="510591"/>
                      <a:pt x="309626" y="512928"/>
                      <a:pt x="304952" y="515264"/>
                    </a:cubicBezTo>
                    <a:cubicBezTo>
                      <a:pt x="300279" y="518770"/>
                      <a:pt x="292100" y="520522"/>
                      <a:pt x="280416" y="520522"/>
                    </a:cubicBezTo>
                    <a:cubicBezTo>
                      <a:pt x="267563" y="519354"/>
                      <a:pt x="249161" y="517017"/>
                      <a:pt x="225209" y="513512"/>
                    </a:cubicBezTo>
                    <a:cubicBezTo>
                      <a:pt x="201257" y="510007"/>
                      <a:pt x="177012" y="505333"/>
                      <a:pt x="152476" y="499491"/>
                    </a:cubicBezTo>
                    <a:cubicBezTo>
                      <a:pt x="148971" y="498323"/>
                      <a:pt x="132029" y="496570"/>
                      <a:pt x="101651" y="494233"/>
                    </a:cubicBezTo>
                    <a:cubicBezTo>
                      <a:pt x="82956" y="493065"/>
                      <a:pt x="70104" y="491312"/>
                      <a:pt x="63093" y="488975"/>
                    </a:cubicBezTo>
                    <a:cubicBezTo>
                      <a:pt x="56083" y="486639"/>
                      <a:pt x="52578" y="482549"/>
                      <a:pt x="52578" y="476707"/>
                    </a:cubicBezTo>
                    <a:cubicBezTo>
                      <a:pt x="52578" y="474370"/>
                      <a:pt x="47320" y="465607"/>
                      <a:pt x="36804" y="450418"/>
                    </a:cubicBezTo>
                    <a:cubicBezTo>
                      <a:pt x="22784" y="428219"/>
                      <a:pt x="13144" y="409816"/>
                      <a:pt x="7886" y="395211"/>
                    </a:cubicBezTo>
                    <a:cubicBezTo>
                      <a:pt x="2629" y="380606"/>
                      <a:pt x="0" y="362788"/>
                      <a:pt x="0" y="341757"/>
                    </a:cubicBezTo>
                    <a:cubicBezTo>
                      <a:pt x="0" y="245948"/>
                      <a:pt x="19863" y="162992"/>
                      <a:pt x="59588" y="92888"/>
                    </a:cubicBezTo>
                    <a:lnTo>
                      <a:pt x="82372" y="49073"/>
                    </a:lnTo>
                    <a:cubicBezTo>
                      <a:pt x="91719" y="31547"/>
                      <a:pt x="98730" y="19279"/>
                      <a:pt x="103403" y="12268"/>
                    </a:cubicBezTo>
                    <a:lnTo>
                      <a:pt x="112166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1C9EE5E5-2BD3-1C96-6D03-BBDE526482E7}"/>
                </a:ext>
              </a:extLst>
            </p:cNvPr>
            <p:cNvGrpSpPr/>
            <p:nvPr/>
          </p:nvGrpSpPr>
          <p:grpSpPr>
            <a:xfrm>
              <a:off x="2095148" y="1633812"/>
              <a:ext cx="1319708" cy="1361769"/>
              <a:chOff x="2095148" y="1633812"/>
              <a:chExt cx="1319708" cy="1361769"/>
            </a:xfrm>
            <a:grpFill/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5D310299-19F9-1408-250A-4787A4FFFF5D}"/>
                  </a:ext>
                </a:extLst>
              </p:cNvPr>
              <p:cNvSpPr txBox="1"/>
              <p:nvPr/>
            </p:nvSpPr>
            <p:spPr>
              <a:xfrm>
                <a:off x="2095148" y="1633812"/>
                <a:ext cx="581864" cy="1158469"/>
              </a:xfrm>
              <a:custGeom>
                <a:avLst/>
                <a:gdLst/>
                <a:ahLst/>
                <a:cxnLst/>
                <a:rect l="l" t="t" r="r" b="b"/>
                <a:pathLst>
                  <a:path w="581864" h="1158469">
                    <a:moveTo>
                      <a:pt x="294437" y="0"/>
                    </a:moveTo>
                    <a:cubicBezTo>
                      <a:pt x="302616" y="0"/>
                      <a:pt x="316053" y="2337"/>
                      <a:pt x="334747" y="7010"/>
                    </a:cubicBezTo>
                    <a:cubicBezTo>
                      <a:pt x="352273" y="10515"/>
                      <a:pt x="367462" y="12268"/>
                      <a:pt x="380315" y="12268"/>
                    </a:cubicBezTo>
                    <a:cubicBezTo>
                      <a:pt x="388494" y="12268"/>
                      <a:pt x="396088" y="14605"/>
                      <a:pt x="403099" y="19278"/>
                    </a:cubicBezTo>
                    <a:cubicBezTo>
                      <a:pt x="408941" y="21615"/>
                      <a:pt x="413906" y="23952"/>
                      <a:pt x="417996" y="26289"/>
                    </a:cubicBezTo>
                    <a:cubicBezTo>
                      <a:pt x="422085" y="28626"/>
                      <a:pt x="425298" y="30378"/>
                      <a:pt x="427635" y="31547"/>
                    </a:cubicBezTo>
                    <a:cubicBezTo>
                      <a:pt x="434645" y="35052"/>
                      <a:pt x="442240" y="40894"/>
                      <a:pt x="450419" y="49073"/>
                    </a:cubicBezTo>
                    <a:cubicBezTo>
                      <a:pt x="452756" y="52578"/>
                      <a:pt x="458013" y="58420"/>
                      <a:pt x="466192" y="66599"/>
                    </a:cubicBezTo>
                    <a:cubicBezTo>
                      <a:pt x="469697" y="70104"/>
                      <a:pt x="471742" y="73025"/>
                      <a:pt x="472326" y="75362"/>
                    </a:cubicBezTo>
                    <a:cubicBezTo>
                      <a:pt x="472910" y="77698"/>
                      <a:pt x="472034" y="81204"/>
                      <a:pt x="469697" y="85877"/>
                    </a:cubicBezTo>
                    <a:cubicBezTo>
                      <a:pt x="466192" y="90551"/>
                      <a:pt x="463271" y="99314"/>
                      <a:pt x="460934" y="112166"/>
                    </a:cubicBezTo>
                    <a:cubicBezTo>
                      <a:pt x="459766" y="123850"/>
                      <a:pt x="458305" y="131445"/>
                      <a:pt x="456553" y="134950"/>
                    </a:cubicBezTo>
                    <a:cubicBezTo>
                      <a:pt x="454800" y="138455"/>
                      <a:pt x="450419" y="142545"/>
                      <a:pt x="443408" y="147218"/>
                    </a:cubicBezTo>
                    <a:cubicBezTo>
                      <a:pt x="435230" y="153060"/>
                      <a:pt x="431140" y="157150"/>
                      <a:pt x="431140" y="159487"/>
                    </a:cubicBezTo>
                    <a:cubicBezTo>
                      <a:pt x="431140" y="162992"/>
                      <a:pt x="436398" y="165913"/>
                      <a:pt x="446914" y="168250"/>
                    </a:cubicBezTo>
                    <a:cubicBezTo>
                      <a:pt x="465608" y="174091"/>
                      <a:pt x="477292" y="179349"/>
                      <a:pt x="481966" y="184023"/>
                    </a:cubicBezTo>
                    <a:cubicBezTo>
                      <a:pt x="486639" y="188697"/>
                      <a:pt x="488976" y="198628"/>
                      <a:pt x="488976" y="213817"/>
                    </a:cubicBezTo>
                    <a:cubicBezTo>
                      <a:pt x="488976" y="225501"/>
                      <a:pt x="487515" y="232512"/>
                      <a:pt x="484594" y="234848"/>
                    </a:cubicBezTo>
                    <a:cubicBezTo>
                      <a:pt x="481673" y="237185"/>
                      <a:pt x="471450" y="241275"/>
                      <a:pt x="453924" y="247117"/>
                    </a:cubicBezTo>
                    <a:cubicBezTo>
                      <a:pt x="439903" y="251790"/>
                      <a:pt x="432016" y="255003"/>
                      <a:pt x="430264" y="256756"/>
                    </a:cubicBezTo>
                    <a:cubicBezTo>
                      <a:pt x="428511" y="258508"/>
                      <a:pt x="429388" y="262890"/>
                      <a:pt x="432893" y="269900"/>
                    </a:cubicBezTo>
                    <a:cubicBezTo>
                      <a:pt x="436398" y="280416"/>
                      <a:pt x="438151" y="292100"/>
                      <a:pt x="438151" y="304952"/>
                    </a:cubicBezTo>
                    <a:cubicBezTo>
                      <a:pt x="438151" y="329489"/>
                      <a:pt x="432893" y="355778"/>
                      <a:pt x="422377" y="383819"/>
                    </a:cubicBezTo>
                    <a:cubicBezTo>
                      <a:pt x="416535" y="399009"/>
                      <a:pt x="417704" y="406019"/>
                      <a:pt x="425882" y="404851"/>
                    </a:cubicBezTo>
                    <a:lnTo>
                      <a:pt x="429388" y="404851"/>
                    </a:lnTo>
                    <a:lnTo>
                      <a:pt x="450419" y="408356"/>
                    </a:lnTo>
                    <a:lnTo>
                      <a:pt x="478460" y="415366"/>
                    </a:lnTo>
                    <a:cubicBezTo>
                      <a:pt x="485471" y="415366"/>
                      <a:pt x="491313" y="418871"/>
                      <a:pt x="495986" y="425882"/>
                    </a:cubicBezTo>
                    <a:cubicBezTo>
                      <a:pt x="499492" y="429387"/>
                      <a:pt x="501536" y="436689"/>
                      <a:pt x="502120" y="447789"/>
                    </a:cubicBezTo>
                    <a:cubicBezTo>
                      <a:pt x="502705" y="458889"/>
                      <a:pt x="502997" y="473202"/>
                      <a:pt x="502997" y="490728"/>
                    </a:cubicBezTo>
                    <a:cubicBezTo>
                      <a:pt x="502997" y="493065"/>
                      <a:pt x="501828" y="494525"/>
                      <a:pt x="499492" y="495109"/>
                    </a:cubicBezTo>
                    <a:cubicBezTo>
                      <a:pt x="497155" y="495694"/>
                      <a:pt x="494234" y="495986"/>
                      <a:pt x="490729" y="495986"/>
                    </a:cubicBezTo>
                    <a:cubicBezTo>
                      <a:pt x="487223" y="495986"/>
                      <a:pt x="479045" y="500075"/>
                      <a:pt x="466192" y="508254"/>
                    </a:cubicBezTo>
                    <a:cubicBezTo>
                      <a:pt x="454508" y="517601"/>
                      <a:pt x="444577" y="522859"/>
                      <a:pt x="436398" y="524027"/>
                    </a:cubicBezTo>
                    <a:lnTo>
                      <a:pt x="404851" y="538048"/>
                    </a:lnTo>
                    <a:cubicBezTo>
                      <a:pt x="393167" y="542722"/>
                      <a:pt x="383236" y="545059"/>
                      <a:pt x="375057" y="545059"/>
                    </a:cubicBezTo>
                    <a:cubicBezTo>
                      <a:pt x="368047" y="545059"/>
                      <a:pt x="359284" y="547103"/>
                      <a:pt x="348768" y="551193"/>
                    </a:cubicBezTo>
                    <a:cubicBezTo>
                      <a:pt x="338252" y="555282"/>
                      <a:pt x="332995" y="558495"/>
                      <a:pt x="332995" y="560832"/>
                    </a:cubicBezTo>
                    <a:cubicBezTo>
                      <a:pt x="332995" y="563169"/>
                      <a:pt x="338252" y="569595"/>
                      <a:pt x="348768" y="580111"/>
                    </a:cubicBezTo>
                    <a:cubicBezTo>
                      <a:pt x="359284" y="589458"/>
                      <a:pt x="367462" y="599389"/>
                      <a:pt x="373304" y="609905"/>
                    </a:cubicBezTo>
                    <a:cubicBezTo>
                      <a:pt x="379146" y="621589"/>
                      <a:pt x="384404" y="627431"/>
                      <a:pt x="389078" y="627431"/>
                    </a:cubicBezTo>
                    <a:lnTo>
                      <a:pt x="404851" y="623926"/>
                    </a:lnTo>
                    <a:cubicBezTo>
                      <a:pt x="416535" y="619252"/>
                      <a:pt x="424714" y="616915"/>
                      <a:pt x="429388" y="616915"/>
                    </a:cubicBezTo>
                    <a:cubicBezTo>
                      <a:pt x="434061" y="616915"/>
                      <a:pt x="439319" y="613994"/>
                      <a:pt x="445161" y="608152"/>
                    </a:cubicBezTo>
                    <a:cubicBezTo>
                      <a:pt x="447498" y="604647"/>
                      <a:pt x="449250" y="602894"/>
                      <a:pt x="450419" y="602894"/>
                    </a:cubicBezTo>
                    <a:cubicBezTo>
                      <a:pt x="451587" y="602894"/>
                      <a:pt x="453340" y="604063"/>
                      <a:pt x="455677" y="606400"/>
                    </a:cubicBezTo>
                    <a:cubicBezTo>
                      <a:pt x="459182" y="611073"/>
                      <a:pt x="462103" y="611073"/>
                      <a:pt x="464440" y="606400"/>
                    </a:cubicBezTo>
                    <a:cubicBezTo>
                      <a:pt x="469113" y="599389"/>
                      <a:pt x="474955" y="598221"/>
                      <a:pt x="481966" y="602894"/>
                    </a:cubicBezTo>
                    <a:cubicBezTo>
                      <a:pt x="484302" y="604063"/>
                      <a:pt x="487808" y="605231"/>
                      <a:pt x="492481" y="606400"/>
                    </a:cubicBezTo>
                    <a:cubicBezTo>
                      <a:pt x="497155" y="607568"/>
                      <a:pt x="502413" y="608152"/>
                      <a:pt x="508255" y="608152"/>
                    </a:cubicBezTo>
                    <a:cubicBezTo>
                      <a:pt x="522275" y="609321"/>
                      <a:pt x="535712" y="611657"/>
                      <a:pt x="548564" y="615163"/>
                    </a:cubicBezTo>
                    <a:cubicBezTo>
                      <a:pt x="561417" y="618668"/>
                      <a:pt x="569596" y="622173"/>
                      <a:pt x="573101" y="625678"/>
                    </a:cubicBezTo>
                    <a:cubicBezTo>
                      <a:pt x="575438" y="628015"/>
                      <a:pt x="577774" y="637946"/>
                      <a:pt x="580111" y="655472"/>
                    </a:cubicBezTo>
                    <a:lnTo>
                      <a:pt x="581864" y="676504"/>
                    </a:lnTo>
                    <a:cubicBezTo>
                      <a:pt x="581864" y="681177"/>
                      <a:pt x="580111" y="687019"/>
                      <a:pt x="576606" y="694030"/>
                    </a:cubicBezTo>
                    <a:cubicBezTo>
                      <a:pt x="571932" y="701040"/>
                      <a:pt x="570764" y="704545"/>
                      <a:pt x="573101" y="704545"/>
                    </a:cubicBezTo>
                    <a:lnTo>
                      <a:pt x="571348" y="708050"/>
                    </a:lnTo>
                    <a:cubicBezTo>
                      <a:pt x="569011" y="710387"/>
                      <a:pt x="558496" y="712724"/>
                      <a:pt x="539801" y="715061"/>
                    </a:cubicBezTo>
                    <a:cubicBezTo>
                      <a:pt x="526949" y="716229"/>
                      <a:pt x="507086" y="720319"/>
                      <a:pt x="480213" y="727329"/>
                    </a:cubicBezTo>
                    <a:cubicBezTo>
                      <a:pt x="453340" y="734339"/>
                      <a:pt x="435230" y="740766"/>
                      <a:pt x="425882" y="746608"/>
                    </a:cubicBezTo>
                    <a:cubicBezTo>
                      <a:pt x="411862" y="753618"/>
                      <a:pt x="403975" y="758292"/>
                      <a:pt x="402222" y="760628"/>
                    </a:cubicBezTo>
                    <a:cubicBezTo>
                      <a:pt x="400470" y="762965"/>
                      <a:pt x="400178" y="769976"/>
                      <a:pt x="401346" y="781660"/>
                    </a:cubicBezTo>
                    <a:cubicBezTo>
                      <a:pt x="401346" y="798017"/>
                      <a:pt x="401930" y="806780"/>
                      <a:pt x="403099" y="807949"/>
                    </a:cubicBezTo>
                    <a:cubicBezTo>
                      <a:pt x="403099" y="810285"/>
                      <a:pt x="407772" y="812622"/>
                      <a:pt x="417119" y="814959"/>
                    </a:cubicBezTo>
                    <a:cubicBezTo>
                      <a:pt x="427635" y="817296"/>
                      <a:pt x="436982" y="821385"/>
                      <a:pt x="445161" y="827227"/>
                    </a:cubicBezTo>
                    <a:lnTo>
                      <a:pt x="481966" y="848258"/>
                    </a:lnTo>
                    <a:cubicBezTo>
                      <a:pt x="495986" y="855269"/>
                      <a:pt x="505918" y="860819"/>
                      <a:pt x="511760" y="864908"/>
                    </a:cubicBezTo>
                    <a:cubicBezTo>
                      <a:pt x="517602" y="868997"/>
                      <a:pt x="525196" y="877468"/>
                      <a:pt x="534544" y="890321"/>
                    </a:cubicBezTo>
                    <a:cubicBezTo>
                      <a:pt x="541554" y="899668"/>
                      <a:pt x="546520" y="907263"/>
                      <a:pt x="549441" y="913105"/>
                    </a:cubicBezTo>
                    <a:cubicBezTo>
                      <a:pt x="552362" y="918947"/>
                      <a:pt x="553822" y="925373"/>
                      <a:pt x="553822" y="932383"/>
                    </a:cubicBezTo>
                    <a:lnTo>
                      <a:pt x="550317" y="963930"/>
                    </a:lnTo>
                    <a:cubicBezTo>
                      <a:pt x="547980" y="979119"/>
                      <a:pt x="543891" y="994016"/>
                      <a:pt x="538049" y="1008621"/>
                    </a:cubicBezTo>
                    <a:cubicBezTo>
                      <a:pt x="532207" y="1023226"/>
                      <a:pt x="528117" y="1030529"/>
                      <a:pt x="525781" y="1030529"/>
                    </a:cubicBezTo>
                    <a:cubicBezTo>
                      <a:pt x="522275" y="1030529"/>
                      <a:pt x="517602" y="1028776"/>
                      <a:pt x="511760" y="1025271"/>
                    </a:cubicBezTo>
                    <a:cubicBezTo>
                      <a:pt x="505918" y="1021766"/>
                      <a:pt x="502997" y="1018845"/>
                      <a:pt x="502997" y="1016508"/>
                    </a:cubicBezTo>
                    <a:cubicBezTo>
                      <a:pt x="502997" y="1014171"/>
                      <a:pt x="499199" y="1009790"/>
                      <a:pt x="491605" y="1003364"/>
                    </a:cubicBezTo>
                    <a:cubicBezTo>
                      <a:pt x="484010" y="996937"/>
                      <a:pt x="479045" y="993724"/>
                      <a:pt x="476708" y="993724"/>
                    </a:cubicBezTo>
                    <a:cubicBezTo>
                      <a:pt x="475539" y="993724"/>
                      <a:pt x="472034" y="989051"/>
                      <a:pt x="466192" y="979703"/>
                    </a:cubicBezTo>
                    <a:cubicBezTo>
                      <a:pt x="461519" y="969188"/>
                      <a:pt x="455092" y="959256"/>
                      <a:pt x="446914" y="949909"/>
                    </a:cubicBezTo>
                    <a:cubicBezTo>
                      <a:pt x="441072" y="941730"/>
                      <a:pt x="436106" y="931799"/>
                      <a:pt x="432016" y="920115"/>
                    </a:cubicBezTo>
                    <a:cubicBezTo>
                      <a:pt x="427927" y="908431"/>
                      <a:pt x="427051" y="900252"/>
                      <a:pt x="429388" y="895579"/>
                    </a:cubicBezTo>
                    <a:lnTo>
                      <a:pt x="429388" y="893826"/>
                    </a:lnTo>
                    <a:cubicBezTo>
                      <a:pt x="429388" y="891489"/>
                      <a:pt x="426467" y="886231"/>
                      <a:pt x="420625" y="878053"/>
                    </a:cubicBezTo>
                    <a:lnTo>
                      <a:pt x="408356" y="865784"/>
                    </a:lnTo>
                    <a:lnTo>
                      <a:pt x="406604" y="914857"/>
                    </a:lnTo>
                    <a:cubicBezTo>
                      <a:pt x="406604" y="947572"/>
                      <a:pt x="404851" y="965683"/>
                      <a:pt x="401346" y="969188"/>
                    </a:cubicBezTo>
                    <a:cubicBezTo>
                      <a:pt x="399009" y="971525"/>
                      <a:pt x="397841" y="974446"/>
                      <a:pt x="397841" y="977951"/>
                    </a:cubicBezTo>
                    <a:cubicBezTo>
                      <a:pt x="397841" y="984961"/>
                      <a:pt x="395212" y="998106"/>
                      <a:pt x="389954" y="1017384"/>
                    </a:cubicBezTo>
                    <a:cubicBezTo>
                      <a:pt x="384696" y="1036663"/>
                      <a:pt x="380315" y="1048639"/>
                      <a:pt x="376810" y="1053313"/>
                    </a:cubicBezTo>
                    <a:cubicBezTo>
                      <a:pt x="372136" y="1062660"/>
                      <a:pt x="369799" y="1068502"/>
                      <a:pt x="369799" y="1070839"/>
                    </a:cubicBezTo>
                    <a:cubicBezTo>
                      <a:pt x="369799" y="1075512"/>
                      <a:pt x="365418" y="1084567"/>
                      <a:pt x="356655" y="1098004"/>
                    </a:cubicBezTo>
                    <a:cubicBezTo>
                      <a:pt x="347892" y="1111441"/>
                      <a:pt x="338837" y="1124001"/>
                      <a:pt x="329489" y="1135685"/>
                    </a:cubicBezTo>
                    <a:lnTo>
                      <a:pt x="308458" y="1158469"/>
                    </a:lnTo>
                    <a:lnTo>
                      <a:pt x="285674" y="1158469"/>
                    </a:lnTo>
                    <a:cubicBezTo>
                      <a:pt x="271654" y="1158469"/>
                      <a:pt x="263475" y="1157300"/>
                      <a:pt x="261138" y="1154963"/>
                    </a:cubicBezTo>
                    <a:cubicBezTo>
                      <a:pt x="259970" y="1153795"/>
                      <a:pt x="259385" y="1147369"/>
                      <a:pt x="259385" y="1135685"/>
                    </a:cubicBezTo>
                    <a:cubicBezTo>
                      <a:pt x="259385" y="1124001"/>
                      <a:pt x="257049" y="1116406"/>
                      <a:pt x="252375" y="1112901"/>
                    </a:cubicBezTo>
                    <a:cubicBezTo>
                      <a:pt x="247701" y="1108227"/>
                      <a:pt x="245365" y="1102970"/>
                      <a:pt x="245365" y="1097128"/>
                    </a:cubicBezTo>
                    <a:cubicBezTo>
                      <a:pt x="245365" y="1091286"/>
                      <a:pt x="243028" y="1082523"/>
                      <a:pt x="238354" y="1070839"/>
                    </a:cubicBezTo>
                    <a:cubicBezTo>
                      <a:pt x="232512" y="1063828"/>
                      <a:pt x="228423" y="1055065"/>
                      <a:pt x="226086" y="1044550"/>
                    </a:cubicBezTo>
                    <a:cubicBezTo>
                      <a:pt x="224918" y="1039876"/>
                      <a:pt x="222581" y="1034034"/>
                      <a:pt x="219076" y="1027024"/>
                    </a:cubicBezTo>
                    <a:cubicBezTo>
                      <a:pt x="217907" y="1024687"/>
                      <a:pt x="217907" y="1022934"/>
                      <a:pt x="219076" y="1021766"/>
                    </a:cubicBezTo>
                    <a:cubicBezTo>
                      <a:pt x="219076" y="1019429"/>
                      <a:pt x="217907" y="1017092"/>
                      <a:pt x="215570" y="1014755"/>
                    </a:cubicBezTo>
                    <a:cubicBezTo>
                      <a:pt x="214402" y="1013587"/>
                      <a:pt x="212649" y="1007161"/>
                      <a:pt x="210313" y="995477"/>
                    </a:cubicBezTo>
                    <a:lnTo>
                      <a:pt x="208560" y="970940"/>
                    </a:lnTo>
                    <a:cubicBezTo>
                      <a:pt x="208560" y="968604"/>
                      <a:pt x="209144" y="966851"/>
                      <a:pt x="210313" y="965683"/>
                    </a:cubicBezTo>
                    <a:cubicBezTo>
                      <a:pt x="211481" y="964514"/>
                      <a:pt x="213234" y="963930"/>
                      <a:pt x="215570" y="963930"/>
                    </a:cubicBezTo>
                    <a:cubicBezTo>
                      <a:pt x="228423" y="963930"/>
                      <a:pt x="238354" y="966851"/>
                      <a:pt x="245365" y="972693"/>
                    </a:cubicBezTo>
                    <a:cubicBezTo>
                      <a:pt x="252375" y="978535"/>
                      <a:pt x="258217" y="980872"/>
                      <a:pt x="262891" y="979703"/>
                    </a:cubicBezTo>
                    <a:cubicBezTo>
                      <a:pt x="275743" y="979703"/>
                      <a:pt x="285090" y="962762"/>
                      <a:pt x="290932" y="928878"/>
                    </a:cubicBezTo>
                    <a:cubicBezTo>
                      <a:pt x="293269" y="914857"/>
                      <a:pt x="294437" y="897331"/>
                      <a:pt x="294437" y="876300"/>
                    </a:cubicBezTo>
                    <a:cubicBezTo>
                      <a:pt x="294437" y="838911"/>
                      <a:pt x="292685" y="818464"/>
                      <a:pt x="289180" y="814959"/>
                    </a:cubicBezTo>
                    <a:cubicBezTo>
                      <a:pt x="285674" y="811454"/>
                      <a:pt x="262891" y="820217"/>
                      <a:pt x="220828" y="841248"/>
                    </a:cubicBezTo>
                    <a:cubicBezTo>
                      <a:pt x="191618" y="855269"/>
                      <a:pt x="174676" y="863448"/>
                      <a:pt x="170003" y="865784"/>
                    </a:cubicBezTo>
                    <a:cubicBezTo>
                      <a:pt x="153645" y="871626"/>
                      <a:pt x="141377" y="874547"/>
                      <a:pt x="133198" y="874547"/>
                    </a:cubicBezTo>
                    <a:cubicBezTo>
                      <a:pt x="109830" y="874547"/>
                      <a:pt x="92888" y="872795"/>
                      <a:pt x="82373" y="869290"/>
                    </a:cubicBezTo>
                    <a:cubicBezTo>
                      <a:pt x="71857" y="865784"/>
                      <a:pt x="61926" y="859358"/>
                      <a:pt x="52579" y="850011"/>
                    </a:cubicBezTo>
                    <a:cubicBezTo>
                      <a:pt x="29211" y="823138"/>
                      <a:pt x="16358" y="804443"/>
                      <a:pt x="14021" y="793928"/>
                    </a:cubicBezTo>
                    <a:cubicBezTo>
                      <a:pt x="11685" y="786917"/>
                      <a:pt x="8179" y="781075"/>
                      <a:pt x="3506" y="776402"/>
                    </a:cubicBezTo>
                    <a:cubicBezTo>
                      <a:pt x="1169" y="772897"/>
                      <a:pt x="0" y="769391"/>
                      <a:pt x="0" y="765886"/>
                    </a:cubicBezTo>
                    <a:cubicBezTo>
                      <a:pt x="0" y="762381"/>
                      <a:pt x="585" y="758292"/>
                      <a:pt x="1753" y="753618"/>
                    </a:cubicBezTo>
                    <a:cubicBezTo>
                      <a:pt x="4090" y="747776"/>
                      <a:pt x="7303" y="742518"/>
                      <a:pt x="11392" y="737845"/>
                    </a:cubicBezTo>
                    <a:cubicBezTo>
                      <a:pt x="15482" y="733171"/>
                      <a:pt x="19279" y="730834"/>
                      <a:pt x="22784" y="730834"/>
                    </a:cubicBezTo>
                    <a:cubicBezTo>
                      <a:pt x="23953" y="730834"/>
                      <a:pt x="24537" y="734924"/>
                      <a:pt x="24537" y="743102"/>
                    </a:cubicBezTo>
                    <a:cubicBezTo>
                      <a:pt x="24537" y="750113"/>
                      <a:pt x="26582" y="756831"/>
                      <a:pt x="30671" y="763257"/>
                    </a:cubicBezTo>
                    <a:cubicBezTo>
                      <a:pt x="34760" y="769683"/>
                      <a:pt x="39142" y="772897"/>
                      <a:pt x="43816" y="772897"/>
                    </a:cubicBezTo>
                    <a:cubicBezTo>
                      <a:pt x="48489" y="772897"/>
                      <a:pt x="57836" y="770268"/>
                      <a:pt x="71857" y="765010"/>
                    </a:cubicBezTo>
                    <a:cubicBezTo>
                      <a:pt x="85878" y="759752"/>
                      <a:pt x="100483" y="753034"/>
                      <a:pt x="115672" y="744855"/>
                    </a:cubicBezTo>
                    <a:cubicBezTo>
                      <a:pt x="149556" y="729666"/>
                      <a:pt x="175261" y="719150"/>
                      <a:pt x="192787" y="713308"/>
                    </a:cubicBezTo>
                    <a:cubicBezTo>
                      <a:pt x="204471" y="708635"/>
                      <a:pt x="214402" y="703377"/>
                      <a:pt x="222581" y="697535"/>
                    </a:cubicBezTo>
                    <a:cubicBezTo>
                      <a:pt x="223749" y="696366"/>
                      <a:pt x="236017" y="690524"/>
                      <a:pt x="259385" y="680009"/>
                    </a:cubicBezTo>
                    <a:lnTo>
                      <a:pt x="290932" y="669493"/>
                    </a:lnTo>
                    <a:lnTo>
                      <a:pt x="289180" y="655472"/>
                    </a:lnTo>
                    <a:cubicBezTo>
                      <a:pt x="285674" y="626262"/>
                      <a:pt x="278080" y="607568"/>
                      <a:pt x="266396" y="599389"/>
                    </a:cubicBezTo>
                    <a:cubicBezTo>
                      <a:pt x="258217" y="593547"/>
                      <a:pt x="252375" y="590626"/>
                      <a:pt x="248870" y="590626"/>
                    </a:cubicBezTo>
                    <a:cubicBezTo>
                      <a:pt x="245365" y="590626"/>
                      <a:pt x="241567" y="591502"/>
                      <a:pt x="237478" y="593255"/>
                    </a:cubicBezTo>
                    <a:cubicBezTo>
                      <a:pt x="233388" y="595008"/>
                      <a:pt x="228423" y="596468"/>
                      <a:pt x="222581" y="597637"/>
                    </a:cubicBezTo>
                    <a:cubicBezTo>
                      <a:pt x="210897" y="601142"/>
                      <a:pt x="198629" y="602894"/>
                      <a:pt x="185776" y="602894"/>
                    </a:cubicBezTo>
                    <a:cubicBezTo>
                      <a:pt x="161240" y="602894"/>
                      <a:pt x="143714" y="597637"/>
                      <a:pt x="133198" y="587121"/>
                    </a:cubicBezTo>
                    <a:cubicBezTo>
                      <a:pt x="128525" y="581279"/>
                      <a:pt x="123559" y="574561"/>
                      <a:pt x="118301" y="566966"/>
                    </a:cubicBezTo>
                    <a:cubicBezTo>
                      <a:pt x="113043" y="559371"/>
                      <a:pt x="109830" y="553237"/>
                      <a:pt x="108662" y="548564"/>
                    </a:cubicBezTo>
                    <a:cubicBezTo>
                      <a:pt x="108662" y="545059"/>
                      <a:pt x="103988" y="538632"/>
                      <a:pt x="94641" y="529285"/>
                    </a:cubicBezTo>
                    <a:cubicBezTo>
                      <a:pt x="87631" y="522275"/>
                      <a:pt x="83249" y="516725"/>
                      <a:pt x="81496" y="512635"/>
                    </a:cubicBezTo>
                    <a:cubicBezTo>
                      <a:pt x="79744" y="508546"/>
                      <a:pt x="80036" y="504749"/>
                      <a:pt x="82373" y="501244"/>
                    </a:cubicBezTo>
                    <a:cubicBezTo>
                      <a:pt x="84710" y="498907"/>
                      <a:pt x="85878" y="497738"/>
                      <a:pt x="85878" y="497738"/>
                    </a:cubicBezTo>
                    <a:cubicBezTo>
                      <a:pt x="88215" y="497738"/>
                      <a:pt x="90552" y="498615"/>
                      <a:pt x="92888" y="500367"/>
                    </a:cubicBezTo>
                    <a:cubicBezTo>
                      <a:pt x="95225" y="502120"/>
                      <a:pt x="97562" y="503580"/>
                      <a:pt x="99899" y="504749"/>
                    </a:cubicBezTo>
                    <a:cubicBezTo>
                      <a:pt x="108078" y="509422"/>
                      <a:pt x="116256" y="511759"/>
                      <a:pt x="124435" y="511759"/>
                    </a:cubicBezTo>
                    <a:cubicBezTo>
                      <a:pt x="131446" y="511759"/>
                      <a:pt x="144882" y="508838"/>
                      <a:pt x="164745" y="502996"/>
                    </a:cubicBezTo>
                    <a:cubicBezTo>
                      <a:pt x="177597" y="498323"/>
                      <a:pt x="184024" y="493065"/>
                      <a:pt x="184024" y="487223"/>
                    </a:cubicBezTo>
                    <a:cubicBezTo>
                      <a:pt x="184024" y="483718"/>
                      <a:pt x="182271" y="478460"/>
                      <a:pt x="178766" y="471449"/>
                    </a:cubicBezTo>
                    <a:cubicBezTo>
                      <a:pt x="176429" y="466776"/>
                      <a:pt x="175261" y="461518"/>
                      <a:pt x="175261" y="455676"/>
                    </a:cubicBezTo>
                    <a:cubicBezTo>
                      <a:pt x="175261" y="441655"/>
                      <a:pt x="177889" y="424129"/>
                      <a:pt x="183147" y="403098"/>
                    </a:cubicBezTo>
                    <a:cubicBezTo>
                      <a:pt x="188405" y="382067"/>
                      <a:pt x="195123" y="363372"/>
                      <a:pt x="203302" y="347015"/>
                    </a:cubicBezTo>
                    <a:lnTo>
                      <a:pt x="217323" y="318973"/>
                    </a:lnTo>
                    <a:lnTo>
                      <a:pt x="196292" y="297942"/>
                    </a:lnTo>
                    <a:cubicBezTo>
                      <a:pt x="186945" y="288595"/>
                      <a:pt x="179934" y="280416"/>
                      <a:pt x="175261" y="273406"/>
                    </a:cubicBezTo>
                    <a:cubicBezTo>
                      <a:pt x="170587" y="266395"/>
                      <a:pt x="165913" y="257048"/>
                      <a:pt x="161240" y="245364"/>
                    </a:cubicBezTo>
                    <a:cubicBezTo>
                      <a:pt x="160071" y="243027"/>
                      <a:pt x="158903" y="240690"/>
                      <a:pt x="157735" y="238354"/>
                    </a:cubicBezTo>
                    <a:cubicBezTo>
                      <a:pt x="156566" y="236017"/>
                      <a:pt x="155398" y="234264"/>
                      <a:pt x="154229" y="233096"/>
                    </a:cubicBezTo>
                    <a:cubicBezTo>
                      <a:pt x="154229" y="231927"/>
                      <a:pt x="154814" y="231343"/>
                      <a:pt x="155982" y="231343"/>
                    </a:cubicBezTo>
                    <a:cubicBezTo>
                      <a:pt x="155982" y="231343"/>
                      <a:pt x="160071" y="234264"/>
                      <a:pt x="168250" y="240106"/>
                    </a:cubicBezTo>
                    <a:lnTo>
                      <a:pt x="182271" y="250622"/>
                    </a:lnTo>
                    <a:lnTo>
                      <a:pt x="205055" y="247117"/>
                    </a:lnTo>
                    <a:cubicBezTo>
                      <a:pt x="234265" y="241275"/>
                      <a:pt x="269317" y="228422"/>
                      <a:pt x="310211" y="208559"/>
                    </a:cubicBezTo>
                    <a:cubicBezTo>
                      <a:pt x="326568" y="199212"/>
                      <a:pt x="337084" y="194539"/>
                      <a:pt x="341758" y="194539"/>
                    </a:cubicBezTo>
                    <a:cubicBezTo>
                      <a:pt x="344094" y="194539"/>
                      <a:pt x="347015" y="192494"/>
                      <a:pt x="350521" y="188404"/>
                    </a:cubicBezTo>
                    <a:cubicBezTo>
                      <a:pt x="354026" y="184315"/>
                      <a:pt x="355778" y="180518"/>
                      <a:pt x="355778" y="177013"/>
                    </a:cubicBezTo>
                    <a:cubicBezTo>
                      <a:pt x="355778" y="172339"/>
                      <a:pt x="351689" y="168250"/>
                      <a:pt x="343510" y="164744"/>
                    </a:cubicBezTo>
                    <a:cubicBezTo>
                      <a:pt x="335331" y="161239"/>
                      <a:pt x="325984" y="157734"/>
                      <a:pt x="315469" y="154229"/>
                    </a:cubicBezTo>
                    <a:cubicBezTo>
                      <a:pt x="304953" y="150724"/>
                      <a:pt x="296190" y="148971"/>
                      <a:pt x="289180" y="148971"/>
                    </a:cubicBezTo>
                    <a:cubicBezTo>
                      <a:pt x="285674" y="148971"/>
                      <a:pt x="283922" y="148387"/>
                      <a:pt x="283922" y="147218"/>
                    </a:cubicBezTo>
                    <a:cubicBezTo>
                      <a:pt x="283922" y="146050"/>
                      <a:pt x="288595" y="140792"/>
                      <a:pt x="297943" y="131445"/>
                    </a:cubicBezTo>
                    <a:cubicBezTo>
                      <a:pt x="307290" y="123266"/>
                      <a:pt x="313424" y="115672"/>
                      <a:pt x="316345" y="108661"/>
                    </a:cubicBezTo>
                    <a:cubicBezTo>
                      <a:pt x="319266" y="101651"/>
                      <a:pt x="321895" y="91135"/>
                      <a:pt x="324232" y="77114"/>
                    </a:cubicBezTo>
                    <a:lnTo>
                      <a:pt x="325984" y="66599"/>
                    </a:lnTo>
                    <a:cubicBezTo>
                      <a:pt x="325984" y="61925"/>
                      <a:pt x="323063" y="53746"/>
                      <a:pt x="317221" y="42062"/>
                    </a:cubicBezTo>
                    <a:cubicBezTo>
                      <a:pt x="311379" y="29210"/>
                      <a:pt x="307874" y="22784"/>
                      <a:pt x="306706" y="22784"/>
                    </a:cubicBezTo>
                    <a:cubicBezTo>
                      <a:pt x="303200" y="21615"/>
                      <a:pt x="299403" y="18986"/>
                      <a:pt x="295314" y="14897"/>
                    </a:cubicBezTo>
                    <a:cubicBezTo>
                      <a:pt x="291224" y="10808"/>
                      <a:pt x="288595" y="7010"/>
                      <a:pt x="287427" y="3505"/>
                    </a:cubicBezTo>
                    <a:cubicBezTo>
                      <a:pt x="287427" y="1168"/>
                      <a:pt x="289764" y="0"/>
                      <a:pt x="294437" y="0"/>
                    </a:cubicBezTo>
                    <a:close/>
                    <a:moveTo>
                      <a:pt x="407480" y="162115"/>
                    </a:moveTo>
                    <a:cubicBezTo>
                      <a:pt x="403391" y="161531"/>
                      <a:pt x="401346" y="162408"/>
                      <a:pt x="401346" y="164744"/>
                    </a:cubicBezTo>
                    <a:cubicBezTo>
                      <a:pt x="401346" y="168250"/>
                      <a:pt x="404267" y="170002"/>
                      <a:pt x="410109" y="170002"/>
                    </a:cubicBezTo>
                    <a:lnTo>
                      <a:pt x="413614" y="168250"/>
                    </a:lnTo>
                    <a:cubicBezTo>
                      <a:pt x="413614" y="164744"/>
                      <a:pt x="411569" y="162700"/>
                      <a:pt x="407480" y="162115"/>
                    </a:cubicBezTo>
                    <a:close/>
                    <a:moveTo>
                      <a:pt x="329489" y="315468"/>
                    </a:moveTo>
                    <a:cubicBezTo>
                      <a:pt x="323647" y="315468"/>
                      <a:pt x="315176" y="318681"/>
                      <a:pt x="304077" y="325107"/>
                    </a:cubicBezTo>
                    <a:cubicBezTo>
                      <a:pt x="292977" y="331533"/>
                      <a:pt x="284506" y="338252"/>
                      <a:pt x="278664" y="345262"/>
                    </a:cubicBezTo>
                    <a:cubicBezTo>
                      <a:pt x="266980" y="356946"/>
                      <a:pt x="258801" y="368338"/>
                      <a:pt x="254128" y="379438"/>
                    </a:cubicBezTo>
                    <a:cubicBezTo>
                      <a:pt x="249454" y="390538"/>
                      <a:pt x="245365" y="406019"/>
                      <a:pt x="241859" y="425882"/>
                    </a:cubicBezTo>
                    <a:lnTo>
                      <a:pt x="238354" y="464439"/>
                    </a:lnTo>
                    <a:lnTo>
                      <a:pt x="241859" y="464439"/>
                    </a:lnTo>
                    <a:lnTo>
                      <a:pt x="261138" y="460934"/>
                    </a:lnTo>
                    <a:cubicBezTo>
                      <a:pt x="269317" y="458597"/>
                      <a:pt x="275451" y="455384"/>
                      <a:pt x="279540" y="451294"/>
                    </a:cubicBezTo>
                    <a:cubicBezTo>
                      <a:pt x="283630" y="447205"/>
                      <a:pt x="288595" y="441071"/>
                      <a:pt x="294437" y="432892"/>
                    </a:cubicBezTo>
                    <a:cubicBezTo>
                      <a:pt x="317805" y="395503"/>
                      <a:pt x="330074" y="364541"/>
                      <a:pt x="331242" y="340004"/>
                    </a:cubicBezTo>
                    <a:cubicBezTo>
                      <a:pt x="332410" y="323647"/>
                      <a:pt x="331826" y="315468"/>
                      <a:pt x="329489" y="31546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1FD6EA4-C03B-C140-0E31-DA0D4CD9F389}"/>
                  </a:ext>
                </a:extLst>
              </p:cNvPr>
              <p:cNvSpPr txBox="1"/>
              <p:nvPr/>
            </p:nvSpPr>
            <p:spPr>
              <a:xfrm>
                <a:off x="2743611" y="1731957"/>
                <a:ext cx="671245" cy="1263624"/>
              </a:xfrm>
              <a:custGeom>
                <a:avLst/>
                <a:gdLst/>
                <a:ahLst/>
                <a:cxnLst/>
                <a:rect l="l" t="t" r="r" b="b"/>
                <a:pathLst>
                  <a:path w="671245" h="1263624">
                    <a:moveTo>
                      <a:pt x="294436" y="0"/>
                    </a:moveTo>
                    <a:cubicBezTo>
                      <a:pt x="330657" y="0"/>
                      <a:pt x="352856" y="2336"/>
                      <a:pt x="361035" y="7010"/>
                    </a:cubicBezTo>
                    <a:cubicBezTo>
                      <a:pt x="372719" y="14020"/>
                      <a:pt x="380898" y="21615"/>
                      <a:pt x="385572" y="29794"/>
                    </a:cubicBezTo>
                    <a:cubicBezTo>
                      <a:pt x="392582" y="37973"/>
                      <a:pt x="396671" y="44107"/>
                      <a:pt x="397840" y="48196"/>
                    </a:cubicBezTo>
                    <a:cubicBezTo>
                      <a:pt x="399008" y="52285"/>
                      <a:pt x="399592" y="60756"/>
                      <a:pt x="399592" y="73609"/>
                    </a:cubicBezTo>
                    <a:cubicBezTo>
                      <a:pt x="399592" y="82956"/>
                      <a:pt x="400177" y="89966"/>
                      <a:pt x="401345" y="94640"/>
                    </a:cubicBezTo>
                    <a:cubicBezTo>
                      <a:pt x="402514" y="99314"/>
                      <a:pt x="404266" y="102819"/>
                      <a:pt x="406603" y="105156"/>
                    </a:cubicBezTo>
                    <a:cubicBezTo>
                      <a:pt x="413613" y="109829"/>
                      <a:pt x="413613" y="116255"/>
                      <a:pt x="406603" y="124434"/>
                    </a:cubicBezTo>
                    <a:cubicBezTo>
                      <a:pt x="404266" y="126771"/>
                      <a:pt x="401345" y="131445"/>
                      <a:pt x="397840" y="138455"/>
                    </a:cubicBezTo>
                    <a:cubicBezTo>
                      <a:pt x="395503" y="141960"/>
                      <a:pt x="394335" y="141376"/>
                      <a:pt x="394335" y="136702"/>
                    </a:cubicBezTo>
                    <a:cubicBezTo>
                      <a:pt x="393166" y="133197"/>
                      <a:pt x="390830" y="129984"/>
                      <a:pt x="387324" y="127063"/>
                    </a:cubicBezTo>
                    <a:cubicBezTo>
                      <a:pt x="383819" y="124142"/>
                      <a:pt x="381482" y="123266"/>
                      <a:pt x="380314" y="124434"/>
                    </a:cubicBezTo>
                    <a:lnTo>
                      <a:pt x="375056" y="136702"/>
                    </a:lnTo>
                    <a:cubicBezTo>
                      <a:pt x="373888" y="143713"/>
                      <a:pt x="369798" y="147218"/>
                      <a:pt x="362788" y="147218"/>
                    </a:cubicBezTo>
                    <a:lnTo>
                      <a:pt x="350520" y="150723"/>
                    </a:lnTo>
                    <a:cubicBezTo>
                      <a:pt x="349351" y="151892"/>
                      <a:pt x="338836" y="152476"/>
                      <a:pt x="318973" y="152476"/>
                    </a:cubicBezTo>
                    <a:lnTo>
                      <a:pt x="306705" y="152476"/>
                    </a:lnTo>
                    <a:cubicBezTo>
                      <a:pt x="297357" y="152476"/>
                      <a:pt x="292100" y="153060"/>
                      <a:pt x="290931" y="154228"/>
                    </a:cubicBezTo>
                    <a:cubicBezTo>
                      <a:pt x="289763" y="156565"/>
                      <a:pt x="286842" y="157733"/>
                      <a:pt x="282168" y="157733"/>
                    </a:cubicBezTo>
                    <a:cubicBezTo>
                      <a:pt x="269316" y="156565"/>
                      <a:pt x="257632" y="160070"/>
                      <a:pt x="247116" y="168249"/>
                    </a:cubicBezTo>
                    <a:cubicBezTo>
                      <a:pt x="236601" y="176428"/>
                      <a:pt x="231343" y="186359"/>
                      <a:pt x="231343" y="198043"/>
                    </a:cubicBezTo>
                    <a:cubicBezTo>
                      <a:pt x="231343" y="203885"/>
                      <a:pt x="228422" y="213525"/>
                      <a:pt x="222580" y="226961"/>
                    </a:cubicBezTo>
                    <a:cubicBezTo>
                      <a:pt x="216738" y="240398"/>
                      <a:pt x="210312" y="251205"/>
                      <a:pt x="203301" y="259384"/>
                    </a:cubicBezTo>
                    <a:cubicBezTo>
                      <a:pt x="196291" y="269900"/>
                      <a:pt x="188696" y="279247"/>
                      <a:pt x="180517" y="287426"/>
                    </a:cubicBezTo>
                    <a:cubicBezTo>
                      <a:pt x="155981" y="315468"/>
                      <a:pt x="140208" y="352272"/>
                      <a:pt x="133197" y="397840"/>
                    </a:cubicBezTo>
                    <a:lnTo>
                      <a:pt x="122682" y="455676"/>
                    </a:lnTo>
                    <a:cubicBezTo>
                      <a:pt x="115671" y="477875"/>
                      <a:pt x="113334" y="488975"/>
                      <a:pt x="115671" y="488975"/>
                    </a:cubicBezTo>
                    <a:cubicBezTo>
                      <a:pt x="115671" y="490143"/>
                      <a:pt x="119176" y="488391"/>
                      <a:pt x="126187" y="483717"/>
                    </a:cubicBezTo>
                    <a:lnTo>
                      <a:pt x="140208" y="474954"/>
                    </a:lnTo>
                    <a:cubicBezTo>
                      <a:pt x="143713" y="474954"/>
                      <a:pt x="153060" y="469696"/>
                      <a:pt x="168249" y="459181"/>
                    </a:cubicBezTo>
                    <a:cubicBezTo>
                      <a:pt x="200964" y="440486"/>
                      <a:pt x="218490" y="430555"/>
                      <a:pt x="220827" y="429387"/>
                    </a:cubicBezTo>
                    <a:cubicBezTo>
                      <a:pt x="244195" y="417703"/>
                      <a:pt x="257048" y="410108"/>
                      <a:pt x="259384" y="406603"/>
                    </a:cubicBezTo>
                    <a:cubicBezTo>
                      <a:pt x="274574" y="392582"/>
                      <a:pt x="323062" y="377393"/>
                      <a:pt x="404850" y="361035"/>
                    </a:cubicBezTo>
                    <a:cubicBezTo>
                      <a:pt x="424713" y="356362"/>
                      <a:pt x="441947" y="353148"/>
                      <a:pt x="456552" y="351396"/>
                    </a:cubicBezTo>
                    <a:cubicBezTo>
                      <a:pt x="471157" y="349643"/>
                      <a:pt x="489559" y="348767"/>
                      <a:pt x="511759" y="348767"/>
                    </a:cubicBezTo>
                    <a:cubicBezTo>
                      <a:pt x="540969" y="348767"/>
                      <a:pt x="562000" y="349935"/>
                      <a:pt x="574852" y="352272"/>
                    </a:cubicBezTo>
                    <a:cubicBezTo>
                      <a:pt x="587705" y="354609"/>
                      <a:pt x="603478" y="360451"/>
                      <a:pt x="622173" y="369798"/>
                    </a:cubicBezTo>
                    <a:lnTo>
                      <a:pt x="646709" y="378561"/>
                    </a:lnTo>
                    <a:cubicBezTo>
                      <a:pt x="651383" y="378561"/>
                      <a:pt x="656640" y="382651"/>
                      <a:pt x="662482" y="390829"/>
                    </a:cubicBezTo>
                    <a:cubicBezTo>
                      <a:pt x="668324" y="397840"/>
                      <a:pt x="671245" y="404266"/>
                      <a:pt x="671245" y="410108"/>
                    </a:cubicBezTo>
                    <a:cubicBezTo>
                      <a:pt x="671245" y="425297"/>
                      <a:pt x="670369" y="436105"/>
                      <a:pt x="668616" y="442531"/>
                    </a:cubicBezTo>
                    <a:cubicBezTo>
                      <a:pt x="666864" y="448957"/>
                      <a:pt x="663067" y="456844"/>
                      <a:pt x="657225" y="466191"/>
                    </a:cubicBezTo>
                    <a:cubicBezTo>
                      <a:pt x="649046" y="479044"/>
                      <a:pt x="642620" y="486054"/>
                      <a:pt x="637946" y="487222"/>
                    </a:cubicBezTo>
                    <a:cubicBezTo>
                      <a:pt x="634441" y="488391"/>
                      <a:pt x="627138" y="486930"/>
                      <a:pt x="616039" y="482841"/>
                    </a:cubicBezTo>
                    <a:cubicBezTo>
                      <a:pt x="604939" y="478751"/>
                      <a:pt x="587705" y="470865"/>
                      <a:pt x="564337" y="459181"/>
                    </a:cubicBezTo>
                    <a:cubicBezTo>
                      <a:pt x="559663" y="455676"/>
                      <a:pt x="550316" y="453923"/>
                      <a:pt x="536295" y="453923"/>
                    </a:cubicBezTo>
                    <a:cubicBezTo>
                      <a:pt x="518769" y="453923"/>
                      <a:pt x="495985" y="456260"/>
                      <a:pt x="467944" y="460933"/>
                    </a:cubicBezTo>
                    <a:cubicBezTo>
                      <a:pt x="442239" y="463270"/>
                      <a:pt x="420916" y="466775"/>
                      <a:pt x="403974" y="471449"/>
                    </a:cubicBezTo>
                    <a:cubicBezTo>
                      <a:pt x="387032" y="476123"/>
                      <a:pt x="377393" y="480796"/>
                      <a:pt x="375056" y="485470"/>
                    </a:cubicBezTo>
                    <a:cubicBezTo>
                      <a:pt x="373888" y="486638"/>
                      <a:pt x="376809" y="495985"/>
                      <a:pt x="383819" y="513511"/>
                    </a:cubicBezTo>
                    <a:cubicBezTo>
                      <a:pt x="391998" y="529869"/>
                      <a:pt x="398424" y="545350"/>
                      <a:pt x="403098" y="559955"/>
                    </a:cubicBezTo>
                    <a:cubicBezTo>
                      <a:pt x="407771" y="574560"/>
                      <a:pt x="411277" y="592963"/>
                      <a:pt x="413613" y="615162"/>
                    </a:cubicBezTo>
                    <a:cubicBezTo>
                      <a:pt x="420624" y="657225"/>
                      <a:pt x="426466" y="685850"/>
                      <a:pt x="431139" y="701040"/>
                    </a:cubicBezTo>
                    <a:cubicBezTo>
                      <a:pt x="435813" y="711555"/>
                      <a:pt x="438150" y="734339"/>
                      <a:pt x="438150" y="769391"/>
                    </a:cubicBezTo>
                    <a:cubicBezTo>
                      <a:pt x="438150" y="789254"/>
                      <a:pt x="436981" y="805027"/>
                      <a:pt x="434644" y="816711"/>
                    </a:cubicBezTo>
                    <a:cubicBezTo>
                      <a:pt x="431139" y="826058"/>
                      <a:pt x="428218" y="841832"/>
                      <a:pt x="425881" y="864031"/>
                    </a:cubicBezTo>
                    <a:cubicBezTo>
                      <a:pt x="423545" y="883894"/>
                      <a:pt x="420039" y="899668"/>
                      <a:pt x="415366" y="911352"/>
                    </a:cubicBezTo>
                    <a:cubicBezTo>
                      <a:pt x="411861" y="921867"/>
                      <a:pt x="410108" y="932383"/>
                      <a:pt x="410108" y="942898"/>
                    </a:cubicBezTo>
                    <a:cubicBezTo>
                      <a:pt x="410108" y="953414"/>
                      <a:pt x="404850" y="970940"/>
                      <a:pt x="394335" y="995476"/>
                    </a:cubicBezTo>
                    <a:cubicBezTo>
                      <a:pt x="390830" y="1005992"/>
                      <a:pt x="389077" y="1011250"/>
                      <a:pt x="389077" y="1011250"/>
                    </a:cubicBezTo>
                    <a:lnTo>
                      <a:pt x="385572" y="1018260"/>
                    </a:lnTo>
                    <a:cubicBezTo>
                      <a:pt x="384403" y="1019429"/>
                      <a:pt x="381482" y="1027023"/>
                      <a:pt x="376809" y="1041044"/>
                    </a:cubicBezTo>
                    <a:cubicBezTo>
                      <a:pt x="373303" y="1057402"/>
                      <a:pt x="366877" y="1074928"/>
                      <a:pt x="357530" y="1093622"/>
                    </a:cubicBezTo>
                    <a:cubicBezTo>
                      <a:pt x="348183" y="1112316"/>
                      <a:pt x="341757" y="1120495"/>
                      <a:pt x="338251" y="1118158"/>
                    </a:cubicBezTo>
                    <a:cubicBezTo>
                      <a:pt x="334746" y="1118158"/>
                      <a:pt x="324815" y="1126337"/>
                      <a:pt x="308457" y="1142695"/>
                    </a:cubicBezTo>
                    <a:cubicBezTo>
                      <a:pt x="288594" y="1160221"/>
                      <a:pt x="277495" y="1168984"/>
                      <a:pt x="275158" y="1168984"/>
                    </a:cubicBezTo>
                    <a:cubicBezTo>
                      <a:pt x="272821" y="1168984"/>
                      <a:pt x="270484" y="1170152"/>
                      <a:pt x="268147" y="1172489"/>
                    </a:cubicBezTo>
                    <a:cubicBezTo>
                      <a:pt x="264642" y="1175994"/>
                      <a:pt x="258508" y="1180668"/>
                      <a:pt x="249745" y="1186510"/>
                    </a:cubicBezTo>
                    <a:cubicBezTo>
                      <a:pt x="240982" y="1192352"/>
                      <a:pt x="235432" y="1195273"/>
                      <a:pt x="233095" y="1195273"/>
                    </a:cubicBezTo>
                    <a:lnTo>
                      <a:pt x="219075" y="1202283"/>
                    </a:lnTo>
                    <a:lnTo>
                      <a:pt x="206806" y="1211046"/>
                    </a:lnTo>
                    <a:cubicBezTo>
                      <a:pt x="199796" y="1213383"/>
                      <a:pt x="192494" y="1216304"/>
                      <a:pt x="184899" y="1219809"/>
                    </a:cubicBezTo>
                    <a:cubicBezTo>
                      <a:pt x="177304" y="1223314"/>
                      <a:pt x="171754" y="1225651"/>
                      <a:pt x="168249" y="1226820"/>
                    </a:cubicBezTo>
                    <a:lnTo>
                      <a:pt x="143713" y="1240840"/>
                    </a:lnTo>
                    <a:cubicBezTo>
                      <a:pt x="126187" y="1249019"/>
                      <a:pt x="115087" y="1254277"/>
                      <a:pt x="110413" y="1256614"/>
                    </a:cubicBezTo>
                    <a:lnTo>
                      <a:pt x="92887" y="1263624"/>
                    </a:lnTo>
                    <a:cubicBezTo>
                      <a:pt x="91719" y="1263624"/>
                      <a:pt x="91135" y="1263040"/>
                      <a:pt x="91135" y="1261872"/>
                    </a:cubicBezTo>
                    <a:cubicBezTo>
                      <a:pt x="91135" y="1256030"/>
                      <a:pt x="99898" y="1242593"/>
                      <a:pt x="117424" y="1221562"/>
                    </a:cubicBezTo>
                    <a:cubicBezTo>
                      <a:pt x="143129" y="1192352"/>
                      <a:pt x="172339" y="1147953"/>
                      <a:pt x="205054" y="1088364"/>
                    </a:cubicBezTo>
                    <a:cubicBezTo>
                      <a:pt x="209727" y="1079017"/>
                      <a:pt x="220827" y="1059738"/>
                      <a:pt x="238353" y="1030528"/>
                    </a:cubicBezTo>
                    <a:cubicBezTo>
                      <a:pt x="265226" y="986129"/>
                      <a:pt x="281584" y="952830"/>
                      <a:pt x="287426" y="930630"/>
                    </a:cubicBezTo>
                    <a:cubicBezTo>
                      <a:pt x="301447" y="869873"/>
                      <a:pt x="311086" y="823722"/>
                      <a:pt x="316344" y="792175"/>
                    </a:cubicBezTo>
                    <a:cubicBezTo>
                      <a:pt x="321602" y="760628"/>
                      <a:pt x="323647" y="736092"/>
                      <a:pt x="322478" y="718566"/>
                    </a:cubicBezTo>
                    <a:lnTo>
                      <a:pt x="320726" y="690524"/>
                    </a:lnTo>
                    <a:cubicBezTo>
                      <a:pt x="319557" y="690524"/>
                      <a:pt x="317804" y="675335"/>
                      <a:pt x="315468" y="644956"/>
                    </a:cubicBezTo>
                    <a:cubicBezTo>
                      <a:pt x="313131" y="614578"/>
                      <a:pt x="309918" y="587121"/>
                      <a:pt x="305828" y="562584"/>
                    </a:cubicBezTo>
                    <a:cubicBezTo>
                      <a:pt x="301739" y="538048"/>
                      <a:pt x="298526" y="525780"/>
                      <a:pt x="296189" y="525780"/>
                    </a:cubicBezTo>
                    <a:cubicBezTo>
                      <a:pt x="290347" y="528116"/>
                      <a:pt x="281292" y="533666"/>
                      <a:pt x="269024" y="542429"/>
                    </a:cubicBezTo>
                    <a:cubicBezTo>
                      <a:pt x="256756" y="551192"/>
                      <a:pt x="244195" y="560832"/>
                      <a:pt x="231343" y="571347"/>
                    </a:cubicBezTo>
                    <a:cubicBezTo>
                      <a:pt x="203301" y="595884"/>
                      <a:pt x="189280" y="610489"/>
                      <a:pt x="189280" y="615162"/>
                    </a:cubicBezTo>
                    <a:cubicBezTo>
                      <a:pt x="189280" y="619836"/>
                      <a:pt x="186652" y="624509"/>
                      <a:pt x="181394" y="629183"/>
                    </a:cubicBezTo>
                    <a:cubicBezTo>
                      <a:pt x="176136" y="633857"/>
                      <a:pt x="171170" y="636193"/>
                      <a:pt x="166497" y="636193"/>
                    </a:cubicBezTo>
                    <a:cubicBezTo>
                      <a:pt x="159486" y="636193"/>
                      <a:pt x="151892" y="639407"/>
                      <a:pt x="143713" y="645833"/>
                    </a:cubicBezTo>
                    <a:cubicBezTo>
                      <a:pt x="135534" y="652259"/>
                      <a:pt x="130276" y="659561"/>
                      <a:pt x="127939" y="667740"/>
                    </a:cubicBezTo>
                    <a:cubicBezTo>
                      <a:pt x="124434" y="674751"/>
                      <a:pt x="122682" y="692861"/>
                      <a:pt x="122682" y="722071"/>
                    </a:cubicBezTo>
                    <a:cubicBezTo>
                      <a:pt x="121513" y="748944"/>
                      <a:pt x="119176" y="770559"/>
                      <a:pt x="115671" y="786917"/>
                    </a:cubicBezTo>
                    <a:cubicBezTo>
                      <a:pt x="112166" y="803275"/>
                      <a:pt x="108077" y="811453"/>
                      <a:pt x="103403" y="811453"/>
                    </a:cubicBezTo>
                    <a:cubicBezTo>
                      <a:pt x="97561" y="811453"/>
                      <a:pt x="88506" y="804151"/>
                      <a:pt x="76238" y="789546"/>
                    </a:cubicBezTo>
                    <a:cubicBezTo>
                      <a:pt x="63969" y="774941"/>
                      <a:pt x="55499" y="760628"/>
                      <a:pt x="50825" y="746607"/>
                    </a:cubicBezTo>
                    <a:cubicBezTo>
                      <a:pt x="44983" y="731418"/>
                      <a:pt x="37973" y="717981"/>
                      <a:pt x="29794" y="706297"/>
                    </a:cubicBezTo>
                    <a:cubicBezTo>
                      <a:pt x="21615" y="694613"/>
                      <a:pt x="14605" y="688187"/>
                      <a:pt x="8763" y="687019"/>
                    </a:cubicBezTo>
                    <a:cubicBezTo>
                      <a:pt x="6426" y="684682"/>
                      <a:pt x="4673" y="682053"/>
                      <a:pt x="3505" y="679132"/>
                    </a:cubicBezTo>
                    <a:cubicBezTo>
                      <a:pt x="2336" y="676211"/>
                      <a:pt x="3505" y="674751"/>
                      <a:pt x="7010" y="674751"/>
                    </a:cubicBezTo>
                    <a:cubicBezTo>
                      <a:pt x="9347" y="674751"/>
                      <a:pt x="10515" y="672706"/>
                      <a:pt x="10515" y="668617"/>
                    </a:cubicBezTo>
                    <a:cubicBezTo>
                      <a:pt x="10515" y="664527"/>
                      <a:pt x="9347" y="661898"/>
                      <a:pt x="7010" y="660730"/>
                    </a:cubicBezTo>
                    <a:cubicBezTo>
                      <a:pt x="4673" y="658393"/>
                      <a:pt x="3505" y="654304"/>
                      <a:pt x="3505" y="648462"/>
                    </a:cubicBezTo>
                    <a:cubicBezTo>
                      <a:pt x="3505" y="641451"/>
                      <a:pt x="2921" y="637362"/>
                      <a:pt x="1752" y="636193"/>
                    </a:cubicBezTo>
                    <a:cubicBezTo>
                      <a:pt x="584" y="633857"/>
                      <a:pt x="0" y="625678"/>
                      <a:pt x="0" y="611657"/>
                    </a:cubicBezTo>
                    <a:cubicBezTo>
                      <a:pt x="0" y="578942"/>
                      <a:pt x="1752" y="560247"/>
                      <a:pt x="5257" y="555574"/>
                    </a:cubicBezTo>
                    <a:cubicBezTo>
                      <a:pt x="7594" y="553237"/>
                      <a:pt x="8763" y="549732"/>
                      <a:pt x="8763" y="545058"/>
                    </a:cubicBezTo>
                    <a:cubicBezTo>
                      <a:pt x="7594" y="543890"/>
                      <a:pt x="7302" y="542429"/>
                      <a:pt x="7886" y="540677"/>
                    </a:cubicBezTo>
                    <a:cubicBezTo>
                      <a:pt x="8470" y="538924"/>
                      <a:pt x="9347" y="536879"/>
                      <a:pt x="10515" y="534543"/>
                    </a:cubicBezTo>
                    <a:cubicBezTo>
                      <a:pt x="12852" y="529869"/>
                      <a:pt x="14020" y="525780"/>
                      <a:pt x="14020" y="522274"/>
                    </a:cubicBezTo>
                    <a:cubicBezTo>
                      <a:pt x="15189" y="521106"/>
                      <a:pt x="18110" y="510590"/>
                      <a:pt x="22783" y="490728"/>
                    </a:cubicBezTo>
                    <a:cubicBezTo>
                      <a:pt x="26289" y="476707"/>
                      <a:pt x="28041" y="466191"/>
                      <a:pt x="28041" y="459181"/>
                    </a:cubicBezTo>
                    <a:cubicBezTo>
                      <a:pt x="25704" y="452170"/>
                      <a:pt x="44399" y="404266"/>
                      <a:pt x="84124" y="315468"/>
                    </a:cubicBezTo>
                    <a:cubicBezTo>
                      <a:pt x="106324" y="264058"/>
                      <a:pt x="125018" y="229590"/>
                      <a:pt x="140208" y="212064"/>
                    </a:cubicBezTo>
                    <a:lnTo>
                      <a:pt x="154228" y="191033"/>
                    </a:lnTo>
                    <a:cubicBezTo>
                      <a:pt x="156565" y="182854"/>
                      <a:pt x="159486" y="176428"/>
                      <a:pt x="162991" y="171754"/>
                    </a:cubicBezTo>
                    <a:lnTo>
                      <a:pt x="168249" y="159486"/>
                    </a:lnTo>
                    <a:lnTo>
                      <a:pt x="155981" y="155981"/>
                    </a:lnTo>
                    <a:cubicBezTo>
                      <a:pt x="151307" y="153644"/>
                      <a:pt x="146050" y="152476"/>
                      <a:pt x="140208" y="152476"/>
                    </a:cubicBezTo>
                    <a:cubicBezTo>
                      <a:pt x="137871" y="152476"/>
                      <a:pt x="132029" y="148971"/>
                      <a:pt x="122682" y="141960"/>
                    </a:cubicBezTo>
                    <a:cubicBezTo>
                      <a:pt x="102819" y="125603"/>
                      <a:pt x="87630" y="117424"/>
                      <a:pt x="77114" y="117424"/>
                    </a:cubicBezTo>
                    <a:cubicBezTo>
                      <a:pt x="73609" y="117424"/>
                      <a:pt x="69811" y="117424"/>
                      <a:pt x="65722" y="117424"/>
                    </a:cubicBezTo>
                    <a:cubicBezTo>
                      <a:pt x="61633" y="117424"/>
                      <a:pt x="59004" y="116840"/>
                      <a:pt x="57835" y="115671"/>
                    </a:cubicBezTo>
                    <a:cubicBezTo>
                      <a:pt x="56667" y="114503"/>
                      <a:pt x="56083" y="112750"/>
                      <a:pt x="56083" y="110413"/>
                    </a:cubicBezTo>
                    <a:cubicBezTo>
                      <a:pt x="56083" y="109245"/>
                      <a:pt x="54330" y="103403"/>
                      <a:pt x="50825" y="92887"/>
                    </a:cubicBezTo>
                    <a:cubicBezTo>
                      <a:pt x="47320" y="88214"/>
                      <a:pt x="46151" y="83832"/>
                      <a:pt x="47320" y="79743"/>
                    </a:cubicBezTo>
                    <a:cubicBezTo>
                      <a:pt x="48488" y="75653"/>
                      <a:pt x="50825" y="74777"/>
                      <a:pt x="54330" y="77114"/>
                    </a:cubicBezTo>
                    <a:lnTo>
                      <a:pt x="61341" y="80619"/>
                    </a:lnTo>
                    <a:cubicBezTo>
                      <a:pt x="68351" y="80619"/>
                      <a:pt x="81788" y="74777"/>
                      <a:pt x="101650" y="63093"/>
                    </a:cubicBezTo>
                    <a:cubicBezTo>
                      <a:pt x="122682" y="47904"/>
                      <a:pt x="147510" y="34759"/>
                      <a:pt x="176136" y="23660"/>
                    </a:cubicBezTo>
                    <a:cubicBezTo>
                      <a:pt x="204762" y="12560"/>
                      <a:pt x="231343" y="5257"/>
                      <a:pt x="255879" y="1752"/>
                    </a:cubicBezTo>
                    <a:cubicBezTo>
                      <a:pt x="262890" y="584"/>
                      <a:pt x="275742" y="0"/>
                      <a:pt x="2944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C9A3679-CA20-3EF8-2AEC-CEF5D74D7473}"/>
                  </a:ext>
                </a:extLst>
              </p:cNvPr>
              <p:cNvSpPr txBox="1"/>
              <p:nvPr/>
            </p:nvSpPr>
            <p:spPr>
              <a:xfrm>
                <a:off x="2140132" y="2543410"/>
                <a:ext cx="107493" cy="220828"/>
              </a:xfrm>
              <a:custGeom>
                <a:avLst/>
                <a:gdLst/>
                <a:ahLst/>
                <a:cxnLst/>
                <a:rect l="l" t="t" r="r" b="b"/>
                <a:pathLst>
                  <a:path w="107493" h="220828">
                    <a:moveTo>
                      <a:pt x="42647" y="0"/>
                    </a:moveTo>
                    <a:lnTo>
                      <a:pt x="42647" y="26289"/>
                    </a:lnTo>
                    <a:cubicBezTo>
                      <a:pt x="40310" y="43815"/>
                      <a:pt x="40310" y="52578"/>
                      <a:pt x="42647" y="52578"/>
                    </a:cubicBezTo>
                    <a:cubicBezTo>
                      <a:pt x="44983" y="51410"/>
                      <a:pt x="48196" y="49365"/>
                      <a:pt x="52286" y="46444"/>
                    </a:cubicBezTo>
                    <a:cubicBezTo>
                      <a:pt x="56375" y="43523"/>
                      <a:pt x="61925" y="39726"/>
                      <a:pt x="68936" y="35052"/>
                    </a:cubicBezTo>
                    <a:cubicBezTo>
                      <a:pt x="81788" y="25705"/>
                      <a:pt x="90551" y="21032"/>
                      <a:pt x="95225" y="21032"/>
                    </a:cubicBezTo>
                    <a:cubicBezTo>
                      <a:pt x="103403" y="21032"/>
                      <a:pt x="107493" y="25121"/>
                      <a:pt x="107493" y="33300"/>
                    </a:cubicBezTo>
                    <a:cubicBezTo>
                      <a:pt x="107493" y="39142"/>
                      <a:pt x="105740" y="44984"/>
                      <a:pt x="102235" y="50826"/>
                    </a:cubicBezTo>
                    <a:cubicBezTo>
                      <a:pt x="98730" y="55499"/>
                      <a:pt x="96977" y="63678"/>
                      <a:pt x="96977" y="75362"/>
                    </a:cubicBezTo>
                    <a:cubicBezTo>
                      <a:pt x="96977" y="82373"/>
                      <a:pt x="94056" y="91720"/>
                      <a:pt x="88214" y="103404"/>
                    </a:cubicBezTo>
                    <a:cubicBezTo>
                      <a:pt x="82372" y="109246"/>
                      <a:pt x="79451" y="116840"/>
                      <a:pt x="79451" y="126188"/>
                    </a:cubicBezTo>
                    <a:cubicBezTo>
                      <a:pt x="79451" y="129693"/>
                      <a:pt x="80620" y="136119"/>
                      <a:pt x="82956" y="145466"/>
                    </a:cubicBezTo>
                    <a:cubicBezTo>
                      <a:pt x="84125" y="148971"/>
                      <a:pt x="84709" y="153645"/>
                      <a:pt x="84709" y="159487"/>
                    </a:cubicBezTo>
                    <a:cubicBezTo>
                      <a:pt x="84709" y="179350"/>
                      <a:pt x="82664" y="194539"/>
                      <a:pt x="78575" y="205055"/>
                    </a:cubicBezTo>
                    <a:cubicBezTo>
                      <a:pt x="74485" y="215570"/>
                      <a:pt x="69520" y="220828"/>
                      <a:pt x="63678" y="220828"/>
                    </a:cubicBezTo>
                    <a:cubicBezTo>
                      <a:pt x="57836" y="220828"/>
                      <a:pt x="50241" y="216154"/>
                      <a:pt x="40894" y="206807"/>
                    </a:cubicBezTo>
                    <a:cubicBezTo>
                      <a:pt x="32715" y="198628"/>
                      <a:pt x="27457" y="190450"/>
                      <a:pt x="25121" y="182271"/>
                    </a:cubicBezTo>
                    <a:cubicBezTo>
                      <a:pt x="23952" y="176429"/>
                      <a:pt x="20447" y="169418"/>
                      <a:pt x="14605" y="161240"/>
                    </a:cubicBezTo>
                    <a:cubicBezTo>
                      <a:pt x="2921" y="140208"/>
                      <a:pt x="-1753" y="120930"/>
                      <a:pt x="584" y="103404"/>
                    </a:cubicBezTo>
                    <a:cubicBezTo>
                      <a:pt x="4089" y="70689"/>
                      <a:pt x="12852" y="44984"/>
                      <a:pt x="26873" y="26289"/>
                    </a:cubicBezTo>
                    <a:cubicBezTo>
                      <a:pt x="29210" y="23953"/>
                      <a:pt x="32715" y="18111"/>
                      <a:pt x="37389" y="8763"/>
                    </a:cubicBezTo>
                    <a:cubicBezTo>
                      <a:pt x="39726" y="2921"/>
                      <a:pt x="41478" y="0"/>
                      <a:pt x="426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C8CD584-1CAB-DCB8-024C-078C2CA299C1}"/>
                  </a:ext>
                </a:extLst>
              </p:cNvPr>
              <p:cNvSpPr txBox="1"/>
              <p:nvPr/>
            </p:nvSpPr>
            <p:spPr>
              <a:xfrm>
                <a:off x="2496494" y="1795751"/>
                <a:ext cx="12268" cy="8063"/>
              </a:xfrm>
              <a:custGeom>
                <a:avLst/>
                <a:gdLst/>
                <a:ahLst/>
                <a:cxnLst/>
                <a:rect l="l" t="t" r="r" b="b"/>
                <a:pathLst>
                  <a:path w="12268" h="8063">
                    <a:moveTo>
                      <a:pt x="6134" y="176"/>
                    </a:moveTo>
                    <a:cubicBezTo>
                      <a:pt x="10223" y="761"/>
                      <a:pt x="12268" y="2805"/>
                      <a:pt x="12268" y="6311"/>
                    </a:cubicBezTo>
                    <a:lnTo>
                      <a:pt x="8763" y="8063"/>
                    </a:lnTo>
                    <a:cubicBezTo>
                      <a:pt x="2921" y="8063"/>
                      <a:pt x="0" y="6311"/>
                      <a:pt x="0" y="2805"/>
                    </a:cubicBezTo>
                    <a:cubicBezTo>
                      <a:pt x="0" y="469"/>
                      <a:pt x="2045" y="-408"/>
                      <a:pt x="6134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540EA7A1-8EEA-F849-736D-CB61D10EADC8}"/>
              </a:ext>
            </a:extLst>
          </p:cNvPr>
          <p:cNvSpPr txBox="1"/>
          <p:nvPr/>
        </p:nvSpPr>
        <p:spPr>
          <a:xfrm>
            <a:off x="3604199" y="3159466"/>
            <a:ext cx="4977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2A7E3"/>
                    </a:gs>
                    <a:gs pos="97248">
                      <a:srgbClr val="284BDC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2.0 105 Heavy" panose="00020600040101010101" pitchFamily="18" charset="-122"/>
              </a:rPr>
              <a:t>企业工作汇报商务通用</a:t>
            </a:r>
            <a:r>
              <a:rPr lang="en-US" altLang="zh-CN" sz="2400" b="1" dirty="0">
                <a:gradFill flip="none" rotWithShape="1">
                  <a:gsLst>
                    <a:gs pos="0">
                      <a:srgbClr val="02A7E3"/>
                    </a:gs>
                    <a:gs pos="97248">
                      <a:srgbClr val="284BDC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400" b="1" dirty="0">
                <a:gradFill flip="none" rotWithShape="1">
                  <a:gsLst>
                    <a:gs pos="0">
                      <a:srgbClr val="02A7E3"/>
                    </a:gs>
                    <a:gs pos="97248">
                      <a:srgbClr val="284BDC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2.0 105 Heavy" panose="00020600040101010101" pitchFamily="18" charset="-122"/>
              </a:rPr>
              <a:t>模板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C46CC5D-DB29-CB19-D844-BEF632F3103B}"/>
              </a:ext>
            </a:extLst>
          </p:cNvPr>
          <p:cNvSpPr txBox="1"/>
          <p:nvPr/>
        </p:nvSpPr>
        <p:spPr>
          <a:xfrm>
            <a:off x="4611402" y="4286860"/>
            <a:ext cx="2980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模板网    时间：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2022.10</a:t>
            </a:r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07B330D3-259B-90A0-F377-AD9FE736E1AC}"/>
              </a:ext>
            </a:extLst>
          </p:cNvPr>
          <p:cNvSpPr/>
          <p:nvPr/>
        </p:nvSpPr>
        <p:spPr>
          <a:xfrm>
            <a:off x="1122784" y="2998429"/>
            <a:ext cx="861142" cy="861142"/>
          </a:xfrm>
          <a:prstGeom prst="ellipse">
            <a:avLst/>
          </a:prstGeom>
          <a:gradFill>
            <a:gsLst>
              <a:gs pos="0">
                <a:srgbClr val="02A7E3">
                  <a:alpha val="52000"/>
                </a:srgbClr>
              </a:gs>
              <a:gs pos="97248">
                <a:srgbClr val="284BDC">
                  <a:alpha val="3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D72AEDDD-3DA7-A411-D580-37F20F5855B0}"/>
              </a:ext>
            </a:extLst>
          </p:cNvPr>
          <p:cNvSpPr/>
          <p:nvPr/>
        </p:nvSpPr>
        <p:spPr>
          <a:xfrm>
            <a:off x="11233840" y="4527371"/>
            <a:ext cx="343622" cy="343622"/>
          </a:xfrm>
          <a:prstGeom prst="ellipse">
            <a:avLst/>
          </a:prstGeom>
          <a:gradFill>
            <a:gsLst>
              <a:gs pos="0">
                <a:srgbClr val="02A7E3"/>
              </a:gs>
              <a:gs pos="97248">
                <a:srgbClr val="284BDC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9C4F23C6-7CF5-7519-C237-20FC33F5BE15}"/>
              </a:ext>
            </a:extLst>
          </p:cNvPr>
          <p:cNvSpPr/>
          <p:nvPr/>
        </p:nvSpPr>
        <p:spPr>
          <a:xfrm rot="5154528">
            <a:off x="7174045" y="-1137666"/>
            <a:ext cx="1975870" cy="1975870"/>
          </a:xfrm>
          <a:prstGeom prst="ellipse">
            <a:avLst/>
          </a:prstGeom>
          <a:gradFill>
            <a:gsLst>
              <a:gs pos="0">
                <a:srgbClr val="02A7E3">
                  <a:alpha val="52000"/>
                </a:srgbClr>
              </a:gs>
              <a:gs pos="97248">
                <a:srgbClr val="284BDC">
                  <a:alpha val="3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759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B54806A-EB71-595F-1934-6DD859D743C2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工作完成情况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A3809729-78F4-C9D7-6137-7BD7269C1577}"/>
              </a:ext>
            </a:extLst>
          </p:cNvPr>
          <p:cNvCxnSpPr>
            <a:cxnSpLocks/>
            <a:stCxn id="3" idx="6"/>
          </p:cNvCxnSpPr>
          <p:nvPr/>
        </p:nvCxnSpPr>
        <p:spPr>
          <a:xfrm>
            <a:off x="2605202" y="3543300"/>
            <a:ext cx="8570798" cy="0"/>
          </a:xfrm>
          <a:prstGeom prst="line">
            <a:avLst/>
          </a:prstGeom>
          <a:ln w="2540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>
            <a:extLst>
              <a:ext uri="{FF2B5EF4-FFF2-40B4-BE49-F238E27FC236}">
                <a16:creationId xmlns:a16="http://schemas.microsoft.com/office/drawing/2014/main" id="{40272920-A9C6-7763-9DCB-B9373401072F}"/>
              </a:ext>
            </a:extLst>
          </p:cNvPr>
          <p:cNvSpPr/>
          <p:nvPr/>
        </p:nvSpPr>
        <p:spPr>
          <a:xfrm>
            <a:off x="1092200" y="2786799"/>
            <a:ext cx="1513002" cy="1513002"/>
          </a:xfrm>
          <a:prstGeom prst="ellipse">
            <a:avLst/>
          </a:prstGeom>
          <a:gradFill>
            <a:gsLst>
              <a:gs pos="0">
                <a:srgbClr val="1F8AE1"/>
              </a:gs>
              <a:gs pos="100000">
                <a:srgbClr val="284BDC"/>
              </a:gs>
            </a:gsLst>
            <a:lin ang="5400000" scaled="1"/>
          </a:gradFill>
          <a:ln w="158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FC7FAAD-A90F-6FBA-6053-6DAE474C4B52}"/>
              </a:ext>
            </a:extLst>
          </p:cNvPr>
          <p:cNvSpPr/>
          <p:nvPr/>
        </p:nvSpPr>
        <p:spPr>
          <a:xfrm>
            <a:off x="3798155" y="3112691"/>
            <a:ext cx="861218" cy="861218"/>
          </a:xfrm>
          <a:prstGeom prst="ellipse">
            <a:avLst/>
          </a:prstGeom>
          <a:gradFill>
            <a:gsLst>
              <a:gs pos="0">
                <a:srgbClr val="D4DAEC"/>
              </a:gs>
              <a:gs pos="100000">
                <a:srgbClr val="98D2F3"/>
              </a:gs>
            </a:gsLst>
            <a:lin ang="5400000" scaled="1"/>
          </a:gradFill>
          <a:ln w="158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1E5EA34-8F36-6DFB-B39F-3B722ACB2158}"/>
              </a:ext>
            </a:extLst>
          </p:cNvPr>
          <p:cNvSpPr/>
          <p:nvPr/>
        </p:nvSpPr>
        <p:spPr>
          <a:xfrm>
            <a:off x="6211250" y="3112691"/>
            <a:ext cx="861218" cy="861218"/>
          </a:xfrm>
          <a:prstGeom prst="ellipse">
            <a:avLst/>
          </a:prstGeom>
          <a:gradFill>
            <a:gsLst>
              <a:gs pos="0">
                <a:srgbClr val="1F8AE1"/>
              </a:gs>
              <a:gs pos="100000">
                <a:srgbClr val="284BDC"/>
              </a:gs>
            </a:gsLst>
            <a:lin ang="5400000" scaled="1"/>
          </a:gradFill>
          <a:ln w="158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647D6BA-7BB0-4FE8-7C0F-49CAB4E113CB}"/>
              </a:ext>
            </a:extLst>
          </p:cNvPr>
          <p:cNvSpPr/>
          <p:nvPr/>
        </p:nvSpPr>
        <p:spPr>
          <a:xfrm>
            <a:off x="8624345" y="3112691"/>
            <a:ext cx="861218" cy="861218"/>
          </a:xfrm>
          <a:prstGeom prst="ellipse">
            <a:avLst/>
          </a:prstGeom>
          <a:gradFill>
            <a:gsLst>
              <a:gs pos="0">
                <a:srgbClr val="D4DAEC"/>
              </a:gs>
              <a:gs pos="100000">
                <a:srgbClr val="98D2F3"/>
              </a:gs>
            </a:gsLst>
            <a:lin ang="5400000" scaled="1"/>
          </a:gradFill>
          <a:ln w="158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16277C7-7483-0901-F2D2-7BD857184E6A}"/>
              </a:ext>
            </a:extLst>
          </p:cNvPr>
          <p:cNvSpPr/>
          <p:nvPr/>
        </p:nvSpPr>
        <p:spPr>
          <a:xfrm>
            <a:off x="998381" y="3330934"/>
            <a:ext cx="1700640" cy="4066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椭圆 20">
            <a:extLst>
              <a:ext uri="{FF2B5EF4-FFF2-40B4-BE49-F238E27FC236}">
                <a16:creationId xmlns:a16="http://schemas.microsoft.com/office/drawing/2014/main" id="{63B85564-80CE-32EB-8830-560D9CFF1335}"/>
              </a:ext>
            </a:extLst>
          </p:cNvPr>
          <p:cNvSpPr/>
          <p:nvPr/>
        </p:nvSpPr>
        <p:spPr>
          <a:xfrm>
            <a:off x="3991475" y="3306011"/>
            <a:ext cx="474578" cy="474578"/>
          </a:xfrm>
          <a:custGeom>
            <a:avLst/>
            <a:gdLst>
              <a:gd name="connsiteX0" fmla="*/ 102452 w 338138"/>
              <a:gd name="connsiteY0" fmla="*/ 116974 h 338138"/>
              <a:gd name="connsiteX1" fmla="*/ 158700 w 338138"/>
              <a:gd name="connsiteY1" fmla="*/ 150395 h 338138"/>
              <a:gd name="connsiteX2" fmla="*/ 169165 w 338138"/>
              <a:gd name="connsiteY2" fmla="*/ 147721 h 338138"/>
              <a:gd name="connsiteX3" fmla="*/ 183554 w 338138"/>
              <a:gd name="connsiteY3" fmla="*/ 154406 h 338138"/>
              <a:gd name="connsiteX4" fmla="*/ 238495 w 338138"/>
              <a:gd name="connsiteY4" fmla="*/ 122321 h 338138"/>
              <a:gd name="connsiteX5" fmla="*/ 246343 w 338138"/>
              <a:gd name="connsiteY5" fmla="*/ 123658 h 338138"/>
              <a:gd name="connsiteX6" fmla="*/ 243727 w 338138"/>
              <a:gd name="connsiteY6" fmla="*/ 130342 h 338138"/>
              <a:gd name="connsiteX7" fmla="*/ 188787 w 338138"/>
              <a:gd name="connsiteY7" fmla="*/ 163763 h 338138"/>
              <a:gd name="connsiteX8" fmla="*/ 190095 w 338138"/>
              <a:gd name="connsiteY8" fmla="*/ 169111 h 338138"/>
              <a:gd name="connsiteX9" fmla="*/ 169165 w 338138"/>
              <a:gd name="connsiteY9" fmla="*/ 190500 h 338138"/>
              <a:gd name="connsiteX10" fmla="*/ 148235 w 338138"/>
              <a:gd name="connsiteY10" fmla="*/ 169111 h 338138"/>
              <a:gd name="connsiteX11" fmla="*/ 91987 w 338138"/>
              <a:gd name="connsiteY11" fmla="*/ 135690 h 338138"/>
              <a:gd name="connsiteX12" fmla="*/ 88063 w 338138"/>
              <a:gd name="connsiteY12" fmla="*/ 120984 h 338138"/>
              <a:gd name="connsiteX13" fmla="*/ 102452 w 338138"/>
              <a:gd name="connsiteY13" fmla="*/ 116974 h 338138"/>
              <a:gd name="connsiteX14" fmla="*/ 159317 w 338138"/>
              <a:gd name="connsiteY14" fmla="*/ 22225 h 338138"/>
              <a:gd name="connsiteX15" fmla="*/ 22225 w 338138"/>
              <a:gd name="connsiteY15" fmla="*/ 158580 h 338138"/>
              <a:gd name="connsiteX16" fmla="*/ 43316 w 338138"/>
              <a:gd name="connsiteY16" fmla="*/ 158580 h 338138"/>
              <a:gd name="connsiteX17" fmla="*/ 43316 w 338138"/>
              <a:gd name="connsiteY17" fmla="*/ 179558 h 338138"/>
              <a:gd name="connsiteX18" fmla="*/ 22225 w 338138"/>
              <a:gd name="connsiteY18" fmla="*/ 179558 h 338138"/>
              <a:gd name="connsiteX19" fmla="*/ 159317 w 338138"/>
              <a:gd name="connsiteY19" fmla="*/ 315913 h 338138"/>
              <a:gd name="connsiteX20" fmla="*/ 159317 w 338138"/>
              <a:gd name="connsiteY20" fmla="*/ 294936 h 338138"/>
              <a:gd name="connsiteX21" fmla="*/ 180408 w 338138"/>
              <a:gd name="connsiteY21" fmla="*/ 294936 h 338138"/>
              <a:gd name="connsiteX22" fmla="*/ 180408 w 338138"/>
              <a:gd name="connsiteY22" fmla="*/ 315913 h 338138"/>
              <a:gd name="connsiteX23" fmla="*/ 317500 w 338138"/>
              <a:gd name="connsiteY23" fmla="*/ 179558 h 338138"/>
              <a:gd name="connsiteX24" fmla="*/ 296409 w 338138"/>
              <a:gd name="connsiteY24" fmla="*/ 179558 h 338138"/>
              <a:gd name="connsiteX25" fmla="*/ 296409 w 338138"/>
              <a:gd name="connsiteY25" fmla="*/ 158580 h 338138"/>
              <a:gd name="connsiteX26" fmla="*/ 317500 w 338138"/>
              <a:gd name="connsiteY26" fmla="*/ 158580 h 338138"/>
              <a:gd name="connsiteX27" fmla="*/ 180408 w 338138"/>
              <a:gd name="connsiteY27" fmla="*/ 22225 h 338138"/>
              <a:gd name="connsiteX28" fmla="*/ 180408 w 338138"/>
              <a:gd name="connsiteY28" fmla="*/ 43202 h 338138"/>
              <a:gd name="connsiteX29" fmla="*/ 159317 w 338138"/>
              <a:gd name="connsiteY29" fmla="*/ 43202 h 338138"/>
              <a:gd name="connsiteX30" fmla="*/ 159317 w 338138"/>
              <a:gd name="connsiteY30" fmla="*/ 22225 h 338138"/>
              <a:gd name="connsiteX31" fmla="*/ 169069 w 338138"/>
              <a:gd name="connsiteY31" fmla="*/ 0 h 338138"/>
              <a:gd name="connsiteX32" fmla="*/ 338138 w 338138"/>
              <a:gd name="connsiteY32" fmla="*/ 169069 h 338138"/>
              <a:gd name="connsiteX33" fmla="*/ 169069 w 338138"/>
              <a:gd name="connsiteY33" fmla="*/ 338138 h 338138"/>
              <a:gd name="connsiteX34" fmla="*/ 0 w 338138"/>
              <a:gd name="connsiteY34" fmla="*/ 169069 h 338138"/>
              <a:gd name="connsiteX35" fmla="*/ 169069 w 338138"/>
              <a:gd name="connsiteY3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8138" h="338138">
                <a:moveTo>
                  <a:pt x="102452" y="116974"/>
                </a:moveTo>
                <a:cubicBezTo>
                  <a:pt x="158700" y="150395"/>
                  <a:pt x="158700" y="150395"/>
                  <a:pt x="158700" y="150395"/>
                </a:cubicBezTo>
                <a:cubicBezTo>
                  <a:pt x="162624" y="149058"/>
                  <a:pt x="165241" y="147721"/>
                  <a:pt x="169165" y="147721"/>
                </a:cubicBezTo>
                <a:cubicBezTo>
                  <a:pt x="174397" y="147721"/>
                  <a:pt x="179630" y="150395"/>
                  <a:pt x="183554" y="154406"/>
                </a:cubicBezTo>
                <a:cubicBezTo>
                  <a:pt x="238495" y="122321"/>
                  <a:pt x="238495" y="122321"/>
                  <a:pt x="238495" y="122321"/>
                </a:cubicBezTo>
                <a:cubicBezTo>
                  <a:pt x="241111" y="119648"/>
                  <a:pt x="245035" y="120984"/>
                  <a:pt x="246343" y="123658"/>
                </a:cubicBezTo>
                <a:cubicBezTo>
                  <a:pt x="247651" y="126332"/>
                  <a:pt x="246343" y="129006"/>
                  <a:pt x="243727" y="130342"/>
                </a:cubicBezTo>
                <a:cubicBezTo>
                  <a:pt x="188787" y="163763"/>
                  <a:pt x="188787" y="163763"/>
                  <a:pt x="188787" y="163763"/>
                </a:cubicBezTo>
                <a:cubicBezTo>
                  <a:pt x="190095" y="165100"/>
                  <a:pt x="190095" y="167774"/>
                  <a:pt x="190095" y="169111"/>
                </a:cubicBezTo>
                <a:cubicBezTo>
                  <a:pt x="190095" y="181142"/>
                  <a:pt x="180938" y="190500"/>
                  <a:pt x="169165" y="190500"/>
                </a:cubicBezTo>
                <a:cubicBezTo>
                  <a:pt x="157392" y="190500"/>
                  <a:pt x="148235" y="181142"/>
                  <a:pt x="148235" y="169111"/>
                </a:cubicBezTo>
                <a:cubicBezTo>
                  <a:pt x="91987" y="135690"/>
                  <a:pt x="91987" y="135690"/>
                  <a:pt x="91987" y="135690"/>
                </a:cubicBezTo>
                <a:cubicBezTo>
                  <a:pt x="86754" y="133016"/>
                  <a:pt x="84138" y="126332"/>
                  <a:pt x="88063" y="120984"/>
                </a:cubicBezTo>
                <a:cubicBezTo>
                  <a:pt x="90679" y="115637"/>
                  <a:pt x="97219" y="114300"/>
                  <a:pt x="102452" y="116974"/>
                </a:cubicBezTo>
                <a:close/>
                <a:moveTo>
                  <a:pt x="159317" y="22225"/>
                </a:moveTo>
                <a:cubicBezTo>
                  <a:pt x="86817" y="27469"/>
                  <a:pt x="27498" y="86469"/>
                  <a:pt x="22225" y="158580"/>
                </a:cubicBezTo>
                <a:cubicBezTo>
                  <a:pt x="22225" y="158580"/>
                  <a:pt x="22225" y="158580"/>
                  <a:pt x="43316" y="158580"/>
                </a:cubicBezTo>
                <a:cubicBezTo>
                  <a:pt x="43316" y="158580"/>
                  <a:pt x="43316" y="158580"/>
                  <a:pt x="43316" y="179558"/>
                </a:cubicBezTo>
                <a:cubicBezTo>
                  <a:pt x="43316" y="179558"/>
                  <a:pt x="43316" y="179558"/>
                  <a:pt x="22225" y="179558"/>
                </a:cubicBezTo>
                <a:cubicBezTo>
                  <a:pt x="27498" y="251669"/>
                  <a:pt x="86817" y="310669"/>
                  <a:pt x="159317" y="315913"/>
                </a:cubicBezTo>
                <a:cubicBezTo>
                  <a:pt x="159317" y="315913"/>
                  <a:pt x="159317" y="315913"/>
                  <a:pt x="159317" y="294936"/>
                </a:cubicBezTo>
                <a:cubicBezTo>
                  <a:pt x="159317" y="294936"/>
                  <a:pt x="159317" y="294936"/>
                  <a:pt x="180408" y="294936"/>
                </a:cubicBezTo>
                <a:cubicBezTo>
                  <a:pt x="180408" y="294936"/>
                  <a:pt x="180408" y="294936"/>
                  <a:pt x="180408" y="315913"/>
                </a:cubicBezTo>
                <a:cubicBezTo>
                  <a:pt x="252909" y="310669"/>
                  <a:pt x="312227" y="251669"/>
                  <a:pt x="317500" y="179558"/>
                </a:cubicBezTo>
                <a:cubicBezTo>
                  <a:pt x="317500" y="179558"/>
                  <a:pt x="317500" y="179558"/>
                  <a:pt x="296409" y="179558"/>
                </a:cubicBezTo>
                <a:cubicBezTo>
                  <a:pt x="296409" y="179558"/>
                  <a:pt x="296409" y="179558"/>
                  <a:pt x="296409" y="158580"/>
                </a:cubicBezTo>
                <a:cubicBezTo>
                  <a:pt x="296409" y="158580"/>
                  <a:pt x="296409" y="158580"/>
                  <a:pt x="317500" y="158580"/>
                </a:cubicBezTo>
                <a:cubicBezTo>
                  <a:pt x="312227" y="86469"/>
                  <a:pt x="252909" y="27469"/>
                  <a:pt x="180408" y="22225"/>
                </a:cubicBezTo>
                <a:cubicBezTo>
                  <a:pt x="180408" y="22225"/>
                  <a:pt x="180408" y="22225"/>
                  <a:pt x="180408" y="43202"/>
                </a:cubicBezTo>
                <a:cubicBezTo>
                  <a:pt x="180408" y="43202"/>
                  <a:pt x="180408" y="43202"/>
                  <a:pt x="159317" y="43202"/>
                </a:cubicBezTo>
                <a:cubicBezTo>
                  <a:pt x="159317" y="43202"/>
                  <a:pt x="159317" y="43202"/>
                  <a:pt x="159317" y="22225"/>
                </a:cubicBezTo>
                <a:close/>
                <a:moveTo>
                  <a:pt x="169069" y="0"/>
                </a:moveTo>
                <a:cubicBezTo>
                  <a:pt x="262443" y="0"/>
                  <a:pt x="338138" y="75695"/>
                  <a:pt x="338138" y="169069"/>
                </a:cubicBezTo>
                <a:cubicBezTo>
                  <a:pt x="338138" y="262443"/>
                  <a:pt x="262443" y="338138"/>
                  <a:pt x="169069" y="338138"/>
                </a:cubicBezTo>
                <a:cubicBezTo>
                  <a:pt x="75695" y="338138"/>
                  <a:pt x="0" y="262443"/>
                  <a:pt x="0" y="169069"/>
                </a:cubicBezTo>
                <a:cubicBezTo>
                  <a:pt x="0" y="75695"/>
                  <a:pt x="75695" y="0"/>
                  <a:pt x="169069" y="0"/>
                </a:cubicBezTo>
                <a:close/>
              </a:path>
            </a:pathLst>
          </a:custGeom>
          <a:solidFill>
            <a:schemeClr val="bg1"/>
          </a:solidFill>
          <a:ln w="158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21">
            <a:extLst>
              <a:ext uri="{FF2B5EF4-FFF2-40B4-BE49-F238E27FC236}">
                <a16:creationId xmlns:a16="http://schemas.microsoft.com/office/drawing/2014/main" id="{2D16BEA4-7105-F0A2-8DA0-095D06C50422}"/>
              </a:ext>
            </a:extLst>
          </p:cNvPr>
          <p:cNvSpPr/>
          <p:nvPr/>
        </p:nvSpPr>
        <p:spPr>
          <a:xfrm>
            <a:off x="6404569" y="3329081"/>
            <a:ext cx="474578" cy="428439"/>
          </a:xfrm>
          <a:custGeom>
            <a:avLst/>
            <a:gdLst>
              <a:gd name="connsiteX0" fmla="*/ 168018 w 337624"/>
              <a:gd name="connsiteY0" fmla="*/ 203200 h 304800"/>
              <a:gd name="connsiteX1" fmla="*/ 148174 w 337624"/>
              <a:gd name="connsiteY1" fmla="*/ 223838 h 304800"/>
              <a:gd name="connsiteX2" fmla="*/ 168018 w 337624"/>
              <a:gd name="connsiteY2" fmla="*/ 244476 h 304800"/>
              <a:gd name="connsiteX3" fmla="*/ 187862 w 337624"/>
              <a:gd name="connsiteY3" fmla="*/ 223838 h 304800"/>
              <a:gd name="connsiteX4" fmla="*/ 168018 w 337624"/>
              <a:gd name="connsiteY4" fmla="*/ 203200 h 304800"/>
              <a:gd name="connsiteX5" fmla="*/ 168018 w 337624"/>
              <a:gd name="connsiteY5" fmla="*/ 80963 h 304800"/>
              <a:gd name="connsiteX6" fmla="*/ 148174 w 337624"/>
              <a:gd name="connsiteY6" fmla="*/ 100857 h 304800"/>
              <a:gd name="connsiteX7" fmla="*/ 148174 w 337624"/>
              <a:gd name="connsiteY7" fmla="*/ 165844 h 304800"/>
              <a:gd name="connsiteX8" fmla="*/ 168018 w 337624"/>
              <a:gd name="connsiteY8" fmla="*/ 185738 h 304800"/>
              <a:gd name="connsiteX9" fmla="*/ 187862 w 337624"/>
              <a:gd name="connsiteY9" fmla="*/ 165844 h 304800"/>
              <a:gd name="connsiteX10" fmla="*/ 187862 w 337624"/>
              <a:gd name="connsiteY10" fmla="*/ 100857 h 304800"/>
              <a:gd name="connsiteX11" fmla="*/ 168018 w 337624"/>
              <a:gd name="connsiteY11" fmla="*/ 80963 h 304800"/>
              <a:gd name="connsiteX12" fmla="*/ 168018 w 337624"/>
              <a:gd name="connsiteY12" fmla="*/ 25400 h 304800"/>
              <a:gd name="connsiteX13" fmla="*/ 195698 w 337624"/>
              <a:gd name="connsiteY13" fmla="*/ 41192 h 304800"/>
              <a:gd name="connsiteX14" fmla="*/ 305097 w 337624"/>
              <a:gd name="connsiteY14" fmla="*/ 232022 h 304800"/>
              <a:gd name="connsiteX15" fmla="*/ 305097 w 337624"/>
              <a:gd name="connsiteY15" fmla="*/ 263607 h 304800"/>
              <a:gd name="connsiteX16" fmla="*/ 277418 w 337624"/>
              <a:gd name="connsiteY16" fmla="*/ 279400 h 304800"/>
              <a:gd name="connsiteX17" fmla="*/ 58618 w 337624"/>
              <a:gd name="connsiteY17" fmla="*/ 279400 h 304800"/>
              <a:gd name="connsiteX18" fmla="*/ 30939 w 337624"/>
              <a:gd name="connsiteY18" fmla="*/ 263607 h 304800"/>
              <a:gd name="connsiteX19" fmla="*/ 30939 w 337624"/>
              <a:gd name="connsiteY19" fmla="*/ 232022 h 304800"/>
              <a:gd name="connsiteX20" fmla="*/ 140338 w 337624"/>
              <a:gd name="connsiteY20" fmla="*/ 41192 h 304800"/>
              <a:gd name="connsiteX21" fmla="*/ 168018 w 337624"/>
              <a:gd name="connsiteY21" fmla="*/ 25400 h 304800"/>
              <a:gd name="connsiteX22" fmla="*/ 168812 w 337624"/>
              <a:gd name="connsiteY22" fmla="*/ 15875 h 304800"/>
              <a:gd name="connsiteX23" fmla="*/ 134592 w 337624"/>
              <a:gd name="connsiteY23" fmla="*/ 34253 h 304800"/>
              <a:gd name="connsiteX24" fmla="*/ 21404 w 337624"/>
              <a:gd name="connsiteY24" fmla="*/ 231165 h 304800"/>
              <a:gd name="connsiteX25" fmla="*/ 21404 w 337624"/>
              <a:gd name="connsiteY25" fmla="*/ 270547 h 304800"/>
              <a:gd name="connsiteX26" fmla="*/ 55624 w 337624"/>
              <a:gd name="connsiteY26" fmla="*/ 288925 h 304800"/>
              <a:gd name="connsiteX27" fmla="*/ 281999 w 337624"/>
              <a:gd name="connsiteY27" fmla="*/ 288925 h 304800"/>
              <a:gd name="connsiteX28" fmla="*/ 316219 w 337624"/>
              <a:gd name="connsiteY28" fmla="*/ 270547 h 304800"/>
              <a:gd name="connsiteX29" fmla="*/ 316219 w 337624"/>
              <a:gd name="connsiteY29" fmla="*/ 231165 h 304800"/>
              <a:gd name="connsiteX30" fmla="*/ 203031 w 337624"/>
              <a:gd name="connsiteY30" fmla="*/ 34253 h 304800"/>
              <a:gd name="connsiteX31" fmla="*/ 168812 w 337624"/>
              <a:gd name="connsiteY31" fmla="*/ 15875 h 304800"/>
              <a:gd name="connsiteX32" fmla="*/ 168812 w 337624"/>
              <a:gd name="connsiteY32" fmla="*/ 0 h 304800"/>
              <a:gd name="connsiteX33" fmla="*/ 216291 w 337624"/>
              <a:gd name="connsiteY33" fmla="*/ 26276 h 304800"/>
              <a:gd name="connsiteX34" fmla="*/ 329711 w 337624"/>
              <a:gd name="connsiteY34" fmla="*/ 223345 h 304800"/>
              <a:gd name="connsiteX35" fmla="*/ 329711 w 337624"/>
              <a:gd name="connsiteY35" fmla="*/ 278524 h 304800"/>
              <a:gd name="connsiteX36" fmla="*/ 282233 w 337624"/>
              <a:gd name="connsiteY36" fmla="*/ 304800 h 304800"/>
              <a:gd name="connsiteX37" fmla="*/ 55391 w 337624"/>
              <a:gd name="connsiteY37" fmla="*/ 304800 h 304800"/>
              <a:gd name="connsiteX38" fmla="*/ 7913 w 337624"/>
              <a:gd name="connsiteY38" fmla="*/ 278524 h 304800"/>
              <a:gd name="connsiteX39" fmla="*/ 7913 w 337624"/>
              <a:gd name="connsiteY39" fmla="*/ 223345 h 304800"/>
              <a:gd name="connsiteX40" fmla="*/ 121333 w 337624"/>
              <a:gd name="connsiteY40" fmla="*/ 26276 h 304800"/>
              <a:gd name="connsiteX41" fmla="*/ 168812 w 337624"/>
              <a:gd name="connsiteY41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37624" h="304800">
                <a:moveTo>
                  <a:pt x="168018" y="203200"/>
                </a:moveTo>
                <a:cubicBezTo>
                  <a:pt x="157058" y="203200"/>
                  <a:pt x="148174" y="212440"/>
                  <a:pt x="148174" y="223838"/>
                </a:cubicBezTo>
                <a:cubicBezTo>
                  <a:pt x="148174" y="235236"/>
                  <a:pt x="157058" y="244476"/>
                  <a:pt x="168018" y="244476"/>
                </a:cubicBezTo>
                <a:cubicBezTo>
                  <a:pt x="178978" y="244476"/>
                  <a:pt x="187862" y="235236"/>
                  <a:pt x="187862" y="223838"/>
                </a:cubicBezTo>
                <a:cubicBezTo>
                  <a:pt x="187862" y="212440"/>
                  <a:pt x="178978" y="203200"/>
                  <a:pt x="168018" y="203200"/>
                </a:cubicBezTo>
                <a:close/>
                <a:moveTo>
                  <a:pt x="168018" y="80963"/>
                </a:moveTo>
                <a:cubicBezTo>
                  <a:pt x="157435" y="80963"/>
                  <a:pt x="148174" y="90247"/>
                  <a:pt x="148174" y="100857"/>
                </a:cubicBezTo>
                <a:lnTo>
                  <a:pt x="148174" y="165844"/>
                </a:lnTo>
                <a:cubicBezTo>
                  <a:pt x="148174" y="177780"/>
                  <a:pt x="157435" y="185738"/>
                  <a:pt x="168018" y="185738"/>
                </a:cubicBezTo>
                <a:cubicBezTo>
                  <a:pt x="178602" y="185738"/>
                  <a:pt x="187862" y="177780"/>
                  <a:pt x="187862" y="165844"/>
                </a:cubicBezTo>
                <a:cubicBezTo>
                  <a:pt x="187862" y="165844"/>
                  <a:pt x="187862" y="165844"/>
                  <a:pt x="187862" y="100857"/>
                </a:cubicBezTo>
                <a:cubicBezTo>
                  <a:pt x="187862" y="90247"/>
                  <a:pt x="178602" y="80963"/>
                  <a:pt x="168018" y="80963"/>
                </a:cubicBezTo>
                <a:close/>
                <a:moveTo>
                  <a:pt x="168018" y="25400"/>
                </a:moveTo>
                <a:cubicBezTo>
                  <a:pt x="179881" y="25400"/>
                  <a:pt x="190425" y="31980"/>
                  <a:pt x="195698" y="41192"/>
                </a:cubicBezTo>
                <a:cubicBezTo>
                  <a:pt x="195698" y="41192"/>
                  <a:pt x="195698" y="41192"/>
                  <a:pt x="305097" y="232022"/>
                </a:cubicBezTo>
                <a:cubicBezTo>
                  <a:pt x="311687" y="241234"/>
                  <a:pt x="311687" y="253079"/>
                  <a:pt x="305097" y="263607"/>
                </a:cubicBezTo>
                <a:cubicBezTo>
                  <a:pt x="299825" y="274136"/>
                  <a:pt x="289280" y="279400"/>
                  <a:pt x="277418" y="279400"/>
                </a:cubicBezTo>
                <a:cubicBezTo>
                  <a:pt x="277418" y="279400"/>
                  <a:pt x="277418" y="279400"/>
                  <a:pt x="58618" y="279400"/>
                </a:cubicBezTo>
                <a:cubicBezTo>
                  <a:pt x="46756" y="279400"/>
                  <a:pt x="36211" y="274136"/>
                  <a:pt x="30939" y="263607"/>
                </a:cubicBezTo>
                <a:cubicBezTo>
                  <a:pt x="24349" y="253079"/>
                  <a:pt x="24349" y="241234"/>
                  <a:pt x="30939" y="232022"/>
                </a:cubicBezTo>
                <a:cubicBezTo>
                  <a:pt x="30939" y="232022"/>
                  <a:pt x="30939" y="232022"/>
                  <a:pt x="140338" y="41192"/>
                </a:cubicBezTo>
                <a:cubicBezTo>
                  <a:pt x="145611" y="31980"/>
                  <a:pt x="156156" y="25400"/>
                  <a:pt x="168018" y="25400"/>
                </a:cubicBezTo>
                <a:close/>
                <a:moveTo>
                  <a:pt x="168812" y="15875"/>
                </a:moveTo>
                <a:cubicBezTo>
                  <a:pt x="154334" y="15875"/>
                  <a:pt x="142489" y="22438"/>
                  <a:pt x="134592" y="34253"/>
                </a:cubicBezTo>
                <a:cubicBezTo>
                  <a:pt x="21404" y="231165"/>
                  <a:pt x="21404" y="231165"/>
                  <a:pt x="21404" y="231165"/>
                </a:cubicBezTo>
                <a:cubicBezTo>
                  <a:pt x="14824" y="242979"/>
                  <a:pt x="14824" y="257419"/>
                  <a:pt x="21404" y="270547"/>
                </a:cubicBezTo>
                <a:cubicBezTo>
                  <a:pt x="27985" y="282362"/>
                  <a:pt x="41146" y="288925"/>
                  <a:pt x="55624" y="288925"/>
                </a:cubicBezTo>
                <a:cubicBezTo>
                  <a:pt x="281999" y="288925"/>
                  <a:pt x="281999" y="288925"/>
                  <a:pt x="281999" y="288925"/>
                </a:cubicBezTo>
                <a:cubicBezTo>
                  <a:pt x="296477" y="288925"/>
                  <a:pt x="309638" y="282362"/>
                  <a:pt x="316219" y="270547"/>
                </a:cubicBezTo>
                <a:cubicBezTo>
                  <a:pt x="322799" y="257419"/>
                  <a:pt x="322799" y="242979"/>
                  <a:pt x="316219" y="231165"/>
                </a:cubicBezTo>
                <a:cubicBezTo>
                  <a:pt x="203031" y="34253"/>
                  <a:pt x="203031" y="34253"/>
                  <a:pt x="203031" y="34253"/>
                </a:cubicBezTo>
                <a:cubicBezTo>
                  <a:pt x="195134" y="22438"/>
                  <a:pt x="183289" y="15875"/>
                  <a:pt x="168812" y="15875"/>
                </a:cubicBezTo>
                <a:close/>
                <a:moveTo>
                  <a:pt x="168812" y="0"/>
                </a:moveTo>
                <a:cubicBezTo>
                  <a:pt x="188595" y="0"/>
                  <a:pt x="207059" y="9196"/>
                  <a:pt x="216291" y="26276"/>
                </a:cubicBezTo>
                <a:cubicBezTo>
                  <a:pt x="329711" y="223345"/>
                  <a:pt x="329711" y="223345"/>
                  <a:pt x="329711" y="223345"/>
                </a:cubicBezTo>
                <a:cubicBezTo>
                  <a:pt x="340262" y="240424"/>
                  <a:pt x="340262" y="261445"/>
                  <a:pt x="329711" y="278524"/>
                </a:cubicBezTo>
                <a:cubicBezTo>
                  <a:pt x="320480" y="295604"/>
                  <a:pt x="302016" y="304800"/>
                  <a:pt x="282233" y="304800"/>
                </a:cubicBezTo>
                <a:cubicBezTo>
                  <a:pt x="55391" y="304800"/>
                  <a:pt x="55391" y="304800"/>
                  <a:pt x="55391" y="304800"/>
                </a:cubicBezTo>
                <a:cubicBezTo>
                  <a:pt x="35608" y="304800"/>
                  <a:pt x="17144" y="295604"/>
                  <a:pt x="7913" y="278524"/>
                </a:cubicBezTo>
                <a:cubicBezTo>
                  <a:pt x="-2638" y="261445"/>
                  <a:pt x="-2638" y="240424"/>
                  <a:pt x="7913" y="223345"/>
                </a:cubicBezTo>
                <a:cubicBezTo>
                  <a:pt x="121333" y="26276"/>
                  <a:pt x="121333" y="26276"/>
                  <a:pt x="121333" y="26276"/>
                </a:cubicBezTo>
                <a:cubicBezTo>
                  <a:pt x="130565" y="9196"/>
                  <a:pt x="149030" y="0"/>
                  <a:pt x="168812" y="0"/>
                </a:cubicBezTo>
                <a:close/>
              </a:path>
            </a:pathLst>
          </a:custGeom>
          <a:solidFill>
            <a:schemeClr val="bg1"/>
          </a:solidFill>
          <a:ln w="158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22">
            <a:extLst>
              <a:ext uri="{FF2B5EF4-FFF2-40B4-BE49-F238E27FC236}">
                <a16:creationId xmlns:a16="http://schemas.microsoft.com/office/drawing/2014/main" id="{1CD01BAC-8C1C-B2E8-6F04-56C7D7C4E02E}"/>
              </a:ext>
            </a:extLst>
          </p:cNvPr>
          <p:cNvSpPr/>
          <p:nvPr/>
        </p:nvSpPr>
        <p:spPr>
          <a:xfrm>
            <a:off x="8847887" y="3306011"/>
            <a:ext cx="414136" cy="474578"/>
          </a:xfrm>
          <a:custGeom>
            <a:avLst/>
            <a:gdLst>
              <a:gd name="connsiteX0" fmla="*/ 123825 w 293688"/>
              <a:gd name="connsiteY0" fmla="*/ 284163 h 336550"/>
              <a:gd name="connsiteX1" fmla="*/ 123825 w 293688"/>
              <a:gd name="connsiteY1" fmla="*/ 312738 h 336550"/>
              <a:gd name="connsiteX2" fmla="*/ 169863 w 293688"/>
              <a:gd name="connsiteY2" fmla="*/ 312738 h 336550"/>
              <a:gd name="connsiteX3" fmla="*/ 169863 w 293688"/>
              <a:gd name="connsiteY3" fmla="*/ 284163 h 336550"/>
              <a:gd name="connsiteX4" fmla="*/ 233363 w 293688"/>
              <a:gd name="connsiteY4" fmla="*/ 58738 h 336550"/>
              <a:gd name="connsiteX5" fmla="*/ 233363 w 293688"/>
              <a:gd name="connsiteY5" fmla="*/ 97959 h 336550"/>
              <a:gd name="connsiteX6" fmla="*/ 233363 w 293688"/>
              <a:gd name="connsiteY6" fmla="*/ 103188 h 336550"/>
              <a:gd name="connsiteX7" fmla="*/ 263526 w 293688"/>
              <a:gd name="connsiteY7" fmla="*/ 74426 h 336550"/>
              <a:gd name="connsiteX8" fmla="*/ 263526 w 293688"/>
              <a:gd name="connsiteY8" fmla="*/ 58738 h 336550"/>
              <a:gd name="connsiteX9" fmla="*/ 30163 w 293688"/>
              <a:gd name="connsiteY9" fmla="*/ 58738 h 336550"/>
              <a:gd name="connsiteX10" fmla="*/ 30163 w 293688"/>
              <a:gd name="connsiteY10" fmla="*/ 74426 h 336550"/>
              <a:gd name="connsiteX11" fmla="*/ 60326 w 293688"/>
              <a:gd name="connsiteY11" fmla="*/ 103188 h 336550"/>
              <a:gd name="connsiteX12" fmla="*/ 60326 w 293688"/>
              <a:gd name="connsiteY12" fmla="*/ 97959 h 336550"/>
              <a:gd name="connsiteX13" fmla="*/ 60326 w 293688"/>
              <a:gd name="connsiteY13" fmla="*/ 58738 h 336550"/>
              <a:gd name="connsiteX14" fmla="*/ 30163 w 293688"/>
              <a:gd name="connsiteY14" fmla="*/ 58738 h 336550"/>
              <a:gd name="connsiteX15" fmla="*/ 142753 w 293688"/>
              <a:gd name="connsiteY15" fmla="*/ 46781 h 336550"/>
              <a:gd name="connsiteX16" fmla="*/ 133521 w 293688"/>
              <a:gd name="connsiteY16" fmla="*/ 67674 h 336550"/>
              <a:gd name="connsiteX17" fmla="*/ 109782 w 293688"/>
              <a:gd name="connsiteY17" fmla="*/ 70286 h 336550"/>
              <a:gd name="connsiteX18" fmla="*/ 107144 w 293688"/>
              <a:gd name="connsiteY18" fmla="*/ 78121 h 336550"/>
              <a:gd name="connsiteX19" fmla="*/ 125608 w 293688"/>
              <a:gd name="connsiteY19" fmla="*/ 93791 h 336550"/>
              <a:gd name="connsiteX20" fmla="*/ 119014 w 293688"/>
              <a:gd name="connsiteY20" fmla="*/ 115991 h 336550"/>
              <a:gd name="connsiteX21" fmla="*/ 126927 w 293688"/>
              <a:gd name="connsiteY21" fmla="*/ 121214 h 336550"/>
              <a:gd name="connsiteX22" fmla="*/ 146710 w 293688"/>
              <a:gd name="connsiteY22" fmla="*/ 109462 h 336550"/>
              <a:gd name="connsiteX23" fmla="*/ 166493 w 293688"/>
              <a:gd name="connsiteY23" fmla="*/ 121214 h 336550"/>
              <a:gd name="connsiteX24" fmla="*/ 174406 w 293688"/>
              <a:gd name="connsiteY24" fmla="*/ 115991 h 336550"/>
              <a:gd name="connsiteX25" fmla="*/ 167811 w 293688"/>
              <a:gd name="connsiteY25" fmla="*/ 93791 h 336550"/>
              <a:gd name="connsiteX26" fmla="*/ 186275 w 293688"/>
              <a:gd name="connsiteY26" fmla="*/ 78121 h 336550"/>
              <a:gd name="connsiteX27" fmla="*/ 183638 w 293688"/>
              <a:gd name="connsiteY27" fmla="*/ 70286 h 336550"/>
              <a:gd name="connsiteX28" fmla="*/ 159898 w 293688"/>
              <a:gd name="connsiteY28" fmla="*/ 67674 h 336550"/>
              <a:gd name="connsiteX29" fmla="*/ 150666 w 293688"/>
              <a:gd name="connsiteY29" fmla="*/ 46781 h 336550"/>
              <a:gd name="connsiteX30" fmla="*/ 142753 w 293688"/>
              <a:gd name="connsiteY30" fmla="*/ 46781 h 336550"/>
              <a:gd name="connsiteX31" fmla="*/ 59531 w 293688"/>
              <a:gd name="connsiteY31" fmla="*/ 0 h 336550"/>
              <a:gd name="connsiteX32" fmla="*/ 234157 w 293688"/>
              <a:gd name="connsiteY32" fmla="*/ 0 h 336550"/>
              <a:gd name="connsiteX33" fmla="*/ 234157 w 293688"/>
              <a:gd name="connsiteY33" fmla="*/ 27608 h 336550"/>
              <a:gd name="connsiteX34" fmla="*/ 293688 w 293688"/>
              <a:gd name="connsiteY34" fmla="*/ 27608 h 336550"/>
              <a:gd name="connsiteX35" fmla="*/ 293688 w 293688"/>
              <a:gd name="connsiteY35" fmla="*/ 73620 h 336550"/>
              <a:gd name="connsiteX36" fmla="*/ 234157 w 293688"/>
              <a:gd name="connsiteY36" fmla="*/ 132780 h 336550"/>
              <a:gd name="connsiteX37" fmla="*/ 226219 w 293688"/>
              <a:gd name="connsiteY37" fmla="*/ 132780 h 336550"/>
              <a:gd name="connsiteX38" fmla="*/ 190500 w 293688"/>
              <a:gd name="connsiteY38" fmla="*/ 170904 h 336550"/>
              <a:gd name="connsiteX39" fmla="*/ 165365 w 293688"/>
              <a:gd name="connsiteY39" fmla="*/ 216917 h 336550"/>
              <a:gd name="connsiteX40" fmla="*/ 165365 w 293688"/>
              <a:gd name="connsiteY40" fmla="*/ 253727 h 336550"/>
              <a:gd name="connsiteX41" fmla="*/ 186531 w 293688"/>
              <a:gd name="connsiteY41" fmla="*/ 253727 h 336550"/>
              <a:gd name="connsiteX42" fmla="*/ 198438 w 293688"/>
              <a:gd name="connsiteY42" fmla="*/ 265559 h 336550"/>
              <a:gd name="connsiteX43" fmla="*/ 198438 w 293688"/>
              <a:gd name="connsiteY43" fmla="*/ 281335 h 336550"/>
              <a:gd name="connsiteX44" fmla="*/ 216959 w 293688"/>
              <a:gd name="connsiteY44" fmla="*/ 281335 h 336550"/>
              <a:gd name="connsiteX45" fmla="*/ 216959 w 293688"/>
              <a:gd name="connsiteY45" fmla="*/ 336550 h 336550"/>
              <a:gd name="connsiteX46" fmla="*/ 76729 w 293688"/>
              <a:gd name="connsiteY46" fmla="*/ 336550 h 336550"/>
              <a:gd name="connsiteX47" fmla="*/ 76729 w 293688"/>
              <a:gd name="connsiteY47" fmla="*/ 281335 h 336550"/>
              <a:gd name="connsiteX48" fmla="*/ 95250 w 293688"/>
              <a:gd name="connsiteY48" fmla="*/ 281335 h 336550"/>
              <a:gd name="connsiteX49" fmla="*/ 95250 w 293688"/>
              <a:gd name="connsiteY49" fmla="*/ 265559 h 336550"/>
              <a:gd name="connsiteX50" fmla="*/ 107156 w 293688"/>
              <a:gd name="connsiteY50" fmla="*/ 253727 h 336550"/>
              <a:gd name="connsiteX51" fmla="*/ 128323 w 293688"/>
              <a:gd name="connsiteY51" fmla="*/ 253727 h 336550"/>
              <a:gd name="connsiteX52" fmla="*/ 128323 w 293688"/>
              <a:gd name="connsiteY52" fmla="*/ 216917 h 336550"/>
              <a:gd name="connsiteX53" fmla="*/ 103188 w 293688"/>
              <a:gd name="connsiteY53" fmla="*/ 170904 h 336550"/>
              <a:gd name="connsiteX54" fmla="*/ 67469 w 293688"/>
              <a:gd name="connsiteY54" fmla="*/ 132780 h 336550"/>
              <a:gd name="connsiteX55" fmla="*/ 59531 w 293688"/>
              <a:gd name="connsiteY55" fmla="*/ 132780 h 336550"/>
              <a:gd name="connsiteX56" fmla="*/ 0 w 293688"/>
              <a:gd name="connsiteY56" fmla="*/ 73620 h 336550"/>
              <a:gd name="connsiteX57" fmla="*/ 0 w 293688"/>
              <a:gd name="connsiteY57" fmla="*/ 27608 h 336550"/>
              <a:gd name="connsiteX58" fmla="*/ 59531 w 293688"/>
              <a:gd name="connsiteY58" fmla="*/ 27608 h 336550"/>
              <a:gd name="connsiteX59" fmla="*/ 59531 w 293688"/>
              <a:gd name="connsiteY59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93688" h="336550">
                <a:moveTo>
                  <a:pt x="123825" y="284163"/>
                </a:moveTo>
                <a:lnTo>
                  <a:pt x="123825" y="312738"/>
                </a:lnTo>
                <a:lnTo>
                  <a:pt x="169863" y="312738"/>
                </a:lnTo>
                <a:lnTo>
                  <a:pt x="169863" y="284163"/>
                </a:lnTo>
                <a:close/>
                <a:moveTo>
                  <a:pt x="233363" y="58738"/>
                </a:moveTo>
                <a:cubicBezTo>
                  <a:pt x="233363" y="58738"/>
                  <a:pt x="233363" y="58738"/>
                  <a:pt x="233363" y="97959"/>
                </a:cubicBezTo>
                <a:cubicBezTo>
                  <a:pt x="233363" y="99266"/>
                  <a:pt x="233363" y="101881"/>
                  <a:pt x="233363" y="103188"/>
                </a:cubicBezTo>
                <a:cubicBezTo>
                  <a:pt x="249816" y="103188"/>
                  <a:pt x="263526" y="90114"/>
                  <a:pt x="263526" y="74426"/>
                </a:cubicBezTo>
                <a:cubicBezTo>
                  <a:pt x="263526" y="74426"/>
                  <a:pt x="263526" y="74426"/>
                  <a:pt x="263526" y="58738"/>
                </a:cubicBezTo>
                <a:close/>
                <a:moveTo>
                  <a:pt x="30163" y="58738"/>
                </a:moveTo>
                <a:cubicBezTo>
                  <a:pt x="30163" y="58738"/>
                  <a:pt x="30163" y="58738"/>
                  <a:pt x="30163" y="74426"/>
                </a:cubicBezTo>
                <a:cubicBezTo>
                  <a:pt x="30163" y="90114"/>
                  <a:pt x="43873" y="103188"/>
                  <a:pt x="60326" y="103188"/>
                </a:cubicBezTo>
                <a:cubicBezTo>
                  <a:pt x="60326" y="101881"/>
                  <a:pt x="60326" y="99266"/>
                  <a:pt x="60326" y="97959"/>
                </a:cubicBezTo>
                <a:cubicBezTo>
                  <a:pt x="60326" y="97959"/>
                  <a:pt x="60326" y="97959"/>
                  <a:pt x="60326" y="58738"/>
                </a:cubicBezTo>
                <a:cubicBezTo>
                  <a:pt x="60326" y="58738"/>
                  <a:pt x="60326" y="58738"/>
                  <a:pt x="30163" y="58738"/>
                </a:cubicBezTo>
                <a:close/>
                <a:moveTo>
                  <a:pt x="142753" y="46781"/>
                </a:moveTo>
                <a:cubicBezTo>
                  <a:pt x="142753" y="46781"/>
                  <a:pt x="142753" y="46781"/>
                  <a:pt x="133521" y="67674"/>
                </a:cubicBezTo>
                <a:cubicBezTo>
                  <a:pt x="133521" y="67674"/>
                  <a:pt x="133521" y="67674"/>
                  <a:pt x="109782" y="70286"/>
                </a:cubicBezTo>
                <a:cubicBezTo>
                  <a:pt x="105826" y="70286"/>
                  <a:pt x="103188" y="75509"/>
                  <a:pt x="107144" y="78121"/>
                </a:cubicBezTo>
                <a:cubicBezTo>
                  <a:pt x="107144" y="78121"/>
                  <a:pt x="107144" y="78121"/>
                  <a:pt x="125608" y="93791"/>
                </a:cubicBezTo>
                <a:cubicBezTo>
                  <a:pt x="125608" y="93791"/>
                  <a:pt x="125608" y="93791"/>
                  <a:pt x="119014" y="115991"/>
                </a:cubicBezTo>
                <a:cubicBezTo>
                  <a:pt x="119014" y="119908"/>
                  <a:pt x="122971" y="123826"/>
                  <a:pt x="126927" y="121214"/>
                </a:cubicBezTo>
                <a:cubicBezTo>
                  <a:pt x="126927" y="121214"/>
                  <a:pt x="126927" y="121214"/>
                  <a:pt x="146710" y="109462"/>
                </a:cubicBezTo>
                <a:cubicBezTo>
                  <a:pt x="146710" y="109462"/>
                  <a:pt x="146710" y="109462"/>
                  <a:pt x="166493" y="121214"/>
                </a:cubicBezTo>
                <a:cubicBezTo>
                  <a:pt x="170449" y="123826"/>
                  <a:pt x="174406" y="119908"/>
                  <a:pt x="174406" y="115991"/>
                </a:cubicBezTo>
                <a:cubicBezTo>
                  <a:pt x="174406" y="115991"/>
                  <a:pt x="174406" y="115991"/>
                  <a:pt x="167811" y="93791"/>
                </a:cubicBezTo>
                <a:cubicBezTo>
                  <a:pt x="167811" y="93791"/>
                  <a:pt x="167811" y="93791"/>
                  <a:pt x="186275" y="78121"/>
                </a:cubicBezTo>
                <a:cubicBezTo>
                  <a:pt x="188913" y="75509"/>
                  <a:pt x="187594" y="70286"/>
                  <a:pt x="183638" y="70286"/>
                </a:cubicBezTo>
                <a:cubicBezTo>
                  <a:pt x="183638" y="70286"/>
                  <a:pt x="183638" y="70286"/>
                  <a:pt x="159898" y="67674"/>
                </a:cubicBezTo>
                <a:cubicBezTo>
                  <a:pt x="159898" y="67674"/>
                  <a:pt x="159898" y="67674"/>
                  <a:pt x="150666" y="46781"/>
                </a:cubicBezTo>
                <a:cubicBezTo>
                  <a:pt x="149348" y="42863"/>
                  <a:pt x="144072" y="42863"/>
                  <a:pt x="142753" y="46781"/>
                </a:cubicBezTo>
                <a:close/>
                <a:moveTo>
                  <a:pt x="59531" y="0"/>
                </a:moveTo>
                <a:cubicBezTo>
                  <a:pt x="59531" y="0"/>
                  <a:pt x="59531" y="0"/>
                  <a:pt x="234157" y="0"/>
                </a:cubicBezTo>
                <a:lnTo>
                  <a:pt x="234157" y="27608"/>
                </a:lnTo>
                <a:cubicBezTo>
                  <a:pt x="234157" y="27608"/>
                  <a:pt x="234157" y="27608"/>
                  <a:pt x="293688" y="27608"/>
                </a:cubicBezTo>
                <a:cubicBezTo>
                  <a:pt x="293688" y="27608"/>
                  <a:pt x="293688" y="27608"/>
                  <a:pt x="293688" y="73620"/>
                </a:cubicBezTo>
                <a:cubicBezTo>
                  <a:pt x="293688" y="106487"/>
                  <a:pt x="267230" y="132780"/>
                  <a:pt x="234157" y="132780"/>
                </a:cubicBezTo>
                <a:cubicBezTo>
                  <a:pt x="234157" y="132780"/>
                  <a:pt x="234157" y="132780"/>
                  <a:pt x="226219" y="132780"/>
                </a:cubicBezTo>
                <a:cubicBezTo>
                  <a:pt x="218282" y="148555"/>
                  <a:pt x="206375" y="163016"/>
                  <a:pt x="190500" y="170904"/>
                </a:cubicBezTo>
                <a:cubicBezTo>
                  <a:pt x="174625" y="181421"/>
                  <a:pt x="165365" y="198512"/>
                  <a:pt x="165365" y="216917"/>
                </a:cubicBezTo>
                <a:cubicBezTo>
                  <a:pt x="165365" y="216917"/>
                  <a:pt x="165365" y="216917"/>
                  <a:pt x="165365" y="253727"/>
                </a:cubicBezTo>
                <a:cubicBezTo>
                  <a:pt x="165365" y="253727"/>
                  <a:pt x="165365" y="253727"/>
                  <a:pt x="186531" y="253727"/>
                </a:cubicBezTo>
                <a:cubicBezTo>
                  <a:pt x="193146" y="253727"/>
                  <a:pt x="198438" y="258986"/>
                  <a:pt x="198438" y="265559"/>
                </a:cubicBezTo>
                <a:cubicBezTo>
                  <a:pt x="198438" y="265559"/>
                  <a:pt x="198438" y="265559"/>
                  <a:pt x="198438" y="281335"/>
                </a:cubicBezTo>
                <a:cubicBezTo>
                  <a:pt x="198438" y="281335"/>
                  <a:pt x="198438" y="281335"/>
                  <a:pt x="216959" y="281335"/>
                </a:cubicBezTo>
                <a:cubicBezTo>
                  <a:pt x="216959" y="281335"/>
                  <a:pt x="216959" y="281335"/>
                  <a:pt x="216959" y="336550"/>
                </a:cubicBezTo>
                <a:cubicBezTo>
                  <a:pt x="216959" y="336550"/>
                  <a:pt x="216959" y="336550"/>
                  <a:pt x="76729" y="336550"/>
                </a:cubicBezTo>
                <a:cubicBezTo>
                  <a:pt x="76729" y="336550"/>
                  <a:pt x="76729" y="336550"/>
                  <a:pt x="76729" y="281335"/>
                </a:cubicBezTo>
                <a:cubicBezTo>
                  <a:pt x="76729" y="281335"/>
                  <a:pt x="76729" y="281335"/>
                  <a:pt x="95250" y="281335"/>
                </a:cubicBezTo>
                <a:cubicBezTo>
                  <a:pt x="95250" y="281335"/>
                  <a:pt x="95250" y="281335"/>
                  <a:pt x="95250" y="265559"/>
                </a:cubicBezTo>
                <a:cubicBezTo>
                  <a:pt x="95250" y="258986"/>
                  <a:pt x="100542" y="253727"/>
                  <a:pt x="107156" y="253727"/>
                </a:cubicBezTo>
                <a:cubicBezTo>
                  <a:pt x="107156" y="253727"/>
                  <a:pt x="107156" y="253727"/>
                  <a:pt x="128323" y="253727"/>
                </a:cubicBezTo>
                <a:cubicBezTo>
                  <a:pt x="128323" y="253727"/>
                  <a:pt x="128323" y="253727"/>
                  <a:pt x="128323" y="216917"/>
                </a:cubicBezTo>
                <a:cubicBezTo>
                  <a:pt x="128323" y="198512"/>
                  <a:pt x="119063" y="181421"/>
                  <a:pt x="103188" y="170904"/>
                </a:cubicBezTo>
                <a:cubicBezTo>
                  <a:pt x="87313" y="163016"/>
                  <a:pt x="75406" y="148555"/>
                  <a:pt x="67469" y="132780"/>
                </a:cubicBezTo>
                <a:cubicBezTo>
                  <a:pt x="67469" y="132780"/>
                  <a:pt x="67469" y="132780"/>
                  <a:pt x="59531" y="132780"/>
                </a:cubicBezTo>
                <a:cubicBezTo>
                  <a:pt x="26458" y="132780"/>
                  <a:pt x="0" y="106487"/>
                  <a:pt x="0" y="73620"/>
                </a:cubicBezTo>
                <a:cubicBezTo>
                  <a:pt x="0" y="73620"/>
                  <a:pt x="0" y="73620"/>
                  <a:pt x="0" y="27608"/>
                </a:cubicBezTo>
                <a:cubicBezTo>
                  <a:pt x="0" y="27608"/>
                  <a:pt x="0" y="27608"/>
                  <a:pt x="59531" y="27608"/>
                </a:cubicBezTo>
                <a:cubicBezTo>
                  <a:pt x="59531" y="27608"/>
                  <a:pt x="59531" y="27608"/>
                  <a:pt x="59531" y="0"/>
                </a:cubicBezTo>
                <a:close/>
              </a:path>
            </a:pathLst>
          </a:custGeom>
          <a:solidFill>
            <a:schemeClr val="bg1"/>
          </a:solidFill>
          <a:ln w="1587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DB09175-4855-D4E0-63FD-30554039C44B}"/>
              </a:ext>
            </a:extLst>
          </p:cNvPr>
          <p:cNvGrpSpPr/>
          <p:nvPr/>
        </p:nvGrpSpPr>
        <p:grpSpPr>
          <a:xfrm>
            <a:off x="791426" y="4537090"/>
            <a:ext cx="2114550" cy="1188219"/>
            <a:chOff x="458707" y="4386745"/>
            <a:chExt cx="2114550" cy="118821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7AD6A7B-8C35-BC90-01E8-AB821189EE1F}"/>
                </a:ext>
              </a:extLst>
            </p:cNvPr>
            <p:cNvSpPr txBox="1"/>
            <p:nvPr/>
          </p:nvSpPr>
          <p:spPr>
            <a:xfrm>
              <a:off x="73255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342835E-4E7A-BE64-EFB5-DBA23864BAD9}"/>
                </a:ext>
              </a:extLst>
            </p:cNvPr>
            <p:cNvSpPr txBox="1"/>
            <p:nvPr/>
          </p:nvSpPr>
          <p:spPr>
            <a:xfrm>
              <a:off x="458707" y="4778207"/>
              <a:ext cx="211455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6C37279-F52A-89A7-7C6C-C1F9FD08984B}"/>
              </a:ext>
            </a:extLst>
          </p:cNvPr>
          <p:cNvGrpSpPr/>
          <p:nvPr/>
        </p:nvGrpSpPr>
        <p:grpSpPr>
          <a:xfrm>
            <a:off x="5584583" y="4281534"/>
            <a:ext cx="2114550" cy="1188219"/>
            <a:chOff x="458707" y="4386745"/>
            <a:chExt cx="2114550" cy="118821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DB8729C-0D46-63AB-9CFF-91127346493C}"/>
                </a:ext>
              </a:extLst>
            </p:cNvPr>
            <p:cNvSpPr txBox="1"/>
            <p:nvPr/>
          </p:nvSpPr>
          <p:spPr>
            <a:xfrm>
              <a:off x="73255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2A9634C-F27A-5671-E0FD-CB5BAA2442D6}"/>
                </a:ext>
              </a:extLst>
            </p:cNvPr>
            <p:cNvSpPr txBox="1"/>
            <p:nvPr/>
          </p:nvSpPr>
          <p:spPr>
            <a:xfrm>
              <a:off x="458707" y="4778207"/>
              <a:ext cx="211455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F15E896-8CF2-52CD-D1AF-9D8E7EC6AF37}"/>
              </a:ext>
            </a:extLst>
          </p:cNvPr>
          <p:cNvGrpSpPr/>
          <p:nvPr/>
        </p:nvGrpSpPr>
        <p:grpSpPr>
          <a:xfrm>
            <a:off x="3171489" y="1745442"/>
            <a:ext cx="2114550" cy="1188219"/>
            <a:chOff x="458707" y="4386745"/>
            <a:chExt cx="2114550" cy="118821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E0C9001-9268-DB9D-ABA7-FEB28840A7EC}"/>
                </a:ext>
              </a:extLst>
            </p:cNvPr>
            <p:cNvSpPr txBox="1"/>
            <p:nvPr/>
          </p:nvSpPr>
          <p:spPr>
            <a:xfrm>
              <a:off x="73255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885648F-F831-267D-2F07-C6159A3C528C}"/>
                </a:ext>
              </a:extLst>
            </p:cNvPr>
            <p:cNvSpPr txBox="1"/>
            <p:nvPr/>
          </p:nvSpPr>
          <p:spPr>
            <a:xfrm>
              <a:off x="458707" y="4778207"/>
              <a:ext cx="211455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35F03C7-232C-F17A-4F9C-9D218AE04940}"/>
              </a:ext>
            </a:extLst>
          </p:cNvPr>
          <p:cNvGrpSpPr/>
          <p:nvPr/>
        </p:nvGrpSpPr>
        <p:grpSpPr>
          <a:xfrm>
            <a:off x="7997679" y="1745442"/>
            <a:ext cx="2114550" cy="1188219"/>
            <a:chOff x="458707" y="4386745"/>
            <a:chExt cx="2114550" cy="118821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241E815-FD37-4ACD-D77C-D29F1B224B16}"/>
                </a:ext>
              </a:extLst>
            </p:cNvPr>
            <p:cNvSpPr txBox="1"/>
            <p:nvPr/>
          </p:nvSpPr>
          <p:spPr>
            <a:xfrm>
              <a:off x="73255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397EFA4-611C-2082-1591-0FBE6B98D44B}"/>
                </a:ext>
              </a:extLst>
            </p:cNvPr>
            <p:cNvSpPr txBox="1"/>
            <p:nvPr/>
          </p:nvSpPr>
          <p:spPr>
            <a:xfrm>
              <a:off x="458707" y="4778207"/>
              <a:ext cx="211455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846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B54806A-EB71-595F-1934-6DD859D743C2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917D02B-7376-80E6-594A-6A147A10DA7C}"/>
              </a:ext>
            </a:extLst>
          </p:cNvPr>
          <p:cNvGrpSpPr/>
          <p:nvPr/>
        </p:nvGrpSpPr>
        <p:grpSpPr>
          <a:xfrm>
            <a:off x="623887" y="1944688"/>
            <a:ext cx="2686052" cy="1790702"/>
            <a:chOff x="234949" y="2097088"/>
            <a:chExt cx="2686052" cy="1790702"/>
          </a:xfrm>
        </p:grpSpPr>
        <p:graphicFrame>
          <p:nvGraphicFramePr>
            <p:cNvPr id="25" name="图表 24">
              <a:extLst>
                <a:ext uri="{FF2B5EF4-FFF2-40B4-BE49-F238E27FC236}">
                  <a16:creationId xmlns:a16="http://schemas.microsoft.com/office/drawing/2014/main" id="{89DAA23C-9EAF-597F-5CE2-5146047CFAE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14502181"/>
                </p:ext>
              </p:extLst>
            </p:nvPr>
          </p:nvGraphicFramePr>
          <p:xfrm>
            <a:off x="234949" y="2097088"/>
            <a:ext cx="2686052" cy="179070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E857F61-7228-178B-B886-7776405D14CD}"/>
                </a:ext>
              </a:extLst>
            </p:cNvPr>
            <p:cNvSpPr txBox="1"/>
            <p:nvPr/>
          </p:nvSpPr>
          <p:spPr>
            <a:xfrm>
              <a:off x="1063625" y="2730829"/>
              <a:ext cx="1028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cs typeface="+mn-ea"/>
                  <a:sym typeface="+mn-lt"/>
                </a:rPr>
                <a:t>80%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id="{61EC760C-E657-9D73-B8A6-BBE6FD890B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8230990"/>
              </p:ext>
            </p:extLst>
          </p:nvPr>
        </p:nvGraphicFramePr>
        <p:xfrm>
          <a:off x="3412595" y="1944688"/>
          <a:ext cx="2686052" cy="179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文本框 27">
            <a:extLst>
              <a:ext uri="{FF2B5EF4-FFF2-40B4-BE49-F238E27FC236}">
                <a16:creationId xmlns:a16="http://schemas.microsoft.com/office/drawing/2014/main" id="{FE041C23-4D4A-7D24-CCD8-04712E25D1D8}"/>
              </a:ext>
            </a:extLst>
          </p:cNvPr>
          <p:cNvSpPr txBox="1"/>
          <p:nvPr/>
        </p:nvSpPr>
        <p:spPr>
          <a:xfrm>
            <a:off x="4241271" y="2578429"/>
            <a:ext cx="102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50%</a:t>
            </a:r>
            <a:endParaRPr lang="zh-CN" altLang="en-US" sz="2800" dirty="0">
              <a:cs typeface="+mn-ea"/>
              <a:sym typeface="+mn-lt"/>
            </a:endParaRPr>
          </a:p>
        </p:txBody>
      </p:sp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id="{E419A55F-A0BE-81D3-343B-D2DD28DBB7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6412913"/>
              </p:ext>
            </p:extLst>
          </p:nvPr>
        </p:nvGraphicFramePr>
        <p:xfrm>
          <a:off x="6201303" y="1944688"/>
          <a:ext cx="2686052" cy="179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0" name="文本框 29">
            <a:extLst>
              <a:ext uri="{FF2B5EF4-FFF2-40B4-BE49-F238E27FC236}">
                <a16:creationId xmlns:a16="http://schemas.microsoft.com/office/drawing/2014/main" id="{7E2FC378-A872-D2E4-0173-36EF7B457CCD}"/>
              </a:ext>
            </a:extLst>
          </p:cNvPr>
          <p:cNvSpPr txBox="1"/>
          <p:nvPr/>
        </p:nvSpPr>
        <p:spPr>
          <a:xfrm>
            <a:off x="7029979" y="2578429"/>
            <a:ext cx="102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20%</a:t>
            </a:r>
            <a:endParaRPr lang="zh-CN" altLang="en-US" sz="2800" dirty="0">
              <a:cs typeface="+mn-ea"/>
              <a:sym typeface="+mn-lt"/>
            </a:endParaRPr>
          </a:p>
        </p:txBody>
      </p:sp>
      <p:graphicFrame>
        <p:nvGraphicFramePr>
          <p:cNvPr id="31" name="图表 30">
            <a:extLst>
              <a:ext uri="{FF2B5EF4-FFF2-40B4-BE49-F238E27FC236}">
                <a16:creationId xmlns:a16="http://schemas.microsoft.com/office/drawing/2014/main" id="{D0E4F290-018E-A913-CC11-1DD0A8F642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1375510"/>
              </p:ext>
            </p:extLst>
          </p:nvPr>
        </p:nvGraphicFramePr>
        <p:xfrm>
          <a:off x="8990011" y="1944688"/>
          <a:ext cx="2686052" cy="179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2" name="文本框 31">
            <a:extLst>
              <a:ext uri="{FF2B5EF4-FFF2-40B4-BE49-F238E27FC236}">
                <a16:creationId xmlns:a16="http://schemas.microsoft.com/office/drawing/2014/main" id="{A764C225-CE54-EC11-B4CA-15B942DECC29}"/>
              </a:ext>
            </a:extLst>
          </p:cNvPr>
          <p:cNvSpPr txBox="1"/>
          <p:nvPr/>
        </p:nvSpPr>
        <p:spPr>
          <a:xfrm>
            <a:off x="9818687" y="2578429"/>
            <a:ext cx="1028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cs typeface="+mn-ea"/>
                <a:sym typeface="+mn-lt"/>
              </a:rPr>
              <a:t>37%</a:t>
            </a:r>
            <a:endParaRPr lang="zh-CN" altLang="en-US" sz="2800" dirty="0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3FB0018-D067-526E-9E54-758C35800B97}"/>
              </a:ext>
            </a:extLst>
          </p:cNvPr>
          <p:cNvGrpSpPr/>
          <p:nvPr/>
        </p:nvGrpSpPr>
        <p:grpSpPr>
          <a:xfrm>
            <a:off x="909638" y="3775021"/>
            <a:ext cx="2114550" cy="1188219"/>
            <a:chOff x="458707" y="4386745"/>
            <a:chExt cx="2114550" cy="118821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4A8EB88-41DA-245A-47CE-CD0AF35FC876}"/>
                </a:ext>
              </a:extLst>
            </p:cNvPr>
            <p:cNvSpPr txBox="1"/>
            <p:nvPr/>
          </p:nvSpPr>
          <p:spPr>
            <a:xfrm>
              <a:off x="73255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A5CB5A1-93B0-1B99-F0D0-B82F6D2E2541}"/>
                </a:ext>
              </a:extLst>
            </p:cNvPr>
            <p:cNvSpPr txBox="1"/>
            <p:nvPr/>
          </p:nvSpPr>
          <p:spPr>
            <a:xfrm>
              <a:off x="458707" y="4778207"/>
              <a:ext cx="211455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7E5516D-3DAF-BCF3-AC8B-C9EA5E9B1DC0}"/>
              </a:ext>
            </a:extLst>
          </p:cNvPr>
          <p:cNvGrpSpPr/>
          <p:nvPr/>
        </p:nvGrpSpPr>
        <p:grpSpPr>
          <a:xfrm>
            <a:off x="3698346" y="3775021"/>
            <a:ext cx="2114550" cy="1188219"/>
            <a:chOff x="458707" y="4386745"/>
            <a:chExt cx="2114550" cy="118821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A38A214-7984-8979-EC6F-0C4830A4D62A}"/>
                </a:ext>
              </a:extLst>
            </p:cNvPr>
            <p:cNvSpPr txBox="1"/>
            <p:nvPr/>
          </p:nvSpPr>
          <p:spPr>
            <a:xfrm>
              <a:off x="73255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328C893-96D2-99DE-579C-61D2232213DA}"/>
                </a:ext>
              </a:extLst>
            </p:cNvPr>
            <p:cNvSpPr txBox="1"/>
            <p:nvPr/>
          </p:nvSpPr>
          <p:spPr>
            <a:xfrm>
              <a:off x="458707" y="4778207"/>
              <a:ext cx="211455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5FD1D2C-3DE2-F420-FBE3-AE65EDA514B9}"/>
              </a:ext>
            </a:extLst>
          </p:cNvPr>
          <p:cNvGrpSpPr/>
          <p:nvPr/>
        </p:nvGrpSpPr>
        <p:grpSpPr>
          <a:xfrm>
            <a:off x="6487054" y="3775021"/>
            <a:ext cx="2114550" cy="1188219"/>
            <a:chOff x="458707" y="4386745"/>
            <a:chExt cx="2114550" cy="118821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258B27C-DD2B-1699-A3C3-70AB8471B719}"/>
                </a:ext>
              </a:extLst>
            </p:cNvPr>
            <p:cNvSpPr txBox="1"/>
            <p:nvPr/>
          </p:nvSpPr>
          <p:spPr>
            <a:xfrm>
              <a:off x="73255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C1ED2C4-ABAD-ECF3-64CE-891194AD7DB0}"/>
                </a:ext>
              </a:extLst>
            </p:cNvPr>
            <p:cNvSpPr txBox="1"/>
            <p:nvPr/>
          </p:nvSpPr>
          <p:spPr>
            <a:xfrm>
              <a:off x="458707" y="4778207"/>
              <a:ext cx="211455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4FF3978-5759-62E2-E3EE-AF93E5848BD8}"/>
              </a:ext>
            </a:extLst>
          </p:cNvPr>
          <p:cNvGrpSpPr/>
          <p:nvPr/>
        </p:nvGrpSpPr>
        <p:grpSpPr>
          <a:xfrm>
            <a:off x="9275762" y="3775021"/>
            <a:ext cx="2114550" cy="1188219"/>
            <a:chOff x="458707" y="4386745"/>
            <a:chExt cx="2114550" cy="118821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6F2498F-1161-0AAE-1DDE-5EEBAA29D13B}"/>
                </a:ext>
              </a:extLst>
            </p:cNvPr>
            <p:cNvSpPr txBox="1"/>
            <p:nvPr/>
          </p:nvSpPr>
          <p:spPr>
            <a:xfrm>
              <a:off x="73255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6CF54BA-66B6-AA3A-1C79-D235122B8A7C}"/>
                </a:ext>
              </a:extLst>
            </p:cNvPr>
            <p:cNvSpPr txBox="1"/>
            <p:nvPr/>
          </p:nvSpPr>
          <p:spPr>
            <a:xfrm>
              <a:off x="458707" y="4778207"/>
              <a:ext cx="211455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8084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B54806A-EB71-595F-1934-6DD859D743C2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0769DD80-6F58-81A6-EAA2-BB4D90A44687}"/>
              </a:ext>
            </a:extLst>
          </p:cNvPr>
          <p:cNvSpPr/>
          <p:nvPr/>
        </p:nvSpPr>
        <p:spPr>
          <a:xfrm flipH="1">
            <a:off x="1046379" y="1623000"/>
            <a:ext cx="4878172" cy="1924050"/>
          </a:xfrm>
          <a:prstGeom prst="round2Diag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1375B387-8370-E1CD-E5E3-64295C918548}"/>
              </a:ext>
            </a:extLst>
          </p:cNvPr>
          <p:cNvSpPr/>
          <p:nvPr/>
        </p:nvSpPr>
        <p:spPr>
          <a:xfrm>
            <a:off x="6247029" y="1623000"/>
            <a:ext cx="4878172" cy="1924050"/>
          </a:xfrm>
          <a:prstGeom prst="round2DiagRect">
            <a:avLst/>
          </a:prstGeom>
          <a:gradFill>
            <a:gsLst>
              <a:gs pos="0">
                <a:srgbClr val="D4DAEC"/>
              </a:gs>
              <a:gs pos="100000">
                <a:srgbClr val="98D2F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53B299D9-FAD2-D03F-F42F-EA1E493F146B}"/>
              </a:ext>
            </a:extLst>
          </p:cNvPr>
          <p:cNvSpPr/>
          <p:nvPr/>
        </p:nvSpPr>
        <p:spPr>
          <a:xfrm>
            <a:off x="1046379" y="3794700"/>
            <a:ext cx="4878172" cy="1924050"/>
          </a:xfrm>
          <a:prstGeom prst="round2DiagRect">
            <a:avLst/>
          </a:prstGeom>
          <a:gradFill>
            <a:gsLst>
              <a:gs pos="0">
                <a:srgbClr val="1F8AE1"/>
              </a:gs>
              <a:gs pos="100000">
                <a:srgbClr val="284BD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19476863-468A-8FF2-44FC-21BE788B8DCA}"/>
              </a:ext>
            </a:extLst>
          </p:cNvPr>
          <p:cNvSpPr/>
          <p:nvPr/>
        </p:nvSpPr>
        <p:spPr>
          <a:xfrm flipH="1">
            <a:off x="6267451" y="3794700"/>
            <a:ext cx="4878172" cy="1924050"/>
          </a:xfrm>
          <a:prstGeom prst="round2Diag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05762C4-94A6-63EE-280D-AFEF3129C9FB}"/>
              </a:ext>
            </a:extLst>
          </p:cNvPr>
          <p:cNvGrpSpPr/>
          <p:nvPr/>
        </p:nvGrpSpPr>
        <p:grpSpPr>
          <a:xfrm>
            <a:off x="6997211" y="2160957"/>
            <a:ext cx="3377808" cy="848136"/>
            <a:chOff x="546100" y="4386745"/>
            <a:chExt cx="3377808" cy="84813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ECF3703-5AC3-CCEF-F1F4-08DFED28C646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BABEB49-4329-F56C-48B7-861E204EC889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C8A090D-F8C7-E03C-E57B-2A8816DCCC96}"/>
              </a:ext>
            </a:extLst>
          </p:cNvPr>
          <p:cNvGrpSpPr/>
          <p:nvPr/>
        </p:nvGrpSpPr>
        <p:grpSpPr>
          <a:xfrm>
            <a:off x="1802910" y="4295873"/>
            <a:ext cx="3365109" cy="848136"/>
            <a:chOff x="558799" y="4386745"/>
            <a:chExt cx="3365109" cy="84813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71583B2-8532-00BC-5AC5-05C0C06041F6}"/>
                </a:ext>
              </a:extLst>
            </p:cNvPr>
            <p:cNvSpPr txBox="1"/>
            <p:nvPr/>
          </p:nvSpPr>
          <p:spPr>
            <a:xfrm>
              <a:off x="2357046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343E97-10BB-0BCF-9F4D-B0728A871533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73748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BB3D389-DF82-D778-C7A6-759CBA6AE692}"/>
              </a:ext>
            </a:extLst>
          </p:cNvPr>
          <p:cNvSpPr txBox="1"/>
          <p:nvPr/>
        </p:nvSpPr>
        <p:spPr>
          <a:xfrm>
            <a:off x="2834406" y="-637498"/>
            <a:ext cx="655179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b="1" dirty="0">
                <a:gradFill>
                  <a:gsLst>
                    <a:gs pos="0">
                      <a:srgbClr val="02A7E3">
                        <a:alpha val="0"/>
                      </a:srgbClr>
                    </a:gs>
                    <a:gs pos="97248">
                      <a:srgbClr val="284BDC">
                        <a:alpha val="18000"/>
                      </a:srgbClr>
                    </a:gs>
                  </a:gsLst>
                  <a:lin ang="16800000" scaled="0"/>
                </a:gradFill>
              </a:rPr>
              <a:t>03</a:t>
            </a:r>
            <a:endParaRPr lang="zh-CN" altLang="en-US" sz="41300" b="1" dirty="0">
              <a:gradFill>
                <a:gsLst>
                  <a:gs pos="0">
                    <a:srgbClr val="02A7E3">
                      <a:alpha val="0"/>
                    </a:srgbClr>
                  </a:gs>
                  <a:gs pos="97248">
                    <a:srgbClr val="284BDC">
                      <a:alpha val="18000"/>
                    </a:srgbClr>
                  </a:gs>
                </a:gsLst>
                <a:lin ang="16800000" scaled="0"/>
              </a:gradFill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2B776A6-EF5C-6FED-BC4A-3DB3169CF2A9}"/>
              </a:ext>
            </a:extLst>
          </p:cNvPr>
          <p:cNvGrpSpPr/>
          <p:nvPr/>
        </p:nvGrpSpPr>
        <p:grpSpPr>
          <a:xfrm rot="5400000">
            <a:off x="398170" y="-6751677"/>
            <a:ext cx="11660224" cy="11660224"/>
            <a:chOff x="265888" y="-3437546"/>
            <a:chExt cx="11660224" cy="11660224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008976C-690A-C0CA-B624-7B4D37B4DCCB}"/>
                </a:ext>
              </a:extLst>
            </p:cNvPr>
            <p:cNvSpPr/>
            <p:nvPr/>
          </p:nvSpPr>
          <p:spPr>
            <a:xfrm>
              <a:off x="885910" y="-2817524"/>
              <a:ext cx="10420180" cy="10420180"/>
            </a:xfrm>
            <a:prstGeom prst="ellipse">
              <a:avLst/>
            </a:prstGeom>
            <a:noFill/>
            <a:ln w="38100" cap="flat" cmpd="sng" algn="ctr">
              <a:gradFill flip="none" rotWithShape="1">
                <a:gsLst>
                  <a:gs pos="56000">
                    <a:srgbClr val="02A7E3">
                      <a:alpha val="10000"/>
                    </a:srgbClr>
                  </a:gs>
                  <a:gs pos="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508FA406-6F63-03E1-A448-C5EDD3AA376C}"/>
                </a:ext>
              </a:extLst>
            </p:cNvPr>
            <p:cNvSpPr/>
            <p:nvPr/>
          </p:nvSpPr>
          <p:spPr>
            <a:xfrm>
              <a:off x="265888" y="-3437546"/>
              <a:ext cx="11660224" cy="11660224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73000">
                    <a:srgbClr val="02A7E3">
                      <a:alpha val="19000"/>
                    </a:srgbClr>
                  </a:gs>
                  <a:gs pos="3600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025B447C-061F-768B-3FF3-4B7036641A4D}"/>
                </a:ext>
              </a:extLst>
            </p:cNvPr>
            <p:cNvSpPr/>
            <p:nvPr/>
          </p:nvSpPr>
          <p:spPr>
            <a:xfrm>
              <a:off x="1394156" y="-2309278"/>
              <a:ext cx="9403688" cy="9403688"/>
            </a:xfrm>
            <a:prstGeom prst="ellipse">
              <a:avLst/>
            </a:prstGeom>
            <a:noFill/>
            <a:ln w="127000">
              <a:gradFill>
                <a:gsLst>
                  <a:gs pos="0">
                    <a:srgbClr val="02A7E3">
                      <a:alpha val="0"/>
                    </a:srgbClr>
                  </a:gs>
                  <a:gs pos="97248">
                    <a:srgbClr val="02A7E3">
                      <a:alpha val="0"/>
                    </a:srgbClr>
                  </a:gs>
                  <a:gs pos="51000">
                    <a:srgbClr val="02A7E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1" name="Picture 48">
            <a:extLst>
              <a:ext uri="{FF2B5EF4-FFF2-40B4-BE49-F238E27FC236}">
                <a16:creationId xmlns:a16="http://schemas.microsoft.com/office/drawing/2014/main" id="{9ECE1FBB-853B-07E8-721A-875CB3E4ED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74590"/>
            <a:ext cx="12186317" cy="3992806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9BFA2455-2640-D31B-4721-7BDAF8431DF4}"/>
              </a:ext>
            </a:extLst>
          </p:cNvPr>
          <p:cNvGrpSpPr/>
          <p:nvPr/>
        </p:nvGrpSpPr>
        <p:grpSpPr>
          <a:xfrm>
            <a:off x="9084045" y="1933864"/>
            <a:ext cx="861142" cy="861142"/>
            <a:chOff x="1122784" y="2998429"/>
            <a:chExt cx="861142" cy="86114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A894A3C6-9902-AE8B-76CD-6E937AED93C7}"/>
                </a:ext>
              </a:extLst>
            </p:cNvPr>
            <p:cNvSpPr/>
            <p:nvPr/>
          </p:nvSpPr>
          <p:spPr>
            <a:xfrm>
              <a:off x="1122784" y="2998429"/>
              <a:ext cx="861142" cy="8611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7B330D3-259B-90A0-F377-AD9FE736E1AC}"/>
                </a:ext>
              </a:extLst>
            </p:cNvPr>
            <p:cNvSpPr/>
            <p:nvPr/>
          </p:nvSpPr>
          <p:spPr>
            <a:xfrm>
              <a:off x="1122784" y="2998429"/>
              <a:ext cx="861142" cy="861142"/>
            </a:xfrm>
            <a:prstGeom prst="ellipse">
              <a:avLst/>
            </a:prstGeom>
            <a:gradFill>
              <a:gsLst>
                <a:gs pos="0">
                  <a:srgbClr val="02A7E3">
                    <a:alpha val="52000"/>
                  </a:srgbClr>
                </a:gs>
                <a:gs pos="97248">
                  <a:srgbClr val="284BDC">
                    <a:alpha val="3000"/>
                  </a:srgbClr>
                </a:gs>
              </a:gsLst>
              <a:lin ang="5400000" scaled="1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D72AEDDD-3DA7-A411-D580-37F20F5855B0}"/>
              </a:ext>
            </a:extLst>
          </p:cNvPr>
          <p:cNvSpPr/>
          <p:nvPr/>
        </p:nvSpPr>
        <p:spPr>
          <a:xfrm>
            <a:off x="2154349" y="2319365"/>
            <a:ext cx="343622" cy="343622"/>
          </a:xfrm>
          <a:prstGeom prst="ellipse">
            <a:avLst/>
          </a:prstGeom>
          <a:gradFill>
            <a:gsLst>
              <a:gs pos="0">
                <a:srgbClr val="02A7E3"/>
              </a:gs>
              <a:gs pos="97248">
                <a:srgbClr val="284BDC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4925813" y="1651403"/>
            <a:ext cx="2340374" cy="2340374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51324C1-C98A-2A01-FE3C-62E77A0FE128}"/>
              </a:ext>
            </a:extLst>
          </p:cNvPr>
          <p:cNvSpPr txBox="1"/>
          <p:nvPr/>
        </p:nvSpPr>
        <p:spPr>
          <a:xfrm>
            <a:off x="5060132" y="2841761"/>
            <a:ext cx="20717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工作不足之处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BA4EDE-D715-E4B4-83EC-18F943C65D42}"/>
              </a:ext>
            </a:extLst>
          </p:cNvPr>
          <p:cNvSpPr txBox="1"/>
          <p:nvPr/>
        </p:nvSpPr>
        <p:spPr>
          <a:xfrm>
            <a:off x="2162733" y="4117392"/>
            <a:ext cx="786085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80C3CFA-3FDB-DA27-C3C7-7644B2E0790A}"/>
              </a:ext>
            </a:extLst>
          </p:cNvPr>
          <p:cNvSpPr/>
          <p:nvPr/>
        </p:nvSpPr>
        <p:spPr>
          <a:xfrm rot="5154528">
            <a:off x="10673402" y="425109"/>
            <a:ext cx="3145326" cy="3145326"/>
          </a:xfrm>
          <a:prstGeom prst="ellipse">
            <a:avLst/>
          </a:prstGeom>
          <a:gradFill>
            <a:gsLst>
              <a:gs pos="0">
                <a:srgbClr val="02A7E3">
                  <a:alpha val="16000"/>
                </a:srgbClr>
              </a:gs>
              <a:gs pos="97248">
                <a:srgbClr val="284BDC">
                  <a:alpha val="1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27B18B-ABCE-5AA3-52D7-D80CC34ADDAF}"/>
              </a:ext>
            </a:extLst>
          </p:cNvPr>
          <p:cNvSpPr/>
          <p:nvPr/>
        </p:nvSpPr>
        <p:spPr>
          <a:xfrm rot="5154528">
            <a:off x="5000981" y="-1461862"/>
            <a:ext cx="2060025" cy="2060025"/>
          </a:xfrm>
          <a:prstGeom prst="ellipse">
            <a:avLst/>
          </a:prstGeom>
          <a:gradFill>
            <a:gsLst>
              <a:gs pos="0">
                <a:srgbClr val="02A7E3">
                  <a:alpha val="16000"/>
                </a:srgbClr>
              </a:gs>
              <a:gs pos="97248">
                <a:srgbClr val="284BDC">
                  <a:alpha val="1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16606C9-879D-1A70-FC82-87274524FC66}"/>
              </a:ext>
            </a:extLst>
          </p:cNvPr>
          <p:cNvGrpSpPr/>
          <p:nvPr/>
        </p:nvGrpSpPr>
        <p:grpSpPr>
          <a:xfrm>
            <a:off x="5606337" y="2101019"/>
            <a:ext cx="979325" cy="685528"/>
            <a:chOff x="6969464" y="2847170"/>
            <a:chExt cx="762000" cy="533400"/>
          </a:xfrm>
          <a:gradFill>
            <a:gsLst>
              <a:gs pos="100000">
                <a:srgbClr val="98D2F3"/>
              </a:gs>
              <a:gs pos="0">
                <a:schemeClr val="bg1"/>
              </a:gs>
            </a:gsLst>
            <a:lin ang="5400000" scaled="1"/>
          </a:gra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129D603-2593-D14D-EFD4-7742D0341ECE}"/>
                </a:ext>
              </a:extLst>
            </p:cNvPr>
            <p:cNvSpPr/>
            <p:nvPr/>
          </p:nvSpPr>
          <p:spPr>
            <a:xfrm>
              <a:off x="6969464" y="2847170"/>
              <a:ext cx="476250" cy="428625"/>
            </a:xfrm>
            <a:custGeom>
              <a:avLst/>
              <a:gdLst>
                <a:gd name="connsiteX0" fmla="*/ 323850 w 476250"/>
                <a:gd name="connsiteY0" fmla="*/ 66675 h 428625"/>
                <a:gd name="connsiteX1" fmla="*/ 476250 w 476250"/>
                <a:gd name="connsiteY1" fmla="*/ 66675 h 428625"/>
                <a:gd name="connsiteX2" fmla="*/ 476250 w 476250"/>
                <a:gd name="connsiteY2" fmla="*/ 38100 h 428625"/>
                <a:gd name="connsiteX3" fmla="*/ 438150 w 476250"/>
                <a:gd name="connsiteY3" fmla="*/ 0 h 428625"/>
                <a:gd name="connsiteX4" fmla="*/ 38100 w 476250"/>
                <a:gd name="connsiteY4" fmla="*/ 0 h 428625"/>
                <a:gd name="connsiteX5" fmla="*/ 0 w 476250"/>
                <a:gd name="connsiteY5" fmla="*/ 38100 h 428625"/>
                <a:gd name="connsiteX6" fmla="*/ 0 w 476250"/>
                <a:gd name="connsiteY6" fmla="*/ 295275 h 428625"/>
                <a:gd name="connsiteX7" fmla="*/ 38100 w 476250"/>
                <a:gd name="connsiteY7" fmla="*/ 333375 h 428625"/>
                <a:gd name="connsiteX8" fmla="*/ 95250 w 476250"/>
                <a:gd name="connsiteY8" fmla="*/ 333375 h 428625"/>
                <a:gd name="connsiteX9" fmla="*/ 95250 w 476250"/>
                <a:gd name="connsiteY9" fmla="*/ 428625 h 428625"/>
                <a:gd name="connsiteX10" fmla="*/ 190500 w 476250"/>
                <a:gd name="connsiteY10" fmla="*/ 333375 h 428625"/>
                <a:gd name="connsiteX11" fmla="*/ 247650 w 476250"/>
                <a:gd name="connsiteY11" fmla="*/ 333375 h 428625"/>
                <a:gd name="connsiteX12" fmla="*/ 247650 w 476250"/>
                <a:gd name="connsiteY12" fmla="*/ 142875 h 428625"/>
                <a:gd name="connsiteX13" fmla="*/ 323850 w 476250"/>
                <a:gd name="connsiteY13" fmla="*/ 6667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250" h="428625">
                  <a:moveTo>
                    <a:pt x="323850" y="66675"/>
                  </a:moveTo>
                  <a:lnTo>
                    <a:pt x="476250" y="66675"/>
                  </a:ln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95250" y="333375"/>
                  </a:lnTo>
                  <a:lnTo>
                    <a:pt x="95250" y="428625"/>
                  </a:lnTo>
                  <a:lnTo>
                    <a:pt x="190500" y="333375"/>
                  </a:lnTo>
                  <a:lnTo>
                    <a:pt x="247650" y="333375"/>
                  </a:lnTo>
                  <a:lnTo>
                    <a:pt x="247650" y="142875"/>
                  </a:lnTo>
                  <a:cubicBezTo>
                    <a:pt x="247650" y="100965"/>
                    <a:pt x="281940" y="66675"/>
                    <a:pt x="323850" y="666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1BA8D11-F444-2C5C-CCB7-B453D3791219}"/>
                </a:ext>
              </a:extLst>
            </p:cNvPr>
            <p:cNvSpPr/>
            <p:nvPr/>
          </p:nvSpPr>
          <p:spPr>
            <a:xfrm>
              <a:off x="7255214" y="2951945"/>
              <a:ext cx="476250" cy="428625"/>
            </a:xfrm>
            <a:custGeom>
              <a:avLst/>
              <a:gdLst>
                <a:gd name="connsiteX0" fmla="*/ 438150 w 476250"/>
                <a:gd name="connsiteY0" fmla="*/ 0 h 428625"/>
                <a:gd name="connsiteX1" fmla="*/ 38100 w 476250"/>
                <a:gd name="connsiteY1" fmla="*/ 0 h 428625"/>
                <a:gd name="connsiteX2" fmla="*/ 0 w 476250"/>
                <a:gd name="connsiteY2" fmla="*/ 38100 h 428625"/>
                <a:gd name="connsiteX3" fmla="*/ 0 w 476250"/>
                <a:gd name="connsiteY3" fmla="*/ 295275 h 428625"/>
                <a:gd name="connsiteX4" fmla="*/ 38100 w 476250"/>
                <a:gd name="connsiteY4" fmla="*/ 333375 h 428625"/>
                <a:gd name="connsiteX5" fmla="*/ 285750 w 476250"/>
                <a:gd name="connsiteY5" fmla="*/ 333375 h 428625"/>
                <a:gd name="connsiteX6" fmla="*/ 381000 w 476250"/>
                <a:gd name="connsiteY6" fmla="*/ 428625 h 428625"/>
                <a:gd name="connsiteX7" fmla="*/ 381000 w 476250"/>
                <a:gd name="connsiteY7" fmla="*/ 333375 h 428625"/>
                <a:gd name="connsiteX8" fmla="*/ 438150 w 476250"/>
                <a:gd name="connsiteY8" fmla="*/ 333375 h 428625"/>
                <a:gd name="connsiteX9" fmla="*/ 476250 w 476250"/>
                <a:gd name="connsiteY9" fmla="*/ 295275 h 428625"/>
                <a:gd name="connsiteX10" fmla="*/ 476250 w 476250"/>
                <a:gd name="connsiteY10" fmla="*/ 38100 h 428625"/>
                <a:gd name="connsiteX11" fmla="*/ 438150 w 476250"/>
                <a:gd name="connsiteY11" fmla="*/ 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6250" h="428625">
                  <a:moveTo>
                    <a:pt x="43815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285750" y="333375"/>
                  </a:lnTo>
                  <a:lnTo>
                    <a:pt x="381000" y="428625"/>
                  </a:lnTo>
                  <a:lnTo>
                    <a:pt x="381000" y="333375"/>
                  </a:lnTo>
                  <a:lnTo>
                    <a:pt x="438150" y="333375"/>
                  </a:lnTo>
                  <a:cubicBezTo>
                    <a:pt x="459105" y="333375"/>
                    <a:pt x="476250" y="316230"/>
                    <a:pt x="476250" y="295275"/>
                  </a:cubicBez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0081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B54806A-EB71-595F-1934-6DD859D743C2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工作不足之处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B64B108-B420-0ACB-57F4-B361AFB94500}"/>
              </a:ext>
            </a:extLst>
          </p:cNvPr>
          <p:cNvGrpSpPr/>
          <p:nvPr/>
        </p:nvGrpSpPr>
        <p:grpSpPr>
          <a:xfrm>
            <a:off x="3942045" y="1476089"/>
            <a:ext cx="4211356" cy="4202706"/>
            <a:chOff x="3942045" y="1476089"/>
            <a:chExt cx="4211356" cy="4202706"/>
          </a:xfrm>
          <a:blipFill dpi="0" rotWithShape="0">
            <a:blip r:embed="rId3"/>
            <a:srcRect/>
            <a:stretch>
              <a:fillRect l="-25000" t="-24000" r="-358" b="-35315"/>
            </a:stretch>
          </a:blipFill>
        </p:grpSpPr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648A5707-F110-3F23-0393-030DA964F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2045" y="1476719"/>
              <a:ext cx="2750824" cy="2746883"/>
            </a:xfrm>
            <a:custGeom>
              <a:avLst/>
              <a:gdLst/>
              <a:ahLst/>
              <a:cxnLst>
                <a:cxn ang="0">
                  <a:pos x="1067" y="0"/>
                </a:cxn>
                <a:cxn ang="0">
                  <a:pos x="0" y="0"/>
                </a:cxn>
                <a:cxn ang="0">
                  <a:pos x="0" y="1067"/>
                </a:cxn>
                <a:cxn ang="0">
                  <a:pos x="0" y="1067"/>
                </a:cxn>
                <a:cxn ang="0">
                  <a:pos x="0" y="1067"/>
                </a:cxn>
                <a:cxn ang="0">
                  <a:pos x="446" y="1067"/>
                </a:cxn>
                <a:cxn ang="0">
                  <a:pos x="453" y="1106"/>
                </a:cxn>
                <a:cxn ang="0">
                  <a:pos x="443" y="1169"/>
                </a:cxn>
                <a:cxn ang="0">
                  <a:pos x="403" y="1264"/>
                </a:cxn>
                <a:cxn ang="0">
                  <a:pos x="532" y="1395"/>
                </a:cxn>
                <a:cxn ang="0">
                  <a:pos x="661" y="1264"/>
                </a:cxn>
                <a:cxn ang="0">
                  <a:pos x="620" y="1168"/>
                </a:cxn>
                <a:cxn ang="0">
                  <a:pos x="610" y="1106"/>
                </a:cxn>
                <a:cxn ang="0">
                  <a:pos x="618" y="1067"/>
                </a:cxn>
                <a:cxn ang="0">
                  <a:pos x="1067" y="1067"/>
                </a:cxn>
                <a:cxn ang="0">
                  <a:pos x="1067" y="621"/>
                </a:cxn>
                <a:cxn ang="0">
                  <a:pos x="1106" y="614"/>
                </a:cxn>
                <a:cxn ang="0">
                  <a:pos x="1169" y="623"/>
                </a:cxn>
                <a:cxn ang="0">
                  <a:pos x="1264" y="664"/>
                </a:cxn>
                <a:cxn ang="0">
                  <a:pos x="1395" y="535"/>
                </a:cxn>
                <a:cxn ang="0">
                  <a:pos x="1264" y="406"/>
                </a:cxn>
                <a:cxn ang="0">
                  <a:pos x="1168" y="447"/>
                </a:cxn>
                <a:cxn ang="0">
                  <a:pos x="1106" y="457"/>
                </a:cxn>
                <a:cxn ang="0">
                  <a:pos x="1067" y="449"/>
                </a:cxn>
                <a:cxn ang="0">
                  <a:pos x="1067" y="0"/>
                </a:cxn>
                <a:cxn ang="0">
                  <a:pos x="1067" y="0"/>
                </a:cxn>
                <a:cxn ang="0">
                  <a:pos x="1067" y="0"/>
                </a:cxn>
              </a:cxnLst>
              <a:rect l="0" t="0" r="r" b="b"/>
              <a:pathLst>
                <a:path w="1395" h="1395">
                  <a:moveTo>
                    <a:pt x="106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67"/>
                    <a:pt x="0" y="1067"/>
                    <a:pt x="0" y="1067"/>
                  </a:cubicBezTo>
                  <a:cubicBezTo>
                    <a:pt x="0" y="1067"/>
                    <a:pt x="0" y="1067"/>
                    <a:pt x="0" y="1067"/>
                  </a:cubicBezTo>
                  <a:cubicBezTo>
                    <a:pt x="0" y="1067"/>
                    <a:pt x="0" y="1067"/>
                    <a:pt x="0" y="1067"/>
                  </a:cubicBezTo>
                  <a:cubicBezTo>
                    <a:pt x="446" y="1067"/>
                    <a:pt x="446" y="1067"/>
                    <a:pt x="446" y="1067"/>
                  </a:cubicBezTo>
                  <a:cubicBezTo>
                    <a:pt x="450" y="1075"/>
                    <a:pt x="453" y="1088"/>
                    <a:pt x="453" y="1106"/>
                  </a:cubicBezTo>
                  <a:cubicBezTo>
                    <a:pt x="453" y="1128"/>
                    <a:pt x="448" y="1150"/>
                    <a:pt x="443" y="1169"/>
                  </a:cubicBezTo>
                  <a:cubicBezTo>
                    <a:pt x="418" y="1193"/>
                    <a:pt x="403" y="1227"/>
                    <a:pt x="403" y="1264"/>
                  </a:cubicBezTo>
                  <a:cubicBezTo>
                    <a:pt x="403" y="1336"/>
                    <a:pt x="460" y="1395"/>
                    <a:pt x="532" y="1395"/>
                  </a:cubicBezTo>
                  <a:cubicBezTo>
                    <a:pt x="603" y="1395"/>
                    <a:pt x="661" y="1336"/>
                    <a:pt x="661" y="1264"/>
                  </a:cubicBezTo>
                  <a:cubicBezTo>
                    <a:pt x="661" y="1226"/>
                    <a:pt x="645" y="1192"/>
                    <a:pt x="620" y="1168"/>
                  </a:cubicBezTo>
                  <a:cubicBezTo>
                    <a:pt x="615" y="1149"/>
                    <a:pt x="610" y="1128"/>
                    <a:pt x="610" y="1106"/>
                  </a:cubicBezTo>
                  <a:cubicBezTo>
                    <a:pt x="610" y="1088"/>
                    <a:pt x="613" y="1075"/>
                    <a:pt x="618" y="1067"/>
                  </a:cubicBezTo>
                  <a:cubicBezTo>
                    <a:pt x="1067" y="1067"/>
                    <a:pt x="1067" y="1067"/>
                    <a:pt x="1067" y="1067"/>
                  </a:cubicBezTo>
                  <a:cubicBezTo>
                    <a:pt x="1067" y="621"/>
                    <a:pt x="1067" y="621"/>
                    <a:pt x="1067" y="621"/>
                  </a:cubicBezTo>
                  <a:cubicBezTo>
                    <a:pt x="1075" y="617"/>
                    <a:pt x="1088" y="614"/>
                    <a:pt x="1106" y="614"/>
                  </a:cubicBezTo>
                  <a:cubicBezTo>
                    <a:pt x="1129" y="614"/>
                    <a:pt x="1150" y="618"/>
                    <a:pt x="1169" y="623"/>
                  </a:cubicBezTo>
                  <a:cubicBezTo>
                    <a:pt x="1193" y="648"/>
                    <a:pt x="1227" y="664"/>
                    <a:pt x="1264" y="664"/>
                  </a:cubicBezTo>
                  <a:cubicBezTo>
                    <a:pt x="1336" y="664"/>
                    <a:pt x="1395" y="606"/>
                    <a:pt x="1395" y="535"/>
                  </a:cubicBezTo>
                  <a:cubicBezTo>
                    <a:pt x="1395" y="464"/>
                    <a:pt x="1336" y="406"/>
                    <a:pt x="1264" y="406"/>
                  </a:cubicBezTo>
                  <a:cubicBezTo>
                    <a:pt x="1226" y="406"/>
                    <a:pt x="1192" y="422"/>
                    <a:pt x="1168" y="447"/>
                  </a:cubicBezTo>
                  <a:cubicBezTo>
                    <a:pt x="1149" y="452"/>
                    <a:pt x="1128" y="457"/>
                    <a:pt x="1106" y="457"/>
                  </a:cubicBezTo>
                  <a:cubicBezTo>
                    <a:pt x="1088" y="457"/>
                    <a:pt x="1075" y="453"/>
                    <a:pt x="1067" y="449"/>
                  </a:cubicBezTo>
                  <a:cubicBezTo>
                    <a:pt x="1067" y="0"/>
                    <a:pt x="1067" y="0"/>
                    <a:pt x="1067" y="0"/>
                  </a:cubicBezTo>
                  <a:cubicBezTo>
                    <a:pt x="1067" y="0"/>
                    <a:pt x="1067" y="0"/>
                    <a:pt x="1067" y="0"/>
                  </a:cubicBezTo>
                  <a:cubicBezTo>
                    <a:pt x="1067" y="0"/>
                    <a:pt x="1067" y="0"/>
                    <a:pt x="1067" y="0"/>
                  </a:cubicBezTo>
                </a:path>
              </a:pathLst>
            </a:custGeom>
            <a:grpFill/>
            <a:ln w="412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7D98A24-5CBD-7A20-3DA9-34CB86078D32}"/>
                </a:ext>
              </a:extLst>
            </p:cNvPr>
            <p:cNvSpPr/>
            <p:nvPr/>
          </p:nvSpPr>
          <p:spPr>
            <a:xfrm>
              <a:off x="6047722" y="1476089"/>
              <a:ext cx="2105679" cy="2101687"/>
            </a:xfrm>
            <a:custGeom>
              <a:avLst/>
              <a:gdLst>
                <a:gd name="connsiteX0" fmla="*/ 0 w 1537179"/>
                <a:gd name="connsiteY0" fmla="*/ 0 h 1534266"/>
                <a:gd name="connsiteX1" fmla="*/ 1535644 w 1537179"/>
                <a:gd name="connsiteY1" fmla="*/ 0 h 1534266"/>
                <a:gd name="connsiteX2" fmla="*/ 1535644 w 1537179"/>
                <a:gd name="connsiteY2" fmla="*/ 646234 h 1534266"/>
                <a:gd name="connsiteX3" fmla="*/ 1537179 w 1537179"/>
                <a:gd name="connsiteY3" fmla="*/ 646721 h 1534266"/>
                <a:gd name="connsiteX4" fmla="*/ 1537179 w 1537179"/>
                <a:gd name="connsiteY4" fmla="*/ 893253 h 1534266"/>
                <a:gd name="connsiteX5" fmla="*/ 1535644 w 1537179"/>
                <a:gd name="connsiteY5" fmla="*/ 893789 h 1534266"/>
                <a:gd name="connsiteX6" fmla="*/ 1535644 w 1537179"/>
                <a:gd name="connsiteY6" fmla="*/ 1534266 h 1534266"/>
                <a:gd name="connsiteX7" fmla="*/ 893754 w 1537179"/>
                <a:gd name="connsiteY7" fmla="*/ 1534266 h 1534266"/>
                <a:gd name="connsiteX8" fmla="*/ 883679 w 1537179"/>
                <a:gd name="connsiteY8" fmla="*/ 1478135 h 1534266"/>
                <a:gd name="connsiteX9" fmla="*/ 896632 w 1537179"/>
                <a:gd name="connsiteY9" fmla="*/ 1387460 h 1534266"/>
                <a:gd name="connsiteX10" fmla="*/ 955640 w 1537179"/>
                <a:gd name="connsiteY10" fmla="*/ 1250729 h 1534266"/>
                <a:gd name="connsiteX11" fmla="*/ 769981 w 1537179"/>
                <a:gd name="connsiteY11" fmla="*/ 1062184 h 1534266"/>
                <a:gd name="connsiteX12" fmla="*/ 584322 w 1537179"/>
                <a:gd name="connsiteY12" fmla="*/ 1250729 h 1534266"/>
                <a:gd name="connsiteX13" fmla="*/ 643330 w 1537179"/>
                <a:gd name="connsiteY13" fmla="*/ 1388900 h 1534266"/>
                <a:gd name="connsiteX14" fmla="*/ 657722 w 1537179"/>
                <a:gd name="connsiteY14" fmla="*/ 1478135 h 1534266"/>
                <a:gd name="connsiteX15" fmla="*/ 646208 w 1537179"/>
                <a:gd name="connsiteY15" fmla="*/ 1534266 h 1534266"/>
                <a:gd name="connsiteX16" fmla="*/ 0 w 1537179"/>
                <a:gd name="connsiteY16" fmla="*/ 1534266 h 1534266"/>
                <a:gd name="connsiteX17" fmla="*/ 0 w 1537179"/>
                <a:gd name="connsiteY17" fmla="*/ 893789 h 1534266"/>
                <a:gd name="connsiteX18" fmla="*/ 56130 w 1537179"/>
                <a:gd name="connsiteY18" fmla="*/ 882275 h 1534266"/>
                <a:gd name="connsiteX19" fmla="*/ 146800 w 1537179"/>
                <a:gd name="connsiteY19" fmla="*/ 896668 h 1534266"/>
                <a:gd name="connsiteX20" fmla="*/ 283526 w 1537179"/>
                <a:gd name="connsiteY20" fmla="*/ 955678 h 1534266"/>
                <a:gd name="connsiteX21" fmla="*/ 472063 w 1537179"/>
                <a:gd name="connsiteY21" fmla="*/ 770012 h 1534266"/>
                <a:gd name="connsiteX22" fmla="*/ 283526 w 1537179"/>
                <a:gd name="connsiteY22" fmla="*/ 582906 h 1534266"/>
                <a:gd name="connsiteX23" fmla="*/ 146800 w 1537179"/>
                <a:gd name="connsiteY23" fmla="*/ 643356 h 1534266"/>
                <a:gd name="connsiteX24" fmla="*/ 56130 w 1537179"/>
                <a:gd name="connsiteY24" fmla="*/ 656309 h 1534266"/>
                <a:gd name="connsiteX25" fmla="*/ 0 w 1537179"/>
                <a:gd name="connsiteY25" fmla="*/ 646234 h 1534266"/>
                <a:gd name="connsiteX26" fmla="*/ 0 w 1537179"/>
                <a:gd name="connsiteY26" fmla="*/ 0 h 153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537179" h="1534266">
                  <a:moveTo>
                    <a:pt x="0" y="0"/>
                  </a:moveTo>
                  <a:cubicBezTo>
                    <a:pt x="0" y="0"/>
                    <a:pt x="0" y="0"/>
                    <a:pt x="1535644" y="0"/>
                  </a:cubicBezTo>
                  <a:cubicBezTo>
                    <a:pt x="1535644" y="0"/>
                    <a:pt x="1535644" y="0"/>
                    <a:pt x="1535644" y="646234"/>
                  </a:cubicBezTo>
                  <a:lnTo>
                    <a:pt x="1537179" y="646721"/>
                  </a:lnTo>
                  <a:lnTo>
                    <a:pt x="1537179" y="893253"/>
                  </a:lnTo>
                  <a:lnTo>
                    <a:pt x="1535644" y="893789"/>
                  </a:lnTo>
                  <a:cubicBezTo>
                    <a:pt x="1535644" y="893789"/>
                    <a:pt x="1535644" y="893789"/>
                    <a:pt x="1535644" y="1534266"/>
                  </a:cubicBezTo>
                  <a:cubicBezTo>
                    <a:pt x="1535644" y="1534266"/>
                    <a:pt x="1535644" y="1534266"/>
                    <a:pt x="893754" y="1534266"/>
                  </a:cubicBezTo>
                  <a:cubicBezTo>
                    <a:pt x="887997" y="1522752"/>
                    <a:pt x="883679" y="1504041"/>
                    <a:pt x="883679" y="1478135"/>
                  </a:cubicBezTo>
                  <a:cubicBezTo>
                    <a:pt x="883679" y="1446470"/>
                    <a:pt x="889436" y="1414806"/>
                    <a:pt x="896632" y="1387460"/>
                  </a:cubicBezTo>
                  <a:cubicBezTo>
                    <a:pt x="932613" y="1352918"/>
                    <a:pt x="955640" y="1305422"/>
                    <a:pt x="955640" y="1250729"/>
                  </a:cubicBezTo>
                  <a:cubicBezTo>
                    <a:pt x="955640" y="1147102"/>
                    <a:pt x="872165" y="1062184"/>
                    <a:pt x="769981" y="1062184"/>
                  </a:cubicBezTo>
                  <a:cubicBezTo>
                    <a:pt x="667797" y="1062184"/>
                    <a:pt x="584322" y="1147102"/>
                    <a:pt x="584322" y="1250729"/>
                  </a:cubicBezTo>
                  <a:cubicBezTo>
                    <a:pt x="584322" y="1305422"/>
                    <a:pt x="607350" y="1354357"/>
                    <a:pt x="643330" y="1388900"/>
                  </a:cubicBezTo>
                  <a:cubicBezTo>
                    <a:pt x="650526" y="1416246"/>
                    <a:pt x="657722" y="1446470"/>
                    <a:pt x="657722" y="1478135"/>
                  </a:cubicBezTo>
                  <a:cubicBezTo>
                    <a:pt x="657722" y="1504041"/>
                    <a:pt x="651965" y="1522752"/>
                    <a:pt x="646208" y="1534266"/>
                  </a:cubicBezTo>
                  <a:cubicBezTo>
                    <a:pt x="646208" y="1534266"/>
                    <a:pt x="646208" y="1534266"/>
                    <a:pt x="0" y="1534266"/>
                  </a:cubicBezTo>
                  <a:cubicBezTo>
                    <a:pt x="0" y="1534266"/>
                    <a:pt x="0" y="1534266"/>
                    <a:pt x="0" y="893789"/>
                  </a:cubicBezTo>
                  <a:cubicBezTo>
                    <a:pt x="12953" y="888032"/>
                    <a:pt x="30224" y="882275"/>
                    <a:pt x="56130" y="882275"/>
                  </a:cubicBezTo>
                  <a:cubicBezTo>
                    <a:pt x="89232" y="882275"/>
                    <a:pt x="119455" y="889471"/>
                    <a:pt x="146800" y="896668"/>
                  </a:cubicBezTo>
                  <a:cubicBezTo>
                    <a:pt x="181342" y="932650"/>
                    <a:pt x="230275" y="955678"/>
                    <a:pt x="283526" y="955678"/>
                  </a:cubicBezTo>
                  <a:cubicBezTo>
                    <a:pt x="388589" y="955678"/>
                    <a:pt x="472063" y="872200"/>
                    <a:pt x="472063" y="770012"/>
                  </a:cubicBezTo>
                  <a:cubicBezTo>
                    <a:pt x="472063" y="666384"/>
                    <a:pt x="388589" y="582906"/>
                    <a:pt x="283526" y="582906"/>
                  </a:cubicBezTo>
                  <a:cubicBezTo>
                    <a:pt x="230275" y="582906"/>
                    <a:pt x="181342" y="605934"/>
                    <a:pt x="146800" y="643356"/>
                  </a:cubicBezTo>
                  <a:cubicBezTo>
                    <a:pt x="119455" y="650552"/>
                    <a:pt x="89232" y="656309"/>
                    <a:pt x="56130" y="656309"/>
                  </a:cubicBezTo>
                  <a:cubicBezTo>
                    <a:pt x="30224" y="656309"/>
                    <a:pt x="12953" y="651991"/>
                    <a:pt x="0" y="646234"/>
                  </a:cubicBezTo>
                  <a:cubicBezTo>
                    <a:pt x="0" y="646234"/>
                    <a:pt x="0" y="646234"/>
                    <a:pt x="0" y="0"/>
                  </a:cubicBezTo>
                  <a:close/>
                </a:path>
              </a:pathLst>
            </a:custGeom>
            <a:grpFill/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5A12FB0-D58C-C088-D606-6562F2788F2B}"/>
                </a:ext>
              </a:extLst>
            </p:cNvPr>
            <p:cNvSpPr/>
            <p:nvPr/>
          </p:nvSpPr>
          <p:spPr>
            <a:xfrm>
              <a:off x="6047722" y="2930386"/>
              <a:ext cx="2105677" cy="2746883"/>
            </a:xfrm>
            <a:custGeom>
              <a:avLst/>
              <a:gdLst>
                <a:gd name="connsiteX0" fmla="*/ 770750 w 1537178"/>
                <a:gd name="connsiteY0" fmla="*/ 0 h 2005270"/>
                <a:gd name="connsiteX1" fmla="*/ 956595 w 1537178"/>
                <a:gd name="connsiteY1" fmla="*/ 187404 h 2005270"/>
                <a:gd name="connsiteX2" fmla="*/ 898968 w 1537178"/>
                <a:gd name="connsiteY2" fmla="*/ 324354 h 2005270"/>
                <a:gd name="connsiteX3" fmla="*/ 884562 w 1537178"/>
                <a:gd name="connsiteY3" fmla="*/ 415173 h 2005270"/>
                <a:gd name="connsiteX4" fmla="*/ 894646 w 1537178"/>
                <a:gd name="connsiteY4" fmla="*/ 472835 h 2005270"/>
                <a:gd name="connsiteX5" fmla="*/ 1537178 w 1537178"/>
                <a:gd name="connsiteY5" fmla="*/ 472835 h 2005270"/>
                <a:gd name="connsiteX6" fmla="*/ 1537178 w 1537178"/>
                <a:gd name="connsiteY6" fmla="*/ 629452 h 2005270"/>
                <a:gd name="connsiteX7" fmla="*/ 1537178 w 1537178"/>
                <a:gd name="connsiteY7" fmla="*/ 636923 h 2005270"/>
                <a:gd name="connsiteX8" fmla="*/ 1537178 w 1537178"/>
                <a:gd name="connsiteY8" fmla="*/ 743468 h 2005270"/>
                <a:gd name="connsiteX9" fmla="*/ 1537178 w 1537178"/>
                <a:gd name="connsiteY9" fmla="*/ 816921 h 2005270"/>
                <a:gd name="connsiteX10" fmla="*/ 1537178 w 1537178"/>
                <a:gd name="connsiteY10" fmla="*/ 902590 h 2005270"/>
                <a:gd name="connsiteX11" fmla="*/ 1537178 w 1537178"/>
                <a:gd name="connsiteY11" fmla="*/ 1001415 h 2005270"/>
                <a:gd name="connsiteX12" fmla="*/ 1537178 w 1537178"/>
                <a:gd name="connsiteY12" fmla="*/ 1114335 h 2005270"/>
                <a:gd name="connsiteX13" fmla="*/ 1537178 w 1537178"/>
                <a:gd name="connsiteY13" fmla="*/ 1362286 h 2005270"/>
                <a:gd name="connsiteX14" fmla="*/ 1537178 w 1537178"/>
                <a:gd name="connsiteY14" fmla="*/ 1363550 h 2005270"/>
                <a:gd name="connsiteX15" fmla="*/ 1537178 w 1537178"/>
                <a:gd name="connsiteY15" fmla="*/ 1372399 h 2005270"/>
                <a:gd name="connsiteX16" fmla="*/ 1537178 w 1537178"/>
                <a:gd name="connsiteY16" fmla="*/ 1396419 h 2005270"/>
                <a:gd name="connsiteX17" fmla="*/ 1537178 w 1537178"/>
                <a:gd name="connsiteY17" fmla="*/ 1443194 h 2005270"/>
                <a:gd name="connsiteX18" fmla="*/ 1537178 w 1537178"/>
                <a:gd name="connsiteY18" fmla="*/ 1520310 h 2005270"/>
                <a:gd name="connsiteX19" fmla="*/ 1537178 w 1537178"/>
                <a:gd name="connsiteY19" fmla="*/ 1635351 h 2005270"/>
                <a:gd name="connsiteX20" fmla="*/ 1537178 w 1537178"/>
                <a:gd name="connsiteY20" fmla="*/ 1709464 h 2005270"/>
                <a:gd name="connsiteX21" fmla="*/ 1537178 w 1537178"/>
                <a:gd name="connsiteY21" fmla="*/ 1795903 h 2005270"/>
                <a:gd name="connsiteX22" fmla="*/ 1537178 w 1537178"/>
                <a:gd name="connsiteY22" fmla="*/ 1812365 h 2005270"/>
                <a:gd name="connsiteX23" fmla="*/ 1537178 w 1537178"/>
                <a:gd name="connsiteY23" fmla="*/ 1895616 h 2005270"/>
                <a:gd name="connsiteX24" fmla="*/ 1537178 w 1537178"/>
                <a:gd name="connsiteY24" fmla="*/ 2005270 h 2005270"/>
                <a:gd name="connsiteX25" fmla="*/ 0 w 1537178"/>
                <a:gd name="connsiteY25" fmla="*/ 2005270 h 2005270"/>
                <a:gd name="connsiteX26" fmla="*/ 0 w 1537178"/>
                <a:gd name="connsiteY26" fmla="*/ 1999529 h 2005270"/>
                <a:gd name="connsiteX27" fmla="*/ 0 w 1537178"/>
                <a:gd name="connsiteY27" fmla="*/ 1368052 h 2005270"/>
                <a:gd name="connsiteX28" fmla="*/ 57626 w 1537178"/>
                <a:gd name="connsiteY28" fmla="*/ 1356519 h 2005270"/>
                <a:gd name="connsiteX29" fmla="*/ 146946 w 1537178"/>
                <a:gd name="connsiteY29" fmla="*/ 1370935 h 2005270"/>
                <a:gd name="connsiteX30" fmla="*/ 283809 w 1537178"/>
                <a:gd name="connsiteY30" fmla="*/ 1430040 h 2005270"/>
                <a:gd name="connsiteX31" fmla="*/ 472534 w 1537178"/>
                <a:gd name="connsiteY31" fmla="*/ 1242635 h 2005270"/>
                <a:gd name="connsiteX32" fmla="*/ 283809 w 1537178"/>
                <a:gd name="connsiteY32" fmla="*/ 1056672 h 2005270"/>
                <a:gd name="connsiteX33" fmla="*/ 146946 w 1537178"/>
                <a:gd name="connsiteY33" fmla="*/ 1117218 h 2005270"/>
                <a:gd name="connsiteX34" fmla="*/ 57626 w 1537178"/>
                <a:gd name="connsiteY34" fmla="*/ 1130193 h 2005270"/>
                <a:gd name="connsiteX35" fmla="*/ 0 w 1537178"/>
                <a:gd name="connsiteY35" fmla="*/ 1120102 h 2005270"/>
                <a:gd name="connsiteX36" fmla="*/ 0 w 1537178"/>
                <a:gd name="connsiteY36" fmla="*/ 472835 h 2005270"/>
                <a:gd name="connsiteX37" fmla="*/ 646854 w 1537178"/>
                <a:gd name="connsiteY37" fmla="*/ 472835 h 2005270"/>
                <a:gd name="connsiteX38" fmla="*/ 658379 w 1537178"/>
                <a:gd name="connsiteY38" fmla="*/ 415173 h 2005270"/>
                <a:gd name="connsiteX39" fmla="*/ 643973 w 1537178"/>
                <a:gd name="connsiteY39" fmla="*/ 325795 h 2005270"/>
                <a:gd name="connsiteX40" fmla="*/ 584905 w 1537178"/>
                <a:gd name="connsiteY40" fmla="*/ 187404 h 2005270"/>
                <a:gd name="connsiteX41" fmla="*/ 770750 w 1537178"/>
                <a:gd name="connsiteY41" fmla="*/ 0 h 2005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537178" h="2005270">
                  <a:moveTo>
                    <a:pt x="770750" y="0"/>
                  </a:moveTo>
                  <a:cubicBezTo>
                    <a:pt x="873037" y="0"/>
                    <a:pt x="956595" y="83611"/>
                    <a:pt x="956595" y="187404"/>
                  </a:cubicBezTo>
                  <a:cubicBezTo>
                    <a:pt x="956595" y="242184"/>
                    <a:pt x="934985" y="289756"/>
                    <a:pt x="898968" y="324354"/>
                  </a:cubicBezTo>
                  <a:cubicBezTo>
                    <a:pt x="890324" y="353185"/>
                    <a:pt x="884562" y="383458"/>
                    <a:pt x="884562" y="415173"/>
                  </a:cubicBezTo>
                  <a:cubicBezTo>
                    <a:pt x="884562" y="441121"/>
                    <a:pt x="888884" y="459861"/>
                    <a:pt x="894646" y="472835"/>
                  </a:cubicBezTo>
                  <a:cubicBezTo>
                    <a:pt x="894646" y="472835"/>
                    <a:pt x="894646" y="472835"/>
                    <a:pt x="1537178" y="472835"/>
                  </a:cubicBezTo>
                  <a:cubicBezTo>
                    <a:pt x="1537178" y="472835"/>
                    <a:pt x="1537178" y="472835"/>
                    <a:pt x="1537178" y="629452"/>
                  </a:cubicBezTo>
                  <a:lnTo>
                    <a:pt x="1537178" y="636923"/>
                  </a:lnTo>
                  <a:lnTo>
                    <a:pt x="1537178" y="743468"/>
                  </a:lnTo>
                  <a:lnTo>
                    <a:pt x="1537178" y="816921"/>
                  </a:lnTo>
                  <a:lnTo>
                    <a:pt x="1537178" y="902590"/>
                  </a:lnTo>
                  <a:lnTo>
                    <a:pt x="1537178" y="1001415"/>
                  </a:lnTo>
                  <a:lnTo>
                    <a:pt x="1537178" y="1114335"/>
                  </a:lnTo>
                  <a:lnTo>
                    <a:pt x="1537178" y="1362286"/>
                  </a:lnTo>
                  <a:lnTo>
                    <a:pt x="1537178" y="1363550"/>
                  </a:lnTo>
                  <a:lnTo>
                    <a:pt x="1537178" y="1372399"/>
                  </a:lnTo>
                  <a:lnTo>
                    <a:pt x="1537178" y="1396419"/>
                  </a:lnTo>
                  <a:lnTo>
                    <a:pt x="1537178" y="1443194"/>
                  </a:lnTo>
                  <a:lnTo>
                    <a:pt x="1537178" y="1520310"/>
                  </a:lnTo>
                  <a:lnTo>
                    <a:pt x="1537178" y="1635351"/>
                  </a:lnTo>
                  <a:lnTo>
                    <a:pt x="1537178" y="1709464"/>
                  </a:lnTo>
                  <a:lnTo>
                    <a:pt x="1537178" y="1795903"/>
                  </a:lnTo>
                  <a:lnTo>
                    <a:pt x="1537178" y="1812365"/>
                  </a:lnTo>
                  <a:lnTo>
                    <a:pt x="1537178" y="1895616"/>
                  </a:lnTo>
                  <a:lnTo>
                    <a:pt x="1537178" y="2005270"/>
                  </a:lnTo>
                  <a:lnTo>
                    <a:pt x="0" y="2005270"/>
                  </a:lnTo>
                  <a:lnTo>
                    <a:pt x="0" y="1999529"/>
                  </a:lnTo>
                  <a:cubicBezTo>
                    <a:pt x="0" y="1969458"/>
                    <a:pt x="0" y="1849177"/>
                    <a:pt x="0" y="1368052"/>
                  </a:cubicBezTo>
                  <a:cubicBezTo>
                    <a:pt x="12966" y="1360844"/>
                    <a:pt x="30253" y="1356519"/>
                    <a:pt x="57626" y="1356519"/>
                  </a:cubicBezTo>
                  <a:cubicBezTo>
                    <a:pt x="89320" y="1356519"/>
                    <a:pt x="119574" y="1363727"/>
                    <a:pt x="146946" y="1370935"/>
                  </a:cubicBezTo>
                  <a:cubicBezTo>
                    <a:pt x="181522" y="1406974"/>
                    <a:pt x="230504" y="1430040"/>
                    <a:pt x="283809" y="1430040"/>
                  </a:cubicBezTo>
                  <a:cubicBezTo>
                    <a:pt x="388976" y="1430040"/>
                    <a:pt x="472534" y="1346428"/>
                    <a:pt x="472534" y="1242635"/>
                  </a:cubicBezTo>
                  <a:cubicBezTo>
                    <a:pt x="472534" y="1140284"/>
                    <a:pt x="388976" y="1056672"/>
                    <a:pt x="283809" y="1056672"/>
                  </a:cubicBezTo>
                  <a:cubicBezTo>
                    <a:pt x="230504" y="1056672"/>
                    <a:pt x="181522" y="1079738"/>
                    <a:pt x="146946" y="1117218"/>
                  </a:cubicBezTo>
                  <a:cubicBezTo>
                    <a:pt x="119574" y="1124426"/>
                    <a:pt x="89320" y="1130193"/>
                    <a:pt x="57626" y="1130193"/>
                  </a:cubicBezTo>
                  <a:cubicBezTo>
                    <a:pt x="30253" y="1130193"/>
                    <a:pt x="12966" y="1125868"/>
                    <a:pt x="0" y="1120102"/>
                  </a:cubicBezTo>
                  <a:cubicBezTo>
                    <a:pt x="0" y="1120102"/>
                    <a:pt x="0" y="1120102"/>
                    <a:pt x="0" y="472835"/>
                  </a:cubicBezTo>
                  <a:cubicBezTo>
                    <a:pt x="0" y="472835"/>
                    <a:pt x="0" y="472835"/>
                    <a:pt x="646854" y="472835"/>
                  </a:cubicBezTo>
                  <a:cubicBezTo>
                    <a:pt x="652617" y="459861"/>
                    <a:pt x="658379" y="441121"/>
                    <a:pt x="658379" y="415173"/>
                  </a:cubicBezTo>
                  <a:cubicBezTo>
                    <a:pt x="658379" y="383458"/>
                    <a:pt x="651176" y="353185"/>
                    <a:pt x="643973" y="325795"/>
                  </a:cubicBezTo>
                  <a:cubicBezTo>
                    <a:pt x="607956" y="291197"/>
                    <a:pt x="584905" y="242184"/>
                    <a:pt x="584905" y="187404"/>
                  </a:cubicBezTo>
                  <a:cubicBezTo>
                    <a:pt x="584905" y="83611"/>
                    <a:pt x="668464" y="0"/>
                    <a:pt x="770750" y="0"/>
                  </a:cubicBezTo>
                  <a:close/>
                </a:path>
              </a:pathLst>
            </a:custGeom>
            <a:grpFill/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1186B62-A967-5D10-0B27-C96D3F11475C}"/>
                </a:ext>
              </a:extLst>
            </p:cNvPr>
            <p:cNvSpPr/>
            <p:nvPr/>
          </p:nvSpPr>
          <p:spPr>
            <a:xfrm>
              <a:off x="3942045" y="3577774"/>
              <a:ext cx="2750824" cy="2101021"/>
            </a:xfrm>
            <a:custGeom>
              <a:avLst/>
              <a:gdLst>
                <a:gd name="connsiteX0" fmla="*/ 0 w 2008145"/>
                <a:gd name="connsiteY0" fmla="*/ 0 h 1533780"/>
                <a:gd name="connsiteX1" fmla="*/ 640591 w 2008145"/>
                <a:gd name="connsiteY1" fmla="*/ 0 h 1533780"/>
                <a:gd name="connsiteX2" fmla="*/ 652108 w 2008145"/>
                <a:gd name="connsiteY2" fmla="*/ 56061 h 1533780"/>
                <a:gd name="connsiteX3" fmla="*/ 637712 w 2008145"/>
                <a:gd name="connsiteY3" fmla="*/ 146622 h 1533780"/>
                <a:gd name="connsiteX4" fmla="*/ 578691 w 2008145"/>
                <a:gd name="connsiteY4" fmla="*/ 283181 h 1533780"/>
                <a:gd name="connsiteX5" fmla="*/ 765830 w 2008145"/>
                <a:gd name="connsiteY5" fmla="*/ 471490 h 1533780"/>
                <a:gd name="connsiteX6" fmla="*/ 951530 w 2008145"/>
                <a:gd name="connsiteY6" fmla="*/ 283181 h 1533780"/>
                <a:gd name="connsiteX7" fmla="*/ 891070 w 2008145"/>
                <a:gd name="connsiteY7" fmla="*/ 146622 h 1533780"/>
                <a:gd name="connsiteX8" fmla="*/ 878114 w 2008145"/>
                <a:gd name="connsiteY8" fmla="*/ 56061 h 1533780"/>
                <a:gd name="connsiteX9" fmla="*/ 888191 w 2008145"/>
                <a:gd name="connsiteY9" fmla="*/ 0 h 1533780"/>
                <a:gd name="connsiteX10" fmla="*/ 1535979 w 2008145"/>
                <a:gd name="connsiteY10" fmla="*/ 0 h 1533780"/>
                <a:gd name="connsiteX11" fmla="*/ 1535979 w 2008145"/>
                <a:gd name="connsiteY11" fmla="*/ 645424 h 1533780"/>
                <a:gd name="connsiteX12" fmla="*/ 1592121 w 2008145"/>
                <a:gd name="connsiteY12" fmla="*/ 656923 h 1533780"/>
                <a:gd name="connsiteX13" fmla="*/ 1681372 w 2008145"/>
                <a:gd name="connsiteY13" fmla="*/ 642549 h 1533780"/>
                <a:gd name="connsiteX14" fmla="*/ 1819567 w 2008145"/>
                <a:gd name="connsiteY14" fmla="*/ 583612 h 1533780"/>
                <a:gd name="connsiteX15" fmla="*/ 2008145 w 2008145"/>
                <a:gd name="connsiteY15" fmla="*/ 769046 h 1533780"/>
                <a:gd name="connsiteX16" fmla="*/ 1819567 w 2008145"/>
                <a:gd name="connsiteY16" fmla="*/ 954480 h 1533780"/>
                <a:gd name="connsiteX17" fmla="*/ 1682811 w 2008145"/>
                <a:gd name="connsiteY17" fmla="*/ 895543 h 1533780"/>
                <a:gd name="connsiteX18" fmla="*/ 1592121 w 2008145"/>
                <a:gd name="connsiteY18" fmla="*/ 881169 h 1533780"/>
                <a:gd name="connsiteX19" fmla="*/ 1535979 w 2008145"/>
                <a:gd name="connsiteY19" fmla="*/ 892668 h 1533780"/>
                <a:gd name="connsiteX20" fmla="*/ 1535979 w 2008145"/>
                <a:gd name="connsiteY20" fmla="*/ 1533780 h 1533780"/>
                <a:gd name="connsiteX21" fmla="*/ 893949 w 2008145"/>
                <a:gd name="connsiteY21" fmla="*/ 1533780 h 1533780"/>
                <a:gd name="connsiteX22" fmla="*/ 893571 w 2008145"/>
                <a:gd name="connsiteY22" fmla="*/ 1532665 h 1533780"/>
                <a:gd name="connsiteX23" fmla="*/ 646727 w 2008145"/>
                <a:gd name="connsiteY23" fmla="*/ 1532665 h 1533780"/>
                <a:gd name="connsiteX24" fmla="*/ 646349 w 2008145"/>
                <a:gd name="connsiteY24" fmla="*/ 1533780 h 1533780"/>
                <a:gd name="connsiteX25" fmla="*/ 0 w 2008145"/>
                <a:gd name="connsiteY25" fmla="*/ 1533780 h 1533780"/>
                <a:gd name="connsiteX26" fmla="*/ 0 w 2008145"/>
                <a:gd name="connsiteY26" fmla="*/ 0 h 1533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08145" h="1533780">
                  <a:moveTo>
                    <a:pt x="0" y="0"/>
                  </a:moveTo>
                  <a:cubicBezTo>
                    <a:pt x="0" y="0"/>
                    <a:pt x="0" y="0"/>
                    <a:pt x="640591" y="0"/>
                  </a:cubicBezTo>
                  <a:cubicBezTo>
                    <a:pt x="647789" y="12937"/>
                    <a:pt x="652108" y="30187"/>
                    <a:pt x="652108" y="56061"/>
                  </a:cubicBezTo>
                  <a:cubicBezTo>
                    <a:pt x="652108" y="89123"/>
                    <a:pt x="644910" y="119310"/>
                    <a:pt x="637712" y="146622"/>
                  </a:cubicBezTo>
                  <a:cubicBezTo>
                    <a:pt x="601724" y="181121"/>
                    <a:pt x="578691" y="229995"/>
                    <a:pt x="578691" y="283181"/>
                  </a:cubicBezTo>
                  <a:cubicBezTo>
                    <a:pt x="578691" y="386679"/>
                    <a:pt x="662184" y="471490"/>
                    <a:pt x="765830" y="471490"/>
                  </a:cubicBezTo>
                  <a:cubicBezTo>
                    <a:pt x="868037" y="471490"/>
                    <a:pt x="951530" y="386679"/>
                    <a:pt x="951530" y="283181"/>
                  </a:cubicBezTo>
                  <a:cubicBezTo>
                    <a:pt x="951530" y="228558"/>
                    <a:pt x="928497" y="179684"/>
                    <a:pt x="891070" y="146622"/>
                  </a:cubicBezTo>
                  <a:cubicBezTo>
                    <a:pt x="883872" y="117872"/>
                    <a:pt x="878114" y="87686"/>
                    <a:pt x="878114" y="56061"/>
                  </a:cubicBezTo>
                  <a:cubicBezTo>
                    <a:pt x="878114" y="30187"/>
                    <a:pt x="882432" y="12937"/>
                    <a:pt x="888191" y="0"/>
                  </a:cubicBezTo>
                  <a:cubicBezTo>
                    <a:pt x="888191" y="0"/>
                    <a:pt x="888191" y="0"/>
                    <a:pt x="1535979" y="0"/>
                  </a:cubicBezTo>
                  <a:cubicBezTo>
                    <a:pt x="1535979" y="0"/>
                    <a:pt x="1535979" y="0"/>
                    <a:pt x="1535979" y="645424"/>
                  </a:cubicBezTo>
                  <a:cubicBezTo>
                    <a:pt x="1547495" y="651173"/>
                    <a:pt x="1566209" y="656923"/>
                    <a:pt x="1592121" y="656923"/>
                  </a:cubicBezTo>
                  <a:cubicBezTo>
                    <a:pt x="1623791" y="656923"/>
                    <a:pt x="1654021" y="649736"/>
                    <a:pt x="1681372" y="642549"/>
                  </a:cubicBezTo>
                  <a:cubicBezTo>
                    <a:pt x="1715921" y="606612"/>
                    <a:pt x="1764865" y="583612"/>
                    <a:pt x="1819567" y="583612"/>
                  </a:cubicBezTo>
                  <a:cubicBezTo>
                    <a:pt x="1923213" y="583612"/>
                    <a:pt x="2008145" y="665548"/>
                    <a:pt x="2008145" y="769046"/>
                  </a:cubicBezTo>
                  <a:cubicBezTo>
                    <a:pt x="2008145" y="871106"/>
                    <a:pt x="1923213" y="954480"/>
                    <a:pt x="1819567" y="954480"/>
                  </a:cubicBezTo>
                  <a:cubicBezTo>
                    <a:pt x="1764865" y="954480"/>
                    <a:pt x="1717360" y="931480"/>
                    <a:pt x="1682811" y="895543"/>
                  </a:cubicBezTo>
                  <a:cubicBezTo>
                    <a:pt x="1654021" y="888356"/>
                    <a:pt x="1623791" y="881169"/>
                    <a:pt x="1592121" y="881169"/>
                  </a:cubicBezTo>
                  <a:cubicBezTo>
                    <a:pt x="1566209" y="881169"/>
                    <a:pt x="1547495" y="886918"/>
                    <a:pt x="1535979" y="892668"/>
                  </a:cubicBezTo>
                  <a:cubicBezTo>
                    <a:pt x="1535979" y="892668"/>
                    <a:pt x="1535979" y="892668"/>
                    <a:pt x="1535979" y="1533780"/>
                  </a:cubicBezTo>
                  <a:cubicBezTo>
                    <a:pt x="1535979" y="1533780"/>
                    <a:pt x="1535979" y="1533780"/>
                    <a:pt x="893949" y="1533780"/>
                  </a:cubicBezTo>
                  <a:lnTo>
                    <a:pt x="893571" y="1532665"/>
                  </a:lnTo>
                  <a:lnTo>
                    <a:pt x="646727" y="1532665"/>
                  </a:lnTo>
                  <a:lnTo>
                    <a:pt x="646349" y="1533780"/>
                  </a:lnTo>
                  <a:cubicBezTo>
                    <a:pt x="646349" y="1533780"/>
                    <a:pt x="646349" y="1533780"/>
                    <a:pt x="0" y="1533780"/>
                  </a:cubicBezTo>
                  <a:cubicBezTo>
                    <a:pt x="0" y="1533780"/>
                    <a:pt x="0" y="1533780"/>
                    <a:pt x="0" y="0"/>
                  </a:cubicBezTo>
                  <a:close/>
                </a:path>
              </a:pathLst>
            </a:custGeom>
            <a:grpFill/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CD999D4-7DB6-FB22-39B9-1C2E62ADA40D}"/>
              </a:ext>
            </a:extLst>
          </p:cNvPr>
          <p:cNvGrpSpPr/>
          <p:nvPr/>
        </p:nvGrpSpPr>
        <p:grpSpPr>
          <a:xfrm>
            <a:off x="8276260" y="2102864"/>
            <a:ext cx="3377808" cy="848136"/>
            <a:chOff x="546100" y="4386745"/>
            <a:chExt cx="3377808" cy="84813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742E4F9-A9D9-528A-944B-E26F57AA1847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12735DD-BF0F-E722-DA7F-6ACC99AA3AC9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8E0A984-0101-9252-D40A-1A8E4B4712A3}"/>
              </a:ext>
            </a:extLst>
          </p:cNvPr>
          <p:cNvGrpSpPr/>
          <p:nvPr/>
        </p:nvGrpSpPr>
        <p:grpSpPr>
          <a:xfrm>
            <a:off x="439014" y="2102864"/>
            <a:ext cx="3354684" cy="848136"/>
            <a:chOff x="-854107" y="4386745"/>
            <a:chExt cx="3354684" cy="84813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C01FE03-B970-65B4-EB97-18132AC2FA89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A8C43B0-B329-1AF8-09EE-305A6913482D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02F0704-3A7C-7937-99AA-5F7999B66C21}"/>
              </a:ext>
            </a:extLst>
          </p:cNvPr>
          <p:cNvGrpSpPr/>
          <p:nvPr/>
        </p:nvGrpSpPr>
        <p:grpSpPr>
          <a:xfrm>
            <a:off x="8276260" y="4022854"/>
            <a:ext cx="3377808" cy="848136"/>
            <a:chOff x="546100" y="4386745"/>
            <a:chExt cx="3377808" cy="84813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3F77E60-4A88-4960-C92D-80E0CAE6D148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DEE60B4-9FBE-40B9-8123-FB484D1A9888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36611B8-E315-EED5-D606-80F90620BF7F}"/>
              </a:ext>
            </a:extLst>
          </p:cNvPr>
          <p:cNvGrpSpPr/>
          <p:nvPr/>
        </p:nvGrpSpPr>
        <p:grpSpPr>
          <a:xfrm>
            <a:off x="439014" y="4022854"/>
            <a:ext cx="3354684" cy="848136"/>
            <a:chOff x="-854107" y="4386745"/>
            <a:chExt cx="3354684" cy="84813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51D2766-F35E-FE17-3371-AE73CC259AE8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53697E2-4157-6A7A-A130-60FE1E5F351F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72496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0B2327D5-E315-B155-ABD7-ECF6D739E9CB}"/>
              </a:ext>
            </a:extLst>
          </p:cNvPr>
          <p:cNvSpPr/>
          <p:nvPr/>
        </p:nvSpPr>
        <p:spPr>
          <a:xfrm>
            <a:off x="5595656" y="915741"/>
            <a:ext cx="10006294" cy="5109644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48000">
                  <a:srgbClr val="D4DAEC">
                    <a:alpha val="0"/>
                  </a:srgbClr>
                </a:gs>
                <a:gs pos="100000">
                  <a:srgbClr val="98D2F3">
                    <a:alpha val="4300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C951B394-65C4-6EE2-C355-DB4EC9E8FC45}"/>
              </a:ext>
            </a:extLst>
          </p:cNvPr>
          <p:cNvSpPr/>
          <p:nvPr/>
        </p:nvSpPr>
        <p:spPr>
          <a:xfrm>
            <a:off x="5951256" y="1212213"/>
            <a:ext cx="9860244" cy="4516699"/>
          </a:xfrm>
          <a:prstGeom prst="roundRect">
            <a:avLst>
              <a:gd name="adj" fmla="val 5000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B54806A-EB71-595F-1934-6DD859D743C2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工作不足之处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69E0776-B9CC-7C2D-948D-299AA32671BF}"/>
              </a:ext>
            </a:extLst>
          </p:cNvPr>
          <p:cNvGrpSpPr/>
          <p:nvPr/>
        </p:nvGrpSpPr>
        <p:grpSpPr>
          <a:xfrm>
            <a:off x="5227356" y="4667662"/>
            <a:ext cx="711200" cy="711200"/>
            <a:chOff x="5837829" y="4626099"/>
            <a:chExt cx="711200" cy="7112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84627558-3B2C-86D5-E326-5403524E521B}"/>
                </a:ext>
              </a:extLst>
            </p:cNvPr>
            <p:cNvSpPr/>
            <p:nvPr/>
          </p:nvSpPr>
          <p:spPr>
            <a:xfrm>
              <a:off x="5837829" y="4626099"/>
              <a:ext cx="711200" cy="711200"/>
            </a:xfrm>
            <a:prstGeom prst="ellipse">
              <a:avLst/>
            </a:prstGeom>
            <a:gradFill>
              <a:gsLst>
                <a:gs pos="0">
                  <a:srgbClr val="D4DAEC"/>
                </a:gs>
                <a:gs pos="100000">
                  <a:srgbClr val="98D2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1">
              <a:extLst>
                <a:ext uri="{FF2B5EF4-FFF2-40B4-BE49-F238E27FC236}">
                  <a16:creationId xmlns:a16="http://schemas.microsoft.com/office/drawing/2014/main" id="{D62A0A3F-103C-AE8D-E2B6-9060E764F8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3429" y="4801699"/>
              <a:ext cx="360000" cy="360000"/>
            </a:xfrm>
            <a:custGeom>
              <a:avLst/>
              <a:gdLst>
                <a:gd name="T0" fmla="*/ 343 w 714"/>
                <a:gd name="T1" fmla="*/ 202 h 714"/>
                <a:gd name="T2" fmla="*/ 305 w 714"/>
                <a:gd name="T3" fmla="*/ 202 h 714"/>
                <a:gd name="T4" fmla="*/ 305 w 714"/>
                <a:gd name="T5" fmla="*/ 164 h 714"/>
                <a:gd name="T6" fmla="*/ 419 w 714"/>
                <a:gd name="T7" fmla="*/ 51 h 714"/>
                <a:gd name="T8" fmla="*/ 541 w 714"/>
                <a:gd name="T9" fmla="*/ 0 h 714"/>
                <a:gd name="T10" fmla="*/ 714 w 714"/>
                <a:gd name="T11" fmla="*/ 173 h 714"/>
                <a:gd name="T12" fmla="*/ 664 w 714"/>
                <a:gd name="T13" fmla="*/ 296 h 714"/>
                <a:gd name="T14" fmla="*/ 541 w 714"/>
                <a:gd name="T15" fmla="*/ 418 h 714"/>
                <a:gd name="T16" fmla="*/ 540 w 714"/>
                <a:gd name="T17" fmla="*/ 419 h 714"/>
                <a:gd name="T18" fmla="*/ 419 w 714"/>
                <a:gd name="T19" fmla="*/ 469 h 714"/>
                <a:gd name="T20" fmla="*/ 271 w 714"/>
                <a:gd name="T21" fmla="*/ 384 h 714"/>
                <a:gd name="T22" fmla="*/ 271 w 714"/>
                <a:gd name="T23" fmla="*/ 384 h 714"/>
                <a:gd name="T24" fmla="*/ 253 w 714"/>
                <a:gd name="T25" fmla="*/ 345 h 714"/>
                <a:gd name="T26" fmla="*/ 271 w 714"/>
                <a:gd name="T27" fmla="*/ 312 h 714"/>
                <a:gd name="T28" fmla="*/ 305 w 714"/>
                <a:gd name="T29" fmla="*/ 330 h 714"/>
                <a:gd name="T30" fmla="*/ 317 w 714"/>
                <a:gd name="T31" fmla="*/ 357 h 714"/>
                <a:gd name="T32" fmla="*/ 419 w 714"/>
                <a:gd name="T33" fmla="*/ 415 h 714"/>
                <a:gd name="T34" fmla="*/ 502 w 714"/>
                <a:gd name="T35" fmla="*/ 381 h 714"/>
                <a:gd name="T36" fmla="*/ 504 w 714"/>
                <a:gd name="T37" fmla="*/ 380 h 714"/>
                <a:gd name="T38" fmla="*/ 504 w 714"/>
                <a:gd name="T39" fmla="*/ 380 h 714"/>
                <a:gd name="T40" fmla="*/ 626 w 714"/>
                <a:gd name="T41" fmla="*/ 258 h 714"/>
                <a:gd name="T42" fmla="*/ 661 w 714"/>
                <a:gd name="T43" fmla="*/ 173 h 714"/>
                <a:gd name="T44" fmla="*/ 541 w 714"/>
                <a:gd name="T45" fmla="*/ 54 h 714"/>
                <a:gd name="T46" fmla="*/ 457 w 714"/>
                <a:gd name="T47" fmla="*/ 89 h 714"/>
                <a:gd name="T48" fmla="*/ 457 w 714"/>
                <a:gd name="T49" fmla="*/ 89 h 714"/>
                <a:gd name="T50" fmla="*/ 343 w 714"/>
                <a:gd name="T51" fmla="*/ 202 h 714"/>
                <a:gd name="T52" fmla="*/ 388 w 714"/>
                <a:gd name="T53" fmla="*/ 496 h 714"/>
                <a:gd name="T54" fmla="*/ 388 w 714"/>
                <a:gd name="T55" fmla="*/ 496 h 714"/>
                <a:gd name="T56" fmla="*/ 274 w 714"/>
                <a:gd name="T57" fmla="*/ 610 h 714"/>
                <a:gd name="T58" fmla="*/ 105 w 714"/>
                <a:gd name="T59" fmla="*/ 610 h 714"/>
                <a:gd name="T60" fmla="*/ 105 w 714"/>
                <a:gd name="T61" fmla="*/ 610 h 714"/>
                <a:gd name="T62" fmla="*/ 105 w 714"/>
                <a:gd name="T63" fmla="*/ 440 h 714"/>
                <a:gd name="T64" fmla="*/ 227 w 714"/>
                <a:gd name="T65" fmla="*/ 318 h 714"/>
                <a:gd name="T66" fmla="*/ 312 w 714"/>
                <a:gd name="T67" fmla="*/ 283 h 714"/>
                <a:gd name="T68" fmla="*/ 397 w 714"/>
                <a:gd name="T69" fmla="*/ 318 h 714"/>
                <a:gd name="T70" fmla="*/ 415 w 714"/>
                <a:gd name="T71" fmla="*/ 341 h 714"/>
                <a:gd name="T72" fmla="*/ 427 w 714"/>
                <a:gd name="T73" fmla="*/ 368 h 714"/>
                <a:gd name="T74" fmla="*/ 460 w 714"/>
                <a:gd name="T75" fmla="*/ 386 h 714"/>
                <a:gd name="T76" fmla="*/ 478 w 714"/>
                <a:gd name="T77" fmla="*/ 353 h 714"/>
                <a:gd name="T78" fmla="*/ 461 w 714"/>
                <a:gd name="T79" fmla="*/ 314 h 714"/>
                <a:gd name="T80" fmla="*/ 435 w 714"/>
                <a:gd name="T81" fmla="*/ 280 h 714"/>
                <a:gd name="T82" fmla="*/ 435 w 714"/>
                <a:gd name="T83" fmla="*/ 280 h 714"/>
                <a:gd name="T84" fmla="*/ 312 w 714"/>
                <a:gd name="T85" fmla="*/ 229 h 714"/>
                <a:gd name="T86" fmla="*/ 190 w 714"/>
                <a:gd name="T87" fmla="*/ 280 h 714"/>
                <a:gd name="T88" fmla="*/ 67 w 714"/>
                <a:gd name="T89" fmla="*/ 402 h 714"/>
                <a:gd name="T90" fmla="*/ 67 w 714"/>
                <a:gd name="T91" fmla="*/ 647 h 714"/>
                <a:gd name="T92" fmla="*/ 69 w 714"/>
                <a:gd name="T93" fmla="*/ 649 h 714"/>
                <a:gd name="T94" fmla="*/ 312 w 714"/>
                <a:gd name="T95" fmla="*/ 648 h 714"/>
                <a:gd name="T96" fmla="*/ 312 w 714"/>
                <a:gd name="T97" fmla="*/ 647 h 714"/>
                <a:gd name="T98" fmla="*/ 312 w 714"/>
                <a:gd name="T99" fmla="*/ 647 h 714"/>
                <a:gd name="T100" fmla="*/ 426 w 714"/>
                <a:gd name="T101" fmla="*/ 533 h 714"/>
                <a:gd name="T102" fmla="*/ 426 w 714"/>
                <a:gd name="T103" fmla="*/ 496 h 714"/>
                <a:gd name="T104" fmla="*/ 388 w 714"/>
                <a:gd name="T105" fmla="*/ 496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4" h="714">
                  <a:moveTo>
                    <a:pt x="343" y="202"/>
                  </a:moveTo>
                  <a:cubicBezTo>
                    <a:pt x="333" y="213"/>
                    <a:pt x="316" y="213"/>
                    <a:pt x="305" y="202"/>
                  </a:cubicBezTo>
                  <a:cubicBezTo>
                    <a:pt x="295" y="192"/>
                    <a:pt x="295" y="175"/>
                    <a:pt x="305" y="164"/>
                  </a:cubicBezTo>
                  <a:cubicBezTo>
                    <a:pt x="419" y="51"/>
                    <a:pt x="419" y="51"/>
                    <a:pt x="419" y="51"/>
                  </a:cubicBezTo>
                  <a:cubicBezTo>
                    <a:pt x="453" y="17"/>
                    <a:pt x="497" y="0"/>
                    <a:pt x="541" y="0"/>
                  </a:cubicBezTo>
                  <a:cubicBezTo>
                    <a:pt x="637" y="0"/>
                    <a:pt x="714" y="77"/>
                    <a:pt x="714" y="173"/>
                  </a:cubicBezTo>
                  <a:cubicBezTo>
                    <a:pt x="714" y="217"/>
                    <a:pt x="697" y="262"/>
                    <a:pt x="664" y="296"/>
                  </a:cubicBezTo>
                  <a:cubicBezTo>
                    <a:pt x="541" y="418"/>
                    <a:pt x="541" y="418"/>
                    <a:pt x="541" y="418"/>
                  </a:cubicBezTo>
                  <a:cubicBezTo>
                    <a:pt x="540" y="419"/>
                    <a:pt x="540" y="419"/>
                    <a:pt x="540" y="419"/>
                  </a:cubicBezTo>
                  <a:cubicBezTo>
                    <a:pt x="506" y="452"/>
                    <a:pt x="463" y="469"/>
                    <a:pt x="419" y="469"/>
                  </a:cubicBezTo>
                  <a:cubicBezTo>
                    <a:pt x="357" y="469"/>
                    <a:pt x="301" y="436"/>
                    <a:pt x="271" y="384"/>
                  </a:cubicBezTo>
                  <a:cubicBezTo>
                    <a:pt x="271" y="384"/>
                    <a:pt x="271" y="384"/>
                    <a:pt x="271" y="384"/>
                  </a:cubicBezTo>
                  <a:cubicBezTo>
                    <a:pt x="263" y="372"/>
                    <a:pt x="257" y="359"/>
                    <a:pt x="253" y="345"/>
                  </a:cubicBezTo>
                  <a:cubicBezTo>
                    <a:pt x="249" y="331"/>
                    <a:pt x="257" y="316"/>
                    <a:pt x="271" y="312"/>
                  </a:cubicBezTo>
                  <a:cubicBezTo>
                    <a:pt x="285" y="308"/>
                    <a:pt x="300" y="316"/>
                    <a:pt x="305" y="330"/>
                  </a:cubicBezTo>
                  <a:cubicBezTo>
                    <a:pt x="307" y="339"/>
                    <a:pt x="311" y="348"/>
                    <a:pt x="317" y="357"/>
                  </a:cubicBezTo>
                  <a:cubicBezTo>
                    <a:pt x="338" y="393"/>
                    <a:pt x="377" y="415"/>
                    <a:pt x="419" y="415"/>
                  </a:cubicBezTo>
                  <a:cubicBezTo>
                    <a:pt x="449" y="415"/>
                    <a:pt x="479" y="404"/>
                    <a:pt x="502" y="381"/>
                  </a:cubicBezTo>
                  <a:cubicBezTo>
                    <a:pt x="504" y="380"/>
                    <a:pt x="504" y="380"/>
                    <a:pt x="504" y="380"/>
                  </a:cubicBezTo>
                  <a:cubicBezTo>
                    <a:pt x="504" y="380"/>
                    <a:pt x="504" y="380"/>
                    <a:pt x="504" y="380"/>
                  </a:cubicBezTo>
                  <a:cubicBezTo>
                    <a:pt x="626" y="258"/>
                    <a:pt x="626" y="258"/>
                    <a:pt x="626" y="258"/>
                  </a:cubicBezTo>
                  <a:cubicBezTo>
                    <a:pt x="649" y="235"/>
                    <a:pt x="661" y="204"/>
                    <a:pt x="661" y="173"/>
                  </a:cubicBezTo>
                  <a:cubicBezTo>
                    <a:pt x="661" y="107"/>
                    <a:pt x="608" y="54"/>
                    <a:pt x="541" y="54"/>
                  </a:cubicBezTo>
                  <a:cubicBezTo>
                    <a:pt x="511" y="54"/>
                    <a:pt x="480" y="65"/>
                    <a:pt x="457" y="89"/>
                  </a:cubicBezTo>
                  <a:cubicBezTo>
                    <a:pt x="457" y="89"/>
                    <a:pt x="457" y="89"/>
                    <a:pt x="457" y="89"/>
                  </a:cubicBezTo>
                  <a:cubicBezTo>
                    <a:pt x="343" y="202"/>
                    <a:pt x="343" y="202"/>
                    <a:pt x="343" y="202"/>
                  </a:cubicBezTo>
                  <a:close/>
                  <a:moveTo>
                    <a:pt x="388" y="496"/>
                  </a:moveTo>
                  <a:cubicBezTo>
                    <a:pt x="388" y="496"/>
                    <a:pt x="388" y="496"/>
                    <a:pt x="388" y="496"/>
                  </a:cubicBezTo>
                  <a:cubicBezTo>
                    <a:pt x="274" y="610"/>
                    <a:pt x="274" y="610"/>
                    <a:pt x="274" y="610"/>
                  </a:cubicBezTo>
                  <a:cubicBezTo>
                    <a:pt x="228" y="656"/>
                    <a:pt x="151" y="656"/>
                    <a:pt x="105" y="610"/>
                  </a:cubicBezTo>
                  <a:cubicBezTo>
                    <a:pt x="105" y="610"/>
                    <a:pt x="105" y="610"/>
                    <a:pt x="105" y="610"/>
                  </a:cubicBezTo>
                  <a:cubicBezTo>
                    <a:pt x="59" y="563"/>
                    <a:pt x="59" y="486"/>
                    <a:pt x="105" y="440"/>
                  </a:cubicBezTo>
                  <a:cubicBezTo>
                    <a:pt x="227" y="318"/>
                    <a:pt x="227" y="318"/>
                    <a:pt x="227" y="318"/>
                  </a:cubicBezTo>
                  <a:cubicBezTo>
                    <a:pt x="251" y="295"/>
                    <a:pt x="281" y="283"/>
                    <a:pt x="312" y="283"/>
                  </a:cubicBezTo>
                  <a:cubicBezTo>
                    <a:pt x="343" y="283"/>
                    <a:pt x="373" y="295"/>
                    <a:pt x="397" y="318"/>
                  </a:cubicBezTo>
                  <a:cubicBezTo>
                    <a:pt x="404" y="325"/>
                    <a:pt x="410" y="333"/>
                    <a:pt x="415" y="341"/>
                  </a:cubicBezTo>
                  <a:cubicBezTo>
                    <a:pt x="420" y="350"/>
                    <a:pt x="424" y="359"/>
                    <a:pt x="427" y="368"/>
                  </a:cubicBezTo>
                  <a:cubicBezTo>
                    <a:pt x="431" y="382"/>
                    <a:pt x="446" y="390"/>
                    <a:pt x="460" y="386"/>
                  </a:cubicBezTo>
                  <a:cubicBezTo>
                    <a:pt x="474" y="382"/>
                    <a:pt x="482" y="367"/>
                    <a:pt x="478" y="353"/>
                  </a:cubicBezTo>
                  <a:cubicBezTo>
                    <a:pt x="474" y="339"/>
                    <a:pt x="468" y="326"/>
                    <a:pt x="461" y="314"/>
                  </a:cubicBezTo>
                  <a:cubicBezTo>
                    <a:pt x="454" y="301"/>
                    <a:pt x="445" y="290"/>
                    <a:pt x="435" y="280"/>
                  </a:cubicBezTo>
                  <a:cubicBezTo>
                    <a:pt x="435" y="280"/>
                    <a:pt x="435" y="280"/>
                    <a:pt x="435" y="280"/>
                  </a:cubicBezTo>
                  <a:cubicBezTo>
                    <a:pt x="401" y="246"/>
                    <a:pt x="357" y="229"/>
                    <a:pt x="312" y="229"/>
                  </a:cubicBezTo>
                  <a:cubicBezTo>
                    <a:pt x="268" y="229"/>
                    <a:pt x="223" y="246"/>
                    <a:pt x="190" y="280"/>
                  </a:cubicBezTo>
                  <a:cubicBezTo>
                    <a:pt x="67" y="402"/>
                    <a:pt x="67" y="402"/>
                    <a:pt x="67" y="402"/>
                  </a:cubicBezTo>
                  <a:cubicBezTo>
                    <a:pt x="0" y="469"/>
                    <a:pt x="0" y="580"/>
                    <a:pt x="67" y="647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136" y="714"/>
                    <a:pt x="245" y="714"/>
                    <a:pt x="312" y="648"/>
                  </a:cubicBezTo>
                  <a:cubicBezTo>
                    <a:pt x="312" y="647"/>
                    <a:pt x="312" y="647"/>
                    <a:pt x="312" y="647"/>
                  </a:cubicBezTo>
                  <a:cubicBezTo>
                    <a:pt x="312" y="647"/>
                    <a:pt x="312" y="647"/>
                    <a:pt x="312" y="647"/>
                  </a:cubicBezTo>
                  <a:cubicBezTo>
                    <a:pt x="426" y="533"/>
                    <a:pt x="426" y="533"/>
                    <a:pt x="426" y="533"/>
                  </a:cubicBezTo>
                  <a:cubicBezTo>
                    <a:pt x="436" y="523"/>
                    <a:pt x="436" y="506"/>
                    <a:pt x="426" y="496"/>
                  </a:cubicBezTo>
                  <a:cubicBezTo>
                    <a:pt x="415" y="485"/>
                    <a:pt x="399" y="485"/>
                    <a:pt x="388" y="4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A2CF893-9C6C-CDD2-0C2A-4634E27BFD9D}"/>
              </a:ext>
            </a:extLst>
          </p:cNvPr>
          <p:cNvGrpSpPr/>
          <p:nvPr/>
        </p:nvGrpSpPr>
        <p:grpSpPr>
          <a:xfrm>
            <a:off x="4795556" y="3180288"/>
            <a:ext cx="711200" cy="711200"/>
            <a:chOff x="5837829" y="3138725"/>
            <a:chExt cx="711200" cy="7112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B05CADF2-BB56-F64F-1891-4BB8682DA78E}"/>
                </a:ext>
              </a:extLst>
            </p:cNvPr>
            <p:cNvSpPr/>
            <p:nvPr/>
          </p:nvSpPr>
          <p:spPr>
            <a:xfrm>
              <a:off x="5837829" y="3138725"/>
              <a:ext cx="711200" cy="711200"/>
            </a:xfrm>
            <a:prstGeom prst="ellipse">
              <a:avLst/>
            </a:prstGeom>
            <a:gradFill>
              <a:gsLst>
                <a:gs pos="0">
                  <a:srgbClr val="1F8AE1"/>
                </a:gs>
                <a:gs pos="100000">
                  <a:srgbClr val="284BD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1">
              <a:extLst>
                <a:ext uri="{FF2B5EF4-FFF2-40B4-BE49-F238E27FC236}">
                  <a16:creationId xmlns:a16="http://schemas.microsoft.com/office/drawing/2014/main" id="{CE774BEE-55BC-B9AC-0E8C-5CD1D5BD63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3429" y="3314325"/>
              <a:ext cx="360000" cy="360000"/>
            </a:xfrm>
            <a:custGeom>
              <a:avLst/>
              <a:gdLst>
                <a:gd name="T0" fmla="*/ 140 w 780"/>
                <a:gd name="T1" fmla="*/ 150 h 653"/>
                <a:gd name="T2" fmla="*/ 108 w 780"/>
                <a:gd name="T3" fmla="*/ 344 h 653"/>
                <a:gd name="T4" fmla="*/ 90 w 780"/>
                <a:gd name="T5" fmla="*/ 530 h 653"/>
                <a:gd name="T6" fmla="*/ 167 w 780"/>
                <a:gd name="T7" fmla="*/ 530 h 653"/>
                <a:gd name="T8" fmla="*/ 183 w 780"/>
                <a:gd name="T9" fmla="*/ 492 h 653"/>
                <a:gd name="T10" fmla="*/ 167 w 780"/>
                <a:gd name="T11" fmla="*/ 453 h 653"/>
                <a:gd name="T12" fmla="*/ 90 w 780"/>
                <a:gd name="T13" fmla="*/ 453 h 653"/>
                <a:gd name="T14" fmla="*/ 90 w 780"/>
                <a:gd name="T15" fmla="*/ 530 h 653"/>
                <a:gd name="T16" fmla="*/ 129 w 780"/>
                <a:gd name="T17" fmla="*/ 469 h 653"/>
                <a:gd name="T18" fmla="*/ 151 w 780"/>
                <a:gd name="T19" fmla="*/ 492 h 653"/>
                <a:gd name="T20" fmla="*/ 129 w 780"/>
                <a:gd name="T21" fmla="*/ 514 h 653"/>
                <a:gd name="T22" fmla="*/ 107 w 780"/>
                <a:gd name="T23" fmla="*/ 492 h 653"/>
                <a:gd name="T24" fmla="*/ 566 w 780"/>
                <a:gd name="T25" fmla="*/ 468 h 653"/>
                <a:gd name="T26" fmla="*/ 659 w 780"/>
                <a:gd name="T27" fmla="*/ 507 h 653"/>
                <a:gd name="T28" fmla="*/ 659 w 780"/>
                <a:gd name="T29" fmla="*/ 430 h 653"/>
                <a:gd name="T30" fmla="*/ 566 w 780"/>
                <a:gd name="T31" fmla="*/ 468 h 653"/>
                <a:gd name="T32" fmla="*/ 621 w 780"/>
                <a:gd name="T33" fmla="*/ 446 h 653"/>
                <a:gd name="T34" fmla="*/ 643 w 780"/>
                <a:gd name="T35" fmla="*/ 468 h 653"/>
                <a:gd name="T36" fmla="*/ 605 w 780"/>
                <a:gd name="T37" fmla="*/ 484 h 653"/>
                <a:gd name="T38" fmla="*/ 631 w 780"/>
                <a:gd name="T39" fmla="*/ 23 h 653"/>
                <a:gd name="T40" fmla="*/ 439 w 780"/>
                <a:gd name="T41" fmla="*/ 47 h 653"/>
                <a:gd name="T42" fmla="*/ 0 w 780"/>
                <a:gd name="T43" fmla="*/ 61 h 653"/>
                <a:gd name="T44" fmla="*/ 417 w 780"/>
                <a:gd name="T45" fmla="*/ 650 h 653"/>
                <a:gd name="T46" fmla="*/ 536 w 780"/>
                <a:gd name="T47" fmla="*/ 630 h 653"/>
                <a:gd name="T48" fmla="*/ 777 w 780"/>
                <a:gd name="T49" fmla="*/ 566 h 653"/>
                <a:gd name="T50" fmla="*/ 206 w 780"/>
                <a:gd name="T51" fmla="*/ 596 h 653"/>
                <a:gd name="T52" fmla="*/ 206 w 780"/>
                <a:gd name="T53" fmla="*/ 88 h 653"/>
                <a:gd name="T54" fmla="*/ 390 w 780"/>
                <a:gd name="T55" fmla="*/ 596 h 653"/>
                <a:gd name="T56" fmla="*/ 390 w 780"/>
                <a:gd name="T57" fmla="*/ 88 h 653"/>
                <a:gd name="T58" fmla="*/ 581 w 780"/>
                <a:gd name="T59" fmla="*/ 590 h 653"/>
                <a:gd name="T60" fmla="*/ 718 w 780"/>
                <a:gd name="T61" fmla="*/ 554 h 653"/>
                <a:gd name="T62" fmla="*/ 319 w 780"/>
                <a:gd name="T63" fmla="*/ 546 h 653"/>
                <a:gd name="T64" fmla="*/ 359 w 780"/>
                <a:gd name="T65" fmla="*/ 454 h 653"/>
                <a:gd name="T66" fmla="*/ 281 w 780"/>
                <a:gd name="T67" fmla="*/ 453 h 653"/>
                <a:gd name="T68" fmla="*/ 319 w 780"/>
                <a:gd name="T69" fmla="*/ 546 h 653"/>
                <a:gd name="T70" fmla="*/ 319 w 780"/>
                <a:gd name="T71" fmla="*/ 469 h 653"/>
                <a:gd name="T72" fmla="*/ 342 w 780"/>
                <a:gd name="T73" fmla="*/ 492 h 653"/>
                <a:gd name="T74" fmla="*/ 304 w 780"/>
                <a:gd name="T75" fmla="*/ 507 h 653"/>
                <a:gd name="T76" fmla="*/ 319 w 780"/>
                <a:gd name="T77" fmla="*/ 361 h 653"/>
                <a:gd name="T78" fmla="*/ 335 w 780"/>
                <a:gd name="T79" fmla="*/ 150 h 653"/>
                <a:gd name="T80" fmla="*/ 303 w 780"/>
                <a:gd name="T81" fmla="*/ 344 h 653"/>
                <a:gd name="T82" fmla="*/ 530 w 780"/>
                <a:gd name="T83" fmla="*/ 125 h 653"/>
                <a:gd name="T84" fmla="*/ 588 w 780"/>
                <a:gd name="T85" fmla="*/ 344 h 653"/>
                <a:gd name="T86" fmla="*/ 530 w 780"/>
                <a:gd name="T87" fmla="*/ 125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80" h="653">
                  <a:moveTo>
                    <a:pt x="124" y="361"/>
                  </a:moveTo>
                  <a:cubicBezTo>
                    <a:pt x="133" y="361"/>
                    <a:pt x="140" y="353"/>
                    <a:pt x="140" y="344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40" y="141"/>
                    <a:pt x="133" y="134"/>
                    <a:pt x="124" y="134"/>
                  </a:cubicBezTo>
                  <a:cubicBezTo>
                    <a:pt x="115" y="134"/>
                    <a:pt x="108" y="141"/>
                    <a:pt x="108" y="150"/>
                  </a:cubicBezTo>
                  <a:cubicBezTo>
                    <a:pt x="108" y="344"/>
                    <a:pt x="108" y="344"/>
                    <a:pt x="108" y="344"/>
                  </a:cubicBezTo>
                  <a:cubicBezTo>
                    <a:pt x="108" y="353"/>
                    <a:pt x="115" y="361"/>
                    <a:pt x="124" y="361"/>
                  </a:cubicBezTo>
                  <a:close/>
                  <a:moveTo>
                    <a:pt x="90" y="530"/>
                  </a:moveTo>
                  <a:cubicBezTo>
                    <a:pt x="90" y="530"/>
                    <a:pt x="90" y="530"/>
                    <a:pt x="90" y="530"/>
                  </a:cubicBezTo>
                  <a:cubicBezTo>
                    <a:pt x="100" y="540"/>
                    <a:pt x="114" y="546"/>
                    <a:pt x="129" y="546"/>
                  </a:cubicBezTo>
                  <a:cubicBezTo>
                    <a:pt x="143" y="546"/>
                    <a:pt x="157" y="540"/>
                    <a:pt x="167" y="530"/>
                  </a:cubicBezTo>
                  <a:cubicBezTo>
                    <a:pt x="167" y="530"/>
                    <a:pt x="167" y="530"/>
                    <a:pt x="167" y="530"/>
                  </a:cubicBezTo>
                  <a:cubicBezTo>
                    <a:pt x="167" y="530"/>
                    <a:pt x="167" y="530"/>
                    <a:pt x="167" y="530"/>
                  </a:cubicBezTo>
                  <a:cubicBezTo>
                    <a:pt x="167" y="530"/>
                    <a:pt x="167" y="530"/>
                    <a:pt x="167" y="530"/>
                  </a:cubicBezTo>
                  <a:cubicBezTo>
                    <a:pt x="177" y="520"/>
                    <a:pt x="183" y="507"/>
                    <a:pt x="183" y="492"/>
                  </a:cubicBezTo>
                  <a:cubicBezTo>
                    <a:pt x="183" y="476"/>
                    <a:pt x="177" y="463"/>
                    <a:pt x="167" y="453"/>
                  </a:cubicBezTo>
                  <a:cubicBezTo>
                    <a:pt x="167" y="453"/>
                    <a:pt x="167" y="453"/>
                    <a:pt x="167" y="453"/>
                  </a:cubicBezTo>
                  <a:cubicBezTo>
                    <a:pt x="167" y="453"/>
                    <a:pt x="167" y="453"/>
                    <a:pt x="167" y="453"/>
                  </a:cubicBezTo>
                  <a:cubicBezTo>
                    <a:pt x="158" y="443"/>
                    <a:pt x="144" y="437"/>
                    <a:pt x="129" y="437"/>
                  </a:cubicBezTo>
                  <a:cubicBezTo>
                    <a:pt x="114" y="437"/>
                    <a:pt x="100" y="443"/>
                    <a:pt x="90" y="453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1" y="463"/>
                    <a:pt x="74" y="476"/>
                    <a:pt x="74" y="492"/>
                  </a:cubicBezTo>
                  <a:cubicBezTo>
                    <a:pt x="74" y="506"/>
                    <a:pt x="80" y="519"/>
                    <a:pt x="90" y="529"/>
                  </a:cubicBezTo>
                  <a:cubicBezTo>
                    <a:pt x="90" y="530"/>
                    <a:pt x="90" y="530"/>
                    <a:pt x="90" y="530"/>
                  </a:cubicBezTo>
                  <a:close/>
                  <a:moveTo>
                    <a:pt x="113" y="476"/>
                  </a:moveTo>
                  <a:cubicBezTo>
                    <a:pt x="113" y="476"/>
                    <a:pt x="113" y="476"/>
                    <a:pt x="113" y="476"/>
                  </a:cubicBezTo>
                  <a:cubicBezTo>
                    <a:pt x="117" y="472"/>
                    <a:pt x="123" y="469"/>
                    <a:pt x="129" y="469"/>
                  </a:cubicBezTo>
                  <a:cubicBezTo>
                    <a:pt x="135" y="469"/>
                    <a:pt x="141" y="472"/>
                    <a:pt x="145" y="476"/>
                  </a:cubicBezTo>
                  <a:cubicBezTo>
                    <a:pt x="145" y="476"/>
                    <a:pt x="145" y="476"/>
                    <a:pt x="145" y="476"/>
                  </a:cubicBezTo>
                  <a:cubicBezTo>
                    <a:pt x="149" y="480"/>
                    <a:pt x="151" y="485"/>
                    <a:pt x="151" y="492"/>
                  </a:cubicBezTo>
                  <a:cubicBezTo>
                    <a:pt x="151" y="498"/>
                    <a:pt x="149" y="503"/>
                    <a:pt x="145" y="507"/>
                  </a:cubicBezTo>
                  <a:cubicBezTo>
                    <a:pt x="145" y="507"/>
                    <a:pt x="145" y="507"/>
                    <a:pt x="145" y="507"/>
                  </a:cubicBezTo>
                  <a:cubicBezTo>
                    <a:pt x="141" y="511"/>
                    <a:pt x="135" y="514"/>
                    <a:pt x="129" y="514"/>
                  </a:cubicBezTo>
                  <a:cubicBezTo>
                    <a:pt x="123" y="514"/>
                    <a:pt x="117" y="511"/>
                    <a:pt x="113" y="507"/>
                  </a:cubicBezTo>
                  <a:cubicBezTo>
                    <a:pt x="112" y="507"/>
                    <a:pt x="112" y="507"/>
                    <a:pt x="112" y="507"/>
                  </a:cubicBezTo>
                  <a:cubicBezTo>
                    <a:pt x="109" y="503"/>
                    <a:pt x="107" y="498"/>
                    <a:pt x="107" y="492"/>
                  </a:cubicBezTo>
                  <a:cubicBezTo>
                    <a:pt x="107" y="485"/>
                    <a:pt x="109" y="480"/>
                    <a:pt x="113" y="476"/>
                  </a:cubicBezTo>
                  <a:close/>
                  <a:moveTo>
                    <a:pt x="566" y="468"/>
                  </a:moveTo>
                  <a:cubicBezTo>
                    <a:pt x="566" y="468"/>
                    <a:pt x="566" y="468"/>
                    <a:pt x="566" y="468"/>
                  </a:cubicBezTo>
                  <a:cubicBezTo>
                    <a:pt x="566" y="483"/>
                    <a:pt x="572" y="497"/>
                    <a:pt x="582" y="507"/>
                  </a:cubicBezTo>
                  <a:cubicBezTo>
                    <a:pt x="592" y="516"/>
                    <a:pt x="606" y="523"/>
                    <a:pt x="621" y="523"/>
                  </a:cubicBezTo>
                  <a:cubicBezTo>
                    <a:pt x="636" y="523"/>
                    <a:pt x="649" y="516"/>
                    <a:pt x="659" y="507"/>
                  </a:cubicBezTo>
                  <a:cubicBezTo>
                    <a:pt x="669" y="497"/>
                    <a:pt x="675" y="483"/>
                    <a:pt x="675" y="468"/>
                  </a:cubicBezTo>
                  <a:cubicBezTo>
                    <a:pt x="675" y="454"/>
                    <a:pt x="670" y="440"/>
                    <a:pt x="660" y="431"/>
                  </a:cubicBezTo>
                  <a:cubicBezTo>
                    <a:pt x="659" y="430"/>
                    <a:pt x="659" y="430"/>
                    <a:pt x="659" y="430"/>
                  </a:cubicBezTo>
                  <a:cubicBezTo>
                    <a:pt x="649" y="420"/>
                    <a:pt x="636" y="414"/>
                    <a:pt x="621" y="414"/>
                  </a:cubicBezTo>
                  <a:cubicBezTo>
                    <a:pt x="606" y="414"/>
                    <a:pt x="592" y="420"/>
                    <a:pt x="582" y="430"/>
                  </a:cubicBezTo>
                  <a:cubicBezTo>
                    <a:pt x="572" y="440"/>
                    <a:pt x="566" y="453"/>
                    <a:pt x="566" y="468"/>
                  </a:cubicBezTo>
                  <a:close/>
                  <a:moveTo>
                    <a:pt x="605" y="452"/>
                  </a:moveTo>
                  <a:cubicBezTo>
                    <a:pt x="605" y="452"/>
                    <a:pt x="605" y="452"/>
                    <a:pt x="605" y="452"/>
                  </a:cubicBezTo>
                  <a:cubicBezTo>
                    <a:pt x="609" y="449"/>
                    <a:pt x="615" y="446"/>
                    <a:pt x="621" y="446"/>
                  </a:cubicBezTo>
                  <a:cubicBezTo>
                    <a:pt x="627" y="446"/>
                    <a:pt x="632" y="449"/>
                    <a:pt x="636" y="452"/>
                  </a:cubicBezTo>
                  <a:cubicBezTo>
                    <a:pt x="637" y="453"/>
                    <a:pt x="637" y="453"/>
                    <a:pt x="637" y="453"/>
                  </a:cubicBezTo>
                  <a:cubicBezTo>
                    <a:pt x="641" y="457"/>
                    <a:pt x="643" y="462"/>
                    <a:pt x="643" y="468"/>
                  </a:cubicBezTo>
                  <a:cubicBezTo>
                    <a:pt x="643" y="475"/>
                    <a:pt x="640" y="480"/>
                    <a:pt x="636" y="484"/>
                  </a:cubicBezTo>
                  <a:cubicBezTo>
                    <a:pt x="632" y="488"/>
                    <a:pt x="627" y="491"/>
                    <a:pt x="621" y="491"/>
                  </a:cubicBezTo>
                  <a:cubicBezTo>
                    <a:pt x="615" y="491"/>
                    <a:pt x="609" y="488"/>
                    <a:pt x="605" y="484"/>
                  </a:cubicBezTo>
                  <a:cubicBezTo>
                    <a:pt x="601" y="480"/>
                    <a:pt x="599" y="475"/>
                    <a:pt x="599" y="468"/>
                  </a:cubicBezTo>
                  <a:cubicBezTo>
                    <a:pt x="599" y="462"/>
                    <a:pt x="601" y="457"/>
                    <a:pt x="605" y="452"/>
                  </a:cubicBezTo>
                  <a:close/>
                  <a:moveTo>
                    <a:pt x="631" y="23"/>
                  </a:moveTo>
                  <a:cubicBezTo>
                    <a:pt x="631" y="23"/>
                    <a:pt x="631" y="23"/>
                    <a:pt x="631" y="23"/>
                  </a:cubicBezTo>
                  <a:cubicBezTo>
                    <a:pt x="628" y="9"/>
                    <a:pt x="613" y="0"/>
                    <a:pt x="598" y="4"/>
                  </a:cubicBezTo>
                  <a:cubicBezTo>
                    <a:pt x="439" y="47"/>
                    <a:pt x="439" y="47"/>
                    <a:pt x="439" y="47"/>
                  </a:cubicBezTo>
                  <a:cubicBezTo>
                    <a:pt x="435" y="39"/>
                    <a:pt x="426" y="35"/>
                    <a:pt x="41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12" y="35"/>
                    <a:pt x="0" y="46"/>
                    <a:pt x="0" y="61"/>
                  </a:cubicBezTo>
                  <a:cubicBezTo>
                    <a:pt x="0" y="623"/>
                    <a:pt x="0" y="623"/>
                    <a:pt x="0" y="623"/>
                  </a:cubicBezTo>
                  <a:cubicBezTo>
                    <a:pt x="0" y="638"/>
                    <a:pt x="12" y="650"/>
                    <a:pt x="27" y="650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32" y="650"/>
                    <a:pt x="444" y="638"/>
                    <a:pt x="444" y="623"/>
                  </a:cubicBezTo>
                  <a:cubicBezTo>
                    <a:pt x="444" y="284"/>
                    <a:pt x="444" y="284"/>
                    <a:pt x="444" y="284"/>
                  </a:cubicBezTo>
                  <a:cubicBezTo>
                    <a:pt x="536" y="630"/>
                    <a:pt x="536" y="630"/>
                    <a:pt x="536" y="630"/>
                  </a:cubicBezTo>
                  <a:cubicBezTo>
                    <a:pt x="540" y="644"/>
                    <a:pt x="555" y="653"/>
                    <a:pt x="569" y="649"/>
                  </a:cubicBezTo>
                  <a:cubicBezTo>
                    <a:pt x="758" y="599"/>
                    <a:pt x="758" y="599"/>
                    <a:pt x="758" y="599"/>
                  </a:cubicBezTo>
                  <a:cubicBezTo>
                    <a:pt x="772" y="595"/>
                    <a:pt x="780" y="580"/>
                    <a:pt x="777" y="566"/>
                  </a:cubicBezTo>
                  <a:cubicBezTo>
                    <a:pt x="631" y="23"/>
                    <a:pt x="631" y="23"/>
                    <a:pt x="631" y="23"/>
                  </a:cubicBezTo>
                  <a:close/>
                  <a:moveTo>
                    <a:pt x="206" y="596"/>
                  </a:moveTo>
                  <a:cubicBezTo>
                    <a:pt x="206" y="596"/>
                    <a:pt x="206" y="596"/>
                    <a:pt x="206" y="596"/>
                  </a:cubicBezTo>
                  <a:cubicBezTo>
                    <a:pt x="54" y="596"/>
                    <a:pt x="54" y="596"/>
                    <a:pt x="54" y="596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206" y="88"/>
                    <a:pt x="206" y="88"/>
                    <a:pt x="206" y="88"/>
                  </a:cubicBezTo>
                  <a:cubicBezTo>
                    <a:pt x="206" y="596"/>
                    <a:pt x="206" y="596"/>
                    <a:pt x="206" y="596"/>
                  </a:cubicBezTo>
                  <a:close/>
                  <a:moveTo>
                    <a:pt x="390" y="596"/>
                  </a:moveTo>
                  <a:cubicBezTo>
                    <a:pt x="390" y="596"/>
                    <a:pt x="390" y="596"/>
                    <a:pt x="390" y="596"/>
                  </a:cubicBezTo>
                  <a:cubicBezTo>
                    <a:pt x="238" y="596"/>
                    <a:pt x="238" y="596"/>
                    <a:pt x="238" y="596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390" y="88"/>
                    <a:pt x="390" y="88"/>
                    <a:pt x="390" y="88"/>
                  </a:cubicBezTo>
                  <a:cubicBezTo>
                    <a:pt x="390" y="596"/>
                    <a:pt x="390" y="596"/>
                    <a:pt x="390" y="596"/>
                  </a:cubicBezTo>
                  <a:close/>
                  <a:moveTo>
                    <a:pt x="581" y="590"/>
                  </a:moveTo>
                  <a:cubicBezTo>
                    <a:pt x="581" y="590"/>
                    <a:pt x="581" y="590"/>
                    <a:pt x="581" y="590"/>
                  </a:cubicBezTo>
                  <a:cubicBezTo>
                    <a:pt x="450" y="99"/>
                    <a:pt x="450" y="99"/>
                    <a:pt x="450" y="99"/>
                  </a:cubicBezTo>
                  <a:cubicBezTo>
                    <a:pt x="586" y="63"/>
                    <a:pt x="586" y="63"/>
                    <a:pt x="586" y="63"/>
                  </a:cubicBezTo>
                  <a:cubicBezTo>
                    <a:pt x="718" y="554"/>
                    <a:pt x="718" y="554"/>
                    <a:pt x="718" y="554"/>
                  </a:cubicBezTo>
                  <a:cubicBezTo>
                    <a:pt x="581" y="590"/>
                    <a:pt x="581" y="590"/>
                    <a:pt x="581" y="590"/>
                  </a:cubicBezTo>
                  <a:close/>
                  <a:moveTo>
                    <a:pt x="319" y="546"/>
                  </a:moveTo>
                  <a:cubicBezTo>
                    <a:pt x="319" y="546"/>
                    <a:pt x="319" y="546"/>
                    <a:pt x="319" y="546"/>
                  </a:cubicBezTo>
                  <a:cubicBezTo>
                    <a:pt x="334" y="546"/>
                    <a:pt x="348" y="540"/>
                    <a:pt x="358" y="530"/>
                  </a:cubicBezTo>
                  <a:cubicBezTo>
                    <a:pt x="368" y="520"/>
                    <a:pt x="374" y="507"/>
                    <a:pt x="374" y="492"/>
                  </a:cubicBezTo>
                  <a:cubicBezTo>
                    <a:pt x="374" y="477"/>
                    <a:pt x="368" y="464"/>
                    <a:pt x="359" y="454"/>
                  </a:cubicBezTo>
                  <a:cubicBezTo>
                    <a:pt x="358" y="453"/>
                    <a:pt x="358" y="453"/>
                    <a:pt x="358" y="453"/>
                  </a:cubicBezTo>
                  <a:cubicBezTo>
                    <a:pt x="348" y="443"/>
                    <a:pt x="334" y="437"/>
                    <a:pt x="319" y="437"/>
                  </a:cubicBezTo>
                  <a:cubicBezTo>
                    <a:pt x="304" y="437"/>
                    <a:pt x="291" y="443"/>
                    <a:pt x="281" y="453"/>
                  </a:cubicBezTo>
                  <a:cubicBezTo>
                    <a:pt x="271" y="463"/>
                    <a:pt x="265" y="476"/>
                    <a:pt x="265" y="492"/>
                  </a:cubicBezTo>
                  <a:cubicBezTo>
                    <a:pt x="265" y="507"/>
                    <a:pt x="271" y="520"/>
                    <a:pt x="281" y="530"/>
                  </a:cubicBezTo>
                  <a:cubicBezTo>
                    <a:pt x="291" y="540"/>
                    <a:pt x="304" y="546"/>
                    <a:pt x="319" y="546"/>
                  </a:cubicBezTo>
                  <a:close/>
                  <a:moveTo>
                    <a:pt x="304" y="476"/>
                  </a:moveTo>
                  <a:cubicBezTo>
                    <a:pt x="304" y="476"/>
                    <a:pt x="304" y="476"/>
                    <a:pt x="304" y="476"/>
                  </a:cubicBezTo>
                  <a:cubicBezTo>
                    <a:pt x="307" y="472"/>
                    <a:pt x="313" y="469"/>
                    <a:pt x="319" y="469"/>
                  </a:cubicBezTo>
                  <a:cubicBezTo>
                    <a:pt x="325" y="469"/>
                    <a:pt x="331" y="472"/>
                    <a:pt x="335" y="476"/>
                  </a:cubicBezTo>
                  <a:cubicBezTo>
                    <a:pt x="336" y="476"/>
                    <a:pt x="336" y="476"/>
                    <a:pt x="336" y="476"/>
                  </a:cubicBezTo>
                  <a:cubicBezTo>
                    <a:pt x="339" y="480"/>
                    <a:pt x="342" y="486"/>
                    <a:pt x="342" y="492"/>
                  </a:cubicBezTo>
                  <a:cubicBezTo>
                    <a:pt x="342" y="498"/>
                    <a:pt x="339" y="503"/>
                    <a:pt x="335" y="507"/>
                  </a:cubicBezTo>
                  <a:cubicBezTo>
                    <a:pt x="331" y="511"/>
                    <a:pt x="325" y="514"/>
                    <a:pt x="319" y="514"/>
                  </a:cubicBezTo>
                  <a:cubicBezTo>
                    <a:pt x="313" y="514"/>
                    <a:pt x="307" y="511"/>
                    <a:pt x="304" y="507"/>
                  </a:cubicBezTo>
                  <a:cubicBezTo>
                    <a:pt x="300" y="503"/>
                    <a:pt x="297" y="498"/>
                    <a:pt x="297" y="492"/>
                  </a:cubicBezTo>
                  <a:cubicBezTo>
                    <a:pt x="297" y="485"/>
                    <a:pt x="300" y="480"/>
                    <a:pt x="304" y="476"/>
                  </a:cubicBezTo>
                  <a:close/>
                  <a:moveTo>
                    <a:pt x="319" y="361"/>
                  </a:moveTo>
                  <a:cubicBezTo>
                    <a:pt x="319" y="361"/>
                    <a:pt x="319" y="361"/>
                    <a:pt x="319" y="361"/>
                  </a:cubicBezTo>
                  <a:cubicBezTo>
                    <a:pt x="328" y="361"/>
                    <a:pt x="335" y="353"/>
                    <a:pt x="335" y="344"/>
                  </a:cubicBezTo>
                  <a:cubicBezTo>
                    <a:pt x="335" y="150"/>
                    <a:pt x="335" y="150"/>
                    <a:pt x="335" y="150"/>
                  </a:cubicBezTo>
                  <a:cubicBezTo>
                    <a:pt x="335" y="141"/>
                    <a:pt x="328" y="134"/>
                    <a:pt x="319" y="134"/>
                  </a:cubicBezTo>
                  <a:cubicBezTo>
                    <a:pt x="311" y="134"/>
                    <a:pt x="303" y="141"/>
                    <a:pt x="303" y="150"/>
                  </a:cubicBezTo>
                  <a:cubicBezTo>
                    <a:pt x="303" y="344"/>
                    <a:pt x="303" y="344"/>
                    <a:pt x="303" y="344"/>
                  </a:cubicBezTo>
                  <a:cubicBezTo>
                    <a:pt x="303" y="353"/>
                    <a:pt x="311" y="361"/>
                    <a:pt x="319" y="361"/>
                  </a:cubicBezTo>
                  <a:close/>
                  <a:moveTo>
                    <a:pt x="530" y="125"/>
                  </a:moveTo>
                  <a:cubicBezTo>
                    <a:pt x="530" y="125"/>
                    <a:pt x="530" y="125"/>
                    <a:pt x="530" y="125"/>
                  </a:cubicBezTo>
                  <a:cubicBezTo>
                    <a:pt x="521" y="128"/>
                    <a:pt x="516" y="137"/>
                    <a:pt x="519" y="146"/>
                  </a:cubicBezTo>
                  <a:cubicBezTo>
                    <a:pt x="569" y="333"/>
                    <a:pt x="569" y="333"/>
                    <a:pt x="569" y="333"/>
                  </a:cubicBezTo>
                  <a:cubicBezTo>
                    <a:pt x="571" y="341"/>
                    <a:pt x="580" y="347"/>
                    <a:pt x="588" y="344"/>
                  </a:cubicBezTo>
                  <a:cubicBezTo>
                    <a:pt x="597" y="342"/>
                    <a:pt x="602" y="333"/>
                    <a:pt x="600" y="324"/>
                  </a:cubicBezTo>
                  <a:cubicBezTo>
                    <a:pt x="550" y="137"/>
                    <a:pt x="550" y="137"/>
                    <a:pt x="550" y="137"/>
                  </a:cubicBezTo>
                  <a:cubicBezTo>
                    <a:pt x="548" y="129"/>
                    <a:pt x="539" y="123"/>
                    <a:pt x="530" y="1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71F5642-2CE8-8505-2D49-20E59589215C}"/>
              </a:ext>
            </a:extLst>
          </p:cNvPr>
          <p:cNvGrpSpPr/>
          <p:nvPr/>
        </p:nvGrpSpPr>
        <p:grpSpPr>
          <a:xfrm>
            <a:off x="5151156" y="1692914"/>
            <a:ext cx="711200" cy="711200"/>
            <a:chOff x="5837829" y="1651351"/>
            <a:chExt cx="711200" cy="71120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25F6044D-BB1E-6DE1-F495-F3F00B617710}"/>
                </a:ext>
              </a:extLst>
            </p:cNvPr>
            <p:cNvSpPr/>
            <p:nvPr/>
          </p:nvSpPr>
          <p:spPr>
            <a:xfrm>
              <a:off x="5837829" y="1651351"/>
              <a:ext cx="711200" cy="711200"/>
            </a:xfrm>
            <a:prstGeom prst="ellipse">
              <a:avLst/>
            </a:prstGeom>
            <a:gradFill>
              <a:gsLst>
                <a:gs pos="0">
                  <a:srgbClr val="D4DAEC"/>
                </a:gs>
                <a:gs pos="100000">
                  <a:srgbClr val="98D2F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1">
              <a:extLst>
                <a:ext uri="{FF2B5EF4-FFF2-40B4-BE49-F238E27FC236}">
                  <a16:creationId xmlns:a16="http://schemas.microsoft.com/office/drawing/2014/main" id="{1E075149-8F80-6C3F-E75C-79E7E0E3B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3429" y="1826951"/>
              <a:ext cx="360000" cy="360000"/>
            </a:xfrm>
            <a:custGeom>
              <a:avLst/>
              <a:gdLst>
                <a:gd name="T0" fmla="*/ 703 w 706"/>
                <a:gd name="T1" fmla="*/ 502 h 706"/>
                <a:gd name="T2" fmla="*/ 673 w 706"/>
                <a:gd name="T3" fmla="*/ 616 h 706"/>
                <a:gd name="T4" fmla="*/ 639 w 706"/>
                <a:gd name="T5" fmla="*/ 673 h 706"/>
                <a:gd name="T6" fmla="*/ 555 w 706"/>
                <a:gd name="T7" fmla="*/ 612 h 706"/>
                <a:gd name="T8" fmla="*/ 481 w 706"/>
                <a:gd name="T9" fmla="*/ 692 h 706"/>
                <a:gd name="T10" fmla="*/ 407 w 706"/>
                <a:gd name="T11" fmla="*/ 386 h 706"/>
                <a:gd name="T12" fmla="*/ 365 w 706"/>
                <a:gd name="T13" fmla="*/ 473 h 706"/>
                <a:gd name="T14" fmla="*/ 295 w 706"/>
                <a:gd name="T15" fmla="*/ 479 h 706"/>
                <a:gd name="T16" fmla="*/ 219 w 706"/>
                <a:gd name="T17" fmla="*/ 403 h 706"/>
                <a:gd name="T18" fmla="*/ 219 w 706"/>
                <a:gd name="T19" fmla="*/ 294 h 706"/>
                <a:gd name="T20" fmla="*/ 402 w 706"/>
                <a:gd name="T21" fmla="*/ 219 h 706"/>
                <a:gd name="T22" fmla="*/ 449 w 706"/>
                <a:gd name="T23" fmla="*/ 250 h 706"/>
                <a:gd name="T24" fmla="*/ 473 w 706"/>
                <a:gd name="T25" fmla="*/ 365 h 706"/>
                <a:gd name="T26" fmla="*/ 449 w 706"/>
                <a:gd name="T27" fmla="*/ 307 h 706"/>
                <a:gd name="T28" fmla="*/ 426 w 706"/>
                <a:gd name="T29" fmla="*/ 272 h 706"/>
                <a:gd name="T30" fmla="*/ 272 w 706"/>
                <a:gd name="T31" fmla="*/ 272 h 706"/>
                <a:gd name="T32" fmla="*/ 249 w 706"/>
                <a:gd name="T33" fmla="*/ 307 h 706"/>
                <a:gd name="T34" fmla="*/ 249 w 706"/>
                <a:gd name="T35" fmla="*/ 391 h 706"/>
                <a:gd name="T36" fmla="*/ 307 w 706"/>
                <a:gd name="T37" fmla="*/ 449 h 706"/>
                <a:gd name="T38" fmla="*/ 349 w 706"/>
                <a:gd name="T39" fmla="*/ 553 h 706"/>
                <a:gd name="T40" fmla="*/ 258 w 706"/>
                <a:gd name="T41" fmla="*/ 567 h 706"/>
                <a:gd name="T42" fmla="*/ 130 w 706"/>
                <a:gd name="T43" fmla="*/ 439 h 706"/>
                <a:gd name="T44" fmla="*/ 131 w 706"/>
                <a:gd name="T45" fmla="*/ 259 h 706"/>
                <a:gd name="T46" fmla="*/ 260 w 706"/>
                <a:gd name="T47" fmla="*/ 131 h 706"/>
                <a:gd name="T48" fmla="*/ 439 w 706"/>
                <a:gd name="T49" fmla="*/ 131 h 706"/>
                <a:gd name="T50" fmla="*/ 567 w 706"/>
                <a:gd name="T51" fmla="*/ 260 h 706"/>
                <a:gd name="T52" fmla="*/ 553 w 706"/>
                <a:gd name="T53" fmla="*/ 349 h 706"/>
                <a:gd name="T54" fmla="*/ 493 w 706"/>
                <a:gd name="T55" fmla="*/ 205 h 706"/>
                <a:gd name="T56" fmla="*/ 271 w 706"/>
                <a:gd name="T57" fmla="*/ 160 h 706"/>
                <a:gd name="T58" fmla="*/ 161 w 706"/>
                <a:gd name="T59" fmla="*/ 271 h 706"/>
                <a:gd name="T60" fmla="*/ 161 w 706"/>
                <a:gd name="T61" fmla="*/ 427 h 706"/>
                <a:gd name="T62" fmla="*/ 349 w 706"/>
                <a:gd name="T63" fmla="*/ 553 h 706"/>
                <a:gd name="T64" fmla="*/ 376 w 706"/>
                <a:gd name="T65" fmla="*/ 671 h 706"/>
                <a:gd name="T66" fmla="*/ 215 w 706"/>
                <a:gd name="T67" fmla="*/ 672 h 706"/>
                <a:gd name="T68" fmla="*/ 26 w 706"/>
                <a:gd name="T69" fmla="*/ 481 h 706"/>
                <a:gd name="T70" fmla="*/ 26 w 706"/>
                <a:gd name="T71" fmla="*/ 215 h 706"/>
                <a:gd name="T72" fmla="*/ 215 w 706"/>
                <a:gd name="T73" fmla="*/ 26 h 706"/>
                <a:gd name="T74" fmla="*/ 483 w 706"/>
                <a:gd name="T75" fmla="*/ 26 h 706"/>
                <a:gd name="T76" fmla="*/ 596 w 706"/>
                <a:gd name="T77" fmla="*/ 102 h 706"/>
                <a:gd name="T78" fmla="*/ 698 w 706"/>
                <a:gd name="T79" fmla="*/ 349 h 706"/>
                <a:gd name="T80" fmla="*/ 623 w 706"/>
                <a:gd name="T81" fmla="*/ 237 h 706"/>
                <a:gd name="T82" fmla="*/ 462 w 706"/>
                <a:gd name="T83" fmla="*/ 76 h 706"/>
                <a:gd name="T84" fmla="*/ 236 w 706"/>
                <a:gd name="T85" fmla="*/ 76 h 706"/>
                <a:gd name="T86" fmla="*/ 53 w 706"/>
                <a:gd name="T87" fmla="*/ 349 h 706"/>
                <a:gd name="T88" fmla="*/ 140 w 706"/>
                <a:gd name="T89" fmla="*/ 558 h 706"/>
                <a:gd name="T90" fmla="*/ 647 w 706"/>
                <a:gd name="T91" fmla="*/ 500 h 706"/>
                <a:gd name="T92" fmla="*/ 500 w 706"/>
                <a:gd name="T93" fmla="*/ 647 h 706"/>
                <a:gd name="T94" fmla="*/ 539 w 706"/>
                <a:gd name="T95" fmla="*/ 574 h 706"/>
                <a:gd name="T96" fmla="*/ 639 w 706"/>
                <a:gd name="T97" fmla="*/ 628 h 706"/>
                <a:gd name="T98" fmla="*/ 577 w 706"/>
                <a:gd name="T99" fmla="*/ 53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6" h="706">
                  <a:moveTo>
                    <a:pt x="407" y="386"/>
                  </a:moveTo>
                  <a:cubicBezTo>
                    <a:pt x="693" y="481"/>
                    <a:pt x="693" y="481"/>
                    <a:pt x="693" y="481"/>
                  </a:cubicBezTo>
                  <a:cubicBezTo>
                    <a:pt x="701" y="485"/>
                    <a:pt x="706" y="493"/>
                    <a:pt x="703" y="502"/>
                  </a:cubicBezTo>
                  <a:cubicBezTo>
                    <a:pt x="702" y="506"/>
                    <a:pt x="699" y="509"/>
                    <a:pt x="695" y="511"/>
                  </a:cubicBezTo>
                  <a:cubicBezTo>
                    <a:pt x="612" y="555"/>
                    <a:pt x="612" y="555"/>
                    <a:pt x="612" y="555"/>
                  </a:cubicBezTo>
                  <a:cubicBezTo>
                    <a:pt x="673" y="616"/>
                    <a:pt x="673" y="616"/>
                    <a:pt x="673" y="616"/>
                  </a:cubicBezTo>
                  <a:cubicBezTo>
                    <a:pt x="679" y="623"/>
                    <a:pt x="679" y="633"/>
                    <a:pt x="673" y="639"/>
                  </a:cubicBezTo>
                  <a:cubicBezTo>
                    <a:pt x="673" y="639"/>
                    <a:pt x="673" y="639"/>
                    <a:pt x="673" y="639"/>
                  </a:cubicBezTo>
                  <a:cubicBezTo>
                    <a:pt x="639" y="673"/>
                    <a:pt x="639" y="673"/>
                    <a:pt x="639" y="673"/>
                  </a:cubicBezTo>
                  <a:cubicBezTo>
                    <a:pt x="633" y="679"/>
                    <a:pt x="623" y="679"/>
                    <a:pt x="617" y="673"/>
                  </a:cubicBezTo>
                  <a:cubicBezTo>
                    <a:pt x="615" y="673"/>
                    <a:pt x="615" y="673"/>
                    <a:pt x="615" y="673"/>
                  </a:cubicBezTo>
                  <a:cubicBezTo>
                    <a:pt x="555" y="612"/>
                    <a:pt x="555" y="612"/>
                    <a:pt x="555" y="612"/>
                  </a:cubicBezTo>
                  <a:cubicBezTo>
                    <a:pt x="511" y="695"/>
                    <a:pt x="511" y="695"/>
                    <a:pt x="511" y="695"/>
                  </a:cubicBezTo>
                  <a:cubicBezTo>
                    <a:pt x="507" y="703"/>
                    <a:pt x="497" y="706"/>
                    <a:pt x="489" y="702"/>
                  </a:cubicBezTo>
                  <a:cubicBezTo>
                    <a:pt x="485" y="700"/>
                    <a:pt x="483" y="696"/>
                    <a:pt x="481" y="692"/>
                  </a:cubicBezTo>
                  <a:cubicBezTo>
                    <a:pt x="386" y="407"/>
                    <a:pt x="386" y="407"/>
                    <a:pt x="386" y="407"/>
                  </a:cubicBezTo>
                  <a:cubicBezTo>
                    <a:pt x="383" y="398"/>
                    <a:pt x="388" y="389"/>
                    <a:pt x="397" y="386"/>
                  </a:cubicBezTo>
                  <a:cubicBezTo>
                    <a:pt x="400" y="385"/>
                    <a:pt x="404" y="385"/>
                    <a:pt x="407" y="386"/>
                  </a:cubicBezTo>
                  <a:close/>
                  <a:moveTo>
                    <a:pt x="349" y="458"/>
                  </a:moveTo>
                  <a:cubicBezTo>
                    <a:pt x="349" y="458"/>
                    <a:pt x="349" y="458"/>
                    <a:pt x="349" y="458"/>
                  </a:cubicBezTo>
                  <a:cubicBezTo>
                    <a:pt x="358" y="458"/>
                    <a:pt x="365" y="464"/>
                    <a:pt x="365" y="473"/>
                  </a:cubicBezTo>
                  <a:cubicBezTo>
                    <a:pt x="365" y="483"/>
                    <a:pt x="358" y="490"/>
                    <a:pt x="349" y="490"/>
                  </a:cubicBezTo>
                  <a:cubicBezTo>
                    <a:pt x="330" y="490"/>
                    <a:pt x="312" y="486"/>
                    <a:pt x="295" y="479"/>
                  </a:cubicBezTo>
                  <a:cubicBezTo>
                    <a:pt x="295" y="479"/>
                    <a:pt x="295" y="479"/>
                    <a:pt x="295" y="479"/>
                  </a:cubicBezTo>
                  <a:cubicBezTo>
                    <a:pt x="278" y="472"/>
                    <a:pt x="262" y="461"/>
                    <a:pt x="249" y="448"/>
                  </a:cubicBezTo>
                  <a:cubicBezTo>
                    <a:pt x="249" y="448"/>
                    <a:pt x="249" y="448"/>
                    <a:pt x="249" y="448"/>
                  </a:cubicBezTo>
                  <a:cubicBezTo>
                    <a:pt x="236" y="435"/>
                    <a:pt x="226" y="420"/>
                    <a:pt x="219" y="403"/>
                  </a:cubicBezTo>
                  <a:cubicBezTo>
                    <a:pt x="212" y="386"/>
                    <a:pt x="208" y="368"/>
                    <a:pt x="208" y="349"/>
                  </a:cubicBezTo>
                  <a:cubicBezTo>
                    <a:pt x="208" y="330"/>
                    <a:pt x="212" y="312"/>
                    <a:pt x="219" y="295"/>
                  </a:cubicBezTo>
                  <a:cubicBezTo>
                    <a:pt x="219" y="294"/>
                    <a:pt x="219" y="294"/>
                    <a:pt x="219" y="294"/>
                  </a:cubicBezTo>
                  <a:cubicBezTo>
                    <a:pt x="226" y="277"/>
                    <a:pt x="237" y="262"/>
                    <a:pt x="249" y="249"/>
                  </a:cubicBezTo>
                  <a:cubicBezTo>
                    <a:pt x="275" y="224"/>
                    <a:pt x="310" y="208"/>
                    <a:pt x="349" y="208"/>
                  </a:cubicBezTo>
                  <a:cubicBezTo>
                    <a:pt x="368" y="208"/>
                    <a:pt x="386" y="212"/>
                    <a:pt x="402" y="219"/>
                  </a:cubicBezTo>
                  <a:cubicBezTo>
                    <a:pt x="403" y="219"/>
                    <a:pt x="403" y="219"/>
                    <a:pt x="403" y="219"/>
                  </a:cubicBezTo>
                  <a:cubicBezTo>
                    <a:pt x="420" y="226"/>
                    <a:pt x="435" y="236"/>
                    <a:pt x="449" y="249"/>
                  </a:cubicBezTo>
                  <a:cubicBezTo>
                    <a:pt x="449" y="250"/>
                    <a:pt x="449" y="250"/>
                    <a:pt x="449" y="250"/>
                  </a:cubicBezTo>
                  <a:cubicBezTo>
                    <a:pt x="462" y="263"/>
                    <a:pt x="472" y="279"/>
                    <a:pt x="479" y="295"/>
                  </a:cubicBezTo>
                  <a:cubicBezTo>
                    <a:pt x="486" y="312"/>
                    <a:pt x="490" y="330"/>
                    <a:pt x="490" y="349"/>
                  </a:cubicBezTo>
                  <a:cubicBezTo>
                    <a:pt x="490" y="358"/>
                    <a:pt x="483" y="365"/>
                    <a:pt x="473" y="365"/>
                  </a:cubicBezTo>
                  <a:cubicBezTo>
                    <a:pt x="465" y="365"/>
                    <a:pt x="457" y="358"/>
                    <a:pt x="457" y="349"/>
                  </a:cubicBezTo>
                  <a:cubicBezTo>
                    <a:pt x="457" y="334"/>
                    <a:pt x="455" y="320"/>
                    <a:pt x="449" y="307"/>
                  </a:cubicBezTo>
                  <a:cubicBezTo>
                    <a:pt x="449" y="307"/>
                    <a:pt x="449" y="307"/>
                    <a:pt x="449" y="307"/>
                  </a:cubicBezTo>
                  <a:cubicBezTo>
                    <a:pt x="449" y="307"/>
                    <a:pt x="449" y="307"/>
                    <a:pt x="449" y="307"/>
                  </a:cubicBezTo>
                  <a:cubicBezTo>
                    <a:pt x="444" y="294"/>
                    <a:pt x="436" y="283"/>
                    <a:pt x="426" y="273"/>
                  </a:cubicBezTo>
                  <a:cubicBezTo>
                    <a:pt x="426" y="272"/>
                    <a:pt x="426" y="272"/>
                    <a:pt x="426" y="272"/>
                  </a:cubicBezTo>
                  <a:cubicBezTo>
                    <a:pt x="415" y="262"/>
                    <a:pt x="404" y="254"/>
                    <a:pt x="390" y="249"/>
                  </a:cubicBezTo>
                  <a:cubicBezTo>
                    <a:pt x="378" y="243"/>
                    <a:pt x="364" y="240"/>
                    <a:pt x="349" y="240"/>
                  </a:cubicBezTo>
                  <a:cubicBezTo>
                    <a:pt x="319" y="240"/>
                    <a:pt x="292" y="252"/>
                    <a:pt x="272" y="272"/>
                  </a:cubicBezTo>
                  <a:cubicBezTo>
                    <a:pt x="272" y="272"/>
                    <a:pt x="272" y="272"/>
                    <a:pt x="272" y="272"/>
                  </a:cubicBezTo>
                  <a:cubicBezTo>
                    <a:pt x="262" y="282"/>
                    <a:pt x="254" y="294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3" y="320"/>
                    <a:pt x="240" y="334"/>
                    <a:pt x="240" y="349"/>
                  </a:cubicBezTo>
                  <a:cubicBezTo>
                    <a:pt x="240" y="364"/>
                    <a:pt x="243" y="378"/>
                    <a:pt x="249" y="390"/>
                  </a:cubicBezTo>
                  <a:cubicBezTo>
                    <a:pt x="249" y="391"/>
                    <a:pt x="249" y="391"/>
                    <a:pt x="249" y="391"/>
                  </a:cubicBezTo>
                  <a:cubicBezTo>
                    <a:pt x="254" y="403"/>
                    <a:pt x="262" y="415"/>
                    <a:pt x="271" y="425"/>
                  </a:cubicBezTo>
                  <a:cubicBezTo>
                    <a:pt x="272" y="426"/>
                    <a:pt x="272" y="426"/>
                    <a:pt x="272" y="426"/>
                  </a:cubicBezTo>
                  <a:cubicBezTo>
                    <a:pt x="282" y="436"/>
                    <a:pt x="294" y="444"/>
                    <a:pt x="307" y="449"/>
                  </a:cubicBezTo>
                  <a:cubicBezTo>
                    <a:pt x="320" y="454"/>
                    <a:pt x="334" y="458"/>
                    <a:pt x="349" y="458"/>
                  </a:cubicBezTo>
                  <a:close/>
                  <a:moveTo>
                    <a:pt x="349" y="553"/>
                  </a:moveTo>
                  <a:cubicBezTo>
                    <a:pt x="349" y="553"/>
                    <a:pt x="349" y="553"/>
                    <a:pt x="349" y="553"/>
                  </a:cubicBezTo>
                  <a:cubicBezTo>
                    <a:pt x="358" y="553"/>
                    <a:pt x="365" y="560"/>
                    <a:pt x="365" y="569"/>
                  </a:cubicBezTo>
                  <a:cubicBezTo>
                    <a:pt x="365" y="578"/>
                    <a:pt x="358" y="585"/>
                    <a:pt x="349" y="585"/>
                  </a:cubicBezTo>
                  <a:cubicBezTo>
                    <a:pt x="317" y="585"/>
                    <a:pt x="287" y="579"/>
                    <a:pt x="258" y="567"/>
                  </a:cubicBezTo>
                  <a:cubicBezTo>
                    <a:pt x="230" y="555"/>
                    <a:pt x="204" y="537"/>
                    <a:pt x="182" y="516"/>
                  </a:cubicBezTo>
                  <a:cubicBezTo>
                    <a:pt x="160" y="494"/>
                    <a:pt x="143" y="468"/>
                    <a:pt x="131" y="439"/>
                  </a:cubicBezTo>
                  <a:cubicBezTo>
                    <a:pt x="130" y="439"/>
                    <a:pt x="130" y="439"/>
                    <a:pt x="130" y="439"/>
                  </a:cubicBezTo>
                  <a:cubicBezTo>
                    <a:pt x="119" y="411"/>
                    <a:pt x="113" y="380"/>
                    <a:pt x="113" y="349"/>
                  </a:cubicBezTo>
                  <a:cubicBezTo>
                    <a:pt x="113" y="317"/>
                    <a:pt x="119" y="287"/>
                    <a:pt x="131" y="259"/>
                  </a:cubicBezTo>
                  <a:cubicBezTo>
                    <a:pt x="131" y="259"/>
                    <a:pt x="131" y="259"/>
                    <a:pt x="131" y="259"/>
                  </a:cubicBezTo>
                  <a:cubicBezTo>
                    <a:pt x="143" y="230"/>
                    <a:pt x="160" y="204"/>
                    <a:pt x="182" y="182"/>
                  </a:cubicBezTo>
                  <a:cubicBezTo>
                    <a:pt x="204" y="160"/>
                    <a:pt x="230" y="143"/>
                    <a:pt x="258" y="131"/>
                  </a:cubicBezTo>
                  <a:cubicBezTo>
                    <a:pt x="260" y="131"/>
                    <a:pt x="260" y="131"/>
                    <a:pt x="260" y="131"/>
                  </a:cubicBezTo>
                  <a:cubicBezTo>
                    <a:pt x="287" y="119"/>
                    <a:pt x="317" y="113"/>
                    <a:pt x="349" y="113"/>
                  </a:cubicBezTo>
                  <a:cubicBezTo>
                    <a:pt x="381" y="113"/>
                    <a:pt x="411" y="119"/>
                    <a:pt x="439" y="131"/>
                  </a:cubicBezTo>
                  <a:cubicBezTo>
                    <a:pt x="439" y="131"/>
                    <a:pt x="439" y="131"/>
                    <a:pt x="439" y="131"/>
                  </a:cubicBezTo>
                  <a:cubicBezTo>
                    <a:pt x="468" y="143"/>
                    <a:pt x="494" y="160"/>
                    <a:pt x="516" y="182"/>
                  </a:cubicBezTo>
                  <a:cubicBezTo>
                    <a:pt x="537" y="204"/>
                    <a:pt x="555" y="230"/>
                    <a:pt x="567" y="259"/>
                  </a:cubicBezTo>
                  <a:cubicBezTo>
                    <a:pt x="567" y="260"/>
                    <a:pt x="567" y="260"/>
                    <a:pt x="567" y="260"/>
                  </a:cubicBezTo>
                  <a:cubicBezTo>
                    <a:pt x="579" y="287"/>
                    <a:pt x="585" y="317"/>
                    <a:pt x="585" y="349"/>
                  </a:cubicBezTo>
                  <a:cubicBezTo>
                    <a:pt x="585" y="358"/>
                    <a:pt x="577" y="365"/>
                    <a:pt x="569" y="365"/>
                  </a:cubicBezTo>
                  <a:cubicBezTo>
                    <a:pt x="560" y="365"/>
                    <a:pt x="553" y="358"/>
                    <a:pt x="553" y="349"/>
                  </a:cubicBezTo>
                  <a:cubicBezTo>
                    <a:pt x="553" y="321"/>
                    <a:pt x="547" y="295"/>
                    <a:pt x="537" y="271"/>
                  </a:cubicBezTo>
                  <a:cubicBezTo>
                    <a:pt x="537" y="271"/>
                    <a:pt x="537" y="271"/>
                    <a:pt x="537" y="271"/>
                  </a:cubicBezTo>
                  <a:cubicBezTo>
                    <a:pt x="527" y="246"/>
                    <a:pt x="511" y="224"/>
                    <a:pt x="493" y="205"/>
                  </a:cubicBezTo>
                  <a:cubicBezTo>
                    <a:pt x="474" y="186"/>
                    <a:pt x="452" y="171"/>
                    <a:pt x="427" y="161"/>
                  </a:cubicBezTo>
                  <a:cubicBezTo>
                    <a:pt x="403" y="151"/>
                    <a:pt x="377" y="145"/>
                    <a:pt x="349" y="145"/>
                  </a:cubicBezTo>
                  <a:cubicBezTo>
                    <a:pt x="321" y="145"/>
                    <a:pt x="295" y="151"/>
                    <a:pt x="271" y="160"/>
                  </a:cubicBezTo>
                  <a:cubicBezTo>
                    <a:pt x="271" y="161"/>
                    <a:pt x="271" y="161"/>
                    <a:pt x="271" y="161"/>
                  </a:cubicBezTo>
                  <a:cubicBezTo>
                    <a:pt x="246" y="171"/>
                    <a:pt x="223" y="186"/>
                    <a:pt x="205" y="205"/>
                  </a:cubicBezTo>
                  <a:cubicBezTo>
                    <a:pt x="186" y="224"/>
                    <a:pt x="171" y="246"/>
                    <a:pt x="161" y="271"/>
                  </a:cubicBezTo>
                  <a:cubicBezTo>
                    <a:pt x="151" y="295"/>
                    <a:pt x="145" y="321"/>
                    <a:pt x="145" y="349"/>
                  </a:cubicBezTo>
                  <a:cubicBezTo>
                    <a:pt x="145" y="376"/>
                    <a:pt x="151" y="403"/>
                    <a:pt x="160" y="426"/>
                  </a:cubicBezTo>
                  <a:cubicBezTo>
                    <a:pt x="161" y="427"/>
                    <a:pt x="161" y="427"/>
                    <a:pt x="161" y="427"/>
                  </a:cubicBezTo>
                  <a:cubicBezTo>
                    <a:pt x="171" y="452"/>
                    <a:pt x="186" y="474"/>
                    <a:pt x="205" y="493"/>
                  </a:cubicBezTo>
                  <a:cubicBezTo>
                    <a:pt x="223" y="512"/>
                    <a:pt x="246" y="527"/>
                    <a:pt x="271" y="537"/>
                  </a:cubicBezTo>
                  <a:cubicBezTo>
                    <a:pt x="295" y="547"/>
                    <a:pt x="321" y="553"/>
                    <a:pt x="349" y="553"/>
                  </a:cubicBezTo>
                  <a:close/>
                  <a:moveTo>
                    <a:pt x="349" y="645"/>
                  </a:moveTo>
                  <a:cubicBezTo>
                    <a:pt x="349" y="645"/>
                    <a:pt x="349" y="645"/>
                    <a:pt x="349" y="645"/>
                  </a:cubicBezTo>
                  <a:cubicBezTo>
                    <a:pt x="364" y="645"/>
                    <a:pt x="376" y="656"/>
                    <a:pt x="376" y="671"/>
                  </a:cubicBezTo>
                  <a:cubicBezTo>
                    <a:pt x="376" y="686"/>
                    <a:pt x="364" y="698"/>
                    <a:pt x="349" y="698"/>
                  </a:cubicBezTo>
                  <a:cubicBezTo>
                    <a:pt x="302" y="698"/>
                    <a:pt x="257" y="689"/>
                    <a:pt x="215" y="672"/>
                  </a:cubicBezTo>
                  <a:cubicBezTo>
                    <a:pt x="215" y="672"/>
                    <a:pt x="215" y="672"/>
                    <a:pt x="215" y="672"/>
                  </a:cubicBezTo>
                  <a:cubicBezTo>
                    <a:pt x="173" y="654"/>
                    <a:pt x="134" y="628"/>
                    <a:pt x="102" y="596"/>
                  </a:cubicBezTo>
                  <a:cubicBezTo>
                    <a:pt x="70" y="564"/>
                    <a:pt x="44" y="525"/>
                    <a:pt x="26" y="483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9" y="440"/>
                    <a:pt x="0" y="396"/>
                    <a:pt x="0" y="349"/>
                  </a:cubicBezTo>
                  <a:cubicBezTo>
                    <a:pt x="0" y="302"/>
                    <a:pt x="9" y="257"/>
                    <a:pt x="26" y="215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44" y="173"/>
                    <a:pt x="70" y="134"/>
                    <a:pt x="102" y="102"/>
                  </a:cubicBezTo>
                  <a:cubicBezTo>
                    <a:pt x="134" y="70"/>
                    <a:pt x="173" y="44"/>
                    <a:pt x="215" y="26"/>
                  </a:cubicBezTo>
                  <a:cubicBezTo>
                    <a:pt x="217" y="26"/>
                    <a:pt x="217" y="26"/>
                    <a:pt x="217" y="26"/>
                  </a:cubicBezTo>
                  <a:cubicBezTo>
                    <a:pt x="258" y="9"/>
                    <a:pt x="302" y="0"/>
                    <a:pt x="349" y="0"/>
                  </a:cubicBezTo>
                  <a:cubicBezTo>
                    <a:pt x="396" y="0"/>
                    <a:pt x="441" y="9"/>
                    <a:pt x="483" y="26"/>
                  </a:cubicBezTo>
                  <a:cubicBezTo>
                    <a:pt x="483" y="26"/>
                    <a:pt x="483" y="26"/>
                    <a:pt x="483" y="26"/>
                  </a:cubicBezTo>
                  <a:cubicBezTo>
                    <a:pt x="483" y="26"/>
                    <a:pt x="483" y="26"/>
                    <a:pt x="483" y="26"/>
                  </a:cubicBezTo>
                  <a:cubicBezTo>
                    <a:pt x="525" y="44"/>
                    <a:pt x="564" y="70"/>
                    <a:pt x="596" y="102"/>
                  </a:cubicBezTo>
                  <a:cubicBezTo>
                    <a:pt x="628" y="134"/>
                    <a:pt x="654" y="173"/>
                    <a:pt x="671" y="215"/>
                  </a:cubicBezTo>
                  <a:cubicBezTo>
                    <a:pt x="672" y="217"/>
                    <a:pt x="672" y="217"/>
                    <a:pt x="672" y="217"/>
                  </a:cubicBezTo>
                  <a:cubicBezTo>
                    <a:pt x="689" y="258"/>
                    <a:pt x="698" y="302"/>
                    <a:pt x="698" y="349"/>
                  </a:cubicBezTo>
                  <a:cubicBezTo>
                    <a:pt x="698" y="364"/>
                    <a:pt x="686" y="376"/>
                    <a:pt x="671" y="376"/>
                  </a:cubicBezTo>
                  <a:cubicBezTo>
                    <a:pt x="656" y="376"/>
                    <a:pt x="644" y="364"/>
                    <a:pt x="644" y="349"/>
                  </a:cubicBezTo>
                  <a:cubicBezTo>
                    <a:pt x="644" y="309"/>
                    <a:pt x="636" y="271"/>
                    <a:pt x="623" y="237"/>
                  </a:cubicBezTo>
                  <a:cubicBezTo>
                    <a:pt x="622" y="236"/>
                    <a:pt x="622" y="236"/>
                    <a:pt x="622" y="236"/>
                  </a:cubicBezTo>
                  <a:cubicBezTo>
                    <a:pt x="607" y="200"/>
                    <a:pt x="585" y="167"/>
                    <a:pt x="558" y="140"/>
                  </a:cubicBezTo>
                  <a:cubicBezTo>
                    <a:pt x="531" y="112"/>
                    <a:pt x="498" y="91"/>
                    <a:pt x="462" y="76"/>
                  </a:cubicBezTo>
                  <a:cubicBezTo>
                    <a:pt x="427" y="61"/>
                    <a:pt x="389" y="53"/>
                    <a:pt x="349" y="53"/>
                  </a:cubicBezTo>
                  <a:cubicBezTo>
                    <a:pt x="309" y="53"/>
                    <a:pt x="271" y="61"/>
                    <a:pt x="237" y="75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00" y="91"/>
                    <a:pt x="167" y="112"/>
                    <a:pt x="140" y="140"/>
                  </a:cubicBezTo>
                  <a:cubicBezTo>
                    <a:pt x="113" y="167"/>
                    <a:pt x="91" y="200"/>
                    <a:pt x="76" y="236"/>
                  </a:cubicBezTo>
                  <a:cubicBezTo>
                    <a:pt x="61" y="271"/>
                    <a:pt x="53" y="309"/>
                    <a:pt x="53" y="349"/>
                  </a:cubicBezTo>
                  <a:cubicBezTo>
                    <a:pt x="53" y="389"/>
                    <a:pt x="61" y="426"/>
                    <a:pt x="75" y="460"/>
                  </a:cubicBezTo>
                  <a:cubicBezTo>
                    <a:pt x="76" y="462"/>
                    <a:pt x="76" y="462"/>
                    <a:pt x="76" y="462"/>
                  </a:cubicBezTo>
                  <a:cubicBezTo>
                    <a:pt x="91" y="498"/>
                    <a:pt x="113" y="531"/>
                    <a:pt x="140" y="558"/>
                  </a:cubicBezTo>
                  <a:cubicBezTo>
                    <a:pt x="167" y="585"/>
                    <a:pt x="200" y="607"/>
                    <a:pt x="236" y="622"/>
                  </a:cubicBezTo>
                  <a:cubicBezTo>
                    <a:pt x="271" y="637"/>
                    <a:pt x="309" y="645"/>
                    <a:pt x="349" y="645"/>
                  </a:cubicBezTo>
                  <a:close/>
                  <a:moveTo>
                    <a:pt x="647" y="500"/>
                  </a:moveTo>
                  <a:cubicBezTo>
                    <a:pt x="647" y="500"/>
                    <a:pt x="647" y="500"/>
                    <a:pt x="647" y="500"/>
                  </a:cubicBezTo>
                  <a:cubicBezTo>
                    <a:pt x="427" y="427"/>
                    <a:pt x="427" y="427"/>
                    <a:pt x="427" y="427"/>
                  </a:cubicBezTo>
                  <a:cubicBezTo>
                    <a:pt x="500" y="647"/>
                    <a:pt x="500" y="647"/>
                    <a:pt x="500" y="647"/>
                  </a:cubicBezTo>
                  <a:cubicBezTo>
                    <a:pt x="537" y="577"/>
                    <a:pt x="537" y="577"/>
                    <a:pt x="537" y="577"/>
                  </a:cubicBezTo>
                  <a:cubicBezTo>
                    <a:pt x="537" y="577"/>
                    <a:pt x="537" y="577"/>
                    <a:pt x="537" y="577"/>
                  </a:cubicBezTo>
                  <a:cubicBezTo>
                    <a:pt x="537" y="576"/>
                    <a:pt x="538" y="575"/>
                    <a:pt x="539" y="574"/>
                  </a:cubicBezTo>
                  <a:cubicBezTo>
                    <a:pt x="546" y="567"/>
                    <a:pt x="556" y="567"/>
                    <a:pt x="562" y="573"/>
                  </a:cubicBezTo>
                  <a:cubicBezTo>
                    <a:pt x="628" y="639"/>
                    <a:pt x="628" y="639"/>
                    <a:pt x="628" y="639"/>
                  </a:cubicBezTo>
                  <a:cubicBezTo>
                    <a:pt x="639" y="628"/>
                    <a:pt x="639" y="628"/>
                    <a:pt x="639" y="628"/>
                  </a:cubicBezTo>
                  <a:cubicBezTo>
                    <a:pt x="574" y="563"/>
                    <a:pt x="574" y="563"/>
                    <a:pt x="574" y="563"/>
                  </a:cubicBezTo>
                  <a:cubicBezTo>
                    <a:pt x="573" y="562"/>
                    <a:pt x="572" y="560"/>
                    <a:pt x="571" y="558"/>
                  </a:cubicBezTo>
                  <a:cubicBezTo>
                    <a:pt x="567" y="551"/>
                    <a:pt x="570" y="541"/>
                    <a:pt x="577" y="537"/>
                  </a:cubicBezTo>
                  <a:cubicBezTo>
                    <a:pt x="647" y="500"/>
                    <a:pt x="647" y="500"/>
                    <a:pt x="647" y="5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4250A44-2668-1AFF-5CBF-95EEDF5A3174}"/>
              </a:ext>
            </a:extLst>
          </p:cNvPr>
          <p:cNvGrpSpPr/>
          <p:nvPr/>
        </p:nvGrpSpPr>
        <p:grpSpPr>
          <a:xfrm>
            <a:off x="1206730" y="3180288"/>
            <a:ext cx="3354684" cy="848136"/>
            <a:chOff x="-854107" y="4386745"/>
            <a:chExt cx="3354684" cy="84813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2ACF46B-FE2C-EC22-698A-430260880B6B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9DD28B0-0CBC-C02B-826B-1D7647B99E04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1BA73F8-8F56-B29B-A97E-8F42CCF6F30E}"/>
              </a:ext>
            </a:extLst>
          </p:cNvPr>
          <p:cNvGrpSpPr/>
          <p:nvPr/>
        </p:nvGrpSpPr>
        <p:grpSpPr>
          <a:xfrm>
            <a:off x="1652085" y="1622699"/>
            <a:ext cx="3354684" cy="848136"/>
            <a:chOff x="-854107" y="4386745"/>
            <a:chExt cx="3354684" cy="84813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EE78065-5B1C-0270-DB8E-2E13BE428D6C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B67D973-7C25-514E-01E3-734D494204A7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1D06CFA-09A8-A218-9EEE-5BDE2ACD06F5}"/>
              </a:ext>
            </a:extLst>
          </p:cNvPr>
          <p:cNvGrpSpPr/>
          <p:nvPr/>
        </p:nvGrpSpPr>
        <p:grpSpPr>
          <a:xfrm>
            <a:off x="1652085" y="4599194"/>
            <a:ext cx="3354684" cy="848136"/>
            <a:chOff x="-854107" y="4386745"/>
            <a:chExt cx="3354684" cy="84813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E7C9410-F3E8-BB8A-8BAA-D17410656D4A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A7D7766-7BB0-D1C9-33EA-CAE8C7838A45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04655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B54806A-EB71-595F-1934-6DD859D743C2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工作不足之处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554823B-907B-AFA1-1E97-F815FC912385}"/>
              </a:ext>
            </a:extLst>
          </p:cNvPr>
          <p:cNvGrpSpPr/>
          <p:nvPr/>
        </p:nvGrpSpPr>
        <p:grpSpPr>
          <a:xfrm>
            <a:off x="1978257" y="4503734"/>
            <a:ext cx="2059299" cy="596493"/>
            <a:chOff x="1378857" y="3771092"/>
            <a:chExt cx="2105062" cy="568679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B36ABB93-3BAC-2FB5-2E72-BC1DFEBF06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78857" y="3771092"/>
              <a:ext cx="957943" cy="568679"/>
            </a:xfrm>
            <a:prstGeom prst="line">
              <a:avLst/>
            </a:prstGeom>
            <a:ln w="57150" cap="rnd">
              <a:gradFill flip="none" rotWithShape="1">
                <a:gsLst>
                  <a:gs pos="0">
                    <a:srgbClr val="1F8AE1"/>
                  </a:gs>
                  <a:gs pos="100000">
                    <a:srgbClr val="284BDC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6BF201DD-8AAE-9359-E0C3-3381D1EC44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36800" y="3771092"/>
              <a:ext cx="1147119" cy="1"/>
            </a:xfrm>
            <a:prstGeom prst="line">
              <a:avLst/>
            </a:prstGeom>
            <a:ln w="57150" cap="rnd">
              <a:gradFill flip="none" rotWithShape="1">
                <a:gsLst>
                  <a:gs pos="0">
                    <a:srgbClr val="1F8AE1"/>
                  </a:gs>
                  <a:gs pos="100000">
                    <a:srgbClr val="284BDC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596900A-F796-7183-2759-B38F92E8686C}"/>
              </a:ext>
            </a:extLst>
          </p:cNvPr>
          <p:cNvGrpSpPr/>
          <p:nvPr/>
        </p:nvGrpSpPr>
        <p:grpSpPr>
          <a:xfrm>
            <a:off x="4037556" y="3909992"/>
            <a:ext cx="2059299" cy="596493"/>
            <a:chOff x="1378857" y="3771092"/>
            <a:chExt cx="2105062" cy="568679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3A58F0E5-637C-5F3A-D6BC-680C6F2A05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78857" y="3771092"/>
              <a:ext cx="957943" cy="568679"/>
            </a:xfrm>
            <a:prstGeom prst="line">
              <a:avLst/>
            </a:prstGeom>
            <a:ln w="57150" cap="rnd">
              <a:gradFill flip="none" rotWithShape="1">
                <a:gsLst>
                  <a:gs pos="0">
                    <a:srgbClr val="1F8AE1"/>
                  </a:gs>
                  <a:gs pos="100000">
                    <a:srgbClr val="284BDC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AE600C3-1F75-77A5-58FE-AB1255DEBF9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36800" y="3771092"/>
              <a:ext cx="1147119" cy="1"/>
            </a:xfrm>
            <a:prstGeom prst="line">
              <a:avLst/>
            </a:prstGeom>
            <a:ln w="57150" cap="rnd">
              <a:gradFill flip="none" rotWithShape="1">
                <a:gsLst>
                  <a:gs pos="0">
                    <a:srgbClr val="1F8AE1"/>
                  </a:gs>
                  <a:gs pos="100000">
                    <a:srgbClr val="284BDC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832EC37-B985-A29B-CC3D-46971CAB9C35}"/>
              </a:ext>
            </a:extLst>
          </p:cNvPr>
          <p:cNvGrpSpPr/>
          <p:nvPr/>
        </p:nvGrpSpPr>
        <p:grpSpPr>
          <a:xfrm>
            <a:off x="6096374" y="3316250"/>
            <a:ext cx="2059299" cy="596493"/>
            <a:chOff x="1378857" y="3771092"/>
            <a:chExt cx="2105062" cy="568679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68C2954-122D-4E82-F610-18948461FDE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78857" y="3771092"/>
              <a:ext cx="957943" cy="568679"/>
            </a:xfrm>
            <a:prstGeom prst="line">
              <a:avLst/>
            </a:prstGeom>
            <a:ln w="57150" cap="rnd">
              <a:gradFill flip="none" rotWithShape="1">
                <a:gsLst>
                  <a:gs pos="0">
                    <a:srgbClr val="1F8AE1"/>
                  </a:gs>
                  <a:gs pos="100000">
                    <a:srgbClr val="284BDC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0F3F91D-6BDB-A3AA-E558-B15DE5BD75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36800" y="3771092"/>
              <a:ext cx="1147119" cy="1"/>
            </a:xfrm>
            <a:prstGeom prst="line">
              <a:avLst/>
            </a:prstGeom>
            <a:ln w="57150" cap="rnd">
              <a:gradFill flip="none" rotWithShape="1">
                <a:gsLst>
                  <a:gs pos="0">
                    <a:srgbClr val="1F8AE1"/>
                  </a:gs>
                  <a:gs pos="100000">
                    <a:srgbClr val="284BDC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45C7251-6436-6CFA-C5AD-746526C74F85}"/>
              </a:ext>
            </a:extLst>
          </p:cNvPr>
          <p:cNvGrpSpPr/>
          <p:nvPr/>
        </p:nvGrpSpPr>
        <p:grpSpPr>
          <a:xfrm>
            <a:off x="8169390" y="2722507"/>
            <a:ext cx="2059299" cy="596493"/>
            <a:chOff x="1378857" y="3771092"/>
            <a:chExt cx="2105062" cy="568679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2CA54446-E3A5-53A3-EDDB-EB7F751E39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78857" y="3771092"/>
              <a:ext cx="957943" cy="568679"/>
            </a:xfrm>
            <a:prstGeom prst="line">
              <a:avLst/>
            </a:prstGeom>
            <a:ln w="57150" cap="rnd">
              <a:gradFill flip="none" rotWithShape="1">
                <a:gsLst>
                  <a:gs pos="0">
                    <a:srgbClr val="1F8AE1"/>
                  </a:gs>
                  <a:gs pos="100000">
                    <a:srgbClr val="284BDC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6B442FC-8BB6-85CA-9258-9388CE01EF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36800" y="3771092"/>
              <a:ext cx="1147119" cy="1"/>
            </a:xfrm>
            <a:prstGeom prst="line">
              <a:avLst/>
            </a:prstGeom>
            <a:ln w="57150" cap="rnd">
              <a:gradFill flip="none" rotWithShape="1">
                <a:gsLst>
                  <a:gs pos="0">
                    <a:srgbClr val="1F8AE1"/>
                  </a:gs>
                  <a:gs pos="100000">
                    <a:srgbClr val="284BDC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4CD55C3-A0CA-874E-25BD-78743A6C90B2}"/>
              </a:ext>
            </a:extLst>
          </p:cNvPr>
          <p:cNvGrpSpPr/>
          <p:nvPr/>
        </p:nvGrpSpPr>
        <p:grpSpPr>
          <a:xfrm>
            <a:off x="3937139" y="4325022"/>
            <a:ext cx="362929" cy="362929"/>
            <a:chOff x="3283590" y="2455656"/>
            <a:chExt cx="421330" cy="42133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760F727-032C-4766-8FB5-413F5E948275}"/>
                </a:ext>
              </a:extLst>
            </p:cNvPr>
            <p:cNvSpPr/>
            <p:nvPr/>
          </p:nvSpPr>
          <p:spPr>
            <a:xfrm>
              <a:off x="3283590" y="2455656"/>
              <a:ext cx="421330" cy="42133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加号 16">
              <a:extLst>
                <a:ext uri="{FF2B5EF4-FFF2-40B4-BE49-F238E27FC236}">
                  <a16:creationId xmlns:a16="http://schemas.microsoft.com/office/drawing/2014/main" id="{DE6BCC68-7FEA-EE2C-7EF6-A2D643DDA47D}"/>
                </a:ext>
              </a:extLst>
            </p:cNvPr>
            <p:cNvSpPr/>
            <p:nvPr/>
          </p:nvSpPr>
          <p:spPr>
            <a:xfrm>
              <a:off x="3366641" y="2538707"/>
              <a:ext cx="255228" cy="255228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30D2ADA-3E9C-DA85-A0F4-87E0CFA037F5}"/>
              </a:ext>
            </a:extLst>
          </p:cNvPr>
          <p:cNvGrpSpPr/>
          <p:nvPr/>
        </p:nvGrpSpPr>
        <p:grpSpPr>
          <a:xfrm>
            <a:off x="5911791" y="3728528"/>
            <a:ext cx="362929" cy="362929"/>
            <a:chOff x="3283590" y="2455656"/>
            <a:chExt cx="421330" cy="42133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7339DA7-CBE2-3161-CE1E-570457906670}"/>
                </a:ext>
              </a:extLst>
            </p:cNvPr>
            <p:cNvSpPr/>
            <p:nvPr/>
          </p:nvSpPr>
          <p:spPr>
            <a:xfrm>
              <a:off x="3283590" y="2455656"/>
              <a:ext cx="421330" cy="42133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加号 13">
              <a:extLst>
                <a:ext uri="{FF2B5EF4-FFF2-40B4-BE49-F238E27FC236}">
                  <a16:creationId xmlns:a16="http://schemas.microsoft.com/office/drawing/2014/main" id="{F942326E-976D-7D3F-B4ED-C7C3526FE594}"/>
                </a:ext>
              </a:extLst>
            </p:cNvPr>
            <p:cNvSpPr/>
            <p:nvPr/>
          </p:nvSpPr>
          <p:spPr>
            <a:xfrm>
              <a:off x="3366641" y="2538707"/>
              <a:ext cx="255228" cy="255228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0CB8AC4-C9E0-3F05-FD80-1D2DDA8FAD87}"/>
              </a:ext>
            </a:extLst>
          </p:cNvPr>
          <p:cNvGrpSpPr/>
          <p:nvPr/>
        </p:nvGrpSpPr>
        <p:grpSpPr>
          <a:xfrm>
            <a:off x="7987926" y="3097279"/>
            <a:ext cx="362929" cy="362929"/>
            <a:chOff x="3283590" y="2455656"/>
            <a:chExt cx="421330" cy="42133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36AE28C-2842-E6A3-0F95-EB790F823633}"/>
                </a:ext>
              </a:extLst>
            </p:cNvPr>
            <p:cNvSpPr/>
            <p:nvPr/>
          </p:nvSpPr>
          <p:spPr>
            <a:xfrm>
              <a:off x="3283590" y="2455656"/>
              <a:ext cx="421330" cy="42133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加号 11">
              <a:extLst>
                <a:ext uri="{FF2B5EF4-FFF2-40B4-BE49-F238E27FC236}">
                  <a16:creationId xmlns:a16="http://schemas.microsoft.com/office/drawing/2014/main" id="{8B60FD0D-D166-1BFA-C361-3E541417C4F0}"/>
                </a:ext>
              </a:extLst>
            </p:cNvPr>
            <p:cNvSpPr/>
            <p:nvPr/>
          </p:nvSpPr>
          <p:spPr>
            <a:xfrm>
              <a:off x="3366641" y="2538707"/>
              <a:ext cx="255228" cy="255228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椭圆 45">
            <a:extLst>
              <a:ext uri="{FF2B5EF4-FFF2-40B4-BE49-F238E27FC236}">
                <a16:creationId xmlns:a16="http://schemas.microsoft.com/office/drawing/2014/main" id="{06EB87D4-FCAC-3603-369C-F87C695ADCAE}"/>
              </a:ext>
            </a:extLst>
          </p:cNvPr>
          <p:cNvSpPr/>
          <p:nvPr/>
        </p:nvSpPr>
        <p:spPr>
          <a:xfrm>
            <a:off x="3182760" y="3641931"/>
            <a:ext cx="459844" cy="830060"/>
          </a:xfrm>
          <a:custGeom>
            <a:avLst/>
            <a:gdLst>
              <a:gd name="T0" fmla="*/ 91 w 142"/>
              <a:gd name="T1" fmla="*/ 61 h 256"/>
              <a:gd name="T2" fmla="*/ 90 w 142"/>
              <a:gd name="T3" fmla="*/ 61 h 256"/>
              <a:gd name="T4" fmla="*/ 104 w 142"/>
              <a:gd name="T5" fmla="*/ 33 h 256"/>
              <a:gd name="T6" fmla="*/ 71 w 142"/>
              <a:gd name="T7" fmla="*/ 0 h 256"/>
              <a:gd name="T8" fmla="*/ 38 w 142"/>
              <a:gd name="T9" fmla="*/ 33 h 256"/>
              <a:gd name="T10" fmla="*/ 52 w 142"/>
              <a:gd name="T11" fmla="*/ 61 h 256"/>
              <a:gd name="T12" fmla="*/ 51 w 142"/>
              <a:gd name="T13" fmla="*/ 61 h 256"/>
              <a:gd name="T14" fmla="*/ 0 w 142"/>
              <a:gd name="T15" fmla="*/ 116 h 256"/>
              <a:gd name="T16" fmla="*/ 0 w 142"/>
              <a:gd name="T17" fmla="*/ 141 h 256"/>
              <a:gd name="T18" fmla="*/ 16 w 142"/>
              <a:gd name="T19" fmla="*/ 156 h 256"/>
              <a:gd name="T20" fmla="*/ 31 w 142"/>
              <a:gd name="T21" fmla="*/ 141 h 256"/>
              <a:gd name="T22" fmla="*/ 31 w 142"/>
              <a:gd name="T23" fmla="*/ 116 h 256"/>
              <a:gd name="T24" fmla="*/ 36 w 142"/>
              <a:gd name="T25" fmla="*/ 101 h 256"/>
              <a:gd name="T26" fmla="*/ 36 w 142"/>
              <a:gd name="T27" fmla="*/ 241 h 256"/>
              <a:gd name="T28" fmla="*/ 51 w 142"/>
              <a:gd name="T29" fmla="*/ 256 h 256"/>
              <a:gd name="T30" fmla="*/ 67 w 142"/>
              <a:gd name="T31" fmla="*/ 241 h 256"/>
              <a:gd name="T32" fmla="*/ 67 w 142"/>
              <a:gd name="T33" fmla="*/ 177 h 256"/>
              <a:gd name="T34" fmla="*/ 75 w 142"/>
              <a:gd name="T35" fmla="*/ 177 h 256"/>
              <a:gd name="T36" fmla="*/ 75 w 142"/>
              <a:gd name="T37" fmla="*/ 241 h 256"/>
              <a:gd name="T38" fmla="*/ 91 w 142"/>
              <a:gd name="T39" fmla="*/ 256 h 256"/>
              <a:gd name="T40" fmla="*/ 106 w 142"/>
              <a:gd name="T41" fmla="*/ 241 h 256"/>
              <a:gd name="T42" fmla="*/ 106 w 142"/>
              <a:gd name="T43" fmla="*/ 101 h 256"/>
              <a:gd name="T44" fmla="*/ 111 w 142"/>
              <a:gd name="T45" fmla="*/ 116 h 256"/>
              <a:gd name="T46" fmla="*/ 111 w 142"/>
              <a:gd name="T47" fmla="*/ 141 h 256"/>
              <a:gd name="T48" fmla="*/ 126 w 142"/>
              <a:gd name="T49" fmla="*/ 156 h 256"/>
              <a:gd name="T50" fmla="*/ 142 w 142"/>
              <a:gd name="T51" fmla="*/ 141 h 256"/>
              <a:gd name="T52" fmla="*/ 142 w 142"/>
              <a:gd name="T53" fmla="*/ 116 h 256"/>
              <a:gd name="T54" fmla="*/ 91 w 142"/>
              <a:gd name="T55" fmla="*/ 61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256">
                <a:moveTo>
                  <a:pt x="91" y="61"/>
                </a:moveTo>
                <a:cubicBezTo>
                  <a:pt x="90" y="61"/>
                  <a:pt x="90" y="61"/>
                  <a:pt x="90" y="61"/>
                </a:cubicBezTo>
                <a:cubicBezTo>
                  <a:pt x="99" y="55"/>
                  <a:pt x="104" y="45"/>
                  <a:pt x="104" y="33"/>
                </a:cubicBezTo>
                <a:cubicBezTo>
                  <a:pt x="104" y="15"/>
                  <a:pt x="89" y="0"/>
                  <a:pt x="71" y="0"/>
                </a:cubicBezTo>
                <a:cubicBezTo>
                  <a:pt x="53" y="0"/>
                  <a:pt x="38" y="15"/>
                  <a:pt x="38" y="33"/>
                </a:cubicBezTo>
                <a:cubicBezTo>
                  <a:pt x="38" y="45"/>
                  <a:pt x="43" y="55"/>
                  <a:pt x="52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23" y="61"/>
                  <a:pt x="0" y="85"/>
                  <a:pt x="0" y="116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9"/>
                  <a:pt x="7" y="156"/>
                  <a:pt x="16" y="156"/>
                </a:cubicBezTo>
                <a:cubicBezTo>
                  <a:pt x="24" y="156"/>
                  <a:pt x="31" y="149"/>
                  <a:pt x="31" y="141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1" y="110"/>
                  <a:pt x="33" y="105"/>
                  <a:pt x="36" y="101"/>
                </a:cubicBezTo>
                <a:cubicBezTo>
                  <a:pt x="36" y="241"/>
                  <a:pt x="36" y="241"/>
                  <a:pt x="36" y="241"/>
                </a:cubicBezTo>
                <a:cubicBezTo>
                  <a:pt x="36" y="249"/>
                  <a:pt x="43" y="256"/>
                  <a:pt x="51" y="256"/>
                </a:cubicBezTo>
                <a:cubicBezTo>
                  <a:pt x="60" y="256"/>
                  <a:pt x="67" y="249"/>
                  <a:pt x="67" y="241"/>
                </a:cubicBezTo>
                <a:cubicBezTo>
                  <a:pt x="67" y="177"/>
                  <a:pt x="67" y="177"/>
                  <a:pt x="67" y="177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75" y="241"/>
                  <a:pt x="75" y="241"/>
                  <a:pt x="75" y="241"/>
                </a:cubicBezTo>
                <a:cubicBezTo>
                  <a:pt x="75" y="249"/>
                  <a:pt x="82" y="256"/>
                  <a:pt x="91" y="256"/>
                </a:cubicBezTo>
                <a:cubicBezTo>
                  <a:pt x="99" y="256"/>
                  <a:pt x="106" y="249"/>
                  <a:pt x="106" y="241"/>
                </a:cubicBezTo>
                <a:cubicBezTo>
                  <a:pt x="106" y="101"/>
                  <a:pt x="106" y="101"/>
                  <a:pt x="106" y="101"/>
                </a:cubicBezTo>
                <a:cubicBezTo>
                  <a:pt x="109" y="105"/>
                  <a:pt x="111" y="110"/>
                  <a:pt x="111" y="116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11" y="149"/>
                  <a:pt x="118" y="156"/>
                  <a:pt x="126" y="156"/>
                </a:cubicBezTo>
                <a:cubicBezTo>
                  <a:pt x="135" y="156"/>
                  <a:pt x="142" y="149"/>
                  <a:pt x="142" y="141"/>
                </a:cubicBezTo>
                <a:cubicBezTo>
                  <a:pt x="142" y="116"/>
                  <a:pt x="142" y="116"/>
                  <a:pt x="142" y="116"/>
                </a:cubicBezTo>
                <a:cubicBezTo>
                  <a:pt x="142" y="85"/>
                  <a:pt x="119" y="61"/>
                  <a:pt x="91" y="61"/>
                </a:cubicBezTo>
                <a:close/>
              </a:path>
            </a:pathLst>
          </a:custGeom>
          <a:gradFill>
            <a:gsLst>
              <a:gs pos="0">
                <a:srgbClr val="D4DAEC"/>
              </a:gs>
              <a:gs pos="100000">
                <a:srgbClr val="98D2F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46">
            <a:extLst>
              <a:ext uri="{FF2B5EF4-FFF2-40B4-BE49-F238E27FC236}">
                <a16:creationId xmlns:a16="http://schemas.microsoft.com/office/drawing/2014/main" id="{68A52AD3-7F55-580D-0788-578D5C2002CE}"/>
              </a:ext>
            </a:extLst>
          </p:cNvPr>
          <p:cNvSpPr/>
          <p:nvPr/>
        </p:nvSpPr>
        <p:spPr>
          <a:xfrm>
            <a:off x="5192362" y="3045642"/>
            <a:ext cx="390342" cy="830060"/>
          </a:xfrm>
          <a:custGeom>
            <a:avLst/>
            <a:gdLst>
              <a:gd name="connsiteX0" fmla="*/ 59298 w 159012"/>
              <a:gd name="connsiteY0" fmla="*/ 82550 h 338138"/>
              <a:gd name="connsiteX1" fmla="*/ 105677 w 159012"/>
              <a:gd name="connsiteY1" fmla="*/ 82550 h 338138"/>
              <a:gd name="connsiteX2" fmla="*/ 117603 w 159012"/>
              <a:gd name="connsiteY2" fmla="*/ 93090 h 338138"/>
              <a:gd name="connsiteX3" fmla="*/ 117603 w 159012"/>
              <a:gd name="connsiteY3" fmla="*/ 94407 h 338138"/>
              <a:gd name="connsiteX4" fmla="*/ 117603 w 159012"/>
              <a:gd name="connsiteY4" fmla="*/ 132614 h 338138"/>
              <a:gd name="connsiteX5" fmla="*/ 122903 w 159012"/>
              <a:gd name="connsiteY5" fmla="*/ 143153 h 338138"/>
              <a:gd name="connsiteX6" fmla="*/ 156031 w 159012"/>
              <a:gd name="connsiteY6" fmla="*/ 180042 h 338138"/>
              <a:gd name="connsiteX7" fmla="*/ 156031 w 159012"/>
              <a:gd name="connsiteY7" fmla="*/ 195852 h 338138"/>
              <a:gd name="connsiteX8" fmla="*/ 152055 w 159012"/>
              <a:gd name="connsiteY8" fmla="*/ 199804 h 338138"/>
              <a:gd name="connsiteX9" fmla="*/ 145430 w 159012"/>
              <a:gd name="connsiteY9" fmla="*/ 202439 h 338138"/>
              <a:gd name="connsiteX10" fmla="*/ 137479 w 159012"/>
              <a:gd name="connsiteY10" fmla="*/ 199804 h 338138"/>
              <a:gd name="connsiteX11" fmla="*/ 117603 w 159012"/>
              <a:gd name="connsiteY11" fmla="*/ 178725 h 338138"/>
              <a:gd name="connsiteX12" fmla="*/ 117603 w 159012"/>
              <a:gd name="connsiteY12" fmla="*/ 195852 h 338138"/>
              <a:gd name="connsiteX13" fmla="*/ 117603 w 159012"/>
              <a:gd name="connsiteY13" fmla="*/ 197169 h 338138"/>
              <a:gd name="connsiteX14" fmla="*/ 128203 w 159012"/>
              <a:gd name="connsiteY14" fmla="*/ 222201 h 338138"/>
              <a:gd name="connsiteX15" fmla="*/ 136154 w 159012"/>
              <a:gd name="connsiteY15" fmla="*/ 251185 h 338138"/>
              <a:gd name="connsiteX16" fmla="*/ 145430 w 159012"/>
              <a:gd name="connsiteY16" fmla="*/ 314424 h 338138"/>
              <a:gd name="connsiteX17" fmla="*/ 129529 w 159012"/>
              <a:gd name="connsiteY17" fmla="*/ 336821 h 338138"/>
              <a:gd name="connsiteX18" fmla="*/ 128203 w 159012"/>
              <a:gd name="connsiteY18" fmla="*/ 336821 h 338138"/>
              <a:gd name="connsiteX19" fmla="*/ 122903 w 159012"/>
              <a:gd name="connsiteY19" fmla="*/ 338138 h 338138"/>
              <a:gd name="connsiteX20" fmla="*/ 107002 w 159012"/>
              <a:gd name="connsiteY20" fmla="*/ 323646 h 338138"/>
              <a:gd name="connsiteX21" fmla="*/ 101701 w 159012"/>
              <a:gd name="connsiteY21" fmla="*/ 270947 h 338138"/>
              <a:gd name="connsiteX22" fmla="*/ 95076 w 159012"/>
              <a:gd name="connsiteY22" fmla="*/ 244598 h 338138"/>
              <a:gd name="connsiteX23" fmla="*/ 83150 w 159012"/>
              <a:gd name="connsiteY23" fmla="*/ 215614 h 338138"/>
              <a:gd name="connsiteX24" fmla="*/ 50022 w 159012"/>
              <a:gd name="connsiteY24" fmla="*/ 318376 h 338138"/>
              <a:gd name="connsiteX25" fmla="*/ 32796 w 159012"/>
              <a:gd name="connsiteY25" fmla="*/ 331551 h 338138"/>
              <a:gd name="connsiteX26" fmla="*/ 27495 w 159012"/>
              <a:gd name="connsiteY26" fmla="*/ 330233 h 338138"/>
              <a:gd name="connsiteX27" fmla="*/ 24845 w 159012"/>
              <a:gd name="connsiteY27" fmla="*/ 330233 h 338138"/>
              <a:gd name="connsiteX28" fmla="*/ 14244 w 159012"/>
              <a:gd name="connsiteY28" fmla="*/ 321011 h 338138"/>
              <a:gd name="connsiteX29" fmla="*/ 12919 w 159012"/>
              <a:gd name="connsiteY29" fmla="*/ 307836 h 338138"/>
              <a:gd name="connsiteX30" fmla="*/ 48697 w 159012"/>
              <a:gd name="connsiteY30" fmla="*/ 198487 h 338138"/>
              <a:gd name="connsiteX31" fmla="*/ 48697 w 159012"/>
              <a:gd name="connsiteY31" fmla="*/ 197169 h 338138"/>
              <a:gd name="connsiteX32" fmla="*/ 48697 w 159012"/>
              <a:gd name="connsiteY32" fmla="*/ 155011 h 338138"/>
              <a:gd name="connsiteX33" fmla="*/ 27495 w 159012"/>
              <a:gd name="connsiteY33" fmla="*/ 197169 h 338138"/>
              <a:gd name="connsiteX34" fmla="*/ 18219 w 159012"/>
              <a:gd name="connsiteY34" fmla="*/ 202439 h 338138"/>
              <a:gd name="connsiteX35" fmla="*/ 12919 w 159012"/>
              <a:gd name="connsiteY35" fmla="*/ 202439 h 338138"/>
              <a:gd name="connsiteX36" fmla="*/ 6293 w 159012"/>
              <a:gd name="connsiteY36" fmla="*/ 199804 h 338138"/>
              <a:gd name="connsiteX37" fmla="*/ 993 w 159012"/>
              <a:gd name="connsiteY37" fmla="*/ 193217 h 338138"/>
              <a:gd name="connsiteX38" fmla="*/ 993 w 159012"/>
              <a:gd name="connsiteY38" fmla="*/ 185312 h 338138"/>
              <a:gd name="connsiteX39" fmla="*/ 46047 w 159012"/>
              <a:gd name="connsiteY39" fmla="*/ 90455 h 338138"/>
              <a:gd name="connsiteX40" fmla="*/ 59298 w 159012"/>
              <a:gd name="connsiteY40" fmla="*/ 82550 h 338138"/>
              <a:gd name="connsiteX41" fmla="*/ 85393 w 159012"/>
              <a:gd name="connsiteY41" fmla="*/ 0 h 338138"/>
              <a:gd name="connsiteX42" fmla="*/ 120318 w 159012"/>
              <a:gd name="connsiteY42" fmla="*/ 36513 h 338138"/>
              <a:gd name="connsiteX43" fmla="*/ 85393 w 159012"/>
              <a:gd name="connsiteY43" fmla="*/ 73026 h 338138"/>
              <a:gd name="connsiteX44" fmla="*/ 50468 w 159012"/>
              <a:gd name="connsiteY44" fmla="*/ 36513 h 338138"/>
              <a:gd name="connsiteX45" fmla="*/ 85393 w 159012"/>
              <a:gd name="connsiteY45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9012" h="338138">
                <a:moveTo>
                  <a:pt x="59298" y="82550"/>
                </a:moveTo>
                <a:cubicBezTo>
                  <a:pt x="59298" y="82550"/>
                  <a:pt x="59298" y="82550"/>
                  <a:pt x="105677" y="82550"/>
                </a:cubicBezTo>
                <a:cubicBezTo>
                  <a:pt x="112302" y="82550"/>
                  <a:pt x="117603" y="86502"/>
                  <a:pt x="117603" y="93090"/>
                </a:cubicBezTo>
                <a:cubicBezTo>
                  <a:pt x="117603" y="93090"/>
                  <a:pt x="117603" y="93090"/>
                  <a:pt x="117603" y="94407"/>
                </a:cubicBezTo>
                <a:cubicBezTo>
                  <a:pt x="117603" y="94407"/>
                  <a:pt x="117603" y="94407"/>
                  <a:pt x="117603" y="132614"/>
                </a:cubicBezTo>
                <a:cubicBezTo>
                  <a:pt x="118928" y="135249"/>
                  <a:pt x="120253" y="140518"/>
                  <a:pt x="122903" y="143153"/>
                </a:cubicBezTo>
                <a:cubicBezTo>
                  <a:pt x="122903" y="143153"/>
                  <a:pt x="122903" y="143153"/>
                  <a:pt x="156031" y="180042"/>
                </a:cubicBezTo>
                <a:cubicBezTo>
                  <a:pt x="160006" y="183995"/>
                  <a:pt x="160006" y="190582"/>
                  <a:pt x="156031" y="195852"/>
                </a:cubicBezTo>
                <a:cubicBezTo>
                  <a:pt x="156031" y="195852"/>
                  <a:pt x="156031" y="195852"/>
                  <a:pt x="152055" y="199804"/>
                </a:cubicBezTo>
                <a:cubicBezTo>
                  <a:pt x="150730" y="201122"/>
                  <a:pt x="148080" y="202439"/>
                  <a:pt x="145430" y="202439"/>
                </a:cubicBezTo>
                <a:cubicBezTo>
                  <a:pt x="141455" y="202439"/>
                  <a:pt x="138804" y="201122"/>
                  <a:pt x="137479" y="199804"/>
                </a:cubicBezTo>
                <a:cubicBezTo>
                  <a:pt x="137479" y="199804"/>
                  <a:pt x="137479" y="199804"/>
                  <a:pt x="117603" y="178725"/>
                </a:cubicBezTo>
                <a:cubicBezTo>
                  <a:pt x="117603" y="178725"/>
                  <a:pt x="117603" y="178725"/>
                  <a:pt x="117603" y="195852"/>
                </a:cubicBezTo>
                <a:cubicBezTo>
                  <a:pt x="117603" y="195852"/>
                  <a:pt x="117603" y="195852"/>
                  <a:pt x="117603" y="197169"/>
                </a:cubicBezTo>
                <a:cubicBezTo>
                  <a:pt x="117603" y="197169"/>
                  <a:pt x="117603" y="197169"/>
                  <a:pt x="128203" y="222201"/>
                </a:cubicBezTo>
                <a:cubicBezTo>
                  <a:pt x="132179" y="230106"/>
                  <a:pt x="136154" y="243281"/>
                  <a:pt x="136154" y="251185"/>
                </a:cubicBezTo>
                <a:cubicBezTo>
                  <a:pt x="136154" y="251185"/>
                  <a:pt x="136154" y="251185"/>
                  <a:pt x="145430" y="314424"/>
                </a:cubicBezTo>
                <a:cubicBezTo>
                  <a:pt x="146755" y="324963"/>
                  <a:pt x="140129" y="334186"/>
                  <a:pt x="129529" y="336821"/>
                </a:cubicBezTo>
                <a:cubicBezTo>
                  <a:pt x="129529" y="336821"/>
                  <a:pt x="129529" y="336821"/>
                  <a:pt x="128203" y="336821"/>
                </a:cubicBezTo>
                <a:cubicBezTo>
                  <a:pt x="126878" y="338138"/>
                  <a:pt x="124228" y="338138"/>
                  <a:pt x="122903" y="338138"/>
                </a:cubicBezTo>
                <a:cubicBezTo>
                  <a:pt x="114952" y="338138"/>
                  <a:pt x="108327" y="331551"/>
                  <a:pt x="107002" y="323646"/>
                </a:cubicBezTo>
                <a:cubicBezTo>
                  <a:pt x="107002" y="323646"/>
                  <a:pt x="107002" y="323646"/>
                  <a:pt x="101701" y="270947"/>
                </a:cubicBezTo>
                <a:cubicBezTo>
                  <a:pt x="101701" y="263043"/>
                  <a:pt x="97726" y="251185"/>
                  <a:pt x="95076" y="244598"/>
                </a:cubicBezTo>
                <a:cubicBezTo>
                  <a:pt x="95076" y="244598"/>
                  <a:pt x="95076" y="244598"/>
                  <a:pt x="83150" y="215614"/>
                </a:cubicBezTo>
                <a:cubicBezTo>
                  <a:pt x="83150" y="215614"/>
                  <a:pt x="83150" y="215614"/>
                  <a:pt x="50022" y="318376"/>
                </a:cubicBezTo>
                <a:cubicBezTo>
                  <a:pt x="47372" y="326281"/>
                  <a:pt x="40746" y="331551"/>
                  <a:pt x="32796" y="331551"/>
                </a:cubicBezTo>
                <a:cubicBezTo>
                  <a:pt x="30145" y="331551"/>
                  <a:pt x="28820" y="331551"/>
                  <a:pt x="27495" y="330233"/>
                </a:cubicBezTo>
                <a:cubicBezTo>
                  <a:pt x="27495" y="330233"/>
                  <a:pt x="27495" y="330233"/>
                  <a:pt x="24845" y="330233"/>
                </a:cubicBezTo>
                <a:cubicBezTo>
                  <a:pt x="20870" y="328916"/>
                  <a:pt x="16894" y="326281"/>
                  <a:pt x="14244" y="321011"/>
                </a:cubicBezTo>
                <a:cubicBezTo>
                  <a:pt x="11594" y="317059"/>
                  <a:pt x="11594" y="313106"/>
                  <a:pt x="12919" y="307836"/>
                </a:cubicBezTo>
                <a:cubicBezTo>
                  <a:pt x="12919" y="307836"/>
                  <a:pt x="12919" y="307836"/>
                  <a:pt x="48697" y="198487"/>
                </a:cubicBezTo>
                <a:cubicBezTo>
                  <a:pt x="48697" y="197169"/>
                  <a:pt x="48697" y="197169"/>
                  <a:pt x="48697" y="197169"/>
                </a:cubicBezTo>
                <a:cubicBezTo>
                  <a:pt x="48697" y="197169"/>
                  <a:pt x="48697" y="197169"/>
                  <a:pt x="48697" y="155011"/>
                </a:cubicBezTo>
                <a:cubicBezTo>
                  <a:pt x="48697" y="155011"/>
                  <a:pt x="48697" y="155011"/>
                  <a:pt x="27495" y="197169"/>
                </a:cubicBezTo>
                <a:cubicBezTo>
                  <a:pt x="26170" y="201122"/>
                  <a:pt x="22195" y="202439"/>
                  <a:pt x="18219" y="202439"/>
                </a:cubicBezTo>
                <a:cubicBezTo>
                  <a:pt x="16894" y="202439"/>
                  <a:pt x="14244" y="202439"/>
                  <a:pt x="12919" y="202439"/>
                </a:cubicBezTo>
                <a:cubicBezTo>
                  <a:pt x="12919" y="202439"/>
                  <a:pt x="12919" y="202439"/>
                  <a:pt x="6293" y="199804"/>
                </a:cubicBezTo>
                <a:cubicBezTo>
                  <a:pt x="3643" y="198487"/>
                  <a:pt x="2318" y="195852"/>
                  <a:pt x="993" y="193217"/>
                </a:cubicBezTo>
                <a:cubicBezTo>
                  <a:pt x="-332" y="190582"/>
                  <a:pt x="-332" y="187947"/>
                  <a:pt x="993" y="185312"/>
                </a:cubicBezTo>
                <a:cubicBezTo>
                  <a:pt x="993" y="185312"/>
                  <a:pt x="993" y="185312"/>
                  <a:pt x="46047" y="90455"/>
                </a:cubicBezTo>
                <a:cubicBezTo>
                  <a:pt x="48697" y="85185"/>
                  <a:pt x="53997" y="82550"/>
                  <a:pt x="59298" y="82550"/>
                </a:cubicBezTo>
                <a:close/>
                <a:moveTo>
                  <a:pt x="85393" y="0"/>
                </a:moveTo>
                <a:cubicBezTo>
                  <a:pt x="104682" y="0"/>
                  <a:pt x="120318" y="16347"/>
                  <a:pt x="120318" y="36513"/>
                </a:cubicBezTo>
                <a:cubicBezTo>
                  <a:pt x="120318" y="56679"/>
                  <a:pt x="104682" y="73026"/>
                  <a:pt x="85393" y="73026"/>
                </a:cubicBezTo>
                <a:cubicBezTo>
                  <a:pt x="66104" y="73026"/>
                  <a:pt x="50468" y="56679"/>
                  <a:pt x="50468" y="36513"/>
                </a:cubicBezTo>
                <a:cubicBezTo>
                  <a:pt x="50468" y="16347"/>
                  <a:pt x="66104" y="0"/>
                  <a:pt x="85393" y="0"/>
                </a:cubicBezTo>
                <a:close/>
              </a:path>
            </a:pathLst>
          </a:custGeom>
          <a:gradFill>
            <a:gsLst>
              <a:gs pos="0">
                <a:srgbClr val="D4DAEC"/>
              </a:gs>
              <a:gs pos="100000">
                <a:srgbClr val="98D2F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7">
            <a:extLst>
              <a:ext uri="{FF2B5EF4-FFF2-40B4-BE49-F238E27FC236}">
                <a16:creationId xmlns:a16="http://schemas.microsoft.com/office/drawing/2014/main" id="{C967E092-534D-B1C0-7CDF-4F2F0D79A62D}"/>
              </a:ext>
            </a:extLst>
          </p:cNvPr>
          <p:cNvSpPr/>
          <p:nvPr/>
        </p:nvSpPr>
        <p:spPr>
          <a:xfrm>
            <a:off x="7021727" y="2448683"/>
            <a:ext cx="802222" cy="830060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gradFill>
            <a:gsLst>
              <a:gs pos="0">
                <a:srgbClr val="D4DAEC"/>
              </a:gs>
              <a:gs pos="100000">
                <a:srgbClr val="98D2F3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椭圆 48">
            <a:extLst>
              <a:ext uri="{FF2B5EF4-FFF2-40B4-BE49-F238E27FC236}">
                <a16:creationId xmlns:a16="http://schemas.microsoft.com/office/drawing/2014/main" id="{4312D6A9-1290-F2A8-BF07-00D31BF08262}"/>
              </a:ext>
            </a:extLst>
          </p:cNvPr>
          <p:cNvSpPr/>
          <p:nvPr/>
        </p:nvSpPr>
        <p:spPr>
          <a:xfrm>
            <a:off x="9327771" y="1857356"/>
            <a:ext cx="679653" cy="830060"/>
          </a:xfrm>
          <a:custGeom>
            <a:avLst/>
            <a:gdLst>
              <a:gd name="connsiteX0" fmla="*/ 257144 w 271667"/>
              <a:gd name="connsiteY0" fmla="*/ 19113 h 331787"/>
              <a:gd name="connsiteX1" fmla="*/ 267707 w 271667"/>
              <a:gd name="connsiteY1" fmla="*/ 24066 h 331787"/>
              <a:gd name="connsiteX2" fmla="*/ 267707 w 271667"/>
              <a:gd name="connsiteY2" fmla="*/ 46517 h 331787"/>
              <a:gd name="connsiteX3" fmla="*/ 199047 w 271667"/>
              <a:gd name="connsiteY3" fmla="*/ 115193 h 331787"/>
              <a:gd name="connsiteX4" fmla="*/ 188484 w 271667"/>
              <a:gd name="connsiteY4" fmla="*/ 144249 h 331787"/>
              <a:gd name="connsiteX5" fmla="*/ 188484 w 271667"/>
              <a:gd name="connsiteY5" fmla="*/ 331787 h 331787"/>
              <a:gd name="connsiteX6" fmla="*/ 146232 w 271667"/>
              <a:gd name="connsiteY6" fmla="*/ 331787 h 331787"/>
              <a:gd name="connsiteX7" fmla="*/ 146232 w 271667"/>
              <a:gd name="connsiteY7" fmla="*/ 207642 h 331787"/>
              <a:gd name="connsiteX8" fmla="*/ 126427 w 271667"/>
              <a:gd name="connsiteY8" fmla="*/ 207642 h 331787"/>
              <a:gd name="connsiteX9" fmla="*/ 126427 w 271667"/>
              <a:gd name="connsiteY9" fmla="*/ 331787 h 331787"/>
              <a:gd name="connsiteX10" fmla="*/ 84175 w 271667"/>
              <a:gd name="connsiteY10" fmla="*/ 331787 h 331787"/>
              <a:gd name="connsiteX11" fmla="*/ 84175 w 271667"/>
              <a:gd name="connsiteY11" fmla="*/ 144249 h 331787"/>
              <a:gd name="connsiteX12" fmla="*/ 73612 w 271667"/>
              <a:gd name="connsiteY12" fmla="*/ 113873 h 331787"/>
              <a:gd name="connsiteX13" fmla="*/ 4952 w 271667"/>
              <a:gd name="connsiteY13" fmla="*/ 45197 h 331787"/>
              <a:gd name="connsiteX14" fmla="*/ 4952 w 271667"/>
              <a:gd name="connsiteY14" fmla="*/ 24066 h 331787"/>
              <a:gd name="connsiteX15" fmla="*/ 26078 w 271667"/>
              <a:gd name="connsiteY15" fmla="*/ 25386 h 331787"/>
              <a:gd name="connsiteX16" fmla="*/ 76252 w 271667"/>
              <a:gd name="connsiteY16" fmla="*/ 74252 h 331787"/>
              <a:gd name="connsiteX17" fmla="*/ 92097 w 271667"/>
              <a:gd name="connsiteY17" fmla="*/ 82176 h 331787"/>
              <a:gd name="connsiteX18" fmla="*/ 128861 w 271667"/>
              <a:gd name="connsiteY18" fmla="*/ 82176 h 331787"/>
              <a:gd name="connsiteX19" fmla="*/ 135559 w 271667"/>
              <a:gd name="connsiteY19" fmla="*/ 82176 h 331787"/>
              <a:gd name="connsiteX20" fmla="*/ 136462 w 271667"/>
              <a:gd name="connsiteY20" fmla="*/ 82550 h 331787"/>
              <a:gd name="connsiteX21" fmla="*/ 137365 w 271667"/>
              <a:gd name="connsiteY21" fmla="*/ 82176 h 331787"/>
              <a:gd name="connsiteX22" fmla="*/ 150477 w 271667"/>
              <a:gd name="connsiteY22" fmla="*/ 82176 h 331787"/>
              <a:gd name="connsiteX23" fmla="*/ 179242 w 271667"/>
              <a:gd name="connsiteY23" fmla="*/ 82176 h 331787"/>
              <a:gd name="connsiteX24" fmla="*/ 199047 w 271667"/>
              <a:gd name="connsiteY24" fmla="*/ 74252 h 331787"/>
              <a:gd name="connsiteX25" fmla="*/ 246581 w 271667"/>
              <a:gd name="connsiteY25" fmla="*/ 24066 h 331787"/>
              <a:gd name="connsiteX26" fmla="*/ 257144 w 271667"/>
              <a:gd name="connsiteY26" fmla="*/ 19113 h 331787"/>
              <a:gd name="connsiteX27" fmla="*/ 136462 w 271667"/>
              <a:gd name="connsiteY27" fmla="*/ 0 h 331787"/>
              <a:gd name="connsiteX28" fmla="*/ 177737 w 271667"/>
              <a:gd name="connsiteY28" fmla="*/ 41275 h 331787"/>
              <a:gd name="connsiteX29" fmla="*/ 165648 w 271667"/>
              <a:gd name="connsiteY29" fmla="*/ 70461 h 331787"/>
              <a:gd name="connsiteX30" fmla="*/ 137365 w 271667"/>
              <a:gd name="connsiteY30" fmla="*/ 82176 h 331787"/>
              <a:gd name="connsiteX31" fmla="*/ 135559 w 271667"/>
              <a:gd name="connsiteY31" fmla="*/ 82176 h 331787"/>
              <a:gd name="connsiteX32" fmla="*/ 107276 w 271667"/>
              <a:gd name="connsiteY32" fmla="*/ 70461 h 331787"/>
              <a:gd name="connsiteX33" fmla="*/ 95187 w 271667"/>
              <a:gd name="connsiteY33" fmla="*/ 41275 h 331787"/>
              <a:gd name="connsiteX34" fmla="*/ 136462 w 271667"/>
              <a:gd name="connsiteY34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71667" h="331787">
                <a:moveTo>
                  <a:pt x="257144" y="19113"/>
                </a:moveTo>
                <a:cubicBezTo>
                  <a:pt x="260775" y="19113"/>
                  <a:pt x="264406" y="20764"/>
                  <a:pt x="267707" y="24066"/>
                </a:cubicBezTo>
                <a:cubicBezTo>
                  <a:pt x="272988" y="30669"/>
                  <a:pt x="272988" y="41235"/>
                  <a:pt x="267707" y="46517"/>
                </a:cubicBezTo>
                <a:cubicBezTo>
                  <a:pt x="267707" y="46517"/>
                  <a:pt x="267707" y="46517"/>
                  <a:pt x="199047" y="115193"/>
                </a:cubicBezTo>
                <a:cubicBezTo>
                  <a:pt x="199047" y="115193"/>
                  <a:pt x="188484" y="125759"/>
                  <a:pt x="188484" y="144249"/>
                </a:cubicBezTo>
                <a:cubicBezTo>
                  <a:pt x="188484" y="144249"/>
                  <a:pt x="188484" y="144249"/>
                  <a:pt x="188484" y="331787"/>
                </a:cubicBezTo>
                <a:cubicBezTo>
                  <a:pt x="188484" y="331787"/>
                  <a:pt x="188484" y="331787"/>
                  <a:pt x="146232" y="331787"/>
                </a:cubicBezTo>
                <a:cubicBezTo>
                  <a:pt x="146232" y="331787"/>
                  <a:pt x="146232" y="331787"/>
                  <a:pt x="146232" y="207642"/>
                </a:cubicBezTo>
                <a:cubicBezTo>
                  <a:pt x="146232" y="207642"/>
                  <a:pt x="146232" y="207642"/>
                  <a:pt x="126427" y="207642"/>
                </a:cubicBezTo>
                <a:cubicBezTo>
                  <a:pt x="126427" y="207642"/>
                  <a:pt x="126427" y="207642"/>
                  <a:pt x="126427" y="331787"/>
                </a:cubicBezTo>
                <a:cubicBezTo>
                  <a:pt x="126427" y="331787"/>
                  <a:pt x="126427" y="331787"/>
                  <a:pt x="84175" y="331787"/>
                </a:cubicBezTo>
                <a:cubicBezTo>
                  <a:pt x="84175" y="331787"/>
                  <a:pt x="84175" y="331787"/>
                  <a:pt x="84175" y="144249"/>
                </a:cubicBezTo>
                <a:cubicBezTo>
                  <a:pt x="84175" y="125759"/>
                  <a:pt x="73612" y="115193"/>
                  <a:pt x="73612" y="113873"/>
                </a:cubicBezTo>
                <a:cubicBezTo>
                  <a:pt x="73612" y="113873"/>
                  <a:pt x="73612" y="113873"/>
                  <a:pt x="4952" y="45197"/>
                </a:cubicBezTo>
                <a:cubicBezTo>
                  <a:pt x="-1650" y="41235"/>
                  <a:pt x="-1650" y="30669"/>
                  <a:pt x="4952" y="24066"/>
                </a:cubicBezTo>
                <a:cubicBezTo>
                  <a:pt x="11554" y="20104"/>
                  <a:pt x="22117" y="20104"/>
                  <a:pt x="26078" y="25386"/>
                </a:cubicBezTo>
                <a:cubicBezTo>
                  <a:pt x="26078" y="25386"/>
                  <a:pt x="26078" y="25386"/>
                  <a:pt x="76252" y="74252"/>
                </a:cubicBezTo>
                <a:cubicBezTo>
                  <a:pt x="80213" y="79535"/>
                  <a:pt x="86815" y="82176"/>
                  <a:pt x="92097" y="82176"/>
                </a:cubicBezTo>
                <a:cubicBezTo>
                  <a:pt x="92097" y="82176"/>
                  <a:pt x="92097" y="82176"/>
                  <a:pt x="128861" y="82176"/>
                </a:cubicBezTo>
                <a:lnTo>
                  <a:pt x="135559" y="82176"/>
                </a:lnTo>
                <a:lnTo>
                  <a:pt x="136462" y="82550"/>
                </a:lnTo>
                <a:lnTo>
                  <a:pt x="137365" y="82176"/>
                </a:lnTo>
                <a:lnTo>
                  <a:pt x="150477" y="82176"/>
                </a:lnTo>
                <a:cubicBezTo>
                  <a:pt x="158817" y="82176"/>
                  <a:pt x="168349" y="82176"/>
                  <a:pt x="179242" y="82176"/>
                </a:cubicBezTo>
                <a:cubicBezTo>
                  <a:pt x="185843" y="82176"/>
                  <a:pt x="192445" y="79535"/>
                  <a:pt x="199047" y="74252"/>
                </a:cubicBezTo>
                <a:cubicBezTo>
                  <a:pt x="199047" y="74252"/>
                  <a:pt x="199047" y="74252"/>
                  <a:pt x="246581" y="24066"/>
                </a:cubicBezTo>
                <a:cubicBezTo>
                  <a:pt x="249882" y="20764"/>
                  <a:pt x="253513" y="19113"/>
                  <a:pt x="257144" y="19113"/>
                </a:cubicBezTo>
                <a:close/>
                <a:moveTo>
                  <a:pt x="136462" y="0"/>
                </a:moveTo>
                <a:cubicBezTo>
                  <a:pt x="159258" y="0"/>
                  <a:pt x="177737" y="18479"/>
                  <a:pt x="177737" y="41275"/>
                </a:cubicBezTo>
                <a:cubicBezTo>
                  <a:pt x="177737" y="52673"/>
                  <a:pt x="173118" y="62992"/>
                  <a:pt x="165648" y="70461"/>
                </a:cubicBezTo>
                <a:lnTo>
                  <a:pt x="137365" y="82176"/>
                </a:lnTo>
                <a:lnTo>
                  <a:pt x="135559" y="82176"/>
                </a:lnTo>
                <a:lnTo>
                  <a:pt x="107276" y="70461"/>
                </a:lnTo>
                <a:cubicBezTo>
                  <a:pt x="99807" y="62992"/>
                  <a:pt x="95187" y="52673"/>
                  <a:pt x="95187" y="41275"/>
                </a:cubicBezTo>
                <a:cubicBezTo>
                  <a:pt x="95187" y="18479"/>
                  <a:pt x="113666" y="0"/>
                  <a:pt x="136462" y="0"/>
                </a:cubicBezTo>
                <a:close/>
              </a:path>
            </a:pathLst>
          </a:custGeom>
          <a:gradFill flip="none" rotWithShape="1">
            <a:gsLst>
              <a:gs pos="0">
                <a:srgbClr val="1F8AE1"/>
              </a:gs>
              <a:gs pos="100000">
                <a:srgbClr val="284BD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2B22C25-1301-FA0C-E661-87CCB3E40CDB}"/>
              </a:ext>
            </a:extLst>
          </p:cNvPr>
          <p:cNvGrpSpPr/>
          <p:nvPr/>
        </p:nvGrpSpPr>
        <p:grpSpPr>
          <a:xfrm>
            <a:off x="3852312" y="4866663"/>
            <a:ext cx="2131018" cy="1090510"/>
            <a:chOff x="546100" y="4386745"/>
            <a:chExt cx="2131018" cy="109051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82D5E04-6E8F-39D3-AA3B-9DCDB656713D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660363C-F000-E64D-4B08-D951E630279A}"/>
                </a:ext>
              </a:extLst>
            </p:cNvPr>
            <p:cNvSpPr txBox="1"/>
            <p:nvPr/>
          </p:nvSpPr>
          <p:spPr>
            <a:xfrm>
              <a:off x="558799" y="4680498"/>
              <a:ext cx="211831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952ACC8-BF5D-7192-3D4E-3660D1CE35EB}"/>
              </a:ext>
            </a:extLst>
          </p:cNvPr>
          <p:cNvGrpSpPr/>
          <p:nvPr/>
        </p:nvGrpSpPr>
        <p:grpSpPr>
          <a:xfrm>
            <a:off x="6603807" y="4009717"/>
            <a:ext cx="2131018" cy="1090510"/>
            <a:chOff x="546100" y="4386745"/>
            <a:chExt cx="2131018" cy="109051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BEAFC0E-AA46-C337-25CF-4C8D8EB9DDBB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FA9625F-E6DF-D740-26AF-98708D208CDE}"/>
                </a:ext>
              </a:extLst>
            </p:cNvPr>
            <p:cNvSpPr txBox="1"/>
            <p:nvPr/>
          </p:nvSpPr>
          <p:spPr>
            <a:xfrm>
              <a:off x="558799" y="4680498"/>
              <a:ext cx="211831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2BE2E91-1BE2-37DC-3C2F-27CDECD9B6EC}"/>
              </a:ext>
            </a:extLst>
          </p:cNvPr>
          <p:cNvGrpSpPr/>
          <p:nvPr/>
        </p:nvGrpSpPr>
        <p:grpSpPr>
          <a:xfrm>
            <a:off x="8696296" y="3183273"/>
            <a:ext cx="2131018" cy="1090510"/>
            <a:chOff x="546100" y="4386745"/>
            <a:chExt cx="2131018" cy="109051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956F518-28FF-91E2-94EA-80A61A67417C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8D50041-52A0-6A1C-BD3F-2CD26BD5D730}"/>
                </a:ext>
              </a:extLst>
            </p:cNvPr>
            <p:cNvSpPr txBox="1"/>
            <p:nvPr/>
          </p:nvSpPr>
          <p:spPr>
            <a:xfrm>
              <a:off x="558799" y="4680498"/>
              <a:ext cx="211831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D3BBD2B-EF76-A1A5-C3D0-8587CC4E45D1}"/>
              </a:ext>
            </a:extLst>
          </p:cNvPr>
          <p:cNvGrpSpPr/>
          <p:nvPr/>
        </p:nvGrpSpPr>
        <p:grpSpPr>
          <a:xfrm>
            <a:off x="1746073" y="1763790"/>
            <a:ext cx="4870433" cy="1332884"/>
            <a:chOff x="546100" y="4386745"/>
            <a:chExt cx="4870433" cy="133288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22C2BA5-D07B-8B8C-17EC-B940686A34FC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DCDC7C4-5B65-D8D0-14E2-9F51C76FEDEF}"/>
                </a:ext>
              </a:extLst>
            </p:cNvPr>
            <p:cNvSpPr txBox="1"/>
            <p:nvPr/>
          </p:nvSpPr>
          <p:spPr>
            <a:xfrm>
              <a:off x="558799" y="4680498"/>
              <a:ext cx="4857734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2241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B54806A-EB71-595F-1934-6DD859D743C2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工作不足之处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EC66A92-A5A8-49C8-8523-4087A2236E42}"/>
              </a:ext>
            </a:extLst>
          </p:cNvPr>
          <p:cNvGrpSpPr/>
          <p:nvPr/>
        </p:nvGrpSpPr>
        <p:grpSpPr>
          <a:xfrm>
            <a:off x="1626274" y="1478201"/>
            <a:ext cx="2825078" cy="4350898"/>
            <a:chOff x="1454824" y="1478201"/>
            <a:chExt cx="2825078" cy="4350898"/>
          </a:xfrm>
        </p:grpSpPr>
        <p:sp>
          <p:nvSpPr>
            <p:cNvPr id="10" name="Trapezoid 2">
              <a:extLst>
                <a:ext uri="{FF2B5EF4-FFF2-40B4-BE49-F238E27FC236}">
                  <a16:creationId xmlns:a16="http://schemas.microsoft.com/office/drawing/2014/main" id="{1D4B284F-D0FC-07A5-18A4-0DF413432B01}"/>
                </a:ext>
              </a:extLst>
            </p:cNvPr>
            <p:cNvSpPr/>
            <p:nvPr/>
          </p:nvSpPr>
          <p:spPr>
            <a:xfrm rot="16200000">
              <a:off x="1331915" y="2043903"/>
              <a:ext cx="3246199" cy="2624378"/>
            </a:xfrm>
            <a:prstGeom prst="trapezoid">
              <a:avLst>
                <a:gd name="adj" fmla="val 11453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" name="Trapezoid 2">
              <a:extLst>
                <a:ext uri="{FF2B5EF4-FFF2-40B4-BE49-F238E27FC236}">
                  <a16:creationId xmlns:a16="http://schemas.microsoft.com/office/drawing/2014/main" id="{D20D9934-1763-34AF-DF9F-7AFF706B9CF8}"/>
                </a:ext>
              </a:extLst>
            </p:cNvPr>
            <p:cNvSpPr/>
            <p:nvPr/>
          </p:nvSpPr>
          <p:spPr>
            <a:xfrm rot="16200000">
              <a:off x="1143914" y="1789112"/>
              <a:ext cx="3246199" cy="2624378"/>
            </a:xfrm>
            <a:prstGeom prst="trapezoid">
              <a:avLst>
                <a:gd name="adj" fmla="val 11453"/>
              </a:avLst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FEF348E-00B4-F470-4B77-B1B41F326EEF}"/>
                </a:ext>
              </a:extLst>
            </p:cNvPr>
            <p:cNvGrpSpPr/>
            <p:nvPr/>
          </p:nvGrpSpPr>
          <p:grpSpPr>
            <a:xfrm>
              <a:off x="1454824" y="4980963"/>
              <a:ext cx="2825078" cy="848136"/>
              <a:chOff x="546100" y="4386745"/>
              <a:chExt cx="2825078" cy="848136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028CDB3-B4F3-22C9-B174-317B84CC4217}"/>
                  </a:ext>
                </a:extLst>
              </p:cNvPr>
              <p:cNvSpPr txBox="1"/>
              <p:nvPr/>
            </p:nvSpPr>
            <p:spPr>
              <a:xfrm>
                <a:off x="54610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/>
                  <a:t>添加标题文本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95D62CF-5415-0E5E-6289-586A95E6E676}"/>
                  </a:ext>
                </a:extLst>
              </p:cNvPr>
              <p:cNvSpPr txBox="1"/>
              <p:nvPr/>
            </p:nvSpPr>
            <p:spPr>
              <a:xfrm>
                <a:off x="558799" y="4680498"/>
                <a:ext cx="2812379" cy="554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D5316CA-D183-E37A-C860-C774078613ED}"/>
              </a:ext>
            </a:extLst>
          </p:cNvPr>
          <p:cNvGrpSpPr/>
          <p:nvPr/>
        </p:nvGrpSpPr>
        <p:grpSpPr>
          <a:xfrm>
            <a:off x="4854911" y="1478201"/>
            <a:ext cx="2825078" cy="4350898"/>
            <a:chOff x="1454824" y="1478201"/>
            <a:chExt cx="2825078" cy="4350898"/>
          </a:xfrm>
        </p:grpSpPr>
        <p:sp>
          <p:nvSpPr>
            <p:cNvPr id="26" name="Trapezoid 2">
              <a:extLst>
                <a:ext uri="{FF2B5EF4-FFF2-40B4-BE49-F238E27FC236}">
                  <a16:creationId xmlns:a16="http://schemas.microsoft.com/office/drawing/2014/main" id="{D12D9E3A-9474-6286-CD40-63026136F4DD}"/>
                </a:ext>
              </a:extLst>
            </p:cNvPr>
            <p:cNvSpPr/>
            <p:nvPr/>
          </p:nvSpPr>
          <p:spPr>
            <a:xfrm rot="16200000">
              <a:off x="1331915" y="2043903"/>
              <a:ext cx="3246199" cy="2624378"/>
            </a:xfrm>
            <a:prstGeom prst="trapezoid">
              <a:avLst>
                <a:gd name="adj" fmla="val 11453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Trapezoid 2">
              <a:extLst>
                <a:ext uri="{FF2B5EF4-FFF2-40B4-BE49-F238E27FC236}">
                  <a16:creationId xmlns:a16="http://schemas.microsoft.com/office/drawing/2014/main" id="{5CA74F04-17C6-2916-8156-69AA8CAE2BF5}"/>
                </a:ext>
              </a:extLst>
            </p:cNvPr>
            <p:cNvSpPr/>
            <p:nvPr/>
          </p:nvSpPr>
          <p:spPr>
            <a:xfrm rot="16200000">
              <a:off x="1143914" y="1789112"/>
              <a:ext cx="3246199" cy="2624378"/>
            </a:xfrm>
            <a:prstGeom prst="trapezoid">
              <a:avLst>
                <a:gd name="adj" fmla="val 11453"/>
              </a:avLst>
            </a:pr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8765ACC-BFF4-DE91-A6DC-2B3EC81A952D}"/>
                </a:ext>
              </a:extLst>
            </p:cNvPr>
            <p:cNvGrpSpPr/>
            <p:nvPr/>
          </p:nvGrpSpPr>
          <p:grpSpPr>
            <a:xfrm>
              <a:off x="1454824" y="4980963"/>
              <a:ext cx="2825078" cy="848136"/>
              <a:chOff x="546100" y="4386745"/>
              <a:chExt cx="2825078" cy="848136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E73AB54-CBC5-7818-C5D9-77B89D98C715}"/>
                  </a:ext>
                </a:extLst>
              </p:cNvPr>
              <p:cNvSpPr txBox="1"/>
              <p:nvPr/>
            </p:nvSpPr>
            <p:spPr>
              <a:xfrm>
                <a:off x="54610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/>
                  <a:t>添加标题文本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2DF78F0E-B53F-8811-698C-36303AEDC5C2}"/>
                  </a:ext>
                </a:extLst>
              </p:cNvPr>
              <p:cNvSpPr txBox="1"/>
              <p:nvPr/>
            </p:nvSpPr>
            <p:spPr>
              <a:xfrm>
                <a:off x="558799" y="4680498"/>
                <a:ext cx="2812379" cy="554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02D9E8E-2989-12FB-54C3-5FC176D76709}"/>
              </a:ext>
            </a:extLst>
          </p:cNvPr>
          <p:cNvGrpSpPr/>
          <p:nvPr/>
        </p:nvGrpSpPr>
        <p:grpSpPr>
          <a:xfrm>
            <a:off x="8083548" y="1478201"/>
            <a:ext cx="2825078" cy="4350898"/>
            <a:chOff x="1454824" y="1478201"/>
            <a:chExt cx="2825078" cy="4350898"/>
          </a:xfrm>
        </p:grpSpPr>
        <p:sp>
          <p:nvSpPr>
            <p:cNvPr id="32" name="Trapezoid 2">
              <a:extLst>
                <a:ext uri="{FF2B5EF4-FFF2-40B4-BE49-F238E27FC236}">
                  <a16:creationId xmlns:a16="http://schemas.microsoft.com/office/drawing/2014/main" id="{9157B79F-8B39-CFD3-B3A9-2D4091219F3E}"/>
                </a:ext>
              </a:extLst>
            </p:cNvPr>
            <p:cNvSpPr/>
            <p:nvPr/>
          </p:nvSpPr>
          <p:spPr>
            <a:xfrm rot="16200000">
              <a:off x="1331915" y="2043903"/>
              <a:ext cx="3246199" cy="2624378"/>
            </a:xfrm>
            <a:prstGeom prst="trapezoid">
              <a:avLst>
                <a:gd name="adj" fmla="val 11453"/>
              </a:avLst>
            </a:prstGeom>
            <a:solidFill>
              <a:schemeClr val="bg1"/>
            </a:solidFill>
            <a:ln>
              <a:noFill/>
            </a:ln>
            <a:effectLst>
              <a:outerShdw blurRad="889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Trapezoid 2">
              <a:extLst>
                <a:ext uri="{FF2B5EF4-FFF2-40B4-BE49-F238E27FC236}">
                  <a16:creationId xmlns:a16="http://schemas.microsoft.com/office/drawing/2014/main" id="{6BCA143E-DAE9-4B11-1B29-62C8EC7422E3}"/>
                </a:ext>
              </a:extLst>
            </p:cNvPr>
            <p:cNvSpPr/>
            <p:nvPr/>
          </p:nvSpPr>
          <p:spPr>
            <a:xfrm rot="16200000">
              <a:off x="1143914" y="1789112"/>
              <a:ext cx="3246199" cy="2624378"/>
            </a:xfrm>
            <a:prstGeom prst="trapezoid">
              <a:avLst>
                <a:gd name="adj" fmla="val 11453"/>
              </a:avLst>
            </a:prstGeom>
            <a:blipFill dpi="0" rotWithShape="0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3C4BA107-184E-10E2-AA97-2BDA866D15D5}"/>
                </a:ext>
              </a:extLst>
            </p:cNvPr>
            <p:cNvGrpSpPr/>
            <p:nvPr/>
          </p:nvGrpSpPr>
          <p:grpSpPr>
            <a:xfrm>
              <a:off x="1454824" y="4980963"/>
              <a:ext cx="2825078" cy="848136"/>
              <a:chOff x="546100" y="4386745"/>
              <a:chExt cx="2825078" cy="848136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DDC183AD-AE8F-1F6B-8BA3-B4ECAD8E50C5}"/>
                  </a:ext>
                </a:extLst>
              </p:cNvPr>
              <p:cNvSpPr txBox="1"/>
              <p:nvPr/>
            </p:nvSpPr>
            <p:spPr>
              <a:xfrm>
                <a:off x="54610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/>
                  <a:t>添加标题文本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1ECA123C-8DC2-C9CC-FA16-DEFD78AFCAAE}"/>
                  </a:ext>
                </a:extLst>
              </p:cNvPr>
              <p:cNvSpPr txBox="1"/>
              <p:nvPr/>
            </p:nvSpPr>
            <p:spPr>
              <a:xfrm>
                <a:off x="558799" y="4680498"/>
                <a:ext cx="2812379" cy="554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61731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BB3D389-DF82-D778-C7A6-759CBA6AE692}"/>
              </a:ext>
            </a:extLst>
          </p:cNvPr>
          <p:cNvSpPr txBox="1"/>
          <p:nvPr/>
        </p:nvSpPr>
        <p:spPr>
          <a:xfrm>
            <a:off x="2834406" y="-637498"/>
            <a:ext cx="655179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b="1" dirty="0">
                <a:gradFill>
                  <a:gsLst>
                    <a:gs pos="0">
                      <a:srgbClr val="02A7E3">
                        <a:alpha val="0"/>
                      </a:srgbClr>
                    </a:gs>
                    <a:gs pos="97248">
                      <a:srgbClr val="284BDC">
                        <a:alpha val="18000"/>
                      </a:srgbClr>
                    </a:gs>
                  </a:gsLst>
                  <a:lin ang="16800000" scaled="0"/>
                </a:gradFill>
              </a:rPr>
              <a:t>04</a:t>
            </a:r>
            <a:endParaRPr lang="zh-CN" altLang="en-US" sz="41300" b="1" dirty="0">
              <a:gradFill>
                <a:gsLst>
                  <a:gs pos="0">
                    <a:srgbClr val="02A7E3">
                      <a:alpha val="0"/>
                    </a:srgbClr>
                  </a:gs>
                  <a:gs pos="97248">
                    <a:srgbClr val="284BDC">
                      <a:alpha val="18000"/>
                    </a:srgbClr>
                  </a:gs>
                </a:gsLst>
                <a:lin ang="16800000" scaled="0"/>
              </a:gradFill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2B776A6-EF5C-6FED-BC4A-3DB3169CF2A9}"/>
              </a:ext>
            </a:extLst>
          </p:cNvPr>
          <p:cNvGrpSpPr/>
          <p:nvPr/>
        </p:nvGrpSpPr>
        <p:grpSpPr>
          <a:xfrm rot="5400000">
            <a:off x="398170" y="-6751677"/>
            <a:ext cx="11660224" cy="11660224"/>
            <a:chOff x="265888" y="-3437546"/>
            <a:chExt cx="11660224" cy="11660224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008976C-690A-C0CA-B624-7B4D37B4DCCB}"/>
                </a:ext>
              </a:extLst>
            </p:cNvPr>
            <p:cNvSpPr/>
            <p:nvPr/>
          </p:nvSpPr>
          <p:spPr>
            <a:xfrm>
              <a:off x="885910" y="-2817524"/>
              <a:ext cx="10420180" cy="10420180"/>
            </a:xfrm>
            <a:prstGeom prst="ellipse">
              <a:avLst/>
            </a:prstGeom>
            <a:noFill/>
            <a:ln w="38100" cap="flat" cmpd="sng" algn="ctr">
              <a:gradFill flip="none" rotWithShape="1">
                <a:gsLst>
                  <a:gs pos="56000">
                    <a:srgbClr val="02A7E3">
                      <a:alpha val="10000"/>
                    </a:srgbClr>
                  </a:gs>
                  <a:gs pos="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508FA406-6F63-03E1-A448-C5EDD3AA376C}"/>
                </a:ext>
              </a:extLst>
            </p:cNvPr>
            <p:cNvSpPr/>
            <p:nvPr/>
          </p:nvSpPr>
          <p:spPr>
            <a:xfrm>
              <a:off x="265888" y="-3437546"/>
              <a:ext cx="11660224" cy="11660224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73000">
                    <a:srgbClr val="02A7E3">
                      <a:alpha val="19000"/>
                    </a:srgbClr>
                  </a:gs>
                  <a:gs pos="3600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025B447C-061F-768B-3FF3-4B7036641A4D}"/>
                </a:ext>
              </a:extLst>
            </p:cNvPr>
            <p:cNvSpPr/>
            <p:nvPr/>
          </p:nvSpPr>
          <p:spPr>
            <a:xfrm>
              <a:off x="1394156" y="-2309278"/>
              <a:ext cx="9403688" cy="9403688"/>
            </a:xfrm>
            <a:prstGeom prst="ellipse">
              <a:avLst/>
            </a:prstGeom>
            <a:noFill/>
            <a:ln w="127000">
              <a:gradFill>
                <a:gsLst>
                  <a:gs pos="0">
                    <a:srgbClr val="02A7E3">
                      <a:alpha val="0"/>
                    </a:srgbClr>
                  </a:gs>
                  <a:gs pos="97248">
                    <a:srgbClr val="02A7E3">
                      <a:alpha val="0"/>
                    </a:srgbClr>
                  </a:gs>
                  <a:gs pos="51000">
                    <a:srgbClr val="02A7E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1" name="Picture 48">
            <a:extLst>
              <a:ext uri="{FF2B5EF4-FFF2-40B4-BE49-F238E27FC236}">
                <a16:creationId xmlns:a16="http://schemas.microsoft.com/office/drawing/2014/main" id="{9ECE1FBB-853B-07E8-721A-875CB3E4ED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74590"/>
            <a:ext cx="12186317" cy="3992806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9BFA2455-2640-D31B-4721-7BDAF8431DF4}"/>
              </a:ext>
            </a:extLst>
          </p:cNvPr>
          <p:cNvGrpSpPr/>
          <p:nvPr/>
        </p:nvGrpSpPr>
        <p:grpSpPr>
          <a:xfrm>
            <a:off x="9084045" y="1933864"/>
            <a:ext cx="861142" cy="861142"/>
            <a:chOff x="1122784" y="2998429"/>
            <a:chExt cx="861142" cy="86114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A894A3C6-9902-AE8B-76CD-6E937AED93C7}"/>
                </a:ext>
              </a:extLst>
            </p:cNvPr>
            <p:cNvSpPr/>
            <p:nvPr/>
          </p:nvSpPr>
          <p:spPr>
            <a:xfrm>
              <a:off x="1122784" y="2998429"/>
              <a:ext cx="861142" cy="8611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7B330D3-259B-90A0-F377-AD9FE736E1AC}"/>
                </a:ext>
              </a:extLst>
            </p:cNvPr>
            <p:cNvSpPr/>
            <p:nvPr/>
          </p:nvSpPr>
          <p:spPr>
            <a:xfrm>
              <a:off x="1122784" y="2998429"/>
              <a:ext cx="861142" cy="861142"/>
            </a:xfrm>
            <a:prstGeom prst="ellipse">
              <a:avLst/>
            </a:prstGeom>
            <a:gradFill>
              <a:gsLst>
                <a:gs pos="0">
                  <a:srgbClr val="02A7E3">
                    <a:alpha val="52000"/>
                  </a:srgbClr>
                </a:gs>
                <a:gs pos="97248">
                  <a:srgbClr val="284BDC">
                    <a:alpha val="3000"/>
                  </a:srgbClr>
                </a:gs>
              </a:gsLst>
              <a:lin ang="5400000" scaled="1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D72AEDDD-3DA7-A411-D580-37F20F5855B0}"/>
              </a:ext>
            </a:extLst>
          </p:cNvPr>
          <p:cNvSpPr/>
          <p:nvPr/>
        </p:nvSpPr>
        <p:spPr>
          <a:xfrm>
            <a:off x="2154349" y="2319365"/>
            <a:ext cx="343622" cy="343622"/>
          </a:xfrm>
          <a:prstGeom prst="ellipse">
            <a:avLst/>
          </a:prstGeom>
          <a:gradFill>
            <a:gsLst>
              <a:gs pos="0">
                <a:srgbClr val="02A7E3"/>
              </a:gs>
              <a:gs pos="97248">
                <a:srgbClr val="284BDC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4925813" y="1651403"/>
            <a:ext cx="2340374" cy="2340374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51324C1-C98A-2A01-FE3C-62E77A0FE128}"/>
              </a:ext>
            </a:extLst>
          </p:cNvPr>
          <p:cNvSpPr txBox="1"/>
          <p:nvPr/>
        </p:nvSpPr>
        <p:spPr>
          <a:xfrm>
            <a:off x="5060132" y="2841761"/>
            <a:ext cx="20717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明年工作计划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BA4EDE-D715-E4B4-83EC-18F943C65D42}"/>
              </a:ext>
            </a:extLst>
          </p:cNvPr>
          <p:cNvSpPr txBox="1"/>
          <p:nvPr/>
        </p:nvSpPr>
        <p:spPr>
          <a:xfrm>
            <a:off x="2162733" y="4117392"/>
            <a:ext cx="786085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80C3CFA-3FDB-DA27-C3C7-7644B2E0790A}"/>
              </a:ext>
            </a:extLst>
          </p:cNvPr>
          <p:cNvSpPr/>
          <p:nvPr/>
        </p:nvSpPr>
        <p:spPr>
          <a:xfrm rot="5154528">
            <a:off x="10673402" y="425109"/>
            <a:ext cx="3145326" cy="3145326"/>
          </a:xfrm>
          <a:prstGeom prst="ellipse">
            <a:avLst/>
          </a:prstGeom>
          <a:gradFill>
            <a:gsLst>
              <a:gs pos="0">
                <a:srgbClr val="02A7E3">
                  <a:alpha val="16000"/>
                </a:srgbClr>
              </a:gs>
              <a:gs pos="97248">
                <a:srgbClr val="284BDC">
                  <a:alpha val="1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27B18B-ABCE-5AA3-52D7-D80CC34ADDAF}"/>
              </a:ext>
            </a:extLst>
          </p:cNvPr>
          <p:cNvSpPr/>
          <p:nvPr/>
        </p:nvSpPr>
        <p:spPr>
          <a:xfrm rot="5154528">
            <a:off x="5000981" y="-1461862"/>
            <a:ext cx="2060025" cy="2060025"/>
          </a:xfrm>
          <a:prstGeom prst="ellipse">
            <a:avLst/>
          </a:prstGeom>
          <a:gradFill>
            <a:gsLst>
              <a:gs pos="0">
                <a:srgbClr val="02A7E3">
                  <a:alpha val="16000"/>
                </a:srgbClr>
              </a:gs>
              <a:gs pos="97248">
                <a:srgbClr val="284BDC">
                  <a:alpha val="1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12B1286-A7D4-33C1-649D-9DF1515D967D}"/>
              </a:ext>
            </a:extLst>
          </p:cNvPr>
          <p:cNvGrpSpPr/>
          <p:nvPr/>
        </p:nvGrpSpPr>
        <p:grpSpPr>
          <a:xfrm>
            <a:off x="5843449" y="2053125"/>
            <a:ext cx="568402" cy="733422"/>
            <a:chOff x="9558946" y="2645582"/>
            <a:chExt cx="590550" cy="762000"/>
          </a:xfrm>
          <a:gradFill>
            <a:gsLst>
              <a:gs pos="100000">
                <a:srgbClr val="98D2F3"/>
              </a:gs>
              <a:gs pos="0">
                <a:schemeClr val="bg1"/>
              </a:gs>
            </a:gsLst>
            <a:lin ang="54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C534342-ABF5-ED65-0C31-7A9AE75B2CA0}"/>
                </a:ext>
              </a:extLst>
            </p:cNvPr>
            <p:cNvSpPr/>
            <p:nvPr/>
          </p:nvSpPr>
          <p:spPr>
            <a:xfrm>
              <a:off x="9558946" y="2645582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3D6D1C3-51BC-10AE-19F8-5FC9A0D69EC3}"/>
                </a:ext>
              </a:extLst>
            </p:cNvPr>
            <p:cNvSpPr/>
            <p:nvPr/>
          </p:nvSpPr>
          <p:spPr>
            <a:xfrm>
              <a:off x="9673246" y="2998007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933CE18-5C9F-8A55-4551-4134D7E6FF57}"/>
                </a:ext>
              </a:extLst>
            </p:cNvPr>
            <p:cNvSpPr/>
            <p:nvPr/>
          </p:nvSpPr>
          <p:spPr>
            <a:xfrm>
              <a:off x="9673246" y="2921807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D84F95A-338A-DFD7-120C-1EAB826D756F}"/>
                </a:ext>
              </a:extLst>
            </p:cNvPr>
            <p:cNvSpPr/>
            <p:nvPr/>
          </p:nvSpPr>
          <p:spPr>
            <a:xfrm>
              <a:off x="9673246" y="3074207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8295446-A926-A999-F791-44B330271AB8}"/>
                </a:ext>
              </a:extLst>
            </p:cNvPr>
            <p:cNvSpPr/>
            <p:nvPr/>
          </p:nvSpPr>
          <p:spPr>
            <a:xfrm>
              <a:off x="9673246" y="3150407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B494901-D2E4-C016-FCD2-266A672A07CB}"/>
                </a:ext>
              </a:extLst>
            </p:cNvPr>
            <p:cNvSpPr/>
            <p:nvPr/>
          </p:nvSpPr>
          <p:spPr>
            <a:xfrm>
              <a:off x="9673246" y="3226607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66808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B54806A-EB71-595F-1934-6DD859D743C2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明年工作计划</a:t>
            </a:r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1024998F-1972-5C23-7BF5-A7E785053A47}"/>
              </a:ext>
            </a:extLst>
          </p:cNvPr>
          <p:cNvSpPr/>
          <p:nvPr/>
        </p:nvSpPr>
        <p:spPr>
          <a:xfrm>
            <a:off x="1205418" y="2025555"/>
            <a:ext cx="1402506" cy="1402506"/>
          </a:xfrm>
          <a:prstGeom prst="ellipse">
            <a:avLst/>
          </a:prstGeom>
          <a:gradFill>
            <a:gsLst>
              <a:gs pos="100000">
                <a:srgbClr val="98D2F3"/>
              </a:gs>
              <a:gs pos="0">
                <a:srgbClr val="D4DAEC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44" name="Freeform 7">
            <a:extLst>
              <a:ext uri="{FF2B5EF4-FFF2-40B4-BE49-F238E27FC236}">
                <a16:creationId xmlns:a16="http://schemas.microsoft.com/office/drawing/2014/main" id="{D4DC427A-703D-7FD1-D6EA-9ADAF3ADD08D}"/>
              </a:ext>
            </a:extLst>
          </p:cNvPr>
          <p:cNvSpPr>
            <a:spLocks/>
          </p:cNvSpPr>
          <p:nvPr/>
        </p:nvSpPr>
        <p:spPr bwMode="auto">
          <a:xfrm>
            <a:off x="1581066" y="2149188"/>
            <a:ext cx="651208" cy="806695"/>
          </a:xfrm>
          <a:custGeom>
            <a:avLst/>
            <a:gdLst>
              <a:gd name="T0" fmla="*/ 1 w 329"/>
              <a:gd name="T1" fmla="*/ 248 h 408"/>
              <a:gd name="T2" fmla="*/ 32 w 329"/>
              <a:gd name="T3" fmla="*/ 223 h 408"/>
              <a:gd name="T4" fmla="*/ 75 w 329"/>
              <a:gd name="T5" fmla="*/ 227 h 408"/>
              <a:gd name="T6" fmla="*/ 75 w 329"/>
              <a:gd name="T7" fmla="*/ 226 h 408"/>
              <a:gd name="T8" fmla="*/ 41 w 329"/>
              <a:gd name="T9" fmla="*/ 222 h 408"/>
              <a:gd name="T10" fmla="*/ 19 w 329"/>
              <a:gd name="T11" fmla="*/ 191 h 408"/>
              <a:gd name="T12" fmla="*/ 47 w 329"/>
              <a:gd name="T13" fmla="*/ 166 h 408"/>
              <a:gd name="T14" fmla="*/ 160 w 329"/>
              <a:gd name="T15" fmla="*/ 177 h 408"/>
              <a:gd name="T16" fmla="*/ 176 w 329"/>
              <a:gd name="T17" fmla="*/ 177 h 408"/>
              <a:gd name="T18" fmla="*/ 170 w 329"/>
              <a:gd name="T19" fmla="*/ 83 h 408"/>
              <a:gd name="T20" fmla="*/ 235 w 329"/>
              <a:gd name="T21" fmla="*/ 31 h 408"/>
              <a:gd name="T22" fmla="*/ 238 w 329"/>
              <a:gd name="T23" fmla="*/ 113 h 408"/>
              <a:gd name="T24" fmla="*/ 295 w 329"/>
              <a:gd name="T25" fmla="*/ 230 h 408"/>
              <a:gd name="T26" fmla="*/ 329 w 329"/>
              <a:gd name="T27" fmla="*/ 247 h 408"/>
              <a:gd name="T28" fmla="*/ 329 w 329"/>
              <a:gd name="T29" fmla="*/ 389 h 408"/>
              <a:gd name="T30" fmla="*/ 195 w 329"/>
              <a:gd name="T31" fmla="*/ 408 h 408"/>
              <a:gd name="T32" fmla="*/ 111 w 329"/>
              <a:gd name="T33" fmla="*/ 399 h 408"/>
              <a:gd name="T34" fmla="*/ 41 w 329"/>
              <a:gd name="T35" fmla="*/ 392 h 408"/>
              <a:gd name="T36" fmla="*/ 22 w 329"/>
              <a:gd name="T37" fmla="*/ 361 h 408"/>
              <a:gd name="T38" fmla="*/ 39 w 329"/>
              <a:gd name="T39" fmla="*/ 336 h 408"/>
              <a:gd name="T40" fmla="*/ 30 w 329"/>
              <a:gd name="T41" fmla="*/ 336 h 408"/>
              <a:gd name="T42" fmla="*/ 8 w 329"/>
              <a:gd name="T43" fmla="*/ 305 h 408"/>
              <a:gd name="T44" fmla="*/ 30 w 329"/>
              <a:gd name="T45" fmla="*/ 280 h 408"/>
              <a:gd name="T46" fmla="*/ 27 w 329"/>
              <a:gd name="T47" fmla="*/ 279 h 408"/>
              <a:gd name="T48" fmla="*/ 1 w 329"/>
              <a:gd name="T49" fmla="*/ 248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9" h="408">
                <a:moveTo>
                  <a:pt x="1" y="248"/>
                </a:moveTo>
                <a:cubicBezTo>
                  <a:pt x="3" y="232"/>
                  <a:pt x="17" y="221"/>
                  <a:pt x="32" y="223"/>
                </a:cubicBezTo>
                <a:cubicBezTo>
                  <a:pt x="75" y="227"/>
                  <a:pt x="75" y="227"/>
                  <a:pt x="75" y="227"/>
                </a:cubicBezTo>
                <a:cubicBezTo>
                  <a:pt x="75" y="226"/>
                  <a:pt x="75" y="226"/>
                  <a:pt x="75" y="226"/>
                </a:cubicBezTo>
                <a:cubicBezTo>
                  <a:pt x="41" y="222"/>
                  <a:pt x="41" y="222"/>
                  <a:pt x="41" y="222"/>
                </a:cubicBezTo>
                <a:cubicBezTo>
                  <a:pt x="28" y="221"/>
                  <a:pt x="18" y="207"/>
                  <a:pt x="19" y="191"/>
                </a:cubicBezTo>
                <a:cubicBezTo>
                  <a:pt x="21" y="176"/>
                  <a:pt x="33" y="164"/>
                  <a:pt x="47" y="166"/>
                </a:cubicBezTo>
                <a:cubicBezTo>
                  <a:pt x="160" y="177"/>
                  <a:pt x="160" y="177"/>
                  <a:pt x="160" y="177"/>
                </a:cubicBezTo>
                <a:cubicBezTo>
                  <a:pt x="176" y="177"/>
                  <a:pt x="176" y="177"/>
                  <a:pt x="176" y="177"/>
                </a:cubicBezTo>
                <a:cubicBezTo>
                  <a:pt x="176" y="177"/>
                  <a:pt x="152" y="167"/>
                  <a:pt x="170" y="83"/>
                </a:cubicBezTo>
                <a:cubicBezTo>
                  <a:pt x="188" y="0"/>
                  <a:pt x="235" y="31"/>
                  <a:pt x="235" y="31"/>
                </a:cubicBezTo>
                <a:cubicBezTo>
                  <a:pt x="235" y="31"/>
                  <a:pt x="235" y="102"/>
                  <a:pt x="238" y="113"/>
                </a:cubicBezTo>
                <a:cubicBezTo>
                  <a:pt x="240" y="123"/>
                  <a:pt x="295" y="230"/>
                  <a:pt x="295" y="230"/>
                </a:cubicBezTo>
                <a:cubicBezTo>
                  <a:pt x="295" y="235"/>
                  <a:pt x="329" y="241"/>
                  <a:pt x="329" y="247"/>
                </a:cubicBezTo>
                <a:cubicBezTo>
                  <a:pt x="329" y="296"/>
                  <a:pt x="329" y="338"/>
                  <a:pt x="329" y="389"/>
                </a:cubicBezTo>
                <a:cubicBezTo>
                  <a:pt x="293" y="379"/>
                  <a:pt x="273" y="408"/>
                  <a:pt x="195" y="408"/>
                </a:cubicBezTo>
                <a:cubicBezTo>
                  <a:pt x="170" y="408"/>
                  <a:pt x="138" y="403"/>
                  <a:pt x="111" y="399"/>
                </a:cubicBezTo>
                <a:cubicBezTo>
                  <a:pt x="41" y="392"/>
                  <a:pt x="41" y="392"/>
                  <a:pt x="41" y="392"/>
                </a:cubicBezTo>
                <a:cubicBezTo>
                  <a:pt x="29" y="391"/>
                  <a:pt x="20" y="377"/>
                  <a:pt x="22" y="361"/>
                </a:cubicBezTo>
                <a:cubicBezTo>
                  <a:pt x="23" y="349"/>
                  <a:pt x="30" y="340"/>
                  <a:pt x="39" y="336"/>
                </a:cubicBezTo>
                <a:cubicBezTo>
                  <a:pt x="30" y="336"/>
                  <a:pt x="30" y="336"/>
                  <a:pt x="30" y="336"/>
                </a:cubicBezTo>
                <a:cubicBezTo>
                  <a:pt x="16" y="334"/>
                  <a:pt x="6" y="320"/>
                  <a:pt x="8" y="305"/>
                </a:cubicBezTo>
                <a:cubicBezTo>
                  <a:pt x="9" y="291"/>
                  <a:pt x="19" y="281"/>
                  <a:pt x="30" y="280"/>
                </a:cubicBezTo>
                <a:cubicBezTo>
                  <a:pt x="27" y="279"/>
                  <a:pt x="27" y="279"/>
                  <a:pt x="27" y="279"/>
                </a:cubicBezTo>
                <a:cubicBezTo>
                  <a:pt x="11" y="278"/>
                  <a:pt x="0" y="264"/>
                  <a:pt x="1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47" name="Oval 6">
            <a:extLst>
              <a:ext uri="{FF2B5EF4-FFF2-40B4-BE49-F238E27FC236}">
                <a16:creationId xmlns:a16="http://schemas.microsoft.com/office/drawing/2014/main" id="{96AA2A75-E695-56FD-BE35-E035EEF583BD}"/>
              </a:ext>
            </a:extLst>
          </p:cNvPr>
          <p:cNvSpPr/>
          <p:nvPr/>
        </p:nvSpPr>
        <p:spPr>
          <a:xfrm>
            <a:off x="5686850" y="2025555"/>
            <a:ext cx="1402506" cy="1402506"/>
          </a:xfrm>
          <a:prstGeom prst="ellipse">
            <a:avLst/>
          </a:prstGeom>
          <a:gradFill>
            <a:gsLst>
              <a:gs pos="100000">
                <a:srgbClr val="284BDC"/>
              </a:gs>
              <a:gs pos="0">
                <a:srgbClr val="1F8AE1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48" name="Group 32">
            <a:extLst>
              <a:ext uri="{FF2B5EF4-FFF2-40B4-BE49-F238E27FC236}">
                <a16:creationId xmlns:a16="http://schemas.microsoft.com/office/drawing/2014/main" id="{AB339B71-9226-864C-0441-7BD7FB08C558}"/>
              </a:ext>
            </a:extLst>
          </p:cNvPr>
          <p:cNvGrpSpPr/>
          <p:nvPr/>
        </p:nvGrpSpPr>
        <p:grpSpPr>
          <a:xfrm>
            <a:off x="6048456" y="2338031"/>
            <a:ext cx="679293" cy="777553"/>
            <a:chOff x="512850" y="1020112"/>
            <a:chExt cx="421521" cy="482494"/>
          </a:xfrm>
          <a:solidFill>
            <a:schemeClr val="bg1"/>
          </a:solidFill>
        </p:grpSpPr>
        <p:sp>
          <p:nvSpPr>
            <p:cNvPr id="49" name="Freeform 11">
              <a:extLst>
                <a:ext uri="{FF2B5EF4-FFF2-40B4-BE49-F238E27FC236}">
                  <a16:creationId xmlns:a16="http://schemas.microsoft.com/office/drawing/2014/main" id="{A13A723F-01E4-0083-3F71-40C02F160C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587" y="1020112"/>
              <a:ext cx="241007" cy="120023"/>
            </a:xfrm>
            <a:custGeom>
              <a:avLst/>
              <a:gdLst>
                <a:gd name="T0" fmla="*/ 212 w 212"/>
                <a:gd name="T1" fmla="*/ 53 h 106"/>
                <a:gd name="T2" fmla="*/ 159 w 212"/>
                <a:gd name="T3" fmla="*/ 53 h 106"/>
                <a:gd name="T4" fmla="*/ 106 w 212"/>
                <a:gd name="T5" fmla="*/ 0 h 106"/>
                <a:gd name="T6" fmla="*/ 53 w 212"/>
                <a:gd name="T7" fmla="*/ 53 h 106"/>
                <a:gd name="T8" fmla="*/ 0 w 212"/>
                <a:gd name="T9" fmla="*/ 53 h 106"/>
                <a:gd name="T10" fmla="*/ 0 w 212"/>
                <a:gd name="T11" fmla="*/ 106 h 106"/>
                <a:gd name="T12" fmla="*/ 212 w 212"/>
                <a:gd name="T13" fmla="*/ 106 h 106"/>
                <a:gd name="T14" fmla="*/ 212 w 212"/>
                <a:gd name="T15" fmla="*/ 53 h 106"/>
                <a:gd name="T16" fmla="*/ 106 w 212"/>
                <a:gd name="T17" fmla="*/ 80 h 106"/>
                <a:gd name="T18" fmla="*/ 79 w 212"/>
                <a:gd name="T19" fmla="*/ 53 h 106"/>
                <a:gd name="T20" fmla="*/ 106 w 212"/>
                <a:gd name="T21" fmla="*/ 27 h 106"/>
                <a:gd name="T22" fmla="*/ 132 w 212"/>
                <a:gd name="T23" fmla="*/ 53 h 106"/>
                <a:gd name="T24" fmla="*/ 106 w 212"/>
                <a:gd name="T25" fmla="*/ 8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2" h="106">
                  <a:moveTo>
                    <a:pt x="212" y="53"/>
                  </a:moveTo>
                  <a:cubicBezTo>
                    <a:pt x="159" y="53"/>
                    <a:pt x="159" y="53"/>
                    <a:pt x="159" y="53"/>
                  </a:cubicBezTo>
                  <a:cubicBezTo>
                    <a:pt x="159" y="24"/>
                    <a:pt x="135" y="0"/>
                    <a:pt x="106" y="0"/>
                  </a:cubicBezTo>
                  <a:cubicBezTo>
                    <a:pt x="76" y="0"/>
                    <a:pt x="53" y="24"/>
                    <a:pt x="53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212" y="106"/>
                    <a:pt x="212" y="106"/>
                    <a:pt x="212" y="106"/>
                  </a:cubicBezTo>
                  <a:lnTo>
                    <a:pt x="212" y="53"/>
                  </a:lnTo>
                  <a:close/>
                  <a:moveTo>
                    <a:pt x="106" y="80"/>
                  </a:moveTo>
                  <a:cubicBezTo>
                    <a:pt x="91" y="80"/>
                    <a:pt x="79" y="68"/>
                    <a:pt x="79" y="53"/>
                  </a:cubicBezTo>
                  <a:cubicBezTo>
                    <a:pt x="79" y="39"/>
                    <a:pt x="91" y="27"/>
                    <a:pt x="106" y="27"/>
                  </a:cubicBezTo>
                  <a:cubicBezTo>
                    <a:pt x="120" y="27"/>
                    <a:pt x="132" y="39"/>
                    <a:pt x="132" y="53"/>
                  </a:cubicBezTo>
                  <a:cubicBezTo>
                    <a:pt x="132" y="68"/>
                    <a:pt x="120" y="80"/>
                    <a:pt x="10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0" name="Freeform 12">
              <a:extLst>
                <a:ext uri="{FF2B5EF4-FFF2-40B4-BE49-F238E27FC236}">
                  <a16:creationId xmlns:a16="http://schemas.microsoft.com/office/drawing/2014/main" id="{E8BA2D0B-8552-049D-F320-58912475EE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850" y="1080124"/>
              <a:ext cx="421521" cy="422482"/>
            </a:xfrm>
            <a:custGeom>
              <a:avLst/>
              <a:gdLst>
                <a:gd name="T0" fmla="*/ 752 w 878"/>
                <a:gd name="T1" fmla="*/ 0 h 880"/>
                <a:gd name="T2" fmla="*/ 752 w 878"/>
                <a:gd name="T3" fmla="*/ 189 h 880"/>
                <a:gd name="T4" fmla="*/ 125 w 878"/>
                <a:gd name="T5" fmla="*/ 189 h 880"/>
                <a:gd name="T6" fmla="*/ 125 w 878"/>
                <a:gd name="T7" fmla="*/ 0 h 880"/>
                <a:gd name="T8" fmla="*/ 0 w 878"/>
                <a:gd name="T9" fmla="*/ 0 h 880"/>
                <a:gd name="T10" fmla="*/ 0 w 878"/>
                <a:gd name="T11" fmla="*/ 880 h 880"/>
                <a:gd name="T12" fmla="*/ 878 w 878"/>
                <a:gd name="T13" fmla="*/ 880 h 880"/>
                <a:gd name="T14" fmla="*/ 878 w 878"/>
                <a:gd name="T15" fmla="*/ 0 h 880"/>
                <a:gd name="T16" fmla="*/ 752 w 878"/>
                <a:gd name="T17" fmla="*/ 0 h 880"/>
                <a:gd name="T18" fmla="*/ 409 w 878"/>
                <a:gd name="T19" fmla="*/ 745 h 880"/>
                <a:gd name="T20" fmla="*/ 366 w 878"/>
                <a:gd name="T21" fmla="*/ 700 h 880"/>
                <a:gd name="T22" fmla="*/ 189 w 878"/>
                <a:gd name="T23" fmla="*/ 523 h 880"/>
                <a:gd name="T24" fmla="*/ 276 w 878"/>
                <a:gd name="T25" fmla="*/ 435 h 880"/>
                <a:gd name="T26" fmla="*/ 409 w 878"/>
                <a:gd name="T27" fmla="*/ 568 h 880"/>
                <a:gd name="T28" fmla="*/ 662 w 878"/>
                <a:gd name="T29" fmla="*/ 315 h 880"/>
                <a:gd name="T30" fmla="*/ 752 w 878"/>
                <a:gd name="T31" fmla="*/ 402 h 880"/>
                <a:gd name="T32" fmla="*/ 409 w 878"/>
                <a:gd name="T33" fmla="*/ 74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8" h="880">
                  <a:moveTo>
                    <a:pt x="752" y="0"/>
                  </a:moveTo>
                  <a:lnTo>
                    <a:pt x="752" y="189"/>
                  </a:lnTo>
                  <a:lnTo>
                    <a:pt x="125" y="189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880"/>
                  </a:lnTo>
                  <a:lnTo>
                    <a:pt x="878" y="880"/>
                  </a:lnTo>
                  <a:lnTo>
                    <a:pt x="878" y="0"/>
                  </a:lnTo>
                  <a:lnTo>
                    <a:pt x="752" y="0"/>
                  </a:lnTo>
                  <a:close/>
                  <a:moveTo>
                    <a:pt x="409" y="745"/>
                  </a:moveTo>
                  <a:lnTo>
                    <a:pt x="366" y="700"/>
                  </a:lnTo>
                  <a:lnTo>
                    <a:pt x="189" y="523"/>
                  </a:lnTo>
                  <a:lnTo>
                    <a:pt x="276" y="435"/>
                  </a:lnTo>
                  <a:lnTo>
                    <a:pt x="409" y="568"/>
                  </a:lnTo>
                  <a:lnTo>
                    <a:pt x="662" y="315"/>
                  </a:lnTo>
                  <a:lnTo>
                    <a:pt x="752" y="402"/>
                  </a:lnTo>
                  <a:lnTo>
                    <a:pt x="409" y="7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1E4E4EE-DCFC-4BFD-9638-7A9DC53A5BDF}"/>
              </a:ext>
            </a:extLst>
          </p:cNvPr>
          <p:cNvGrpSpPr/>
          <p:nvPr/>
        </p:nvGrpSpPr>
        <p:grpSpPr>
          <a:xfrm>
            <a:off x="2717093" y="2351095"/>
            <a:ext cx="2825078" cy="848136"/>
            <a:chOff x="1626274" y="4980963"/>
            <a:chExt cx="2825078" cy="84813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73CC516-7B4B-2B5A-0EBE-F0977148C688}"/>
                </a:ext>
              </a:extLst>
            </p:cNvPr>
            <p:cNvSpPr txBox="1"/>
            <p:nvPr/>
          </p:nvSpPr>
          <p:spPr>
            <a:xfrm>
              <a:off x="1626274" y="4980963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81D885F-41E0-21D0-A1EE-59C4AA619C06}"/>
                </a:ext>
              </a:extLst>
            </p:cNvPr>
            <p:cNvSpPr txBox="1"/>
            <p:nvPr/>
          </p:nvSpPr>
          <p:spPr>
            <a:xfrm>
              <a:off x="1638973" y="5274716"/>
              <a:ext cx="281237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73D47FD-14C0-515B-3DB5-12449B535702}"/>
              </a:ext>
            </a:extLst>
          </p:cNvPr>
          <p:cNvGrpSpPr/>
          <p:nvPr/>
        </p:nvGrpSpPr>
        <p:grpSpPr>
          <a:xfrm>
            <a:off x="7206552" y="2351095"/>
            <a:ext cx="2825078" cy="848136"/>
            <a:chOff x="1626274" y="4980963"/>
            <a:chExt cx="2825078" cy="848136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A70452F-9CBF-F404-8AAA-94F1BABD67D7}"/>
                </a:ext>
              </a:extLst>
            </p:cNvPr>
            <p:cNvSpPr txBox="1"/>
            <p:nvPr/>
          </p:nvSpPr>
          <p:spPr>
            <a:xfrm>
              <a:off x="1626274" y="4980963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B807D8F-4AE4-B35F-C5A5-C39749AF0011}"/>
                </a:ext>
              </a:extLst>
            </p:cNvPr>
            <p:cNvSpPr txBox="1"/>
            <p:nvPr/>
          </p:nvSpPr>
          <p:spPr>
            <a:xfrm>
              <a:off x="1638973" y="5274716"/>
              <a:ext cx="281237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58" name="Oval 6">
            <a:extLst>
              <a:ext uri="{FF2B5EF4-FFF2-40B4-BE49-F238E27FC236}">
                <a16:creationId xmlns:a16="http://schemas.microsoft.com/office/drawing/2014/main" id="{7A983E60-570E-7E4F-30BC-D1952427C496}"/>
              </a:ext>
            </a:extLst>
          </p:cNvPr>
          <p:cNvSpPr/>
          <p:nvPr/>
        </p:nvSpPr>
        <p:spPr>
          <a:xfrm>
            <a:off x="2800513" y="3933705"/>
            <a:ext cx="1402506" cy="1402506"/>
          </a:xfrm>
          <a:prstGeom prst="ellipse">
            <a:avLst/>
          </a:prstGeom>
          <a:gradFill>
            <a:gsLst>
              <a:gs pos="100000">
                <a:srgbClr val="284BDC"/>
              </a:gs>
              <a:gs pos="0">
                <a:srgbClr val="1F8AE1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60" name="Oval 6">
            <a:extLst>
              <a:ext uri="{FF2B5EF4-FFF2-40B4-BE49-F238E27FC236}">
                <a16:creationId xmlns:a16="http://schemas.microsoft.com/office/drawing/2014/main" id="{D6F8CF37-25DA-8B5E-3EA9-7E6135A0BFB2}"/>
              </a:ext>
            </a:extLst>
          </p:cNvPr>
          <p:cNvSpPr/>
          <p:nvPr/>
        </p:nvSpPr>
        <p:spPr>
          <a:xfrm>
            <a:off x="7281945" y="3933705"/>
            <a:ext cx="1402506" cy="1402506"/>
          </a:xfrm>
          <a:prstGeom prst="ellipse">
            <a:avLst/>
          </a:prstGeom>
          <a:gradFill>
            <a:gsLst>
              <a:gs pos="100000">
                <a:srgbClr val="98D2F3"/>
              </a:gs>
              <a:gs pos="0">
                <a:srgbClr val="D4DAEC"/>
              </a:gs>
            </a:gsLst>
            <a:lin ang="5400000" scaled="1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37D5FC8-1D34-FF76-96DA-4C1A0B9D3F38}"/>
              </a:ext>
            </a:extLst>
          </p:cNvPr>
          <p:cNvGrpSpPr/>
          <p:nvPr/>
        </p:nvGrpSpPr>
        <p:grpSpPr>
          <a:xfrm>
            <a:off x="4312188" y="4259245"/>
            <a:ext cx="2825078" cy="848136"/>
            <a:chOff x="1626274" y="4980963"/>
            <a:chExt cx="2825078" cy="848136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4660D9F-8C44-FC9A-7E62-E8BB59D8199D}"/>
                </a:ext>
              </a:extLst>
            </p:cNvPr>
            <p:cNvSpPr txBox="1"/>
            <p:nvPr/>
          </p:nvSpPr>
          <p:spPr>
            <a:xfrm>
              <a:off x="1626274" y="4980963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130FCC3-D63A-F7BF-921C-E5BC91DE0C11}"/>
                </a:ext>
              </a:extLst>
            </p:cNvPr>
            <p:cNvSpPr txBox="1"/>
            <p:nvPr/>
          </p:nvSpPr>
          <p:spPr>
            <a:xfrm>
              <a:off x="1638973" y="5274716"/>
              <a:ext cx="281237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9DAE3D74-99A5-68B4-CD8E-2297A92C4220}"/>
              </a:ext>
            </a:extLst>
          </p:cNvPr>
          <p:cNvGrpSpPr/>
          <p:nvPr/>
        </p:nvGrpSpPr>
        <p:grpSpPr>
          <a:xfrm>
            <a:off x="8801647" y="4259245"/>
            <a:ext cx="2825078" cy="848136"/>
            <a:chOff x="1626274" y="4980963"/>
            <a:chExt cx="2825078" cy="848136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D7AE274-FB58-8EFE-A326-9CD77A26C514}"/>
                </a:ext>
              </a:extLst>
            </p:cNvPr>
            <p:cNvSpPr txBox="1"/>
            <p:nvPr/>
          </p:nvSpPr>
          <p:spPr>
            <a:xfrm>
              <a:off x="1626274" y="4980963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812A6E23-1C25-0238-0B76-ADFB61B20908}"/>
                </a:ext>
              </a:extLst>
            </p:cNvPr>
            <p:cNvSpPr txBox="1"/>
            <p:nvPr/>
          </p:nvSpPr>
          <p:spPr>
            <a:xfrm>
              <a:off x="1638973" y="5274716"/>
              <a:ext cx="281237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0" name="Group 38">
            <a:extLst>
              <a:ext uri="{FF2B5EF4-FFF2-40B4-BE49-F238E27FC236}">
                <a16:creationId xmlns:a16="http://schemas.microsoft.com/office/drawing/2014/main" id="{FEC6EC50-26D5-E268-1945-FED95E496BE2}"/>
              </a:ext>
            </a:extLst>
          </p:cNvPr>
          <p:cNvGrpSpPr/>
          <p:nvPr/>
        </p:nvGrpSpPr>
        <p:grpSpPr>
          <a:xfrm>
            <a:off x="3214449" y="4323345"/>
            <a:ext cx="581283" cy="620776"/>
            <a:chOff x="1174898" y="640356"/>
            <a:chExt cx="452247" cy="482971"/>
          </a:xfrm>
          <a:solidFill>
            <a:schemeClr val="bg1"/>
          </a:solidFill>
        </p:grpSpPr>
        <p:sp>
          <p:nvSpPr>
            <p:cNvPr id="71" name="Freeform 15">
              <a:extLst>
                <a:ext uri="{FF2B5EF4-FFF2-40B4-BE49-F238E27FC236}">
                  <a16:creationId xmlns:a16="http://schemas.microsoft.com/office/drawing/2014/main" id="{757235C9-5DD1-31B4-911A-7AC05CA435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4898" y="640356"/>
              <a:ext cx="452247" cy="482971"/>
            </a:xfrm>
            <a:custGeom>
              <a:avLst/>
              <a:gdLst>
                <a:gd name="T0" fmla="*/ 372 w 398"/>
                <a:gd name="T1" fmla="*/ 0 h 425"/>
                <a:gd name="T2" fmla="*/ 27 w 398"/>
                <a:gd name="T3" fmla="*/ 0 h 425"/>
                <a:gd name="T4" fmla="*/ 0 w 398"/>
                <a:gd name="T5" fmla="*/ 27 h 425"/>
                <a:gd name="T6" fmla="*/ 0 w 398"/>
                <a:gd name="T7" fmla="*/ 372 h 425"/>
                <a:gd name="T8" fmla="*/ 27 w 398"/>
                <a:gd name="T9" fmla="*/ 398 h 425"/>
                <a:gd name="T10" fmla="*/ 53 w 398"/>
                <a:gd name="T11" fmla="*/ 398 h 425"/>
                <a:gd name="T12" fmla="*/ 80 w 398"/>
                <a:gd name="T13" fmla="*/ 425 h 425"/>
                <a:gd name="T14" fmla="*/ 106 w 398"/>
                <a:gd name="T15" fmla="*/ 398 h 425"/>
                <a:gd name="T16" fmla="*/ 292 w 398"/>
                <a:gd name="T17" fmla="*/ 398 h 425"/>
                <a:gd name="T18" fmla="*/ 319 w 398"/>
                <a:gd name="T19" fmla="*/ 425 h 425"/>
                <a:gd name="T20" fmla="*/ 345 w 398"/>
                <a:gd name="T21" fmla="*/ 398 h 425"/>
                <a:gd name="T22" fmla="*/ 372 w 398"/>
                <a:gd name="T23" fmla="*/ 398 h 425"/>
                <a:gd name="T24" fmla="*/ 398 w 398"/>
                <a:gd name="T25" fmla="*/ 372 h 425"/>
                <a:gd name="T26" fmla="*/ 398 w 398"/>
                <a:gd name="T27" fmla="*/ 27 h 425"/>
                <a:gd name="T28" fmla="*/ 372 w 398"/>
                <a:gd name="T29" fmla="*/ 0 h 425"/>
                <a:gd name="T30" fmla="*/ 345 w 398"/>
                <a:gd name="T31" fmla="*/ 345 h 425"/>
                <a:gd name="T32" fmla="*/ 53 w 398"/>
                <a:gd name="T33" fmla="*/ 345 h 425"/>
                <a:gd name="T34" fmla="*/ 53 w 398"/>
                <a:gd name="T35" fmla="*/ 213 h 425"/>
                <a:gd name="T36" fmla="*/ 345 w 398"/>
                <a:gd name="T37" fmla="*/ 213 h 425"/>
                <a:gd name="T38" fmla="*/ 345 w 398"/>
                <a:gd name="T39" fmla="*/ 345 h 425"/>
                <a:gd name="T40" fmla="*/ 345 w 398"/>
                <a:gd name="T41" fmla="*/ 186 h 425"/>
                <a:gd name="T42" fmla="*/ 53 w 398"/>
                <a:gd name="T43" fmla="*/ 186 h 425"/>
                <a:gd name="T44" fmla="*/ 53 w 398"/>
                <a:gd name="T45" fmla="*/ 53 h 425"/>
                <a:gd name="T46" fmla="*/ 345 w 398"/>
                <a:gd name="T47" fmla="*/ 53 h 425"/>
                <a:gd name="T48" fmla="*/ 345 w 398"/>
                <a:gd name="T49" fmla="*/ 186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8" h="425">
                  <a:moveTo>
                    <a:pt x="37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86"/>
                    <a:pt x="12" y="398"/>
                    <a:pt x="27" y="398"/>
                  </a:cubicBezTo>
                  <a:cubicBezTo>
                    <a:pt x="53" y="398"/>
                    <a:pt x="53" y="398"/>
                    <a:pt x="53" y="398"/>
                  </a:cubicBezTo>
                  <a:cubicBezTo>
                    <a:pt x="53" y="413"/>
                    <a:pt x="65" y="425"/>
                    <a:pt x="80" y="425"/>
                  </a:cubicBezTo>
                  <a:cubicBezTo>
                    <a:pt x="94" y="425"/>
                    <a:pt x="106" y="413"/>
                    <a:pt x="106" y="398"/>
                  </a:cubicBezTo>
                  <a:cubicBezTo>
                    <a:pt x="292" y="398"/>
                    <a:pt x="292" y="398"/>
                    <a:pt x="292" y="398"/>
                  </a:cubicBezTo>
                  <a:cubicBezTo>
                    <a:pt x="292" y="413"/>
                    <a:pt x="304" y="425"/>
                    <a:pt x="319" y="425"/>
                  </a:cubicBezTo>
                  <a:cubicBezTo>
                    <a:pt x="333" y="425"/>
                    <a:pt x="345" y="413"/>
                    <a:pt x="345" y="398"/>
                  </a:cubicBezTo>
                  <a:cubicBezTo>
                    <a:pt x="372" y="398"/>
                    <a:pt x="372" y="398"/>
                    <a:pt x="372" y="398"/>
                  </a:cubicBezTo>
                  <a:cubicBezTo>
                    <a:pt x="386" y="398"/>
                    <a:pt x="398" y="386"/>
                    <a:pt x="398" y="372"/>
                  </a:cubicBezTo>
                  <a:cubicBezTo>
                    <a:pt x="398" y="27"/>
                    <a:pt x="398" y="27"/>
                    <a:pt x="398" y="27"/>
                  </a:cubicBezTo>
                  <a:cubicBezTo>
                    <a:pt x="398" y="12"/>
                    <a:pt x="386" y="0"/>
                    <a:pt x="372" y="0"/>
                  </a:cubicBezTo>
                  <a:close/>
                  <a:moveTo>
                    <a:pt x="345" y="345"/>
                  </a:moveTo>
                  <a:cubicBezTo>
                    <a:pt x="53" y="345"/>
                    <a:pt x="53" y="345"/>
                    <a:pt x="53" y="345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345" y="213"/>
                    <a:pt x="345" y="213"/>
                    <a:pt x="345" y="213"/>
                  </a:cubicBezTo>
                  <a:lnTo>
                    <a:pt x="345" y="345"/>
                  </a:lnTo>
                  <a:close/>
                  <a:moveTo>
                    <a:pt x="345" y="186"/>
                  </a:moveTo>
                  <a:cubicBezTo>
                    <a:pt x="53" y="186"/>
                    <a:pt x="53" y="186"/>
                    <a:pt x="53" y="186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345" y="53"/>
                    <a:pt x="345" y="53"/>
                    <a:pt x="345" y="53"/>
                  </a:cubicBezTo>
                  <a:lnTo>
                    <a:pt x="345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2" name="Freeform 16">
              <a:extLst>
                <a:ext uri="{FF2B5EF4-FFF2-40B4-BE49-F238E27FC236}">
                  <a16:creationId xmlns:a16="http://schemas.microsoft.com/office/drawing/2014/main" id="{836A942A-6615-D987-D172-73A84C8561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6115" y="912087"/>
              <a:ext cx="271732" cy="90738"/>
            </a:xfrm>
            <a:custGeom>
              <a:avLst/>
              <a:gdLst>
                <a:gd name="T0" fmla="*/ 566 w 566"/>
                <a:gd name="T1" fmla="*/ 0 h 189"/>
                <a:gd name="T2" fmla="*/ 0 w 566"/>
                <a:gd name="T3" fmla="*/ 0 h 189"/>
                <a:gd name="T4" fmla="*/ 0 w 566"/>
                <a:gd name="T5" fmla="*/ 189 h 189"/>
                <a:gd name="T6" fmla="*/ 566 w 566"/>
                <a:gd name="T7" fmla="*/ 189 h 189"/>
                <a:gd name="T8" fmla="*/ 566 w 566"/>
                <a:gd name="T9" fmla="*/ 0 h 189"/>
                <a:gd name="T10" fmla="*/ 376 w 566"/>
                <a:gd name="T11" fmla="*/ 125 h 189"/>
                <a:gd name="T12" fmla="*/ 187 w 566"/>
                <a:gd name="T13" fmla="*/ 125 h 189"/>
                <a:gd name="T14" fmla="*/ 187 w 566"/>
                <a:gd name="T15" fmla="*/ 64 h 189"/>
                <a:gd name="T16" fmla="*/ 376 w 566"/>
                <a:gd name="T17" fmla="*/ 64 h 189"/>
                <a:gd name="T18" fmla="*/ 376 w 566"/>
                <a:gd name="T19" fmla="*/ 12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6" h="189">
                  <a:moveTo>
                    <a:pt x="566" y="0"/>
                  </a:moveTo>
                  <a:lnTo>
                    <a:pt x="0" y="0"/>
                  </a:lnTo>
                  <a:lnTo>
                    <a:pt x="0" y="189"/>
                  </a:lnTo>
                  <a:lnTo>
                    <a:pt x="566" y="189"/>
                  </a:lnTo>
                  <a:lnTo>
                    <a:pt x="566" y="0"/>
                  </a:lnTo>
                  <a:close/>
                  <a:moveTo>
                    <a:pt x="376" y="125"/>
                  </a:moveTo>
                  <a:lnTo>
                    <a:pt x="187" y="125"/>
                  </a:lnTo>
                  <a:lnTo>
                    <a:pt x="187" y="64"/>
                  </a:lnTo>
                  <a:lnTo>
                    <a:pt x="376" y="64"/>
                  </a:lnTo>
                  <a:lnTo>
                    <a:pt x="376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3" name="Freeform 17">
              <a:extLst>
                <a:ext uri="{FF2B5EF4-FFF2-40B4-BE49-F238E27FC236}">
                  <a16:creationId xmlns:a16="http://schemas.microsoft.com/office/drawing/2014/main" id="{6E552683-99EE-1FD3-F7F3-753C19B537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6115" y="731096"/>
              <a:ext cx="271732" cy="91218"/>
            </a:xfrm>
            <a:custGeom>
              <a:avLst/>
              <a:gdLst>
                <a:gd name="T0" fmla="*/ 566 w 566"/>
                <a:gd name="T1" fmla="*/ 0 h 190"/>
                <a:gd name="T2" fmla="*/ 0 w 566"/>
                <a:gd name="T3" fmla="*/ 0 h 190"/>
                <a:gd name="T4" fmla="*/ 0 w 566"/>
                <a:gd name="T5" fmla="*/ 190 h 190"/>
                <a:gd name="T6" fmla="*/ 566 w 566"/>
                <a:gd name="T7" fmla="*/ 190 h 190"/>
                <a:gd name="T8" fmla="*/ 566 w 566"/>
                <a:gd name="T9" fmla="*/ 0 h 190"/>
                <a:gd name="T10" fmla="*/ 376 w 566"/>
                <a:gd name="T11" fmla="*/ 126 h 190"/>
                <a:gd name="T12" fmla="*/ 187 w 566"/>
                <a:gd name="T13" fmla="*/ 126 h 190"/>
                <a:gd name="T14" fmla="*/ 187 w 566"/>
                <a:gd name="T15" fmla="*/ 62 h 190"/>
                <a:gd name="T16" fmla="*/ 376 w 566"/>
                <a:gd name="T17" fmla="*/ 62 h 190"/>
                <a:gd name="T18" fmla="*/ 376 w 566"/>
                <a:gd name="T19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6" h="190">
                  <a:moveTo>
                    <a:pt x="566" y="0"/>
                  </a:moveTo>
                  <a:lnTo>
                    <a:pt x="0" y="0"/>
                  </a:lnTo>
                  <a:lnTo>
                    <a:pt x="0" y="190"/>
                  </a:lnTo>
                  <a:lnTo>
                    <a:pt x="566" y="190"/>
                  </a:lnTo>
                  <a:lnTo>
                    <a:pt x="566" y="0"/>
                  </a:lnTo>
                  <a:close/>
                  <a:moveTo>
                    <a:pt x="376" y="126"/>
                  </a:moveTo>
                  <a:lnTo>
                    <a:pt x="187" y="126"/>
                  </a:lnTo>
                  <a:lnTo>
                    <a:pt x="187" y="62"/>
                  </a:lnTo>
                  <a:lnTo>
                    <a:pt x="376" y="62"/>
                  </a:lnTo>
                  <a:lnTo>
                    <a:pt x="376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74" name="Freeform 14">
            <a:extLst>
              <a:ext uri="{FF2B5EF4-FFF2-40B4-BE49-F238E27FC236}">
                <a16:creationId xmlns:a16="http://schemas.microsoft.com/office/drawing/2014/main" id="{209CBE52-33F9-60B6-F880-B5FDC1AE8A58}"/>
              </a:ext>
            </a:extLst>
          </p:cNvPr>
          <p:cNvSpPr>
            <a:spLocks noEditPoints="1"/>
          </p:cNvSpPr>
          <p:nvPr/>
        </p:nvSpPr>
        <p:spPr bwMode="auto">
          <a:xfrm>
            <a:off x="7660412" y="4283426"/>
            <a:ext cx="630113" cy="671585"/>
          </a:xfrm>
          <a:custGeom>
            <a:avLst/>
            <a:gdLst>
              <a:gd name="T0" fmla="*/ 371 w 398"/>
              <a:gd name="T1" fmla="*/ 0 h 424"/>
              <a:gd name="T2" fmla="*/ 53 w 398"/>
              <a:gd name="T3" fmla="*/ 0 h 424"/>
              <a:gd name="T4" fmla="*/ 26 w 398"/>
              <a:gd name="T5" fmla="*/ 26 h 424"/>
              <a:gd name="T6" fmla="*/ 26 w 398"/>
              <a:gd name="T7" fmla="*/ 79 h 424"/>
              <a:gd name="T8" fmla="*/ 66 w 398"/>
              <a:gd name="T9" fmla="*/ 79 h 424"/>
              <a:gd name="T10" fmla="*/ 79 w 398"/>
              <a:gd name="T11" fmla="*/ 93 h 424"/>
              <a:gd name="T12" fmla="*/ 66 w 398"/>
              <a:gd name="T13" fmla="*/ 106 h 424"/>
              <a:gd name="T14" fmla="*/ 13 w 398"/>
              <a:gd name="T15" fmla="*/ 106 h 424"/>
              <a:gd name="T16" fmla="*/ 0 w 398"/>
              <a:gd name="T17" fmla="*/ 119 h 424"/>
              <a:gd name="T18" fmla="*/ 13 w 398"/>
              <a:gd name="T19" fmla="*/ 133 h 424"/>
              <a:gd name="T20" fmla="*/ 26 w 398"/>
              <a:gd name="T21" fmla="*/ 133 h 424"/>
              <a:gd name="T22" fmla="*/ 26 w 398"/>
              <a:gd name="T23" fmla="*/ 186 h 424"/>
              <a:gd name="T24" fmla="*/ 66 w 398"/>
              <a:gd name="T25" fmla="*/ 186 h 424"/>
              <a:gd name="T26" fmla="*/ 79 w 398"/>
              <a:gd name="T27" fmla="*/ 199 h 424"/>
              <a:gd name="T28" fmla="*/ 66 w 398"/>
              <a:gd name="T29" fmla="*/ 212 h 424"/>
              <a:gd name="T30" fmla="*/ 13 w 398"/>
              <a:gd name="T31" fmla="*/ 212 h 424"/>
              <a:gd name="T32" fmla="*/ 0 w 398"/>
              <a:gd name="T33" fmla="*/ 225 h 424"/>
              <a:gd name="T34" fmla="*/ 13 w 398"/>
              <a:gd name="T35" fmla="*/ 239 h 424"/>
              <a:gd name="T36" fmla="*/ 26 w 398"/>
              <a:gd name="T37" fmla="*/ 239 h 424"/>
              <a:gd name="T38" fmla="*/ 26 w 398"/>
              <a:gd name="T39" fmla="*/ 292 h 424"/>
              <a:gd name="T40" fmla="*/ 66 w 398"/>
              <a:gd name="T41" fmla="*/ 292 h 424"/>
              <a:gd name="T42" fmla="*/ 79 w 398"/>
              <a:gd name="T43" fmla="*/ 305 h 424"/>
              <a:gd name="T44" fmla="*/ 66 w 398"/>
              <a:gd name="T45" fmla="*/ 318 h 424"/>
              <a:gd name="T46" fmla="*/ 13 w 398"/>
              <a:gd name="T47" fmla="*/ 318 h 424"/>
              <a:gd name="T48" fmla="*/ 0 w 398"/>
              <a:gd name="T49" fmla="*/ 331 h 424"/>
              <a:gd name="T50" fmla="*/ 13 w 398"/>
              <a:gd name="T51" fmla="*/ 345 h 424"/>
              <a:gd name="T52" fmla="*/ 26 w 398"/>
              <a:gd name="T53" fmla="*/ 345 h 424"/>
              <a:gd name="T54" fmla="*/ 26 w 398"/>
              <a:gd name="T55" fmla="*/ 398 h 424"/>
              <a:gd name="T56" fmla="*/ 53 w 398"/>
              <a:gd name="T57" fmla="*/ 424 h 424"/>
              <a:gd name="T58" fmla="*/ 371 w 398"/>
              <a:gd name="T59" fmla="*/ 424 h 424"/>
              <a:gd name="T60" fmla="*/ 398 w 398"/>
              <a:gd name="T61" fmla="*/ 398 h 424"/>
              <a:gd name="T62" fmla="*/ 398 w 398"/>
              <a:gd name="T63" fmla="*/ 26 h 424"/>
              <a:gd name="T64" fmla="*/ 371 w 398"/>
              <a:gd name="T65" fmla="*/ 0 h 424"/>
              <a:gd name="T66" fmla="*/ 318 w 398"/>
              <a:gd name="T67" fmla="*/ 186 h 424"/>
              <a:gd name="T68" fmla="*/ 159 w 398"/>
              <a:gd name="T69" fmla="*/ 186 h 424"/>
              <a:gd name="T70" fmla="*/ 159 w 398"/>
              <a:gd name="T71" fmla="*/ 79 h 424"/>
              <a:gd name="T72" fmla="*/ 318 w 398"/>
              <a:gd name="T73" fmla="*/ 79 h 424"/>
              <a:gd name="T74" fmla="*/ 318 w 398"/>
              <a:gd name="T75" fmla="*/ 186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98" h="424">
                <a:moveTo>
                  <a:pt x="371" y="0"/>
                </a:moveTo>
                <a:cubicBezTo>
                  <a:pt x="53" y="0"/>
                  <a:pt x="53" y="0"/>
                  <a:pt x="53" y="0"/>
                </a:cubicBezTo>
                <a:cubicBezTo>
                  <a:pt x="38" y="0"/>
                  <a:pt x="26" y="12"/>
                  <a:pt x="26" y="26"/>
                </a:cubicBezTo>
                <a:cubicBezTo>
                  <a:pt x="26" y="79"/>
                  <a:pt x="26" y="79"/>
                  <a:pt x="26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74" y="79"/>
                  <a:pt x="79" y="85"/>
                  <a:pt x="79" y="93"/>
                </a:cubicBezTo>
                <a:cubicBezTo>
                  <a:pt x="79" y="100"/>
                  <a:pt x="74" y="106"/>
                  <a:pt x="66" y="106"/>
                </a:cubicBezTo>
                <a:cubicBezTo>
                  <a:pt x="13" y="106"/>
                  <a:pt x="13" y="106"/>
                  <a:pt x="13" y="106"/>
                </a:cubicBezTo>
                <a:cubicBezTo>
                  <a:pt x="6" y="106"/>
                  <a:pt x="0" y="112"/>
                  <a:pt x="0" y="119"/>
                </a:cubicBezTo>
                <a:cubicBezTo>
                  <a:pt x="0" y="127"/>
                  <a:pt x="6" y="133"/>
                  <a:pt x="13" y="133"/>
                </a:cubicBezTo>
                <a:cubicBezTo>
                  <a:pt x="26" y="133"/>
                  <a:pt x="26" y="133"/>
                  <a:pt x="26" y="133"/>
                </a:cubicBezTo>
                <a:cubicBezTo>
                  <a:pt x="26" y="186"/>
                  <a:pt x="26" y="186"/>
                  <a:pt x="26" y="186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74" y="186"/>
                  <a:pt x="79" y="192"/>
                  <a:pt x="79" y="199"/>
                </a:cubicBezTo>
                <a:cubicBezTo>
                  <a:pt x="79" y="206"/>
                  <a:pt x="74" y="212"/>
                  <a:pt x="66" y="212"/>
                </a:cubicBezTo>
                <a:cubicBezTo>
                  <a:pt x="13" y="212"/>
                  <a:pt x="13" y="212"/>
                  <a:pt x="13" y="212"/>
                </a:cubicBezTo>
                <a:cubicBezTo>
                  <a:pt x="6" y="212"/>
                  <a:pt x="0" y="218"/>
                  <a:pt x="0" y="225"/>
                </a:cubicBezTo>
                <a:cubicBezTo>
                  <a:pt x="0" y="233"/>
                  <a:pt x="6" y="239"/>
                  <a:pt x="13" y="239"/>
                </a:cubicBezTo>
                <a:cubicBezTo>
                  <a:pt x="26" y="239"/>
                  <a:pt x="26" y="239"/>
                  <a:pt x="26" y="239"/>
                </a:cubicBezTo>
                <a:cubicBezTo>
                  <a:pt x="26" y="292"/>
                  <a:pt x="26" y="292"/>
                  <a:pt x="26" y="292"/>
                </a:cubicBezTo>
                <a:cubicBezTo>
                  <a:pt x="66" y="292"/>
                  <a:pt x="66" y="292"/>
                  <a:pt x="66" y="292"/>
                </a:cubicBezTo>
                <a:cubicBezTo>
                  <a:pt x="74" y="292"/>
                  <a:pt x="79" y="298"/>
                  <a:pt x="79" y="305"/>
                </a:cubicBezTo>
                <a:cubicBezTo>
                  <a:pt x="79" y="312"/>
                  <a:pt x="74" y="318"/>
                  <a:pt x="66" y="318"/>
                </a:cubicBezTo>
                <a:cubicBezTo>
                  <a:pt x="13" y="318"/>
                  <a:pt x="13" y="318"/>
                  <a:pt x="13" y="318"/>
                </a:cubicBezTo>
                <a:cubicBezTo>
                  <a:pt x="6" y="318"/>
                  <a:pt x="0" y="324"/>
                  <a:pt x="0" y="331"/>
                </a:cubicBezTo>
                <a:cubicBezTo>
                  <a:pt x="0" y="339"/>
                  <a:pt x="6" y="345"/>
                  <a:pt x="13" y="345"/>
                </a:cubicBezTo>
                <a:cubicBezTo>
                  <a:pt x="26" y="345"/>
                  <a:pt x="26" y="345"/>
                  <a:pt x="26" y="345"/>
                </a:cubicBezTo>
                <a:cubicBezTo>
                  <a:pt x="26" y="398"/>
                  <a:pt x="26" y="398"/>
                  <a:pt x="26" y="398"/>
                </a:cubicBezTo>
                <a:cubicBezTo>
                  <a:pt x="26" y="412"/>
                  <a:pt x="38" y="424"/>
                  <a:pt x="53" y="424"/>
                </a:cubicBezTo>
                <a:cubicBezTo>
                  <a:pt x="371" y="424"/>
                  <a:pt x="371" y="424"/>
                  <a:pt x="371" y="424"/>
                </a:cubicBezTo>
                <a:cubicBezTo>
                  <a:pt x="386" y="424"/>
                  <a:pt x="398" y="412"/>
                  <a:pt x="398" y="398"/>
                </a:cubicBezTo>
                <a:cubicBezTo>
                  <a:pt x="398" y="26"/>
                  <a:pt x="398" y="26"/>
                  <a:pt x="398" y="26"/>
                </a:cubicBezTo>
                <a:cubicBezTo>
                  <a:pt x="398" y="12"/>
                  <a:pt x="386" y="0"/>
                  <a:pt x="371" y="0"/>
                </a:cubicBezTo>
                <a:close/>
                <a:moveTo>
                  <a:pt x="318" y="186"/>
                </a:moveTo>
                <a:cubicBezTo>
                  <a:pt x="159" y="186"/>
                  <a:pt x="159" y="186"/>
                  <a:pt x="159" y="186"/>
                </a:cubicBezTo>
                <a:cubicBezTo>
                  <a:pt x="159" y="79"/>
                  <a:pt x="159" y="79"/>
                  <a:pt x="159" y="79"/>
                </a:cubicBezTo>
                <a:cubicBezTo>
                  <a:pt x="318" y="79"/>
                  <a:pt x="318" y="79"/>
                  <a:pt x="318" y="79"/>
                </a:cubicBezTo>
                <a:lnTo>
                  <a:pt x="318" y="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3264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82B776A6-EF5C-6FED-BC4A-3DB3169CF2A9}"/>
              </a:ext>
            </a:extLst>
          </p:cNvPr>
          <p:cNvGrpSpPr/>
          <p:nvPr/>
        </p:nvGrpSpPr>
        <p:grpSpPr>
          <a:xfrm rot="5400000">
            <a:off x="398170" y="-9073906"/>
            <a:ext cx="11660224" cy="11660224"/>
            <a:chOff x="265888" y="-3437546"/>
            <a:chExt cx="11660224" cy="11660224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008976C-690A-C0CA-B624-7B4D37B4DCCB}"/>
                </a:ext>
              </a:extLst>
            </p:cNvPr>
            <p:cNvSpPr/>
            <p:nvPr/>
          </p:nvSpPr>
          <p:spPr>
            <a:xfrm>
              <a:off x="885910" y="-2817524"/>
              <a:ext cx="10420180" cy="10420180"/>
            </a:xfrm>
            <a:prstGeom prst="ellipse">
              <a:avLst/>
            </a:prstGeom>
            <a:noFill/>
            <a:ln w="38100" cap="flat" cmpd="sng" algn="ctr">
              <a:gradFill flip="none" rotWithShape="1">
                <a:gsLst>
                  <a:gs pos="56000">
                    <a:srgbClr val="02A7E3">
                      <a:alpha val="10000"/>
                    </a:srgbClr>
                  </a:gs>
                  <a:gs pos="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508FA406-6F63-03E1-A448-C5EDD3AA376C}"/>
                </a:ext>
              </a:extLst>
            </p:cNvPr>
            <p:cNvSpPr/>
            <p:nvPr/>
          </p:nvSpPr>
          <p:spPr>
            <a:xfrm>
              <a:off x="265888" y="-3437546"/>
              <a:ext cx="11660224" cy="11660224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73000">
                    <a:srgbClr val="02A7E3">
                      <a:alpha val="19000"/>
                    </a:srgbClr>
                  </a:gs>
                  <a:gs pos="3600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025B447C-061F-768B-3FF3-4B7036641A4D}"/>
                </a:ext>
              </a:extLst>
            </p:cNvPr>
            <p:cNvSpPr/>
            <p:nvPr/>
          </p:nvSpPr>
          <p:spPr>
            <a:xfrm>
              <a:off x="1394156" y="-2309278"/>
              <a:ext cx="9403688" cy="9403688"/>
            </a:xfrm>
            <a:prstGeom prst="ellipse">
              <a:avLst/>
            </a:prstGeom>
            <a:noFill/>
            <a:ln w="127000">
              <a:gradFill>
                <a:gsLst>
                  <a:gs pos="0">
                    <a:srgbClr val="02A7E3">
                      <a:alpha val="0"/>
                    </a:srgbClr>
                  </a:gs>
                  <a:gs pos="97248">
                    <a:srgbClr val="02A7E3">
                      <a:alpha val="0"/>
                    </a:srgbClr>
                  </a:gs>
                  <a:gs pos="51000">
                    <a:srgbClr val="02A7E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1" name="Picture 48">
            <a:extLst>
              <a:ext uri="{FF2B5EF4-FFF2-40B4-BE49-F238E27FC236}">
                <a16:creationId xmlns:a16="http://schemas.microsoft.com/office/drawing/2014/main" id="{9ECE1FBB-853B-07E8-721A-875CB3E4ED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74590"/>
            <a:ext cx="12186317" cy="3992806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9BFA2455-2640-D31B-4721-7BDAF8431DF4}"/>
              </a:ext>
            </a:extLst>
          </p:cNvPr>
          <p:cNvGrpSpPr/>
          <p:nvPr/>
        </p:nvGrpSpPr>
        <p:grpSpPr>
          <a:xfrm>
            <a:off x="8151546" y="310473"/>
            <a:ext cx="861142" cy="861142"/>
            <a:chOff x="1122784" y="2998429"/>
            <a:chExt cx="861142" cy="86114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A894A3C6-9902-AE8B-76CD-6E937AED93C7}"/>
                </a:ext>
              </a:extLst>
            </p:cNvPr>
            <p:cNvSpPr/>
            <p:nvPr/>
          </p:nvSpPr>
          <p:spPr>
            <a:xfrm>
              <a:off x="1122784" y="2998429"/>
              <a:ext cx="861142" cy="8611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7B330D3-259B-90A0-F377-AD9FE736E1AC}"/>
                </a:ext>
              </a:extLst>
            </p:cNvPr>
            <p:cNvSpPr/>
            <p:nvPr/>
          </p:nvSpPr>
          <p:spPr>
            <a:xfrm>
              <a:off x="1122784" y="2998429"/>
              <a:ext cx="861142" cy="861142"/>
            </a:xfrm>
            <a:prstGeom prst="ellipse">
              <a:avLst/>
            </a:prstGeom>
            <a:gradFill>
              <a:gsLst>
                <a:gs pos="0">
                  <a:srgbClr val="02A7E3">
                    <a:alpha val="52000"/>
                  </a:srgbClr>
                </a:gs>
                <a:gs pos="97248">
                  <a:srgbClr val="284BDC">
                    <a:alpha val="3000"/>
                  </a:srgbClr>
                </a:gs>
              </a:gsLst>
              <a:lin ang="5400000" scaled="1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D72AEDDD-3DA7-A411-D580-37F20F5855B0}"/>
              </a:ext>
            </a:extLst>
          </p:cNvPr>
          <p:cNvSpPr/>
          <p:nvPr/>
        </p:nvSpPr>
        <p:spPr>
          <a:xfrm>
            <a:off x="3432388" y="1114428"/>
            <a:ext cx="343622" cy="343622"/>
          </a:xfrm>
          <a:prstGeom prst="ellipse">
            <a:avLst/>
          </a:prstGeom>
          <a:gradFill>
            <a:gsLst>
              <a:gs pos="0">
                <a:srgbClr val="02A7E3"/>
              </a:gs>
              <a:gs pos="97248">
                <a:srgbClr val="284BDC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5C555E7-281D-AF74-F14E-7DB20985F741}"/>
              </a:ext>
            </a:extLst>
          </p:cNvPr>
          <p:cNvGrpSpPr/>
          <p:nvPr/>
        </p:nvGrpSpPr>
        <p:grpSpPr>
          <a:xfrm>
            <a:off x="5509046" y="379529"/>
            <a:ext cx="1325661" cy="734899"/>
            <a:chOff x="4913214" y="415405"/>
            <a:chExt cx="2180053" cy="120854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E207A7F2-DF69-85E5-43D4-14ECE2306CAF}"/>
                </a:ext>
              </a:extLst>
            </p:cNvPr>
            <p:cNvGrpSpPr/>
            <p:nvPr/>
          </p:nvGrpSpPr>
          <p:grpSpPr>
            <a:xfrm>
              <a:off x="6096000" y="415405"/>
              <a:ext cx="997267" cy="1208544"/>
              <a:chOff x="3866562" y="-1860061"/>
              <a:chExt cx="1179500" cy="1429384"/>
            </a:xfrm>
            <a:gradFill>
              <a:gsLst>
                <a:gs pos="0">
                  <a:srgbClr val="02A7E3"/>
                </a:gs>
                <a:gs pos="100000">
                  <a:srgbClr val="284BDC"/>
                </a:gs>
              </a:gsLst>
              <a:lin ang="5400000" scaled="1"/>
            </a:gradFill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BD5F7C6-4ACF-4644-764E-93D717179EBE}"/>
                  </a:ext>
                </a:extLst>
              </p:cNvPr>
              <p:cNvSpPr txBox="1"/>
              <p:nvPr/>
            </p:nvSpPr>
            <p:spPr>
              <a:xfrm>
                <a:off x="3866562" y="-1860061"/>
                <a:ext cx="1179500" cy="1429384"/>
              </a:xfrm>
              <a:custGeom>
                <a:avLst/>
                <a:gdLst/>
                <a:ahLst/>
                <a:cxnLst/>
                <a:rect l="l" t="t" r="r" b="b"/>
                <a:pathLst>
                  <a:path w="1179500" h="1429384">
                    <a:moveTo>
                      <a:pt x="671246" y="0"/>
                    </a:moveTo>
                    <a:cubicBezTo>
                      <a:pt x="682931" y="0"/>
                      <a:pt x="692862" y="876"/>
                      <a:pt x="701040" y="2629"/>
                    </a:cubicBezTo>
                    <a:cubicBezTo>
                      <a:pt x="709219" y="4382"/>
                      <a:pt x="719735" y="8179"/>
                      <a:pt x="732587" y="14021"/>
                    </a:cubicBezTo>
                    <a:cubicBezTo>
                      <a:pt x="773481" y="29210"/>
                      <a:pt x="799186" y="45568"/>
                      <a:pt x="809702" y="63094"/>
                    </a:cubicBezTo>
                    <a:cubicBezTo>
                      <a:pt x="831901" y="99314"/>
                      <a:pt x="843001" y="129693"/>
                      <a:pt x="843001" y="154229"/>
                    </a:cubicBezTo>
                    <a:cubicBezTo>
                      <a:pt x="843001" y="164744"/>
                      <a:pt x="841833" y="172339"/>
                      <a:pt x="839496" y="177013"/>
                    </a:cubicBezTo>
                    <a:cubicBezTo>
                      <a:pt x="834822" y="186360"/>
                      <a:pt x="833654" y="192202"/>
                      <a:pt x="835991" y="194539"/>
                    </a:cubicBezTo>
                    <a:lnTo>
                      <a:pt x="832486" y="208560"/>
                    </a:lnTo>
                    <a:cubicBezTo>
                      <a:pt x="828980" y="212065"/>
                      <a:pt x="827228" y="217907"/>
                      <a:pt x="827228" y="226086"/>
                    </a:cubicBezTo>
                    <a:cubicBezTo>
                      <a:pt x="827228" y="235433"/>
                      <a:pt x="821094" y="254419"/>
                      <a:pt x="808825" y="283045"/>
                    </a:cubicBezTo>
                    <a:cubicBezTo>
                      <a:pt x="796557" y="311671"/>
                      <a:pt x="784581" y="333578"/>
                      <a:pt x="772897" y="348768"/>
                    </a:cubicBezTo>
                    <a:lnTo>
                      <a:pt x="751866" y="378562"/>
                    </a:lnTo>
                    <a:cubicBezTo>
                      <a:pt x="747192" y="385572"/>
                      <a:pt x="744563" y="391122"/>
                      <a:pt x="743979" y="395211"/>
                    </a:cubicBezTo>
                    <a:cubicBezTo>
                      <a:pt x="743395" y="399301"/>
                      <a:pt x="745440" y="401346"/>
                      <a:pt x="750113" y="401346"/>
                    </a:cubicBezTo>
                    <a:lnTo>
                      <a:pt x="792176" y="396088"/>
                    </a:lnTo>
                    <a:cubicBezTo>
                      <a:pt x="822554" y="389077"/>
                      <a:pt x="869874" y="385572"/>
                      <a:pt x="934136" y="385572"/>
                    </a:cubicBezTo>
                    <a:cubicBezTo>
                      <a:pt x="970357" y="385572"/>
                      <a:pt x="999859" y="387909"/>
                      <a:pt x="1022643" y="392583"/>
                    </a:cubicBezTo>
                    <a:cubicBezTo>
                      <a:pt x="1045426" y="397256"/>
                      <a:pt x="1075513" y="407187"/>
                      <a:pt x="1112902" y="422377"/>
                    </a:cubicBezTo>
                    <a:cubicBezTo>
                      <a:pt x="1137438" y="431724"/>
                      <a:pt x="1154380" y="441947"/>
                      <a:pt x="1163727" y="453047"/>
                    </a:cubicBezTo>
                    <a:cubicBezTo>
                      <a:pt x="1173074" y="464147"/>
                      <a:pt x="1178332" y="479044"/>
                      <a:pt x="1179500" y="497739"/>
                    </a:cubicBezTo>
                    <a:lnTo>
                      <a:pt x="1179500" y="511759"/>
                    </a:lnTo>
                    <a:cubicBezTo>
                      <a:pt x="1179500" y="515265"/>
                      <a:pt x="1178916" y="518478"/>
                      <a:pt x="1177748" y="521399"/>
                    </a:cubicBezTo>
                    <a:cubicBezTo>
                      <a:pt x="1176579" y="524320"/>
                      <a:pt x="1174242" y="526949"/>
                      <a:pt x="1170737" y="529285"/>
                    </a:cubicBezTo>
                    <a:cubicBezTo>
                      <a:pt x="1164896" y="535127"/>
                      <a:pt x="1160806" y="538048"/>
                      <a:pt x="1158469" y="538048"/>
                    </a:cubicBezTo>
                    <a:cubicBezTo>
                      <a:pt x="1156132" y="538048"/>
                      <a:pt x="1153796" y="541554"/>
                      <a:pt x="1151459" y="548564"/>
                    </a:cubicBezTo>
                    <a:cubicBezTo>
                      <a:pt x="1150290" y="554406"/>
                      <a:pt x="1147369" y="557911"/>
                      <a:pt x="1142696" y="559080"/>
                    </a:cubicBezTo>
                    <a:cubicBezTo>
                      <a:pt x="1138022" y="560248"/>
                      <a:pt x="1135101" y="557911"/>
                      <a:pt x="1133933" y="552069"/>
                    </a:cubicBezTo>
                    <a:cubicBezTo>
                      <a:pt x="1132764" y="548564"/>
                      <a:pt x="1131012" y="546519"/>
                      <a:pt x="1128675" y="545935"/>
                    </a:cubicBezTo>
                    <a:cubicBezTo>
                      <a:pt x="1126338" y="545351"/>
                      <a:pt x="1122833" y="545643"/>
                      <a:pt x="1118159" y="546811"/>
                    </a:cubicBezTo>
                    <a:lnTo>
                      <a:pt x="1111149" y="546811"/>
                    </a:lnTo>
                    <a:cubicBezTo>
                      <a:pt x="1105307" y="546811"/>
                      <a:pt x="1097712" y="545059"/>
                      <a:pt x="1088365" y="541554"/>
                    </a:cubicBezTo>
                    <a:cubicBezTo>
                      <a:pt x="1066165" y="531038"/>
                      <a:pt x="1046303" y="524612"/>
                      <a:pt x="1028777" y="522275"/>
                    </a:cubicBezTo>
                    <a:cubicBezTo>
                      <a:pt x="1011251" y="519938"/>
                      <a:pt x="980873" y="518770"/>
                      <a:pt x="937641" y="518770"/>
                    </a:cubicBezTo>
                    <a:cubicBezTo>
                      <a:pt x="920115" y="518770"/>
                      <a:pt x="901713" y="519938"/>
                      <a:pt x="882435" y="522275"/>
                    </a:cubicBezTo>
                    <a:cubicBezTo>
                      <a:pt x="863156" y="524612"/>
                      <a:pt x="839496" y="528117"/>
                      <a:pt x="811454" y="532791"/>
                    </a:cubicBezTo>
                    <a:cubicBezTo>
                      <a:pt x="769392" y="540969"/>
                      <a:pt x="739598" y="545643"/>
                      <a:pt x="722072" y="546811"/>
                    </a:cubicBezTo>
                    <a:cubicBezTo>
                      <a:pt x="628600" y="559664"/>
                      <a:pt x="581864" y="569595"/>
                      <a:pt x="581864" y="576605"/>
                    </a:cubicBezTo>
                    <a:cubicBezTo>
                      <a:pt x="581864" y="580111"/>
                      <a:pt x="584785" y="583616"/>
                      <a:pt x="590627" y="587121"/>
                    </a:cubicBezTo>
                    <a:cubicBezTo>
                      <a:pt x="602311" y="599974"/>
                      <a:pt x="611074" y="611658"/>
                      <a:pt x="616916" y="622173"/>
                    </a:cubicBezTo>
                    <a:cubicBezTo>
                      <a:pt x="622758" y="632689"/>
                      <a:pt x="627431" y="646710"/>
                      <a:pt x="630937" y="664236"/>
                    </a:cubicBezTo>
                    <a:cubicBezTo>
                      <a:pt x="634442" y="681762"/>
                      <a:pt x="636194" y="697535"/>
                      <a:pt x="636194" y="711556"/>
                    </a:cubicBezTo>
                    <a:lnTo>
                      <a:pt x="636194" y="722071"/>
                    </a:lnTo>
                    <a:cubicBezTo>
                      <a:pt x="636194" y="745439"/>
                      <a:pt x="637947" y="758876"/>
                      <a:pt x="641452" y="762381"/>
                    </a:cubicBezTo>
                    <a:cubicBezTo>
                      <a:pt x="642621" y="763550"/>
                      <a:pt x="646126" y="761797"/>
                      <a:pt x="651968" y="757123"/>
                    </a:cubicBezTo>
                    <a:lnTo>
                      <a:pt x="660731" y="751866"/>
                    </a:lnTo>
                    <a:lnTo>
                      <a:pt x="658978" y="762381"/>
                    </a:lnTo>
                    <a:lnTo>
                      <a:pt x="650215" y="779907"/>
                    </a:lnTo>
                    <a:cubicBezTo>
                      <a:pt x="650215" y="779907"/>
                      <a:pt x="649047" y="780783"/>
                      <a:pt x="646710" y="782536"/>
                    </a:cubicBezTo>
                    <a:cubicBezTo>
                      <a:pt x="644373" y="784289"/>
                      <a:pt x="642913" y="789546"/>
                      <a:pt x="642328" y="798309"/>
                    </a:cubicBezTo>
                    <a:cubicBezTo>
                      <a:pt x="641744" y="807072"/>
                      <a:pt x="641452" y="818464"/>
                      <a:pt x="641452" y="832485"/>
                    </a:cubicBezTo>
                    <a:lnTo>
                      <a:pt x="643205" y="939394"/>
                    </a:lnTo>
                    <a:cubicBezTo>
                      <a:pt x="643205" y="1001319"/>
                      <a:pt x="642036" y="1037539"/>
                      <a:pt x="639699" y="1048055"/>
                    </a:cubicBezTo>
                    <a:lnTo>
                      <a:pt x="634442" y="1100633"/>
                    </a:lnTo>
                    <a:cubicBezTo>
                      <a:pt x="634442" y="1118159"/>
                      <a:pt x="632689" y="1130427"/>
                      <a:pt x="629184" y="1137438"/>
                    </a:cubicBezTo>
                    <a:cubicBezTo>
                      <a:pt x="625679" y="1144448"/>
                      <a:pt x="618668" y="1173074"/>
                      <a:pt x="608153" y="1223315"/>
                    </a:cubicBezTo>
                    <a:cubicBezTo>
                      <a:pt x="601142" y="1264209"/>
                      <a:pt x="594716" y="1287577"/>
                      <a:pt x="588874" y="1293419"/>
                    </a:cubicBezTo>
                    <a:lnTo>
                      <a:pt x="581864" y="1307440"/>
                    </a:lnTo>
                    <a:cubicBezTo>
                      <a:pt x="581864" y="1312113"/>
                      <a:pt x="574561" y="1329639"/>
                      <a:pt x="559956" y="1360018"/>
                    </a:cubicBezTo>
                    <a:cubicBezTo>
                      <a:pt x="545351" y="1390396"/>
                      <a:pt x="535128" y="1409091"/>
                      <a:pt x="529286" y="1416101"/>
                    </a:cubicBezTo>
                    <a:cubicBezTo>
                      <a:pt x="517602" y="1430122"/>
                      <a:pt x="507671" y="1433043"/>
                      <a:pt x="499491" y="1424864"/>
                    </a:cubicBezTo>
                    <a:cubicBezTo>
                      <a:pt x="495986" y="1419022"/>
                      <a:pt x="494234" y="1413180"/>
                      <a:pt x="494234" y="1407338"/>
                    </a:cubicBezTo>
                    <a:cubicBezTo>
                      <a:pt x="494234" y="1403833"/>
                      <a:pt x="490729" y="1397407"/>
                      <a:pt x="483718" y="1388059"/>
                    </a:cubicBezTo>
                    <a:lnTo>
                      <a:pt x="469697" y="1370533"/>
                    </a:lnTo>
                    <a:lnTo>
                      <a:pt x="457429" y="1360018"/>
                    </a:lnTo>
                    <a:cubicBezTo>
                      <a:pt x="455092" y="1358849"/>
                      <a:pt x="453924" y="1357681"/>
                      <a:pt x="453924" y="1356513"/>
                    </a:cubicBezTo>
                    <a:cubicBezTo>
                      <a:pt x="453924" y="1355344"/>
                      <a:pt x="454508" y="1354176"/>
                      <a:pt x="455677" y="1353007"/>
                    </a:cubicBezTo>
                    <a:cubicBezTo>
                      <a:pt x="458013" y="1351839"/>
                      <a:pt x="458013" y="1348334"/>
                      <a:pt x="455677" y="1342492"/>
                    </a:cubicBezTo>
                    <a:cubicBezTo>
                      <a:pt x="453340" y="1341323"/>
                      <a:pt x="451587" y="1339863"/>
                      <a:pt x="450419" y="1338110"/>
                    </a:cubicBezTo>
                    <a:cubicBezTo>
                      <a:pt x="449250" y="1336358"/>
                      <a:pt x="448666" y="1334897"/>
                      <a:pt x="448666" y="1333729"/>
                    </a:cubicBezTo>
                    <a:cubicBezTo>
                      <a:pt x="448666" y="1331392"/>
                      <a:pt x="445745" y="1328471"/>
                      <a:pt x="439903" y="1324966"/>
                    </a:cubicBezTo>
                    <a:cubicBezTo>
                      <a:pt x="434061" y="1321461"/>
                      <a:pt x="426467" y="1315034"/>
                      <a:pt x="417119" y="1305687"/>
                    </a:cubicBezTo>
                    <a:cubicBezTo>
                      <a:pt x="407772" y="1296340"/>
                      <a:pt x="403683" y="1291082"/>
                      <a:pt x="404851" y="1289914"/>
                    </a:cubicBezTo>
                    <a:cubicBezTo>
                      <a:pt x="407188" y="1287577"/>
                      <a:pt x="408356" y="1285240"/>
                      <a:pt x="408356" y="1282903"/>
                    </a:cubicBezTo>
                    <a:cubicBezTo>
                      <a:pt x="408356" y="1273556"/>
                      <a:pt x="402514" y="1264209"/>
                      <a:pt x="390830" y="1254862"/>
                    </a:cubicBezTo>
                    <a:cubicBezTo>
                      <a:pt x="381483" y="1247851"/>
                      <a:pt x="376225" y="1238504"/>
                      <a:pt x="375057" y="1226820"/>
                    </a:cubicBezTo>
                    <a:cubicBezTo>
                      <a:pt x="369215" y="1212799"/>
                      <a:pt x="365710" y="1205205"/>
                      <a:pt x="364541" y="1204036"/>
                    </a:cubicBezTo>
                    <a:lnTo>
                      <a:pt x="361036" y="1198779"/>
                    </a:lnTo>
                    <a:cubicBezTo>
                      <a:pt x="361036" y="1197610"/>
                      <a:pt x="362205" y="1197026"/>
                      <a:pt x="364541" y="1197026"/>
                    </a:cubicBezTo>
                    <a:cubicBezTo>
                      <a:pt x="368047" y="1197026"/>
                      <a:pt x="373889" y="1199363"/>
                      <a:pt x="382067" y="1204036"/>
                    </a:cubicBezTo>
                    <a:cubicBezTo>
                      <a:pt x="405435" y="1214552"/>
                      <a:pt x="426467" y="1219810"/>
                      <a:pt x="445161" y="1219810"/>
                    </a:cubicBezTo>
                    <a:cubicBezTo>
                      <a:pt x="451003" y="1219810"/>
                      <a:pt x="454800" y="1218641"/>
                      <a:pt x="456553" y="1216304"/>
                    </a:cubicBezTo>
                    <a:cubicBezTo>
                      <a:pt x="458305" y="1213968"/>
                      <a:pt x="459182" y="1209294"/>
                      <a:pt x="459182" y="1202284"/>
                    </a:cubicBezTo>
                    <a:cubicBezTo>
                      <a:pt x="459182" y="1197610"/>
                      <a:pt x="460934" y="1190600"/>
                      <a:pt x="464439" y="1181253"/>
                    </a:cubicBezTo>
                    <a:cubicBezTo>
                      <a:pt x="467945" y="1171905"/>
                      <a:pt x="471450" y="1164311"/>
                      <a:pt x="474955" y="1158469"/>
                    </a:cubicBezTo>
                    <a:cubicBezTo>
                      <a:pt x="477292" y="1154963"/>
                      <a:pt x="479045" y="1149414"/>
                      <a:pt x="480213" y="1141819"/>
                    </a:cubicBezTo>
                    <a:cubicBezTo>
                      <a:pt x="481381" y="1134224"/>
                      <a:pt x="480797" y="1129843"/>
                      <a:pt x="478460" y="1128675"/>
                    </a:cubicBezTo>
                    <a:cubicBezTo>
                      <a:pt x="476124" y="1128675"/>
                      <a:pt x="476124" y="1126338"/>
                      <a:pt x="478460" y="1121664"/>
                    </a:cubicBezTo>
                    <a:lnTo>
                      <a:pt x="488976" y="1074344"/>
                    </a:lnTo>
                    <a:lnTo>
                      <a:pt x="492481" y="1034034"/>
                    </a:lnTo>
                    <a:lnTo>
                      <a:pt x="494234" y="983209"/>
                    </a:lnTo>
                    <a:cubicBezTo>
                      <a:pt x="495402" y="972693"/>
                      <a:pt x="495110" y="966267"/>
                      <a:pt x="493357" y="963930"/>
                    </a:cubicBezTo>
                    <a:cubicBezTo>
                      <a:pt x="491605" y="961593"/>
                      <a:pt x="489560" y="963930"/>
                      <a:pt x="487223" y="970941"/>
                    </a:cubicBezTo>
                    <a:cubicBezTo>
                      <a:pt x="482550" y="984961"/>
                      <a:pt x="468529" y="1007161"/>
                      <a:pt x="445161" y="1037539"/>
                    </a:cubicBezTo>
                    <a:cubicBezTo>
                      <a:pt x="420624" y="1066749"/>
                      <a:pt x="408356" y="1083691"/>
                      <a:pt x="408356" y="1088365"/>
                    </a:cubicBezTo>
                    <a:cubicBezTo>
                      <a:pt x="408356" y="1090702"/>
                      <a:pt x="401930" y="1100633"/>
                      <a:pt x="389078" y="1118159"/>
                    </a:cubicBezTo>
                    <a:cubicBezTo>
                      <a:pt x="362205" y="1146200"/>
                      <a:pt x="349937" y="1163142"/>
                      <a:pt x="352273" y="1168984"/>
                    </a:cubicBezTo>
                    <a:cubicBezTo>
                      <a:pt x="353442" y="1170153"/>
                      <a:pt x="351689" y="1174242"/>
                      <a:pt x="347015" y="1181253"/>
                    </a:cubicBezTo>
                    <a:cubicBezTo>
                      <a:pt x="344679" y="1183589"/>
                      <a:pt x="342926" y="1185926"/>
                      <a:pt x="341757" y="1188263"/>
                    </a:cubicBezTo>
                    <a:cubicBezTo>
                      <a:pt x="340589" y="1190600"/>
                      <a:pt x="340589" y="1192352"/>
                      <a:pt x="341757" y="1193521"/>
                    </a:cubicBezTo>
                    <a:cubicBezTo>
                      <a:pt x="342926" y="1195857"/>
                      <a:pt x="338837" y="1201407"/>
                      <a:pt x="329489" y="1210170"/>
                    </a:cubicBezTo>
                    <a:cubicBezTo>
                      <a:pt x="320142" y="1218933"/>
                      <a:pt x="310211" y="1226236"/>
                      <a:pt x="299695" y="1232078"/>
                    </a:cubicBezTo>
                    <a:cubicBezTo>
                      <a:pt x="290348" y="1237920"/>
                      <a:pt x="280416" y="1240841"/>
                      <a:pt x="269901" y="1240841"/>
                    </a:cubicBezTo>
                    <a:cubicBezTo>
                      <a:pt x="258217" y="1240841"/>
                      <a:pt x="247701" y="1237920"/>
                      <a:pt x="238354" y="1232078"/>
                    </a:cubicBezTo>
                    <a:cubicBezTo>
                      <a:pt x="232512" y="1227404"/>
                      <a:pt x="224041" y="1218641"/>
                      <a:pt x="212941" y="1205789"/>
                    </a:cubicBezTo>
                    <a:cubicBezTo>
                      <a:pt x="201842" y="1192937"/>
                      <a:pt x="196292" y="1184758"/>
                      <a:pt x="196292" y="1181253"/>
                    </a:cubicBezTo>
                    <a:lnTo>
                      <a:pt x="189281" y="1168984"/>
                    </a:lnTo>
                    <a:cubicBezTo>
                      <a:pt x="181103" y="1157300"/>
                      <a:pt x="171171" y="1129843"/>
                      <a:pt x="159487" y="1086612"/>
                    </a:cubicBezTo>
                    <a:cubicBezTo>
                      <a:pt x="155982" y="1076096"/>
                      <a:pt x="153937" y="1065581"/>
                      <a:pt x="153353" y="1055065"/>
                    </a:cubicBezTo>
                    <a:cubicBezTo>
                      <a:pt x="152769" y="1044550"/>
                      <a:pt x="153061" y="1031113"/>
                      <a:pt x="154229" y="1014756"/>
                    </a:cubicBezTo>
                    <a:cubicBezTo>
                      <a:pt x="156566" y="982040"/>
                      <a:pt x="156566" y="962762"/>
                      <a:pt x="154229" y="956920"/>
                    </a:cubicBezTo>
                    <a:cubicBezTo>
                      <a:pt x="153061" y="952246"/>
                      <a:pt x="151600" y="949617"/>
                      <a:pt x="149848" y="949033"/>
                    </a:cubicBezTo>
                    <a:cubicBezTo>
                      <a:pt x="148095" y="948449"/>
                      <a:pt x="145466" y="948741"/>
                      <a:pt x="141961" y="949909"/>
                    </a:cubicBezTo>
                    <a:lnTo>
                      <a:pt x="136703" y="949909"/>
                    </a:lnTo>
                    <a:cubicBezTo>
                      <a:pt x="132030" y="949909"/>
                      <a:pt x="127356" y="946988"/>
                      <a:pt x="122682" y="941146"/>
                    </a:cubicBezTo>
                    <a:cubicBezTo>
                      <a:pt x="115672" y="934136"/>
                      <a:pt x="110414" y="930631"/>
                      <a:pt x="106909" y="930631"/>
                    </a:cubicBezTo>
                    <a:cubicBezTo>
                      <a:pt x="104573" y="930631"/>
                      <a:pt x="102236" y="928878"/>
                      <a:pt x="99899" y="925373"/>
                    </a:cubicBezTo>
                    <a:cubicBezTo>
                      <a:pt x="99899" y="923036"/>
                      <a:pt x="98730" y="924205"/>
                      <a:pt x="96394" y="928878"/>
                    </a:cubicBezTo>
                    <a:cubicBezTo>
                      <a:pt x="95225" y="933552"/>
                      <a:pt x="90552" y="937641"/>
                      <a:pt x="82373" y="941146"/>
                    </a:cubicBezTo>
                    <a:cubicBezTo>
                      <a:pt x="78867" y="942315"/>
                      <a:pt x="74778" y="942899"/>
                      <a:pt x="70105" y="942899"/>
                    </a:cubicBezTo>
                    <a:cubicBezTo>
                      <a:pt x="66599" y="942899"/>
                      <a:pt x="64263" y="940854"/>
                      <a:pt x="63094" y="936765"/>
                    </a:cubicBezTo>
                    <a:cubicBezTo>
                      <a:pt x="61926" y="932675"/>
                      <a:pt x="61341" y="927125"/>
                      <a:pt x="61341" y="920115"/>
                    </a:cubicBezTo>
                    <a:cubicBezTo>
                      <a:pt x="61341" y="907263"/>
                      <a:pt x="63386" y="896455"/>
                      <a:pt x="67476" y="887692"/>
                    </a:cubicBezTo>
                    <a:cubicBezTo>
                      <a:pt x="71565" y="878929"/>
                      <a:pt x="79452" y="868706"/>
                      <a:pt x="91136" y="857022"/>
                    </a:cubicBezTo>
                    <a:cubicBezTo>
                      <a:pt x="108662" y="837159"/>
                      <a:pt x="127940" y="830148"/>
                      <a:pt x="148972" y="835990"/>
                    </a:cubicBezTo>
                    <a:cubicBezTo>
                      <a:pt x="161824" y="839496"/>
                      <a:pt x="174092" y="841832"/>
                      <a:pt x="185776" y="843001"/>
                    </a:cubicBezTo>
                    <a:cubicBezTo>
                      <a:pt x="214986" y="848843"/>
                      <a:pt x="235433" y="858190"/>
                      <a:pt x="247117" y="871042"/>
                    </a:cubicBezTo>
                    <a:lnTo>
                      <a:pt x="266396" y="906094"/>
                    </a:lnTo>
                    <a:lnTo>
                      <a:pt x="280416" y="932383"/>
                    </a:lnTo>
                    <a:lnTo>
                      <a:pt x="280416" y="984961"/>
                    </a:lnTo>
                    <a:cubicBezTo>
                      <a:pt x="280416" y="1002487"/>
                      <a:pt x="280709" y="1015924"/>
                      <a:pt x="281293" y="1025271"/>
                    </a:cubicBezTo>
                    <a:cubicBezTo>
                      <a:pt x="281877" y="1034618"/>
                      <a:pt x="283922" y="1039292"/>
                      <a:pt x="287427" y="1039292"/>
                    </a:cubicBezTo>
                    <a:cubicBezTo>
                      <a:pt x="292101" y="1039292"/>
                      <a:pt x="298527" y="1035787"/>
                      <a:pt x="306706" y="1028776"/>
                    </a:cubicBezTo>
                    <a:cubicBezTo>
                      <a:pt x="332410" y="1013587"/>
                      <a:pt x="348184" y="1004240"/>
                      <a:pt x="354026" y="1000735"/>
                    </a:cubicBezTo>
                    <a:cubicBezTo>
                      <a:pt x="357531" y="999566"/>
                      <a:pt x="360744" y="998106"/>
                      <a:pt x="363665" y="996353"/>
                    </a:cubicBezTo>
                    <a:cubicBezTo>
                      <a:pt x="366586" y="994601"/>
                      <a:pt x="368047" y="993140"/>
                      <a:pt x="368047" y="991972"/>
                    </a:cubicBezTo>
                    <a:cubicBezTo>
                      <a:pt x="368047" y="989635"/>
                      <a:pt x="370968" y="987298"/>
                      <a:pt x="376809" y="984961"/>
                    </a:cubicBezTo>
                    <a:cubicBezTo>
                      <a:pt x="380315" y="983793"/>
                      <a:pt x="382944" y="982332"/>
                      <a:pt x="384696" y="980580"/>
                    </a:cubicBezTo>
                    <a:cubicBezTo>
                      <a:pt x="386449" y="978827"/>
                      <a:pt x="387325" y="977367"/>
                      <a:pt x="387325" y="976198"/>
                    </a:cubicBezTo>
                    <a:cubicBezTo>
                      <a:pt x="387325" y="972693"/>
                      <a:pt x="388494" y="970941"/>
                      <a:pt x="390830" y="970941"/>
                    </a:cubicBezTo>
                    <a:cubicBezTo>
                      <a:pt x="396672" y="968604"/>
                      <a:pt x="406020" y="962762"/>
                      <a:pt x="418872" y="953415"/>
                    </a:cubicBezTo>
                    <a:cubicBezTo>
                      <a:pt x="431724" y="944067"/>
                      <a:pt x="443408" y="934720"/>
                      <a:pt x="453924" y="925373"/>
                    </a:cubicBezTo>
                    <a:cubicBezTo>
                      <a:pt x="474955" y="907847"/>
                      <a:pt x="487223" y="896747"/>
                      <a:pt x="490729" y="892074"/>
                    </a:cubicBezTo>
                    <a:cubicBezTo>
                      <a:pt x="494234" y="887400"/>
                      <a:pt x="496571" y="879805"/>
                      <a:pt x="497739" y="869290"/>
                    </a:cubicBezTo>
                    <a:cubicBezTo>
                      <a:pt x="498907" y="861111"/>
                      <a:pt x="499491" y="836575"/>
                      <a:pt x="499491" y="795681"/>
                    </a:cubicBezTo>
                    <a:cubicBezTo>
                      <a:pt x="499491" y="710387"/>
                      <a:pt x="497739" y="655473"/>
                      <a:pt x="494234" y="630936"/>
                    </a:cubicBezTo>
                    <a:cubicBezTo>
                      <a:pt x="494234" y="626263"/>
                      <a:pt x="493650" y="623342"/>
                      <a:pt x="492481" y="622173"/>
                    </a:cubicBezTo>
                    <a:cubicBezTo>
                      <a:pt x="491313" y="621005"/>
                      <a:pt x="487808" y="621005"/>
                      <a:pt x="481965" y="622173"/>
                    </a:cubicBezTo>
                    <a:cubicBezTo>
                      <a:pt x="473787" y="624510"/>
                      <a:pt x="463856" y="629768"/>
                      <a:pt x="452171" y="637947"/>
                    </a:cubicBezTo>
                    <a:lnTo>
                      <a:pt x="418872" y="655473"/>
                    </a:lnTo>
                    <a:cubicBezTo>
                      <a:pt x="409525" y="656641"/>
                      <a:pt x="404851" y="660730"/>
                      <a:pt x="404851" y="667741"/>
                    </a:cubicBezTo>
                    <a:cubicBezTo>
                      <a:pt x="403683" y="672414"/>
                      <a:pt x="397841" y="677964"/>
                      <a:pt x="387325" y="684390"/>
                    </a:cubicBezTo>
                    <a:cubicBezTo>
                      <a:pt x="376809" y="690817"/>
                      <a:pt x="359868" y="699288"/>
                      <a:pt x="336500" y="709803"/>
                    </a:cubicBezTo>
                    <a:cubicBezTo>
                      <a:pt x="329489" y="713308"/>
                      <a:pt x="319266" y="718274"/>
                      <a:pt x="305829" y="724700"/>
                    </a:cubicBezTo>
                    <a:cubicBezTo>
                      <a:pt x="292393" y="731126"/>
                      <a:pt x="280416" y="736092"/>
                      <a:pt x="269901" y="739597"/>
                    </a:cubicBezTo>
                    <a:cubicBezTo>
                      <a:pt x="250038" y="744271"/>
                      <a:pt x="237770" y="747776"/>
                      <a:pt x="233096" y="750113"/>
                    </a:cubicBezTo>
                    <a:cubicBezTo>
                      <a:pt x="206223" y="755955"/>
                      <a:pt x="186360" y="758876"/>
                      <a:pt x="173508" y="758876"/>
                    </a:cubicBezTo>
                    <a:cubicBezTo>
                      <a:pt x="154814" y="758876"/>
                      <a:pt x="136411" y="755079"/>
                      <a:pt x="118301" y="747484"/>
                    </a:cubicBezTo>
                    <a:cubicBezTo>
                      <a:pt x="100191" y="739889"/>
                      <a:pt x="87631" y="732003"/>
                      <a:pt x="80620" y="723824"/>
                    </a:cubicBezTo>
                    <a:cubicBezTo>
                      <a:pt x="77115" y="717982"/>
                      <a:pt x="73026" y="715061"/>
                      <a:pt x="68352" y="715061"/>
                    </a:cubicBezTo>
                    <a:cubicBezTo>
                      <a:pt x="64847" y="715061"/>
                      <a:pt x="59589" y="710679"/>
                      <a:pt x="52579" y="701916"/>
                    </a:cubicBezTo>
                    <a:cubicBezTo>
                      <a:pt x="45568" y="693153"/>
                      <a:pt x="39726" y="683514"/>
                      <a:pt x="35053" y="672999"/>
                    </a:cubicBezTo>
                    <a:lnTo>
                      <a:pt x="26289" y="651967"/>
                    </a:lnTo>
                    <a:cubicBezTo>
                      <a:pt x="26289" y="649631"/>
                      <a:pt x="24537" y="646710"/>
                      <a:pt x="21032" y="643204"/>
                    </a:cubicBezTo>
                    <a:cubicBezTo>
                      <a:pt x="17527" y="639699"/>
                      <a:pt x="15774" y="635026"/>
                      <a:pt x="15774" y="629184"/>
                    </a:cubicBezTo>
                    <a:cubicBezTo>
                      <a:pt x="15774" y="619836"/>
                      <a:pt x="12853" y="610489"/>
                      <a:pt x="7011" y="601142"/>
                    </a:cubicBezTo>
                    <a:cubicBezTo>
                      <a:pt x="2337" y="591795"/>
                      <a:pt x="0" y="581279"/>
                      <a:pt x="0" y="569595"/>
                    </a:cubicBezTo>
                    <a:cubicBezTo>
                      <a:pt x="0" y="557911"/>
                      <a:pt x="2337" y="550317"/>
                      <a:pt x="7011" y="546811"/>
                    </a:cubicBezTo>
                    <a:cubicBezTo>
                      <a:pt x="11685" y="545643"/>
                      <a:pt x="14606" y="545643"/>
                      <a:pt x="15774" y="546811"/>
                    </a:cubicBezTo>
                    <a:cubicBezTo>
                      <a:pt x="15774" y="550317"/>
                      <a:pt x="17527" y="552069"/>
                      <a:pt x="21032" y="552069"/>
                    </a:cubicBezTo>
                    <a:cubicBezTo>
                      <a:pt x="23368" y="552069"/>
                      <a:pt x="26874" y="555574"/>
                      <a:pt x="31547" y="562585"/>
                    </a:cubicBezTo>
                    <a:cubicBezTo>
                      <a:pt x="35053" y="571932"/>
                      <a:pt x="42063" y="579819"/>
                      <a:pt x="52579" y="586245"/>
                    </a:cubicBezTo>
                    <a:cubicBezTo>
                      <a:pt x="63094" y="592671"/>
                      <a:pt x="74194" y="595884"/>
                      <a:pt x="85878" y="595884"/>
                    </a:cubicBezTo>
                    <a:cubicBezTo>
                      <a:pt x="95225" y="595884"/>
                      <a:pt x="107201" y="594424"/>
                      <a:pt x="121806" y="591503"/>
                    </a:cubicBezTo>
                    <a:cubicBezTo>
                      <a:pt x="136411" y="588582"/>
                      <a:pt x="146050" y="585369"/>
                      <a:pt x="150724" y="581863"/>
                    </a:cubicBezTo>
                    <a:lnTo>
                      <a:pt x="191034" y="566090"/>
                    </a:lnTo>
                    <a:cubicBezTo>
                      <a:pt x="219075" y="554406"/>
                      <a:pt x="233096" y="548564"/>
                      <a:pt x="233096" y="548564"/>
                    </a:cubicBezTo>
                    <a:cubicBezTo>
                      <a:pt x="234265" y="547396"/>
                      <a:pt x="246533" y="542138"/>
                      <a:pt x="269901" y="532791"/>
                    </a:cubicBezTo>
                    <a:lnTo>
                      <a:pt x="329489" y="510007"/>
                    </a:lnTo>
                    <a:cubicBezTo>
                      <a:pt x="355194" y="500660"/>
                      <a:pt x="384989" y="490436"/>
                      <a:pt x="418872" y="479336"/>
                    </a:cubicBezTo>
                    <a:cubicBezTo>
                      <a:pt x="452756" y="468236"/>
                      <a:pt x="481965" y="459181"/>
                      <a:pt x="506502" y="452171"/>
                    </a:cubicBezTo>
                    <a:cubicBezTo>
                      <a:pt x="517017" y="449834"/>
                      <a:pt x="524028" y="447789"/>
                      <a:pt x="527533" y="446037"/>
                    </a:cubicBezTo>
                    <a:cubicBezTo>
                      <a:pt x="531038" y="444284"/>
                      <a:pt x="529870" y="442824"/>
                      <a:pt x="524028" y="441655"/>
                    </a:cubicBezTo>
                    <a:cubicBezTo>
                      <a:pt x="517017" y="439319"/>
                      <a:pt x="510883" y="436398"/>
                      <a:pt x="505626" y="432892"/>
                    </a:cubicBezTo>
                    <a:cubicBezTo>
                      <a:pt x="500368" y="429387"/>
                      <a:pt x="498323" y="427050"/>
                      <a:pt x="499491" y="425882"/>
                    </a:cubicBezTo>
                    <a:cubicBezTo>
                      <a:pt x="499491" y="423545"/>
                      <a:pt x="505918" y="422377"/>
                      <a:pt x="518770" y="422377"/>
                    </a:cubicBezTo>
                    <a:cubicBezTo>
                      <a:pt x="531623" y="422377"/>
                      <a:pt x="541846" y="420624"/>
                      <a:pt x="549441" y="417119"/>
                    </a:cubicBezTo>
                    <a:cubicBezTo>
                      <a:pt x="557035" y="413614"/>
                      <a:pt x="563170" y="407772"/>
                      <a:pt x="567843" y="399593"/>
                    </a:cubicBezTo>
                    <a:cubicBezTo>
                      <a:pt x="574853" y="390246"/>
                      <a:pt x="578358" y="383820"/>
                      <a:pt x="578358" y="380314"/>
                    </a:cubicBezTo>
                    <a:cubicBezTo>
                      <a:pt x="578358" y="375641"/>
                      <a:pt x="570764" y="373304"/>
                      <a:pt x="555575" y="373304"/>
                    </a:cubicBezTo>
                    <a:lnTo>
                      <a:pt x="520523" y="378562"/>
                    </a:lnTo>
                    <a:cubicBezTo>
                      <a:pt x="515849" y="379730"/>
                      <a:pt x="497155" y="381483"/>
                      <a:pt x="464439" y="383820"/>
                    </a:cubicBezTo>
                    <a:cubicBezTo>
                      <a:pt x="446914" y="383820"/>
                      <a:pt x="434938" y="384112"/>
                      <a:pt x="428511" y="384696"/>
                    </a:cubicBezTo>
                    <a:cubicBezTo>
                      <a:pt x="422085" y="385280"/>
                      <a:pt x="418288" y="385572"/>
                      <a:pt x="417119" y="385572"/>
                    </a:cubicBezTo>
                    <a:cubicBezTo>
                      <a:pt x="413614" y="385572"/>
                      <a:pt x="406604" y="381483"/>
                      <a:pt x="396088" y="373304"/>
                    </a:cubicBezTo>
                    <a:cubicBezTo>
                      <a:pt x="383236" y="363957"/>
                      <a:pt x="376225" y="355778"/>
                      <a:pt x="375057" y="348768"/>
                    </a:cubicBezTo>
                    <a:cubicBezTo>
                      <a:pt x="373889" y="339420"/>
                      <a:pt x="369215" y="331242"/>
                      <a:pt x="361036" y="324231"/>
                    </a:cubicBezTo>
                    <a:cubicBezTo>
                      <a:pt x="356363" y="318389"/>
                      <a:pt x="354026" y="313423"/>
                      <a:pt x="354026" y="309334"/>
                    </a:cubicBezTo>
                    <a:cubicBezTo>
                      <a:pt x="354026" y="305245"/>
                      <a:pt x="356363" y="303200"/>
                      <a:pt x="361036" y="303200"/>
                    </a:cubicBezTo>
                    <a:cubicBezTo>
                      <a:pt x="365710" y="303200"/>
                      <a:pt x="369799" y="304953"/>
                      <a:pt x="373304" y="308458"/>
                    </a:cubicBezTo>
                    <a:cubicBezTo>
                      <a:pt x="375641" y="310794"/>
                      <a:pt x="377394" y="311379"/>
                      <a:pt x="378562" y="310210"/>
                    </a:cubicBezTo>
                    <a:cubicBezTo>
                      <a:pt x="379731" y="309042"/>
                      <a:pt x="380315" y="306121"/>
                      <a:pt x="380315" y="301447"/>
                    </a:cubicBezTo>
                    <a:cubicBezTo>
                      <a:pt x="380315" y="296774"/>
                      <a:pt x="381483" y="293561"/>
                      <a:pt x="383820" y="291808"/>
                    </a:cubicBezTo>
                    <a:cubicBezTo>
                      <a:pt x="386157" y="290055"/>
                      <a:pt x="387909" y="290348"/>
                      <a:pt x="389078" y="292684"/>
                    </a:cubicBezTo>
                    <a:cubicBezTo>
                      <a:pt x="392583" y="296190"/>
                      <a:pt x="397841" y="296774"/>
                      <a:pt x="404851" y="294437"/>
                    </a:cubicBezTo>
                    <a:cubicBezTo>
                      <a:pt x="459766" y="285090"/>
                      <a:pt x="498323" y="276911"/>
                      <a:pt x="520523" y="269901"/>
                    </a:cubicBezTo>
                    <a:cubicBezTo>
                      <a:pt x="538049" y="265227"/>
                      <a:pt x="554406" y="262890"/>
                      <a:pt x="569596" y="262890"/>
                    </a:cubicBezTo>
                    <a:cubicBezTo>
                      <a:pt x="585953" y="262890"/>
                      <a:pt x="597637" y="265811"/>
                      <a:pt x="604647" y="271653"/>
                    </a:cubicBezTo>
                    <a:lnTo>
                      <a:pt x="620421" y="278664"/>
                    </a:lnTo>
                    <a:cubicBezTo>
                      <a:pt x="622758" y="278664"/>
                      <a:pt x="627723" y="271653"/>
                      <a:pt x="635318" y="257632"/>
                    </a:cubicBezTo>
                    <a:cubicBezTo>
                      <a:pt x="642913" y="243611"/>
                      <a:pt x="647879" y="232512"/>
                      <a:pt x="650215" y="224333"/>
                    </a:cubicBezTo>
                    <a:lnTo>
                      <a:pt x="669494" y="175260"/>
                    </a:lnTo>
                    <a:cubicBezTo>
                      <a:pt x="678841" y="144882"/>
                      <a:pt x="683514" y="129693"/>
                      <a:pt x="683514" y="129693"/>
                    </a:cubicBezTo>
                    <a:cubicBezTo>
                      <a:pt x="683514" y="127356"/>
                      <a:pt x="681470" y="126187"/>
                      <a:pt x="677380" y="126187"/>
                    </a:cubicBezTo>
                    <a:cubicBezTo>
                      <a:pt x="673291" y="126187"/>
                      <a:pt x="670662" y="127940"/>
                      <a:pt x="669494" y="131445"/>
                    </a:cubicBezTo>
                    <a:cubicBezTo>
                      <a:pt x="667157" y="133782"/>
                      <a:pt x="659562" y="137287"/>
                      <a:pt x="646710" y="141961"/>
                    </a:cubicBezTo>
                    <a:cubicBezTo>
                      <a:pt x="630352" y="147803"/>
                      <a:pt x="621005" y="151308"/>
                      <a:pt x="618668" y="152476"/>
                    </a:cubicBezTo>
                    <a:cubicBezTo>
                      <a:pt x="603479" y="158318"/>
                      <a:pt x="592964" y="161239"/>
                      <a:pt x="587122" y="161239"/>
                    </a:cubicBezTo>
                    <a:cubicBezTo>
                      <a:pt x="581280" y="161239"/>
                      <a:pt x="574561" y="160363"/>
                      <a:pt x="566967" y="158610"/>
                    </a:cubicBezTo>
                    <a:cubicBezTo>
                      <a:pt x="559372" y="156858"/>
                      <a:pt x="550317" y="155397"/>
                      <a:pt x="539801" y="154229"/>
                    </a:cubicBezTo>
                    <a:cubicBezTo>
                      <a:pt x="528117" y="153060"/>
                      <a:pt x="520523" y="149555"/>
                      <a:pt x="517017" y="143713"/>
                    </a:cubicBezTo>
                    <a:lnTo>
                      <a:pt x="510007" y="129693"/>
                    </a:lnTo>
                    <a:cubicBezTo>
                      <a:pt x="510007" y="127356"/>
                      <a:pt x="507086" y="124435"/>
                      <a:pt x="501244" y="120930"/>
                    </a:cubicBezTo>
                    <a:cubicBezTo>
                      <a:pt x="496571" y="116256"/>
                      <a:pt x="494234" y="112751"/>
                      <a:pt x="494234" y="110414"/>
                    </a:cubicBezTo>
                    <a:cubicBezTo>
                      <a:pt x="494234" y="108077"/>
                      <a:pt x="489852" y="103403"/>
                      <a:pt x="481089" y="96393"/>
                    </a:cubicBezTo>
                    <a:cubicBezTo>
                      <a:pt x="472326" y="89383"/>
                      <a:pt x="466192" y="85878"/>
                      <a:pt x="462687" y="85878"/>
                    </a:cubicBezTo>
                    <a:cubicBezTo>
                      <a:pt x="461518" y="85878"/>
                      <a:pt x="456845" y="77407"/>
                      <a:pt x="448666" y="60465"/>
                    </a:cubicBezTo>
                    <a:cubicBezTo>
                      <a:pt x="440487" y="43523"/>
                      <a:pt x="436398" y="33299"/>
                      <a:pt x="436398" y="29794"/>
                    </a:cubicBezTo>
                    <a:cubicBezTo>
                      <a:pt x="436398" y="26289"/>
                      <a:pt x="438150" y="24536"/>
                      <a:pt x="441656" y="24536"/>
                    </a:cubicBezTo>
                    <a:cubicBezTo>
                      <a:pt x="445161" y="24536"/>
                      <a:pt x="448666" y="22784"/>
                      <a:pt x="452171" y="19279"/>
                    </a:cubicBezTo>
                    <a:lnTo>
                      <a:pt x="455677" y="17526"/>
                    </a:lnTo>
                    <a:cubicBezTo>
                      <a:pt x="459182" y="17526"/>
                      <a:pt x="463856" y="19863"/>
                      <a:pt x="469697" y="24536"/>
                    </a:cubicBezTo>
                    <a:cubicBezTo>
                      <a:pt x="479045" y="30378"/>
                      <a:pt x="488976" y="33299"/>
                      <a:pt x="499491" y="33299"/>
                    </a:cubicBezTo>
                    <a:cubicBezTo>
                      <a:pt x="507671" y="33299"/>
                      <a:pt x="524612" y="30378"/>
                      <a:pt x="550317" y="24536"/>
                    </a:cubicBezTo>
                    <a:cubicBezTo>
                      <a:pt x="571348" y="17526"/>
                      <a:pt x="593548" y="11684"/>
                      <a:pt x="616916" y="7011"/>
                    </a:cubicBezTo>
                    <a:cubicBezTo>
                      <a:pt x="637947" y="2337"/>
                      <a:pt x="656057" y="0"/>
                      <a:pt x="6712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E54AB20-D2A8-3300-DF43-1863F2A08D8E}"/>
                  </a:ext>
                </a:extLst>
              </p:cNvPr>
              <p:cNvSpPr txBox="1"/>
              <p:nvPr/>
            </p:nvSpPr>
            <p:spPr>
              <a:xfrm>
                <a:off x="4502756" y="-1202836"/>
                <a:ext cx="496570" cy="503998"/>
              </a:xfrm>
              <a:custGeom>
                <a:avLst/>
                <a:gdLst/>
                <a:ahLst/>
                <a:cxnLst/>
                <a:rect l="l" t="t" r="r" b="b"/>
                <a:pathLst>
                  <a:path w="496570" h="503998">
                    <a:moveTo>
                      <a:pt x="227838" y="0"/>
                    </a:moveTo>
                    <a:cubicBezTo>
                      <a:pt x="239522" y="0"/>
                      <a:pt x="247701" y="2337"/>
                      <a:pt x="252375" y="7011"/>
                    </a:cubicBezTo>
                    <a:cubicBezTo>
                      <a:pt x="257048" y="11684"/>
                      <a:pt x="265227" y="13437"/>
                      <a:pt x="276911" y="12268"/>
                    </a:cubicBezTo>
                    <a:cubicBezTo>
                      <a:pt x="285090" y="12268"/>
                      <a:pt x="292100" y="14021"/>
                      <a:pt x="297942" y="17526"/>
                    </a:cubicBezTo>
                    <a:cubicBezTo>
                      <a:pt x="303784" y="21031"/>
                      <a:pt x="306705" y="25121"/>
                      <a:pt x="306705" y="29794"/>
                    </a:cubicBezTo>
                    <a:cubicBezTo>
                      <a:pt x="306705" y="33300"/>
                      <a:pt x="307874" y="35052"/>
                      <a:pt x="310211" y="35052"/>
                    </a:cubicBezTo>
                    <a:cubicBezTo>
                      <a:pt x="312547" y="35052"/>
                      <a:pt x="315760" y="39726"/>
                      <a:pt x="319850" y="49073"/>
                    </a:cubicBezTo>
                    <a:cubicBezTo>
                      <a:pt x="323939" y="58420"/>
                      <a:pt x="327153" y="67767"/>
                      <a:pt x="329489" y="77115"/>
                    </a:cubicBezTo>
                    <a:cubicBezTo>
                      <a:pt x="331826" y="89967"/>
                      <a:pt x="331242" y="106325"/>
                      <a:pt x="327737" y="126187"/>
                    </a:cubicBezTo>
                    <a:cubicBezTo>
                      <a:pt x="324231" y="146050"/>
                      <a:pt x="319558" y="163576"/>
                      <a:pt x="313716" y="178765"/>
                    </a:cubicBezTo>
                    <a:cubicBezTo>
                      <a:pt x="307874" y="195123"/>
                      <a:pt x="304953" y="209144"/>
                      <a:pt x="304953" y="220828"/>
                    </a:cubicBezTo>
                    <a:cubicBezTo>
                      <a:pt x="304953" y="246533"/>
                      <a:pt x="305537" y="265811"/>
                      <a:pt x="306705" y="278664"/>
                    </a:cubicBezTo>
                    <a:cubicBezTo>
                      <a:pt x="307874" y="291516"/>
                      <a:pt x="310211" y="295605"/>
                      <a:pt x="313716" y="290932"/>
                    </a:cubicBezTo>
                    <a:cubicBezTo>
                      <a:pt x="316052" y="288595"/>
                      <a:pt x="317805" y="287427"/>
                      <a:pt x="318973" y="287427"/>
                    </a:cubicBezTo>
                    <a:cubicBezTo>
                      <a:pt x="320142" y="287427"/>
                      <a:pt x="321895" y="289179"/>
                      <a:pt x="324231" y="292684"/>
                    </a:cubicBezTo>
                    <a:cubicBezTo>
                      <a:pt x="333578" y="298526"/>
                      <a:pt x="342342" y="301447"/>
                      <a:pt x="350520" y="301447"/>
                    </a:cubicBezTo>
                    <a:lnTo>
                      <a:pt x="394335" y="311963"/>
                    </a:lnTo>
                    <a:cubicBezTo>
                      <a:pt x="409525" y="317805"/>
                      <a:pt x="420040" y="320726"/>
                      <a:pt x="425882" y="320726"/>
                    </a:cubicBezTo>
                    <a:cubicBezTo>
                      <a:pt x="429387" y="320726"/>
                      <a:pt x="436398" y="325984"/>
                      <a:pt x="446913" y="336499"/>
                    </a:cubicBezTo>
                    <a:lnTo>
                      <a:pt x="480213" y="369799"/>
                    </a:lnTo>
                    <a:cubicBezTo>
                      <a:pt x="487223" y="375641"/>
                      <a:pt x="491897" y="380022"/>
                      <a:pt x="494234" y="382943"/>
                    </a:cubicBezTo>
                    <a:cubicBezTo>
                      <a:pt x="496570" y="385864"/>
                      <a:pt x="497155" y="389661"/>
                      <a:pt x="495986" y="394335"/>
                    </a:cubicBezTo>
                    <a:cubicBezTo>
                      <a:pt x="495986" y="393167"/>
                      <a:pt x="494234" y="403098"/>
                      <a:pt x="490728" y="424129"/>
                    </a:cubicBezTo>
                    <a:cubicBezTo>
                      <a:pt x="488392" y="445161"/>
                      <a:pt x="481674" y="459765"/>
                      <a:pt x="470573" y="467944"/>
                    </a:cubicBezTo>
                    <a:cubicBezTo>
                      <a:pt x="459474" y="476123"/>
                      <a:pt x="440487" y="480213"/>
                      <a:pt x="413614" y="480213"/>
                    </a:cubicBezTo>
                    <a:cubicBezTo>
                      <a:pt x="399593" y="480213"/>
                      <a:pt x="392583" y="479044"/>
                      <a:pt x="392583" y="476707"/>
                    </a:cubicBezTo>
                    <a:cubicBezTo>
                      <a:pt x="392583" y="473202"/>
                      <a:pt x="389662" y="471450"/>
                      <a:pt x="383820" y="471450"/>
                    </a:cubicBezTo>
                    <a:cubicBezTo>
                      <a:pt x="379146" y="471450"/>
                      <a:pt x="375641" y="470281"/>
                      <a:pt x="373304" y="467944"/>
                    </a:cubicBezTo>
                    <a:cubicBezTo>
                      <a:pt x="373304" y="466776"/>
                      <a:pt x="372136" y="466192"/>
                      <a:pt x="369799" y="466192"/>
                    </a:cubicBezTo>
                    <a:cubicBezTo>
                      <a:pt x="367462" y="466192"/>
                      <a:pt x="360452" y="469113"/>
                      <a:pt x="348768" y="474955"/>
                    </a:cubicBezTo>
                    <a:lnTo>
                      <a:pt x="327737" y="481965"/>
                    </a:lnTo>
                    <a:cubicBezTo>
                      <a:pt x="327737" y="478460"/>
                      <a:pt x="329489" y="476707"/>
                      <a:pt x="332994" y="476707"/>
                    </a:cubicBezTo>
                    <a:cubicBezTo>
                      <a:pt x="336500" y="473202"/>
                      <a:pt x="338252" y="470865"/>
                      <a:pt x="338252" y="469697"/>
                    </a:cubicBezTo>
                    <a:cubicBezTo>
                      <a:pt x="338252" y="468528"/>
                      <a:pt x="337084" y="467944"/>
                      <a:pt x="334747" y="467944"/>
                    </a:cubicBezTo>
                    <a:cubicBezTo>
                      <a:pt x="326568" y="467944"/>
                      <a:pt x="316053" y="471450"/>
                      <a:pt x="303200" y="478460"/>
                    </a:cubicBezTo>
                    <a:cubicBezTo>
                      <a:pt x="295021" y="484302"/>
                      <a:pt x="288011" y="487223"/>
                      <a:pt x="282169" y="487223"/>
                    </a:cubicBezTo>
                    <a:lnTo>
                      <a:pt x="275159" y="487223"/>
                    </a:lnTo>
                    <a:lnTo>
                      <a:pt x="282169" y="483718"/>
                    </a:lnTo>
                    <a:cubicBezTo>
                      <a:pt x="286843" y="482549"/>
                      <a:pt x="289179" y="479628"/>
                      <a:pt x="289179" y="474955"/>
                    </a:cubicBezTo>
                    <a:cubicBezTo>
                      <a:pt x="289179" y="472618"/>
                      <a:pt x="288303" y="471450"/>
                      <a:pt x="286550" y="471450"/>
                    </a:cubicBezTo>
                    <a:cubicBezTo>
                      <a:pt x="284798" y="471450"/>
                      <a:pt x="282169" y="472618"/>
                      <a:pt x="278664" y="474955"/>
                    </a:cubicBezTo>
                    <a:cubicBezTo>
                      <a:pt x="275159" y="477292"/>
                      <a:pt x="269317" y="477292"/>
                      <a:pt x="261138" y="474955"/>
                    </a:cubicBezTo>
                    <a:cubicBezTo>
                      <a:pt x="256464" y="471450"/>
                      <a:pt x="251206" y="471450"/>
                      <a:pt x="245364" y="474955"/>
                    </a:cubicBezTo>
                    <a:cubicBezTo>
                      <a:pt x="239522" y="477292"/>
                      <a:pt x="233096" y="478752"/>
                      <a:pt x="226086" y="479336"/>
                    </a:cubicBezTo>
                    <a:cubicBezTo>
                      <a:pt x="219075" y="479920"/>
                      <a:pt x="215570" y="479044"/>
                      <a:pt x="215570" y="476707"/>
                    </a:cubicBezTo>
                    <a:cubicBezTo>
                      <a:pt x="215570" y="475539"/>
                      <a:pt x="214402" y="474955"/>
                      <a:pt x="212065" y="474955"/>
                    </a:cubicBezTo>
                    <a:cubicBezTo>
                      <a:pt x="205054" y="474955"/>
                      <a:pt x="194539" y="477292"/>
                      <a:pt x="180518" y="481965"/>
                    </a:cubicBezTo>
                    <a:cubicBezTo>
                      <a:pt x="175845" y="485470"/>
                      <a:pt x="170587" y="487223"/>
                      <a:pt x="164745" y="487223"/>
                    </a:cubicBezTo>
                    <a:cubicBezTo>
                      <a:pt x="160071" y="487223"/>
                      <a:pt x="151893" y="490144"/>
                      <a:pt x="140208" y="495986"/>
                    </a:cubicBezTo>
                    <a:cubicBezTo>
                      <a:pt x="132030" y="500660"/>
                      <a:pt x="126480" y="503288"/>
                      <a:pt x="123559" y="503873"/>
                    </a:cubicBezTo>
                    <a:cubicBezTo>
                      <a:pt x="120638" y="504457"/>
                      <a:pt x="119761" y="502996"/>
                      <a:pt x="120930" y="499491"/>
                    </a:cubicBezTo>
                    <a:lnTo>
                      <a:pt x="120930" y="497738"/>
                    </a:lnTo>
                    <a:cubicBezTo>
                      <a:pt x="120930" y="495402"/>
                      <a:pt x="115672" y="492481"/>
                      <a:pt x="105156" y="488975"/>
                    </a:cubicBezTo>
                    <a:cubicBezTo>
                      <a:pt x="99314" y="487807"/>
                      <a:pt x="91136" y="487223"/>
                      <a:pt x="80620" y="487223"/>
                    </a:cubicBezTo>
                    <a:cubicBezTo>
                      <a:pt x="65431" y="487223"/>
                      <a:pt x="51410" y="488391"/>
                      <a:pt x="38558" y="490728"/>
                    </a:cubicBezTo>
                    <a:cubicBezTo>
                      <a:pt x="29211" y="493065"/>
                      <a:pt x="22492" y="494233"/>
                      <a:pt x="18402" y="494233"/>
                    </a:cubicBezTo>
                    <a:cubicBezTo>
                      <a:pt x="14313" y="494233"/>
                      <a:pt x="10516" y="492481"/>
                      <a:pt x="7011" y="488975"/>
                    </a:cubicBezTo>
                    <a:cubicBezTo>
                      <a:pt x="2337" y="485470"/>
                      <a:pt x="0" y="482549"/>
                      <a:pt x="0" y="480213"/>
                    </a:cubicBezTo>
                    <a:cubicBezTo>
                      <a:pt x="0" y="477876"/>
                      <a:pt x="2337" y="476707"/>
                      <a:pt x="7011" y="476707"/>
                    </a:cubicBezTo>
                    <a:cubicBezTo>
                      <a:pt x="11685" y="476707"/>
                      <a:pt x="14021" y="476123"/>
                      <a:pt x="14021" y="474955"/>
                    </a:cubicBezTo>
                    <a:cubicBezTo>
                      <a:pt x="14021" y="473786"/>
                      <a:pt x="14897" y="472910"/>
                      <a:pt x="16650" y="472326"/>
                    </a:cubicBezTo>
                    <a:cubicBezTo>
                      <a:pt x="18402" y="471742"/>
                      <a:pt x="20447" y="472034"/>
                      <a:pt x="22784" y="473202"/>
                    </a:cubicBezTo>
                    <a:cubicBezTo>
                      <a:pt x="27458" y="473202"/>
                      <a:pt x="36513" y="470573"/>
                      <a:pt x="49949" y="465315"/>
                    </a:cubicBezTo>
                    <a:cubicBezTo>
                      <a:pt x="63386" y="460058"/>
                      <a:pt x="70689" y="455676"/>
                      <a:pt x="71857" y="452171"/>
                    </a:cubicBezTo>
                    <a:lnTo>
                      <a:pt x="82372" y="448666"/>
                    </a:lnTo>
                    <a:cubicBezTo>
                      <a:pt x="89383" y="446329"/>
                      <a:pt x="94641" y="443408"/>
                      <a:pt x="98146" y="439903"/>
                    </a:cubicBezTo>
                    <a:cubicBezTo>
                      <a:pt x="102820" y="435229"/>
                      <a:pt x="105740" y="432892"/>
                      <a:pt x="106909" y="432892"/>
                    </a:cubicBezTo>
                    <a:cubicBezTo>
                      <a:pt x="110414" y="432892"/>
                      <a:pt x="119469" y="429095"/>
                      <a:pt x="134074" y="421500"/>
                    </a:cubicBezTo>
                    <a:cubicBezTo>
                      <a:pt x="148679" y="413906"/>
                      <a:pt x="160655" y="407188"/>
                      <a:pt x="170003" y="401346"/>
                    </a:cubicBezTo>
                    <a:cubicBezTo>
                      <a:pt x="178181" y="393167"/>
                      <a:pt x="184023" y="384988"/>
                      <a:pt x="187528" y="376809"/>
                    </a:cubicBezTo>
                    <a:cubicBezTo>
                      <a:pt x="192202" y="367462"/>
                      <a:pt x="197460" y="359867"/>
                      <a:pt x="203302" y="354025"/>
                    </a:cubicBezTo>
                    <a:cubicBezTo>
                      <a:pt x="205639" y="351689"/>
                      <a:pt x="206807" y="349352"/>
                      <a:pt x="206807" y="347015"/>
                    </a:cubicBezTo>
                    <a:cubicBezTo>
                      <a:pt x="206807" y="344678"/>
                      <a:pt x="205054" y="341173"/>
                      <a:pt x="201549" y="336499"/>
                    </a:cubicBezTo>
                    <a:cubicBezTo>
                      <a:pt x="198044" y="329489"/>
                      <a:pt x="191618" y="311963"/>
                      <a:pt x="182271" y="283921"/>
                    </a:cubicBezTo>
                    <a:cubicBezTo>
                      <a:pt x="177597" y="268732"/>
                      <a:pt x="174384" y="255880"/>
                      <a:pt x="172631" y="245364"/>
                    </a:cubicBezTo>
                    <a:cubicBezTo>
                      <a:pt x="170879" y="234849"/>
                      <a:pt x="170003" y="219075"/>
                      <a:pt x="170003" y="198044"/>
                    </a:cubicBezTo>
                    <a:cubicBezTo>
                      <a:pt x="170003" y="155982"/>
                      <a:pt x="175845" y="123851"/>
                      <a:pt x="187528" y="101651"/>
                    </a:cubicBezTo>
                    <a:cubicBezTo>
                      <a:pt x="191034" y="94641"/>
                      <a:pt x="194247" y="85586"/>
                      <a:pt x="197168" y="74486"/>
                    </a:cubicBezTo>
                    <a:cubicBezTo>
                      <a:pt x="200089" y="63386"/>
                      <a:pt x="201549" y="53747"/>
                      <a:pt x="201549" y="45568"/>
                    </a:cubicBezTo>
                    <a:lnTo>
                      <a:pt x="203302" y="29794"/>
                    </a:lnTo>
                    <a:lnTo>
                      <a:pt x="191034" y="28042"/>
                    </a:lnTo>
                    <a:cubicBezTo>
                      <a:pt x="185192" y="28042"/>
                      <a:pt x="180810" y="26873"/>
                      <a:pt x="177889" y="24537"/>
                    </a:cubicBezTo>
                    <a:cubicBezTo>
                      <a:pt x="174968" y="22200"/>
                      <a:pt x="176429" y="21031"/>
                      <a:pt x="182271" y="21031"/>
                    </a:cubicBezTo>
                    <a:cubicBezTo>
                      <a:pt x="184607" y="21031"/>
                      <a:pt x="186945" y="18110"/>
                      <a:pt x="189281" y="12268"/>
                    </a:cubicBezTo>
                    <a:cubicBezTo>
                      <a:pt x="191618" y="2921"/>
                      <a:pt x="197460" y="1753"/>
                      <a:pt x="206807" y="8763"/>
                    </a:cubicBezTo>
                    <a:cubicBezTo>
                      <a:pt x="210312" y="12268"/>
                      <a:pt x="213233" y="14021"/>
                      <a:pt x="215570" y="14021"/>
                    </a:cubicBezTo>
                    <a:cubicBezTo>
                      <a:pt x="217907" y="14021"/>
                      <a:pt x="218783" y="12560"/>
                      <a:pt x="218199" y="9639"/>
                    </a:cubicBezTo>
                    <a:cubicBezTo>
                      <a:pt x="217615" y="6718"/>
                      <a:pt x="216154" y="4674"/>
                      <a:pt x="213818" y="3505"/>
                    </a:cubicBezTo>
                    <a:cubicBezTo>
                      <a:pt x="211481" y="1169"/>
                      <a:pt x="216154" y="0"/>
                      <a:pt x="2278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DD7169-0877-2856-5B29-615B12EDA18B}"/>
                  </a:ext>
                </a:extLst>
              </p:cNvPr>
              <p:cNvSpPr txBox="1"/>
              <p:nvPr/>
            </p:nvSpPr>
            <p:spPr>
              <a:xfrm>
                <a:off x="4614923" y="-789222"/>
                <a:ext cx="7010" cy="5257"/>
              </a:xfrm>
              <a:custGeom>
                <a:avLst/>
                <a:gdLst/>
                <a:ahLst/>
                <a:cxnLst/>
                <a:rect l="l" t="t" r="r" b="b"/>
                <a:pathLst>
                  <a:path w="7010" h="5257">
                    <a:moveTo>
                      <a:pt x="3505" y="0"/>
                    </a:moveTo>
                    <a:cubicBezTo>
                      <a:pt x="5842" y="0"/>
                      <a:pt x="7010" y="584"/>
                      <a:pt x="7010" y="1752"/>
                    </a:cubicBezTo>
                    <a:cubicBezTo>
                      <a:pt x="7010" y="4089"/>
                      <a:pt x="5842" y="5257"/>
                      <a:pt x="3505" y="5257"/>
                    </a:cubicBezTo>
                    <a:cubicBezTo>
                      <a:pt x="1168" y="5257"/>
                      <a:pt x="0" y="4089"/>
                      <a:pt x="0" y="1752"/>
                    </a:cubicBezTo>
                    <a:cubicBezTo>
                      <a:pt x="0" y="584"/>
                      <a:pt x="1168" y="0"/>
                      <a:pt x="35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0795014-2931-6C3C-7D13-A90E383B55E3}"/>
                </a:ext>
              </a:extLst>
            </p:cNvPr>
            <p:cNvGrpSpPr/>
            <p:nvPr/>
          </p:nvGrpSpPr>
          <p:grpSpPr>
            <a:xfrm>
              <a:off x="4913214" y="415406"/>
              <a:ext cx="743103" cy="1208543"/>
              <a:chOff x="1903499" y="-1681296"/>
              <a:chExt cx="743103" cy="1208543"/>
            </a:xfrm>
            <a:gradFill>
              <a:gsLst>
                <a:gs pos="0">
                  <a:srgbClr val="02A7E3"/>
                </a:gs>
                <a:gs pos="100000">
                  <a:srgbClr val="284BDC"/>
                </a:gs>
              </a:gsLst>
              <a:lin ang="5400000" scaled="1"/>
            </a:gradFill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DAB87AF-922A-FF2F-7861-A2BD0512FE04}"/>
                  </a:ext>
                </a:extLst>
              </p:cNvPr>
              <p:cNvSpPr txBox="1"/>
              <p:nvPr/>
            </p:nvSpPr>
            <p:spPr>
              <a:xfrm>
                <a:off x="1903499" y="-1681296"/>
                <a:ext cx="743103" cy="1208543"/>
              </a:xfrm>
              <a:custGeom>
                <a:avLst/>
                <a:gdLst/>
                <a:ahLst/>
                <a:cxnLst/>
                <a:rect l="l" t="t" r="r" b="b"/>
                <a:pathLst>
                  <a:path w="743103" h="1208543">
                    <a:moveTo>
                      <a:pt x="501244" y="0"/>
                    </a:moveTo>
                    <a:cubicBezTo>
                      <a:pt x="521107" y="0"/>
                      <a:pt x="535127" y="2337"/>
                      <a:pt x="543306" y="7011"/>
                    </a:cubicBezTo>
                    <a:cubicBezTo>
                      <a:pt x="549148" y="10516"/>
                      <a:pt x="559664" y="13437"/>
                      <a:pt x="574853" y="15774"/>
                    </a:cubicBezTo>
                    <a:cubicBezTo>
                      <a:pt x="592379" y="16942"/>
                      <a:pt x="606108" y="20155"/>
                      <a:pt x="616039" y="25413"/>
                    </a:cubicBezTo>
                    <a:cubicBezTo>
                      <a:pt x="625971" y="30671"/>
                      <a:pt x="639115" y="40310"/>
                      <a:pt x="655473" y="54331"/>
                    </a:cubicBezTo>
                    <a:cubicBezTo>
                      <a:pt x="690525" y="85878"/>
                      <a:pt x="716230" y="120346"/>
                      <a:pt x="732587" y="157734"/>
                    </a:cubicBezTo>
                    <a:cubicBezTo>
                      <a:pt x="739597" y="171755"/>
                      <a:pt x="743103" y="186944"/>
                      <a:pt x="743103" y="203302"/>
                    </a:cubicBezTo>
                    <a:cubicBezTo>
                      <a:pt x="743103" y="210312"/>
                      <a:pt x="741934" y="218491"/>
                      <a:pt x="739597" y="227838"/>
                    </a:cubicBezTo>
                    <a:cubicBezTo>
                      <a:pt x="737261" y="232512"/>
                      <a:pt x="735508" y="243612"/>
                      <a:pt x="734340" y="261138"/>
                    </a:cubicBezTo>
                    <a:cubicBezTo>
                      <a:pt x="733171" y="278664"/>
                      <a:pt x="732587" y="303200"/>
                      <a:pt x="732587" y="334747"/>
                    </a:cubicBezTo>
                    <a:lnTo>
                      <a:pt x="736092" y="362789"/>
                    </a:lnTo>
                    <a:lnTo>
                      <a:pt x="736092" y="371552"/>
                    </a:lnTo>
                    <a:lnTo>
                      <a:pt x="732587" y="399593"/>
                    </a:lnTo>
                    <a:cubicBezTo>
                      <a:pt x="730250" y="406604"/>
                      <a:pt x="729082" y="416535"/>
                      <a:pt x="729082" y="429387"/>
                    </a:cubicBezTo>
                    <a:cubicBezTo>
                      <a:pt x="729082" y="445745"/>
                      <a:pt x="729666" y="460934"/>
                      <a:pt x="730834" y="474955"/>
                    </a:cubicBezTo>
                    <a:lnTo>
                      <a:pt x="732587" y="518770"/>
                    </a:lnTo>
                    <a:cubicBezTo>
                      <a:pt x="732587" y="526949"/>
                      <a:pt x="730834" y="535712"/>
                      <a:pt x="727329" y="545059"/>
                    </a:cubicBezTo>
                    <a:cubicBezTo>
                      <a:pt x="723824" y="550901"/>
                      <a:pt x="721487" y="557619"/>
                      <a:pt x="720319" y="565214"/>
                    </a:cubicBezTo>
                    <a:cubicBezTo>
                      <a:pt x="719150" y="572808"/>
                      <a:pt x="718566" y="582448"/>
                      <a:pt x="718566" y="594132"/>
                    </a:cubicBezTo>
                    <a:cubicBezTo>
                      <a:pt x="718566" y="616331"/>
                      <a:pt x="716230" y="635026"/>
                      <a:pt x="711556" y="650215"/>
                    </a:cubicBezTo>
                    <a:cubicBezTo>
                      <a:pt x="705714" y="664236"/>
                      <a:pt x="702209" y="692277"/>
                      <a:pt x="701040" y="734340"/>
                    </a:cubicBezTo>
                    <a:cubicBezTo>
                      <a:pt x="699872" y="756539"/>
                      <a:pt x="698704" y="772605"/>
                      <a:pt x="697535" y="782536"/>
                    </a:cubicBezTo>
                    <a:cubicBezTo>
                      <a:pt x="696367" y="792468"/>
                      <a:pt x="694614" y="798602"/>
                      <a:pt x="692277" y="800939"/>
                    </a:cubicBezTo>
                    <a:cubicBezTo>
                      <a:pt x="689940" y="802107"/>
                      <a:pt x="688480" y="803860"/>
                      <a:pt x="687896" y="806196"/>
                    </a:cubicBezTo>
                    <a:cubicBezTo>
                      <a:pt x="687312" y="808533"/>
                      <a:pt x="687604" y="810870"/>
                      <a:pt x="688772" y="813207"/>
                    </a:cubicBezTo>
                    <a:cubicBezTo>
                      <a:pt x="689940" y="815544"/>
                      <a:pt x="690525" y="822554"/>
                      <a:pt x="690525" y="834238"/>
                    </a:cubicBezTo>
                    <a:cubicBezTo>
                      <a:pt x="690525" y="858774"/>
                      <a:pt x="688772" y="879221"/>
                      <a:pt x="685267" y="895579"/>
                    </a:cubicBezTo>
                    <a:lnTo>
                      <a:pt x="683514" y="958673"/>
                    </a:lnTo>
                    <a:cubicBezTo>
                      <a:pt x="683514" y="993725"/>
                      <a:pt x="682346" y="1018845"/>
                      <a:pt x="680009" y="1034034"/>
                    </a:cubicBezTo>
                    <a:cubicBezTo>
                      <a:pt x="677672" y="1049224"/>
                      <a:pt x="672999" y="1063244"/>
                      <a:pt x="665988" y="1076097"/>
                    </a:cubicBezTo>
                    <a:lnTo>
                      <a:pt x="655473" y="1100633"/>
                    </a:lnTo>
                    <a:cubicBezTo>
                      <a:pt x="655473" y="1104138"/>
                      <a:pt x="652552" y="1108812"/>
                      <a:pt x="646710" y="1114654"/>
                    </a:cubicBezTo>
                    <a:cubicBezTo>
                      <a:pt x="642036" y="1118159"/>
                      <a:pt x="632689" y="1133348"/>
                      <a:pt x="618668" y="1160222"/>
                    </a:cubicBezTo>
                    <a:cubicBezTo>
                      <a:pt x="608152" y="1182421"/>
                      <a:pt x="599682" y="1196442"/>
                      <a:pt x="593255" y="1202284"/>
                    </a:cubicBezTo>
                    <a:cubicBezTo>
                      <a:pt x="586829" y="1208126"/>
                      <a:pt x="578358" y="1209879"/>
                      <a:pt x="567843" y="1207542"/>
                    </a:cubicBezTo>
                    <a:cubicBezTo>
                      <a:pt x="559664" y="1207542"/>
                      <a:pt x="552653" y="1204621"/>
                      <a:pt x="546812" y="1198779"/>
                    </a:cubicBezTo>
                    <a:cubicBezTo>
                      <a:pt x="542138" y="1194105"/>
                      <a:pt x="532206" y="1189432"/>
                      <a:pt x="517017" y="1184758"/>
                    </a:cubicBezTo>
                    <a:cubicBezTo>
                      <a:pt x="505333" y="1181253"/>
                      <a:pt x="495694" y="1177455"/>
                      <a:pt x="488099" y="1173366"/>
                    </a:cubicBezTo>
                    <a:cubicBezTo>
                      <a:pt x="480505" y="1169277"/>
                      <a:pt x="473202" y="1164311"/>
                      <a:pt x="466192" y="1158469"/>
                    </a:cubicBezTo>
                    <a:cubicBezTo>
                      <a:pt x="456845" y="1149122"/>
                      <a:pt x="443992" y="1135101"/>
                      <a:pt x="427635" y="1116406"/>
                    </a:cubicBezTo>
                    <a:cubicBezTo>
                      <a:pt x="427635" y="1116406"/>
                      <a:pt x="417703" y="1106475"/>
                      <a:pt x="397840" y="1086612"/>
                    </a:cubicBezTo>
                    <a:cubicBezTo>
                      <a:pt x="391998" y="1080770"/>
                      <a:pt x="389077" y="1076097"/>
                      <a:pt x="389077" y="1072592"/>
                    </a:cubicBezTo>
                    <a:cubicBezTo>
                      <a:pt x="389077" y="1069086"/>
                      <a:pt x="386741" y="1066165"/>
                      <a:pt x="382067" y="1063829"/>
                    </a:cubicBezTo>
                    <a:cubicBezTo>
                      <a:pt x="375057" y="1060323"/>
                      <a:pt x="368630" y="1055650"/>
                      <a:pt x="362788" y="1049808"/>
                    </a:cubicBezTo>
                    <a:cubicBezTo>
                      <a:pt x="356946" y="1043966"/>
                      <a:pt x="354025" y="1039876"/>
                      <a:pt x="354025" y="1037539"/>
                    </a:cubicBezTo>
                    <a:cubicBezTo>
                      <a:pt x="354025" y="1028192"/>
                      <a:pt x="342341" y="1021766"/>
                      <a:pt x="318973" y="1018261"/>
                    </a:cubicBezTo>
                    <a:cubicBezTo>
                      <a:pt x="314300" y="1017092"/>
                      <a:pt x="306705" y="1016508"/>
                      <a:pt x="296190" y="1016508"/>
                    </a:cubicBezTo>
                    <a:cubicBezTo>
                      <a:pt x="281000" y="1016508"/>
                      <a:pt x="266395" y="1017677"/>
                      <a:pt x="252375" y="1020014"/>
                    </a:cubicBezTo>
                    <a:cubicBezTo>
                      <a:pt x="218491" y="1024687"/>
                      <a:pt x="193370" y="1028777"/>
                      <a:pt x="177013" y="1032282"/>
                    </a:cubicBezTo>
                    <a:cubicBezTo>
                      <a:pt x="170002" y="1033450"/>
                      <a:pt x="162116" y="1034911"/>
                      <a:pt x="153353" y="1036663"/>
                    </a:cubicBezTo>
                    <a:cubicBezTo>
                      <a:pt x="144590" y="1038416"/>
                      <a:pt x="135535" y="1039292"/>
                      <a:pt x="126187" y="1039292"/>
                    </a:cubicBezTo>
                    <a:cubicBezTo>
                      <a:pt x="122682" y="1040461"/>
                      <a:pt x="117424" y="1041045"/>
                      <a:pt x="110414" y="1041045"/>
                    </a:cubicBezTo>
                    <a:cubicBezTo>
                      <a:pt x="105740" y="1041045"/>
                      <a:pt x="89967" y="1037539"/>
                      <a:pt x="63094" y="1030529"/>
                    </a:cubicBezTo>
                    <a:cubicBezTo>
                      <a:pt x="57252" y="1029361"/>
                      <a:pt x="48489" y="1024103"/>
                      <a:pt x="36805" y="1014756"/>
                    </a:cubicBezTo>
                    <a:cubicBezTo>
                      <a:pt x="28626" y="1005409"/>
                      <a:pt x="20447" y="993725"/>
                      <a:pt x="12268" y="979704"/>
                    </a:cubicBezTo>
                    <a:cubicBezTo>
                      <a:pt x="4090" y="965683"/>
                      <a:pt x="0" y="955752"/>
                      <a:pt x="0" y="949910"/>
                    </a:cubicBezTo>
                    <a:cubicBezTo>
                      <a:pt x="0" y="945236"/>
                      <a:pt x="1753" y="940854"/>
                      <a:pt x="5258" y="936765"/>
                    </a:cubicBezTo>
                    <a:cubicBezTo>
                      <a:pt x="8763" y="932676"/>
                      <a:pt x="11684" y="931215"/>
                      <a:pt x="14021" y="932384"/>
                    </a:cubicBezTo>
                    <a:cubicBezTo>
                      <a:pt x="16358" y="933552"/>
                      <a:pt x="16942" y="930631"/>
                      <a:pt x="15774" y="923621"/>
                    </a:cubicBezTo>
                    <a:lnTo>
                      <a:pt x="7011" y="902589"/>
                    </a:lnTo>
                    <a:cubicBezTo>
                      <a:pt x="4674" y="899084"/>
                      <a:pt x="3213" y="891782"/>
                      <a:pt x="2629" y="880682"/>
                    </a:cubicBezTo>
                    <a:cubicBezTo>
                      <a:pt x="2045" y="869582"/>
                      <a:pt x="1753" y="854101"/>
                      <a:pt x="1753" y="834238"/>
                    </a:cubicBezTo>
                    <a:cubicBezTo>
                      <a:pt x="1753" y="781660"/>
                      <a:pt x="6426" y="708635"/>
                      <a:pt x="15774" y="615163"/>
                    </a:cubicBezTo>
                    <a:lnTo>
                      <a:pt x="24537" y="536296"/>
                    </a:lnTo>
                    <a:cubicBezTo>
                      <a:pt x="25705" y="511760"/>
                      <a:pt x="31547" y="477292"/>
                      <a:pt x="42063" y="432893"/>
                    </a:cubicBezTo>
                    <a:cubicBezTo>
                      <a:pt x="52578" y="388493"/>
                      <a:pt x="62510" y="352857"/>
                      <a:pt x="71857" y="325984"/>
                    </a:cubicBezTo>
                    <a:cubicBezTo>
                      <a:pt x="84709" y="288595"/>
                      <a:pt x="96685" y="254712"/>
                      <a:pt x="107785" y="224333"/>
                    </a:cubicBezTo>
                    <a:cubicBezTo>
                      <a:pt x="118885" y="193955"/>
                      <a:pt x="127356" y="173508"/>
                      <a:pt x="133198" y="162992"/>
                    </a:cubicBezTo>
                    <a:lnTo>
                      <a:pt x="161239" y="129693"/>
                    </a:lnTo>
                    <a:cubicBezTo>
                      <a:pt x="161239" y="128524"/>
                      <a:pt x="162116" y="127940"/>
                      <a:pt x="163868" y="127940"/>
                    </a:cubicBezTo>
                    <a:cubicBezTo>
                      <a:pt x="165621" y="127940"/>
                      <a:pt x="167665" y="128524"/>
                      <a:pt x="170002" y="129693"/>
                    </a:cubicBezTo>
                    <a:cubicBezTo>
                      <a:pt x="178181" y="130861"/>
                      <a:pt x="183439" y="136703"/>
                      <a:pt x="185776" y="147219"/>
                    </a:cubicBezTo>
                    <a:cubicBezTo>
                      <a:pt x="188113" y="154229"/>
                      <a:pt x="189281" y="160071"/>
                      <a:pt x="189281" y="164745"/>
                    </a:cubicBezTo>
                    <a:cubicBezTo>
                      <a:pt x="189281" y="171755"/>
                      <a:pt x="185192" y="186944"/>
                      <a:pt x="177013" y="210312"/>
                    </a:cubicBezTo>
                    <a:cubicBezTo>
                      <a:pt x="174676" y="212649"/>
                      <a:pt x="170002" y="227838"/>
                      <a:pt x="162992" y="255880"/>
                    </a:cubicBezTo>
                    <a:cubicBezTo>
                      <a:pt x="160655" y="269901"/>
                      <a:pt x="155982" y="286843"/>
                      <a:pt x="148971" y="306705"/>
                    </a:cubicBezTo>
                    <a:lnTo>
                      <a:pt x="143713" y="324231"/>
                    </a:lnTo>
                    <a:lnTo>
                      <a:pt x="155982" y="320726"/>
                    </a:lnTo>
                    <a:cubicBezTo>
                      <a:pt x="162992" y="320726"/>
                      <a:pt x="171171" y="318389"/>
                      <a:pt x="180518" y="313716"/>
                    </a:cubicBezTo>
                    <a:cubicBezTo>
                      <a:pt x="189865" y="310211"/>
                      <a:pt x="207975" y="308458"/>
                      <a:pt x="234849" y="308458"/>
                    </a:cubicBezTo>
                    <a:cubicBezTo>
                      <a:pt x="261722" y="308458"/>
                      <a:pt x="276911" y="310211"/>
                      <a:pt x="280416" y="313716"/>
                    </a:cubicBezTo>
                    <a:cubicBezTo>
                      <a:pt x="285090" y="318389"/>
                      <a:pt x="292684" y="321895"/>
                      <a:pt x="303200" y="324231"/>
                    </a:cubicBezTo>
                    <a:cubicBezTo>
                      <a:pt x="307874" y="325400"/>
                      <a:pt x="321310" y="330658"/>
                      <a:pt x="343510" y="340005"/>
                    </a:cubicBezTo>
                    <a:cubicBezTo>
                      <a:pt x="354025" y="345847"/>
                      <a:pt x="361912" y="350812"/>
                      <a:pt x="367170" y="354902"/>
                    </a:cubicBezTo>
                    <a:cubicBezTo>
                      <a:pt x="372428" y="358991"/>
                      <a:pt x="379146" y="365710"/>
                      <a:pt x="387325" y="375057"/>
                    </a:cubicBezTo>
                    <a:cubicBezTo>
                      <a:pt x="399009" y="390246"/>
                      <a:pt x="404851" y="399009"/>
                      <a:pt x="404851" y="401346"/>
                    </a:cubicBezTo>
                    <a:cubicBezTo>
                      <a:pt x="404851" y="406019"/>
                      <a:pt x="403390" y="409817"/>
                      <a:pt x="400469" y="412738"/>
                    </a:cubicBezTo>
                    <a:cubicBezTo>
                      <a:pt x="397548" y="415659"/>
                      <a:pt x="390830" y="418872"/>
                      <a:pt x="380314" y="422377"/>
                    </a:cubicBezTo>
                    <a:lnTo>
                      <a:pt x="354025" y="432893"/>
                    </a:lnTo>
                    <a:lnTo>
                      <a:pt x="332994" y="445161"/>
                    </a:lnTo>
                    <a:cubicBezTo>
                      <a:pt x="327152" y="448666"/>
                      <a:pt x="309334" y="465608"/>
                      <a:pt x="279540" y="495986"/>
                    </a:cubicBezTo>
                    <a:cubicBezTo>
                      <a:pt x="249746" y="526365"/>
                      <a:pt x="236017" y="542138"/>
                      <a:pt x="238354" y="543306"/>
                    </a:cubicBezTo>
                    <a:lnTo>
                      <a:pt x="254127" y="546812"/>
                    </a:lnTo>
                    <a:cubicBezTo>
                      <a:pt x="259969" y="547980"/>
                      <a:pt x="268148" y="552654"/>
                      <a:pt x="278664" y="560832"/>
                    </a:cubicBezTo>
                    <a:cubicBezTo>
                      <a:pt x="283337" y="565506"/>
                      <a:pt x="297358" y="573685"/>
                      <a:pt x="320726" y="585369"/>
                    </a:cubicBezTo>
                    <a:cubicBezTo>
                      <a:pt x="335915" y="592379"/>
                      <a:pt x="349936" y="600850"/>
                      <a:pt x="362788" y="610781"/>
                    </a:cubicBezTo>
                    <a:cubicBezTo>
                      <a:pt x="375641" y="620713"/>
                      <a:pt x="382067" y="628015"/>
                      <a:pt x="382067" y="632689"/>
                    </a:cubicBezTo>
                    <a:cubicBezTo>
                      <a:pt x="382067" y="635026"/>
                      <a:pt x="385572" y="639699"/>
                      <a:pt x="392583" y="646710"/>
                    </a:cubicBezTo>
                    <a:cubicBezTo>
                      <a:pt x="398425" y="651383"/>
                      <a:pt x="402514" y="657810"/>
                      <a:pt x="404851" y="665988"/>
                    </a:cubicBezTo>
                    <a:cubicBezTo>
                      <a:pt x="407188" y="674167"/>
                      <a:pt x="406019" y="679425"/>
                      <a:pt x="401346" y="681762"/>
                    </a:cubicBezTo>
                    <a:cubicBezTo>
                      <a:pt x="401346" y="681762"/>
                      <a:pt x="399885" y="682054"/>
                      <a:pt x="396964" y="682638"/>
                    </a:cubicBezTo>
                    <a:cubicBezTo>
                      <a:pt x="394043" y="683222"/>
                      <a:pt x="391414" y="682930"/>
                      <a:pt x="389077" y="681762"/>
                    </a:cubicBezTo>
                    <a:cubicBezTo>
                      <a:pt x="380899" y="680593"/>
                      <a:pt x="370091" y="683514"/>
                      <a:pt x="356654" y="690525"/>
                    </a:cubicBezTo>
                    <a:cubicBezTo>
                      <a:pt x="343218" y="697535"/>
                      <a:pt x="330073" y="706882"/>
                      <a:pt x="317221" y="718566"/>
                    </a:cubicBezTo>
                    <a:cubicBezTo>
                      <a:pt x="311379" y="724408"/>
                      <a:pt x="304953" y="728498"/>
                      <a:pt x="297942" y="730835"/>
                    </a:cubicBezTo>
                    <a:cubicBezTo>
                      <a:pt x="288595" y="735508"/>
                      <a:pt x="282753" y="739013"/>
                      <a:pt x="280416" y="741350"/>
                    </a:cubicBezTo>
                    <a:lnTo>
                      <a:pt x="268148" y="748360"/>
                    </a:lnTo>
                    <a:cubicBezTo>
                      <a:pt x="265811" y="748360"/>
                      <a:pt x="258217" y="753618"/>
                      <a:pt x="245364" y="764134"/>
                    </a:cubicBezTo>
                    <a:cubicBezTo>
                      <a:pt x="227838" y="778155"/>
                      <a:pt x="206223" y="792760"/>
                      <a:pt x="180518" y="807949"/>
                    </a:cubicBezTo>
                    <a:lnTo>
                      <a:pt x="159487" y="820217"/>
                    </a:lnTo>
                    <a:cubicBezTo>
                      <a:pt x="147803" y="826059"/>
                      <a:pt x="134950" y="835991"/>
                      <a:pt x="120930" y="850011"/>
                    </a:cubicBezTo>
                    <a:lnTo>
                      <a:pt x="99898" y="865785"/>
                    </a:lnTo>
                    <a:cubicBezTo>
                      <a:pt x="94056" y="869290"/>
                      <a:pt x="90551" y="872211"/>
                      <a:pt x="89383" y="874548"/>
                    </a:cubicBezTo>
                    <a:cubicBezTo>
                      <a:pt x="88214" y="876884"/>
                      <a:pt x="87630" y="881558"/>
                      <a:pt x="87630" y="888568"/>
                    </a:cubicBezTo>
                    <a:cubicBezTo>
                      <a:pt x="87630" y="897916"/>
                      <a:pt x="88799" y="904050"/>
                      <a:pt x="91135" y="906971"/>
                    </a:cubicBezTo>
                    <a:cubicBezTo>
                      <a:pt x="93472" y="909892"/>
                      <a:pt x="96977" y="910768"/>
                      <a:pt x="101651" y="909600"/>
                    </a:cubicBezTo>
                    <a:cubicBezTo>
                      <a:pt x="119177" y="904926"/>
                      <a:pt x="158903" y="900837"/>
                      <a:pt x="220828" y="897331"/>
                    </a:cubicBezTo>
                    <a:lnTo>
                      <a:pt x="296190" y="893826"/>
                    </a:lnTo>
                    <a:lnTo>
                      <a:pt x="304953" y="892074"/>
                    </a:lnTo>
                    <a:cubicBezTo>
                      <a:pt x="308458" y="892074"/>
                      <a:pt x="313131" y="894995"/>
                      <a:pt x="318973" y="900837"/>
                    </a:cubicBezTo>
                    <a:cubicBezTo>
                      <a:pt x="325984" y="907847"/>
                      <a:pt x="331242" y="911352"/>
                      <a:pt x="334747" y="911352"/>
                    </a:cubicBezTo>
                    <a:cubicBezTo>
                      <a:pt x="340589" y="912521"/>
                      <a:pt x="350228" y="915734"/>
                      <a:pt x="363665" y="920992"/>
                    </a:cubicBezTo>
                    <a:cubicBezTo>
                      <a:pt x="377101" y="926249"/>
                      <a:pt x="390830" y="932384"/>
                      <a:pt x="404851" y="939394"/>
                    </a:cubicBezTo>
                    <a:cubicBezTo>
                      <a:pt x="417703" y="947573"/>
                      <a:pt x="425882" y="953999"/>
                      <a:pt x="429387" y="958673"/>
                    </a:cubicBezTo>
                    <a:cubicBezTo>
                      <a:pt x="435229" y="966851"/>
                      <a:pt x="442240" y="974446"/>
                      <a:pt x="450418" y="981456"/>
                    </a:cubicBezTo>
                    <a:cubicBezTo>
                      <a:pt x="458597" y="989635"/>
                      <a:pt x="462687" y="996061"/>
                      <a:pt x="462687" y="1000735"/>
                    </a:cubicBezTo>
                    <a:cubicBezTo>
                      <a:pt x="461518" y="1004240"/>
                      <a:pt x="457137" y="1008622"/>
                      <a:pt x="449542" y="1013879"/>
                    </a:cubicBezTo>
                    <a:cubicBezTo>
                      <a:pt x="441948" y="1019137"/>
                      <a:pt x="436398" y="1021766"/>
                      <a:pt x="432892" y="1021766"/>
                    </a:cubicBezTo>
                    <a:cubicBezTo>
                      <a:pt x="427051" y="1021766"/>
                      <a:pt x="421208" y="1022642"/>
                      <a:pt x="415366" y="1024395"/>
                    </a:cubicBezTo>
                    <a:cubicBezTo>
                      <a:pt x="409525" y="1026148"/>
                      <a:pt x="405435" y="1028192"/>
                      <a:pt x="403098" y="1030529"/>
                    </a:cubicBezTo>
                    <a:cubicBezTo>
                      <a:pt x="403098" y="1031698"/>
                      <a:pt x="412445" y="1036955"/>
                      <a:pt x="431140" y="1046302"/>
                    </a:cubicBezTo>
                    <a:cubicBezTo>
                      <a:pt x="449834" y="1055650"/>
                      <a:pt x="461518" y="1060908"/>
                      <a:pt x="466192" y="1062076"/>
                    </a:cubicBezTo>
                    <a:cubicBezTo>
                      <a:pt x="472034" y="1063244"/>
                      <a:pt x="479921" y="1052437"/>
                      <a:pt x="489852" y="1029653"/>
                    </a:cubicBezTo>
                    <a:cubicBezTo>
                      <a:pt x="499783" y="1006869"/>
                      <a:pt x="507670" y="981456"/>
                      <a:pt x="513512" y="953415"/>
                    </a:cubicBezTo>
                    <a:cubicBezTo>
                      <a:pt x="536880" y="847090"/>
                      <a:pt x="548564" y="759460"/>
                      <a:pt x="548564" y="690525"/>
                    </a:cubicBezTo>
                    <a:cubicBezTo>
                      <a:pt x="548564" y="660146"/>
                      <a:pt x="550317" y="639115"/>
                      <a:pt x="553822" y="627431"/>
                    </a:cubicBezTo>
                    <a:cubicBezTo>
                      <a:pt x="557327" y="606400"/>
                      <a:pt x="559080" y="584785"/>
                      <a:pt x="559080" y="562585"/>
                    </a:cubicBezTo>
                    <a:cubicBezTo>
                      <a:pt x="562585" y="487807"/>
                      <a:pt x="566674" y="441071"/>
                      <a:pt x="571348" y="422377"/>
                    </a:cubicBezTo>
                    <a:cubicBezTo>
                      <a:pt x="573685" y="410693"/>
                      <a:pt x="574853" y="398425"/>
                      <a:pt x="574853" y="385572"/>
                    </a:cubicBezTo>
                    <a:cubicBezTo>
                      <a:pt x="574853" y="371552"/>
                      <a:pt x="573685" y="358699"/>
                      <a:pt x="571348" y="347015"/>
                    </a:cubicBezTo>
                    <a:cubicBezTo>
                      <a:pt x="570179" y="342341"/>
                      <a:pt x="568427" y="318974"/>
                      <a:pt x="566090" y="276911"/>
                    </a:cubicBezTo>
                    <a:cubicBezTo>
                      <a:pt x="563753" y="232512"/>
                      <a:pt x="561416" y="206807"/>
                      <a:pt x="559080" y="199797"/>
                    </a:cubicBezTo>
                    <a:cubicBezTo>
                      <a:pt x="549732" y="162408"/>
                      <a:pt x="545059" y="141961"/>
                      <a:pt x="545059" y="138456"/>
                    </a:cubicBezTo>
                    <a:cubicBezTo>
                      <a:pt x="545059" y="127940"/>
                      <a:pt x="534543" y="116840"/>
                      <a:pt x="513512" y="105156"/>
                    </a:cubicBezTo>
                    <a:cubicBezTo>
                      <a:pt x="505333" y="101651"/>
                      <a:pt x="498907" y="99899"/>
                      <a:pt x="494233" y="99899"/>
                    </a:cubicBezTo>
                    <a:lnTo>
                      <a:pt x="480213" y="101651"/>
                    </a:lnTo>
                    <a:cubicBezTo>
                      <a:pt x="470866" y="102820"/>
                      <a:pt x="460350" y="106325"/>
                      <a:pt x="448666" y="112167"/>
                    </a:cubicBezTo>
                    <a:cubicBezTo>
                      <a:pt x="442824" y="118009"/>
                      <a:pt x="431140" y="120930"/>
                      <a:pt x="413614" y="120930"/>
                    </a:cubicBezTo>
                    <a:cubicBezTo>
                      <a:pt x="400761" y="122098"/>
                      <a:pt x="392290" y="123559"/>
                      <a:pt x="388201" y="125311"/>
                    </a:cubicBezTo>
                    <a:cubicBezTo>
                      <a:pt x="384112" y="127064"/>
                      <a:pt x="377393" y="132029"/>
                      <a:pt x="368046" y="140208"/>
                    </a:cubicBezTo>
                    <a:cubicBezTo>
                      <a:pt x="359867" y="148387"/>
                      <a:pt x="350520" y="155982"/>
                      <a:pt x="340005" y="162992"/>
                    </a:cubicBezTo>
                    <a:cubicBezTo>
                      <a:pt x="335331" y="165329"/>
                      <a:pt x="331826" y="166497"/>
                      <a:pt x="329489" y="166497"/>
                    </a:cubicBezTo>
                    <a:cubicBezTo>
                      <a:pt x="316637" y="166497"/>
                      <a:pt x="306705" y="160071"/>
                      <a:pt x="299695" y="147219"/>
                    </a:cubicBezTo>
                    <a:lnTo>
                      <a:pt x="278664" y="120930"/>
                    </a:lnTo>
                    <a:cubicBezTo>
                      <a:pt x="270485" y="112751"/>
                      <a:pt x="266395" y="106909"/>
                      <a:pt x="266395" y="103404"/>
                    </a:cubicBezTo>
                    <a:cubicBezTo>
                      <a:pt x="266395" y="98730"/>
                      <a:pt x="278080" y="89091"/>
                      <a:pt x="301447" y="74486"/>
                    </a:cubicBezTo>
                    <a:cubicBezTo>
                      <a:pt x="324815" y="59881"/>
                      <a:pt x="344678" y="49657"/>
                      <a:pt x="361036" y="43815"/>
                    </a:cubicBezTo>
                    <a:cubicBezTo>
                      <a:pt x="373888" y="40310"/>
                      <a:pt x="386156" y="35052"/>
                      <a:pt x="397840" y="28042"/>
                    </a:cubicBezTo>
                    <a:cubicBezTo>
                      <a:pt x="415366" y="18695"/>
                      <a:pt x="438150" y="10516"/>
                      <a:pt x="466192" y="3505"/>
                    </a:cubicBezTo>
                    <a:cubicBezTo>
                      <a:pt x="472034" y="1169"/>
                      <a:pt x="483718" y="0"/>
                      <a:pt x="501244" y="0"/>
                    </a:cubicBezTo>
                    <a:close/>
                    <a:moveTo>
                      <a:pt x="205054" y="401346"/>
                    </a:moveTo>
                    <a:cubicBezTo>
                      <a:pt x="191034" y="401346"/>
                      <a:pt x="177597" y="406019"/>
                      <a:pt x="164745" y="415367"/>
                    </a:cubicBezTo>
                    <a:cubicBezTo>
                      <a:pt x="160071" y="418872"/>
                      <a:pt x="155397" y="420624"/>
                      <a:pt x="150724" y="420624"/>
                    </a:cubicBezTo>
                    <a:cubicBezTo>
                      <a:pt x="141376" y="420624"/>
                      <a:pt x="134658" y="420332"/>
                      <a:pt x="130569" y="419748"/>
                    </a:cubicBezTo>
                    <a:cubicBezTo>
                      <a:pt x="126479" y="419164"/>
                      <a:pt x="123558" y="419164"/>
                      <a:pt x="121806" y="419748"/>
                    </a:cubicBezTo>
                    <a:cubicBezTo>
                      <a:pt x="120053" y="420332"/>
                      <a:pt x="119177" y="421793"/>
                      <a:pt x="119177" y="424130"/>
                    </a:cubicBezTo>
                    <a:cubicBezTo>
                      <a:pt x="105156" y="481381"/>
                      <a:pt x="97562" y="541554"/>
                      <a:pt x="96393" y="604647"/>
                    </a:cubicBezTo>
                    <a:cubicBezTo>
                      <a:pt x="96393" y="626847"/>
                      <a:pt x="95225" y="649631"/>
                      <a:pt x="92888" y="672999"/>
                    </a:cubicBezTo>
                    <a:cubicBezTo>
                      <a:pt x="90551" y="705714"/>
                      <a:pt x="89091" y="741058"/>
                      <a:pt x="88506" y="779031"/>
                    </a:cubicBezTo>
                    <a:cubicBezTo>
                      <a:pt x="87922" y="817004"/>
                      <a:pt x="88214" y="835991"/>
                      <a:pt x="89383" y="835991"/>
                    </a:cubicBezTo>
                    <a:cubicBezTo>
                      <a:pt x="91720" y="835991"/>
                      <a:pt x="98146" y="829564"/>
                      <a:pt x="108661" y="816712"/>
                    </a:cubicBezTo>
                    <a:lnTo>
                      <a:pt x="143713" y="772897"/>
                    </a:lnTo>
                    <a:cubicBezTo>
                      <a:pt x="158903" y="756539"/>
                      <a:pt x="171171" y="742226"/>
                      <a:pt x="180518" y="729958"/>
                    </a:cubicBezTo>
                    <a:cubicBezTo>
                      <a:pt x="189865" y="717690"/>
                      <a:pt x="195707" y="709219"/>
                      <a:pt x="198044" y="704546"/>
                    </a:cubicBezTo>
                    <a:cubicBezTo>
                      <a:pt x="198044" y="703377"/>
                      <a:pt x="191618" y="698703"/>
                      <a:pt x="178765" y="690525"/>
                    </a:cubicBezTo>
                    <a:cubicBezTo>
                      <a:pt x="156566" y="677672"/>
                      <a:pt x="141376" y="665112"/>
                      <a:pt x="133198" y="652844"/>
                    </a:cubicBezTo>
                    <a:cubicBezTo>
                      <a:pt x="125019" y="640576"/>
                      <a:pt x="119761" y="622173"/>
                      <a:pt x="117424" y="597637"/>
                    </a:cubicBezTo>
                    <a:cubicBezTo>
                      <a:pt x="117424" y="589458"/>
                      <a:pt x="115672" y="581864"/>
                      <a:pt x="112167" y="574853"/>
                    </a:cubicBezTo>
                    <a:lnTo>
                      <a:pt x="110414" y="567843"/>
                    </a:lnTo>
                    <a:cubicBezTo>
                      <a:pt x="110414" y="564338"/>
                      <a:pt x="113335" y="558788"/>
                      <a:pt x="119177" y="551193"/>
                    </a:cubicBezTo>
                    <a:cubicBezTo>
                      <a:pt x="125019" y="543598"/>
                      <a:pt x="129108" y="538633"/>
                      <a:pt x="131445" y="536296"/>
                    </a:cubicBezTo>
                    <a:cubicBezTo>
                      <a:pt x="147803" y="518770"/>
                      <a:pt x="166205" y="494234"/>
                      <a:pt x="186652" y="462687"/>
                    </a:cubicBezTo>
                    <a:cubicBezTo>
                      <a:pt x="207099" y="431140"/>
                      <a:pt x="217323" y="411277"/>
                      <a:pt x="217323" y="403098"/>
                    </a:cubicBezTo>
                    <a:cubicBezTo>
                      <a:pt x="217323" y="401930"/>
                      <a:pt x="213233" y="401346"/>
                      <a:pt x="205054" y="40134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0158255-A42B-D4D1-3089-A07527D93996}"/>
                  </a:ext>
                </a:extLst>
              </p:cNvPr>
              <p:cNvSpPr txBox="1"/>
              <p:nvPr/>
            </p:nvSpPr>
            <p:spPr>
              <a:xfrm>
                <a:off x="2225978" y="-649014"/>
                <a:ext cx="8763" cy="5257"/>
              </a:xfrm>
              <a:custGeom>
                <a:avLst/>
                <a:gdLst/>
                <a:ahLst/>
                <a:cxnLst/>
                <a:rect l="l" t="t" r="r" b="b"/>
                <a:pathLst>
                  <a:path w="8763" h="5257">
                    <a:moveTo>
                      <a:pt x="3505" y="0"/>
                    </a:moveTo>
                    <a:cubicBezTo>
                      <a:pt x="7010" y="0"/>
                      <a:pt x="8763" y="584"/>
                      <a:pt x="8763" y="1752"/>
                    </a:cubicBezTo>
                    <a:cubicBezTo>
                      <a:pt x="8763" y="4089"/>
                      <a:pt x="7594" y="5257"/>
                      <a:pt x="5257" y="5257"/>
                    </a:cubicBezTo>
                    <a:cubicBezTo>
                      <a:pt x="4089" y="5257"/>
                      <a:pt x="2336" y="4089"/>
                      <a:pt x="0" y="1752"/>
                    </a:cubicBezTo>
                    <a:cubicBezTo>
                      <a:pt x="0" y="584"/>
                      <a:pt x="1168" y="0"/>
                      <a:pt x="35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1388414" y="2654284"/>
            <a:ext cx="1975870" cy="1975870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51324C1-C98A-2A01-FE3C-62E77A0FE128}"/>
              </a:ext>
            </a:extLst>
          </p:cNvPr>
          <p:cNvSpPr txBox="1"/>
          <p:nvPr/>
        </p:nvSpPr>
        <p:spPr>
          <a:xfrm>
            <a:off x="1340481" y="3689020"/>
            <a:ext cx="20717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57" name="图形 43" descr="书籍 纯色填充">
            <a:extLst>
              <a:ext uri="{FF2B5EF4-FFF2-40B4-BE49-F238E27FC236}">
                <a16:creationId xmlns:a16="http://schemas.microsoft.com/office/drawing/2014/main" id="{BCB3F79A-5E98-4973-731C-2CDCBEE5ADF3}"/>
              </a:ext>
            </a:extLst>
          </p:cNvPr>
          <p:cNvSpPr/>
          <p:nvPr/>
        </p:nvSpPr>
        <p:spPr>
          <a:xfrm>
            <a:off x="2090781" y="3088911"/>
            <a:ext cx="551755" cy="514842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gradFill>
            <a:gsLst>
              <a:gs pos="100000">
                <a:srgbClr val="98D2F3"/>
              </a:gs>
              <a:gs pos="0">
                <a:schemeClr val="bg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62C456D8-3A57-8F55-4140-534AC2444FBC}"/>
              </a:ext>
            </a:extLst>
          </p:cNvPr>
          <p:cNvSpPr/>
          <p:nvPr/>
        </p:nvSpPr>
        <p:spPr>
          <a:xfrm rot="5154528">
            <a:off x="3875472" y="2654284"/>
            <a:ext cx="1975870" cy="1975870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F1DD1BB-0598-B9B8-05AF-9540786339F8}"/>
              </a:ext>
            </a:extLst>
          </p:cNvPr>
          <p:cNvSpPr txBox="1"/>
          <p:nvPr/>
        </p:nvSpPr>
        <p:spPr>
          <a:xfrm>
            <a:off x="3827539" y="3689020"/>
            <a:ext cx="20717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8903D0C5-BEE9-5A66-70F5-A4B64CEAD538}"/>
              </a:ext>
            </a:extLst>
          </p:cNvPr>
          <p:cNvSpPr/>
          <p:nvPr/>
        </p:nvSpPr>
        <p:spPr>
          <a:xfrm rot="5154528">
            <a:off x="6362530" y="2654284"/>
            <a:ext cx="1975870" cy="1975870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35CF385-2089-B44E-34A4-AA3D6215F5A3}"/>
              </a:ext>
            </a:extLst>
          </p:cNvPr>
          <p:cNvSpPr txBox="1"/>
          <p:nvPr/>
        </p:nvSpPr>
        <p:spPr>
          <a:xfrm>
            <a:off x="6314597" y="3689020"/>
            <a:ext cx="20717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工作不足之处</a:t>
            </a: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0F46C50E-5426-E656-AB48-09D87F82842E}"/>
              </a:ext>
            </a:extLst>
          </p:cNvPr>
          <p:cNvSpPr/>
          <p:nvPr/>
        </p:nvSpPr>
        <p:spPr>
          <a:xfrm rot="5154528">
            <a:off x="8849588" y="2654284"/>
            <a:ext cx="1975870" cy="1975870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A2DEBA3-6984-3B86-33B5-F5C46B5CDCC4}"/>
              </a:ext>
            </a:extLst>
          </p:cNvPr>
          <p:cNvSpPr txBox="1"/>
          <p:nvPr/>
        </p:nvSpPr>
        <p:spPr>
          <a:xfrm>
            <a:off x="8801655" y="3689020"/>
            <a:ext cx="20717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明年工作计划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CBB925F8-E169-8807-BB2E-EFFA422F2F95}"/>
              </a:ext>
            </a:extLst>
          </p:cNvPr>
          <p:cNvGrpSpPr/>
          <p:nvPr/>
        </p:nvGrpSpPr>
        <p:grpSpPr>
          <a:xfrm>
            <a:off x="4610329" y="3088911"/>
            <a:ext cx="519265" cy="428394"/>
            <a:chOff x="4482406" y="2780239"/>
            <a:chExt cx="762000" cy="628650"/>
          </a:xfrm>
          <a:gradFill>
            <a:gsLst>
              <a:gs pos="100000">
                <a:srgbClr val="98D2F3"/>
              </a:gs>
              <a:gs pos="0">
                <a:schemeClr val="bg1"/>
              </a:gs>
            </a:gsLst>
            <a:lin ang="5400000" scaled="1"/>
          </a:gradFill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33453D2-4AD4-B5B2-8AE2-6D87FD72E3B2}"/>
                </a:ext>
              </a:extLst>
            </p:cNvPr>
            <p:cNvSpPr/>
            <p:nvPr/>
          </p:nvSpPr>
          <p:spPr>
            <a:xfrm>
              <a:off x="4482406" y="2780239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CAC5A2B-3096-B1B3-B28F-7B225DA07DF2}"/>
                </a:ext>
              </a:extLst>
            </p:cNvPr>
            <p:cNvSpPr/>
            <p:nvPr/>
          </p:nvSpPr>
          <p:spPr>
            <a:xfrm>
              <a:off x="4730056" y="3027889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21E89B68-40F7-88F9-1702-138C58DD65ED}"/>
              </a:ext>
            </a:extLst>
          </p:cNvPr>
          <p:cNvGrpSpPr/>
          <p:nvPr/>
        </p:nvGrpSpPr>
        <p:grpSpPr>
          <a:xfrm>
            <a:off x="7026870" y="3095939"/>
            <a:ext cx="647188" cy="453032"/>
            <a:chOff x="6969464" y="2847170"/>
            <a:chExt cx="762000" cy="533400"/>
          </a:xfrm>
          <a:gradFill>
            <a:gsLst>
              <a:gs pos="100000">
                <a:srgbClr val="98D2F3"/>
              </a:gs>
              <a:gs pos="0">
                <a:schemeClr val="bg1"/>
              </a:gs>
            </a:gsLst>
            <a:lin ang="5400000" scaled="1"/>
          </a:gradFill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80F623A-C4C3-50DC-4ADA-79FF669F95B8}"/>
                </a:ext>
              </a:extLst>
            </p:cNvPr>
            <p:cNvSpPr/>
            <p:nvPr/>
          </p:nvSpPr>
          <p:spPr>
            <a:xfrm>
              <a:off x="6969464" y="2847170"/>
              <a:ext cx="476250" cy="428625"/>
            </a:xfrm>
            <a:custGeom>
              <a:avLst/>
              <a:gdLst>
                <a:gd name="connsiteX0" fmla="*/ 323850 w 476250"/>
                <a:gd name="connsiteY0" fmla="*/ 66675 h 428625"/>
                <a:gd name="connsiteX1" fmla="*/ 476250 w 476250"/>
                <a:gd name="connsiteY1" fmla="*/ 66675 h 428625"/>
                <a:gd name="connsiteX2" fmla="*/ 476250 w 476250"/>
                <a:gd name="connsiteY2" fmla="*/ 38100 h 428625"/>
                <a:gd name="connsiteX3" fmla="*/ 438150 w 476250"/>
                <a:gd name="connsiteY3" fmla="*/ 0 h 428625"/>
                <a:gd name="connsiteX4" fmla="*/ 38100 w 476250"/>
                <a:gd name="connsiteY4" fmla="*/ 0 h 428625"/>
                <a:gd name="connsiteX5" fmla="*/ 0 w 476250"/>
                <a:gd name="connsiteY5" fmla="*/ 38100 h 428625"/>
                <a:gd name="connsiteX6" fmla="*/ 0 w 476250"/>
                <a:gd name="connsiteY6" fmla="*/ 295275 h 428625"/>
                <a:gd name="connsiteX7" fmla="*/ 38100 w 476250"/>
                <a:gd name="connsiteY7" fmla="*/ 333375 h 428625"/>
                <a:gd name="connsiteX8" fmla="*/ 95250 w 476250"/>
                <a:gd name="connsiteY8" fmla="*/ 333375 h 428625"/>
                <a:gd name="connsiteX9" fmla="*/ 95250 w 476250"/>
                <a:gd name="connsiteY9" fmla="*/ 428625 h 428625"/>
                <a:gd name="connsiteX10" fmla="*/ 190500 w 476250"/>
                <a:gd name="connsiteY10" fmla="*/ 333375 h 428625"/>
                <a:gd name="connsiteX11" fmla="*/ 247650 w 476250"/>
                <a:gd name="connsiteY11" fmla="*/ 333375 h 428625"/>
                <a:gd name="connsiteX12" fmla="*/ 247650 w 476250"/>
                <a:gd name="connsiteY12" fmla="*/ 142875 h 428625"/>
                <a:gd name="connsiteX13" fmla="*/ 323850 w 476250"/>
                <a:gd name="connsiteY13" fmla="*/ 66675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6250" h="428625">
                  <a:moveTo>
                    <a:pt x="323850" y="66675"/>
                  </a:moveTo>
                  <a:lnTo>
                    <a:pt x="476250" y="66675"/>
                  </a:ln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95250" y="333375"/>
                  </a:lnTo>
                  <a:lnTo>
                    <a:pt x="95250" y="428625"/>
                  </a:lnTo>
                  <a:lnTo>
                    <a:pt x="190500" y="333375"/>
                  </a:lnTo>
                  <a:lnTo>
                    <a:pt x="247650" y="333375"/>
                  </a:lnTo>
                  <a:lnTo>
                    <a:pt x="247650" y="142875"/>
                  </a:lnTo>
                  <a:cubicBezTo>
                    <a:pt x="247650" y="100965"/>
                    <a:pt x="281940" y="66675"/>
                    <a:pt x="323850" y="666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E9B84C4-1462-7DF0-CDF8-B3A580D079F8}"/>
                </a:ext>
              </a:extLst>
            </p:cNvPr>
            <p:cNvSpPr/>
            <p:nvPr/>
          </p:nvSpPr>
          <p:spPr>
            <a:xfrm>
              <a:off x="7255214" y="2951945"/>
              <a:ext cx="476250" cy="428625"/>
            </a:xfrm>
            <a:custGeom>
              <a:avLst/>
              <a:gdLst>
                <a:gd name="connsiteX0" fmla="*/ 438150 w 476250"/>
                <a:gd name="connsiteY0" fmla="*/ 0 h 428625"/>
                <a:gd name="connsiteX1" fmla="*/ 38100 w 476250"/>
                <a:gd name="connsiteY1" fmla="*/ 0 h 428625"/>
                <a:gd name="connsiteX2" fmla="*/ 0 w 476250"/>
                <a:gd name="connsiteY2" fmla="*/ 38100 h 428625"/>
                <a:gd name="connsiteX3" fmla="*/ 0 w 476250"/>
                <a:gd name="connsiteY3" fmla="*/ 295275 h 428625"/>
                <a:gd name="connsiteX4" fmla="*/ 38100 w 476250"/>
                <a:gd name="connsiteY4" fmla="*/ 333375 h 428625"/>
                <a:gd name="connsiteX5" fmla="*/ 285750 w 476250"/>
                <a:gd name="connsiteY5" fmla="*/ 333375 h 428625"/>
                <a:gd name="connsiteX6" fmla="*/ 381000 w 476250"/>
                <a:gd name="connsiteY6" fmla="*/ 428625 h 428625"/>
                <a:gd name="connsiteX7" fmla="*/ 381000 w 476250"/>
                <a:gd name="connsiteY7" fmla="*/ 333375 h 428625"/>
                <a:gd name="connsiteX8" fmla="*/ 438150 w 476250"/>
                <a:gd name="connsiteY8" fmla="*/ 333375 h 428625"/>
                <a:gd name="connsiteX9" fmla="*/ 476250 w 476250"/>
                <a:gd name="connsiteY9" fmla="*/ 295275 h 428625"/>
                <a:gd name="connsiteX10" fmla="*/ 476250 w 476250"/>
                <a:gd name="connsiteY10" fmla="*/ 38100 h 428625"/>
                <a:gd name="connsiteX11" fmla="*/ 438150 w 476250"/>
                <a:gd name="connsiteY11" fmla="*/ 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6250" h="428625">
                  <a:moveTo>
                    <a:pt x="43815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295275"/>
                  </a:lnTo>
                  <a:cubicBezTo>
                    <a:pt x="0" y="316230"/>
                    <a:pt x="17145" y="333375"/>
                    <a:pt x="38100" y="333375"/>
                  </a:cubicBezTo>
                  <a:lnTo>
                    <a:pt x="285750" y="333375"/>
                  </a:lnTo>
                  <a:lnTo>
                    <a:pt x="381000" y="428625"/>
                  </a:lnTo>
                  <a:lnTo>
                    <a:pt x="381000" y="333375"/>
                  </a:lnTo>
                  <a:lnTo>
                    <a:pt x="438150" y="333375"/>
                  </a:lnTo>
                  <a:cubicBezTo>
                    <a:pt x="459105" y="333375"/>
                    <a:pt x="476250" y="316230"/>
                    <a:pt x="476250" y="295275"/>
                  </a:cubicBezTo>
                  <a:lnTo>
                    <a:pt x="476250" y="38100"/>
                  </a:lnTo>
                  <a:cubicBezTo>
                    <a:pt x="476250" y="17145"/>
                    <a:pt x="459105" y="0"/>
                    <a:pt x="4381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FDA71101-4BB3-538E-3C07-A9768100EB3A}"/>
              </a:ext>
            </a:extLst>
          </p:cNvPr>
          <p:cNvGrpSpPr/>
          <p:nvPr/>
        </p:nvGrpSpPr>
        <p:grpSpPr>
          <a:xfrm>
            <a:off x="9665773" y="2987105"/>
            <a:ext cx="435446" cy="561866"/>
            <a:chOff x="9558946" y="2645582"/>
            <a:chExt cx="590550" cy="762000"/>
          </a:xfrm>
          <a:gradFill>
            <a:gsLst>
              <a:gs pos="100000">
                <a:srgbClr val="98D2F3"/>
              </a:gs>
              <a:gs pos="0">
                <a:schemeClr val="bg1"/>
              </a:gs>
            </a:gsLst>
            <a:lin ang="5400000" scaled="1"/>
          </a:gradFill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D389003-657F-7F57-B317-EABB3B04A7CF}"/>
                </a:ext>
              </a:extLst>
            </p:cNvPr>
            <p:cNvSpPr/>
            <p:nvPr/>
          </p:nvSpPr>
          <p:spPr>
            <a:xfrm>
              <a:off x="9558946" y="2645582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083BC77-AB43-76D3-1F8F-91167F17CDE4}"/>
                </a:ext>
              </a:extLst>
            </p:cNvPr>
            <p:cNvSpPr/>
            <p:nvPr/>
          </p:nvSpPr>
          <p:spPr>
            <a:xfrm>
              <a:off x="9673246" y="2998007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D9575FE-44DE-C81C-B8F0-BB4982C7C56D}"/>
                </a:ext>
              </a:extLst>
            </p:cNvPr>
            <p:cNvSpPr/>
            <p:nvPr/>
          </p:nvSpPr>
          <p:spPr>
            <a:xfrm>
              <a:off x="9673246" y="2921807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A07DCA98-0B99-C97A-4825-14CF293B6923}"/>
                </a:ext>
              </a:extLst>
            </p:cNvPr>
            <p:cNvSpPr/>
            <p:nvPr/>
          </p:nvSpPr>
          <p:spPr>
            <a:xfrm>
              <a:off x="9673246" y="3074207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D8EDCDC-BD25-0D58-C0F2-4B483A2DE3BC}"/>
                </a:ext>
              </a:extLst>
            </p:cNvPr>
            <p:cNvSpPr/>
            <p:nvPr/>
          </p:nvSpPr>
          <p:spPr>
            <a:xfrm>
              <a:off x="9673246" y="3150407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9F1BB42-09C6-D253-CD14-522EBEF80DA5}"/>
                </a:ext>
              </a:extLst>
            </p:cNvPr>
            <p:cNvSpPr/>
            <p:nvPr/>
          </p:nvSpPr>
          <p:spPr>
            <a:xfrm>
              <a:off x="9673246" y="3226607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76518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B54806A-EB71-595F-1934-6DD859D743C2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明年工作计划</a:t>
            </a:r>
          </a:p>
        </p:txBody>
      </p:sp>
      <p:cxnSp>
        <p:nvCxnSpPr>
          <p:cNvPr id="2" name="Straight Connector 33">
            <a:extLst>
              <a:ext uri="{FF2B5EF4-FFF2-40B4-BE49-F238E27FC236}">
                <a16:creationId xmlns:a16="http://schemas.microsoft.com/office/drawing/2014/main" id="{B39EE539-AF94-4CB7-CDC1-C3209AAB5B46}"/>
              </a:ext>
            </a:extLst>
          </p:cNvPr>
          <p:cNvCxnSpPr/>
          <p:nvPr/>
        </p:nvCxnSpPr>
        <p:spPr>
          <a:xfrm>
            <a:off x="1584975" y="1894357"/>
            <a:ext cx="9074027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Straight Connector 34">
            <a:extLst>
              <a:ext uri="{FF2B5EF4-FFF2-40B4-BE49-F238E27FC236}">
                <a16:creationId xmlns:a16="http://schemas.microsoft.com/office/drawing/2014/main" id="{85EA452A-B29E-1AD1-233E-B1F0B87092EA}"/>
              </a:ext>
            </a:extLst>
          </p:cNvPr>
          <p:cNvCxnSpPr/>
          <p:nvPr/>
        </p:nvCxnSpPr>
        <p:spPr>
          <a:xfrm>
            <a:off x="1584972" y="1894359"/>
            <a:ext cx="0" cy="183654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Straight Connector 35">
            <a:extLst>
              <a:ext uri="{FF2B5EF4-FFF2-40B4-BE49-F238E27FC236}">
                <a16:creationId xmlns:a16="http://schemas.microsoft.com/office/drawing/2014/main" id="{0F497B6E-6F60-0FBD-D2D7-6D235B4A7581}"/>
              </a:ext>
            </a:extLst>
          </p:cNvPr>
          <p:cNvCxnSpPr/>
          <p:nvPr/>
        </p:nvCxnSpPr>
        <p:spPr>
          <a:xfrm>
            <a:off x="10658999" y="1894359"/>
            <a:ext cx="0" cy="183654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Oval 116">
            <a:extLst>
              <a:ext uri="{FF2B5EF4-FFF2-40B4-BE49-F238E27FC236}">
                <a16:creationId xmlns:a16="http://schemas.microsoft.com/office/drawing/2014/main" id="{2218C65E-31D3-779C-5862-A0DF63A5D9C0}"/>
              </a:ext>
            </a:extLst>
          </p:cNvPr>
          <p:cNvSpPr/>
          <p:nvPr/>
        </p:nvSpPr>
        <p:spPr>
          <a:xfrm>
            <a:off x="5511099" y="1296438"/>
            <a:ext cx="1168104" cy="1168104"/>
          </a:xfrm>
          <a:prstGeom prst="ellipse">
            <a:avLst/>
          </a:prstGeom>
          <a:gradFill>
            <a:gsLst>
              <a:gs pos="100000">
                <a:srgbClr val="284BDC"/>
              </a:gs>
              <a:gs pos="0">
                <a:srgbClr val="1F8AE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Oval 119">
            <a:extLst>
              <a:ext uri="{FF2B5EF4-FFF2-40B4-BE49-F238E27FC236}">
                <a16:creationId xmlns:a16="http://schemas.microsoft.com/office/drawing/2014/main" id="{1ACF519F-37B1-96C7-E72B-CCFDC68032B0}"/>
              </a:ext>
            </a:extLst>
          </p:cNvPr>
          <p:cNvSpPr/>
          <p:nvPr/>
        </p:nvSpPr>
        <p:spPr>
          <a:xfrm>
            <a:off x="1539181" y="1840454"/>
            <a:ext cx="107811" cy="1078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Oval 120">
            <a:extLst>
              <a:ext uri="{FF2B5EF4-FFF2-40B4-BE49-F238E27FC236}">
                <a16:creationId xmlns:a16="http://schemas.microsoft.com/office/drawing/2014/main" id="{1323E1E0-B001-3778-8035-268D666011E7}"/>
              </a:ext>
            </a:extLst>
          </p:cNvPr>
          <p:cNvSpPr/>
          <p:nvPr/>
        </p:nvSpPr>
        <p:spPr>
          <a:xfrm>
            <a:off x="10601413" y="1840454"/>
            <a:ext cx="107811" cy="10781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Oval 37">
            <a:extLst>
              <a:ext uri="{FF2B5EF4-FFF2-40B4-BE49-F238E27FC236}">
                <a16:creationId xmlns:a16="http://schemas.microsoft.com/office/drawing/2014/main" id="{C8FACC65-A1F3-DD57-F91D-A4B37C115509}"/>
              </a:ext>
            </a:extLst>
          </p:cNvPr>
          <p:cNvSpPr/>
          <p:nvPr/>
        </p:nvSpPr>
        <p:spPr>
          <a:xfrm>
            <a:off x="7925627" y="3272755"/>
            <a:ext cx="877615" cy="877615"/>
          </a:xfrm>
          <a:prstGeom prst="ellipse">
            <a:avLst/>
          </a:prstGeom>
          <a:gradFill>
            <a:gsLst>
              <a:gs pos="100000">
                <a:srgbClr val="284BDC"/>
              </a:gs>
              <a:gs pos="0">
                <a:srgbClr val="1F8AE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Oval 37">
            <a:extLst>
              <a:ext uri="{FF2B5EF4-FFF2-40B4-BE49-F238E27FC236}">
                <a16:creationId xmlns:a16="http://schemas.microsoft.com/office/drawing/2014/main" id="{F647DB47-0D89-A241-CABD-5C9D1E33A1A1}"/>
              </a:ext>
            </a:extLst>
          </p:cNvPr>
          <p:cNvSpPr/>
          <p:nvPr/>
        </p:nvSpPr>
        <p:spPr>
          <a:xfrm>
            <a:off x="8182504" y="3597834"/>
            <a:ext cx="363862" cy="227456"/>
          </a:xfrm>
          <a:custGeom>
            <a:avLst/>
            <a:gdLst>
              <a:gd name="connsiteX0" fmla="*/ 218748 w 607427"/>
              <a:gd name="connsiteY0" fmla="*/ 211767 h 379713"/>
              <a:gd name="connsiteX1" fmla="*/ 303678 w 607427"/>
              <a:gd name="connsiteY1" fmla="*/ 286283 h 379713"/>
              <a:gd name="connsiteX2" fmla="*/ 388608 w 607427"/>
              <a:gd name="connsiteY2" fmla="*/ 211767 h 379713"/>
              <a:gd name="connsiteX3" fmla="*/ 580118 w 607427"/>
              <a:gd name="connsiteY3" fmla="*/ 379713 h 379713"/>
              <a:gd name="connsiteX4" fmla="*/ 27238 w 607427"/>
              <a:gd name="connsiteY4" fmla="*/ 379713 h 379713"/>
              <a:gd name="connsiteX5" fmla="*/ 607427 w 607427"/>
              <a:gd name="connsiteY5" fmla="*/ 19970 h 379713"/>
              <a:gd name="connsiteX6" fmla="*/ 607427 w 607427"/>
              <a:gd name="connsiteY6" fmla="*/ 359531 h 379713"/>
              <a:gd name="connsiteX7" fmla="*/ 413725 w 607427"/>
              <a:gd name="connsiteY7" fmla="*/ 189751 h 379713"/>
              <a:gd name="connsiteX8" fmla="*/ 0 w 607427"/>
              <a:gd name="connsiteY8" fmla="*/ 19970 h 379713"/>
              <a:gd name="connsiteX9" fmla="*/ 193561 w 607427"/>
              <a:gd name="connsiteY9" fmla="*/ 189751 h 379713"/>
              <a:gd name="connsiteX10" fmla="*/ 0 w 607427"/>
              <a:gd name="connsiteY10" fmla="*/ 359531 h 379713"/>
              <a:gd name="connsiteX11" fmla="*/ 27379 w 607427"/>
              <a:gd name="connsiteY11" fmla="*/ 0 h 379713"/>
              <a:gd name="connsiteX12" fmla="*/ 579906 w 607427"/>
              <a:gd name="connsiteY12" fmla="*/ 0 h 379713"/>
              <a:gd name="connsiteX13" fmla="*/ 303694 w 607427"/>
              <a:gd name="connsiteY13" fmla="*/ 242251 h 379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7427" h="379713">
                <a:moveTo>
                  <a:pt x="218748" y="211767"/>
                </a:moveTo>
                <a:lnTo>
                  <a:pt x="303678" y="286283"/>
                </a:lnTo>
                <a:lnTo>
                  <a:pt x="388608" y="211767"/>
                </a:lnTo>
                <a:lnTo>
                  <a:pt x="580118" y="379713"/>
                </a:lnTo>
                <a:lnTo>
                  <a:pt x="27238" y="379713"/>
                </a:lnTo>
                <a:close/>
                <a:moveTo>
                  <a:pt x="607427" y="19970"/>
                </a:moveTo>
                <a:lnTo>
                  <a:pt x="607427" y="359531"/>
                </a:lnTo>
                <a:lnTo>
                  <a:pt x="413725" y="189751"/>
                </a:lnTo>
                <a:close/>
                <a:moveTo>
                  <a:pt x="0" y="19970"/>
                </a:moveTo>
                <a:lnTo>
                  <a:pt x="193561" y="189751"/>
                </a:lnTo>
                <a:lnTo>
                  <a:pt x="0" y="359531"/>
                </a:lnTo>
                <a:close/>
                <a:moveTo>
                  <a:pt x="27379" y="0"/>
                </a:moveTo>
                <a:lnTo>
                  <a:pt x="579906" y="0"/>
                </a:lnTo>
                <a:lnTo>
                  <a:pt x="303694" y="2422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Oval 43">
            <a:extLst>
              <a:ext uri="{FF2B5EF4-FFF2-40B4-BE49-F238E27FC236}">
                <a16:creationId xmlns:a16="http://schemas.microsoft.com/office/drawing/2014/main" id="{E62E833F-1A19-AE23-DA24-1A636FA026AE}"/>
              </a:ext>
            </a:extLst>
          </p:cNvPr>
          <p:cNvSpPr/>
          <p:nvPr/>
        </p:nvSpPr>
        <p:spPr>
          <a:xfrm>
            <a:off x="1154279" y="3272755"/>
            <a:ext cx="877615" cy="877615"/>
          </a:xfrm>
          <a:prstGeom prst="ellipse">
            <a:avLst/>
          </a:prstGeom>
          <a:gradFill>
            <a:gsLst>
              <a:gs pos="100000">
                <a:srgbClr val="98D2F3"/>
              </a:gs>
              <a:gs pos="0">
                <a:srgbClr val="D4DAEC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Oval 43">
            <a:extLst>
              <a:ext uri="{FF2B5EF4-FFF2-40B4-BE49-F238E27FC236}">
                <a16:creationId xmlns:a16="http://schemas.microsoft.com/office/drawing/2014/main" id="{1BC69F93-9F1D-686B-F743-6FF6BD47F9B4}"/>
              </a:ext>
            </a:extLst>
          </p:cNvPr>
          <p:cNvSpPr/>
          <p:nvPr/>
        </p:nvSpPr>
        <p:spPr>
          <a:xfrm>
            <a:off x="1411156" y="3543827"/>
            <a:ext cx="363862" cy="335471"/>
          </a:xfrm>
          <a:custGeom>
            <a:avLst/>
            <a:gdLst>
              <a:gd name="connsiteX0" fmla="*/ 469488 w 578320"/>
              <a:gd name="connsiteY0" fmla="*/ 312166 h 533197"/>
              <a:gd name="connsiteX1" fmla="*/ 523904 w 578320"/>
              <a:gd name="connsiteY1" fmla="*/ 363740 h 533197"/>
              <a:gd name="connsiteX2" fmla="*/ 523904 w 578320"/>
              <a:gd name="connsiteY2" fmla="*/ 376634 h 533197"/>
              <a:gd name="connsiteX3" fmla="*/ 527594 w 578320"/>
              <a:gd name="connsiteY3" fmla="*/ 391369 h 533197"/>
              <a:gd name="connsiteX4" fmla="*/ 512837 w 578320"/>
              <a:gd name="connsiteY4" fmla="*/ 411630 h 533197"/>
              <a:gd name="connsiteX5" fmla="*/ 498080 w 578320"/>
              <a:gd name="connsiteY5" fmla="*/ 440180 h 533197"/>
              <a:gd name="connsiteX6" fmla="*/ 529438 w 578320"/>
              <a:gd name="connsiteY6" fmla="*/ 475176 h 533197"/>
              <a:gd name="connsiteX7" fmla="*/ 578320 w 578320"/>
              <a:gd name="connsiteY7" fmla="*/ 518462 h 533197"/>
              <a:gd name="connsiteX8" fmla="*/ 485168 w 578320"/>
              <a:gd name="connsiteY8" fmla="*/ 533197 h 533197"/>
              <a:gd name="connsiteX9" fmla="*/ 477789 w 578320"/>
              <a:gd name="connsiteY9" fmla="*/ 486228 h 533197"/>
              <a:gd name="connsiteX10" fmla="*/ 481478 w 578320"/>
              <a:gd name="connsiteY10" fmla="*/ 479781 h 533197"/>
              <a:gd name="connsiteX11" fmla="*/ 480556 w 578320"/>
              <a:gd name="connsiteY11" fmla="*/ 477939 h 533197"/>
              <a:gd name="connsiteX12" fmla="*/ 471333 w 578320"/>
              <a:gd name="connsiteY12" fmla="*/ 466888 h 533197"/>
              <a:gd name="connsiteX13" fmla="*/ 467644 w 578320"/>
              <a:gd name="connsiteY13" fmla="*/ 466888 h 533197"/>
              <a:gd name="connsiteX14" fmla="*/ 458421 w 578320"/>
              <a:gd name="connsiteY14" fmla="*/ 477939 h 533197"/>
              <a:gd name="connsiteX15" fmla="*/ 458421 w 578320"/>
              <a:gd name="connsiteY15" fmla="*/ 479781 h 533197"/>
              <a:gd name="connsiteX16" fmla="*/ 462110 w 578320"/>
              <a:gd name="connsiteY16" fmla="*/ 486228 h 533197"/>
              <a:gd name="connsiteX17" fmla="*/ 454732 w 578320"/>
              <a:gd name="connsiteY17" fmla="*/ 533197 h 533197"/>
              <a:gd name="connsiteX18" fmla="*/ 361579 w 578320"/>
              <a:gd name="connsiteY18" fmla="*/ 518462 h 533197"/>
              <a:gd name="connsiteX19" fmla="*/ 409539 w 578320"/>
              <a:gd name="connsiteY19" fmla="*/ 475176 h 533197"/>
              <a:gd name="connsiteX20" fmla="*/ 440897 w 578320"/>
              <a:gd name="connsiteY20" fmla="*/ 440180 h 533197"/>
              <a:gd name="connsiteX21" fmla="*/ 427063 w 578320"/>
              <a:gd name="connsiteY21" fmla="*/ 411630 h 533197"/>
              <a:gd name="connsiteX22" fmla="*/ 411383 w 578320"/>
              <a:gd name="connsiteY22" fmla="*/ 391369 h 533197"/>
              <a:gd name="connsiteX23" fmla="*/ 415995 w 578320"/>
              <a:gd name="connsiteY23" fmla="*/ 376634 h 533197"/>
              <a:gd name="connsiteX24" fmla="*/ 415995 w 578320"/>
              <a:gd name="connsiteY24" fmla="*/ 363740 h 533197"/>
              <a:gd name="connsiteX25" fmla="*/ 469488 w 578320"/>
              <a:gd name="connsiteY25" fmla="*/ 312166 h 533197"/>
              <a:gd name="connsiteX26" fmla="*/ 107909 w 578320"/>
              <a:gd name="connsiteY26" fmla="*/ 312166 h 533197"/>
              <a:gd name="connsiteX27" fmla="*/ 162325 w 578320"/>
              <a:gd name="connsiteY27" fmla="*/ 363740 h 533197"/>
              <a:gd name="connsiteX28" fmla="*/ 162325 w 578320"/>
              <a:gd name="connsiteY28" fmla="*/ 376634 h 533197"/>
              <a:gd name="connsiteX29" fmla="*/ 166937 w 578320"/>
              <a:gd name="connsiteY29" fmla="*/ 391369 h 533197"/>
              <a:gd name="connsiteX30" fmla="*/ 151257 w 578320"/>
              <a:gd name="connsiteY30" fmla="*/ 411630 h 533197"/>
              <a:gd name="connsiteX31" fmla="*/ 137423 w 578320"/>
              <a:gd name="connsiteY31" fmla="*/ 440180 h 533197"/>
              <a:gd name="connsiteX32" fmla="*/ 167859 w 578320"/>
              <a:gd name="connsiteY32" fmla="*/ 475176 h 533197"/>
              <a:gd name="connsiteX33" fmla="*/ 216741 w 578320"/>
              <a:gd name="connsiteY33" fmla="*/ 518462 h 533197"/>
              <a:gd name="connsiteX34" fmla="*/ 123588 w 578320"/>
              <a:gd name="connsiteY34" fmla="*/ 533197 h 533197"/>
              <a:gd name="connsiteX35" fmla="*/ 116210 w 578320"/>
              <a:gd name="connsiteY35" fmla="*/ 486228 h 533197"/>
              <a:gd name="connsiteX36" fmla="*/ 119899 w 578320"/>
              <a:gd name="connsiteY36" fmla="*/ 479781 h 533197"/>
              <a:gd name="connsiteX37" fmla="*/ 119899 w 578320"/>
              <a:gd name="connsiteY37" fmla="*/ 477939 h 533197"/>
              <a:gd name="connsiteX38" fmla="*/ 109754 w 578320"/>
              <a:gd name="connsiteY38" fmla="*/ 466888 h 533197"/>
              <a:gd name="connsiteX39" fmla="*/ 106987 w 578320"/>
              <a:gd name="connsiteY39" fmla="*/ 466888 h 533197"/>
              <a:gd name="connsiteX40" fmla="*/ 96842 w 578320"/>
              <a:gd name="connsiteY40" fmla="*/ 477939 h 533197"/>
              <a:gd name="connsiteX41" fmla="*/ 96842 w 578320"/>
              <a:gd name="connsiteY41" fmla="*/ 479781 h 533197"/>
              <a:gd name="connsiteX42" fmla="*/ 100531 w 578320"/>
              <a:gd name="connsiteY42" fmla="*/ 486228 h 533197"/>
              <a:gd name="connsiteX43" fmla="*/ 93152 w 578320"/>
              <a:gd name="connsiteY43" fmla="*/ 533197 h 533197"/>
              <a:gd name="connsiteX44" fmla="*/ 0 w 578320"/>
              <a:gd name="connsiteY44" fmla="*/ 518462 h 533197"/>
              <a:gd name="connsiteX45" fmla="*/ 48882 w 578320"/>
              <a:gd name="connsiteY45" fmla="*/ 475176 h 533197"/>
              <a:gd name="connsiteX46" fmla="*/ 79318 w 578320"/>
              <a:gd name="connsiteY46" fmla="*/ 440180 h 533197"/>
              <a:gd name="connsiteX47" fmla="*/ 65483 w 578320"/>
              <a:gd name="connsiteY47" fmla="*/ 411630 h 533197"/>
              <a:gd name="connsiteX48" fmla="*/ 49804 w 578320"/>
              <a:gd name="connsiteY48" fmla="*/ 391369 h 533197"/>
              <a:gd name="connsiteX49" fmla="*/ 54416 w 578320"/>
              <a:gd name="connsiteY49" fmla="*/ 376634 h 533197"/>
              <a:gd name="connsiteX50" fmla="*/ 54416 w 578320"/>
              <a:gd name="connsiteY50" fmla="*/ 363740 h 533197"/>
              <a:gd name="connsiteX51" fmla="*/ 107909 w 578320"/>
              <a:gd name="connsiteY51" fmla="*/ 312166 h 533197"/>
              <a:gd name="connsiteX52" fmla="*/ 288717 w 578320"/>
              <a:gd name="connsiteY52" fmla="*/ 237601 h 533197"/>
              <a:gd name="connsiteX53" fmla="*/ 303485 w 578320"/>
              <a:gd name="connsiteY53" fmla="*/ 252338 h 533197"/>
              <a:gd name="connsiteX54" fmla="*/ 303485 w 578320"/>
              <a:gd name="connsiteY54" fmla="*/ 331547 h 533197"/>
              <a:gd name="connsiteX55" fmla="*/ 384708 w 578320"/>
              <a:gd name="connsiteY55" fmla="*/ 398782 h 533197"/>
              <a:gd name="connsiteX56" fmla="*/ 386554 w 578320"/>
              <a:gd name="connsiteY56" fmla="*/ 419045 h 533197"/>
              <a:gd name="connsiteX57" fmla="*/ 375478 w 578320"/>
              <a:gd name="connsiteY57" fmla="*/ 423650 h 533197"/>
              <a:gd name="connsiteX58" fmla="*/ 366248 w 578320"/>
              <a:gd name="connsiteY58" fmla="*/ 420887 h 533197"/>
              <a:gd name="connsiteX59" fmla="*/ 288717 w 578320"/>
              <a:gd name="connsiteY59" fmla="*/ 356415 h 533197"/>
              <a:gd name="connsiteX60" fmla="*/ 212108 w 578320"/>
              <a:gd name="connsiteY60" fmla="*/ 420887 h 533197"/>
              <a:gd name="connsiteX61" fmla="*/ 191802 w 578320"/>
              <a:gd name="connsiteY61" fmla="*/ 419045 h 533197"/>
              <a:gd name="connsiteX62" fmla="*/ 193648 w 578320"/>
              <a:gd name="connsiteY62" fmla="*/ 398782 h 533197"/>
              <a:gd name="connsiteX63" fmla="*/ 274872 w 578320"/>
              <a:gd name="connsiteY63" fmla="*/ 331547 h 533197"/>
              <a:gd name="connsiteX64" fmla="*/ 274872 w 578320"/>
              <a:gd name="connsiteY64" fmla="*/ 252338 h 533197"/>
              <a:gd name="connsiteX65" fmla="*/ 288717 w 578320"/>
              <a:gd name="connsiteY65" fmla="*/ 237601 h 533197"/>
              <a:gd name="connsiteX66" fmla="*/ 288699 w 578320"/>
              <a:gd name="connsiteY66" fmla="*/ 0 h 533197"/>
              <a:gd name="connsiteX67" fmla="*/ 343115 w 578320"/>
              <a:gd name="connsiteY67" fmla="*/ 50653 h 533197"/>
              <a:gd name="connsiteX68" fmla="*/ 343115 w 578320"/>
              <a:gd name="connsiteY68" fmla="*/ 63546 h 533197"/>
              <a:gd name="connsiteX69" fmla="*/ 346805 w 578320"/>
              <a:gd name="connsiteY69" fmla="*/ 78282 h 533197"/>
              <a:gd name="connsiteX70" fmla="*/ 332048 w 578320"/>
              <a:gd name="connsiteY70" fmla="*/ 98543 h 533197"/>
              <a:gd name="connsiteX71" fmla="*/ 318213 w 578320"/>
              <a:gd name="connsiteY71" fmla="*/ 127093 h 533197"/>
              <a:gd name="connsiteX72" fmla="*/ 348649 w 578320"/>
              <a:gd name="connsiteY72" fmla="*/ 163010 h 533197"/>
              <a:gd name="connsiteX73" fmla="*/ 397531 w 578320"/>
              <a:gd name="connsiteY73" fmla="*/ 206295 h 533197"/>
              <a:gd name="connsiteX74" fmla="*/ 304379 w 578320"/>
              <a:gd name="connsiteY74" fmla="*/ 220110 h 533197"/>
              <a:gd name="connsiteX75" fmla="*/ 297000 w 578320"/>
              <a:gd name="connsiteY75" fmla="*/ 173141 h 533197"/>
              <a:gd name="connsiteX76" fmla="*/ 300689 w 578320"/>
              <a:gd name="connsiteY76" fmla="*/ 167615 h 533197"/>
              <a:gd name="connsiteX77" fmla="*/ 300689 w 578320"/>
              <a:gd name="connsiteY77" fmla="*/ 164852 h 533197"/>
              <a:gd name="connsiteX78" fmla="*/ 290544 w 578320"/>
              <a:gd name="connsiteY78" fmla="*/ 154722 h 533197"/>
              <a:gd name="connsiteX79" fmla="*/ 287777 w 578320"/>
              <a:gd name="connsiteY79" fmla="*/ 154722 h 533197"/>
              <a:gd name="connsiteX80" fmla="*/ 277632 w 578320"/>
              <a:gd name="connsiteY80" fmla="*/ 164852 h 533197"/>
              <a:gd name="connsiteX81" fmla="*/ 277632 w 578320"/>
              <a:gd name="connsiteY81" fmla="*/ 167615 h 533197"/>
              <a:gd name="connsiteX82" fmla="*/ 281321 w 578320"/>
              <a:gd name="connsiteY82" fmla="*/ 173141 h 533197"/>
              <a:gd name="connsiteX83" fmla="*/ 273943 w 578320"/>
              <a:gd name="connsiteY83" fmla="*/ 221031 h 533197"/>
              <a:gd name="connsiteX84" fmla="*/ 180790 w 578320"/>
              <a:gd name="connsiteY84" fmla="*/ 206295 h 533197"/>
              <a:gd name="connsiteX85" fmla="*/ 228750 w 578320"/>
              <a:gd name="connsiteY85" fmla="*/ 163010 h 533197"/>
              <a:gd name="connsiteX86" fmla="*/ 260108 w 578320"/>
              <a:gd name="connsiteY86" fmla="*/ 127093 h 533197"/>
              <a:gd name="connsiteX87" fmla="*/ 246274 w 578320"/>
              <a:gd name="connsiteY87" fmla="*/ 98543 h 533197"/>
              <a:gd name="connsiteX88" fmla="*/ 230594 w 578320"/>
              <a:gd name="connsiteY88" fmla="*/ 78282 h 533197"/>
              <a:gd name="connsiteX89" fmla="*/ 235206 w 578320"/>
              <a:gd name="connsiteY89" fmla="*/ 63546 h 533197"/>
              <a:gd name="connsiteX90" fmla="*/ 235206 w 578320"/>
              <a:gd name="connsiteY90" fmla="*/ 50653 h 533197"/>
              <a:gd name="connsiteX91" fmla="*/ 288699 w 578320"/>
              <a:gd name="connsiteY9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78320" h="533197">
                <a:moveTo>
                  <a:pt x="469488" y="312166"/>
                </a:moveTo>
                <a:cubicBezTo>
                  <a:pt x="499002" y="312166"/>
                  <a:pt x="523904" y="335190"/>
                  <a:pt x="523904" y="363740"/>
                </a:cubicBezTo>
                <a:lnTo>
                  <a:pt x="523904" y="376634"/>
                </a:lnTo>
                <a:cubicBezTo>
                  <a:pt x="523904" y="376634"/>
                  <a:pt x="529438" y="381238"/>
                  <a:pt x="527594" y="391369"/>
                </a:cubicBezTo>
                <a:cubicBezTo>
                  <a:pt x="526671" y="404262"/>
                  <a:pt x="512837" y="411630"/>
                  <a:pt x="512837" y="411630"/>
                </a:cubicBezTo>
                <a:cubicBezTo>
                  <a:pt x="512837" y="411630"/>
                  <a:pt x="509147" y="430970"/>
                  <a:pt x="498080" y="440180"/>
                </a:cubicBezTo>
                <a:cubicBezTo>
                  <a:pt x="494391" y="467809"/>
                  <a:pt x="513759" y="470572"/>
                  <a:pt x="529438" y="475176"/>
                </a:cubicBezTo>
                <a:cubicBezTo>
                  <a:pt x="555263" y="483465"/>
                  <a:pt x="578320" y="485307"/>
                  <a:pt x="578320" y="518462"/>
                </a:cubicBezTo>
                <a:cubicBezTo>
                  <a:pt x="578320" y="525829"/>
                  <a:pt x="543273" y="532276"/>
                  <a:pt x="485168" y="533197"/>
                </a:cubicBezTo>
                <a:lnTo>
                  <a:pt x="477789" y="486228"/>
                </a:lnTo>
                <a:lnTo>
                  <a:pt x="481478" y="479781"/>
                </a:lnTo>
                <a:cubicBezTo>
                  <a:pt x="481478" y="478860"/>
                  <a:pt x="481478" y="477939"/>
                  <a:pt x="480556" y="477939"/>
                </a:cubicBezTo>
                <a:lnTo>
                  <a:pt x="471333" y="466888"/>
                </a:lnTo>
                <a:cubicBezTo>
                  <a:pt x="470411" y="465967"/>
                  <a:pt x="468566" y="465967"/>
                  <a:pt x="467644" y="466888"/>
                </a:cubicBezTo>
                <a:lnTo>
                  <a:pt x="458421" y="477939"/>
                </a:lnTo>
                <a:cubicBezTo>
                  <a:pt x="457499" y="477939"/>
                  <a:pt x="457499" y="478860"/>
                  <a:pt x="458421" y="479781"/>
                </a:cubicBezTo>
                <a:lnTo>
                  <a:pt x="462110" y="486228"/>
                </a:lnTo>
                <a:lnTo>
                  <a:pt x="454732" y="533197"/>
                </a:lnTo>
                <a:cubicBezTo>
                  <a:pt x="396627" y="532276"/>
                  <a:pt x="361579" y="525829"/>
                  <a:pt x="361579" y="518462"/>
                </a:cubicBezTo>
                <a:cubicBezTo>
                  <a:pt x="361579" y="485307"/>
                  <a:pt x="384637" y="483465"/>
                  <a:pt x="409539" y="475176"/>
                </a:cubicBezTo>
                <a:cubicBezTo>
                  <a:pt x="425218" y="470572"/>
                  <a:pt x="444586" y="466888"/>
                  <a:pt x="440897" y="440180"/>
                </a:cubicBezTo>
                <a:cubicBezTo>
                  <a:pt x="430752" y="430970"/>
                  <a:pt x="427063" y="411630"/>
                  <a:pt x="427063" y="411630"/>
                </a:cubicBezTo>
                <a:cubicBezTo>
                  <a:pt x="427063" y="411630"/>
                  <a:pt x="413228" y="404262"/>
                  <a:pt x="411383" y="391369"/>
                </a:cubicBezTo>
                <a:cubicBezTo>
                  <a:pt x="410461" y="381238"/>
                  <a:pt x="415995" y="376634"/>
                  <a:pt x="415995" y="376634"/>
                </a:cubicBezTo>
                <a:lnTo>
                  <a:pt x="415995" y="363740"/>
                </a:lnTo>
                <a:cubicBezTo>
                  <a:pt x="415995" y="335190"/>
                  <a:pt x="439975" y="312166"/>
                  <a:pt x="469488" y="312166"/>
                </a:cubicBezTo>
                <a:close/>
                <a:moveTo>
                  <a:pt x="107909" y="312166"/>
                </a:moveTo>
                <a:cubicBezTo>
                  <a:pt x="138345" y="312166"/>
                  <a:pt x="162325" y="335190"/>
                  <a:pt x="162325" y="363740"/>
                </a:cubicBezTo>
                <a:lnTo>
                  <a:pt x="162325" y="376634"/>
                </a:lnTo>
                <a:cubicBezTo>
                  <a:pt x="162325" y="376634"/>
                  <a:pt x="167859" y="381238"/>
                  <a:pt x="166937" y="391369"/>
                </a:cubicBezTo>
                <a:cubicBezTo>
                  <a:pt x="165092" y="404262"/>
                  <a:pt x="151257" y="411630"/>
                  <a:pt x="151257" y="411630"/>
                </a:cubicBezTo>
                <a:cubicBezTo>
                  <a:pt x="151257" y="411630"/>
                  <a:pt x="147568" y="430970"/>
                  <a:pt x="137423" y="440180"/>
                </a:cubicBezTo>
                <a:cubicBezTo>
                  <a:pt x="132811" y="467809"/>
                  <a:pt x="152180" y="470572"/>
                  <a:pt x="167859" y="475176"/>
                </a:cubicBezTo>
                <a:cubicBezTo>
                  <a:pt x="193684" y="483465"/>
                  <a:pt x="216741" y="485307"/>
                  <a:pt x="216741" y="518462"/>
                </a:cubicBezTo>
                <a:cubicBezTo>
                  <a:pt x="216741" y="525829"/>
                  <a:pt x="181693" y="532276"/>
                  <a:pt x="123588" y="533197"/>
                </a:cubicBezTo>
                <a:lnTo>
                  <a:pt x="116210" y="486228"/>
                </a:lnTo>
                <a:lnTo>
                  <a:pt x="119899" y="479781"/>
                </a:lnTo>
                <a:cubicBezTo>
                  <a:pt x="120821" y="478860"/>
                  <a:pt x="119899" y="477939"/>
                  <a:pt x="119899" y="477939"/>
                </a:cubicBezTo>
                <a:lnTo>
                  <a:pt x="109754" y="466888"/>
                </a:lnTo>
                <a:cubicBezTo>
                  <a:pt x="108832" y="465967"/>
                  <a:pt x="107909" y="465967"/>
                  <a:pt x="106987" y="466888"/>
                </a:cubicBezTo>
                <a:lnTo>
                  <a:pt x="96842" y="477939"/>
                </a:lnTo>
                <a:cubicBezTo>
                  <a:pt x="96842" y="477939"/>
                  <a:pt x="95919" y="478860"/>
                  <a:pt x="96842" y="479781"/>
                </a:cubicBezTo>
                <a:lnTo>
                  <a:pt x="100531" y="486228"/>
                </a:lnTo>
                <a:lnTo>
                  <a:pt x="93152" y="533197"/>
                </a:lnTo>
                <a:cubicBezTo>
                  <a:pt x="35047" y="532276"/>
                  <a:pt x="0" y="525829"/>
                  <a:pt x="0" y="518462"/>
                </a:cubicBezTo>
                <a:cubicBezTo>
                  <a:pt x="0" y="485307"/>
                  <a:pt x="23057" y="483465"/>
                  <a:pt x="48882" y="475176"/>
                </a:cubicBezTo>
                <a:cubicBezTo>
                  <a:pt x="64561" y="470572"/>
                  <a:pt x="83929" y="466888"/>
                  <a:pt x="79318" y="440180"/>
                </a:cubicBezTo>
                <a:cubicBezTo>
                  <a:pt x="69173" y="430970"/>
                  <a:pt x="65483" y="411630"/>
                  <a:pt x="65483" y="411630"/>
                </a:cubicBezTo>
                <a:cubicBezTo>
                  <a:pt x="65483" y="411630"/>
                  <a:pt x="51649" y="404262"/>
                  <a:pt x="49804" y="391369"/>
                </a:cubicBezTo>
                <a:cubicBezTo>
                  <a:pt x="48882" y="381238"/>
                  <a:pt x="54416" y="376634"/>
                  <a:pt x="54416" y="376634"/>
                </a:cubicBezTo>
                <a:lnTo>
                  <a:pt x="54416" y="363740"/>
                </a:lnTo>
                <a:cubicBezTo>
                  <a:pt x="54416" y="335190"/>
                  <a:pt x="78396" y="312166"/>
                  <a:pt x="107909" y="312166"/>
                </a:cubicBezTo>
                <a:close/>
                <a:moveTo>
                  <a:pt x="288717" y="237601"/>
                </a:moveTo>
                <a:cubicBezTo>
                  <a:pt x="297024" y="237601"/>
                  <a:pt x="303485" y="244048"/>
                  <a:pt x="303485" y="252338"/>
                </a:cubicBezTo>
                <a:lnTo>
                  <a:pt x="303485" y="331547"/>
                </a:lnTo>
                <a:lnTo>
                  <a:pt x="384708" y="398782"/>
                </a:lnTo>
                <a:cubicBezTo>
                  <a:pt x="390246" y="403387"/>
                  <a:pt x="391169" y="412598"/>
                  <a:pt x="386554" y="419045"/>
                </a:cubicBezTo>
                <a:cubicBezTo>
                  <a:pt x="383785" y="421808"/>
                  <a:pt x="379170" y="423650"/>
                  <a:pt x="375478" y="423650"/>
                </a:cubicBezTo>
                <a:cubicBezTo>
                  <a:pt x="371786" y="423650"/>
                  <a:pt x="369017" y="422729"/>
                  <a:pt x="366248" y="420887"/>
                </a:cubicBezTo>
                <a:lnTo>
                  <a:pt x="288717" y="356415"/>
                </a:lnTo>
                <a:lnTo>
                  <a:pt x="212108" y="420887"/>
                </a:lnTo>
                <a:cubicBezTo>
                  <a:pt x="205647" y="425492"/>
                  <a:pt x="196417" y="424571"/>
                  <a:pt x="191802" y="419045"/>
                </a:cubicBezTo>
                <a:cubicBezTo>
                  <a:pt x="186264" y="412598"/>
                  <a:pt x="187187" y="403387"/>
                  <a:pt x="193648" y="398782"/>
                </a:cubicBezTo>
                <a:lnTo>
                  <a:pt x="274872" y="331547"/>
                </a:lnTo>
                <a:lnTo>
                  <a:pt x="274872" y="252338"/>
                </a:lnTo>
                <a:cubicBezTo>
                  <a:pt x="274872" y="244048"/>
                  <a:pt x="281333" y="237601"/>
                  <a:pt x="288717" y="237601"/>
                </a:cubicBezTo>
                <a:close/>
                <a:moveTo>
                  <a:pt x="288699" y="0"/>
                </a:moveTo>
                <a:cubicBezTo>
                  <a:pt x="318213" y="0"/>
                  <a:pt x="343115" y="22103"/>
                  <a:pt x="343115" y="50653"/>
                </a:cubicBezTo>
                <a:lnTo>
                  <a:pt x="343115" y="63546"/>
                </a:lnTo>
                <a:cubicBezTo>
                  <a:pt x="343115" y="63546"/>
                  <a:pt x="348649" y="68151"/>
                  <a:pt x="346805" y="78282"/>
                </a:cubicBezTo>
                <a:cubicBezTo>
                  <a:pt x="345882" y="92096"/>
                  <a:pt x="332048" y="98543"/>
                  <a:pt x="332048" y="98543"/>
                </a:cubicBezTo>
                <a:cubicBezTo>
                  <a:pt x="332048" y="98543"/>
                  <a:pt x="328358" y="117883"/>
                  <a:pt x="318213" y="127093"/>
                </a:cubicBezTo>
                <a:cubicBezTo>
                  <a:pt x="313602" y="154722"/>
                  <a:pt x="332970" y="157484"/>
                  <a:pt x="348649" y="163010"/>
                </a:cubicBezTo>
                <a:cubicBezTo>
                  <a:pt x="374474" y="171299"/>
                  <a:pt x="397531" y="172220"/>
                  <a:pt x="397531" y="206295"/>
                </a:cubicBezTo>
                <a:cubicBezTo>
                  <a:pt x="397531" y="212742"/>
                  <a:pt x="362484" y="219189"/>
                  <a:pt x="304379" y="220110"/>
                </a:cubicBezTo>
                <a:lnTo>
                  <a:pt x="297000" y="173141"/>
                </a:lnTo>
                <a:lnTo>
                  <a:pt x="300689" y="167615"/>
                </a:lnTo>
                <a:cubicBezTo>
                  <a:pt x="300689" y="166694"/>
                  <a:pt x="300689" y="165773"/>
                  <a:pt x="300689" y="164852"/>
                </a:cubicBezTo>
                <a:lnTo>
                  <a:pt x="290544" y="154722"/>
                </a:lnTo>
                <a:cubicBezTo>
                  <a:pt x="289622" y="153801"/>
                  <a:pt x="287777" y="153801"/>
                  <a:pt x="287777" y="154722"/>
                </a:cubicBezTo>
                <a:lnTo>
                  <a:pt x="277632" y="164852"/>
                </a:lnTo>
                <a:cubicBezTo>
                  <a:pt x="276710" y="165773"/>
                  <a:pt x="276710" y="166694"/>
                  <a:pt x="277632" y="167615"/>
                </a:cubicBezTo>
                <a:lnTo>
                  <a:pt x="281321" y="173141"/>
                </a:lnTo>
                <a:lnTo>
                  <a:pt x="273943" y="221031"/>
                </a:lnTo>
                <a:cubicBezTo>
                  <a:pt x="215838" y="219189"/>
                  <a:pt x="180790" y="212742"/>
                  <a:pt x="180790" y="206295"/>
                </a:cubicBezTo>
                <a:cubicBezTo>
                  <a:pt x="180790" y="172220"/>
                  <a:pt x="203848" y="171299"/>
                  <a:pt x="228750" y="163010"/>
                </a:cubicBezTo>
                <a:cubicBezTo>
                  <a:pt x="244429" y="157484"/>
                  <a:pt x="264720" y="154722"/>
                  <a:pt x="260108" y="127093"/>
                </a:cubicBezTo>
                <a:cubicBezTo>
                  <a:pt x="249963" y="117883"/>
                  <a:pt x="246274" y="98543"/>
                  <a:pt x="246274" y="98543"/>
                </a:cubicBezTo>
                <a:cubicBezTo>
                  <a:pt x="246274" y="98543"/>
                  <a:pt x="232439" y="92096"/>
                  <a:pt x="230594" y="78282"/>
                </a:cubicBezTo>
                <a:cubicBezTo>
                  <a:pt x="229672" y="68151"/>
                  <a:pt x="235206" y="63546"/>
                  <a:pt x="235206" y="63546"/>
                </a:cubicBezTo>
                <a:lnTo>
                  <a:pt x="235206" y="50653"/>
                </a:lnTo>
                <a:cubicBezTo>
                  <a:pt x="235206" y="22103"/>
                  <a:pt x="259186" y="0"/>
                  <a:pt x="2886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Oval 49">
            <a:extLst>
              <a:ext uri="{FF2B5EF4-FFF2-40B4-BE49-F238E27FC236}">
                <a16:creationId xmlns:a16="http://schemas.microsoft.com/office/drawing/2014/main" id="{5F6CBF98-AB01-96A7-BC0A-07249D01A061}"/>
              </a:ext>
            </a:extLst>
          </p:cNvPr>
          <p:cNvSpPr/>
          <p:nvPr/>
        </p:nvSpPr>
        <p:spPr>
          <a:xfrm>
            <a:off x="10182742" y="3272755"/>
            <a:ext cx="877615" cy="877615"/>
          </a:xfrm>
          <a:prstGeom prst="ellipse">
            <a:avLst/>
          </a:prstGeom>
          <a:gradFill>
            <a:gsLst>
              <a:gs pos="100000">
                <a:srgbClr val="98D2F3"/>
              </a:gs>
              <a:gs pos="0">
                <a:srgbClr val="D4DAEC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Oval 49">
            <a:extLst>
              <a:ext uri="{FF2B5EF4-FFF2-40B4-BE49-F238E27FC236}">
                <a16:creationId xmlns:a16="http://schemas.microsoft.com/office/drawing/2014/main" id="{841AAB30-421C-1EF7-2BBD-A41D2ACE8303}"/>
              </a:ext>
            </a:extLst>
          </p:cNvPr>
          <p:cNvSpPr/>
          <p:nvPr/>
        </p:nvSpPr>
        <p:spPr>
          <a:xfrm>
            <a:off x="10445509" y="3529632"/>
            <a:ext cx="352080" cy="363862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Oval 58">
            <a:extLst>
              <a:ext uri="{FF2B5EF4-FFF2-40B4-BE49-F238E27FC236}">
                <a16:creationId xmlns:a16="http://schemas.microsoft.com/office/drawing/2014/main" id="{7F54DAE0-5F29-9435-B38A-20CD21362DF5}"/>
              </a:ext>
            </a:extLst>
          </p:cNvPr>
          <p:cNvSpPr/>
          <p:nvPr/>
        </p:nvSpPr>
        <p:spPr>
          <a:xfrm>
            <a:off x="5668511" y="3272755"/>
            <a:ext cx="877615" cy="877615"/>
          </a:xfrm>
          <a:prstGeom prst="ellipse">
            <a:avLst/>
          </a:prstGeom>
          <a:gradFill>
            <a:gsLst>
              <a:gs pos="100000">
                <a:srgbClr val="98D2F3"/>
              </a:gs>
              <a:gs pos="0">
                <a:srgbClr val="D4DAEC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" name="Oval 58">
            <a:extLst>
              <a:ext uri="{FF2B5EF4-FFF2-40B4-BE49-F238E27FC236}">
                <a16:creationId xmlns:a16="http://schemas.microsoft.com/office/drawing/2014/main" id="{8A3BB5DF-AF9B-E1C6-FCF2-8894C6FB8656}"/>
              </a:ext>
            </a:extLst>
          </p:cNvPr>
          <p:cNvSpPr/>
          <p:nvPr/>
        </p:nvSpPr>
        <p:spPr>
          <a:xfrm>
            <a:off x="5925388" y="3529906"/>
            <a:ext cx="363862" cy="363313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Oval 71">
            <a:extLst>
              <a:ext uri="{FF2B5EF4-FFF2-40B4-BE49-F238E27FC236}">
                <a16:creationId xmlns:a16="http://schemas.microsoft.com/office/drawing/2014/main" id="{D155D512-3B05-F54B-7E67-2A05477A6FAD}"/>
              </a:ext>
            </a:extLst>
          </p:cNvPr>
          <p:cNvSpPr/>
          <p:nvPr/>
        </p:nvSpPr>
        <p:spPr>
          <a:xfrm>
            <a:off x="3411395" y="3272755"/>
            <a:ext cx="877615" cy="877615"/>
          </a:xfrm>
          <a:prstGeom prst="ellipse">
            <a:avLst/>
          </a:prstGeom>
          <a:gradFill>
            <a:gsLst>
              <a:gs pos="100000">
                <a:srgbClr val="284BDC"/>
              </a:gs>
              <a:gs pos="0">
                <a:srgbClr val="1F8AE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Oval 71">
            <a:extLst>
              <a:ext uri="{FF2B5EF4-FFF2-40B4-BE49-F238E27FC236}">
                <a16:creationId xmlns:a16="http://schemas.microsoft.com/office/drawing/2014/main" id="{C5373D8C-CAA6-C99D-352E-CC4710D2FF58}"/>
              </a:ext>
            </a:extLst>
          </p:cNvPr>
          <p:cNvSpPr/>
          <p:nvPr/>
        </p:nvSpPr>
        <p:spPr>
          <a:xfrm>
            <a:off x="3668272" y="3543552"/>
            <a:ext cx="363862" cy="336021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Oval 116">
            <a:extLst>
              <a:ext uri="{FF2B5EF4-FFF2-40B4-BE49-F238E27FC236}">
                <a16:creationId xmlns:a16="http://schemas.microsoft.com/office/drawing/2014/main" id="{51E594ED-FA22-B9CB-F179-2261ED6A84EB}"/>
              </a:ext>
            </a:extLst>
          </p:cNvPr>
          <p:cNvSpPr/>
          <p:nvPr/>
        </p:nvSpPr>
        <p:spPr>
          <a:xfrm>
            <a:off x="5853002" y="1674280"/>
            <a:ext cx="484298" cy="412420"/>
          </a:xfrm>
          <a:custGeom>
            <a:avLst/>
            <a:gdLst>
              <a:gd name="connsiteX0" fmla="*/ 303714 w 607639"/>
              <a:gd name="connsiteY0" fmla="*/ 173520 h 517456"/>
              <a:gd name="connsiteX1" fmla="*/ 337586 w 607639"/>
              <a:gd name="connsiteY1" fmla="*/ 207321 h 517456"/>
              <a:gd name="connsiteX2" fmla="*/ 303714 w 607639"/>
              <a:gd name="connsiteY2" fmla="*/ 241122 h 517456"/>
              <a:gd name="connsiteX3" fmla="*/ 269842 w 607639"/>
              <a:gd name="connsiteY3" fmla="*/ 207321 h 517456"/>
              <a:gd name="connsiteX4" fmla="*/ 303714 w 607639"/>
              <a:gd name="connsiteY4" fmla="*/ 173520 h 517456"/>
              <a:gd name="connsiteX5" fmla="*/ 303758 w 607639"/>
              <a:gd name="connsiteY5" fmla="*/ 139994 h 517456"/>
              <a:gd name="connsiteX6" fmla="*/ 236373 w 607639"/>
              <a:gd name="connsiteY6" fmla="*/ 207277 h 517456"/>
              <a:gd name="connsiteX7" fmla="*/ 303758 w 607639"/>
              <a:gd name="connsiteY7" fmla="*/ 274559 h 517456"/>
              <a:gd name="connsiteX8" fmla="*/ 371054 w 607639"/>
              <a:gd name="connsiteY8" fmla="*/ 207277 h 517456"/>
              <a:gd name="connsiteX9" fmla="*/ 303758 w 607639"/>
              <a:gd name="connsiteY9" fmla="*/ 139994 h 517456"/>
              <a:gd name="connsiteX10" fmla="*/ 282839 w 607639"/>
              <a:gd name="connsiteY10" fmla="*/ 68801 h 517456"/>
              <a:gd name="connsiteX11" fmla="*/ 303669 w 607639"/>
              <a:gd name="connsiteY11" fmla="*/ 68801 h 517456"/>
              <a:gd name="connsiteX12" fmla="*/ 303847 w 607639"/>
              <a:gd name="connsiteY12" fmla="*/ 68801 h 517456"/>
              <a:gd name="connsiteX13" fmla="*/ 324588 w 607639"/>
              <a:gd name="connsiteY13" fmla="*/ 68801 h 517456"/>
              <a:gd name="connsiteX14" fmla="*/ 327703 w 607639"/>
              <a:gd name="connsiteY14" fmla="*/ 99465 h 517456"/>
              <a:gd name="connsiteX15" fmla="*/ 363221 w 607639"/>
              <a:gd name="connsiteY15" fmla="*/ 114219 h 517456"/>
              <a:gd name="connsiteX16" fmla="*/ 387166 w 607639"/>
              <a:gd name="connsiteY16" fmla="*/ 94665 h 517456"/>
              <a:gd name="connsiteX17" fmla="*/ 416541 w 607639"/>
              <a:gd name="connsiteY17" fmla="*/ 124085 h 517456"/>
              <a:gd name="connsiteX18" fmla="*/ 396958 w 607639"/>
              <a:gd name="connsiteY18" fmla="*/ 147993 h 517456"/>
              <a:gd name="connsiteX19" fmla="*/ 411645 w 607639"/>
              <a:gd name="connsiteY19" fmla="*/ 183457 h 517456"/>
              <a:gd name="connsiteX20" fmla="*/ 442445 w 607639"/>
              <a:gd name="connsiteY20" fmla="*/ 186479 h 517456"/>
              <a:gd name="connsiteX21" fmla="*/ 442445 w 607639"/>
              <a:gd name="connsiteY21" fmla="*/ 228075 h 517456"/>
              <a:gd name="connsiteX22" fmla="*/ 411645 w 607639"/>
              <a:gd name="connsiteY22" fmla="*/ 231185 h 517456"/>
              <a:gd name="connsiteX23" fmla="*/ 396958 w 607639"/>
              <a:gd name="connsiteY23" fmla="*/ 266649 h 517456"/>
              <a:gd name="connsiteX24" fmla="*/ 416541 w 607639"/>
              <a:gd name="connsiteY24" fmla="*/ 290558 h 517456"/>
              <a:gd name="connsiteX25" fmla="*/ 387166 w 607639"/>
              <a:gd name="connsiteY25" fmla="*/ 319977 h 517456"/>
              <a:gd name="connsiteX26" fmla="*/ 363221 w 607639"/>
              <a:gd name="connsiteY26" fmla="*/ 300423 h 517456"/>
              <a:gd name="connsiteX27" fmla="*/ 327703 w 607639"/>
              <a:gd name="connsiteY27" fmla="*/ 315177 h 517456"/>
              <a:gd name="connsiteX28" fmla="*/ 324588 w 607639"/>
              <a:gd name="connsiteY28" fmla="*/ 345841 h 517456"/>
              <a:gd name="connsiteX29" fmla="*/ 303847 w 607639"/>
              <a:gd name="connsiteY29" fmla="*/ 345841 h 517456"/>
              <a:gd name="connsiteX30" fmla="*/ 303669 w 607639"/>
              <a:gd name="connsiteY30" fmla="*/ 345841 h 517456"/>
              <a:gd name="connsiteX31" fmla="*/ 282839 w 607639"/>
              <a:gd name="connsiteY31" fmla="*/ 345841 h 517456"/>
              <a:gd name="connsiteX32" fmla="*/ 279813 w 607639"/>
              <a:gd name="connsiteY32" fmla="*/ 315177 h 517456"/>
              <a:gd name="connsiteX33" fmla="*/ 244295 w 607639"/>
              <a:gd name="connsiteY33" fmla="*/ 300423 h 517456"/>
              <a:gd name="connsiteX34" fmla="*/ 220350 w 607639"/>
              <a:gd name="connsiteY34" fmla="*/ 319977 h 517456"/>
              <a:gd name="connsiteX35" fmla="*/ 190886 w 607639"/>
              <a:gd name="connsiteY35" fmla="*/ 290558 h 517456"/>
              <a:gd name="connsiteX36" fmla="*/ 210558 w 607639"/>
              <a:gd name="connsiteY36" fmla="*/ 266649 h 517456"/>
              <a:gd name="connsiteX37" fmla="*/ 195782 w 607639"/>
              <a:gd name="connsiteY37" fmla="*/ 231185 h 517456"/>
              <a:gd name="connsiteX38" fmla="*/ 164982 w 607639"/>
              <a:gd name="connsiteY38" fmla="*/ 228075 h 517456"/>
              <a:gd name="connsiteX39" fmla="*/ 164982 w 607639"/>
              <a:gd name="connsiteY39" fmla="*/ 186568 h 517456"/>
              <a:gd name="connsiteX40" fmla="*/ 195782 w 607639"/>
              <a:gd name="connsiteY40" fmla="*/ 183457 h 517456"/>
              <a:gd name="connsiteX41" fmla="*/ 210558 w 607639"/>
              <a:gd name="connsiteY41" fmla="*/ 147993 h 517456"/>
              <a:gd name="connsiteX42" fmla="*/ 190886 w 607639"/>
              <a:gd name="connsiteY42" fmla="*/ 124085 h 517456"/>
              <a:gd name="connsiteX43" fmla="*/ 220350 w 607639"/>
              <a:gd name="connsiteY43" fmla="*/ 94665 h 517456"/>
              <a:gd name="connsiteX44" fmla="*/ 244295 w 607639"/>
              <a:gd name="connsiteY44" fmla="*/ 114219 h 517456"/>
              <a:gd name="connsiteX45" fmla="*/ 279813 w 607639"/>
              <a:gd name="connsiteY45" fmla="*/ 99465 h 517456"/>
              <a:gd name="connsiteX46" fmla="*/ 38005 w 607639"/>
              <a:gd name="connsiteY46" fmla="*/ 37951 h 517456"/>
              <a:gd name="connsiteX47" fmla="*/ 38005 w 607639"/>
              <a:gd name="connsiteY47" fmla="*/ 376049 h 517456"/>
              <a:gd name="connsiteX48" fmla="*/ 569634 w 607639"/>
              <a:gd name="connsiteY48" fmla="*/ 376049 h 517456"/>
              <a:gd name="connsiteX49" fmla="*/ 569634 w 607639"/>
              <a:gd name="connsiteY49" fmla="*/ 37951 h 517456"/>
              <a:gd name="connsiteX50" fmla="*/ 28482 w 607639"/>
              <a:gd name="connsiteY50" fmla="*/ 0 h 517456"/>
              <a:gd name="connsiteX51" fmla="*/ 579157 w 607639"/>
              <a:gd name="connsiteY51" fmla="*/ 0 h 517456"/>
              <a:gd name="connsiteX52" fmla="*/ 607639 w 607639"/>
              <a:gd name="connsiteY52" fmla="*/ 28441 h 517456"/>
              <a:gd name="connsiteX53" fmla="*/ 607639 w 607639"/>
              <a:gd name="connsiteY53" fmla="*/ 385559 h 517456"/>
              <a:gd name="connsiteX54" fmla="*/ 579157 w 607639"/>
              <a:gd name="connsiteY54" fmla="*/ 414000 h 517456"/>
              <a:gd name="connsiteX55" fmla="*/ 351304 w 607639"/>
              <a:gd name="connsiteY55" fmla="*/ 414000 h 517456"/>
              <a:gd name="connsiteX56" fmla="*/ 351304 w 607639"/>
              <a:gd name="connsiteY56" fmla="*/ 479593 h 517456"/>
              <a:gd name="connsiteX57" fmla="*/ 437906 w 607639"/>
              <a:gd name="connsiteY57" fmla="*/ 479593 h 517456"/>
              <a:gd name="connsiteX58" fmla="*/ 437906 w 607639"/>
              <a:gd name="connsiteY58" fmla="*/ 517456 h 517456"/>
              <a:gd name="connsiteX59" fmla="*/ 169733 w 607639"/>
              <a:gd name="connsiteY59" fmla="*/ 517456 h 517456"/>
              <a:gd name="connsiteX60" fmla="*/ 169733 w 607639"/>
              <a:gd name="connsiteY60" fmla="*/ 479593 h 517456"/>
              <a:gd name="connsiteX61" fmla="*/ 256335 w 607639"/>
              <a:gd name="connsiteY61" fmla="*/ 479593 h 517456"/>
              <a:gd name="connsiteX62" fmla="*/ 256335 w 607639"/>
              <a:gd name="connsiteY62" fmla="*/ 414000 h 517456"/>
              <a:gd name="connsiteX63" fmla="*/ 28482 w 607639"/>
              <a:gd name="connsiteY63" fmla="*/ 414000 h 517456"/>
              <a:gd name="connsiteX64" fmla="*/ 0 w 607639"/>
              <a:gd name="connsiteY64" fmla="*/ 385559 h 517456"/>
              <a:gd name="connsiteX65" fmla="*/ 0 w 607639"/>
              <a:gd name="connsiteY65" fmla="*/ 28441 h 517456"/>
              <a:gd name="connsiteX66" fmla="*/ 28482 w 607639"/>
              <a:gd name="connsiteY66" fmla="*/ 0 h 5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517456">
                <a:moveTo>
                  <a:pt x="303714" y="173520"/>
                </a:moveTo>
                <a:cubicBezTo>
                  <a:pt x="322421" y="173520"/>
                  <a:pt x="337586" y="188653"/>
                  <a:pt x="337586" y="207321"/>
                </a:cubicBezTo>
                <a:cubicBezTo>
                  <a:pt x="337586" y="225989"/>
                  <a:pt x="322421" y="241122"/>
                  <a:pt x="303714" y="241122"/>
                </a:cubicBezTo>
                <a:cubicBezTo>
                  <a:pt x="285007" y="241122"/>
                  <a:pt x="269842" y="225989"/>
                  <a:pt x="269842" y="207321"/>
                </a:cubicBezTo>
                <a:cubicBezTo>
                  <a:pt x="269842" y="188653"/>
                  <a:pt x="285007" y="173520"/>
                  <a:pt x="303714" y="173520"/>
                </a:cubicBezTo>
                <a:close/>
                <a:moveTo>
                  <a:pt x="303758" y="139994"/>
                </a:moveTo>
                <a:cubicBezTo>
                  <a:pt x="266549" y="139994"/>
                  <a:pt x="236373" y="170125"/>
                  <a:pt x="236373" y="207277"/>
                </a:cubicBezTo>
                <a:cubicBezTo>
                  <a:pt x="236373" y="244517"/>
                  <a:pt x="266549" y="274559"/>
                  <a:pt x="303758" y="274559"/>
                </a:cubicBezTo>
                <a:cubicBezTo>
                  <a:pt x="340967" y="274559"/>
                  <a:pt x="371054" y="244517"/>
                  <a:pt x="371054" y="207277"/>
                </a:cubicBezTo>
                <a:cubicBezTo>
                  <a:pt x="371054" y="170125"/>
                  <a:pt x="340967" y="139994"/>
                  <a:pt x="303758" y="139994"/>
                </a:cubicBezTo>
                <a:close/>
                <a:moveTo>
                  <a:pt x="282839" y="68801"/>
                </a:moveTo>
                <a:lnTo>
                  <a:pt x="303669" y="68801"/>
                </a:lnTo>
                <a:lnTo>
                  <a:pt x="303847" y="68801"/>
                </a:lnTo>
                <a:lnTo>
                  <a:pt x="324588" y="68801"/>
                </a:lnTo>
                <a:lnTo>
                  <a:pt x="327703" y="99465"/>
                </a:lnTo>
                <a:cubicBezTo>
                  <a:pt x="340522" y="102309"/>
                  <a:pt x="352450" y="107375"/>
                  <a:pt x="363221" y="114219"/>
                </a:cubicBezTo>
                <a:lnTo>
                  <a:pt x="387166" y="94665"/>
                </a:lnTo>
                <a:lnTo>
                  <a:pt x="416541" y="124085"/>
                </a:lnTo>
                <a:lnTo>
                  <a:pt x="396958" y="147993"/>
                </a:lnTo>
                <a:cubicBezTo>
                  <a:pt x="403812" y="158748"/>
                  <a:pt x="408797" y="170658"/>
                  <a:pt x="411645" y="183457"/>
                </a:cubicBezTo>
                <a:lnTo>
                  <a:pt x="442445" y="186479"/>
                </a:lnTo>
                <a:lnTo>
                  <a:pt x="442445" y="228075"/>
                </a:lnTo>
                <a:lnTo>
                  <a:pt x="411645" y="231185"/>
                </a:lnTo>
                <a:cubicBezTo>
                  <a:pt x="408886" y="243984"/>
                  <a:pt x="403812" y="255894"/>
                  <a:pt x="396958" y="266649"/>
                </a:cubicBezTo>
                <a:lnTo>
                  <a:pt x="416541" y="290558"/>
                </a:lnTo>
                <a:lnTo>
                  <a:pt x="387166" y="319977"/>
                </a:lnTo>
                <a:lnTo>
                  <a:pt x="363221" y="300423"/>
                </a:lnTo>
                <a:cubicBezTo>
                  <a:pt x="352450" y="307267"/>
                  <a:pt x="340522" y="312333"/>
                  <a:pt x="327703" y="315177"/>
                </a:cubicBezTo>
                <a:lnTo>
                  <a:pt x="324588" y="345841"/>
                </a:lnTo>
                <a:lnTo>
                  <a:pt x="303847" y="345841"/>
                </a:lnTo>
                <a:lnTo>
                  <a:pt x="303669" y="345841"/>
                </a:lnTo>
                <a:lnTo>
                  <a:pt x="282839" y="345841"/>
                </a:lnTo>
                <a:lnTo>
                  <a:pt x="279813" y="315177"/>
                </a:lnTo>
                <a:cubicBezTo>
                  <a:pt x="266994" y="312333"/>
                  <a:pt x="254977" y="307267"/>
                  <a:pt x="244295" y="300423"/>
                </a:cubicBezTo>
                <a:lnTo>
                  <a:pt x="220350" y="319977"/>
                </a:lnTo>
                <a:lnTo>
                  <a:pt x="190886" y="290558"/>
                </a:lnTo>
                <a:lnTo>
                  <a:pt x="210558" y="266649"/>
                </a:lnTo>
                <a:cubicBezTo>
                  <a:pt x="203704" y="255894"/>
                  <a:pt x="198630" y="243984"/>
                  <a:pt x="195782" y="231185"/>
                </a:cubicBezTo>
                <a:lnTo>
                  <a:pt x="164982" y="228075"/>
                </a:lnTo>
                <a:lnTo>
                  <a:pt x="164982" y="186568"/>
                </a:lnTo>
                <a:lnTo>
                  <a:pt x="195782" y="183457"/>
                </a:lnTo>
                <a:cubicBezTo>
                  <a:pt x="198630" y="170658"/>
                  <a:pt x="203704" y="158748"/>
                  <a:pt x="210558" y="147993"/>
                </a:cubicBezTo>
                <a:lnTo>
                  <a:pt x="190886" y="124085"/>
                </a:lnTo>
                <a:lnTo>
                  <a:pt x="220350" y="94665"/>
                </a:lnTo>
                <a:lnTo>
                  <a:pt x="244295" y="114219"/>
                </a:lnTo>
                <a:cubicBezTo>
                  <a:pt x="254977" y="107375"/>
                  <a:pt x="266905" y="102309"/>
                  <a:pt x="279813" y="99465"/>
                </a:cubicBezTo>
                <a:close/>
                <a:moveTo>
                  <a:pt x="38005" y="37951"/>
                </a:moveTo>
                <a:lnTo>
                  <a:pt x="38005" y="376049"/>
                </a:lnTo>
                <a:lnTo>
                  <a:pt x="569634" y="376049"/>
                </a:lnTo>
                <a:lnTo>
                  <a:pt x="569634" y="37951"/>
                </a:lnTo>
                <a:close/>
                <a:moveTo>
                  <a:pt x="28482" y="0"/>
                </a:moveTo>
                <a:lnTo>
                  <a:pt x="579157" y="0"/>
                </a:lnTo>
                <a:cubicBezTo>
                  <a:pt x="594822" y="0"/>
                  <a:pt x="607639" y="12799"/>
                  <a:pt x="607639" y="28441"/>
                </a:cubicBezTo>
                <a:lnTo>
                  <a:pt x="607639" y="385559"/>
                </a:lnTo>
                <a:cubicBezTo>
                  <a:pt x="607639" y="401202"/>
                  <a:pt x="594822" y="414000"/>
                  <a:pt x="579157" y="414000"/>
                </a:cubicBezTo>
                <a:lnTo>
                  <a:pt x="351304" y="414000"/>
                </a:lnTo>
                <a:lnTo>
                  <a:pt x="351304" y="479593"/>
                </a:lnTo>
                <a:lnTo>
                  <a:pt x="437906" y="479593"/>
                </a:lnTo>
                <a:lnTo>
                  <a:pt x="437906" y="517456"/>
                </a:lnTo>
                <a:lnTo>
                  <a:pt x="169733" y="517456"/>
                </a:lnTo>
                <a:lnTo>
                  <a:pt x="169733" y="479593"/>
                </a:lnTo>
                <a:lnTo>
                  <a:pt x="256335" y="479593"/>
                </a:lnTo>
                <a:lnTo>
                  <a:pt x="256335" y="414000"/>
                </a:lnTo>
                <a:lnTo>
                  <a:pt x="28482" y="414000"/>
                </a:lnTo>
                <a:cubicBezTo>
                  <a:pt x="12817" y="414000"/>
                  <a:pt x="0" y="401202"/>
                  <a:pt x="0" y="385559"/>
                </a:cubicBezTo>
                <a:lnTo>
                  <a:pt x="0" y="28441"/>
                </a:lnTo>
                <a:cubicBezTo>
                  <a:pt x="0" y="12799"/>
                  <a:pt x="12817" y="0"/>
                  <a:pt x="284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A670E71-D403-2F0F-1794-413C06DD4E7A}"/>
              </a:ext>
            </a:extLst>
          </p:cNvPr>
          <p:cNvSpPr/>
          <p:nvPr/>
        </p:nvSpPr>
        <p:spPr>
          <a:xfrm>
            <a:off x="4850781" y="2594344"/>
            <a:ext cx="2501951" cy="4033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01E3264-0C70-E52E-0AF7-E65181417968}"/>
              </a:ext>
            </a:extLst>
          </p:cNvPr>
          <p:cNvGrpSpPr/>
          <p:nvPr/>
        </p:nvGrpSpPr>
        <p:grpSpPr>
          <a:xfrm>
            <a:off x="631658" y="4305278"/>
            <a:ext cx="1922856" cy="1122969"/>
            <a:chOff x="554554" y="4399087"/>
            <a:chExt cx="1922856" cy="112296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BC7A25E-7B01-5315-14DA-50561B40ABE3}"/>
                </a:ext>
              </a:extLst>
            </p:cNvPr>
            <p:cNvSpPr txBox="1"/>
            <p:nvPr/>
          </p:nvSpPr>
          <p:spPr>
            <a:xfrm>
              <a:off x="732550" y="4399087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B93E27D-68FF-D6FF-DB2D-8CC2210D2B89}"/>
                </a:ext>
              </a:extLst>
            </p:cNvPr>
            <p:cNvSpPr txBox="1"/>
            <p:nvPr/>
          </p:nvSpPr>
          <p:spPr>
            <a:xfrm>
              <a:off x="554554" y="4725299"/>
              <a:ext cx="192285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AFB40F9-7F45-4680-3EEC-5C1BC1E10BEF}"/>
              </a:ext>
            </a:extLst>
          </p:cNvPr>
          <p:cNvGrpSpPr/>
          <p:nvPr/>
        </p:nvGrpSpPr>
        <p:grpSpPr>
          <a:xfrm>
            <a:off x="2888774" y="4305278"/>
            <a:ext cx="1922856" cy="1122969"/>
            <a:chOff x="554554" y="4399087"/>
            <a:chExt cx="1922856" cy="112296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5B1EDF99-3AEB-B860-B4CB-E5D49A113ED4}"/>
                </a:ext>
              </a:extLst>
            </p:cNvPr>
            <p:cNvSpPr txBox="1"/>
            <p:nvPr/>
          </p:nvSpPr>
          <p:spPr>
            <a:xfrm>
              <a:off x="732550" y="4399087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D8BF1ED-4BF0-1791-B650-03133CB70A9D}"/>
                </a:ext>
              </a:extLst>
            </p:cNvPr>
            <p:cNvSpPr txBox="1"/>
            <p:nvPr/>
          </p:nvSpPr>
          <p:spPr>
            <a:xfrm>
              <a:off x="554554" y="4725299"/>
              <a:ext cx="192285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918EF44-9FCF-CB42-C027-BC33C4DCA77E}"/>
              </a:ext>
            </a:extLst>
          </p:cNvPr>
          <p:cNvGrpSpPr/>
          <p:nvPr/>
        </p:nvGrpSpPr>
        <p:grpSpPr>
          <a:xfrm>
            <a:off x="5133723" y="4305278"/>
            <a:ext cx="1922856" cy="1122969"/>
            <a:chOff x="554554" y="4399087"/>
            <a:chExt cx="1922856" cy="112296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C3580FE-7561-1933-E24B-2EF0D50AB75F}"/>
                </a:ext>
              </a:extLst>
            </p:cNvPr>
            <p:cNvSpPr txBox="1"/>
            <p:nvPr/>
          </p:nvSpPr>
          <p:spPr>
            <a:xfrm>
              <a:off x="732550" y="4399087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7C6F0FB-3A81-42B8-CD96-D92BE7A3E1AD}"/>
                </a:ext>
              </a:extLst>
            </p:cNvPr>
            <p:cNvSpPr txBox="1"/>
            <p:nvPr/>
          </p:nvSpPr>
          <p:spPr>
            <a:xfrm>
              <a:off x="554554" y="4725299"/>
              <a:ext cx="192285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CD3D5AD-C2ED-1AB4-329D-B4109B5F5F62}"/>
              </a:ext>
            </a:extLst>
          </p:cNvPr>
          <p:cNvGrpSpPr/>
          <p:nvPr/>
        </p:nvGrpSpPr>
        <p:grpSpPr>
          <a:xfrm>
            <a:off x="7398906" y="4305278"/>
            <a:ext cx="1922856" cy="1122969"/>
            <a:chOff x="554554" y="4399087"/>
            <a:chExt cx="1922856" cy="1122969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2E261C8-558A-7E8A-46C6-42457EC237F4}"/>
                </a:ext>
              </a:extLst>
            </p:cNvPr>
            <p:cNvSpPr txBox="1"/>
            <p:nvPr/>
          </p:nvSpPr>
          <p:spPr>
            <a:xfrm>
              <a:off x="732550" y="4399087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EE4C5D4F-ED89-1F4F-49B2-DD205430F64A}"/>
                </a:ext>
              </a:extLst>
            </p:cNvPr>
            <p:cNvSpPr txBox="1"/>
            <p:nvPr/>
          </p:nvSpPr>
          <p:spPr>
            <a:xfrm>
              <a:off x="554554" y="4725299"/>
              <a:ext cx="192285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7F4BF99-F30B-D00D-823F-5489A9F1B245}"/>
              </a:ext>
            </a:extLst>
          </p:cNvPr>
          <p:cNvGrpSpPr/>
          <p:nvPr/>
        </p:nvGrpSpPr>
        <p:grpSpPr>
          <a:xfrm>
            <a:off x="9660121" y="4305278"/>
            <a:ext cx="1922856" cy="1122969"/>
            <a:chOff x="554554" y="4399087"/>
            <a:chExt cx="1922856" cy="1122969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067C35B-4CC1-218F-056D-035B39BA0DAF}"/>
                </a:ext>
              </a:extLst>
            </p:cNvPr>
            <p:cNvSpPr txBox="1"/>
            <p:nvPr/>
          </p:nvSpPr>
          <p:spPr>
            <a:xfrm>
              <a:off x="732550" y="4399087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22DDC2E-100D-CE4A-E21B-E4B7E1E61B05}"/>
                </a:ext>
              </a:extLst>
            </p:cNvPr>
            <p:cNvSpPr txBox="1"/>
            <p:nvPr/>
          </p:nvSpPr>
          <p:spPr>
            <a:xfrm>
              <a:off x="554554" y="4725299"/>
              <a:ext cx="192285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7195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B54806A-EB71-595F-1934-6DD859D743C2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明年工作计划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A183EBE-F479-D713-9442-6690CC05D7E4}"/>
              </a:ext>
            </a:extLst>
          </p:cNvPr>
          <p:cNvGrpSpPr/>
          <p:nvPr/>
        </p:nvGrpSpPr>
        <p:grpSpPr>
          <a:xfrm>
            <a:off x="2566383" y="2191058"/>
            <a:ext cx="7059234" cy="3053187"/>
            <a:chOff x="2350822" y="2344139"/>
            <a:chExt cx="7059234" cy="305318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9B04C0BF-2E94-F81D-1510-5011F7A7F7FD}"/>
                </a:ext>
              </a:extLst>
            </p:cNvPr>
            <p:cNvGrpSpPr/>
            <p:nvPr/>
          </p:nvGrpSpPr>
          <p:grpSpPr>
            <a:xfrm>
              <a:off x="2350822" y="2641060"/>
              <a:ext cx="4430679" cy="2543243"/>
              <a:chOff x="-410737" y="1965339"/>
              <a:chExt cx="6115403" cy="3510287"/>
            </a:xfrm>
          </p:grpSpPr>
          <p:sp>
            <p:nvSpPr>
              <p:cNvPr id="3" name="椭圆 10">
                <a:extLst>
                  <a:ext uri="{FF2B5EF4-FFF2-40B4-BE49-F238E27FC236}">
                    <a16:creationId xmlns:a16="http://schemas.microsoft.com/office/drawing/2014/main" id="{03887816-E386-169C-2CB7-BACE029BDD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10737" y="4390018"/>
                <a:ext cx="6115403" cy="1085608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lumMod val="93000"/>
                      <a:lumOff val="7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glow rad="127000">
                  <a:srgbClr val="F79524">
                    <a:alpha val="0"/>
                  </a:srgbClr>
                </a:glow>
                <a:outerShdw dist="107763" dir="2700000" algn="ctr" rotWithShape="0">
                  <a:srgbClr val="535455"/>
                </a:outerShdw>
                <a:softEdge rad="368300"/>
              </a:effectLst>
            </p:spPr>
            <p:txBody>
              <a:bodyPr wrap="none" lIns="92075" tIns="46038" rIns="92075" bIns="46038" anchor="ctr"/>
              <a:lstStyle/>
              <a:p>
                <a:pPr algn="ctr">
                  <a:defRPr/>
                </a:pPr>
                <a:endParaRPr lang="zh-CN" altLang="zh-CN" ker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" name="矩形 5">
                <a:extLst>
                  <a:ext uri="{FF2B5EF4-FFF2-40B4-BE49-F238E27FC236}">
                    <a16:creationId xmlns:a16="http://schemas.microsoft.com/office/drawing/2014/main" id="{45F6DDA6-6BCF-69E2-BFBC-1504F5CAA5E9}"/>
                  </a:ext>
                </a:extLst>
              </p:cNvPr>
              <p:cNvSpPr/>
              <p:nvPr/>
            </p:nvSpPr>
            <p:spPr>
              <a:xfrm>
                <a:off x="1813278" y="1965339"/>
                <a:ext cx="1667374" cy="3139452"/>
              </a:xfrm>
              <a:custGeom>
                <a:avLst/>
                <a:gdLst>
                  <a:gd name="connsiteX0" fmla="*/ 0 w 2160240"/>
                  <a:gd name="connsiteY0" fmla="*/ 0 h 3416004"/>
                  <a:gd name="connsiteX1" fmla="*/ 2160240 w 2160240"/>
                  <a:gd name="connsiteY1" fmla="*/ 0 h 3416004"/>
                  <a:gd name="connsiteX2" fmla="*/ 2160240 w 2160240"/>
                  <a:gd name="connsiteY2" fmla="*/ 3416004 h 3416004"/>
                  <a:gd name="connsiteX3" fmla="*/ 0 w 2160240"/>
                  <a:gd name="connsiteY3" fmla="*/ 3416004 h 3416004"/>
                  <a:gd name="connsiteX4" fmla="*/ 0 w 2160240"/>
                  <a:gd name="connsiteY4" fmla="*/ 0 h 3416004"/>
                  <a:gd name="connsiteX0" fmla="*/ 0 w 2172597"/>
                  <a:gd name="connsiteY0" fmla="*/ 0 h 3416004"/>
                  <a:gd name="connsiteX1" fmla="*/ 2172597 w 2172597"/>
                  <a:gd name="connsiteY1" fmla="*/ 333633 h 3416004"/>
                  <a:gd name="connsiteX2" fmla="*/ 2160240 w 2172597"/>
                  <a:gd name="connsiteY2" fmla="*/ 3416004 h 3416004"/>
                  <a:gd name="connsiteX3" fmla="*/ 0 w 2172597"/>
                  <a:gd name="connsiteY3" fmla="*/ 3416004 h 3416004"/>
                  <a:gd name="connsiteX4" fmla="*/ 0 w 2172597"/>
                  <a:gd name="connsiteY4" fmla="*/ 0 h 3416004"/>
                  <a:gd name="connsiteX0" fmla="*/ 0 w 2172597"/>
                  <a:gd name="connsiteY0" fmla="*/ 0 h 3416004"/>
                  <a:gd name="connsiteX1" fmla="*/ 2172597 w 2172597"/>
                  <a:gd name="connsiteY1" fmla="*/ 333633 h 3416004"/>
                  <a:gd name="connsiteX2" fmla="*/ 2172596 w 2172597"/>
                  <a:gd name="connsiteY2" fmla="*/ 2983517 h 3416004"/>
                  <a:gd name="connsiteX3" fmla="*/ 0 w 2172597"/>
                  <a:gd name="connsiteY3" fmla="*/ 3416004 h 3416004"/>
                  <a:gd name="connsiteX4" fmla="*/ 0 w 2172597"/>
                  <a:gd name="connsiteY4" fmla="*/ 0 h 3416004"/>
                  <a:gd name="connsiteX0" fmla="*/ 0 w 2172597"/>
                  <a:gd name="connsiteY0" fmla="*/ 0 h 3416004"/>
                  <a:gd name="connsiteX1" fmla="*/ 2172597 w 2172597"/>
                  <a:gd name="connsiteY1" fmla="*/ 333633 h 3416004"/>
                  <a:gd name="connsiteX2" fmla="*/ 1814250 w 2172597"/>
                  <a:gd name="connsiteY2" fmla="*/ 3008230 h 3416004"/>
                  <a:gd name="connsiteX3" fmla="*/ 0 w 2172597"/>
                  <a:gd name="connsiteY3" fmla="*/ 3416004 h 3416004"/>
                  <a:gd name="connsiteX4" fmla="*/ 0 w 2172597"/>
                  <a:gd name="connsiteY4" fmla="*/ 0 h 3416004"/>
                  <a:gd name="connsiteX0" fmla="*/ 0 w 1851322"/>
                  <a:gd name="connsiteY0" fmla="*/ 0 h 3416004"/>
                  <a:gd name="connsiteX1" fmla="*/ 1851322 w 1851322"/>
                  <a:gd name="connsiteY1" fmla="*/ 308919 h 3416004"/>
                  <a:gd name="connsiteX2" fmla="*/ 1814250 w 1851322"/>
                  <a:gd name="connsiteY2" fmla="*/ 3008230 h 3416004"/>
                  <a:gd name="connsiteX3" fmla="*/ 0 w 1851322"/>
                  <a:gd name="connsiteY3" fmla="*/ 3416004 h 3416004"/>
                  <a:gd name="connsiteX4" fmla="*/ 0 w 1851322"/>
                  <a:gd name="connsiteY4" fmla="*/ 0 h 3416004"/>
                  <a:gd name="connsiteX0" fmla="*/ 0 w 1814252"/>
                  <a:gd name="connsiteY0" fmla="*/ 0 h 3416004"/>
                  <a:gd name="connsiteX1" fmla="*/ 1814252 w 1814252"/>
                  <a:gd name="connsiteY1" fmla="*/ 321276 h 3416004"/>
                  <a:gd name="connsiteX2" fmla="*/ 1814250 w 1814252"/>
                  <a:gd name="connsiteY2" fmla="*/ 3008230 h 3416004"/>
                  <a:gd name="connsiteX3" fmla="*/ 0 w 1814252"/>
                  <a:gd name="connsiteY3" fmla="*/ 3416004 h 3416004"/>
                  <a:gd name="connsiteX4" fmla="*/ 0 w 1814252"/>
                  <a:gd name="connsiteY4" fmla="*/ 0 h 341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4252" h="3416004">
                    <a:moveTo>
                      <a:pt x="0" y="0"/>
                    </a:moveTo>
                    <a:lnTo>
                      <a:pt x="1814252" y="321276"/>
                    </a:lnTo>
                    <a:cubicBezTo>
                      <a:pt x="1814252" y="1204571"/>
                      <a:pt x="1814250" y="2124935"/>
                      <a:pt x="1814250" y="3008230"/>
                    </a:cubicBezTo>
                    <a:lnTo>
                      <a:pt x="0" y="341600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36DC85A2-83BD-D2FB-A6C6-118B1A468B2E}"/>
                  </a:ext>
                </a:extLst>
              </p:cNvPr>
              <p:cNvSpPr/>
              <p:nvPr/>
            </p:nvSpPr>
            <p:spPr>
              <a:xfrm>
                <a:off x="2707721" y="3831149"/>
                <a:ext cx="247639" cy="1052469"/>
              </a:xfrm>
              <a:prstGeom prst="rect">
                <a:avLst/>
              </a:prstGeom>
              <a:gradFill>
                <a:gsLst>
                  <a:gs pos="0">
                    <a:schemeClr val="tx1">
                      <a:alpha val="50000"/>
                    </a:schemeClr>
                  </a:gs>
                  <a:gs pos="87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任意多边形 7">
                <a:extLst>
                  <a:ext uri="{FF2B5EF4-FFF2-40B4-BE49-F238E27FC236}">
                    <a16:creationId xmlns:a16="http://schemas.microsoft.com/office/drawing/2014/main" id="{626383E8-5FED-5B5C-6408-B92D9129E3C8}"/>
                  </a:ext>
                </a:extLst>
              </p:cNvPr>
              <p:cNvSpPr/>
              <p:nvPr/>
            </p:nvSpPr>
            <p:spPr>
              <a:xfrm>
                <a:off x="1577970" y="1965339"/>
                <a:ext cx="259020" cy="3145718"/>
              </a:xfrm>
              <a:custGeom>
                <a:avLst/>
                <a:gdLst>
                  <a:gd name="connsiteX0" fmla="*/ 284206 w 284206"/>
                  <a:gd name="connsiteY0" fmla="*/ 0 h 3422822"/>
                  <a:gd name="connsiteX1" fmla="*/ 0 w 284206"/>
                  <a:gd name="connsiteY1" fmla="*/ 74140 h 3422822"/>
                  <a:gd name="connsiteX2" fmla="*/ 0 w 284206"/>
                  <a:gd name="connsiteY2" fmla="*/ 3311611 h 3422822"/>
                  <a:gd name="connsiteX3" fmla="*/ 271849 w 284206"/>
                  <a:gd name="connsiteY3" fmla="*/ 3422822 h 3422822"/>
                  <a:gd name="connsiteX4" fmla="*/ 284206 w 284206"/>
                  <a:gd name="connsiteY4" fmla="*/ 0 h 3422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206" h="3422822">
                    <a:moveTo>
                      <a:pt x="284206" y="0"/>
                    </a:moveTo>
                    <a:lnTo>
                      <a:pt x="0" y="74140"/>
                    </a:lnTo>
                    <a:lnTo>
                      <a:pt x="0" y="3311611"/>
                    </a:lnTo>
                    <a:lnTo>
                      <a:pt x="271849" y="3422822"/>
                    </a:lnTo>
                    <a:lnTo>
                      <a:pt x="28420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TextBox 8">
                <a:extLst>
                  <a:ext uri="{FF2B5EF4-FFF2-40B4-BE49-F238E27FC236}">
                    <a16:creationId xmlns:a16="http://schemas.microsoft.com/office/drawing/2014/main" id="{D3E9FBDB-6B88-F14A-83ED-DB2D9D3612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1729591" y="2092674"/>
                <a:ext cx="552248" cy="198566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eaVert"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400" b="1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ea"/>
                    <a:ea typeface="+mn-ea"/>
                  </a:rPr>
                  <a:t>关键词</a:t>
                </a:r>
                <a:r>
                  <a:rPr lang="en-US" altLang="zh-CN" sz="1400" b="1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ea"/>
                    <a:ea typeface="+mn-ea"/>
                  </a:rPr>
                  <a:t>01</a:t>
                </a:r>
              </a:p>
            </p:txBody>
          </p:sp>
        </p:grpSp>
        <p:pic>
          <p:nvPicPr>
            <p:cNvPr id="9" name="Picture 1" descr="C:\Documents and Settings\user\桌面\图片1.png">
              <a:extLst>
                <a:ext uri="{FF2B5EF4-FFF2-40B4-BE49-F238E27FC236}">
                  <a16:creationId xmlns:a16="http://schemas.microsoft.com/office/drawing/2014/main" id="{987B95CA-935F-8C3F-8657-3F45833FFC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5260"/>
            <a:stretch>
              <a:fillRect/>
            </a:stretch>
          </p:blipFill>
          <p:spPr bwMode="auto">
            <a:xfrm>
              <a:off x="2595077" y="2907237"/>
              <a:ext cx="1221275" cy="1787119"/>
            </a:xfrm>
            <a:prstGeom prst="rect">
              <a:avLst/>
            </a:prstGeom>
            <a:noFill/>
          </p:spPr>
        </p:pic>
        <p:pic>
          <p:nvPicPr>
            <p:cNvPr id="10" name="Picture 1" descr="C:\Documents and Settings\user\桌面\图片1.png">
              <a:extLst>
                <a:ext uri="{FF2B5EF4-FFF2-40B4-BE49-F238E27FC236}">
                  <a16:creationId xmlns:a16="http://schemas.microsoft.com/office/drawing/2014/main" id="{8AC34108-8B93-CBB5-52C0-FCD405383B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9117" y="3809670"/>
              <a:ext cx="243451" cy="427446"/>
            </a:xfrm>
            <a:prstGeom prst="rect">
              <a:avLst/>
            </a:prstGeom>
            <a:noFill/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21E0CF5-D3CD-7334-009E-AC66658E3DFF}"/>
                </a:ext>
              </a:extLst>
            </p:cNvPr>
            <p:cNvGrpSpPr/>
            <p:nvPr/>
          </p:nvGrpSpPr>
          <p:grpSpPr>
            <a:xfrm>
              <a:off x="3205714" y="2518933"/>
              <a:ext cx="4824036" cy="2817330"/>
              <a:chOff x="-410737" y="1965339"/>
              <a:chExt cx="6115403" cy="3510287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34A2C257-2F8D-BE11-A907-5FF4ACE29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10737" y="4390018"/>
                <a:ext cx="6115403" cy="1085608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lumMod val="93000"/>
                      <a:lumOff val="7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glow rad="127000">
                  <a:srgbClr val="F79524">
                    <a:alpha val="0"/>
                  </a:srgbClr>
                </a:glow>
                <a:outerShdw dist="107763" dir="2700000" algn="ctr" rotWithShape="0">
                  <a:srgbClr val="535455"/>
                </a:outerShdw>
                <a:softEdge rad="368300"/>
              </a:effectLst>
            </p:spPr>
            <p:txBody>
              <a:bodyPr wrap="none" lIns="92075" tIns="46038" rIns="92075" bIns="46038" anchor="ctr"/>
              <a:lstStyle/>
              <a:p>
                <a:pPr algn="ctr">
                  <a:defRPr/>
                </a:pPr>
                <a:endParaRPr lang="zh-CN" altLang="zh-CN" sz="1400" kern="0">
                  <a:solidFill>
                    <a:sysClr val="windowText" lastClr="000000"/>
                  </a:solidFill>
                  <a:latin typeface="+mn-ea"/>
                </a:endParaRPr>
              </a:p>
            </p:txBody>
          </p:sp>
          <p:sp>
            <p:nvSpPr>
              <p:cNvPr id="13" name="矩形 5">
                <a:extLst>
                  <a:ext uri="{FF2B5EF4-FFF2-40B4-BE49-F238E27FC236}">
                    <a16:creationId xmlns:a16="http://schemas.microsoft.com/office/drawing/2014/main" id="{8437776B-1477-39CB-26E5-761D2D4B3E84}"/>
                  </a:ext>
                </a:extLst>
              </p:cNvPr>
              <p:cNvSpPr/>
              <p:nvPr/>
            </p:nvSpPr>
            <p:spPr>
              <a:xfrm>
                <a:off x="1813278" y="1965339"/>
                <a:ext cx="1667374" cy="3139452"/>
              </a:xfrm>
              <a:custGeom>
                <a:avLst/>
                <a:gdLst>
                  <a:gd name="connsiteX0" fmla="*/ 0 w 2160240"/>
                  <a:gd name="connsiteY0" fmla="*/ 0 h 3416004"/>
                  <a:gd name="connsiteX1" fmla="*/ 2160240 w 2160240"/>
                  <a:gd name="connsiteY1" fmla="*/ 0 h 3416004"/>
                  <a:gd name="connsiteX2" fmla="*/ 2160240 w 2160240"/>
                  <a:gd name="connsiteY2" fmla="*/ 3416004 h 3416004"/>
                  <a:gd name="connsiteX3" fmla="*/ 0 w 2160240"/>
                  <a:gd name="connsiteY3" fmla="*/ 3416004 h 3416004"/>
                  <a:gd name="connsiteX4" fmla="*/ 0 w 2160240"/>
                  <a:gd name="connsiteY4" fmla="*/ 0 h 3416004"/>
                  <a:gd name="connsiteX0" fmla="*/ 0 w 2172597"/>
                  <a:gd name="connsiteY0" fmla="*/ 0 h 3416004"/>
                  <a:gd name="connsiteX1" fmla="*/ 2172597 w 2172597"/>
                  <a:gd name="connsiteY1" fmla="*/ 333633 h 3416004"/>
                  <a:gd name="connsiteX2" fmla="*/ 2160240 w 2172597"/>
                  <a:gd name="connsiteY2" fmla="*/ 3416004 h 3416004"/>
                  <a:gd name="connsiteX3" fmla="*/ 0 w 2172597"/>
                  <a:gd name="connsiteY3" fmla="*/ 3416004 h 3416004"/>
                  <a:gd name="connsiteX4" fmla="*/ 0 w 2172597"/>
                  <a:gd name="connsiteY4" fmla="*/ 0 h 3416004"/>
                  <a:gd name="connsiteX0" fmla="*/ 0 w 2172597"/>
                  <a:gd name="connsiteY0" fmla="*/ 0 h 3416004"/>
                  <a:gd name="connsiteX1" fmla="*/ 2172597 w 2172597"/>
                  <a:gd name="connsiteY1" fmla="*/ 333633 h 3416004"/>
                  <a:gd name="connsiteX2" fmla="*/ 2172596 w 2172597"/>
                  <a:gd name="connsiteY2" fmla="*/ 2983517 h 3416004"/>
                  <a:gd name="connsiteX3" fmla="*/ 0 w 2172597"/>
                  <a:gd name="connsiteY3" fmla="*/ 3416004 h 3416004"/>
                  <a:gd name="connsiteX4" fmla="*/ 0 w 2172597"/>
                  <a:gd name="connsiteY4" fmla="*/ 0 h 3416004"/>
                  <a:gd name="connsiteX0" fmla="*/ 0 w 2172597"/>
                  <a:gd name="connsiteY0" fmla="*/ 0 h 3416004"/>
                  <a:gd name="connsiteX1" fmla="*/ 2172597 w 2172597"/>
                  <a:gd name="connsiteY1" fmla="*/ 333633 h 3416004"/>
                  <a:gd name="connsiteX2" fmla="*/ 1814250 w 2172597"/>
                  <a:gd name="connsiteY2" fmla="*/ 3008230 h 3416004"/>
                  <a:gd name="connsiteX3" fmla="*/ 0 w 2172597"/>
                  <a:gd name="connsiteY3" fmla="*/ 3416004 h 3416004"/>
                  <a:gd name="connsiteX4" fmla="*/ 0 w 2172597"/>
                  <a:gd name="connsiteY4" fmla="*/ 0 h 3416004"/>
                  <a:gd name="connsiteX0" fmla="*/ 0 w 1851322"/>
                  <a:gd name="connsiteY0" fmla="*/ 0 h 3416004"/>
                  <a:gd name="connsiteX1" fmla="*/ 1851322 w 1851322"/>
                  <a:gd name="connsiteY1" fmla="*/ 308919 h 3416004"/>
                  <a:gd name="connsiteX2" fmla="*/ 1814250 w 1851322"/>
                  <a:gd name="connsiteY2" fmla="*/ 3008230 h 3416004"/>
                  <a:gd name="connsiteX3" fmla="*/ 0 w 1851322"/>
                  <a:gd name="connsiteY3" fmla="*/ 3416004 h 3416004"/>
                  <a:gd name="connsiteX4" fmla="*/ 0 w 1851322"/>
                  <a:gd name="connsiteY4" fmla="*/ 0 h 3416004"/>
                  <a:gd name="connsiteX0" fmla="*/ 0 w 1814252"/>
                  <a:gd name="connsiteY0" fmla="*/ 0 h 3416004"/>
                  <a:gd name="connsiteX1" fmla="*/ 1814252 w 1814252"/>
                  <a:gd name="connsiteY1" fmla="*/ 321276 h 3416004"/>
                  <a:gd name="connsiteX2" fmla="*/ 1814250 w 1814252"/>
                  <a:gd name="connsiteY2" fmla="*/ 3008230 h 3416004"/>
                  <a:gd name="connsiteX3" fmla="*/ 0 w 1814252"/>
                  <a:gd name="connsiteY3" fmla="*/ 3416004 h 3416004"/>
                  <a:gd name="connsiteX4" fmla="*/ 0 w 1814252"/>
                  <a:gd name="connsiteY4" fmla="*/ 0 h 341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4252" h="3416004">
                    <a:moveTo>
                      <a:pt x="0" y="0"/>
                    </a:moveTo>
                    <a:lnTo>
                      <a:pt x="1814252" y="321276"/>
                    </a:lnTo>
                    <a:cubicBezTo>
                      <a:pt x="1814252" y="1204571"/>
                      <a:pt x="1814250" y="2124935"/>
                      <a:pt x="1814250" y="3008230"/>
                    </a:cubicBezTo>
                    <a:lnTo>
                      <a:pt x="0" y="341600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7F477B1A-5879-1C01-470B-707808AF4C41}"/>
                  </a:ext>
                </a:extLst>
              </p:cNvPr>
              <p:cNvSpPr/>
              <p:nvPr/>
            </p:nvSpPr>
            <p:spPr>
              <a:xfrm>
                <a:off x="2685668" y="3598543"/>
                <a:ext cx="269689" cy="1052468"/>
              </a:xfrm>
              <a:prstGeom prst="rect">
                <a:avLst/>
              </a:prstGeom>
              <a:gradFill>
                <a:gsLst>
                  <a:gs pos="0">
                    <a:schemeClr val="tx1">
                      <a:alpha val="50000"/>
                    </a:schemeClr>
                  </a:gs>
                  <a:gs pos="87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5" name="任意多边形 15">
                <a:extLst>
                  <a:ext uri="{FF2B5EF4-FFF2-40B4-BE49-F238E27FC236}">
                    <a16:creationId xmlns:a16="http://schemas.microsoft.com/office/drawing/2014/main" id="{02631E06-2C53-9E56-12C4-5E13E4B3B439}"/>
                  </a:ext>
                </a:extLst>
              </p:cNvPr>
              <p:cNvSpPr/>
              <p:nvPr/>
            </p:nvSpPr>
            <p:spPr>
              <a:xfrm>
                <a:off x="1577970" y="1965339"/>
                <a:ext cx="259020" cy="3145718"/>
              </a:xfrm>
              <a:custGeom>
                <a:avLst/>
                <a:gdLst>
                  <a:gd name="connsiteX0" fmla="*/ 284206 w 284206"/>
                  <a:gd name="connsiteY0" fmla="*/ 0 h 3422822"/>
                  <a:gd name="connsiteX1" fmla="*/ 0 w 284206"/>
                  <a:gd name="connsiteY1" fmla="*/ 74140 h 3422822"/>
                  <a:gd name="connsiteX2" fmla="*/ 0 w 284206"/>
                  <a:gd name="connsiteY2" fmla="*/ 3311611 h 3422822"/>
                  <a:gd name="connsiteX3" fmla="*/ 271849 w 284206"/>
                  <a:gd name="connsiteY3" fmla="*/ 3422822 h 3422822"/>
                  <a:gd name="connsiteX4" fmla="*/ 284206 w 284206"/>
                  <a:gd name="connsiteY4" fmla="*/ 0 h 3422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206" h="3422822">
                    <a:moveTo>
                      <a:pt x="284206" y="0"/>
                    </a:moveTo>
                    <a:lnTo>
                      <a:pt x="0" y="74140"/>
                    </a:lnTo>
                    <a:lnTo>
                      <a:pt x="0" y="3311611"/>
                    </a:lnTo>
                    <a:lnTo>
                      <a:pt x="271849" y="3422822"/>
                    </a:lnTo>
                    <a:lnTo>
                      <a:pt x="28420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383B125-9EBB-6290-D78A-823A89CBA32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1774626" y="2092674"/>
                <a:ext cx="507217" cy="142710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eaVert"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400" b="1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ea"/>
                    <a:ea typeface="+mn-ea"/>
                  </a:rPr>
                  <a:t>关键词</a:t>
                </a:r>
                <a:r>
                  <a:rPr lang="en-US" altLang="zh-CN" sz="1400" b="1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n-ea"/>
                    <a:ea typeface="+mn-ea"/>
                  </a:rPr>
                  <a:t>02</a:t>
                </a:r>
              </a:p>
            </p:txBody>
          </p:sp>
        </p:grpSp>
        <p:pic>
          <p:nvPicPr>
            <p:cNvPr id="18" name="Picture 1" descr="C:\Documents and Settings\user\桌面\图片1.png">
              <a:extLst>
                <a:ext uri="{FF2B5EF4-FFF2-40B4-BE49-F238E27FC236}">
                  <a16:creationId xmlns:a16="http://schemas.microsoft.com/office/drawing/2014/main" id="{0A8C56BE-A76D-49FA-A8E7-16E6FD07C7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7200" y="3626478"/>
              <a:ext cx="311122" cy="427446"/>
            </a:xfrm>
            <a:prstGeom prst="rect">
              <a:avLst/>
            </a:prstGeom>
            <a:noFill/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8B3F0C0-2A27-DF83-D115-F67A6225FA57}"/>
                </a:ext>
              </a:extLst>
            </p:cNvPr>
            <p:cNvGrpSpPr/>
            <p:nvPr/>
          </p:nvGrpSpPr>
          <p:grpSpPr>
            <a:xfrm>
              <a:off x="4182734" y="2344139"/>
              <a:ext cx="5227322" cy="3053187"/>
              <a:chOff x="-410737" y="1965338"/>
              <a:chExt cx="6115403" cy="3571900"/>
            </a:xfrm>
          </p:grpSpPr>
          <p:sp>
            <p:nvSpPr>
              <p:cNvPr id="20" name="椭圆 10">
                <a:extLst>
                  <a:ext uri="{FF2B5EF4-FFF2-40B4-BE49-F238E27FC236}">
                    <a16:creationId xmlns:a16="http://schemas.microsoft.com/office/drawing/2014/main" id="{0E6F6B82-5C6C-DEE6-3EEE-25CB1B77CA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10737" y="4390017"/>
                <a:ext cx="6115403" cy="1147221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lumMod val="93000"/>
                      <a:lumOff val="7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glow rad="127000">
                  <a:srgbClr val="F79524">
                    <a:alpha val="0"/>
                  </a:srgbClr>
                </a:glow>
                <a:outerShdw dist="107763" dir="2700000" algn="ctr" rotWithShape="0">
                  <a:srgbClr val="535455"/>
                </a:outerShdw>
                <a:softEdge rad="368300"/>
              </a:effectLst>
            </p:spPr>
            <p:txBody>
              <a:bodyPr wrap="none" lIns="92075" tIns="46038" rIns="92075" bIns="46038" anchor="ctr"/>
              <a:lstStyle/>
              <a:p>
                <a:pPr algn="ctr">
                  <a:defRPr/>
                </a:pPr>
                <a:endParaRPr lang="zh-CN" altLang="zh-CN" kern="0">
                  <a:solidFill>
                    <a:sysClr val="windowText" lastClr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21" name="矩形 5">
                <a:extLst>
                  <a:ext uri="{FF2B5EF4-FFF2-40B4-BE49-F238E27FC236}">
                    <a16:creationId xmlns:a16="http://schemas.microsoft.com/office/drawing/2014/main" id="{B9038548-5F7F-4D7C-7B8B-91CB938BDD52}"/>
                  </a:ext>
                </a:extLst>
              </p:cNvPr>
              <p:cNvSpPr/>
              <p:nvPr/>
            </p:nvSpPr>
            <p:spPr>
              <a:xfrm>
                <a:off x="1813278" y="1965339"/>
                <a:ext cx="1667374" cy="3317630"/>
              </a:xfrm>
              <a:custGeom>
                <a:avLst/>
                <a:gdLst>
                  <a:gd name="connsiteX0" fmla="*/ 0 w 2160240"/>
                  <a:gd name="connsiteY0" fmla="*/ 0 h 3416004"/>
                  <a:gd name="connsiteX1" fmla="*/ 2160240 w 2160240"/>
                  <a:gd name="connsiteY1" fmla="*/ 0 h 3416004"/>
                  <a:gd name="connsiteX2" fmla="*/ 2160240 w 2160240"/>
                  <a:gd name="connsiteY2" fmla="*/ 3416004 h 3416004"/>
                  <a:gd name="connsiteX3" fmla="*/ 0 w 2160240"/>
                  <a:gd name="connsiteY3" fmla="*/ 3416004 h 3416004"/>
                  <a:gd name="connsiteX4" fmla="*/ 0 w 2160240"/>
                  <a:gd name="connsiteY4" fmla="*/ 0 h 3416004"/>
                  <a:gd name="connsiteX0" fmla="*/ 0 w 2172597"/>
                  <a:gd name="connsiteY0" fmla="*/ 0 h 3416004"/>
                  <a:gd name="connsiteX1" fmla="*/ 2172597 w 2172597"/>
                  <a:gd name="connsiteY1" fmla="*/ 333633 h 3416004"/>
                  <a:gd name="connsiteX2" fmla="*/ 2160240 w 2172597"/>
                  <a:gd name="connsiteY2" fmla="*/ 3416004 h 3416004"/>
                  <a:gd name="connsiteX3" fmla="*/ 0 w 2172597"/>
                  <a:gd name="connsiteY3" fmla="*/ 3416004 h 3416004"/>
                  <a:gd name="connsiteX4" fmla="*/ 0 w 2172597"/>
                  <a:gd name="connsiteY4" fmla="*/ 0 h 3416004"/>
                  <a:gd name="connsiteX0" fmla="*/ 0 w 2172597"/>
                  <a:gd name="connsiteY0" fmla="*/ 0 h 3416004"/>
                  <a:gd name="connsiteX1" fmla="*/ 2172597 w 2172597"/>
                  <a:gd name="connsiteY1" fmla="*/ 333633 h 3416004"/>
                  <a:gd name="connsiteX2" fmla="*/ 2172596 w 2172597"/>
                  <a:gd name="connsiteY2" fmla="*/ 2983517 h 3416004"/>
                  <a:gd name="connsiteX3" fmla="*/ 0 w 2172597"/>
                  <a:gd name="connsiteY3" fmla="*/ 3416004 h 3416004"/>
                  <a:gd name="connsiteX4" fmla="*/ 0 w 2172597"/>
                  <a:gd name="connsiteY4" fmla="*/ 0 h 3416004"/>
                  <a:gd name="connsiteX0" fmla="*/ 0 w 2172597"/>
                  <a:gd name="connsiteY0" fmla="*/ 0 h 3416004"/>
                  <a:gd name="connsiteX1" fmla="*/ 2172597 w 2172597"/>
                  <a:gd name="connsiteY1" fmla="*/ 333633 h 3416004"/>
                  <a:gd name="connsiteX2" fmla="*/ 1814250 w 2172597"/>
                  <a:gd name="connsiteY2" fmla="*/ 3008230 h 3416004"/>
                  <a:gd name="connsiteX3" fmla="*/ 0 w 2172597"/>
                  <a:gd name="connsiteY3" fmla="*/ 3416004 h 3416004"/>
                  <a:gd name="connsiteX4" fmla="*/ 0 w 2172597"/>
                  <a:gd name="connsiteY4" fmla="*/ 0 h 3416004"/>
                  <a:gd name="connsiteX0" fmla="*/ 0 w 1851322"/>
                  <a:gd name="connsiteY0" fmla="*/ 0 h 3416004"/>
                  <a:gd name="connsiteX1" fmla="*/ 1851322 w 1851322"/>
                  <a:gd name="connsiteY1" fmla="*/ 308919 h 3416004"/>
                  <a:gd name="connsiteX2" fmla="*/ 1814250 w 1851322"/>
                  <a:gd name="connsiteY2" fmla="*/ 3008230 h 3416004"/>
                  <a:gd name="connsiteX3" fmla="*/ 0 w 1851322"/>
                  <a:gd name="connsiteY3" fmla="*/ 3416004 h 3416004"/>
                  <a:gd name="connsiteX4" fmla="*/ 0 w 1851322"/>
                  <a:gd name="connsiteY4" fmla="*/ 0 h 3416004"/>
                  <a:gd name="connsiteX0" fmla="*/ 0 w 1814252"/>
                  <a:gd name="connsiteY0" fmla="*/ 0 h 3416004"/>
                  <a:gd name="connsiteX1" fmla="*/ 1814252 w 1814252"/>
                  <a:gd name="connsiteY1" fmla="*/ 321276 h 3416004"/>
                  <a:gd name="connsiteX2" fmla="*/ 1814250 w 1814252"/>
                  <a:gd name="connsiteY2" fmla="*/ 3008230 h 3416004"/>
                  <a:gd name="connsiteX3" fmla="*/ 0 w 1814252"/>
                  <a:gd name="connsiteY3" fmla="*/ 3416004 h 3416004"/>
                  <a:gd name="connsiteX4" fmla="*/ 0 w 1814252"/>
                  <a:gd name="connsiteY4" fmla="*/ 0 h 3416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4252" h="3416004">
                    <a:moveTo>
                      <a:pt x="0" y="0"/>
                    </a:moveTo>
                    <a:lnTo>
                      <a:pt x="1814252" y="321276"/>
                    </a:lnTo>
                    <a:cubicBezTo>
                      <a:pt x="1814252" y="1204571"/>
                      <a:pt x="1814250" y="2124935"/>
                      <a:pt x="1814250" y="3008230"/>
                    </a:cubicBezTo>
                    <a:lnTo>
                      <a:pt x="0" y="341600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00AA1362-0828-83C5-30B5-BA2A85319924}"/>
                  </a:ext>
                </a:extLst>
              </p:cNvPr>
              <p:cNvSpPr/>
              <p:nvPr/>
            </p:nvSpPr>
            <p:spPr>
              <a:xfrm>
                <a:off x="2646965" y="3598543"/>
                <a:ext cx="308395" cy="1052469"/>
              </a:xfrm>
              <a:prstGeom prst="rect">
                <a:avLst/>
              </a:prstGeom>
              <a:gradFill>
                <a:gsLst>
                  <a:gs pos="0">
                    <a:schemeClr val="tx1">
                      <a:alpha val="50000"/>
                    </a:schemeClr>
                  </a:gs>
                  <a:gs pos="87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任意多边形 22">
                <a:extLst>
                  <a:ext uri="{FF2B5EF4-FFF2-40B4-BE49-F238E27FC236}">
                    <a16:creationId xmlns:a16="http://schemas.microsoft.com/office/drawing/2014/main" id="{ACCB9766-B1CB-4958-0F0D-6DFBCDC4C656}"/>
                  </a:ext>
                </a:extLst>
              </p:cNvPr>
              <p:cNvSpPr/>
              <p:nvPr/>
            </p:nvSpPr>
            <p:spPr>
              <a:xfrm>
                <a:off x="1577970" y="1965338"/>
                <a:ext cx="259020" cy="3324251"/>
              </a:xfrm>
              <a:custGeom>
                <a:avLst/>
                <a:gdLst>
                  <a:gd name="connsiteX0" fmla="*/ 284206 w 284206"/>
                  <a:gd name="connsiteY0" fmla="*/ 0 h 3422822"/>
                  <a:gd name="connsiteX1" fmla="*/ 0 w 284206"/>
                  <a:gd name="connsiteY1" fmla="*/ 74140 h 3422822"/>
                  <a:gd name="connsiteX2" fmla="*/ 0 w 284206"/>
                  <a:gd name="connsiteY2" fmla="*/ 3311611 h 3422822"/>
                  <a:gd name="connsiteX3" fmla="*/ 271849 w 284206"/>
                  <a:gd name="connsiteY3" fmla="*/ 3422822 h 3422822"/>
                  <a:gd name="connsiteX4" fmla="*/ 284206 w 284206"/>
                  <a:gd name="connsiteY4" fmla="*/ 0 h 3422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4206" h="3422822">
                    <a:moveTo>
                      <a:pt x="284206" y="0"/>
                    </a:moveTo>
                    <a:lnTo>
                      <a:pt x="0" y="74140"/>
                    </a:lnTo>
                    <a:lnTo>
                      <a:pt x="0" y="3311611"/>
                    </a:lnTo>
                    <a:lnTo>
                      <a:pt x="271849" y="3422822"/>
                    </a:lnTo>
                    <a:lnTo>
                      <a:pt x="28420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TextBox 23">
                <a:extLst>
                  <a:ext uri="{FF2B5EF4-FFF2-40B4-BE49-F238E27FC236}">
                    <a16:creationId xmlns:a16="http://schemas.microsoft.com/office/drawing/2014/main" id="{050C60BD-68B5-1318-6EDE-43B87B083D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1813752" y="2092674"/>
                <a:ext cx="468086" cy="142710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vert="eaVert"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400" b="1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ea"/>
                    <a:ea typeface="+mj-ea"/>
                  </a:rPr>
                  <a:t>关键词</a:t>
                </a:r>
                <a:r>
                  <a:rPr lang="en-US" altLang="zh-CN" sz="1400" b="1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+mj-ea"/>
                    <a:ea typeface="+mj-ea"/>
                  </a:rPr>
                  <a:t>03</a:t>
                </a:r>
              </a:p>
            </p:txBody>
          </p:sp>
        </p:grpSp>
        <p:pic>
          <p:nvPicPr>
            <p:cNvPr id="26" name="Picture 1">
              <a:extLst>
                <a:ext uri="{FF2B5EF4-FFF2-40B4-BE49-F238E27FC236}">
                  <a16:creationId xmlns:a16="http://schemas.microsoft.com/office/drawing/2014/main" id="{1368AE2C-ED9A-304A-A473-96823B93C3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1717"/>
            <a:stretch>
              <a:fillRect/>
            </a:stretch>
          </p:blipFill>
          <p:spPr bwMode="auto">
            <a:xfrm>
              <a:off x="6606318" y="2572124"/>
              <a:ext cx="2644707" cy="1787119"/>
            </a:xfrm>
            <a:prstGeom prst="rect">
              <a:avLst/>
            </a:prstGeom>
            <a:noFill/>
          </p:spPr>
        </p:pic>
        <p:sp>
          <p:nvSpPr>
            <p:cNvPr id="27" name="TextBox 11">
              <a:extLst>
                <a:ext uri="{FF2B5EF4-FFF2-40B4-BE49-F238E27FC236}">
                  <a16:creationId xmlns:a16="http://schemas.microsoft.com/office/drawing/2014/main" id="{F6966E1F-8F98-9FD1-0F59-2A67F03145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20855908" flipH="1">
              <a:off x="7191852" y="3195027"/>
              <a:ext cx="1624882" cy="3385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8C37CCA-1F18-96CA-AEE6-39017135C7F2}"/>
              </a:ext>
            </a:extLst>
          </p:cNvPr>
          <p:cNvGrpSpPr/>
          <p:nvPr/>
        </p:nvGrpSpPr>
        <p:grpSpPr>
          <a:xfrm>
            <a:off x="8360695" y="4190505"/>
            <a:ext cx="3113551" cy="1332884"/>
            <a:chOff x="546100" y="4386745"/>
            <a:chExt cx="3113551" cy="133288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960BFE6-C8A2-865E-C6A6-8553D9EF5106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6C9310A-3017-CC9B-6160-020D9CD636A3}"/>
                </a:ext>
              </a:extLst>
            </p:cNvPr>
            <p:cNvSpPr txBox="1"/>
            <p:nvPr/>
          </p:nvSpPr>
          <p:spPr>
            <a:xfrm>
              <a:off x="558799" y="4680498"/>
              <a:ext cx="3100852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分钟之内。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72C5E11-A975-1141-4632-702FA0283E09}"/>
              </a:ext>
            </a:extLst>
          </p:cNvPr>
          <p:cNvGrpSpPr/>
          <p:nvPr/>
        </p:nvGrpSpPr>
        <p:grpSpPr>
          <a:xfrm>
            <a:off x="1489414" y="1216464"/>
            <a:ext cx="3113551" cy="1332884"/>
            <a:chOff x="546100" y="4386745"/>
            <a:chExt cx="3113551" cy="133288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FEAFBF6-D70D-36A7-3313-AEF12F5C8A2E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9BFCD27-898B-DAE7-540E-684D7FFA133D}"/>
                </a:ext>
              </a:extLst>
            </p:cNvPr>
            <p:cNvSpPr txBox="1"/>
            <p:nvPr/>
          </p:nvSpPr>
          <p:spPr>
            <a:xfrm>
              <a:off x="558799" y="4680498"/>
              <a:ext cx="3100852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200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0791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B54806A-EB71-595F-1934-6DD859D743C2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明年工作计划</a:t>
            </a:r>
          </a:p>
        </p:txBody>
      </p:sp>
      <p:sp>
        <p:nvSpPr>
          <p:cNvPr id="28" name="任意多边形 35">
            <a:extLst>
              <a:ext uri="{FF2B5EF4-FFF2-40B4-BE49-F238E27FC236}">
                <a16:creationId xmlns:a16="http://schemas.microsoft.com/office/drawing/2014/main" id="{3E995351-0352-6573-5D90-086D2B075A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3350" y="2778975"/>
            <a:ext cx="2117851" cy="2734313"/>
          </a:xfrm>
          <a:custGeom>
            <a:avLst/>
            <a:gdLst>
              <a:gd name="T0" fmla="*/ 901473 w 1352638"/>
              <a:gd name="T1" fmla="*/ 16 h 1747217"/>
              <a:gd name="T2" fmla="*/ 974192 w 1352638"/>
              <a:gd name="T3" fmla="*/ 31619 h 1747217"/>
              <a:gd name="T4" fmla="*/ 1352550 w 1352638"/>
              <a:gd name="T5" fmla="*/ 423231 h 1747217"/>
              <a:gd name="T6" fmla="*/ 948292 w 1352638"/>
              <a:gd name="T7" fmla="*/ 813428 h 1747217"/>
              <a:gd name="T8" fmla="*/ 945734 w 1352638"/>
              <a:gd name="T9" fmla="*/ 959852 h 1747217"/>
              <a:gd name="T10" fmla="*/ 1312064 w 1352638"/>
              <a:gd name="T11" fmla="*/ 1339012 h 1747217"/>
              <a:gd name="T12" fmla="*/ 920260 w 1352638"/>
              <a:gd name="T13" fmla="*/ 1717186 h 1747217"/>
              <a:gd name="T14" fmla="*/ 773764 w 1352638"/>
              <a:gd name="T15" fmla="*/ 1714631 h 1747217"/>
              <a:gd name="T16" fmla="*/ 29077 w 1352638"/>
              <a:gd name="T17" fmla="*/ 943861 h 1747217"/>
              <a:gd name="T18" fmla="*/ 15 w 1352638"/>
              <a:gd name="T19" fmla="*/ 870119 h 1747217"/>
              <a:gd name="T20" fmla="*/ 31634 w 1352638"/>
              <a:gd name="T21" fmla="*/ 797436 h 1747217"/>
              <a:gd name="T22" fmla="*/ 827695 w 1352638"/>
              <a:gd name="T23" fmla="*/ 29064 h 1747217"/>
              <a:gd name="T24" fmla="*/ 901473 w 1352638"/>
              <a:gd name="T25" fmla="*/ 16 h 17472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7"/>
              <a:gd name="T41" fmla="*/ 1352638 w 1352638"/>
              <a:gd name="T42" fmla="*/ 1747217 h 17472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7">
                <a:moveTo>
                  <a:pt x="901532" y="16"/>
                </a:moveTo>
                <a:cubicBezTo>
                  <a:pt x="928044" y="479"/>
                  <a:pt x="954380" y="11056"/>
                  <a:pt x="974255" y="31637"/>
                </a:cubicBezTo>
                <a:lnTo>
                  <a:pt x="1352638" y="423465"/>
                </a:lnTo>
                <a:lnTo>
                  <a:pt x="948354" y="813878"/>
                </a:lnTo>
                <a:cubicBezTo>
                  <a:pt x="907190" y="853629"/>
                  <a:pt x="906046" y="919221"/>
                  <a:pt x="945796" y="960384"/>
                </a:cubicBezTo>
                <a:lnTo>
                  <a:pt x="1312149" y="1339753"/>
                </a:lnTo>
                <a:lnTo>
                  <a:pt x="920320" y="1718137"/>
                </a:lnTo>
                <a:cubicBezTo>
                  <a:pt x="879157" y="1757888"/>
                  <a:pt x="813565" y="1756743"/>
                  <a:pt x="773814" y="1715580"/>
                </a:cubicBezTo>
                <a:lnTo>
                  <a:pt x="29079" y="944384"/>
                </a:lnTo>
                <a:cubicBezTo>
                  <a:pt x="9203" y="923802"/>
                  <a:pt x="-448" y="897114"/>
                  <a:pt x="15" y="870601"/>
                </a:cubicBezTo>
                <a:cubicBezTo>
                  <a:pt x="478" y="844089"/>
                  <a:pt x="11055" y="817753"/>
                  <a:pt x="31636" y="797878"/>
                </a:cubicBezTo>
                <a:lnTo>
                  <a:pt x="827749" y="29080"/>
                </a:lnTo>
                <a:cubicBezTo>
                  <a:pt x="848331" y="9205"/>
                  <a:pt x="875020" y="-446"/>
                  <a:pt x="901532" y="16"/>
                </a:cubicBezTo>
                <a:close/>
              </a:path>
            </a:pathLst>
          </a:custGeom>
          <a:gradFill>
            <a:gsLst>
              <a:gs pos="100000">
                <a:srgbClr val="98D2F3"/>
              </a:gs>
              <a:gs pos="0">
                <a:srgbClr val="D4DAEC"/>
              </a:gs>
            </a:gsLst>
            <a:lin ang="5400000" scaled="1"/>
          </a:gradFill>
          <a:ln>
            <a:noFill/>
          </a:ln>
        </p:spPr>
        <p:txBody>
          <a:bodyPr lIns="215972" tIns="0" rIns="0" bIns="0" anchor="ctr"/>
          <a:lstStyle/>
          <a:p>
            <a:pPr>
              <a:defRPr/>
            </a:pPr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9" name="任意多边形 36">
            <a:extLst>
              <a:ext uri="{FF2B5EF4-FFF2-40B4-BE49-F238E27FC236}">
                <a16:creationId xmlns:a16="http://schemas.microsoft.com/office/drawing/2014/main" id="{2F6AC267-E273-B215-7BBB-D06BBF098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3067" y="1275108"/>
            <a:ext cx="2739283" cy="2105419"/>
          </a:xfrm>
          <a:custGeom>
            <a:avLst/>
            <a:gdLst>
              <a:gd name="T0" fmla="*/ 861672 w 1747878"/>
              <a:gd name="T1" fmla="*/ 0 h 1344614"/>
              <a:gd name="T2" fmla="*/ 934935 w 1747878"/>
              <a:gd name="T3" fmla="*/ 30347 h 1344614"/>
              <a:gd name="T4" fmla="*/ 1717492 w 1747878"/>
              <a:gd name="T5" fmla="*/ 812921 h 1344614"/>
              <a:gd name="T6" fmla="*/ 1717492 w 1747878"/>
              <a:gd name="T7" fmla="*/ 959449 h 1344614"/>
              <a:gd name="T8" fmla="*/ 1332337 w 1747878"/>
              <a:gd name="T9" fmla="*/ 1344613 h 1344614"/>
              <a:gd name="T10" fmla="*/ 934936 w 1747878"/>
              <a:gd name="T11" fmla="*/ 947204 h 1344614"/>
              <a:gd name="T12" fmla="*/ 788411 w 1747878"/>
              <a:gd name="T13" fmla="*/ 947204 h 1344614"/>
              <a:gd name="T14" fmla="*/ 415502 w 1747878"/>
              <a:gd name="T15" fmla="*/ 1320121 h 1344614"/>
              <a:gd name="T16" fmla="*/ 30346 w 1747878"/>
              <a:gd name="T17" fmla="*/ 934956 h 1344614"/>
              <a:gd name="T18" fmla="*/ 30346 w 1747878"/>
              <a:gd name="T19" fmla="*/ 788428 h 1344614"/>
              <a:gd name="T20" fmla="*/ 788410 w 1747878"/>
              <a:gd name="T21" fmla="*/ 30347 h 1344614"/>
              <a:gd name="T22" fmla="*/ 861672 w 1747878"/>
              <a:gd name="T23" fmla="*/ 0 h 13446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47878"/>
              <a:gd name="T37" fmla="*/ 0 h 1344614"/>
              <a:gd name="T38" fmla="*/ 1747878 w 1747878"/>
              <a:gd name="T39" fmla="*/ 1344614 h 13446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47878" h="1344614">
                <a:moveTo>
                  <a:pt x="861692" y="0"/>
                </a:moveTo>
                <a:cubicBezTo>
                  <a:pt x="888209" y="0"/>
                  <a:pt x="914725" y="10116"/>
                  <a:pt x="934956" y="30347"/>
                </a:cubicBezTo>
                <a:lnTo>
                  <a:pt x="1717531" y="812922"/>
                </a:lnTo>
                <a:cubicBezTo>
                  <a:pt x="1757994" y="853385"/>
                  <a:pt x="1757994" y="918988"/>
                  <a:pt x="1717531" y="959450"/>
                </a:cubicBezTo>
                <a:lnTo>
                  <a:pt x="1332367" y="1344614"/>
                </a:lnTo>
                <a:lnTo>
                  <a:pt x="934957" y="947205"/>
                </a:lnTo>
                <a:cubicBezTo>
                  <a:pt x="894494" y="906741"/>
                  <a:pt x="828892" y="906742"/>
                  <a:pt x="788429" y="947205"/>
                </a:cubicBezTo>
                <a:lnTo>
                  <a:pt x="415512" y="1320122"/>
                </a:lnTo>
                <a:lnTo>
                  <a:pt x="30347" y="934957"/>
                </a:lnTo>
                <a:cubicBezTo>
                  <a:pt x="-10116" y="894494"/>
                  <a:pt x="-10116" y="828891"/>
                  <a:pt x="30347" y="788429"/>
                </a:cubicBezTo>
                <a:lnTo>
                  <a:pt x="788428" y="30347"/>
                </a:lnTo>
                <a:cubicBezTo>
                  <a:pt x="808660" y="10115"/>
                  <a:pt x="835176" y="0"/>
                  <a:pt x="861692" y="0"/>
                </a:cubicBezTo>
                <a:close/>
              </a:path>
            </a:pathLst>
          </a:custGeom>
          <a:gradFill>
            <a:gsLst>
              <a:gs pos="100000">
                <a:srgbClr val="284BDC"/>
              </a:gs>
              <a:gs pos="0">
                <a:srgbClr val="1F8AE1"/>
              </a:gs>
            </a:gsLst>
            <a:lin ang="5400000" scaled="1"/>
          </a:gradFill>
          <a:ln>
            <a:noFill/>
          </a:ln>
        </p:spPr>
        <p:txBody>
          <a:bodyPr lIns="0" tIns="0" rIns="0" bIns="215972" anchor="ctr"/>
          <a:lstStyle/>
          <a:p>
            <a:pPr algn="ctr">
              <a:defRPr/>
            </a:pPr>
            <a:r>
              <a:rPr lang="zh-CN" altLang="en-US" sz="2000" b="1" ker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0" name="任意多边形 37">
            <a:extLst>
              <a:ext uri="{FF2B5EF4-FFF2-40B4-BE49-F238E27FC236}">
                <a16:creationId xmlns:a16="http://schemas.microsoft.com/office/drawing/2014/main" id="{7EC474A2-E304-3B6B-238E-0F4C3484D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0799" y="1324823"/>
            <a:ext cx="2117851" cy="2736795"/>
          </a:xfrm>
          <a:custGeom>
            <a:avLst/>
            <a:gdLst>
              <a:gd name="T0" fmla="*/ 506068 w 1352638"/>
              <a:gd name="T1" fmla="*/ 15 h 1747216"/>
              <a:gd name="T2" fmla="*/ 578786 w 1352638"/>
              <a:gd name="T3" fmla="*/ 31647 h 1747216"/>
              <a:gd name="T4" fmla="*/ 1323474 w 1352638"/>
              <a:gd name="T5" fmla="*/ 803119 h 1747216"/>
              <a:gd name="T6" fmla="*/ 1352535 w 1352638"/>
              <a:gd name="T7" fmla="*/ 876927 h 1747216"/>
              <a:gd name="T8" fmla="*/ 1320917 w 1352638"/>
              <a:gd name="T9" fmla="*/ 949676 h 1747216"/>
              <a:gd name="T10" fmla="*/ 524855 w 1352638"/>
              <a:gd name="T11" fmla="*/ 1718748 h 1747216"/>
              <a:gd name="T12" fmla="*/ 378358 w 1352638"/>
              <a:gd name="T13" fmla="*/ 1716190 h 1747216"/>
              <a:gd name="T14" fmla="*/ 0 w 1352638"/>
              <a:gd name="T15" fmla="*/ 1324223 h 1747216"/>
              <a:gd name="T16" fmla="*/ 404259 w 1352638"/>
              <a:gd name="T17" fmla="*/ 933670 h 1747216"/>
              <a:gd name="T18" fmla="*/ 406816 w 1352638"/>
              <a:gd name="T19" fmla="*/ 787113 h 1747216"/>
              <a:gd name="T20" fmla="*/ 40487 w 1352638"/>
              <a:gd name="T21" fmla="*/ 407608 h 1747216"/>
              <a:gd name="T22" fmla="*/ 432290 w 1352638"/>
              <a:gd name="T23" fmla="*/ 29089 h 1747216"/>
              <a:gd name="T24" fmla="*/ 506068 w 1352638"/>
              <a:gd name="T25" fmla="*/ 15 h 17472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6"/>
              <a:gd name="T41" fmla="*/ 1352638 w 1352638"/>
              <a:gd name="T42" fmla="*/ 1747216 h 174721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6">
                <a:moveTo>
                  <a:pt x="506101" y="15"/>
                </a:moveTo>
                <a:cubicBezTo>
                  <a:pt x="532613" y="478"/>
                  <a:pt x="558949" y="11055"/>
                  <a:pt x="578824" y="31636"/>
                </a:cubicBezTo>
                <a:lnTo>
                  <a:pt x="1323560" y="802833"/>
                </a:lnTo>
                <a:cubicBezTo>
                  <a:pt x="1343435" y="823414"/>
                  <a:pt x="1353086" y="850103"/>
                  <a:pt x="1352623" y="876615"/>
                </a:cubicBezTo>
                <a:cubicBezTo>
                  <a:pt x="1352161" y="903128"/>
                  <a:pt x="1341584" y="929463"/>
                  <a:pt x="1321003" y="949338"/>
                </a:cubicBezTo>
                <a:lnTo>
                  <a:pt x="524889" y="1718136"/>
                </a:lnTo>
                <a:cubicBezTo>
                  <a:pt x="483726" y="1757887"/>
                  <a:pt x="418134" y="1756742"/>
                  <a:pt x="378383" y="1715579"/>
                </a:cubicBezTo>
                <a:lnTo>
                  <a:pt x="0" y="1323752"/>
                </a:lnTo>
                <a:lnTo>
                  <a:pt x="404285" y="933338"/>
                </a:lnTo>
                <a:cubicBezTo>
                  <a:pt x="445448" y="893587"/>
                  <a:pt x="446593" y="827995"/>
                  <a:pt x="406842" y="786833"/>
                </a:cubicBezTo>
                <a:lnTo>
                  <a:pt x="40490" y="407463"/>
                </a:lnTo>
                <a:lnTo>
                  <a:pt x="432318" y="29079"/>
                </a:lnTo>
                <a:cubicBezTo>
                  <a:pt x="452900" y="9204"/>
                  <a:pt x="479589" y="-448"/>
                  <a:pt x="506101" y="15"/>
                </a:cubicBezTo>
                <a:close/>
              </a:path>
            </a:pathLst>
          </a:custGeom>
          <a:gradFill>
            <a:gsLst>
              <a:gs pos="100000">
                <a:srgbClr val="98D2F3"/>
              </a:gs>
              <a:gs pos="0">
                <a:srgbClr val="D4DAEC"/>
              </a:gs>
            </a:gsLst>
            <a:lin ang="5400000" scaled="1"/>
          </a:gradFill>
          <a:ln>
            <a:noFill/>
          </a:ln>
        </p:spPr>
        <p:txBody>
          <a:bodyPr lIns="0" tIns="0" rIns="215972" bIns="0" anchor="ctr"/>
          <a:lstStyle/>
          <a:p>
            <a:pPr algn="r">
              <a:defRPr/>
            </a:pPr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8" name="任意多边形 38">
            <a:extLst>
              <a:ext uri="{FF2B5EF4-FFF2-40B4-BE49-F238E27FC236}">
                <a16:creationId xmlns:a16="http://schemas.microsoft.com/office/drawing/2014/main" id="{9F6C3429-D87C-F399-5786-915C4FC13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711" y="3465042"/>
            <a:ext cx="2739283" cy="2117850"/>
          </a:xfrm>
          <a:custGeom>
            <a:avLst/>
            <a:gdLst>
              <a:gd name="T0" fmla="*/ 423615 w 1747216"/>
              <a:gd name="T1" fmla="*/ 0 h 1352638"/>
              <a:gd name="T2" fmla="*/ 814167 w 1747216"/>
              <a:gd name="T3" fmla="*/ 404259 h 1352638"/>
              <a:gd name="T4" fmla="*/ 960725 w 1747216"/>
              <a:gd name="T5" fmla="*/ 406816 h 1352638"/>
              <a:gd name="T6" fmla="*/ 1340229 w 1747216"/>
              <a:gd name="T7" fmla="*/ 40487 h 1352638"/>
              <a:gd name="T8" fmla="*/ 1718748 w 1747216"/>
              <a:gd name="T9" fmla="*/ 432290 h 1352638"/>
              <a:gd name="T10" fmla="*/ 1716190 w 1747216"/>
              <a:gd name="T11" fmla="*/ 578786 h 1352638"/>
              <a:gd name="T12" fmla="*/ 944719 w 1747216"/>
              <a:gd name="T13" fmla="*/ 1323474 h 1352638"/>
              <a:gd name="T14" fmla="*/ 870910 w 1747216"/>
              <a:gd name="T15" fmla="*/ 1352535 h 1352638"/>
              <a:gd name="T16" fmla="*/ 798161 w 1747216"/>
              <a:gd name="T17" fmla="*/ 1320917 h 1352638"/>
              <a:gd name="T18" fmla="*/ 29089 w 1747216"/>
              <a:gd name="T19" fmla="*/ 524855 h 1352638"/>
              <a:gd name="T20" fmla="*/ 31647 w 1747216"/>
              <a:gd name="T21" fmla="*/ 378358 h 13526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7216"/>
              <a:gd name="T34" fmla="*/ 0 h 1352638"/>
              <a:gd name="T35" fmla="*/ 1747216 w 1747216"/>
              <a:gd name="T36" fmla="*/ 1352638 h 135263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7216" h="1352638">
                <a:moveTo>
                  <a:pt x="423464" y="0"/>
                </a:moveTo>
                <a:lnTo>
                  <a:pt x="813877" y="404285"/>
                </a:lnTo>
                <a:cubicBezTo>
                  <a:pt x="853628" y="445448"/>
                  <a:pt x="919220" y="446592"/>
                  <a:pt x="960383" y="406842"/>
                </a:cubicBezTo>
                <a:lnTo>
                  <a:pt x="1339752" y="40490"/>
                </a:lnTo>
                <a:lnTo>
                  <a:pt x="1718136" y="432318"/>
                </a:lnTo>
                <a:cubicBezTo>
                  <a:pt x="1757887" y="473481"/>
                  <a:pt x="1756742" y="539074"/>
                  <a:pt x="1715579" y="578824"/>
                </a:cubicBezTo>
                <a:lnTo>
                  <a:pt x="944383" y="1323560"/>
                </a:lnTo>
                <a:cubicBezTo>
                  <a:pt x="923801" y="1343435"/>
                  <a:pt x="897113" y="1353086"/>
                  <a:pt x="870600" y="1352623"/>
                </a:cubicBezTo>
                <a:cubicBezTo>
                  <a:pt x="844088" y="1352161"/>
                  <a:pt x="817752" y="1341584"/>
                  <a:pt x="797877" y="1321003"/>
                </a:cubicBezTo>
                <a:lnTo>
                  <a:pt x="29079" y="524889"/>
                </a:lnTo>
                <a:cubicBezTo>
                  <a:pt x="-10671" y="483726"/>
                  <a:pt x="-9526" y="418134"/>
                  <a:pt x="31636" y="378383"/>
                </a:cubicBezTo>
                <a:lnTo>
                  <a:pt x="423464" y="0"/>
                </a:lnTo>
                <a:close/>
              </a:path>
            </a:pathLst>
          </a:custGeom>
          <a:gradFill>
            <a:gsLst>
              <a:gs pos="100000">
                <a:srgbClr val="284BDC"/>
              </a:gs>
              <a:gs pos="0">
                <a:srgbClr val="1F8AE1"/>
              </a:gs>
            </a:gsLst>
            <a:lin ang="5400000" scaled="1"/>
          </a:gradFill>
          <a:ln>
            <a:noFill/>
          </a:ln>
        </p:spPr>
        <p:txBody>
          <a:bodyPr lIns="0" tIns="215972" rIns="0" bIns="0" anchor="ctr"/>
          <a:lstStyle/>
          <a:p>
            <a:pPr algn="ctr">
              <a:defRPr/>
            </a:pPr>
            <a:r>
              <a:rPr lang="zh-CN" altLang="en-US" sz="2000" b="1" ker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958581A-741A-B15A-9AF2-1B41336C01B7}"/>
              </a:ext>
            </a:extLst>
          </p:cNvPr>
          <p:cNvGrpSpPr/>
          <p:nvPr/>
        </p:nvGrpSpPr>
        <p:grpSpPr>
          <a:xfrm>
            <a:off x="8276260" y="2102864"/>
            <a:ext cx="3377808" cy="848136"/>
            <a:chOff x="546100" y="4386745"/>
            <a:chExt cx="3377808" cy="84813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9345C91-8728-579F-F685-93189DB0709F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40F1597-C253-3AA3-803D-5DB2BE504467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568E2DD-D446-CEAD-87B3-B83A07D05368}"/>
              </a:ext>
            </a:extLst>
          </p:cNvPr>
          <p:cNvGrpSpPr/>
          <p:nvPr/>
        </p:nvGrpSpPr>
        <p:grpSpPr>
          <a:xfrm>
            <a:off x="439014" y="2102864"/>
            <a:ext cx="3354684" cy="848136"/>
            <a:chOff x="-854107" y="4386745"/>
            <a:chExt cx="3354684" cy="84813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B6F98D9-849C-F9A2-D99E-943D769CB7EE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785EC52-EB32-7EAA-1826-C3E551E8C8AE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0D8C620-06F0-34BC-2F8F-A69A8F3F0B0C}"/>
              </a:ext>
            </a:extLst>
          </p:cNvPr>
          <p:cNvGrpSpPr/>
          <p:nvPr/>
        </p:nvGrpSpPr>
        <p:grpSpPr>
          <a:xfrm>
            <a:off x="8276260" y="3974119"/>
            <a:ext cx="3377808" cy="848136"/>
            <a:chOff x="546100" y="4386745"/>
            <a:chExt cx="3377808" cy="84813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79B04D6-D93D-3E7C-5CC0-7DD4D59A5C14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0CF88FE-CA25-ECFC-D2DB-2C03A150DC57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E5C2B38-EE8C-AE72-EC6B-D39FC93800DF}"/>
              </a:ext>
            </a:extLst>
          </p:cNvPr>
          <p:cNvGrpSpPr/>
          <p:nvPr/>
        </p:nvGrpSpPr>
        <p:grpSpPr>
          <a:xfrm>
            <a:off x="439014" y="3974119"/>
            <a:ext cx="3354684" cy="848136"/>
            <a:chOff x="-854107" y="4386745"/>
            <a:chExt cx="3354684" cy="848136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1F66A4C-61CA-72B0-754D-6F4A6E0EF810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71253AF-74F8-72AB-E5C0-5D39CB3C10DF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221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82B776A6-EF5C-6FED-BC4A-3DB3169CF2A9}"/>
              </a:ext>
            </a:extLst>
          </p:cNvPr>
          <p:cNvGrpSpPr/>
          <p:nvPr/>
        </p:nvGrpSpPr>
        <p:grpSpPr>
          <a:xfrm>
            <a:off x="265888" y="-3437546"/>
            <a:ext cx="11660224" cy="11660224"/>
            <a:chOff x="265888" y="-3437546"/>
            <a:chExt cx="11660224" cy="11660224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008976C-690A-C0CA-B624-7B4D37B4DCCB}"/>
                </a:ext>
              </a:extLst>
            </p:cNvPr>
            <p:cNvSpPr/>
            <p:nvPr/>
          </p:nvSpPr>
          <p:spPr>
            <a:xfrm>
              <a:off x="885910" y="-2817524"/>
              <a:ext cx="10420180" cy="10420180"/>
            </a:xfrm>
            <a:prstGeom prst="ellipse">
              <a:avLst/>
            </a:prstGeom>
            <a:noFill/>
            <a:ln w="38100" cap="flat" cmpd="sng" algn="ctr">
              <a:gradFill flip="none" rotWithShape="1">
                <a:gsLst>
                  <a:gs pos="70000">
                    <a:srgbClr val="02A7E3">
                      <a:alpha val="10000"/>
                    </a:srgbClr>
                  </a:gs>
                  <a:gs pos="3000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508FA406-6F63-03E1-A448-C5EDD3AA376C}"/>
                </a:ext>
              </a:extLst>
            </p:cNvPr>
            <p:cNvSpPr/>
            <p:nvPr/>
          </p:nvSpPr>
          <p:spPr>
            <a:xfrm>
              <a:off x="265888" y="-3437546"/>
              <a:ext cx="11660224" cy="11660224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73000">
                    <a:srgbClr val="02A7E3">
                      <a:alpha val="19000"/>
                    </a:srgbClr>
                  </a:gs>
                  <a:gs pos="3600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025B447C-061F-768B-3FF3-4B7036641A4D}"/>
                </a:ext>
              </a:extLst>
            </p:cNvPr>
            <p:cNvSpPr/>
            <p:nvPr/>
          </p:nvSpPr>
          <p:spPr>
            <a:xfrm>
              <a:off x="1394156" y="-2309278"/>
              <a:ext cx="9403688" cy="9403688"/>
            </a:xfrm>
            <a:prstGeom prst="ellipse">
              <a:avLst/>
            </a:prstGeom>
            <a:noFill/>
            <a:ln w="127000">
              <a:gradFill>
                <a:gsLst>
                  <a:gs pos="24000">
                    <a:srgbClr val="02A7E3">
                      <a:alpha val="0"/>
                    </a:srgbClr>
                  </a:gs>
                  <a:gs pos="97248">
                    <a:srgbClr val="02A7E3">
                      <a:alpha val="0"/>
                    </a:srgbClr>
                  </a:gs>
                  <a:gs pos="69000">
                    <a:srgbClr val="02A7E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A894A3C6-9902-AE8B-76CD-6E937AED93C7}"/>
              </a:ext>
            </a:extLst>
          </p:cNvPr>
          <p:cNvSpPr/>
          <p:nvPr/>
        </p:nvSpPr>
        <p:spPr>
          <a:xfrm>
            <a:off x="1122784" y="2998429"/>
            <a:ext cx="861142" cy="86114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Picture 48">
            <a:extLst>
              <a:ext uri="{FF2B5EF4-FFF2-40B4-BE49-F238E27FC236}">
                <a16:creationId xmlns:a16="http://schemas.microsoft.com/office/drawing/2014/main" id="{9ECE1FBB-853B-07E8-721A-875CB3E4ED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74590"/>
            <a:ext cx="12186317" cy="3992806"/>
          </a:xfrm>
          <a:prstGeom prst="rect">
            <a:avLst/>
          </a:prstGeom>
        </p:spPr>
      </p:pic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99B8F07B-FAD8-E278-B991-E29E6A2BAE45}"/>
              </a:ext>
            </a:extLst>
          </p:cNvPr>
          <p:cNvSpPr/>
          <p:nvPr/>
        </p:nvSpPr>
        <p:spPr>
          <a:xfrm>
            <a:off x="4378994" y="4241153"/>
            <a:ext cx="3445272" cy="3689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2A7E3"/>
              </a:gs>
              <a:gs pos="100000">
                <a:srgbClr val="284BD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540EA7A1-8EEA-F849-736D-CB61D10EADC8}"/>
              </a:ext>
            </a:extLst>
          </p:cNvPr>
          <p:cNvSpPr txBox="1"/>
          <p:nvPr/>
        </p:nvSpPr>
        <p:spPr>
          <a:xfrm>
            <a:off x="3604199" y="3159466"/>
            <a:ext cx="4977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gradFill flip="none" rotWithShape="1">
                  <a:gsLst>
                    <a:gs pos="0">
                      <a:srgbClr val="02A7E3"/>
                    </a:gs>
                    <a:gs pos="97248">
                      <a:srgbClr val="284BDC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2.0 105 Heavy" panose="00020600040101010101" pitchFamily="18" charset="-122"/>
              </a:rPr>
              <a:t>企业工作汇报商务通用</a:t>
            </a:r>
            <a:r>
              <a:rPr lang="en-US" altLang="zh-CN" sz="2400" b="1" dirty="0">
                <a:gradFill flip="none" rotWithShape="1">
                  <a:gsLst>
                    <a:gs pos="0">
                      <a:srgbClr val="02A7E3"/>
                    </a:gs>
                    <a:gs pos="97248">
                      <a:srgbClr val="284BDC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2400" b="1" dirty="0">
                <a:gradFill flip="none" rotWithShape="1">
                  <a:gsLst>
                    <a:gs pos="0">
                      <a:srgbClr val="02A7E3"/>
                    </a:gs>
                    <a:gs pos="97248">
                      <a:srgbClr val="284BDC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阿里巴巴普惠体 2.0 105 Heavy" panose="00020600040101010101" pitchFamily="18" charset="-122"/>
              </a:rPr>
              <a:t>模板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1C46CC5D-DB29-CB19-D844-BEF632F3103B}"/>
              </a:ext>
            </a:extLst>
          </p:cNvPr>
          <p:cNvSpPr txBox="1"/>
          <p:nvPr/>
        </p:nvSpPr>
        <p:spPr>
          <a:xfrm>
            <a:off x="4611402" y="4286860"/>
            <a:ext cx="2980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sz="1200" b="1" dirty="0">
                <a:solidFill>
                  <a:schemeClr val="bg1"/>
                </a:solidFill>
                <a:cs typeface="+mn-ea"/>
                <a:sym typeface="+mn-lt"/>
              </a:rPr>
              <a:t>模板网    时间：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2022.10</a:t>
            </a:r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07B330D3-259B-90A0-F377-AD9FE736E1AC}"/>
              </a:ext>
            </a:extLst>
          </p:cNvPr>
          <p:cNvSpPr/>
          <p:nvPr/>
        </p:nvSpPr>
        <p:spPr>
          <a:xfrm>
            <a:off x="1122784" y="2998429"/>
            <a:ext cx="861142" cy="861142"/>
          </a:xfrm>
          <a:prstGeom prst="ellipse">
            <a:avLst/>
          </a:prstGeom>
          <a:gradFill>
            <a:gsLst>
              <a:gs pos="0">
                <a:srgbClr val="02A7E3">
                  <a:alpha val="52000"/>
                </a:srgbClr>
              </a:gs>
              <a:gs pos="97248">
                <a:srgbClr val="284BDC">
                  <a:alpha val="3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D72AEDDD-3DA7-A411-D580-37F20F5855B0}"/>
              </a:ext>
            </a:extLst>
          </p:cNvPr>
          <p:cNvSpPr/>
          <p:nvPr/>
        </p:nvSpPr>
        <p:spPr>
          <a:xfrm>
            <a:off x="11233840" y="4527371"/>
            <a:ext cx="343622" cy="343622"/>
          </a:xfrm>
          <a:prstGeom prst="ellipse">
            <a:avLst/>
          </a:prstGeom>
          <a:gradFill>
            <a:gsLst>
              <a:gs pos="0">
                <a:srgbClr val="02A7E3"/>
              </a:gs>
              <a:gs pos="97248">
                <a:srgbClr val="284BDC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9C4F23C6-7CF5-7519-C237-20FC33F5BE15}"/>
              </a:ext>
            </a:extLst>
          </p:cNvPr>
          <p:cNvSpPr/>
          <p:nvPr/>
        </p:nvSpPr>
        <p:spPr>
          <a:xfrm rot="5154528">
            <a:off x="7174045" y="-1137666"/>
            <a:ext cx="1975870" cy="1975870"/>
          </a:xfrm>
          <a:prstGeom prst="ellipse">
            <a:avLst/>
          </a:prstGeom>
          <a:gradFill>
            <a:gsLst>
              <a:gs pos="0">
                <a:srgbClr val="02A7E3">
                  <a:alpha val="52000"/>
                </a:srgbClr>
              </a:gs>
              <a:gs pos="97248">
                <a:srgbClr val="284BDC">
                  <a:alpha val="3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AA400D9-3AE9-C7CB-E8C8-1ECA13B98DA5}"/>
              </a:ext>
            </a:extLst>
          </p:cNvPr>
          <p:cNvGrpSpPr/>
          <p:nvPr/>
        </p:nvGrpSpPr>
        <p:grpSpPr>
          <a:xfrm>
            <a:off x="6430727" y="1632426"/>
            <a:ext cx="1384215" cy="1097197"/>
            <a:chOff x="6282568" y="-3831670"/>
            <a:chExt cx="1430559" cy="1133932"/>
          </a:xfrm>
          <a:gradFill>
            <a:gsLst>
              <a:gs pos="100000">
                <a:srgbClr val="284BDC"/>
              </a:gs>
              <a:gs pos="0">
                <a:srgbClr val="1F8AE1"/>
              </a:gs>
            </a:gsLst>
            <a:lin ang="5400000" scaled="1"/>
          </a:gradFill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0AA8AD05-078E-9B67-61D0-5690BB7D8A5B}"/>
                </a:ext>
              </a:extLst>
            </p:cNvPr>
            <p:cNvSpPr txBox="1"/>
            <p:nvPr/>
          </p:nvSpPr>
          <p:spPr>
            <a:xfrm>
              <a:off x="6625347" y="-3831670"/>
              <a:ext cx="1087780" cy="1133932"/>
            </a:xfrm>
            <a:custGeom>
              <a:avLst/>
              <a:gdLst/>
              <a:ahLst/>
              <a:cxnLst/>
              <a:rect l="l" t="t" r="r" b="b"/>
              <a:pathLst>
                <a:path w="1087780" h="1133932">
                  <a:moveTo>
                    <a:pt x="614578" y="0"/>
                  </a:moveTo>
                  <a:cubicBezTo>
                    <a:pt x="626262" y="0"/>
                    <a:pt x="635609" y="1460"/>
                    <a:pt x="642620" y="4381"/>
                  </a:cubicBezTo>
                  <a:cubicBezTo>
                    <a:pt x="649630" y="7302"/>
                    <a:pt x="657225" y="12268"/>
                    <a:pt x="665404" y="19278"/>
                  </a:cubicBezTo>
                  <a:lnTo>
                    <a:pt x="686435" y="36804"/>
                  </a:lnTo>
                  <a:cubicBezTo>
                    <a:pt x="695782" y="44983"/>
                    <a:pt x="702208" y="53454"/>
                    <a:pt x="705713" y="62217"/>
                  </a:cubicBezTo>
                  <a:cubicBezTo>
                    <a:pt x="709219" y="70980"/>
                    <a:pt x="711555" y="88214"/>
                    <a:pt x="712724" y="113919"/>
                  </a:cubicBezTo>
                  <a:lnTo>
                    <a:pt x="717982" y="170002"/>
                  </a:lnTo>
                  <a:cubicBezTo>
                    <a:pt x="720318" y="185191"/>
                    <a:pt x="717398" y="212064"/>
                    <a:pt x="709219" y="250622"/>
                  </a:cubicBezTo>
                  <a:cubicBezTo>
                    <a:pt x="704545" y="270484"/>
                    <a:pt x="695782" y="295605"/>
                    <a:pt x="682930" y="325983"/>
                  </a:cubicBezTo>
                  <a:cubicBezTo>
                    <a:pt x="670077" y="356362"/>
                    <a:pt x="659562" y="375641"/>
                    <a:pt x="651383" y="383819"/>
                  </a:cubicBezTo>
                  <a:cubicBezTo>
                    <a:pt x="646709" y="388493"/>
                    <a:pt x="644372" y="391998"/>
                    <a:pt x="644372" y="394335"/>
                  </a:cubicBezTo>
                  <a:cubicBezTo>
                    <a:pt x="644372" y="396672"/>
                    <a:pt x="629768" y="412445"/>
                    <a:pt x="600557" y="441655"/>
                  </a:cubicBezTo>
                  <a:cubicBezTo>
                    <a:pt x="585368" y="458013"/>
                    <a:pt x="573392" y="469405"/>
                    <a:pt x="564629" y="475831"/>
                  </a:cubicBezTo>
                  <a:cubicBezTo>
                    <a:pt x="555866" y="482257"/>
                    <a:pt x="549148" y="485470"/>
                    <a:pt x="544474" y="485470"/>
                  </a:cubicBezTo>
                  <a:cubicBezTo>
                    <a:pt x="539801" y="485470"/>
                    <a:pt x="532498" y="488099"/>
                    <a:pt x="522567" y="493357"/>
                  </a:cubicBezTo>
                  <a:cubicBezTo>
                    <a:pt x="512635" y="498615"/>
                    <a:pt x="498907" y="507670"/>
                    <a:pt x="481381" y="520522"/>
                  </a:cubicBezTo>
                  <a:lnTo>
                    <a:pt x="462102" y="532790"/>
                  </a:lnTo>
                  <a:lnTo>
                    <a:pt x="437566" y="529285"/>
                  </a:lnTo>
                  <a:cubicBezTo>
                    <a:pt x="428218" y="528117"/>
                    <a:pt x="421208" y="527825"/>
                    <a:pt x="416534" y="528409"/>
                  </a:cubicBezTo>
                  <a:cubicBezTo>
                    <a:pt x="411861" y="528993"/>
                    <a:pt x="408940" y="530453"/>
                    <a:pt x="407771" y="532790"/>
                  </a:cubicBezTo>
                  <a:cubicBezTo>
                    <a:pt x="406603" y="533959"/>
                    <a:pt x="405435" y="535419"/>
                    <a:pt x="404266" y="537172"/>
                  </a:cubicBezTo>
                  <a:cubicBezTo>
                    <a:pt x="403098" y="538924"/>
                    <a:pt x="402514" y="540385"/>
                    <a:pt x="402514" y="541553"/>
                  </a:cubicBezTo>
                  <a:cubicBezTo>
                    <a:pt x="402514" y="542722"/>
                    <a:pt x="404266" y="543306"/>
                    <a:pt x="407771" y="543306"/>
                  </a:cubicBezTo>
                  <a:cubicBezTo>
                    <a:pt x="412445" y="543306"/>
                    <a:pt x="421500" y="547395"/>
                    <a:pt x="434937" y="555574"/>
                  </a:cubicBezTo>
                  <a:cubicBezTo>
                    <a:pt x="448373" y="563753"/>
                    <a:pt x="459765" y="571932"/>
                    <a:pt x="469113" y="580110"/>
                  </a:cubicBezTo>
                  <a:cubicBezTo>
                    <a:pt x="493649" y="602310"/>
                    <a:pt x="508254" y="639115"/>
                    <a:pt x="512927" y="690524"/>
                  </a:cubicBezTo>
                  <a:lnTo>
                    <a:pt x="514680" y="725576"/>
                  </a:lnTo>
                  <a:cubicBezTo>
                    <a:pt x="514680" y="743102"/>
                    <a:pt x="512927" y="756539"/>
                    <a:pt x="509422" y="765886"/>
                  </a:cubicBezTo>
                  <a:cubicBezTo>
                    <a:pt x="508254" y="775233"/>
                    <a:pt x="507085" y="788670"/>
                    <a:pt x="505917" y="806196"/>
                  </a:cubicBezTo>
                  <a:cubicBezTo>
                    <a:pt x="504749" y="823722"/>
                    <a:pt x="504164" y="841832"/>
                    <a:pt x="504164" y="860526"/>
                  </a:cubicBezTo>
                  <a:cubicBezTo>
                    <a:pt x="506501" y="899084"/>
                    <a:pt x="511175" y="923620"/>
                    <a:pt x="518185" y="934136"/>
                  </a:cubicBezTo>
                  <a:cubicBezTo>
                    <a:pt x="524027" y="943483"/>
                    <a:pt x="551485" y="953998"/>
                    <a:pt x="600557" y="965682"/>
                  </a:cubicBezTo>
                  <a:cubicBezTo>
                    <a:pt x="628599" y="972693"/>
                    <a:pt x="651967" y="976198"/>
                    <a:pt x="670661" y="976198"/>
                  </a:cubicBezTo>
                  <a:cubicBezTo>
                    <a:pt x="690524" y="976198"/>
                    <a:pt x="714476" y="972693"/>
                    <a:pt x="742518" y="965682"/>
                  </a:cubicBezTo>
                  <a:cubicBezTo>
                    <a:pt x="764718" y="959840"/>
                    <a:pt x="782536" y="954290"/>
                    <a:pt x="795972" y="949033"/>
                  </a:cubicBezTo>
                  <a:cubicBezTo>
                    <a:pt x="809409" y="943775"/>
                    <a:pt x="824890" y="936472"/>
                    <a:pt x="842416" y="927125"/>
                  </a:cubicBezTo>
                  <a:cubicBezTo>
                    <a:pt x="906678" y="892073"/>
                    <a:pt x="945820" y="855269"/>
                    <a:pt x="959840" y="816711"/>
                  </a:cubicBezTo>
                  <a:cubicBezTo>
                    <a:pt x="969188" y="794512"/>
                    <a:pt x="973861" y="767639"/>
                    <a:pt x="973861" y="736092"/>
                  </a:cubicBezTo>
                  <a:cubicBezTo>
                    <a:pt x="973861" y="726745"/>
                    <a:pt x="973277" y="720318"/>
                    <a:pt x="972109" y="716813"/>
                  </a:cubicBezTo>
                  <a:cubicBezTo>
                    <a:pt x="970940" y="710971"/>
                    <a:pt x="970356" y="697535"/>
                    <a:pt x="970356" y="676503"/>
                  </a:cubicBezTo>
                  <a:cubicBezTo>
                    <a:pt x="970356" y="643788"/>
                    <a:pt x="971524" y="626262"/>
                    <a:pt x="973861" y="623925"/>
                  </a:cubicBezTo>
                  <a:cubicBezTo>
                    <a:pt x="976198" y="622757"/>
                    <a:pt x="979411" y="626554"/>
                    <a:pt x="983501" y="635317"/>
                  </a:cubicBezTo>
                  <a:cubicBezTo>
                    <a:pt x="987590" y="644080"/>
                    <a:pt x="989635" y="650799"/>
                    <a:pt x="989635" y="655472"/>
                  </a:cubicBezTo>
                  <a:cubicBezTo>
                    <a:pt x="989635" y="657809"/>
                    <a:pt x="991971" y="658393"/>
                    <a:pt x="996645" y="657225"/>
                  </a:cubicBezTo>
                  <a:lnTo>
                    <a:pt x="998398" y="657225"/>
                  </a:lnTo>
                  <a:cubicBezTo>
                    <a:pt x="1001903" y="657225"/>
                    <a:pt x="1005992" y="662483"/>
                    <a:pt x="1010666" y="672998"/>
                  </a:cubicBezTo>
                  <a:cubicBezTo>
                    <a:pt x="1015339" y="684682"/>
                    <a:pt x="1020013" y="691693"/>
                    <a:pt x="1024687" y="694029"/>
                  </a:cubicBezTo>
                  <a:cubicBezTo>
                    <a:pt x="1031697" y="697535"/>
                    <a:pt x="1040460" y="710387"/>
                    <a:pt x="1050976" y="732587"/>
                  </a:cubicBezTo>
                  <a:cubicBezTo>
                    <a:pt x="1061491" y="754786"/>
                    <a:pt x="1067917" y="772896"/>
                    <a:pt x="1070254" y="786917"/>
                  </a:cubicBezTo>
                  <a:cubicBezTo>
                    <a:pt x="1070254" y="793928"/>
                    <a:pt x="1072591" y="806780"/>
                    <a:pt x="1077265" y="825474"/>
                  </a:cubicBezTo>
                  <a:cubicBezTo>
                    <a:pt x="1080770" y="841832"/>
                    <a:pt x="1083691" y="858482"/>
                    <a:pt x="1086028" y="875423"/>
                  </a:cubicBezTo>
                  <a:cubicBezTo>
                    <a:pt x="1088365" y="892365"/>
                    <a:pt x="1088365" y="900836"/>
                    <a:pt x="1086028" y="900836"/>
                  </a:cubicBezTo>
                  <a:cubicBezTo>
                    <a:pt x="1083691" y="900836"/>
                    <a:pt x="1082522" y="912520"/>
                    <a:pt x="1082522" y="935888"/>
                  </a:cubicBezTo>
                  <a:cubicBezTo>
                    <a:pt x="1082522" y="956919"/>
                    <a:pt x="1081354" y="970940"/>
                    <a:pt x="1079017" y="977951"/>
                  </a:cubicBezTo>
                  <a:cubicBezTo>
                    <a:pt x="1076680" y="984961"/>
                    <a:pt x="1068794" y="997521"/>
                    <a:pt x="1055357" y="1015632"/>
                  </a:cubicBezTo>
                  <a:cubicBezTo>
                    <a:pt x="1041921" y="1033742"/>
                    <a:pt x="1032281" y="1044549"/>
                    <a:pt x="1026439" y="1048055"/>
                  </a:cubicBezTo>
                  <a:cubicBezTo>
                    <a:pt x="1025271" y="1049223"/>
                    <a:pt x="1022934" y="1050976"/>
                    <a:pt x="1019429" y="1053312"/>
                  </a:cubicBezTo>
                  <a:cubicBezTo>
                    <a:pt x="1015924" y="1055649"/>
                    <a:pt x="1013003" y="1058570"/>
                    <a:pt x="1010666" y="1062075"/>
                  </a:cubicBezTo>
                  <a:cubicBezTo>
                    <a:pt x="991971" y="1077265"/>
                    <a:pt x="977366" y="1086028"/>
                    <a:pt x="966851" y="1088364"/>
                  </a:cubicBezTo>
                  <a:lnTo>
                    <a:pt x="938809" y="1100633"/>
                  </a:lnTo>
                  <a:cubicBezTo>
                    <a:pt x="929462" y="1106475"/>
                    <a:pt x="922452" y="1109396"/>
                    <a:pt x="917778" y="1109396"/>
                  </a:cubicBezTo>
                  <a:cubicBezTo>
                    <a:pt x="914273" y="1109396"/>
                    <a:pt x="906678" y="1111732"/>
                    <a:pt x="894994" y="1116406"/>
                  </a:cubicBezTo>
                  <a:cubicBezTo>
                    <a:pt x="869289" y="1128090"/>
                    <a:pt x="835990" y="1133932"/>
                    <a:pt x="795096" y="1133932"/>
                  </a:cubicBezTo>
                  <a:cubicBezTo>
                    <a:pt x="775233" y="1133932"/>
                    <a:pt x="755078" y="1132764"/>
                    <a:pt x="734631" y="1130427"/>
                  </a:cubicBezTo>
                  <a:cubicBezTo>
                    <a:pt x="714184" y="1128090"/>
                    <a:pt x="702792" y="1125753"/>
                    <a:pt x="700456" y="1123416"/>
                  </a:cubicBezTo>
                  <a:cubicBezTo>
                    <a:pt x="700456" y="1121080"/>
                    <a:pt x="698119" y="1119911"/>
                    <a:pt x="693445" y="1119911"/>
                  </a:cubicBezTo>
                  <a:cubicBezTo>
                    <a:pt x="688772" y="1119911"/>
                    <a:pt x="682930" y="1117574"/>
                    <a:pt x="675919" y="1112901"/>
                  </a:cubicBezTo>
                  <a:cubicBezTo>
                    <a:pt x="667740" y="1108227"/>
                    <a:pt x="656641" y="1104138"/>
                    <a:pt x="642620" y="1100633"/>
                  </a:cubicBezTo>
                  <a:cubicBezTo>
                    <a:pt x="628599" y="1095959"/>
                    <a:pt x="621005" y="1093038"/>
                    <a:pt x="619836" y="1091870"/>
                  </a:cubicBezTo>
                  <a:lnTo>
                    <a:pt x="590042" y="1083107"/>
                  </a:lnTo>
                  <a:cubicBezTo>
                    <a:pt x="558495" y="1072591"/>
                    <a:pt x="528701" y="1056818"/>
                    <a:pt x="500659" y="1035786"/>
                  </a:cubicBezTo>
                  <a:cubicBezTo>
                    <a:pt x="487807" y="1024102"/>
                    <a:pt x="472618" y="1006576"/>
                    <a:pt x="455092" y="983208"/>
                  </a:cubicBezTo>
                  <a:cubicBezTo>
                    <a:pt x="437566" y="959840"/>
                    <a:pt x="424713" y="938809"/>
                    <a:pt x="416534" y="920115"/>
                  </a:cubicBezTo>
                  <a:cubicBezTo>
                    <a:pt x="411861" y="909599"/>
                    <a:pt x="408063" y="897039"/>
                    <a:pt x="405143" y="882434"/>
                  </a:cubicBezTo>
                  <a:cubicBezTo>
                    <a:pt x="402222" y="867829"/>
                    <a:pt x="401345" y="859358"/>
                    <a:pt x="402514" y="857021"/>
                  </a:cubicBezTo>
                  <a:lnTo>
                    <a:pt x="404266" y="807948"/>
                  </a:lnTo>
                  <a:cubicBezTo>
                    <a:pt x="406603" y="770560"/>
                    <a:pt x="409524" y="740181"/>
                    <a:pt x="413029" y="716813"/>
                  </a:cubicBezTo>
                  <a:cubicBezTo>
                    <a:pt x="417703" y="684098"/>
                    <a:pt x="420040" y="662483"/>
                    <a:pt x="420040" y="651967"/>
                  </a:cubicBezTo>
                  <a:cubicBezTo>
                    <a:pt x="420040" y="633273"/>
                    <a:pt x="417119" y="618083"/>
                    <a:pt x="411277" y="606399"/>
                  </a:cubicBezTo>
                  <a:cubicBezTo>
                    <a:pt x="405435" y="599389"/>
                    <a:pt x="400761" y="595884"/>
                    <a:pt x="397256" y="595884"/>
                  </a:cubicBezTo>
                  <a:cubicBezTo>
                    <a:pt x="390245" y="595884"/>
                    <a:pt x="383819" y="604647"/>
                    <a:pt x="377977" y="622173"/>
                  </a:cubicBezTo>
                  <a:lnTo>
                    <a:pt x="363956" y="655472"/>
                  </a:lnTo>
                  <a:cubicBezTo>
                    <a:pt x="358114" y="664819"/>
                    <a:pt x="355193" y="671830"/>
                    <a:pt x="355193" y="676503"/>
                  </a:cubicBezTo>
                  <a:cubicBezTo>
                    <a:pt x="355193" y="680009"/>
                    <a:pt x="350228" y="691985"/>
                    <a:pt x="340296" y="712432"/>
                  </a:cubicBezTo>
                  <a:cubicBezTo>
                    <a:pt x="330365" y="732879"/>
                    <a:pt x="319557" y="752449"/>
                    <a:pt x="307873" y="771144"/>
                  </a:cubicBezTo>
                  <a:cubicBezTo>
                    <a:pt x="295021" y="793343"/>
                    <a:pt x="273113" y="821093"/>
                    <a:pt x="242151" y="854392"/>
                  </a:cubicBezTo>
                  <a:cubicBezTo>
                    <a:pt x="211188" y="887692"/>
                    <a:pt x="182854" y="914273"/>
                    <a:pt x="157150" y="934136"/>
                  </a:cubicBezTo>
                  <a:cubicBezTo>
                    <a:pt x="137287" y="950493"/>
                    <a:pt x="123558" y="960133"/>
                    <a:pt x="115964" y="963053"/>
                  </a:cubicBezTo>
                  <a:cubicBezTo>
                    <a:pt x="108369" y="965975"/>
                    <a:pt x="95224" y="967435"/>
                    <a:pt x="76530" y="967435"/>
                  </a:cubicBezTo>
                  <a:cubicBezTo>
                    <a:pt x="55499" y="967435"/>
                    <a:pt x="40310" y="965682"/>
                    <a:pt x="30962" y="962177"/>
                  </a:cubicBezTo>
                  <a:cubicBezTo>
                    <a:pt x="22784" y="957504"/>
                    <a:pt x="16650" y="952538"/>
                    <a:pt x="12560" y="947280"/>
                  </a:cubicBezTo>
                  <a:cubicBezTo>
                    <a:pt x="8471" y="942022"/>
                    <a:pt x="7010" y="937057"/>
                    <a:pt x="8179" y="932383"/>
                  </a:cubicBezTo>
                  <a:lnTo>
                    <a:pt x="8179" y="927125"/>
                  </a:lnTo>
                  <a:lnTo>
                    <a:pt x="4673" y="895578"/>
                  </a:lnTo>
                  <a:cubicBezTo>
                    <a:pt x="0" y="874547"/>
                    <a:pt x="-1169" y="864032"/>
                    <a:pt x="1168" y="864032"/>
                  </a:cubicBezTo>
                  <a:cubicBezTo>
                    <a:pt x="3505" y="864032"/>
                    <a:pt x="5842" y="860526"/>
                    <a:pt x="8179" y="853516"/>
                  </a:cubicBezTo>
                  <a:cubicBezTo>
                    <a:pt x="9347" y="848842"/>
                    <a:pt x="11976" y="845921"/>
                    <a:pt x="16065" y="844753"/>
                  </a:cubicBezTo>
                  <a:cubicBezTo>
                    <a:pt x="20155" y="843585"/>
                    <a:pt x="24536" y="844753"/>
                    <a:pt x="29210" y="848258"/>
                  </a:cubicBezTo>
                  <a:cubicBezTo>
                    <a:pt x="36220" y="855269"/>
                    <a:pt x="46736" y="859942"/>
                    <a:pt x="60757" y="862279"/>
                  </a:cubicBezTo>
                  <a:lnTo>
                    <a:pt x="67767" y="862279"/>
                  </a:lnTo>
                  <a:cubicBezTo>
                    <a:pt x="73609" y="862279"/>
                    <a:pt x="80035" y="860526"/>
                    <a:pt x="87046" y="857021"/>
                  </a:cubicBezTo>
                  <a:cubicBezTo>
                    <a:pt x="96393" y="851179"/>
                    <a:pt x="112750" y="838619"/>
                    <a:pt x="136118" y="819340"/>
                  </a:cubicBezTo>
                  <a:cubicBezTo>
                    <a:pt x="159486" y="800062"/>
                    <a:pt x="171170" y="789254"/>
                    <a:pt x="171170" y="786917"/>
                  </a:cubicBezTo>
                  <a:cubicBezTo>
                    <a:pt x="173507" y="782244"/>
                    <a:pt x="177889" y="775525"/>
                    <a:pt x="184315" y="766762"/>
                  </a:cubicBezTo>
                  <a:cubicBezTo>
                    <a:pt x="190741" y="757999"/>
                    <a:pt x="198044" y="748944"/>
                    <a:pt x="206222" y="739597"/>
                  </a:cubicBezTo>
                  <a:lnTo>
                    <a:pt x="216738" y="723824"/>
                  </a:lnTo>
                  <a:lnTo>
                    <a:pt x="230759" y="699287"/>
                  </a:lnTo>
                  <a:cubicBezTo>
                    <a:pt x="240106" y="686435"/>
                    <a:pt x="245364" y="676503"/>
                    <a:pt x="246532" y="669493"/>
                  </a:cubicBezTo>
                  <a:cubicBezTo>
                    <a:pt x="248869" y="664819"/>
                    <a:pt x="250037" y="661314"/>
                    <a:pt x="250037" y="658977"/>
                  </a:cubicBezTo>
                  <a:cubicBezTo>
                    <a:pt x="250037" y="656641"/>
                    <a:pt x="248285" y="652843"/>
                    <a:pt x="244780" y="647586"/>
                  </a:cubicBezTo>
                  <a:cubicBezTo>
                    <a:pt x="241274" y="642328"/>
                    <a:pt x="238353" y="638530"/>
                    <a:pt x="236017" y="636194"/>
                  </a:cubicBezTo>
                  <a:cubicBezTo>
                    <a:pt x="226669" y="621004"/>
                    <a:pt x="221412" y="608152"/>
                    <a:pt x="220243" y="597636"/>
                  </a:cubicBezTo>
                  <a:cubicBezTo>
                    <a:pt x="219075" y="588289"/>
                    <a:pt x="217030" y="580403"/>
                    <a:pt x="214109" y="573976"/>
                  </a:cubicBezTo>
                  <a:cubicBezTo>
                    <a:pt x="211188" y="567550"/>
                    <a:pt x="207391" y="564337"/>
                    <a:pt x="202717" y="564337"/>
                  </a:cubicBezTo>
                  <a:cubicBezTo>
                    <a:pt x="200380" y="564337"/>
                    <a:pt x="199212" y="562000"/>
                    <a:pt x="199212" y="557327"/>
                  </a:cubicBezTo>
                  <a:cubicBezTo>
                    <a:pt x="200380" y="553821"/>
                    <a:pt x="199212" y="549148"/>
                    <a:pt x="195707" y="543306"/>
                  </a:cubicBezTo>
                  <a:cubicBezTo>
                    <a:pt x="194538" y="542137"/>
                    <a:pt x="193954" y="539216"/>
                    <a:pt x="193954" y="534543"/>
                  </a:cubicBezTo>
                  <a:cubicBezTo>
                    <a:pt x="193954" y="526364"/>
                    <a:pt x="195123" y="518185"/>
                    <a:pt x="197459" y="510006"/>
                  </a:cubicBezTo>
                  <a:cubicBezTo>
                    <a:pt x="200965" y="498322"/>
                    <a:pt x="203009" y="480212"/>
                    <a:pt x="203593" y="455676"/>
                  </a:cubicBezTo>
                  <a:cubicBezTo>
                    <a:pt x="204178" y="431139"/>
                    <a:pt x="204470" y="415366"/>
                    <a:pt x="204470" y="408356"/>
                  </a:cubicBezTo>
                  <a:cubicBezTo>
                    <a:pt x="204470" y="354609"/>
                    <a:pt x="206222" y="315468"/>
                    <a:pt x="209728" y="290931"/>
                  </a:cubicBezTo>
                  <a:lnTo>
                    <a:pt x="221996" y="210312"/>
                  </a:lnTo>
                  <a:cubicBezTo>
                    <a:pt x="224333" y="186944"/>
                    <a:pt x="230759" y="147802"/>
                    <a:pt x="241274" y="92888"/>
                  </a:cubicBezTo>
                  <a:cubicBezTo>
                    <a:pt x="250622" y="48489"/>
                    <a:pt x="254127" y="24536"/>
                    <a:pt x="251790" y="21031"/>
                  </a:cubicBezTo>
                  <a:cubicBezTo>
                    <a:pt x="249453" y="15189"/>
                    <a:pt x="250037" y="12268"/>
                    <a:pt x="253543" y="12268"/>
                  </a:cubicBezTo>
                  <a:cubicBezTo>
                    <a:pt x="264058" y="12268"/>
                    <a:pt x="274282" y="16942"/>
                    <a:pt x="284213" y="26289"/>
                  </a:cubicBezTo>
                  <a:cubicBezTo>
                    <a:pt x="294144" y="35636"/>
                    <a:pt x="300279" y="45567"/>
                    <a:pt x="302615" y="56083"/>
                  </a:cubicBezTo>
                  <a:cubicBezTo>
                    <a:pt x="304952" y="67767"/>
                    <a:pt x="303784" y="106908"/>
                    <a:pt x="299110" y="173507"/>
                  </a:cubicBezTo>
                  <a:lnTo>
                    <a:pt x="297358" y="198044"/>
                  </a:lnTo>
                  <a:lnTo>
                    <a:pt x="330657" y="164744"/>
                  </a:lnTo>
                  <a:cubicBezTo>
                    <a:pt x="384403" y="110998"/>
                    <a:pt x="440487" y="66599"/>
                    <a:pt x="498907" y="31547"/>
                  </a:cubicBezTo>
                  <a:cubicBezTo>
                    <a:pt x="516433" y="22199"/>
                    <a:pt x="530746" y="15189"/>
                    <a:pt x="541845" y="10515"/>
                  </a:cubicBezTo>
                  <a:cubicBezTo>
                    <a:pt x="552945" y="5842"/>
                    <a:pt x="566090" y="2921"/>
                    <a:pt x="581279" y="1752"/>
                  </a:cubicBezTo>
                  <a:cubicBezTo>
                    <a:pt x="590626" y="584"/>
                    <a:pt x="601726" y="0"/>
                    <a:pt x="614578" y="0"/>
                  </a:cubicBezTo>
                  <a:close/>
                  <a:moveTo>
                    <a:pt x="593547" y="59588"/>
                  </a:moveTo>
                  <a:cubicBezTo>
                    <a:pt x="581863" y="59588"/>
                    <a:pt x="569011" y="63093"/>
                    <a:pt x="554990" y="70104"/>
                  </a:cubicBezTo>
                  <a:cubicBezTo>
                    <a:pt x="540969" y="77114"/>
                    <a:pt x="521690" y="89967"/>
                    <a:pt x="497154" y="108661"/>
                  </a:cubicBezTo>
                  <a:lnTo>
                    <a:pt x="451586" y="143713"/>
                  </a:lnTo>
                  <a:cubicBezTo>
                    <a:pt x="442239" y="153060"/>
                    <a:pt x="437566" y="157734"/>
                    <a:pt x="437566" y="157734"/>
                  </a:cubicBezTo>
                  <a:cubicBezTo>
                    <a:pt x="421208" y="169418"/>
                    <a:pt x="408940" y="184023"/>
                    <a:pt x="400761" y="201549"/>
                  </a:cubicBezTo>
                  <a:cubicBezTo>
                    <a:pt x="391414" y="215570"/>
                    <a:pt x="385572" y="223748"/>
                    <a:pt x="383235" y="226085"/>
                  </a:cubicBezTo>
                  <a:cubicBezTo>
                    <a:pt x="372719" y="240106"/>
                    <a:pt x="372135" y="247116"/>
                    <a:pt x="381482" y="247116"/>
                  </a:cubicBezTo>
                  <a:cubicBezTo>
                    <a:pt x="383819" y="247116"/>
                    <a:pt x="388493" y="251498"/>
                    <a:pt x="395503" y="260261"/>
                  </a:cubicBezTo>
                  <a:cubicBezTo>
                    <a:pt x="402514" y="269024"/>
                    <a:pt x="407187" y="276911"/>
                    <a:pt x="409524" y="283921"/>
                  </a:cubicBezTo>
                  <a:cubicBezTo>
                    <a:pt x="416534" y="299110"/>
                    <a:pt x="420040" y="332410"/>
                    <a:pt x="420040" y="383819"/>
                  </a:cubicBezTo>
                  <a:cubicBezTo>
                    <a:pt x="420040" y="400177"/>
                    <a:pt x="420332" y="411569"/>
                    <a:pt x="420916" y="417995"/>
                  </a:cubicBezTo>
                  <a:cubicBezTo>
                    <a:pt x="421500" y="424421"/>
                    <a:pt x="424129" y="427634"/>
                    <a:pt x="428803" y="427634"/>
                  </a:cubicBezTo>
                  <a:cubicBezTo>
                    <a:pt x="441655" y="427634"/>
                    <a:pt x="462102" y="410108"/>
                    <a:pt x="490144" y="375056"/>
                  </a:cubicBezTo>
                  <a:cubicBezTo>
                    <a:pt x="536880" y="320142"/>
                    <a:pt x="572516" y="256464"/>
                    <a:pt x="597052" y="184023"/>
                  </a:cubicBezTo>
                  <a:cubicBezTo>
                    <a:pt x="602894" y="166497"/>
                    <a:pt x="607860" y="148679"/>
                    <a:pt x="611949" y="130569"/>
                  </a:cubicBezTo>
                  <a:cubicBezTo>
                    <a:pt x="616039" y="112458"/>
                    <a:pt x="617499" y="99898"/>
                    <a:pt x="616331" y="92888"/>
                  </a:cubicBezTo>
                  <a:cubicBezTo>
                    <a:pt x="615162" y="90551"/>
                    <a:pt x="614578" y="87338"/>
                    <a:pt x="614578" y="83248"/>
                  </a:cubicBezTo>
                  <a:cubicBezTo>
                    <a:pt x="614578" y="79159"/>
                    <a:pt x="613994" y="75362"/>
                    <a:pt x="612826" y="71856"/>
                  </a:cubicBezTo>
                  <a:lnTo>
                    <a:pt x="611073" y="59588"/>
                  </a:lnTo>
                  <a:lnTo>
                    <a:pt x="593547" y="59588"/>
                  </a:lnTo>
                  <a:close/>
                  <a:moveTo>
                    <a:pt x="362204" y="299695"/>
                  </a:moveTo>
                  <a:cubicBezTo>
                    <a:pt x="359867" y="299695"/>
                    <a:pt x="356362" y="304368"/>
                    <a:pt x="351688" y="313715"/>
                  </a:cubicBezTo>
                  <a:cubicBezTo>
                    <a:pt x="345846" y="325399"/>
                    <a:pt x="342925" y="338836"/>
                    <a:pt x="342925" y="354025"/>
                  </a:cubicBezTo>
                  <a:cubicBezTo>
                    <a:pt x="342925" y="363372"/>
                    <a:pt x="344094" y="369799"/>
                    <a:pt x="346430" y="373304"/>
                  </a:cubicBezTo>
                  <a:cubicBezTo>
                    <a:pt x="351104" y="380314"/>
                    <a:pt x="353441" y="383235"/>
                    <a:pt x="353441" y="382067"/>
                  </a:cubicBezTo>
                  <a:cubicBezTo>
                    <a:pt x="354609" y="380898"/>
                    <a:pt x="356654" y="371551"/>
                    <a:pt x="359575" y="354025"/>
                  </a:cubicBezTo>
                  <a:cubicBezTo>
                    <a:pt x="362496" y="336499"/>
                    <a:pt x="364541" y="322478"/>
                    <a:pt x="365709" y="311963"/>
                  </a:cubicBezTo>
                  <a:cubicBezTo>
                    <a:pt x="365709" y="303784"/>
                    <a:pt x="364541" y="299695"/>
                    <a:pt x="362204" y="299695"/>
                  </a:cubicBezTo>
                  <a:close/>
                  <a:moveTo>
                    <a:pt x="314007" y="332994"/>
                  </a:moveTo>
                  <a:cubicBezTo>
                    <a:pt x="312255" y="332994"/>
                    <a:pt x="309626" y="335915"/>
                    <a:pt x="306121" y="341757"/>
                  </a:cubicBezTo>
                  <a:cubicBezTo>
                    <a:pt x="299110" y="354609"/>
                    <a:pt x="293560" y="375641"/>
                    <a:pt x="289471" y="404850"/>
                  </a:cubicBezTo>
                  <a:cubicBezTo>
                    <a:pt x="285382" y="434060"/>
                    <a:pt x="283337" y="462686"/>
                    <a:pt x="283337" y="490728"/>
                  </a:cubicBezTo>
                  <a:cubicBezTo>
                    <a:pt x="283337" y="517601"/>
                    <a:pt x="284505" y="535711"/>
                    <a:pt x="286842" y="545058"/>
                  </a:cubicBezTo>
                  <a:cubicBezTo>
                    <a:pt x="291516" y="560248"/>
                    <a:pt x="294437" y="567258"/>
                    <a:pt x="295605" y="566090"/>
                  </a:cubicBezTo>
                  <a:cubicBezTo>
                    <a:pt x="297942" y="566090"/>
                    <a:pt x="302615" y="554990"/>
                    <a:pt x="309626" y="532790"/>
                  </a:cubicBezTo>
                  <a:lnTo>
                    <a:pt x="325399" y="492480"/>
                  </a:lnTo>
                  <a:cubicBezTo>
                    <a:pt x="327736" y="485470"/>
                    <a:pt x="328904" y="476123"/>
                    <a:pt x="328904" y="464439"/>
                  </a:cubicBezTo>
                  <a:lnTo>
                    <a:pt x="328904" y="455676"/>
                  </a:lnTo>
                  <a:cubicBezTo>
                    <a:pt x="328904" y="447497"/>
                    <a:pt x="326568" y="440487"/>
                    <a:pt x="321894" y="434645"/>
                  </a:cubicBezTo>
                  <a:cubicBezTo>
                    <a:pt x="317220" y="429971"/>
                    <a:pt x="314591" y="424421"/>
                    <a:pt x="314007" y="417995"/>
                  </a:cubicBezTo>
                  <a:cubicBezTo>
                    <a:pt x="313423" y="411569"/>
                    <a:pt x="313131" y="401929"/>
                    <a:pt x="313131" y="389077"/>
                  </a:cubicBezTo>
                  <a:lnTo>
                    <a:pt x="314884" y="343509"/>
                  </a:lnTo>
                  <a:cubicBezTo>
                    <a:pt x="316052" y="336499"/>
                    <a:pt x="315760" y="332994"/>
                    <a:pt x="314007" y="33299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C45EF70E-4EC8-898F-6661-CB3353881895}"/>
                </a:ext>
              </a:extLst>
            </p:cNvPr>
            <p:cNvSpPr txBox="1"/>
            <p:nvPr/>
          </p:nvSpPr>
          <p:spPr>
            <a:xfrm>
              <a:off x="6282568" y="-3696720"/>
              <a:ext cx="433330" cy="592379"/>
            </a:xfrm>
            <a:custGeom>
              <a:avLst/>
              <a:gdLst/>
              <a:ahLst/>
              <a:cxnLst/>
              <a:rect l="l" t="t" r="r" b="b"/>
              <a:pathLst>
                <a:path w="433330" h="592379">
                  <a:moveTo>
                    <a:pt x="308895" y="0"/>
                  </a:moveTo>
                  <a:lnTo>
                    <a:pt x="384257" y="8763"/>
                  </a:lnTo>
                  <a:cubicBezTo>
                    <a:pt x="392436" y="9931"/>
                    <a:pt x="400615" y="17526"/>
                    <a:pt x="408793" y="31547"/>
                  </a:cubicBezTo>
                  <a:cubicBezTo>
                    <a:pt x="413467" y="40894"/>
                    <a:pt x="415804" y="50825"/>
                    <a:pt x="415804" y="61341"/>
                  </a:cubicBezTo>
                  <a:cubicBezTo>
                    <a:pt x="415804" y="80036"/>
                    <a:pt x="408793" y="109245"/>
                    <a:pt x="394773" y="148971"/>
                  </a:cubicBezTo>
                  <a:cubicBezTo>
                    <a:pt x="380752" y="188697"/>
                    <a:pt x="363810" y="229006"/>
                    <a:pt x="343947" y="269900"/>
                  </a:cubicBezTo>
                  <a:cubicBezTo>
                    <a:pt x="329926" y="294437"/>
                    <a:pt x="322916" y="309042"/>
                    <a:pt x="322916" y="313715"/>
                  </a:cubicBezTo>
                  <a:cubicBezTo>
                    <a:pt x="322916" y="316052"/>
                    <a:pt x="327005" y="322478"/>
                    <a:pt x="335184" y="332994"/>
                  </a:cubicBezTo>
                  <a:lnTo>
                    <a:pt x="352710" y="361036"/>
                  </a:lnTo>
                  <a:cubicBezTo>
                    <a:pt x="358552" y="372720"/>
                    <a:pt x="370236" y="389661"/>
                    <a:pt x="387762" y="411861"/>
                  </a:cubicBezTo>
                  <a:cubicBezTo>
                    <a:pt x="400615" y="428219"/>
                    <a:pt x="409378" y="445160"/>
                    <a:pt x="414051" y="462686"/>
                  </a:cubicBezTo>
                  <a:lnTo>
                    <a:pt x="422814" y="492481"/>
                  </a:lnTo>
                  <a:cubicBezTo>
                    <a:pt x="426319" y="501828"/>
                    <a:pt x="429240" y="512928"/>
                    <a:pt x="431577" y="525780"/>
                  </a:cubicBezTo>
                  <a:lnTo>
                    <a:pt x="433330" y="545059"/>
                  </a:lnTo>
                  <a:lnTo>
                    <a:pt x="408793" y="569595"/>
                  </a:lnTo>
                  <a:cubicBezTo>
                    <a:pt x="392436" y="584784"/>
                    <a:pt x="381336" y="592379"/>
                    <a:pt x="375494" y="592379"/>
                  </a:cubicBezTo>
                  <a:cubicBezTo>
                    <a:pt x="370820" y="592379"/>
                    <a:pt x="366731" y="589458"/>
                    <a:pt x="363226" y="583616"/>
                  </a:cubicBezTo>
                  <a:cubicBezTo>
                    <a:pt x="358552" y="576605"/>
                    <a:pt x="352710" y="571348"/>
                    <a:pt x="345700" y="567842"/>
                  </a:cubicBezTo>
                  <a:cubicBezTo>
                    <a:pt x="337521" y="563169"/>
                    <a:pt x="333432" y="559079"/>
                    <a:pt x="333432" y="555574"/>
                  </a:cubicBezTo>
                  <a:cubicBezTo>
                    <a:pt x="333432" y="552069"/>
                    <a:pt x="330803" y="547688"/>
                    <a:pt x="325545" y="542430"/>
                  </a:cubicBezTo>
                  <a:cubicBezTo>
                    <a:pt x="320287" y="537172"/>
                    <a:pt x="316490" y="534543"/>
                    <a:pt x="314153" y="534543"/>
                  </a:cubicBezTo>
                  <a:cubicBezTo>
                    <a:pt x="311816" y="534543"/>
                    <a:pt x="304806" y="529869"/>
                    <a:pt x="293122" y="520522"/>
                  </a:cubicBezTo>
                  <a:cubicBezTo>
                    <a:pt x="289617" y="515849"/>
                    <a:pt x="285235" y="511759"/>
                    <a:pt x="279977" y="508254"/>
                  </a:cubicBezTo>
                  <a:cubicBezTo>
                    <a:pt x="274720" y="504749"/>
                    <a:pt x="270338" y="502996"/>
                    <a:pt x="266833" y="502996"/>
                  </a:cubicBezTo>
                  <a:cubicBezTo>
                    <a:pt x="255149" y="499491"/>
                    <a:pt x="249307" y="494817"/>
                    <a:pt x="249307" y="488975"/>
                  </a:cubicBezTo>
                  <a:cubicBezTo>
                    <a:pt x="249307" y="487807"/>
                    <a:pt x="254857" y="483133"/>
                    <a:pt x="265956" y="474955"/>
                  </a:cubicBezTo>
                  <a:cubicBezTo>
                    <a:pt x="277056" y="466776"/>
                    <a:pt x="287280" y="459765"/>
                    <a:pt x="296627" y="453923"/>
                  </a:cubicBezTo>
                  <a:cubicBezTo>
                    <a:pt x="297795" y="452755"/>
                    <a:pt x="298380" y="451002"/>
                    <a:pt x="298380" y="448666"/>
                  </a:cubicBezTo>
                  <a:cubicBezTo>
                    <a:pt x="298380" y="441655"/>
                    <a:pt x="291369" y="428219"/>
                    <a:pt x="277348" y="408356"/>
                  </a:cubicBezTo>
                  <a:cubicBezTo>
                    <a:pt x="268001" y="394335"/>
                    <a:pt x="262159" y="387325"/>
                    <a:pt x="259822" y="387325"/>
                  </a:cubicBezTo>
                  <a:cubicBezTo>
                    <a:pt x="257486" y="387325"/>
                    <a:pt x="251644" y="392582"/>
                    <a:pt x="242296" y="403098"/>
                  </a:cubicBezTo>
                  <a:cubicBezTo>
                    <a:pt x="232949" y="413614"/>
                    <a:pt x="228276" y="420040"/>
                    <a:pt x="228276" y="422377"/>
                  </a:cubicBezTo>
                  <a:cubicBezTo>
                    <a:pt x="228276" y="424713"/>
                    <a:pt x="222141" y="432016"/>
                    <a:pt x="209873" y="444284"/>
                  </a:cubicBezTo>
                  <a:cubicBezTo>
                    <a:pt x="197605" y="456552"/>
                    <a:pt x="187966" y="465023"/>
                    <a:pt x="180955" y="469697"/>
                  </a:cubicBezTo>
                  <a:cubicBezTo>
                    <a:pt x="166935" y="477876"/>
                    <a:pt x="152914" y="488975"/>
                    <a:pt x="138893" y="502996"/>
                  </a:cubicBezTo>
                  <a:cubicBezTo>
                    <a:pt x="120199" y="519354"/>
                    <a:pt x="109099" y="527533"/>
                    <a:pt x="105594" y="527533"/>
                  </a:cubicBezTo>
                  <a:cubicBezTo>
                    <a:pt x="103257" y="527533"/>
                    <a:pt x="102088" y="528701"/>
                    <a:pt x="102088" y="531038"/>
                  </a:cubicBezTo>
                  <a:cubicBezTo>
                    <a:pt x="102088" y="533375"/>
                    <a:pt x="96539" y="536880"/>
                    <a:pt x="85439" y="541553"/>
                  </a:cubicBezTo>
                  <a:cubicBezTo>
                    <a:pt x="74339" y="546227"/>
                    <a:pt x="65868" y="548564"/>
                    <a:pt x="60026" y="548564"/>
                  </a:cubicBezTo>
                  <a:cubicBezTo>
                    <a:pt x="54184" y="548564"/>
                    <a:pt x="46882" y="546519"/>
                    <a:pt x="38118" y="542430"/>
                  </a:cubicBezTo>
                  <a:cubicBezTo>
                    <a:pt x="29356" y="538340"/>
                    <a:pt x="21469" y="532790"/>
                    <a:pt x="14458" y="525780"/>
                  </a:cubicBezTo>
                  <a:cubicBezTo>
                    <a:pt x="6280" y="517601"/>
                    <a:pt x="1606" y="508838"/>
                    <a:pt x="438" y="499491"/>
                  </a:cubicBezTo>
                  <a:cubicBezTo>
                    <a:pt x="-731" y="488975"/>
                    <a:pt x="438" y="483718"/>
                    <a:pt x="3943" y="483718"/>
                  </a:cubicBezTo>
                  <a:cubicBezTo>
                    <a:pt x="8616" y="483718"/>
                    <a:pt x="11537" y="483133"/>
                    <a:pt x="12706" y="481965"/>
                  </a:cubicBezTo>
                  <a:lnTo>
                    <a:pt x="35490" y="478460"/>
                  </a:lnTo>
                  <a:cubicBezTo>
                    <a:pt x="49510" y="476123"/>
                    <a:pt x="61487" y="472034"/>
                    <a:pt x="71418" y="466192"/>
                  </a:cubicBezTo>
                  <a:cubicBezTo>
                    <a:pt x="81349" y="460350"/>
                    <a:pt x="93325" y="449834"/>
                    <a:pt x="107346" y="434645"/>
                  </a:cubicBezTo>
                  <a:cubicBezTo>
                    <a:pt x="121367" y="419456"/>
                    <a:pt x="133343" y="404851"/>
                    <a:pt x="143275" y="390830"/>
                  </a:cubicBezTo>
                  <a:cubicBezTo>
                    <a:pt x="153206" y="376809"/>
                    <a:pt x="164598" y="358115"/>
                    <a:pt x="177450" y="334747"/>
                  </a:cubicBezTo>
                  <a:lnTo>
                    <a:pt x="198481" y="299695"/>
                  </a:lnTo>
                  <a:lnTo>
                    <a:pt x="189718" y="290932"/>
                  </a:lnTo>
                  <a:cubicBezTo>
                    <a:pt x="186213" y="287426"/>
                    <a:pt x="177450" y="283045"/>
                    <a:pt x="163429" y="277787"/>
                  </a:cubicBezTo>
                  <a:cubicBezTo>
                    <a:pt x="149409" y="272529"/>
                    <a:pt x="138893" y="269900"/>
                    <a:pt x="131883" y="269900"/>
                  </a:cubicBezTo>
                  <a:cubicBezTo>
                    <a:pt x="129546" y="269900"/>
                    <a:pt x="124288" y="265811"/>
                    <a:pt x="116109" y="257632"/>
                  </a:cubicBezTo>
                  <a:cubicBezTo>
                    <a:pt x="111436" y="254127"/>
                    <a:pt x="108807" y="251206"/>
                    <a:pt x="108223" y="248869"/>
                  </a:cubicBezTo>
                  <a:cubicBezTo>
                    <a:pt x="107638" y="246532"/>
                    <a:pt x="108515" y="244780"/>
                    <a:pt x="110851" y="243611"/>
                  </a:cubicBezTo>
                  <a:cubicBezTo>
                    <a:pt x="112020" y="242443"/>
                    <a:pt x="117862" y="241859"/>
                    <a:pt x="128377" y="241859"/>
                  </a:cubicBezTo>
                  <a:cubicBezTo>
                    <a:pt x="141230" y="241859"/>
                    <a:pt x="154959" y="242735"/>
                    <a:pt x="169564" y="244488"/>
                  </a:cubicBezTo>
                  <a:cubicBezTo>
                    <a:pt x="184169" y="246240"/>
                    <a:pt x="194976" y="248285"/>
                    <a:pt x="201987" y="250622"/>
                  </a:cubicBezTo>
                  <a:cubicBezTo>
                    <a:pt x="214839" y="252959"/>
                    <a:pt x="221849" y="253543"/>
                    <a:pt x="223018" y="252374"/>
                  </a:cubicBezTo>
                  <a:cubicBezTo>
                    <a:pt x="225355" y="251206"/>
                    <a:pt x="234702" y="232804"/>
                    <a:pt x="251059" y="197168"/>
                  </a:cubicBezTo>
                  <a:cubicBezTo>
                    <a:pt x="267417" y="161531"/>
                    <a:pt x="277348" y="137871"/>
                    <a:pt x="280854" y="126187"/>
                  </a:cubicBezTo>
                  <a:cubicBezTo>
                    <a:pt x="290201" y="96977"/>
                    <a:pt x="291953" y="82372"/>
                    <a:pt x="286111" y="82372"/>
                  </a:cubicBezTo>
                  <a:cubicBezTo>
                    <a:pt x="282606" y="82372"/>
                    <a:pt x="260991" y="101067"/>
                    <a:pt x="221265" y="138455"/>
                  </a:cubicBezTo>
                  <a:cubicBezTo>
                    <a:pt x="209581" y="151308"/>
                    <a:pt x="200818" y="159195"/>
                    <a:pt x="194976" y="162116"/>
                  </a:cubicBezTo>
                  <a:cubicBezTo>
                    <a:pt x="189134" y="165037"/>
                    <a:pt x="180955" y="167081"/>
                    <a:pt x="170440" y="168250"/>
                  </a:cubicBezTo>
                  <a:cubicBezTo>
                    <a:pt x="154082" y="168250"/>
                    <a:pt x="140938" y="166497"/>
                    <a:pt x="131006" y="162992"/>
                  </a:cubicBezTo>
                  <a:cubicBezTo>
                    <a:pt x="121075" y="159487"/>
                    <a:pt x="109099" y="151892"/>
                    <a:pt x="95078" y="140208"/>
                  </a:cubicBezTo>
                  <a:cubicBezTo>
                    <a:pt x="88068" y="134366"/>
                    <a:pt x="79013" y="123850"/>
                    <a:pt x="67913" y="108661"/>
                  </a:cubicBezTo>
                  <a:cubicBezTo>
                    <a:pt x="56813" y="93472"/>
                    <a:pt x="51263" y="83541"/>
                    <a:pt x="51263" y="78867"/>
                  </a:cubicBezTo>
                  <a:cubicBezTo>
                    <a:pt x="51263" y="76530"/>
                    <a:pt x="53308" y="75070"/>
                    <a:pt x="57397" y="74486"/>
                  </a:cubicBezTo>
                  <a:cubicBezTo>
                    <a:pt x="61487" y="73901"/>
                    <a:pt x="65868" y="74778"/>
                    <a:pt x="70542" y="77114"/>
                  </a:cubicBezTo>
                  <a:cubicBezTo>
                    <a:pt x="76384" y="79451"/>
                    <a:pt x="82226" y="81496"/>
                    <a:pt x="88068" y="83249"/>
                  </a:cubicBezTo>
                  <a:cubicBezTo>
                    <a:pt x="93910" y="85001"/>
                    <a:pt x="99167" y="86462"/>
                    <a:pt x="103841" y="87630"/>
                  </a:cubicBezTo>
                  <a:lnTo>
                    <a:pt x="121367" y="89383"/>
                  </a:lnTo>
                  <a:cubicBezTo>
                    <a:pt x="126041" y="89383"/>
                    <a:pt x="132467" y="87630"/>
                    <a:pt x="140646" y="84125"/>
                  </a:cubicBezTo>
                  <a:cubicBezTo>
                    <a:pt x="140646" y="84125"/>
                    <a:pt x="154666" y="75362"/>
                    <a:pt x="182708" y="57836"/>
                  </a:cubicBezTo>
                  <a:cubicBezTo>
                    <a:pt x="197897" y="46152"/>
                    <a:pt x="215423" y="35344"/>
                    <a:pt x="235286" y="25413"/>
                  </a:cubicBezTo>
                  <a:cubicBezTo>
                    <a:pt x="255149" y="15481"/>
                    <a:pt x="272091" y="8763"/>
                    <a:pt x="286111" y="5258"/>
                  </a:cubicBezTo>
                  <a:lnTo>
                    <a:pt x="308895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ACD3933-6943-D457-6D45-DF1365D5F495}"/>
              </a:ext>
            </a:extLst>
          </p:cNvPr>
          <p:cNvGrpSpPr/>
          <p:nvPr/>
        </p:nvGrpSpPr>
        <p:grpSpPr>
          <a:xfrm>
            <a:off x="3265365" y="1200540"/>
            <a:ext cx="1701800" cy="1615023"/>
            <a:chOff x="3123603" y="-4048993"/>
            <a:chExt cx="1405391" cy="1333729"/>
          </a:xfrm>
          <a:gradFill>
            <a:gsLst>
              <a:gs pos="100000">
                <a:srgbClr val="284BDC"/>
              </a:gs>
              <a:gs pos="29000">
                <a:srgbClr val="1F8AE1"/>
              </a:gs>
            </a:gsLst>
            <a:lin ang="5400000" scaled="1"/>
          </a:gradFill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AE3A2BDE-ECA3-4AEE-963C-2E51DCDB6880}"/>
                </a:ext>
              </a:extLst>
            </p:cNvPr>
            <p:cNvSpPr txBox="1"/>
            <p:nvPr/>
          </p:nvSpPr>
          <p:spPr>
            <a:xfrm>
              <a:off x="3123603" y="-4048993"/>
              <a:ext cx="820217" cy="1333729"/>
            </a:xfrm>
            <a:custGeom>
              <a:avLst/>
              <a:gdLst/>
              <a:ahLst/>
              <a:cxnLst/>
              <a:rect l="l" t="t" r="r" b="b"/>
              <a:pathLst>
                <a:path w="820217" h="1333729">
                  <a:moveTo>
                    <a:pt x="648462" y="0"/>
                  </a:moveTo>
                  <a:cubicBezTo>
                    <a:pt x="685851" y="7011"/>
                    <a:pt x="709803" y="14021"/>
                    <a:pt x="720319" y="21032"/>
                  </a:cubicBezTo>
                  <a:cubicBezTo>
                    <a:pt x="740181" y="30379"/>
                    <a:pt x="757123" y="48489"/>
                    <a:pt x="771144" y="75362"/>
                  </a:cubicBezTo>
                  <a:lnTo>
                    <a:pt x="783412" y="96394"/>
                  </a:lnTo>
                  <a:cubicBezTo>
                    <a:pt x="786917" y="101067"/>
                    <a:pt x="788670" y="106909"/>
                    <a:pt x="788670" y="113919"/>
                  </a:cubicBezTo>
                  <a:cubicBezTo>
                    <a:pt x="788670" y="122098"/>
                    <a:pt x="785749" y="130277"/>
                    <a:pt x="779907" y="138456"/>
                  </a:cubicBezTo>
                  <a:cubicBezTo>
                    <a:pt x="774065" y="144298"/>
                    <a:pt x="768807" y="147219"/>
                    <a:pt x="764134" y="147219"/>
                  </a:cubicBezTo>
                  <a:cubicBezTo>
                    <a:pt x="761797" y="146050"/>
                    <a:pt x="755955" y="147803"/>
                    <a:pt x="746608" y="152477"/>
                  </a:cubicBezTo>
                  <a:cubicBezTo>
                    <a:pt x="737260" y="157150"/>
                    <a:pt x="729666" y="161824"/>
                    <a:pt x="723824" y="166498"/>
                  </a:cubicBezTo>
                  <a:cubicBezTo>
                    <a:pt x="721487" y="168834"/>
                    <a:pt x="715061" y="171171"/>
                    <a:pt x="704545" y="173508"/>
                  </a:cubicBezTo>
                  <a:cubicBezTo>
                    <a:pt x="695198" y="175845"/>
                    <a:pt x="677380" y="183731"/>
                    <a:pt x="651091" y="197168"/>
                  </a:cubicBezTo>
                  <a:cubicBezTo>
                    <a:pt x="624802" y="210605"/>
                    <a:pt x="608736" y="219660"/>
                    <a:pt x="602894" y="224333"/>
                  </a:cubicBezTo>
                  <a:cubicBezTo>
                    <a:pt x="597052" y="229007"/>
                    <a:pt x="589166" y="238354"/>
                    <a:pt x="579234" y="252375"/>
                  </a:cubicBezTo>
                  <a:cubicBezTo>
                    <a:pt x="569303" y="266396"/>
                    <a:pt x="564337" y="275159"/>
                    <a:pt x="564337" y="278664"/>
                  </a:cubicBezTo>
                  <a:cubicBezTo>
                    <a:pt x="564337" y="279832"/>
                    <a:pt x="565506" y="280416"/>
                    <a:pt x="567842" y="280416"/>
                  </a:cubicBezTo>
                  <a:cubicBezTo>
                    <a:pt x="571348" y="280416"/>
                    <a:pt x="580111" y="278080"/>
                    <a:pt x="594131" y="273406"/>
                  </a:cubicBezTo>
                  <a:cubicBezTo>
                    <a:pt x="630352" y="257049"/>
                    <a:pt x="658393" y="241859"/>
                    <a:pt x="678256" y="227838"/>
                  </a:cubicBezTo>
                  <a:cubicBezTo>
                    <a:pt x="684098" y="224333"/>
                    <a:pt x="689648" y="221704"/>
                    <a:pt x="694906" y="219952"/>
                  </a:cubicBezTo>
                  <a:cubicBezTo>
                    <a:pt x="700164" y="218199"/>
                    <a:pt x="706882" y="217323"/>
                    <a:pt x="715061" y="217323"/>
                  </a:cubicBezTo>
                  <a:cubicBezTo>
                    <a:pt x="730250" y="218491"/>
                    <a:pt x="741934" y="220828"/>
                    <a:pt x="750113" y="224333"/>
                  </a:cubicBezTo>
                  <a:cubicBezTo>
                    <a:pt x="758292" y="227838"/>
                    <a:pt x="767639" y="234265"/>
                    <a:pt x="778154" y="243612"/>
                  </a:cubicBezTo>
                  <a:cubicBezTo>
                    <a:pt x="788670" y="254127"/>
                    <a:pt x="797141" y="265519"/>
                    <a:pt x="803567" y="277788"/>
                  </a:cubicBezTo>
                  <a:cubicBezTo>
                    <a:pt x="809993" y="290056"/>
                    <a:pt x="813206" y="300864"/>
                    <a:pt x="813206" y="310211"/>
                  </a:cubicBezTo>
                  <a:lnTo>
                    <a:pt x="813206" y="313716"/>
                  </a:lnTo>
                  <a:cubicBezTo>
                    <a:pt x="813206" y="320726"/>
                    <a:pt x="814375" y="327737"/>
                    <a:pt x="816712" y="334747"/>
                  </a:cubicBezTo>
                  <a:cubicBezTo>
                    <a:pt x="819048" y="339421"/>
                    <a:pt x="820217" y="349352"/>
                    <a:pt x="820217" y="364541"/>
                  </a:cubicBezTo>
                  <a:lnTo>
                    <a:pt x="816712" y="403098"/>
                  </a:lnTo>
                  <a:cubicBezTo>
                    <a:pt x="816712" y="415951"/>
                    <a:pt x="814375" y="428219"/>
                    <a:pt x="809701" y="439903"/>
                  </a:cubicBezTo>
                  <a:cubicBezTo>
                    <a:pt x="801522" y="467945"/>
                    <a:pt x="799186" y="486639"/>
                    <a:pt x="802691" y="495986"/>
                  </a:cubicBezTo>
                  <a:cubicBezTo>
                    <a:pt x="805028" y="505333"/>
                    <a:pt x="806196" y="514681"/>
                    <a:pt x="806196" y="524028"/>
                  </a:cubicBezTo>
                  <a:cubicBezTo>
                    <a:pt x="806196" y="540385"/>
                    <a:pt x="804443" y="554990"/>
                    <a:pt x="800938" y="567843"/>
                  </a:cubicBezTo>
                  <a:cubicBezTo>
                    <a:pt x="797433" y="583032"/>
                    <a:pt x="796265" y="595884"/>
                    <a:pt x="797433" y="606400"/>
                  </a:cubicBezTo>
                  <a:cubicBezTo>
                    <a:pt x="799770" y="622758"/>
                    <a:pt x="801522" y="653136"/>
                    <a:pt x="802691" y="697535"/>
                  </a:cubicBezTo>
                  <a:cubicBezTo>
                    <a:pt x="805028" y="730250"/>
                    <a:pt x="807365" y="755371"/>
                    <a:pt x="809701" y="772897"/>
                  </a:cubicBezTo>
                  <a:cubicBezTo>
                    <a:pt x="812038" y="788086"/>
                    <a:pt x="812622" y="798018"/>
                    <a:pt x="811454" y="802691"/>
                  </a:cubicBezTo>
                  <a:cubicBezTo>
                    <a:pt x="811454" y="817880"/>
                    <a:pt x="810578" y="835406"/>
                    <a:pt x="808825" y="855269"/>
                  </a:cubicBezTo>
                  <a:cubicBezTo>
                    <a:pt x="807072" y="875132"/>
                    <a:pt x="805612" y="890321"/>
                    <a:pt x="804443" y="900837"/>
                  </a:cubicBezTo>
                  <a:cubicBezTo>
                    <a:pt x="802107" y="906679"/>
                    <a:pt x="799770" y="927418"/>
                    <a:pt x="797433" y="963054"/>
                  </a:cubicBezTo>
                  <a:cubicBezTo>
                    <a:pt x="795096" y="998690"/>
                    <a:pt x="794512" y="1020598"/>
                    <a:pt x="795680" y="1028777"/>
                  </a:cubicBezTo>
                  <a:cubicBezTo>
                    <a:pt x="795680" y="1055650"/>
                    <a:pt x="796265" y="1081355"/>
                    <a:pt x="797433" y="1105891"/>
                  </a:cubicBezTo>
                  <a:cubicBezTo>
                    <a:pt x="797433" y="1147953"/>
                    <a:pt x="798601" y="1188847"/>
                    <a:pt x="800938" y="1228573"/>
                  </a:cubicBezTo>
                  <a:lnTo>
                    <a:pt x="802691" y="1267130"/>
                  </a:lnTo>
                  <a:cubicBezTo>
                    <a:pt x="802691" y="1279983"/>
                    <a:pt x="800354" y="1290498"/>
                    <a:pt x="795680" y="1298677"/>
                  </a:cubicBezTo>
                  <a:cubicBezTo>
                    <a:pt x="793344" y="1304519"/>
                    <a:pt x="788670" y="1310945"/>
                    <a:pt x="781660" y="1317956"/>
                  </a:cubicBezTo>
                  <a:cubicBezTo>
                    <a:pt x="773481" y="1323798"/>
                    <a:pt x="766178" y="1327887"/>
                    <a:pt x="759752" y="1330224"/>
                  </a:cubicBezTo>
                  <a:cubicBezTo>
                    <a:pt x="753326" y="1332561"/>
                    <a:pt x="746023" y="1333729"/>
                    <a:pt x="737845" y="1333729"/>
                  </a:cubicBezTo>
                  <a:cubicBezTo>
                    <a:pt x="729666" y="1333729"/>
                    <a:pt x="724116" y="1333145"/>
                    <a:pt x="721195" y="1331976"/>
                  </a:cubicBezTo>
                  <a:cubicBezTo>
                    <a:pt x="718274" y="1330808"/>
                    <a:pt x="712724" y="1326134"/>
                    <a:pt x="704545" y="1317956"/>
                  </a:cubicBezTo>
                  <a:cubicBezTo>
                    <a:pt x="692861" y="1308608"/>
                    <a:pt x="685267" y="1303935"/>
                    <a:pt x="681761" y="1303935"/>
                  </a:cubicBezTo>
                  <a:cubicBezTo>
                    <a:pt x="677088" y="1305103"/>
                    <a:pt x="670369" y="1301306"/>
                    <a:pt x="661606" y="1292543"/>
                  </a:cubicBezTo>
                  <a:cubicBezTo>
                    <a:pt x="652843" y="1283780"/>
                    <a:pt x="646125" y="1273556"/>
                    <a:pt x="641452" y="1261872"/>
                  </a:cubicBezTo>
                  <a:cubicBezTo>
                    <a:pt x="635610" y="1249020"/>
                    <a:pt x="629183" y="1240257"/>
                    <a:pt x="622173" y="1235583"/>
                  </a:cubicBezTo>
                  <a:cubicBezTo>
                    <a:pt x="616331" y="1229741"/>
                    <a:pt x="612826" y="1223899"/>
                    <a:pt x="611657" y="1218057"/>
                  </a:cubicBezTo>
                  <a:cubicBezTo>
                    <a:pt x="608152" y="1209879"/>
                    <a:pt x="602310" y="1201700"/>
                    <a:pt x="594131" y="1193521"/>
                  </a:cubicBezTo>
                  <a:cubicBezTo>
                    <a:pt x="588289" y="1188847"/>
                    <a:pt x="582447" y="1182129"/>
                    <a:pt x="576605" y="1173366"/>
                  </a:cubicBezTo>
                  <a:cubicBezTo>
                    <a:pt x="570763" y="1164603"/>
                    <a:pt x="567842" y="1157885"/>
                    <a:pt x="567842" y="1153211"/>
                  </a:cubicBezTo>
                  <a:cubicBezTo>
                    <a:pt x="567842" y="1152043"/>
                    <a:pt x="566966" y="1150582"/>
                    <a:pt x="565213" y="1148830"/>
                  </a:cubicBezTo>
                  <a:cubicBezTo>
                    <a:pt x="563461" y="1147077"/>
                    <a:pt x="561416" y="1145617"/>
                    <a:pt x="559079" y="1144448"/>
                  </a:cubicBezTo>
                  <a:cubicBezTo>
                    <a:pt x="553237" y="1140943"/>
                    <a:pt x="549732" y="1138022"/>
                    <a:pt x="548564" y="1135685"/>
                  </a:cubicBezTo>
                  <a:cubicBezTo>
                    <a:pt x="547395" y="1133348"/>
                    <a:pt x="549148" y="1132180"/>
                    <a:pt x="553822" y="1132180"/>
                  </a:cubicBezTo>
                  <a:cubicBezTo>
                    <a:pt x="559664" y="1132180"/>
                    <a:pt x="570763" y="1134517"/>
                    <a:pt x="587121" y="1139190"/>
                  </a:cubicBezTo>
                  <a:cubicBezTo>
                    <a:pt x="603479" y="1143864"/>
                    <a:pt x="620420" y="1149706"/>
                    <a:pt x="637946" y="1156716"/>
                  </a:cubicBezTo>
                  <a:cubicBezTo>
                    <a:pt x="658978" y="1164895"/>
                    <a:pt x="671246" y="1168985"/>
                    <a:pt x="674751" y="1168985"/>
                  </a:cubicBezTo>
                  <a:cubicBezTo>
                    <a:pt x="679425" y="1168985"/>
                    <a:pt x="682346" y="1164311"/>
                    <a:pt x="683514" y="1154964"/>
                  </a:cubicBezTo>
                  <a:cubicBezTo>
                    <a:pt x="684682" y="1145617"/>
                    <a:pt x="685267" y="1128091"/>
                    <a:pt x="685267" y="1102386"/>
                  </a:cubicBezTo>
                  <a:lnTo>
                    <a:pt x="685267" y="1030529"/>
                  </a:lnTo>
                  <a:cubicBezTo>
                    <a:pt x="685267" y="972109"/>
                    <a:pt x="687019" y="932384"/>
                    <a:pt x="690524" y="911352"/>
                  </a:cubicBezTo>
                  <a:cubicBezTo>
                    <a:pt x="696366" y="866953"/>
                    <a:pt x="698119" y="843585"/>
                    <a:pt x="695782" y="841248"/>
                  </a:cubicBezTo>
                  <a:cubicBezTo>
                    <a:pt x="692277" y="841248"/>
                    <a:pt x="687019" y="844754"/>
                    <a:pt x="680009" y="851764"/>
                  </a:cubicBezTo>
                  <a:cubicBezTo>
                    <a:pt x="670662" y="858774"/>
                    <a:pt x="664235" y="862280"/>
                    <a:pt x="660730" y="862280"/>
                  </a:cubicBezTo>
                  <a:cubicBezTo>
                    <a:pt x="656057" y="862280"/>
                    <a:pt x="643204" y="871043"/>
                    <a:pt x="622173" y="888569"/>
                  </a:cubicBezTo>
                  <a:cubicBezTo>
                    <a:pt x="562585" y="938810"/>
                    <a:pt x="529285" y="963930"/>
                    <a:pt x="522275" y="963930"/>
                  </a:cubicBezTo>
                  <a:cubicBezTo>
                    <a:pt x="514096" y="963930"/>
                    <a:pt x="491312" y="979704"/>
                    <a:pt x="453923" y="1011251"/>
                  </a:cubicBezTo>
                  <a:cubicBezTo>
                    <a:pt x="442239" y="1021766"/>
                    <a:pt x="428219" y="1032282"/>
                    <a:pt x="411861" y="1042797"/>
                  </a:cubicBezTo>
                  <a:cubicBezTo>
                    <a:pt x="395503" y="1053313"/>
                    <a:pt x="386156" y="1058571"/>
                    <a:pt x="383819" y="1058571"/>
                  </a:cubicBezTo>
                  <a:cubicBezTo>
                    <a:pt x="381483" y="1058571"/>
                    <a:pt x="380314" y="1059155"/>
                    <a:pt x="380314" y="1060323"/>
                  </a:cubicBezTo>
                  <a:cubicBezTo>
                    <a:pt x="380314" y="1062660"/>
                    <a:pt x="373596" y="1066750"/>
                    <a:pt x="360159" y="1072592"/>
                  </a:cubicBezTo>
                  <a:cubicBezTo>
                    <a:pt x="346723" y="1078434"/>
                    <a:pt x="337667" y="1081355"/>
                    <a:pt x="332994" y="1081355"/>
                  </a:cubicBezTo>
                  <a:cubicBezTo>
                    <a:pt x="322478" y="1084860"/>
                    <a:pt x="314884" y="1088365"/>
                    <a:pt x="310210" y="1091870"/>
                  </a:cubicBezTo>
                  <a:cubicBezTo>
                    <a:pt x="295021" y="1103554"/>
                    <a:pt x="280416" y="1109396"/>
                    <a:pt x="266395" y="1109396"/>
                  </a:cubicBezTo>
                  <a:cubicBezTo>
                    <a:pt x="260553" y="1109396"/>
                    <a:pt x="256464" y="1110565"/>
                    <a:pt x="254127" y="1112901"/>
                  </a:cubicBezTo>
                  <a:cubicBezTo>
                    <a:pt x="252959" y="1115238"/>
                    <a:pt x="250914" y="1116115"/>
                    <a:pt x="247993" y="1115530"/>
                  </a:cubicBezTo>
                  <a:cubicBezTo>
                    <a:pt x="245072" y="1114946"/>
                    <a:pt x="244196" y="1113486"/>
                    <a:pt x="245364" y="1111149"/>
                  </a:cubicBezTo>
                  <a:cubicBezTo>
                    <a:pt x="245364" y="1108812"/>
                    <a:pt x="250038" y="1105307"/>
                    <a:pt x="259385" y="1100633"/>
                  </a:cubicBezTo>
                  <a:lnTo>
                    <a:pt x="285674" y="1079602"/>
                  </a:lnTo>
                  <a:lnTo>
                    <a:pt x="310210" y="1062076"/>
                  </a:lnTo>
                  <a:cubicBezTo>
                    <a:pt x="317221" y="1059739"/>
                    <a:pt x="320726" y="1057402"/>
                    <a:pt x="320726" y="1055066"/>
                  </a:cubicBezTo>
                  <a:cubicBezTo>
                    <a:pt x="320726" y="1052729"/>
                    <a:pt x="321894" y="1051560"/>
                    <a:pt x="324231" y="1051560"/>
                  </a:cubicBezTo>
                  <a:cubicBezTo>
                    <a:pt x="326568" y="1051560"/>
                    <a:pt x="331826" y="1047471"/>
                    <a:pt x="340004" y="1039292"/>
                  </a:cubicBezTo>
                  <a:lnTo>
                    <a:pt x="378562" y="1002488"/>
                  </a:lnTo>
                  <a:cubicBezTo>
                    <a:pt x="412445" y="968604"/>
                    <a:pt x="429387" y="950494"/>
                    <a:pt x="429387" y="948157"/>
                  </a:cubicBezTo>
                  <a:cubicBezTo>
                    <a:pt x="429387" y="944652"/>
                    <a:pt x="432308" y="941147"/>
                    <a:pt x="438150" y="937641"/>
                  </a:cubicBezTo>
                  <a:cubicBezTo>
                    <a:pt x="451002" y="922452"/>
                    <a:pt x="458597" y="912521"/>
                    <a:pt x="460934" y="907847"/>
                  </a:cubicBezTo>
                  <a:cubicBezTo>
                    <a:pt x="467944" y="897332"/>
                    <a:pt x="475539" y="887984"/>
                    <a:pt x="483718" y="879806"/>
                  </a:cubicBezTo>
                  <a:cubicBezTo>
                    <a:pt x="495402" y="864616"/>
                    <a:pt x="499491" y="857022"/>
                    <a:pt x="495986" y="857022"/>
                  </a:cubicBezTo>
                  <a:cubicBezTo>
                    <a:pt x="490144" y="857022"/>
                    <a:pt x="486054" y="857606"/>
                    <a:pt x="483718" y="858774"/>
                  </a:cubicBezTo>
                  <a:cubicBezTo>
                    <a:pt x="466192" y="865785"/>
                    <a:pt x="451002" y="868122"/>
                    <a:pt x="438150" y="865785"/>
                  </a:cubicBezTo>
                  <a:cubicBezTo>
                    <a:pt x="429971" y="863448"/>
                    <a:pt x="418287" y="858774"/>
                    <a:pt x="403098" y="851764"/>
                  </a:cubicBezTo>
                  <a:cubicBezTo>
                    <a:pt x="387909" y="844754"/>
                    <a:pt x="376809" y="837743"/>
                    <a:pt x="369799" y="830733"/>
                  </a:cubicBezTo>
                  <a:cubicBezTo>
                    <a:pt x="360451" y="824891"/>
                    <a:pt x="353441" y="816128"/>
                    <a:pt x="348767" y="804444"/>
                  </a:cubicBezTo>
                  <a:cubicBezTo>
                    <a:pt x="345262" y="796265"/>
                    <a:pt x="341757" y="790423"/>
                    <a:pt x="338252" y="786918"/>
                  </a:cubicBezTo>
                  <a:cubicBezTo>
                    <a:pt x="337083" y="785749"/>
                    <a:pt x="334162" y="789255"/>
                    <a:pt x="329489" y="797433"/>
                  </a:cubicBezTo>
                  <a:cubicBezTo>
                    <a:pt x="329489" y="798602"/>
                    <a:pt x="322478" y="815544"/>
                    <a:pt x="308458" y="848259"/>
                  </a:cubicBezTo>
                  <a:cubicBezTo>
                    <a:pt x="302615" y="864616"/>
                    <a:pt x="297942" y="878929"/>
                    <a:pt x="294437" y="891198"/>
                  </a:cubicBezTo>
                  <a:cubicBezTo>
                    <a:pt x="290932" y="903466"/>
                    <a:pt x="288595" y="917779"/>
                    <a:pt x="287426" y="934136"/>
                  </a:cubicBezTo>
                  <a:cubicBezTo>
                    <a:pt x="287426" y="942315"/>
                    <a:pt x="283921" y="953415"/>
                    <a:pt x="276911" y="967436"/>
                  </a:cubicBezTo>
                  <a:cubicBezTo>
                    <a:pt x="262890" y="996646"/>
                    <a:pt x="255880" y="1013003"/>
                    <a:pt x="255880" y="1016508"/>
                  </a:cubicBezTo>
                  <a:cubicBezTo>
                    <a:pt x="255880" y="1020014"/>
                    <a:pt x="248285" y="1029945"/>
                    <a:pt x="233096" y="1046303"/>
                  </a:cubicBezTo>
                  <a:cubicBezTo>
                    <a:pt x="217907" y="1062660"/>
                    <a:pt x="207975" y="1071423"/>
                    <a:pt x="203302" y="1072592"/>
                  </a:cubicBezTo>
                  <a:cubicBezTo>
                    <a:pt x="196291" y="1074928"/>
                    <a:pt x="190449" y="1076097"/>
                    <a:pt x="185776" y="1076097"/>
                  </a:cubicBezTo>
                  <a:cubicBezTo>
                    <a:pt x="175260" y="1076097"/>
                    <a:pt x="166497" y="1074344"/>
                    <a:pt x="159487" y="1070839"/>
                  </a:cubicBezTo>
                  <a:cubicBezTo>
                    <a:pt x="157150" y="1069671"/>
                    <a:pt x="152184" y="1063537"/>
                    <a:pt x="144589" y="1052437"/>
                  </a:cubicBezTo>
                  <a:cubicBezTo>
                    <a:pt x="136995" y="1041337"/>
                    <a:pt x="132613" y="1033450"/>
                    <a:pt x="131445" y="1028777"/>
                  </a:cubicBezTo>
                  <a:cubicBezTo>
                    <a:pt x="127940" y="1021766"/>
                    <a:pt x="120345" y="1012419"/>
                    <a:pt x="108661" y="1000735"/>
                  </a:cubicBezTo>
                  <a:cubicBezTo>
                    <a:pt x="96977" y="987883"/>
                    <a:pt x="91135" y="978535"/>
                    <a:pt x="91135" y="972693"/>
                  </a:cubicBezTo>
                  <a:cubicBezTo>
                    <a:pt x="94640" y="958673"/>
                    <a:pt x="99314" y="929463"/>
                    <a:pt x="105156" y="885063"/>
                  </a:cubicBezTo>
                  <a:lnTo>
                    <a:pt x="117424" y="802691"/>
                  </a:lnTo>
                  <a:cubicBezTo>
                    <a:pt x="120929" y="789839"/>
                    <a:pt x="125603" y="763550"/>
                    <a:pt x="131445" y="723824"/>
                  </a:cubicBezTo>
                  <a:cubicBezTo>
                    <a:pt x="133782" y="696951"/>
                    <a:pt x="136119" y="682346"/>
                    <a:pt x="138455" y="680009"/>
                  </a:cubicBezTo>
                  <a:lnTo>
                    <a:pt x="138455" y="676504"/>
                  </a:lnTo>
                  <a:cubicBezTo>
                    <a:pt x="138455" y="674167"/>
                    <a:pt x="136703" y="672999"/>
                    <a:pt x="133198" y="672999"/>
                  </a:cubicBezTo>
                  <a:cubicBezTo>
                    <a:pt x="127356" y="672999"/>
                    <a:pt x="120929" y="674167"/>
                    <a:pt x="113919" y="676504"/>
                  </a:cubicBezTo>
                  <a:cubicBezTo>
                    <a:pt x="102235" y="680009"/>
                    <a:pt x="91719" y="681762"/>
                    <a:pt x="82372" y="681762"/>
                  </a:cubicBezTo>
                  <a:cubicBezTo>
                    <a:pt x="73025" y="679425"/>
                    <a:pt x="62509" y="673875"/>
                    <a:pt x="50825" y="665112"/>
                  </a:cubicBezTo>
                  <a:cubicBezTo>
                    <a:pt x="39141" y="656349"/>
                    <a:pt x="30963" y="647294"/>
                    <a:pt x="26289" y="637947"/>
                  </a:cubicBezTo>
                  <a:lnTo>
                    <a:pt x="14021" y="618668"/>
                  </a:lnTo>
                  <a:cubicBezTo>
                    <a:pt x="10516" y="615163"/>
                    <a:pt x="7302" y="609613"/>
                    <a:pt x="4381" y="602019"/>
                  </a:cubicBezTo>
                  <a:cubicBezTo>
                    <a:pt x="1460" y="594424"/>
                    <a:pt x="0" y="587706"/>
                    <a:pt x="0" y="581864"/>
                  </a:cubicBezTo>
                  <a:cubicBezTo>
                    <a:pt x="0" y="572517"/>
                    <a:pt x="2629" y="564046"/>
                    <a:pt x="7887" y="556451"/>
                  </a:cubicBezTo>
                  <a:cubicBezTo>
                    <a:pt x="13144" y="548856"/>
                    <a:pt x="18694" y="545059"/>
                    <a:pt x="24536" y="545059"/>
                  </a:cubicBezTo>
                  <a:cubicBezTo>
                    <a:pt x="26873" y="545059"/>
                    <a:pt x="28626" y="546227"/>
                    <a:pt x="29794" y="548564"/>
                  </a:cubicBezTo>
                  <a:cubicBezTo>
                    <a:pt x="30963" y="550901"/>
                    <a:pt x="31547" y="554406"/>
                    <a:pt x="31547" y="559080"/>
                  </a:cubicBezTo>
                  <a:lnTo>
                    <a:pt x="33299" y="576606"/>
                  </a:lnTo>
                  <a:cubicBezTo>
                    <a:pt x="35636" y="577774"/>
                    <a:pt x="44399" y="575437"/>
                    <a:pt x="59588" y="569595"/>
                  </a:cubicBezTo>
                  <a:cubicBezTo>
                    <a:pt x="74778" y="563754"/>
                    <a:pt x="84709" y="559080"/>
                    <a:pt x="89383" y="555575"/>
                  </a:cubicBezTo>
                  <a:cubicBezTo>
                    <a:pt x="101067" y="547396"/>
                    <a:pt x="115964" y="538049"/>
                    <a:pt x="134074" y="527533"/>
                  </a:cubicBezTo>
                  <a:cubicBezTo>
                    <a:pt x="152184" y="517018"/>
                    <a:pt x="169418" y="507086"/>
                    <a:pt x="185776" y="497739"/>
                  </a:cubicBezTo>
                  <a:cubicBezTo>
                    <a:pt x="206807" y="488392"/>
                    <a:pt x="219659" y="483718"/>
                    <a:pt x="224333" y="483718"/>
                  </a:cubicBezTo>
                  <a:cubicBezTo>
                    <a:pt x="231343" y="483718"/>
                    <a:pt x="241859" y="487223"/>
                    <a:pt x="255880" y="494234"/>
                  </a:cubicBezTo>
                  <a:cubicBezTo>
                    <a:pt x="272237" y="501244"/>
                    <a:pt x="281584" y="504749"/>
                    <a:pt x="283921" y="504749"/>
                  </a:cubicBezTo>
                  <a:cubicBezTo>
                    <a:pt x="288595" y="504749"/>
                    <a:pt x="295021" y="507670"/>
                    <a:pt x="303200" y="513512"/>
                  </a:cubicBezTo>
                  <a:cubicBezTo>
                    <a:pt x="311379" y="519354"/>
                    <a:pt x="316636" y="525196"/>
                    <a:pt x="318973" y="531038"/>
                  </a:cubicBezTo>
                  <a:cubicBezTo>
                    <a:pt x="323647" y="539217"/>
                    <a:pt x="325984" y="546812"/>
                    <a:pt x="325984" y="553822"/>
                  </a:cubicBezTo>
                  <a:cubicBezTo>
                    <a:pt x="325984" y="559664"/>
                    <a:pt x="322478" y="570764"/>
                    <a:pt x="315468" y="587122"/>
                  </a:cubicBezTo>
                  <a:cubicBezTo>
                    <a:pt x="296774" y="629184"/>
                    <a:pt x="282753" y="653136"/>
                    <a:pt x="273406" y="658978"/>
                  </a:cubicBezTo>
                  <a:cubicBezTo>
                    <a:pt x="267564" y="663652"/>
                    <a:pt x="261722" y="672415"/>
                    <a:pt x="255880" y="685267"/>
                  </a:cubicBezTo>
                  <a:cubicBezTo>
                    <a:pt x="250038" y="698119"/>
                    <a:pt x="247117" y="708635"/>
                    <a:pt x="247117" y="716814"/>
                  </a:cubicBezTo>
                  <a:cubicBezTo>
                    <a:pt x="247117" y="723824"/>
                    <a:pt x="244780" y="729666"/>
                    <a:pt x="240106" y="734340"/>
                  </a:cubicBezTo>
                  <a:cubicBezTo>
                    <a:pt x="235433" y="739013"/>
                    <a:pt x="233680" y="743103"/>
                    <a:pt x="234848" y="746608"/>
                  </a:cubicBezTo>
                  <a:lnTo>
                    <a:pt x="234848" y="750113"/>
                  </a:lnTo>
                  <a:cubicBezTo>
                    <a:pt x="234848" y="752450"/>
                    <a:pt x="233680" y="758292"/>
                    <a:pt x="231343" y="767639"/>
                  </a:cubicBezTo>
                  <a:cubicBezTo>
                    <a:pt x="227838" y="776986"/>
                    <a:pt x="227254" y="783413"/>
                    <a:pt x="229591" y="786918"/>
                  </a:cubicBezTo>
                  <a:cubicBezTo>
                    <a:pt x="231927" y="788086"/>
                    <a:pt x="233096" y="793928"/>
                    <a:pt x="233096" y="804444"/>
                  </a:cubicBezTo>
                  <a:lnTo>
                    <a:pt x="233096" y="813207"/>
                  </a:lnTo>
                  <a:cubicBezTo>
                    <a:pt x="233096" y="823722"/>
                    <a:pt x="233972" y="834530"/>
                    <a:pt x="235725" y="845630"/>
                  </a:cubicBezTo>
                  <a:cubicBezTo>
                    <a:pt x="237477" y="856730"/>
                    <a:pt x="238938" y="862864"/>
                    <a:pt x="240106" y="864032"/>
                  </a:cubicBezTo>
                  <a:cubicBezTo>
                    <a:pt x="241275" y="865201"/>
                    <a:pt x="246532" y="861111"/>
                    <a:pt x="255880" y="851764"/>
                  </a:cubicBezTo>
                  <a:cubicBezTo>
                    <a:pt x="265227" y="842417"/>
                    <a:pt x="279248" y="827812"/>
                    <a:pt x="297942" y="807949"/>
                  </a:cubicBezTo>
                  <a:cubicBezTo>
                    <a:pt x="318973" y="785749"/>
                    <a:pt x="329489" y="771144"/>
                    <a:pt x="329489" y="764134"/>
                  </a:cubicBezTo>
                  <a:cubicBezTo>
                    <a:pt x="329489" y="758292"/>
                    <a:pt x="329781" y="753326"/>
                    <a:pt x="330365" y="749237"/>
                  </a:cubicBezTo>
                  <a:cubicBezTo>
                    <a:pt x="330949" y="745148"/>
                    <a:pt x="332994" y="743103"/>
                    <a:pt x="336499" y="743103"/>
                  </a:cubicBezTo>
                  <a:cubicBezTo>
                    <a:pt x="340004" y="743103"/>
                    <a:pt x="342341" y="741350"/>
                    <a:pt x="343510" y="737845"/>
                  </a:cubicBezTo>
                  <a:cubicBezTo>
                    <a:pt x="345846" y="733171"/>
                    <a:pt x="352857" y="727329"/>
                    <a:pt x="364541" y="720319"/>
                  </a:cubicBezTo>
                  <a:cubicBezTo>
                    <a:pt x="376225" y="713309"/>
                    <a:pt x="389077" y="707467"/>
                    <a:pt x="403098" y="702793"/>
                  </a:cubicBezTo>
                  <a:lnTo>
                    <a:pt x="436397" y="688772"/>
                  </a:lnTo>
                  <a:lnTo>
                    <a:pt x="436397" y="687020"/>
                  </a:lnTo>
                  <a:cubicBezTo>
                    <a:pt x="436397" y="685851"/>
                    <a:pt x="434061" y="678257"/>
                    <a:pt x="429387" y="664236"/>
                  </a:cubicBezTo>
                  <a:cubicBezTo>
                    <a:pt x="424713" y="656057"/>
                    <a:pt x="422377" y="648462"/>
                    <a:pt x="422377" y="641452"/>
                  </a:cubicBezTo>
                  <a:cubicBezTo>
                    <a:pt x="423545" y="640284"/>
                    <a:pt x="424421" y="635610"/>
                    <a:pt x="425005" y="627431"/>
                  </a:cubicBezTo>
                  <a:cubicBezTo>
                    <a:pt x="425590" y="619252"/>
                    <a:pt x="425882" y="609321"/>
                    <a:pt x="425882" y="597637"/>
                  </a:cubicBezTo>
                  <a:cubicBezTo>
                    <a:pt x="430555" y="549733"/>
                    <a:pt x="434645" y="517602"/>
                    <a:pt x="438150" y="501244"/>
                  </a:cubicBezTo>
                  <a:lnTo>
                    <a:pt x="448666" y="445161"/>
                  </a:lnTo>
                  <a:cubicBezTo>
                    <a:pt x="456844" y="393751"/>
                    <a:pt x="469113" y="351105"/>
                    <a:pt x="485470" y="317221"/>
                  </a:cubicBezTo>
                  <a:cubicBezTo>
                    <a:pt x="494817" y="300864"/>
                    <a:pt x="499491" y="290348"/>
                    <a:pt x="499491" y="285674"/>
                  </a:cubicBezTo>
                  <a:cubicBezTo>
                    <a:pt x="499491" y="282169"/>
                    <a:pt x="508838" y="268148"/>
                    <a:pt x="527533" y="243612"/>
                  </a:cubicBezTo>
                  <a:cubicBezTo>
                    <a:pt x="546227" y="219075"/>
                    <a:pt x="562585" y="199797"/>
                    <a:pt x="576605" y="185776"/>
                  </a:cubicBezTo>
                  <a:cubicBezTo>
                    <a:pt x="615163" y="143714"/>
                    <a:pt x="644957" y="102820"/>
                    <a:pt x="665988" y="63094"/>
                  </a:cubicBezTo>
                  <a:lnTo>
                    <a:pt x="672998" y="49073"/>
                  </a:lnTo>
                  <a:lnTo>
                    <a:pt x="665988" y="43815"/>
                  </a:lnTo>
                  <a:cubicBezTo>
                    <a:pt x="662483" y="41479"/>
                    <a:pt x="658685" y="39434"/>
                    <a:pt x="654596" y="37681"/>
                  </a:cubicBezTo>
                  <a:cubicBezTo>
                    <a:pt x="650507" y="35929"/>
                    <a:pt x="647294" y="34468"/>
                    <a:pt x="644957" y="33300"/>
                  </a:cubicBezTo>
                  <a:cubicBezTo>
                    <a:pt x="637946" y="32131"/>
                    <a:pt x="630352" y="28626"/>
                    <a:pt x="622173" y="22784"/>
                  </a:cubicBezTo>
                  <a:lnTo>
                    <a:pt x="616915" y="14021"/>
                  </a:lnTo>
                  <a:lnTo>
                    <a:pt x="627431" y="14021"/>
                  </a:lnTo>
                  <a:cubicBezTo>
                    <a:pt x="632104" y="14021"/>
                    <a:pt x="635317" y="13729"/>
                    <a:pt x="637070" y="13145"/>
                  </a:cubicBezTo>
                  <a:cubicBezTo>
                    <a:pt x="638823" y="12561"/>
                    <a:pt x="638531" y="11100"/>
                    <a:pt x="636194" y="8763"/>
                  </a:cubicBezTo>
                  <a:cubicBezTo>
                    <a:pt x="632689" y="5258"/>
                    <a:pt x="632689" y="2921"/>
                    <a:pt x="636194" y="1753"/>
                  </a:cubicBezTo>
                  <a:cubicBezTo>
                    <a:pt x="638531" y="585"/>
                    <a:pt x="642620" y="0"/>
                    <a:pt x="648462" y="0"/>
                  </a:cubicBezTo>
                  <a:close/>
                  <a:moveTo>
                    <a:pt x="632689" y="434645"/>
                  </a:moveTo>
                  <a:lnTo>
                    <a:pt x="616915" y="436398"/>
                  </a:lnTo>
                  <a:lnTo>
                    <a:pt x="571348" y="448666"/>
                  </a:lnTo>
                  <a:cubicBezTo>
                    <a:pt x="560832" y="452171"/>
                    <a:pt x="553529" y="455092"/>
                    <a:pt x="549440" y="457429"/>
                  </a:cubicBezTo>
                  <a:cubicBezTo>
                    <a:pt x="545351" y="459766"/>
                    <a:pt x="542722" y="462687"/>
                    <a:pt x="541553" y="466192"/>
                  </a:cubicBezTo>
                  <a:cubicBezTo>
                    <a:pt x="540385" y="470866"/>
                    <a:pt x="540969" y="475539"/>
                    <a:pt x="543306" y="480213"/>
                  </a:cubicBezTo>
                  <a:cubicBezTo>
                    <a:pt x="544474" y="482550"/>
                    <a:pt x="545059" y="493065"/>
                    <a:pt x="545059" y="511760"/>
                  </a:cubicBezTo>
                  <a:lnTo>
                    <a:pt x="545059" y="538049"/>
                  </a:lnTo>
                  <a:lnTo>
                    <a:pt x="580111" y="501244"/>
                  </a:lnTo>
                  <a:cubicBezTo>
                    <a:pt x="619836" y="461518"/>
                    <a:pt x="637946" y="439903"/>
                    <a:pt x="634441" y="436398"/>
                  </a:cubicBezTo>
                  <a:cubicBezTo>
                    <a:pt x="634441" y="436398"/>
                    <a:pt x="634149" y="436106"/>
                    <a:pt x="633565" y="435522"/>
                  </a:cubicBezTo>
                  <a:cubicBezTo>
                    <a:pt x="632981" y="434937"/>
                    <a:pt x="632689" y="434645"/>
                    <a:pt x="632689" y="434645"/>
                  </a:cubicBezTo>
                  <a:close/>
                  <a:moveTo>
                    <a:pt x="711501" y="486292"/>
                  </a:moveTo>
                  <a:cubicBezTo>
                    <a:pt x="699999" y="485306"/>
                    <a:pt x="680447" y="489414"/>
                    <a:pt x="652843" y="498615"/>
                  </a:cubicBezTo>
                  <a:cubicBezTo>
                    <a:pt x="616039" y="510883"/>
                    <a:pt x="592963" y="522859"/>
                    <a:pt x="583616" y="534543"/>
                  </a:cubicBezTo>
                  <a:lnTo>
                    <a:pt x="581863" y="536296"/>
                  </a:lnTo>
                  <a:lnTo>
                    <a:pt x="583616" y="536296"/>
                  </a:lnTo>
                  <a:cubicBezTo>
                    <a:pt x="590626" y="536296"/>
                    <a:pt x="602894" y="533375"/>
                    <a:pt x="620420" y="527533"/>
                  </a:cubicBezTo>
                  <a:cubicBezTo>
                    <a:pt x="635610" y="522859"/>
                    <a:pt x="647001" y="519939"/>
                    <a:pt x="654596" y="518770"/>
                  </a:cubicBezTo>
                  <a:cubicBezTo>
                    <a:pt x="662191" y="517602"/>
                    <a:pt x="667156" y="518186"/>
                    <a:pt x="669493" y="520523"/>
                  </a:cubicBezTo>
                  <a:cubicBezTo>
                    <a:pt x="680009" y="524028"/>
                    <a:pt x="686435" y="525780"/>
                    <a:pt x="688772" y="525780"/>
                  </a:cubicBezTo>
                  <a:lnTo>
                    <a:pt x="709803" y="532791"/>
                  </a:lnTo>
                  <a:cubicBezTo>
                    <a:pt x="712140" y="535128"/>
                    <a:pt x="715061" y="536296"/>
                    <a:pt x="718566" y="536296"/>
                  </a:cubicBezTo>
                  <a:lnTo>
                    <a:pt x="720319" y="511760"/>
                  </a:lnTo>
                  <a:cubicBezTo>
                    <a:pt x="722655" y="498907"/>
                    <a:pt x="722655" y="491313"/>
                    <a:pt x="720319" y="488976"/>
                  </a:cubicBezTo>
                  <a:cubicBezTo>
                    <a:pt x="718274" y="487515"/>
                    <a:pt x="715335" y="486621"/>
                    <a:pt x="711501" y="486292"/>
                  </a:cubicBezTo>
                  <a:close/>
                  <a:moveTo>
                    <a:pt x="708050" y="587122"/>
                  </a:moveTo>
                  <a:cubicBezTo>
                    <a:pt x="702208" y="587122"/>
                    <a:pt x="692277" y="589458"/>
                    <a:pt x="678256" y="594132"/>
                  </a:cubicBezTo>
                  <a:lnTo>
                    <a:pt x="641452" y="606400"/>
                  </a:lnTo>
                  <a:cubicBezTo>
                    <a:pt x="636778" y="607568"/>
                    <a:pt x="626847" y="610489"/>
                    <a:pt x="611657" y="615163"/>
                  </a:cubicBezTo>
                  <a:lnTo>
                    <a:pt x="595884" y="622173"/>
                  </a:lnTo>
                  <a:cubicBezTo>
                    <a:pt x="594716" y="623342"/>
                    <a:pt x="591795" y="625387"/>
                    <a:pt x="587121" y="628308"/>
                  </a:cubicBezTo>
                  <a:cubicBezTo>
                    <a:pt x="582447" y="631229"/>
                    <a:pt x="576021" y="636194"/>
                    <a:pt x="567842" y="643205"/>
                  </a:cubicBezTo>
                  <a:cubicBezTo>
                    <a:pt x="559664" y="650215"/>
                    <a:pt x="553822" y="655765"/>
                    <a:pt x="550316" y="659854"/>
                  </a:cubicBezTo>
                  <a:cubicBezTo>
                    <a:pt x="546811" y="663944"/>
                    <a:pt x="545643" y="668325"/>
                    <a:pt x="546811" y="672999"/>
                  </a:cubicBezTo>
                  <a:lnTo>
                    <a:pt x="550316" y="694030"/>
                  </a:lnTo>
                  <a:cubicBezTo>
                    <a:pt x="552653" y="702209"/>
                    <a:pt x="554406" y="706298"/>
                    <a:pt x="555574" y="706298"/>
                  </a:cubicBezTo>
                  <a:cubicBezTo>
                    <a:pt x="559079" y="706298"/>
                    <a:pt x="568427" y="702209"/>
                    <a:pt x="583616" y="694030"/>
                  </a:cubicBezTo>
                  <a:cubicBezTo>
                    <a:pt x="598805" y="685851"/>
                    <a:pt x="610489" y="678841"/>
                    <a:pt x="618668" y="672999"/>
                  </a:cubicBezTo>
                  <a:cubicBezTo>
                    <a:pt x="626847" y="664820"/>
                    <a:pt x="632104" y="660731"/>
                    <a:pt x="634441" y="660731"/>
                  </a:cubicBezTo>
                  <a:lnTo>
                    <a:pt x="655472" y="650215"/>
                  </a:lnTo>
                  <a:cubicBezTo>
                    <a:pt x="668325" y="642036"/>
                    <a:pt x="675919" y="637947"/>
                    <a:pt x="678256" y="637947"/>
                  </a:cubicBezTo>
                  <a:cubicBezTo>
                    <a:pt x="681761" y="636779"/>
                    <a:pt x="684098" y="635026"/>
                    <a:pt x="685267" y="632689"/>
                  </a:cubicBezTo>
                  <a:cubicBezTo>
                    <a:pt x="692277" y="629184"/>
                    <a:pt x="696951" y="627431"/>
                    <a:pt x="699287" y="627431"/>
                  </a:cubicBezTo>
                  <a:cubicBezTo>
                    <a:pt x="706298" y="626263"/>
                    <a:pt x="711263" y="623926"/>
                    <a:pt x="714184" y="620421"/>
                  </a:cubicBezTo>
                  <a:cubicBezTo>
                    <a:pt x="717105" y="616916"/>
                    <a:pt x="718566" y="611074"/>
                    <a:pt x="718566" y="602895"/>
                  </a:cubicBezTo>
                  <a:cubicBezTo>
                    <a:pt x="718566" y="594716"/>
                    <a:pt x="718274" y="590042"/>
                    <a:pt x="717690" y="588874"/>
                  </a:cubicBezTo>
                  <a:cubicBezTo>
                    <a:pt x="717105" y="587706"/>
                    <a:pt x="713892" y="587122"/>
                    <a:pt x="708050" y="587122"/>
                  </a:cubicBezTo>
                  <a:close/>
                  <a:moveTo>
                    <a:pt x="445160" y="723824"/>
                  </a:moveTo>
                  <a:cubicBezTo>
                    <a:pt x="439318" y="723824"/>
                    <a:pt x="431140" y="728498"/>
                    <a:pt x="420624" y="737845"/>
                  </a:cubicBezTo>
                  <a:cubicBezTo>
                    <a:pt x="408940" y="744855"/>
                    <a:pt x="401053" y="751282"/>
                    <a:pt x="396964" y="757124"/>
                  </a:cubicBezTo>
                  <a:cubicBezTo>
                    <a:pt x="392874" y="762966"/>
                    <a:pt x="392582" y="767055"/>
                    <a:pt x="396088" y="769392"/>
                  </a:cubicBezTo>
                  <a:cubicBezTo>
                    <a:pt x="398424" y="770560"/>
                    <a:pt x="401930" y="771144"/>
                    <a:pt x="406603" y="771144"/>
                  </a:cubicBezTo>
                  <a:cubicBezTo>
                    <a:pt x="413614" y="771144"/>
                    <a:pt x="424129" y="768808"/>
                    <a:pt x="438150" y="764134"/>
                  </a:cubicBezTo>
                  <a:cubicBezTo>
                    <a:pt x="446329" y="761797"/>
                    <a:pt x="452463" y="759460"/>
                    <a:pt x="456552" y="757124"/>
                  </a:cubicBezTo>
                  <a:cubicBezTo>
                    <a:pt x="460642" y="754787"/>
                    <a:pt x="462686" y="752450"/>
                    <a:pt x="462686" y="750113"/>
                  </a:cubicBezTo>
                  <a:cubicBezTo>
                    <a:pt x="462686" y="747776"/>
                    <a:pt x="461810" y="744563"/>
                    <a:pt x="460057" y="740474"/>
                  </a:cubicBezTo>
                  <a:cubicBezTo>
                    <a:pt x="458305" y="736385"/>
                    <a:pt x="456844" y="733171"/>
                    <a:pt x="455676" y="730835"/>
                  </a:cubicBezTo>
                  <a:cubicBezTo>
                    <a:pt x="452171" y="726161"/>
                    <a:pt x="448666" y="723824"/>
                    <a:pt x="445160" y="723824"/>
                  </a:cubicBezTo>
                  <a:close/>
                  <a:moveTo>
                    <a:pt x="720319" y="252375"/>
                  </a:moveTo>
                  <a:cubicBezTo>
                    <a:pt x="719150" y="252375"/>
                    <a:pt x="714477" y="255296"/>
                    <a:pt x="706298" y="261138"/>
                  </a:cubicBezTo>
                  <a:cubicBezTo>
                    <a:pt x="695782" y="268148"/>
                    <a:pt x="687603" y="272822"/>
                    <a:pt x="681761" y="275159"/>
                  </a:cubicBezTo>
                  <a:lnTo>
                    <a:pt x="665988" y="283922"/>
                  </a:lnTo>
                  <a:cubicBezTo>
                    <a:pt x="665988" y="286258"/>
                    <a:pt x="659854" y="289764"/>
                    <a:pt x="647586" y="294437"/>
                  </a:cubicBezTo>
                  <a:cubicBezTo>
                    <a:pt x="635317" y="299111"/>
                    <a:pt x="626847" y="301448"/>
                    <a:pt x="622173" y="301448"/>
                  </a:cubicBezTo>
                  <a:cubicBezTo>
                    <a:pt x="613994" y="301448"/>
                    <a:pt x="602894" y="303200"/>
                    <a:pt x="588874" y="306705"/>
                  </a:cubicBezTo>
                  <a:cubicBezTo>
                    <a:pt x="574853" y="310211"/>
                    <a:pt x="567258" y="313132"/>
                    <a:pt x="566090" y="315468"/>
                  </a:cubicBezTo>
                  <a:cubicBezTo>
                    <a:pt x="563753" y="317805"/>
                    <a:pt x="560832" y="318974"/>
                    <a:pt x="557327" y="318974"/>
                  </a:cubicBezTo>
                  <a:cubicBezTo>
                    <a:pt x="552653" y="318974"/>
                    <a:pt x="549732" y="322479"/>
                    <a:pt x="548564" y="329489"/>
                  </a:cubicBezTo>
                  <a:cubicBezTo>
                    <a:pt x="547395" y="336500"/>
                    <a:pt x="546519" y="351397"/>
                    <a:pt x="545935" y="374181"/>
                  </a:cubicBezTo>
                  <a:cubicBezTo>
                    <a:pt x="545351" y="396964"/>
                    <a:pt x="545643" y="412446"/>
                    <a:pt x="546811" y="420624"/>
                  </a:cubicBezTo>
                  <a:lnTo>
                    <a:pt x="566090" y="413614"/>
                  </a:lnTo>
                  <a:cubicBezTo>
                    <a:pt x="582447" y="406604"/>
                    <a:pt x="595884" y="401638"/>
                    <a:pt x="606400" y="398717"/>
                  </a:cubicBezTo>
                  <a:cubicBezTo>
                    <a:pt x="616915" y="395796"/>
                    <a:pt x="630352" y="394335"/>
                    <a:pt x="646709" y="394335"/>
                  </a:cubicBezTo>
                  <a:lnTo>
                    <a:pt x="667741" y="392583"/>
                  </a:lnTo>
                  <a:cubicBezTo>
                    <a:pt x="673583" y="392583"/>
                    <a:pt x="685267" y="395504"/>
                    <a:pt x="702793" y="401346"/>
                  </a:cubicBezTo>
                  <a:cubicBezTo>
                    <a:pt x="717982" y="407188"/>
                    <a:pt x="726161" y="409525"/>
                    <a:pt x="727329" y="408356"/>
                  </a:cubicBezTo>
                  <a:cubicBezTo>
                    <a:pt x="729666" y="406019"/>
                    <a:pt x="732295" y="396380"/>
                    <a:pt x="735216" y="379438"/>
                  </a:cubicBezTo>
                  <a:cubicBezTo>
                    <a:pt x="738137" y="362497"/>
                    <a:pt x="739597" y="345263"/>
                    <a:pt x="739597" y="327737"/>
                  </a:cubicBezTo>
                  <a:cubicBezTo>
                    <a:pt x="739597" y="300864"/>
                    <a:pt x="735508" y="277495"/>
                    <a:pt x="727329" y="257633"/>
                  </a:cubicBezTo>
                  <a:cubicBezTo>
                    <a:pt x="726161" y="254127"/>
                    <a:pt x="723824" y="252375"/>
                    <a:pt x="720319" y="25237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2B7E15A8-69E8-EA23-35FA-5232945B4880}"/>
                </a:ext>
              </a:extLst>
            </p:cNvPr>
            <p:cNvSpPr txBox="1"/>
            <p:nvPr/>
          </p:nvSpPr>
          <p:spPr>
            <a:xfrm>
              <a:off x="3241027" y="-3813560"/>
              <a:ext cx="287427" cy="260202"/>
            </a:xfrm>
            <a:custGeom>
              <a:avLst/>
              <a:gdLst/>
              <a:ahLst/>
              <a:cxnLst/>
              <a:rect l="l" t="t" r="r" b="b"/>
              <a:pathLst>
                <a:path w="287427" h="260202">
                  <a:moveTo>
                    <a:pt x="101213" y="73"/>
                  </a:moveTo>
                  <a:cubicBezTo>
                    <a:pt x="104426" y="219"/>
                    <a:pt x="108077" y="584"/>
                    <a:pt x="112167" y="1168"/>
                  </a:cubicBezTo>
                  <a:lnTo>
                    <a:pt x="154229" y="8179"/>
                  </a:lnTo>
                  <a:cubicBezTo>
                    <a:pt x="165913" y="11684"/>
                    <a:pt x="181394" y="19863"/>
                    <a:pt x="200673" y="32715"/>
                  </a:cubicBezTo>
                  <a:cubicBezTo>
                    <a:pt x="219951" y="45568"/>
                    <a:pt x="231928" y="55499"/>
                    <a:pt x="236601" y="62509"/>
                  </a:cubicBezTo>
                  <a:lnTo>
                    <a:pt x="268148" y="97562"/>
                  </a:lnTo>
                  <a:cubicBezTo>
                    <a:pt x="275158" y="105740"/>
                    <a:pt x="280124" y="112166"/>
                    <a:pt x="283045" y="116840"/>
                  </a:cubicBezTo>
                  <a:cubicBezTo>
                    <a:pt x="285966" y="121514"/>
                    <a:pt x="287427" y="125603"/>
                    <a:pt x="287427" y="129108"/>
                  </a:cubicBezTo>
                  <a:cubicBezTo>
                    <a:pt x="287427" y="146634"/>
                    <a:pt x="278079" y="157150"/>
                    <a:pt x="259385" y="160655"/>
                  </a:cubicBezTo>
                  <a:cubicBezTo>
                    <a:pt x="251206" y="162992"/>
                    <a:pt x="243027" y="167081"/>
                    <a:pt x="234849" y="172923"/>
                  </a:cubicBezTo>
                  <a:cubicBezTo>
                    <a:pt x="229007" y="178765"/>
                    <a:pt x="221412" y="181686"/>
                    <a:pt x="212065" y="181686"/>
                  </a:cubicBezTo>
                  <a:cubicBezTo>
                    <a:pt x="203886" y="181686"/>
                    <a:pt x="196876" y="183439"/>
                    <a:pt x="191034" y="186944"/>
                  </a:cubicBezTo>
                  <a:lnTo>
                    <a:pt x="164745" y="193954"/>
                  </a:lnTo>
                  <a:cubicBezTo>
                    <a:pt x="156566" y="193954"/>
                    <a:pt x="147803" y="196876"/>
                    <a:pt x="138456" y="202717"/>
                  </a:cubicBezTo>
                  <a:cubicBezTo>
                    <a:pt x="132614" y="207391"/>
                    <a:pt x="125019" y="210896"/>
                    <a:pt x="115672" y="213233"/>
                  </a:cubicBezTo>
                  <a:cubicBezTo>
                    <a:pt x="107493" y="215570"/>
                    <a:pt x="98730" y="219659"/>
                    <a:pt x="89383" y="225501"/>
                  </a:cubicBezTo>
                  <a:cubicBezTo>
                    <a:pt x="80036" y="231343"/>
                    <a:pt x="73609" y="234264"/>
                    <a:pt x="70104" y="234264"/>
                  </a:cubicBezTo>
                  <a:lnTo>
                    <a:pt x="43815" y="244780"/>
                  </a:lnTo>
                  <a:cubicBezTo>
                    <a:pt x="33300" y="249454"/>
                    <a:pt x="23368" y="253543"/>
                    <a:pt x="14021" y="257048"/>
                  </a:cubicBezTo>
                  <a:cubicBezTo>
                    <a:pt x="4674" y="260553"/>
                    <a:pt x="0" y="261137"/>
                    <a:pt x="0" y="258801"/>
                  </a:cubicBezTo>
                  <a:cubicBezTo>
                    <a:pt x="0" y="257632"/>
                    <a:pt x="14313" y="243027"/>
                    <a:pt x="42939" y="214986"/>
                  </a:cubicBezTo>
                  <a:cubicBezTo>
                    <a:pt x="71565" y="186944"/>
                    <a:pt x="87046" y="172923"/>
                    <a:pt x="89383" y="172923"/>
                  </a:cubicBezTo>
                  <a:cubicBezTo>
                    <a:pt x="91720" y="172923"/>
                    <a:pt x="92888" y="171171"/>
                    <a:pt x="92888" y="167665"/>
                  </a:cubicBezTo>
                  <a:cubicBezTo>
                    <a:pt x="92888" y="160655"/>
                    <a:pt x="101651" y="144298"/>
                    <a:pt x="119177" y="118593"/>
                  </a:cubicBezTo>
                  <a:lnTo>
                    <a:pt x="136703" y="90551"/>
                  </a:lnTo>
                  <a:lnTo>
                    <a:pt x="148971" y="66015"/>
                  </a:lnTo>
                  <a:lnTo>
                    <a:pt x="155982" y="55499"/>
                  </a:lnTo>
                  <a:lnTo>
                    <a:pt x="148971" y="48489"/>
                  </a:lnTo>
                  <a:cubicBezTo>
                    <a:pt x="139624" y="41478"/>
                    <a:pt x="129108" y="36805"/>
                    <a:pt x="117424" y="34468"/>
                  </a:cubicBezTo>
                  <a:cubicBezTo>
                    <a:pt x="104572" y="28626"/>
                    <a:pt x="94933" y="23076"/>
                    <a:pt x="88506" y="17818"/>
                  </a:cubicBezTo>
                  <a:cubicBezTo>
                    <a:pt x="82080" y="12560"/>
                    <a:pt x="80620" y="8179"/>
                    <a:pt x="84125" y="4674"/>
                  </a:cubicBezTo>
                  <a:cubicBezTo>
                    <a:pt x="85293" y="2337"/>
                    <a:pt x="88214" y="876"/>
                    <a:pt x="92888" y="292"/>
                  </a:cubicBezTo>
                  <a:cubicBezTo>
                    <a:pt x="95225" y="0"/>
                    <a:pt x="98000" y="-73"/>
                    <a:pt x="101213" y="7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F2078081-64AE-2F5A-A003-E695CCC7E9DC}"/>
                </a:ext>
              </a:extLst>
            </p:cNvPr>
            <p:cNvSpPr txBox="1"/>
            <p:nvPr/>
          </p:nvSpPr>
          <p:spPr>
            <a:xfrm>
              <a:off x="3933783" y="-3789608"/>
              <a:ext cx="595211" cy="864032"/>
            </a:xfrm>
            <a:custGeom>
              <a:avLst/>
              <a:gdLst/>
              <a:ahLst/>
              <a:cxnLst/>
              <a:rect l="l" t="t" r="r" b="b"/>
              <a:pathLst>
                <a:path w="595211" h="864032">
                  <a:moveTo>
                    <a:pt x="278185" y="0"/>
                  </a:moveTo>
                  <a:lnTo>
                    <a:pt x="293958" y="8763"/>
                  </a:lnTo>
                  <a:cubicBezTo>
                    <a:pt x="307979" y="18110"/>
                    <a:pt x="325797" y="35344"/>
                    <a:pt x="347412" y="60465"/>
                  </a:cubicBezTo>
                  <a:cubicBezTo>
                    <a:pt x="369028" y="85586"/>
                    <a:pt x="388014" y="112167"/>
                    <a:pt x="404372" y="140208"/>
                  </a:cubicBezTo>
                  <a:cubicBezTo>
                    <a:pt x="416056" y="158903"/>
                    <a:pt x="423650" y="170002"/>
                    <a:pt x="427156" y="173508"/>
                  </a:cubicBezTo>
                  <a:cubicBezTo>
                    <a:pt x="430661" y="177013"/>
                    <a:pt x="437087" y="178765"/>
                    <a:pt x="446434" y="178765"/>
                  </a:cubicBezTo>
                  <a:cubicBezTo>
                    <a:pt x="476813" y="178765"/>
                    <a:pt x="518291" y="195707"/>
                    <a:pt x="570869" y="229591"/>
                  </a:cubicBezTo>
                  <a:cubicBezTo>
                    <a:pt x="582553" y="237770"/>
                    <a:pt x="589855" y="244196"/>
                    <a:pt x="592776" y="248869"/>
                  </a:cubicBezTo>
                  <a:cubicBezTo>
                    <a:pt x="595697" y="253543"/>
                    <a:pt x="595989" y="259969"/>
                    <a:pt x="593653" y="268148"/>
                  </a:cubicBezTo>
                  <a:cubicBezTo>
                    <a:pt x="588979" y="277495"/>
                    <a:pt x="583721" y="283629"/>
                    <a:pt x="577879" y="286550"/>
                  </a:cubicBezTo>
                  <a:cubicBezTo>
                    <a:pt x="572037" y="289471"/>
                    <a:pt x="560353" y="291516"/>
                    <a:pt x="542827" y="292685"/>
                  </a:cubicBezTo>
                  <a:cubicBezTo>
                    <a:pt x="521796" y="292685"/>
                    <a:pt x="501933" y="291516"/>
                    <a:pt x="483239" y="289179"/>
                  </a:cubicBezTo>
                  <a:cubicBezTo>
                    <a:pt x="464544" y="286842"/>
                    <a:pt x="454029" y="286842"/>
                    <a:pt x="451692" y="289179"/>
                  </a:cubicBezTo>
                  <a:cubicBezTo>
                    <a:pt x="449355" y="291516"/>
                    <a:pt x="448187" y="323647"/>
                    <a:pt x="448187" y="385572"/>
                  </a:cubicBezTo>
                  <a:cubicBezTo>
                    <a:pt x="448187" y="426466"/>
                    <a:pt x="448771" y="455676"/>
                    <a:pt x="449939" y="473202"/>
                  </a:cubicBezTo>
                  <a:cubicBezTo>
                    <a:pt x="451108" y="504749"/>
                    <a:pt x="451108" y="524028"/>
                    <a:pt x="449939" y="531038"/>
                  </a:cubicBezTo>
                  <a:cubicBezTo>
                    <a:pt x="448771" y="534543"/>
                    <a:pt x="447018" y="554406"/>
                    <a:pt x="444682" y="590626"/>
                  </a:cubicBezTo>
                  <a:cubicBezTo>
                    <a:pt x="444682" y="623342"/>
                    <a:pt x="443513" y="645541"/>
                    <a:pt x="441176" y="657225"/>
                  </a:cubicBezTo>
                  <a:lnTo>
                    <a:pt x="430661" y="715061"/>
                  </a:lnTo>
                  <a:cubicBezTo>
                    <a:pt x="425987" y="743103"/>
                    <a:pt x="419561" y="764718"/>
                    <a:pt x="411382" y="779907"/>
                  </a:cubicBezTo>
                  <a:cubicBezTo>
                    <a:pt x="405540" y="790423"/>
                    <a:pt x="395609" y="805320"/>
                    <a:pt x="381588" y="824599"/>
                  </a:cubicBezTo>
                  <a:cubicBezTo>
                    <a:pt x="367567" y="843877"/>
                    <a:pt x="359388" y="853516"/>
                    <a:pt x="357052" y="853516"/>
                  </a:cubicBezTo>
                  <a:lnTo>
                    <a:pt x="316742" y="862279"/>
                  </a:lnTo>
                  <a:cubicBezTo>
                    <a:pt x="314405" y="863448"/>
                    <a:pt x="309147" y="864032"/>
                    <a:pt x="300968" y="864032"/>
                  </a:cubicBezTo>
                  <a:cubicBezTo>
                    <a:pt x="296295" y="864032"/>
                    <a:pt x="288992" y="861111"/>
                    <a:pt x="279061" y="855269"/>
                  </a:cubicBezTo>
                  <a:cubicBezTo>
                    <a:pt x="269130" y="849427"/>
                    <a:pt x="263580" y="844753"/>
                    <a:pt x="262411" y="841248"/>
                  </a:cubicBezTo>
                  <a:cubicBezTo>
                    <a:pt x="262411" y="836575"/>
                    <a:pt x="260074" y="834238"/>
                    <a:pt x="255401" y="834238"/>
                  </a:cubicBezTo>
                  <a:cubicBezTo>
                    <a:pt x="253064" y="831901"/>
                    <a:pt x="250143" y="825475"/>
                    <a:pt x="246638" y="814959"/>
                  </a:cubicBezTo>
                  <a:cubicBezTo>
                    <a:pt x="243133" y="799770"/>
                    <a:pt x="234077" y="782536"/>
                    <a:pt x="219473" y="763257"/>
                  </a:cubicBezTo>
                  <a:cubicBezTo>
                    <a:pt x="204868" y="743979"/>
                    <a:pt x="191139" y="731419"/>
                    <a:pt x="178286" y="725577"/>
                  </a:cubicBezTo>
                  <a:cubicBezTo>
                    <a:pt x="168939" y="720903"/>
                    <a:pt x="159884" y="710387"/>
                    <a:pt x="151121" y="694030"/>
                  </a:cubicBezTo>
                  <a:cubicBezTo>
                    <a:pt x="142358" y="677672"/>
                    <a:pt x="140313" y="667741"/>
                    <a:pt x="144987" y="664236"/>
                  </a:cubicBezTo>
                  <a:cubicBezTo>
                    <a:pt x="153166" y="660730"/>
                    <a:pt x="159592" y="661315"/>
                    <a:pt x="164266" y="665988"/>
                  </a:cubicBezTo>
                  <a:cubicBezTo>
                    <a:pt x="167771" y="669493"/>
                    <a:pt x="176242" y="673583"/>
                    <a:pt x="189678" y="678256"/>
                  </a:cubicBezTo>
                  <a:cubicBezTo>
                    <a:pt x="203115" y="682930"/>
                    <a:pt x="214507" y="685851"/>
                    <a:pt x="223854" y="687019"/>
                  </a:cubicBezTo>
                  <a:cubicBezTo>
                    <a:pt x="236706" y="690525"/>
                    <a:pt x="245469" y="694030"/>
                    <a:pt x="250143" y="697535"/>
                  </a:cubicBezTo>
                  <a:cubicBezTo>
                    <a:pt x="255985" y="702209"/>
                    <a:pt x="262995" y="704545"/>
                    <a:pt x="271174" y="704545"/>
                  </a:cubicBezTo>
                  <a:cubicBezTo>
                    <a:pt x="278185" y="704545"/>
                    <a:pt x="284611" y="701624"/>
                    <a:pt x="290453" y="695782"/>
                  </a:cubicBezTo>
                  <a:cubicBezTo>
                    <a:pt x="299800" y="682930"/>
                    <a:pt x="306810" y="668033"/>
                    <a:pt x="311484" y="651091"/>
                  </a:cubicBezTo>
                  <a:cubicBezTo>
                    <a:pt x="316158" y="634149"/>
                    <a:pt x="322000" y="605816"/>
                    <a:pt x="329010" y="566090"/>
                  </a:cubicBezTo>
                  <a:cubicBezTo>
                    <a:pt x="332515" y="547396"/>
                    <a:pt x="335436" y="515557"/>
                    <a:pt x="337773" y="470573"/>
                  </a:cubicBezTo>
                  <a:cubicBezTo>
                    <a:pt x="340110" y="425590"/>
                    <a:pt x="341278" y="384988"/>
                    <a:pt x="341278" y="348768"/>
                  </a:cubicBezTo>
                  <a:cubicBezTo>
                    <a:pt x="341278" y="323063"/>
                    <a:pt x="340694" y="308458"/>
                    <a:pt x="339526" y="304953"/>
                  </a:cubicBezTo>
                  <a:cubicBezTo>
                    <a:pt x="338357" y="300279"/>
                    <a:pt x="335728" y="297650"/>
                    <a:pt x="331639" y="297066"/>
                  </a:cubicBezTo>
                  <a:cubicBezTo>
                    <a:pt x="327550" y="296482"/>
                    <a:pt x="320831" y="296190"/>
                    <a:pt x="311484" y="296190"/>
                  </a:cubicBezTo>
                  <a:cubicBezTo>
                    <a:pt x="292790" y="297358"/>
                    <a:pt x="277016" y="301447"/>
                    <a:pt x="264164" y="308458"/>
                  </a:cubicBezTo>
                  <a:cubicBezTo>
                    <a:pt x="245469" y="316637"/>
                    <a:pt x="223270" y="324523"/>
                    <a:pt x="197565" y="332118"/>
                  </a:cubicBezTo>
                  <a:cubicBezTo>
                    <a:pt x="171860" y="339713"/>
                    <a:pt x="153166" y="344094"/>
                    <a:pt x="141482" y="345262"/>
                  </a:cubicBezTo>
                  <a:lnTo>
                    <a:pt x="132719" y="345262"/>
                  </a:lnTo>
                  <a:cubicBezTo>
                    <a:pt x="122203" y="345262"/>
                    <a:pt x="111688" y="344386"/>
                    <a:pt x="101172" y="342634"/>
                  </a:cubicBezTo>
                  <a:cubicBezTo>
                    <a:pt x="90656" y="340881"/>
                    <a:pt x="85399" y="338836"/>
                    <a:pt x="85399" y="336499"/>
                  </a:cubicBezTo>
                  <a:cubicBezTo>
                    <a:pt x="85399" y="334163"/>
                    <a:pt x="80725" y="331242"/>
                    <a:pt x="71378" y="327737"/>
                  </a:cubicBezTo>
                  <a:cubicBezTo>
                    <a:pt x="57357" y="323063"/>
                    <a:pt x="39831" y="305537"/>
                    <a:pt x="18800" y="275158"/>
                  </a:cubicBezTo>
                  <a:cubicBezTo>
                    <a:pt x="12958" y="266980"/>
                    <a:pt x="7992" y="258217"/>
                    <a:pt x="3903" y="248869"/>
                  </a:cubicBezTo>
                  <a:cubicBezTo>
                    <a:pt x="-187" y="239522"/>
                    <a:pt x="-1063" y="233680"/>
                    <a:pt x="1274" y="231343"/>
                  </a:cubicBezTo>
                  <a:cubicBezTo>
                    <a:pt x="4779" y="227838"/>
                    <a:pt x="7700" y="229591"/>
                    <a:pt x="10037" y="236601"/>
                  </a:cubicBezTo>
                  <a:cubicBezTo>
                    <a:pt x="12374" y="240106"/>
                    <a:pt x="14710" y="241859"/>
                    <a:pt x="17047" y="241859"/>
                  </a:cubicBezTo>
                  <a:cubicBezTo>
                    <a:pt x="18216" y="240691"/>
                    <a:pt x="23473" y="241275"/>
                    <a:pt x="32821" y="243612"/>
                  </a:cubicBezTo>
                  <a:cubicBezTo>
                    <a:pt x="37494" y="247117"/>
                    <a:pt x="43920" y="248869"/>
                    <a:pt x="52099" y="248869"/>
                  </a:cubicBezTo>
                  <a:cubicBezTo>
                    <a:pt x="56773" y="248869"/>
                    <a:pt x="70794" y="245364"/>
                    <a:pt x="94162" y="238354"/>
                  </a:cubicBezTo>
                  <a:cubicBezTo>
                    <a:pt x="117530" y="231343"/>
                    <a:pt x="131550" y="226086"/>
                    <a:pt x="136224" y="222580"/>
                  </a:cubicBezTo>
                  <a:cubicBezTo>
                    <a:pt x="138561" y="221412"/>
                    <a:pt x="142066" y="220828"/>
                    <a:pt x="146740" y="220828"/>
                  </a:cubicBezTo>
                  <a:lnTo>
                    <a:pt x="167771" y="212065"/>
                  </a:lnTo>
                  <a:cubicBezTo>
                    <a:pt x="179455" y="206223"/>
                    <a:pt x="188218" y="203302"/>
                    <a:pt x="194060" y="203302"/>
                  </a:cubicBezTo>
                  <a:lnTo>
                    <a:pt x="204575" y="201549"/>
                  </a:lnTo>
                  <a:cubicBezTo>
                    <a:pt x="208081" y="195707"/>
                    <a:pt x="232617" y="191034"/>
                    <a:pt x="278185" y="187528"/>
                  </a:cubicBezTo>
                  <a:cubicBezTo>
                    <a:pt x="293374" y="186360"/>
                    <a:pt x="305350" y="184900"/>
                    <a:pt x="314113" y="183147"/>
                  </a:cubicBezTo>
                  <a:cubicBezTo>
                    <a:pt x="322876" y="181394"/>
                    <a:pt x="327842" y="179058"/>
                    <a:pt x="329010" y="176137"/>
                  </a:cubicBezTo>
                  <a:cubicBezTo>
                    <a:pt x="330178" y="173216"/>
                    <a:pt x="330178" y="167666"/>
                    <a:pt x="329010" y="159487"/>
                  </a:cubicBezTo>
                  <a:cubicBezTo>
                    <a:pt x="325505" y="139624"/>
                    <a:pt x="323168" y="127940"/>
                    <a:pt x="322000" y="124435"/>
                  </a:cubicBezTo>
                  <a:cubicBezTo>
                    <a:pt x="319663" y="115088"/>
                    <a:pt x="311192" y="97854"/>
                    <a:pt x="296587" y="72733"/>
                  </a:cubicBezTo>
                  <a:cubicBezTo>
                    <a:pt x="281982" y="47613"/>
                    <a:pt x="270590" y="29794"/>
                    <a:pt x="262411" y="19279"/>
                  </a:cubicBezTo>
                  <a:cubicBezTo>
                    <a:pt x="249559" y="2921"/>
                    <a:pt x="250143" y="-1752"/>
                    <a:pt x="264164" y="5258"/>
                  </a:cubicBezTo>
                  <a:cubicBezTo>
                    <a:pt x="273511" y="9932"/>
                    <a:pt x="277601" y="9347"/>
                    <a:pt x="276432" y="3505"/>
                  </a:cubicBezTo>
                  <a:lnTo>
                    <a:pt x="276432" y="1753"/>
                  </a:lnTo>
                  <a:cubicBezTo>
                    <a:pt x="276432" y="584"/>
                    <a:pt x="277016" y="0"/>
                    <a:pt x="27818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386B964-A911-EF05-A9F1-C232DD54AF45}"/>
                </a:ext>
              </a:extLst>
            </p:cNvPr>
            <p:cNvSpPr txBox="1"/>
            <p:nvPr/>
          </p:nvSpPr>
          <p:spPr>
            <a:xfrm>
              <a:off x="4018180" y="-3404036"/>
              <a:ext cx="162241" cy="171755"/>
            </a:xfrm>
            <a:custGeom>
              <a:avLst/>
              <a:gdLst/>
              <a:ahLst/>
              <a:cxnLst/>
              <a:rect l="l" t="t" r="r" b="b"/>
              <a:pathLst>
                <a:path w="162241" h="171755">
                  <a:moveTo>
                    <a:pt x="23785" y="0"/>
                  </a:moveTo>
                  <a:cubicBezTo>
                    <a:pt x="27291" y="0"/>
                    <a:pt x="38098" y="3505"/>
                    <a:pt x="56209" y="10516"/>
                  </a:cubicBezTo>
                  <a:cubicBezTo>
                    <a:pt x="74319" y="17526"/>
                    <a:pt x="88632" y="23368"/>
                    <a:pt x="99147" y="28042"/>
                  </a:cubicBezTo>
                  <a:cubicBezTo>
                    <a:pt x="108494" y="33884"/>
                    <a:pt x="117842" y="41771"/>
                    <a:pt x="127189" y="51702"/>
                  </a:cubicBezTo>
                  <a:cubicBezTo>
                    <a:pt x="136536" y="61633"/>
                    <a:pt x="143546" y="72441"/>
                    <a:pt x="148220" y="84125"/>
                  </a:cubicBezTo>
                  <a:cubicBezTo>
                    <a:pt x="149388" y="88799"/>
                    <a:pt x="151141" y="93180"/>
                    <a:pt x="153478" y="97270"/>
                  </a:cubicBezTo>
                  <a:cubicBezTo>
                    <a:pt x="155815" y="101359"/>
                    <a:pt x="156983" y="105156"/>
                    <a:pt x="156983" y="108661"/>
                  </a:cubicBezTo>
                  <a:cubicBezTo>
                    <a:pt x="160488" y="113335"/>
                    <a:pt x="162241" y="125603"/>
                    <a:pt x="162241" y="145466"/>
                  </a:cubicBezTo>
                  <a:cubicBezTo>
                    <a:pt x="162241" y="150140"/>
                    <a:pt x="161657" y="153937"/>
                    <a:pt x="160488" y="156858"/>
                  </a:cubicBezTo>
                  <a:cubicBezTo>
                    <a:pt x="159320" y="159779"/>
                    <a:pt x="156983" y="161824"/>
                    <a:pt x="153478" y="162992"/>
                  </a:cubicBezTo>
                  <a:lnTo>
                    <a:pt x="142962" y="168250"/>
                  </a:lnTo>
                  <a:cubicBezTo>
                    <a:pt x="142962" y="170587"/>
                    <a:pt x="137120" y="171755"/>
                    <a:pt x="125436" y="171755"/>
                  </a:cubicBezTo>
                  <a:cubicBezTo>
                    <a:pt x="118426" y="171755"/>
                    <a:pt x="113168" y="171171"/>
                    <a:pt x="109663" y="170002"/>
                  </a:cubicBezTo>
                  <a:cubicBezTo>
                    <a:pt x="106158" y="168834"/>
                    <a:pt x="101484" y="164745"/>
                    <a:pt x="95642" y="157734"/>
                  </a:cubicBezTo>
                  <a:cubicBezTo>
                    <a:pt x="86295" y="148387"/>
                    <a:pt x="79869" y="143713"/>
                    <a:pt x="76363" y="143713"/>
                  </a:cubicBezTo>
                  <a:cubicBezTo>
                    <a:pt x="71690" y="143713"/>
                    <a:pt x="65264" y="141085"/>
                    <a:pt x="57085" y="135827"/>
                  </a:cubicBezTo>
                  <a:cubicBezTo>
                    <a:pt x="48906" y="130569"/>
                    <a:pt x="44817" y="126772"/>
                    <a:pt x="44817" y="124435"/>
                  </a:cubicBezTo>
                  <a:cubicBezTo>
                    <a:pt x="44817" y="119761"/>
                    <a:pt x="38390" y="117424"/>
                    <a:pt x="25538" y="117424"/>
                  </a:cubicBezTo>
                  <a:cubicBezTo>
                    <a:pt x="13854" y="117424"/>
                    <a:pt x="12101" y="113919"/>
                    <a:pt x="20280" y="106909"/>
                  </a:cubicBezTo>
                  <a:cubicBezTo>
                    <a:pt x="24954" y="102235"/>
                    <a:pt x="27291" y="98730"/>
                    <a:pt x="27291" y="96393"/>
                  </a:cubicBezTo>
                  <a:cubicBezTo>
                    <a:pt x="27291" y="92888"/>
                    <a:pt x="29627" y="89967"/>
                    <a:pt x="34301" y="87630"/>
                  </a:cubicBezTo>
                  <a:cubicBezTo>
                    <a:pt x="37806" y="85293"/>
                    <a:pt x="41896" y="80036"/>
                    <a:pt x="46569" y="71857"/>
                  </a:cubicBezTo>
                  <a:cubicBezTo>
                    <a:pt x="51243" y="63678"/>
                    <a:pt x="53580" y="57836"/>
                    <a:pt x="53580" y="54331"/>
                  </a:cubicBezTo>
                  <a:cubicBezTo>
                    <a:pt x="53580" y="50826"/>
                    <a:pt x="51243" y="47905"/>
                    <a:pt x="46569" y="45568"/>
                  </a:cubicBezTo>
                  <a:cubicBezTo>
                    <a:pt x="41896" y="43231"/>
                    <a:pt x="36054" y="42063"/>
                    <a:pt x="29043" y="42063"/>
                  </a:cubicBezTo>
                  <a:cubicBezTo>
                    <a:pt x="20864" y="42063"/>
                    <a:pt x="16191" y="39726"/>
                    <a:pt x="15022" y="35052"/>
                  </a:cubicBezTo>
                  <a:lnTo>
                    <a:pt x="4507" y="21031"/>
                  </a:lnTo>
                  <a:cubicBezTo>
                    <a:pt x="1002" y="16358"/>
                    <a:pt x="-459" y="12853"/>
                    <a:pt x="125" y="10516"/>
                  </a:cubicBezTo>
                  <a:cubicBezTo>
                    <a:pt x="709" y="8179"/>
                    <a:pt x="3338" y="7595"/>
                    <a:pt x="8012" y="8763"/>
                  </a:cubicBezTo>
                  <a:cubicBezTo>
                    <a:pt x="11517" y="8763"/>
                    <a:pt x="14438" y="7595"/>
                    <a:pt x="16775" y="5258"/>
                  </a:cubicBezTo>
                  <a:lnTo>
                    <a:pt x="23785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A6DA8C1-CC1E-023E-D038-AC3CB7D7470F}"/>
              </a:ext>
            </a:extLst>
          </p:cNvPr>
          <p:cNvGrpSpPr/>
          <p:nvPr/>
        </p:nvGrpSpPr>
        <p:grpSpPr>
          <a:xfrm>
            <a:off x="4963798" y="1385176"/>
            <a:ext cx="1475936" cy="1400677"/>
            <a:chOff x="4767014" y="-4048993"/>
            <a:chExt cx="1405391" cy="1333729"/>
          </a:xfrm>
          <a:gradFill>
            <a:gsLst>
              <a:gs pos="100000">
                <a:srgbClr val="284BDC"/>
              </a:gs>
              <a:gs pos="29000">
                <a:srgbClr val="1F8AE1"/>
              </a:gs>
            </a:gsLst>
            <a:lin ang="5400000" scaled="1"/>
          </a:gradFill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7A3F85B-0304-682B-1CD1-368EE3451713}"/>
                </a:ext>
              </a:extLst>
            </p:cNvPr>
            <p:cNvSpPr txBox="1"/>
            <p:nvPr/>
          </p:nvSpPr>
          <p:spPr>
            <a:xfrm>
              <a:off x="4767014" y="-4048993"/>
              <a:ext cx="820217" cy="1333729"/>
            </a:xfrm>
            <a:custGeom>
              <a:avLst/>
              <a:gdLst/>
              <a:ahLst/>
              <a:cxnLst/>
              <a:rect l="l" t="t" r="r" b="b"/>
              <a:pathLst>
                <a:path w="820217" h="1333729">
                  <a:moveTo>
                    <a:pt x="648462" y="0"/>
                  </a:moveTo>
                  <a:cubicBezTo>
                    <a:pt x="685851" y="7011"/>
                    <a:pt x="709803" y="14021"/>
                    <a:pt x="720319" y="21032"/>
                  </a:cubicBezTo>
                  <a:cubicBezTo>
                    <a:pt x="740181" y="30379"/>
                    <a:pt x="757123" y="48489"/>
                    <a:pt x="771144" y="75362"/>
                  </a:cubicBezTo>
                  <a:lnTo>
                    <a:pt x="783412" y="96394"/>
                  </a:lnTo>
                  <a:cubicBezTo>
                    <a:pt x="786917" y="101067"/>
                    <a:pt x="788670" y="106909"/>
                    <a:pt x="788670" y="113919"/>
                  </a:cubicBezTo>
                  <a:cubicBezTo>
                    <a:pt x="788670" y="122098"/>
                    <a:pt x="785749" y="130277"/>
                    <a:pt x="779907" y="138456"/>
                  </a:cubicBezTo>
                  <a:cubicBezTo>
                    <a:pt x="774065" y="144298"/>
                    <a:pt x="768807" y="147219"/>
                    <a:pt x="764134" y="147219"/>
                  </a:cubicBezTo>
                  <a:cubicBezTo>
                    <a:pt x="761797" y="146050"/>
                    <a:pt x="755955" y="147803"/>
                    <a:pt x="746608" y="152477"/>
                  </a:cubicBezTo>
                  <a:cubicBezTo>
                    <a:pt x="737260" y="157150"/>
                    <a:pt x="729666" y="161824"/>
                    <a:pt x="723824" y="166498"/>
                  </a:cubicBezTo>
                  <a:cubicBezTo>
                    <a:pt x="721487" y="168834"/>
                    <a:pt x="715061" y="171171"/>
                    <a:pt x="704545" y="173508"/>
                  </a:cubicBezTo>
                  <a:cubicBezTo>
                    <a:pt x="695198" y="175845"/>
                    <a:pt x="677380" y="183731"/>
                    <a:pt x="651091" y="197168"/>
                  </a:cubicBezTo>
                  <a:cubicBezTo>
                    <a:pt x="624802" y="210605"/>
                    <a:pt x="608736" y="219660"/>
                    <a:pt x="602894" y="224333"/>
                  </a:cubicBezTo>
                  <a:cubicBezTo>
                    <a:pt x="597052" y="229007"/>
                    <a:pt x="589166" y="238354"/>
                    <a:pt x="579234" y="252375"/>
                  </a:cubicBezTo>
                  <a:cubicBezTo>
                    <a:pt x="569303" y="266396"/>
                    <a:pt x="564337" y="275159"/>
                    <a:pt x="564337" y="278664"/>
                  </a:cubicBezTo>
                  <a:cubicBezTo>
                    <a:pt x="564337" y="279832"/>
                    <a:pt x="565506" y="280416"/>
                    <a:pt x="567842" y="280416"/>
                  </a:cubicBezTo>
                  <a:cubicBezTo>
                    <a:pt x="571348" y="280416"/>
                    <a:pt x="580111" y="278080"/>
                    <a:pt x="594131" y="273406"/>
                  </a:cubicBezTo>
                  <a:cubicBezTo>
                    <a:pt x="630352" y="257049"/>
                    <a:pt x="658393" y="241859"/>
                    <a:pt x="678256" y="227838"/>
                  </a:cubicBezTo>
                  <a:cubicBezTo>
                    <a:pt x="684098" y="224333"/>
                    <a:pt x="689648" y="221704"/>
                    <a:pt x="694906" y="219952"/>
                  </a:cubicBezTo>
                  <a:cubicBezTo>
                    <a:pt x="700164" y="218199"/>
                    <a:pt x="706882" y="217323"/>
                    <a:pt x="715061" y="217323"/>
                  </a:cubicBezTo>
                  <a:cubicBezTo>
                    <a:pt x="730250" y="218491"/>
                    <a:pt x="741934" y="220828"/>
                    <a:pt x="750113" y="224333"/>
                  </a:cubicBezTo>
                  <a:cubicBezTo>
                    <a:pt x="758292" y="227838"/>
                    <a:pt x="767639" y="234265"/>
                    <a:pt x="778154" y="243612"/>
                  </a:cubicBezTo>
                  <a:cubicBezTo>
                    <a:pt x="788670" y="254127"/>
                    <a:pt x="797141" y="265519"/>
                    <a:pt x="803567" y="277788"/>
                  </a:cubicBezTo>
                  <a:cubicBezTo>
                    <a:pt x="809993" y="290056"/>
                    <a:pt x="813206" y="300864"/>
                    <a:pt x="813206" y="310211"/>
                  </a:cubicBezTo>
                  <a:lnTo>
                    <a:pt x="813206" y="313716"/>
                  </a:lnTo>
                  <a:cubicBezTo>
                    <a:pt x="813206" y="320726"/>
                    <a:pt x="814375" y="327737"/>
                    <a:pt x="816712" y="334747"/>
                  </a:cubicBezTo>
                  <a:cubicBezTo>
                    <a:pt x="819048" y="339421"/>
                    <a:pt x="820217" y="349352"/>
                    <a:pt x="820217" y="364541"/>
                  </a:cubicBezTo>
                  <a:lnTo>
                    <a:pt x="816712" y="403098"/>
                  </a:lnTo>
                  <a:cubicBezTo>
                    <a:pt x="816712" y="415951"/>
                    <a:pt x="814375" y="428219"/>
                    <a:pt x="809701" y="439903"/>
                  </a:cubicBezTo>
                  <a:cubicBezTo>
                    <a:pt x="801522" y="467945"/>
                    <a:pt x="799186" y="486639"/>
                    <a:pt x="802691" y="495986"/>
                  </a:cubicBezTo>
                  <a:cubicBezTo>
                    <a:pt x="805028" y="505333"/>
                    <a:pt x="806196" y="514681"/>
                    <a:pt x="806196" y="524028"/>
                  </a:cubicBezTo>
                  <a:cubicBezTo>
                    <a:pt x="806196" y="540385"/>
                    <a:pt x="804443" y="554990"/>
                    <a:pt x="800938" y="567843"/>
                  </a:cubicBezTo>
                  <a:cubicBezTo>
                    <a:pt x="797433" y="583032"/>
                    <a:pt x="796265" y="595884"/>
                    <a:pt x="797433" y="606400"/>
                  </a:cubicBezTo>
                  <a:cubicBezTo>
                    <a:pt x="799770" y="622758"/>
                    <a:pt x="801522" y="653136"/>
                    <a:pt x="802691" y="697535"/>
                  </a:cubicBezTo>
                  <a:cubicBezTo>
                    <a:pt x="805028" y="730250"/>
                    <a:pt x="807365" y="755371"/>
                    <a:pt x="809701" y="772897"/>
                  </a:cubicBezTo>
                  <a:cubicBezTo>
                    <a:pt x="812038" y="788086"/>
                    <a:pt x="812622" y="798018"/>
                    <a:pt x="811454" y="802691"/>
                  </a:cubicBezTo>
                  <a:cubicBezTo>
                    <a:pt x="811454" y="817880"/>
                    <a:pt x="810578" y="835406"/>
                    <a:pt x="808825" y="855269"/>
                  </a:cubicBezTo>
                  <a:cubicBezTo>
                    <a:pt x="807072" y="875132"/>
                    <a:pt x="805612" y="890321"/>
                    <a:pt x="804443" y="900837"/>
                  </a:cubicBezTo>
                  <a:cubicBezTo>
                    <a:pt x="802107" y="906679"/>
                    <a:pt x="799770" y="927418"/>
                    <a:pt x="797433" y="963054"/>
                  </a:cubicBezTo>
                  <a:cubicBezTo>
                    <a:pt x="795096" y="998690"/>
                    <a:pt x="794512" y="1020598"/>
                    <a:pt x="795680" y="1028777"/>
                  </a:cubicBezTo>
                  <a:cubicBezTo>
                    <a:pt x="795680" y="1055650"/>
                    <a:pt x="796265" y="1081355"/>
                    <a:pt x="797433" y="1105891"/>
                  </a:cubicBezTo>
                  <a:cubicBezTo>
                    <a:pt x="797433" y="1147953"/>
                    <a:pt x="798601" y="1188847"/>
                    <a:pt x="800938" y="1228573"/>
                  </a:cubicBezTo>
                  <a:lnTo>
                    <a:pt x="802691" y="1267130"/>
                  </a:lnTo>
                  <a:cubicBezTo>
                    <a:pt x="802691" y="1279983"/>
                    <a:pt x="800354" y="1290498"/>
                    <a:pt x="795680" y="1298677"/>
                  </a:cubicBezTo>
                  <a:cubicBezTo>
                    <a:pt x="793344" y="1304519"/>
                    <a:pt x="788670" y="1310945"/>
                    <a:pt x="781660" y="1317956"/>
                  </a:cubicBezTo>
                  <a:cubicBezTo>
                    <a:pt x="773481" y="1323798"/>
                    <a:pt x="766178" y="1327887"/>
                    <a:pt x="759752" y="1330224"/>
                  </a:cubicBezTo>
                  <a:cubicBezTo>
                    <a:pt x="753326" y="1332561"/>
                    <a:pt x="746023" y="1333729"/>
                    <a:pt x="737845" y="1333729"/>
                  </a:cubicBezTo>
                  <a:cubicBezTo>
                    <a:pt x="729666" y="1333729"/>
                    <a:pt x="724116" y="1333145"/>
                    <a:pt x="721195" y="1331976"/>
                  </a:cubicBezTo>
                  <a:cubicBezTo>
                    <a:pt x="718274" y="1330808"/>
                    <a:pt x="712724" y="1326134"/>
                    <a:pt x="704545" y="1317956"/>
                  </a:cubicBezTo>
                  <a:cubicBezTo>
                    <a:pt x="692861" y="1308608"/>
                    <a:pt x="685267" y="1303935"/>
                    <a:pt x="681761" y="1303935"/>
                  </a:cubicBezTo>
                  <a:cubicBezTo>
                    <a:pt x="677088" y="1305103"/>
                    <a:pt x="670369" y="1301306"/>
                    <a:pt x="661606" y="1292543"/>
                  </a:cubicBezTo>
                  <a:cubicBezTo>
                    <a:pt x="652843" y="1283780"/>
                    <a:pt x="646125" y="1273556"/>
                    <a:pt x="641452" y="1261872"/>
                  </a:cubicBezTo>
                  <a:cubicBezTo>
                    <a:pt x="635610" y="1249020"/>
                    <a:pt x="629183" y="1240257"/>
                    <a:pt x="622173" y="1235583"/>
                  </a:cubicBezTo>
                  <a:cubicBezTo>
                    <a:pt x="616331" y="1229741"/>
                    <a:pt x="612826" y="1223899"/>
                    <a:pt x="611657" y="1218057"/>
                  </a:cubicBezTo>
                  <a:cubicBezTo>
                    <a:pt x="608152" y="1209879"/>
                    <a:pt x="602310" y="1201700"/>
                    <a:pt x="594131" y="1193521"/>
                  </a:cubicBezTo>
                  <a:cubicBezTo>
                    <a:pt x="588289" y="1188847"/>
                    <a:pt x="582447" y="1182129"/>
                    <a:pt x="576605" y="1173366"/>
                  </a:cubicBezTo>
                  <a:cubicBezTo>
                    <a:pt x="570763" y="1164603"/>
                    <a:pt x="567842" y="1157885"/>
                    <a:pt x="567842" y="1153211"/>
                  </a:cubicBezTo>
                  <a:cubicBezTo>
                    <a:pt x="567842" y="1152043"/>
                    <a:pt x="566966" y="1150582"/>
                    <a:pt x="565213" y="1148830"/>
                  </a:cubicBezTo>
                  <a:cubicBezTo>
                    <a:pt x="563461" y="1147077"/>
                    <a:pt x="561416" y="1145617"/>
                    <a:pt x="559079" y="1144448"/>
                  </a:cubicBezTo>
                  <a:cubicBezTo>
                    <a:pt x="553237" y="1140943"/>
                    <a:pt x="549732" y="1138022"/>
                    <a:pt x="548564" y="1135685"/>
                  </a:cubicBezTo>
                  <a:cubicBezTo>
                    <a:pt x="547395" y="1133348"/>
                    <a:pt x="549148" y="1132180"/>
                    <a:pt x="553822" y="1132180"/>
                  </a:cubicBezTo>
                  <a:cubicBezTo>
                    <a:pt x="559664" y="1132180"/>
                    <a:pt x="570763" y="1134517"/>
                    <a:pt x="587121" y="1139190"/>
                  </a:cubicBezTo>
                  <a:cubicBezTo>
                    <a:pt x="603479" y="1143864"/>
                    <a:pt x="620420" y="1149706"/>
                    <a:pt x="637946" y="1156716"/>
                  </a:cubicBezTo>
                  <a:cubicBezTo>
                    <a:pt x="658978" y="1164895"/>
                    <a:pt x="671246" y="1168985"/>
                    <a:pt x="674751" y="1168985"/>
                  </a:cubicBezTo>
                  <a:cubicBezTo>
                    <a:pt x="679425" y="1168985"/>
                    <a:pt x="682346" y="1164311"/>
                    <a:pt x="683514" y="1154964"/>
                  </a:cubicBezTo>
                  <a:cubicBezTo>
                    <a:pt x="684682" y="1145617"/>
                    <a:pt x="685267" y="1128091"/>
                    <a:pt x="685267" y="1102386"/>
                  </a:cubicBezTo>
                  <a:lnTo>
                    <a:pt x="685267" y="1030529"/>
                  </a:lnTo>
                  <a:cubicBezTo>
                    <a:pt x="685267" y="972109"/>
                    <a:pt x="687019" y="932384"/>
                    <a:pt x="690524" y="911352"/>
                  </a:cubicBezTo>
                  <a:cubicBezTo>
                    <a:pt x="696366" y="866953"/>
                    <a:pt x="698119" y="843585"/>
                    <a:pt x="695782" y="841248"/>
                  </a:cubicBezTo>
                  <a:cubicBezTo>
                    <a:pt x="692277" y="841248"/>
                    <a:pt x="687019" y="844754"/>
                    <a:pt x="680009" y="851764"/>
                  </a:cubicBezTo>
                  <a:cubicBezTo>
                    <a:pt x="670662" y="858774"/>
                    <a:pt x="664235" y="862280"/>
                    <a:pt x="660730" y="862280"/>
                  </a:cubicBezTo>
                  <a:cubicBezTo>
                    <a:pt x="656057" y="862280"/>
                    <a:pt x="643204" y="871043"/>
                    <a:pt x="622173" y="888569"/>
                  </a:cubicBezTo>
                  <a:cubicBezTo>
                    <a:pt x="562585" y="938810"/>
                    <a:pt x="529285" y="963930"/>
                    <a:pt x="522275" y="963930"/>
                  </a:cubicBezTo>
                  <a:cubicBezTo>
                    <a:pt x="514096" y="963930"/>
                    <a:pt x="491312" y="979704"/>
                    <a:pt x="453923" y="1011251"/>
                  </a:cubicBezTo>
                  <a:cubicBezTo>
                    <a:pt x="442239" y="1021766"/>
                    <a:pt x="428219" y="1032282"/>
                    <a:pt x="411861" y="1042797"/>
                  </a:cubicBezTo>
                  <a:cubicBezTo>
                    <a:pt x="395503" y="1053313"/>
                    <a:pt x="386156" y="1058571"/>
                    <a:pt x="383819" y="1058571"/>
                  </a:cubicBezTo>
                  <a:cubicBezTo>
                    <a:pt x="381483" y="1058571"/>
                    <a:pt x="380314" y="1059155"/>
                    <a:pt x="380314" y="1060323"/>
                  </a:cubicBezTo>
                  <a:cubicBezTo>
                    <a:pt x="380314" y="1062660"/>
                    <a:pt x="373596" y="1066750"/>
                    <a:pt x="360159" y="1072592"/>
                  </a:cubicBezTo>
                  <a:cubicBezTo>
                    <a:pt x="346723" y="1078434"/>
                    <a:pt x="337668" y="1081355"/>
                    <a:pt x="332994" y="1081355"/>
                  </a:cubicBezTo>
                  <a:cubicBezTo>
                    <a:pt x="322478" y="1084860"/>
                    <a:pt x="314884" y="1088365"/>
                    <a:pt x="310210" y="1091870"/>
                  </a:cubicBezTo>
                  <a:cubicBezTo>
                    <a:pt x="295021" y="1103554"/>
                    <a:pt x="280416" y="1109396"/>
                    <a:pt x="266395" y="1109396"/>
                  </a:cubicBezTo>
                  <a:cubicBezTo>
                    <a:pt x="260553" y="1109396"/>
                    <a:pt x="256464" y="1110565"/>
                    <a:pt x="254127" y="1112901"/>
                  </a:cubicBezTo>
                  <a:cubicBezTo>
                    <a:pt x="252959" y="1115238"/>
                    <a:pt x="250914" y="1116115"/>
                    <a:pt x="247993" y="1115530"/>
                  </a:cubicBezTo>
                  <a:cubicBezTo>
                    <a:pt x="245072" y="1114946"/>
                    <a:pt x="244196" y="1113486"/>
                    <a:pt x="245364" y="1111149"/>
                  </a:cubicBezTo>
                  <a:cubicBezTo>
                    <a:pt x="245364" y="1108812"/>
                    <a:pt x="250038" y="1105307"/>
                    <a:pt x="259385" y="1100633"/>
                  </a:cubicBezTo>
                  <a:lnTo>
                    <a:pt x="285674" y="1079602"/>
                  </a:lnTo>
                  <a:lnTo>
                    <a:pt x="310210" y="1062076"/>
                  </a:lnTo>
                  <a:cubicBezTo>
                    <a:pt x="317221" y="1059739"/>
                    <a:pt x="320726" y="1057402"/>
                    <a:pt x="320726" y="1055066"/>
                  </a:cubicBezTo>
                  <a:cubicBezTo>
                    <a:pt x="320726" y="1052729"/>
                    <a:pt x="321894" y="1051560"/>
                    <a:pt x="324231" y="1051560"/>
                  </a:cubicBezTo>
                  <a:cubicBezTo>
                    <a:pt x="326568" y="1051560"/>
                    <a:pt x="331826" y="1047471"/>
                    <a:pt x="340004" y="1039292"/>
                  </a:cubicBezTo>
                  <a:lnTo>
                    <a:pt x="378562" y="1002488"/>
                  </a:lnTo>
                  <a:cubicBezTo>
                    <a:pt x="412445" y="968604"/>
                    <a:pt x="429387" y="950494"/>
                    <a:pt x="429387" y="948157"/>
                  </a:cubicBezTo>
                  <a:cubicBezTo>
                    <a:pt x="429387" y="944652"/>
                    <a:pt x="432308" y="941147"/>
                    <a:pt x="438150" y="937641"/>
                  </a:cubicBezTo>
                  <a:cubicBezTo>
                    <a:pt x="451002" y="922452"/>
                    <a:pt x="458597" y="912521"/>
                    <a:pt x="460934" y="907847"/>
                  </a:cubicBezTo>
                  <a:cubicBezTo>
                    <a:pt x="467944" y="897332"/>
                    <a:pt x="475539" y="887984"/>
                    <a:pt x="483718" y="879806"/>
                  </a:cubicBezTo>
                  <a:cubicBezTo>
                    <a:pt x="495402" y="864616"/>
                    <a:pt x="499491" y="857022"/>
                    <a:pt x="495986" y="857022"/>
                  </a:cubicBezTo>
                  <a:cubicBezTo>
                    <a:pt x="490144" y="857022"/>
                    <a:pt x="486054" y="857606"/>
                    <a:pt x="483718" y="858774"/>
                  </a:cubicBezTo>
                  <a:cubicBezTo>
                    <a:pt x="466192" y="865785"/>
                    <a:pt x="451002" y="868122"/>
                    <a:pt x="438150" y="865785"/>
                  </a:cubicBezTo>
                  <a:cubicBezTo>
                    <a:pt x="429971" y="863448"/>
                    <a:pt x="418287" y="858774"/>
                    <a:pt x="403098" y="851764"/>
                  </a:cubicBezTo>
                  <a:cubicBezTo>
                    <a:pt x="387909" y="844754"/>
                    <a:pt x="376809" y="837743"/>
                    <a:pt x="369799" y="830733"/>
                  </a:cubicBezTo>
                  <a:cubicBezTo>
                    <a:pt x="360451" y="824891"/>
                    <a:pt x="353441" y="816128"/>
                    <a:pt x="348767" y="804444"/>
                  </a:cubicBezTo>
                  <a:cubicBezTo>
                    <a:pt x="345262" y="796265"/>
                    <a:pt x="341757" y="790423"/>
                    <a:pt x="338252" y="786918"/>
                  </a:cubicBezTo>
                  <a:cubicBezTo>
                    <a:pt x="337083" y="785749"/>
                    <a:pt x="334162" y="789255"/>
                    <a:pt x="329489" y="797433"/>
                  </a:cubicBezTo>
                  <a:cubicBezTo>
                    <a:pt x="329489" y="798602"/>
                    <a:pt x="322478" y="815544"/>
                    <a:pt x="308458" y="848259"/>
                  </a:cubicBezTo>
                  <a:cubicBezTo>
                    <a:pt x="302616" y="864616"/>
                    <a:pt x="297942" y="878929"/>
                    <a:pt x="294437" y="891198"/>
                  </a:cubicBezTo>
                  <a:cubicBezTo>
                    <a:pt x="290932" y="903466"/>
                    <a:pt x="288595" y="917779"/>
                    <a:pt x="287426" y="934136"/>
                  </a:cubicBezTo>
                  <a:cubicBezTo>
                    <a:pt x="287426" y="942315"/>
                    <a:pt x="283921" y="953415"/>
                    <a:pt x="276911" y="967436"/>
                  </a:cubicBezTo>
                  <a:cubicBezTo>
                    <a:pt x="262890" y="996646"/>
                    <a:pt x="255880" y="1013003"/>
                    <a:pt x="255880" y="1016508"/>
                  </a:cubicBezTo>
                  <a:cubicBezTo>
                    <a:pt x="255880" y="1020014"/>
                    <a:pt x="248285" y="1029945"/>
                    <a:pt x="233096" y="1046303"/>
                  </a:cubicBezTo>
                  <a:cubicBezTo>
                    <a:pt x="217907" y="1062660"/>
                    <a:pt x="207975" y="1071423"/>
                    <a:pt x="203302" y="1072592"/>
                  </a:cubicBezTo>
                  <a:cubicBezTo>
                    <a:pt x="196291" y="1074928"/>
                    <a:pt x="190449" y="1076097"/>
                    <a:pt x="185776" y="1076097"/>
                  </a:cubicBezTo>
                  <a:cubicBezTo>
                    <a:pt x="175260" y="1076097"/>
                    <a:pt x="166497" y="1074344"/>
                    <a:pt x="159487" y="1070839"/>
                  </a:cubicBezTo>
                  <a:cubicBezTo>
                    <a:pt x="157150" y="1069671"/>
                    <a:pt x="152184" y="1063537"/>
                    <a:pt x="144590" y="1052437"/>
                  </a:cubicBezTo>
                  <a:cubicBezTo>
                    <a:pt x="136995" y="1041337"/>
                    <a:pt x="132613" y="1033450"/>
                    <a:pt x="131445" y="1028777"/>
                  </a:cubicBezTo>
                  <a:cubicBezTo>
                    <a:pt x="127940" y="1021766"/>
                    <a:pt x="120345" y="1012419"/>
                    <a:pt x="108661" y="1000735"/>
                  </a:cubicBezTo>
                  <a:cubicBezTo>
                    <a:pt x="96977" y="987883"/>
                    <a:pt x="91135" y="978535"/>
                    <a:pt x="91135" y="972693"/>
                  </a:cubicBezTo>
                  <a:cubicBezTo>
                    <a:pt x="94640" y="958673"/>
                    <a:pt x="99314" y="929463"/>
                    <a:pt x="105156" y="885063"/>
                  </a:cubicBezTo>
                  <a:lnTo>
                    <a:pt x="117424" y="802691"/>
                  </a:lnTo>
                  <a:cubicBezTo>
                    <a:pt x="120929" y="789839"/>
                    <a:pt x="125603" y="763550"/>
                    <a:pt x="131445" y="723824"/>
                  </a:cubicBezTo>
                  <a:cubicBezTo>
                    <a:pt x="133782" y="696951"/>
                    <a:pt x="136119" y="682346"/>
                    <a:pt x="138455" y="680009"/>
                  </a:cubicBezTo>
                  <a:lnTo>
                    <a:pt x="138455" y="676504"/>
                  </a:lnTo>
                  <a:cubicBezTo>
                    <a:pt x="138455" y="674167"/>
                    <a:pt x="136703" y="672999"/>
                    <a:pt x="133198" y="672999"/>
                  </a:cubicBezTo>
                  <a:cubicBezTo>
                    <a:pt x="127356" y="672999"/>
                    <a:pt x="120929" y="674167"/>
                    <a:pt x="113919" y="676504"/>
                  </a:cubicBezTo>
                  <a:cubicBezTo>
                    <a:pt x="102235" y="680009"/>
                    <a:pt x="91719" y="681762"/>
                    <a:pt x="82372" y="681762"/>
                  </a:cubicBezTo>
                  <a:cubicBezTo>
                    <a:pt x="73025" y="679425"/>
                    <a:pt x="62509" y="673875"/>
                    <a:pt x="50825" y="665112"/>
                  </a:cubicBezTo>
                  <a:cubicBezTo>
                    <a:pt x="39141" y="656349"/>
                    <a:pt x="30963" y="647294"/>
                    <a:pt x="26289" y="637947"/>
                  </a:cubicBezTo>
                  <a:lnTo>
                    <a:pt x="14021" y="618668"/>
                  </a:lnTo>
                  <a:cubicBezTo>
                    <a:pt x="10516" y="615163"/>
                    <a:pt x="7303" y="609613"/>
                    <a:pt x="4382" y="602019"/>
                  </a:cubicBezTo>
                  <a:cubicBezTo>
                    <a:pt x="1461" y="594424"/>
                    <a:pt x="0" y="587706"/>
                    <a:pt x="0" y="581864"/>
                  </a:cubicBezTo>
                  <a:cubicBezTo>
                    <a:pt x="0" y="572517"/>
                    <a:pt x="2629" y="564046"/>
                    <a:pt x="7887" y="556451"/>
                  </a:cubicBezTo>
                  <a:cubicBezTo>
                    <a:pt x="13145" y="548856"/>
                    <a:pt x="18694" y="545059"/>
                    <a:pt x="24536" y="545059"/>
                  </a:cubicBezTo>
                  <a:cubicBezTo>
                    <a:pt x="26873" y="545059"/>
                    <a:pt x="28626" y="546227"/>
                    <a:pt x="29794" y="548564"/>
                  </a:cubicBezTo>
                  <a:cubicBezTo>
                    <a:pt x="30963" y="550901"/>
                    <a:pt x="31547" y="554406"/>
                    <a:pt x="31547" y="559080"/>
                  </a:cubicBezTo>
                  <a:lnTo>
                    <a:pt x="33299" y="576606"/>
                  </a:lnTo>
                  <a:cubicBezTo>
                    <a:pt x="35636" y="577774"/>
                    <a:pt x="44399" y="575437"/>
                    <a:pt x="59588" y="569595"/>
                  </a:cubicBezTo>
                  <a:cubicBezTo>
                    <a:pt x="74778" y="563754"/>
                    <a:pt x="84709" y="559080"/>
                    <a:pt x="89383" y="555575"/>
                  </a:cubicBezTo>
                  <a:cubicBezTo>
                    <a:pt x="101067" y="547396"/>
                    <a:pt x="115964" y="538049"/>
                    <a:pt x="134074" y="527533"/>
                  </a:cubicBezTo>
                  <a:cubicBezTo>
                    <a:pt x="152184" y="517018"/>
                    <a:pt x="169418" y="507086"/>
                    <a:pt x="185776" y="497739"/>
                  </a:cubicBezTo>
                  <a:cubicBezTo>
                    <a:pt x="206807" y="488392"/>
                    <a:pt x="219659" y="483718"/>
                    <a:pt x="224333" y="483718"/>
                  </a:cubicBezTo>
                  <a:cubicBezTo>
                    <a:pt x="231343" y="483718"/>
                    <a:pt x="241859" y="487223"/>
                    <a:pt x="255880" y="494234"/>
                  </a:cubicBezTo>
                  <a:cubicBezTo>
                    <a:pt x="272237" y="501244"/>
                    <a:pt x="281584" y="504749"/>
                    <a:pt x="283921" y="504749"/>
                  </a:cubicBezTo>
                  <a:cubicBezTo>
                    <a:pt x="288595" y="504749"/>
                    <a:pt x="295021" y="507670"/>
                    <a:pt x="303200" y="513512"/>
                  </a:cubicBezTo>
                  <a:cubicBezTo>
                    <a:pt x="311379" y="519354"/>
                    <a:pt x="316636" y="525196"/>
                    <a:pt x="318973" y="531038"/>
                  </a:cubicBezTo>
                  <a:cubicBezTo>
                    <a:pt x="323647" y="539217"/>
                    <a:pt x="325984" y="546812"/>
                    <a:pt x="325984" y="553822"/>
                  </a:cubicBezTo>
                  <a:cubicBezTo>
                    <a:pt x="325984" y="559664"/>
                    <a:pt x="322478" y="570764"/>
                    <a:pt x="315468" y="587122"/>
                  </a:cubicBezTo>
                  <a:cubicBezTo>
                    <a:pt x="296774" y="629184"/>
                    <a:pt x="282753" y="653136"/>
                    <a:pt x="273406" y="658978"/>
                  </a:cubicBezTo>
                  <a:cubicBezTo>
                    <a:pt x="267564" y="663652"/>
                    <a:pt x="261722" y="672415"/>
                    <a:pt x="255880" y="685267"/>
                  </a:cubicBezTo>
                  <a:cubicBezTo>
                    <a:pt x="250038" y="698119"/>
                    <a:pt x="247117" y="708635"/>
                    <a:pt x="247117" y="716814"/>
                  </a:cubicBezTo>
                  <a:cubicBezTo>
                    <a:pt x="247117" y="723824"/>
                    <a:pt x="244780" y="729666"/>
                    <a:pt x="240106" y="734340"/>
                  </a:cubicBezTo>
                  <a:cubicBezTo>
                    <a:pt x="235433" y="739013"/>
                    <a:pt x="233680" y="743103"/>
                    <a:pt x="234848" y="746608"/>
                  </a:cubicBezTo>
                  <a:lnTo>
                    <a:pt x="234848" y="750113"/>
                  </a:lnTo>
                  <a:cubicBezTo>
                    <a:pt x="234848" y="752450"/>
                    <a:pt x="233680" y="758292"/>
                    <a:pt x="231343" y="767639"/>
                  </a:cubicBezTo>
                  <a:cubicBezTo>
                    <a:pt x="227838" y="776986"/>
                    <a:pt x="227254" y="783413"/>
                    <a:pt x="229591" y="786918"/>
                  </a:cubicBezTo>
                  <a:cubicBezTo>
                    <a:pt x="231927" y="788086"/>
                    <a:pt x="233096" y="793928"/>
                    <a:pt x="233096" y="804444"/>
                  </a:cubicBezTo>
                  <a:lnTo>
                    <a:pt x="233096" y="813207"/>
                  </a:lnTo>
                  <a:cubicBezTo>
                    <a:pt x="233096" y="823722"/>
                    <a:pt x="233972" y="834530"/>
                    <a:pt x="235725" y="845630"/>
                  </a:cubicBezTo>
                  <a:cubicBezTo>
                    <a:pt x="237477" y="856730"/>
                    <a:pt x="238938" y="862864"/>
                    <a:pt x="240106" y="864032"/>
                  </a:cubicBezTo>
                  <a:cubicBezTo>
                    <a:pt x="241275" y="865201"/>
                    <a:pt x="246532" y="861111"/>
                    <a:pt x="255880" y="851764"/>
                  </a:cubicBezTo>
                  <a:cubicBezTo>
                    <a:pt x="265227" y="842417"/>
                    <a:pt x="279248" y="827812"/>
                    <a:pt x="297942" y="807949"/>
                  </a:cubicBezTo>
                  <a:cubicBezTo>
                    <a:pt x="318973" y="785749"/>
                    <a:pt x="329489" y="771144"/>
                    <a:pt x="329489" y="764134"/>
                  </a:cubicBezTo>
                  <a:cubicBezTo>
                    <a:pt x="329489" y="758292"/>
                    <a:pt x="329781" y="753326"/>
                    <a:pt x="330365" y="749237"/>
                  </a:cubicBezTo>
                  <a:cubicBezTo>
                    <a:pt x="330949" y="745148"/>
                    <a:pt x="332994" y="743103"/>
                    <a:pt x="336499" y="743103"/>
                  </a:cubicBezTo>
                  <a:cubicBezTo>
                    <a:pt x="340004" y="743103"/>
                    <a:pt x="342341" y="741350"/>
                    <a:pt x="343510" y="737845"/>
                  </a:cubicBezTo>
                  <a:cubicBezTo>
                    <a:pt x="345846" y="733171"/>
                    <a:pt x="352857" y="727329"/>
                    <a:pt x="364541" y="720319"/>
                  </a:cubicBezTo>
                  <a:cubicBezTo>
                    <a:pt x="376225" y="713309"/>
                    <a:pt x="389077" y="707467"/>
                    <a:pt x="403098" y="702793"/>
                  </a:cubicBezTo>
                  <a:lnTo>
                    <a:pt x="436397" y="688772"/>
                  </a:lnTo>
                  <a:lnTo>
                    <a:pt x="436397" y="687020"/>
                  </a:lnTo>
                  <a:cubicBezTo>
                    <a:pt x="436397" y="685851"/>
                    <a:pt x="434061" y="678257"/>
                    <a:pt x="429387" y="664236"/>
                  </a:cubicBezTo>
                  <a:cubicBezTo>
                    <a:pt x="424713" y="656057"/>
                    <a:pt x="422377" y="648462"/>
                    <a:pt x="422377" y="641452"/>
                  </a:cubicBezTo>
                  <a:cubicBezTo>
                    <a:pt x="423545" y="640284"/>
                    <a:pt x="424421" y="635610"/>
                    <a:pt x="425006" y="627431"/>
                  </a:cubicBezTo>
                  <a:cubicBezTo>
                    <a:pt x="425590" y="619252"/>
                    <a:pt x="425882" y="609321"/>
                    <a:pt x="425882" y="597637"/>
                  </a:cubicBezTo>
                  <a:cubicBezTo>
                    <a:pt x="430555" y="549733"/>
                    <a:pt x="434645" y="517602"/>
                    <a:pt x="438150" y="501244"/>
                  </a:cubicBezTo>
                  <a:lnTo>
                    <a:pt x="448666" y="445161"/>
                  </a:lnTo>
                  <a:cubicBezTo>
                    <a:pt x="456844" y="393751"/>
                    <a:pt x="469113" y="351105"/>
                    <a:pt x="485470" y="317221"/>
                  </a:cubicBezTo>
                  <a:cubicBezTo>
                    <a:pt x="494817" y="300864"/>
                    <a:pt x="499491" y="290348"/>
                    <a:pt x="499491" y="285674"/>
                  </a:cubicBezTo>
                  <a:cubicBezTo>
                    <a:pt x="499491" y="282169"/>
                    <a:pt x="508838" y="268148"/>
                    <a:pt x="527533" y="243612"/>
                  </a:cubicBezTo>
                  <a:cubicBezTo>
                    <a:pt x="546227" y="219075"/>
                    <a:pt x="562585" y="199797"/>
                    <a:pt x="576605" y="185776"/>
                  </a:cubicBezTo>
                  <a:cubicBezTo>
                    <a:pt x="615163" y="143714"/>
                    <a:pt x="644957" y="102820"/>
                    <a:pt x="665988" y="63094"/>
                  </a:cubicBezTo>
                  <a:lnTo>
                    <a:pt x="672998" y="49073"/>
                  </a:lnTo>
                  <a:lnTo>
                    <a:pt x="665988" y="43815"/>
                  </a:lnTo>
                  <a:cubicBezTo>
                    <a:pt x="662483" y="41479"/>
                    <a:pt x="658685" y="39434"/>
                    <a:pt x="654596" y="37681"/>
                  </a:cubicBezTo>
                  <a:cubicBezTo>
                    <a:pt x="650507" y="35929"/>
                    <a:pt x="647294" y="34468"/>
                    <a:pt x="644957" y="33300"/>
                  </a:cubicBezTo>
                  <a:cubicBezTo>
                    <a:pt x="637946" y="32131"/>
                    <a:pt x="630352" y="28626"/>
                    <a:pt x="622173" y="22784"/>
                  </a:cubicBezTo>
                  <a:lnTo>
                    <a:pt x="616915" y="14021"/>
                  </a:lnTo>
                  <a:lnTo>
                    <a:pt x="627431" y="14021"/>
                  </a:lnTo>
                  <a:cubicBezTo>
                    <a:pt x="632104" y="14021"/>
                    <a:pt x="635317" y="13729"/>
                    <a:pt x="637070" y="13145"/>
                  </a:cubicBezTo>
                  <a:cubicBezTo>
                    <a:pt x="638823" y="12561"/>
                    <a:pt x="638531" y="11100"/>
                    <a:pt x="636194" y="8763"/>
                  </a:cubicBezTo>
                  <a:cubicBezTo>
                    <a:pt x="632689" y="5258"/>
                    <a:pt x="632689" y="2921"/>
                    <a:pt x="636194" y="1753"/>
                  </a:cubicBezTo>
                  <a:cubicBezTo>
                    <a:pt x="638531" y="585"/>
                    <a:pt x="642620" y="0"/>
                    <a:pt x="648462" y="0"/>
                  </a:cubicBezTo>
                  <a:close/>
                  <a:moveTo>
                    <a:pt x="632689" y="434645"/>
                  </a:moveTo>
                  <a:lnTo>
                    <a:pt x="616915" y="436398"/>
                  </a:lnTo>
                  <a:lnTo>
                    <a:pt x="571348" y="448666"/>
                  </a:lnTo>
                  <a:cubicBezTo>
                    <a:pt x="560832" y="452171"/>
                    <a:pt x="553530" y="455092"/>
                    <a:pt x="549440" y="457429"/>
                  </a:cubicBezTo>
                  <a:cubicBezTo>
                    <a:pt x="545351" y="459766"/>
                    <a:pt x="542722" y="462687"/>
                    <a:pt x="541553" y="466192"/>
                  </a:cubicBezTo>
                  <a:cubicBezTo>
                    <a:pt x="540385" y="470866"/>
                    <a:pt x="540969" y="475539"/>
                    <a:pt x="543306" y="480213"/>
                  </a:cubicBezTo>
                  <a:cubicBezTo>
                    <a:pt x="544474" y="482550"/>
                    <a:pt x="545059" y="493065"/>
                    <a:pt x="545059" y="511760"/>
                  </a:cubicBezTo>
                  <a:lnTo>
                    <a:pt x="545059" y="538049"/>
                  </a:lnTo>
                  <a:lnTo>
                    <a:pt x="580111" y="501244"/>
                  </a:lnTo>
                  <a:cubicBezTo>
                    <a:pt x="619836" y="461518"/>
                    <a:pt x="637946" y="439903"/>
                    <a:pt x="634441" y="436398"/>
                  </a:cubicBezTo>
                  <a:cubicBezTo>
                    <a:pt x="634441" y="436398"/>
                    <a:pt x="634149" y="436106"/>
                    <a:pt x="633565" y="435522"/>
                  </a:cubicBezTo>
                  <a:cubicBezTo>
                    <a:pt x="632981" y="434937"/>
                    <a:pt x="632689" y="434645"/>
                    <a:pt x="632689" y="434645"/>
                  </a:cubicBezTo>
                  <a:close/>
                  <a:moveTo>
                    <a:pt x="711501" y="486292"/>
                  </a:moveTo>
                  <a:cubicBezTo>
                    <a:pt x="699999" y="485306"/>
                    <a:pt x="680447" y="489414"/>
                    <a:pt x="652843" y="498615"/>
                  </a:cubicBezTo>
                  <a:cubicBezTo>
                    <a:pt x="616039" y="510883"/>
                    <a:pt x="592963" y="522859"/>
                    <a:pt x="583616" y="534543"/>
                  </a:cubicBezTo>
                  <a:lnTo>
                    <a:pt x="581863" y="536296"/>
                  </a:lnTo>
                  <a:lnTo>
                    <a:pt x="583616" y="536296"/>
                  </a:lnTo>
                  <a:cubicBezTo>
                    <a:pt x="590626" y="536296"/>
                    <a:pt x="602894" y="533375"/>
                    <a:pt x="620420" y="527533"/>
                  </a:cubicBezTo>
                  <a:cubicBezTo>
                    <a:pt x="635610" y="522859"/>
                    <a:pt x="647001" y="519939"/>
                    <a:pt x="654596" y="518770"/>
                  </a:cubicBezTo>
                  <a:cubicBezTo>
                    <a:pt x="662191" y="517602"/>
                    <a:pt x="667156" y="518186"/>
                    <a:pt x="669493" y="520523"/>
                  </a:cubicBezTo>
                  <a:cubicBezTo>
                    <a:pt x="680009" y="524028"/>
                    <a:pt x="686435" y="525780"/>
                    <a:pt x="688772" y="525780"/>
                  </a:cubicBezTo>
                  <a:lnTo>
                    <a:pt x="709803" y="532791"/>
                  </a:lnTo>
                  <a:cubicBezTo>
                    <a:pt x="712140" y="535128"/>
                    <a:pt x="715061" y="536296"/>
                    <a:pt x="718566" y="536296"/>
                  </a:cubicBezTo>
                  <a:lnTo>
                    <a:pt x="720319" y="511760"/>
                  </a:lnTo>
                  <a:cubicBezTo>
                    <a:pt x="722655" y="498907"/>
                    <a:pt x="722655" y="491313"/>
                    <a:pt x="720319" y="488976"/>
                  </a:cubicBezTo>
                  <a:cubicBezTo>
                    <a:pt x="718274" y="487515"/>
                    <a:pt x="715335" y="486621"/>
                    <a:pt x="711501" y="486292"/>
                  </a:cubicBezTo>
                  <a:close/>
                  <a:moveTo>
                    <a:pt x="708050" y="587122"/>
                  </a:moveTo>
                  <a:cubicBezTo>
                    <a:pt x="702208" y="587122"/>
                    <a:pt x="692277" y="589458"/>
                    <a:pt x="678256" y="594132"/>
                  </a:cubicBezTo>
                  <a:lnTo>
                    <a:pt x="641452" y="606400"/>
                  </a:lnTo>
                  <a:cubicBezTo>
                    <a:pt x="636778" y="607568"/>
                    <a:pt x="626847" y="610489"/>
                    <a:pt x="611657" y="615163"/>
                  </a:cubicBezTo>
                  <a:lnTo>
                    <a:pt x="595884" y="622173"/>
                  </a:lnTo>
                  <a:cubicBezTo>
                    <a:pt x="594716" y="623342"/>
                    <a:pt x="591795" y="625387"/>
                    <a:pt x="587121" y="628308"/>
                  </a:cubicBezTo>
                  <a:cubicBezTo>
                    <a:pt x="582447" y="631229"/>
                    <a:pt x="576021" y="636194"/>
                    <a:pt x="567842" y="643205"/>
                  </a:cubicBezTo>
                  <a:cubicBezTo>
                    <a:pt x="559664" y="650215"/>
                    <a:pt x="553822" y="655765"/>
                    <a:pt x="550316" y="659854"/>
                  </a:cubicBezTo>
                  <a:cubicBezTo>
                    <a:pt x="546811" y="663944"/>
                    <a:pt x="545643" y="668325"/>
                    <a:pt x="546811" y="672999"/>
                  </a:cubicBezTo>
                  <a:lnTo>
                    <a:pt x="550316" y="694030"/>
                  </a:lnTo>
                  <a:cubicBezTo>
                    <a:pt x="552653" y="702209"/>
                    <a:pt x="554406" y="706298"/>
                    <a:pt x="555574" y="706298"/>
                  </a:cubicBezTo>
                  <a:cubicBezTo>
                    <a:pt x="559079" y="706298"/>
                    <a:pt x="568427" y="702209"/>
                    <a:pt x="583616" y="694030"/>
                  </a:cubicBezTo>
                  <a:cubicBezTo>
                    <a:pt x="598805" y="685851"/>
                    <a:pt x="610489" y="678841"/>
                    <a:pt x="618668" y="672999"/>
                  </a:cubicBezTo>
                  <a:cubicBezTo>
                    <a:pt x="626847" y="664820"/>
                    <a:pt x="632104" y="660731"/>
                    <a:pt x="634441" y="660731"/>
                  </a:cubicBezTo>
                  <a:lnTo>
                    <a:pt x="655472" y="650215"/>
                  </a:lnTo>
                  <a:cubicBezTo>
                    <a:pt x="668325" y="642036"/>
                    <a:pt x="675919" y="637947"/>
                    <a:pt x="678256" y="637947"/>
                  </a:cubicBezTo>
                  <a:cubicBezTo>
                    <a:pt x="681761" y="636779"/>
                    <a:pt x="684098" y="635026"/>
                    <a:pt x="685267" y="632689"/>
                  </a:cubicBezTo>
                  <a:cubicBezTo>
                    <a:pt x="692277" y="629184"/>
                    <a:pt x="696951" y="627431"/>
                    <a:pt x="699287" y="627431"/>
                  </a:cubicBezTo>
                  <a:cubicBezTo>
                    <a:pt x="706298" y="626263"/>
                    <a:pt x="711263" y="623926"/>
                    <a:pt x="714184" y="620421"/>
                  </a:cubicBezTo>
                  <a:cubicBezTo>
                    <a:pt x="717105" y="616916"/>
                    <a:pt x="718566" y="611074"/>
                    <a:pt x="718566" y="602895"/>
                  </a:cubicBezTo>
                  <a:cubicBezTo>
                    <a:pt x="718566" y="594716"/>
                    <a:pt x="718274" y="590042"/>
                    <a:pt x="717690" y="588874"/>
                  </a:cubicBezTo>
                  <a:cubicBezTo>
                    <a:pt x="717105" y="587706"/>
                    <a:pt x="713892" y="587122"/>
                    <a:pt x="708050" y="587122"/>
                  </a:cubicBezTo>
                  <a:close/>
                  <a:moveTo>
                    <a:pt x="445160" y="723824"/>
                  </a:moveTo>
                  <a:cubicBezTo>
                    <a:pt x="439318" y="723824"/>
                    <a:pt x="431140" y="728498"/>
                    <a:pt x="420624" y="737845"/>
                  </a:cubicBezTo>
                  <a:cubicBezTo>
                    <a:pt x="408940" y="744855"/>
                    <a:pt x="401053" y="751282"/>
                    <a:pt x="396964" y="757124"/>
                  </a:cubicBezTo>
                  <a:cubicBezTo>
                    <a:pt x="392875" y="762966"/>
                    <a:pt x="392582" y="767055"/>
                    <a:pt x="396088" y="769392"/>
                  </a:cubicBezTo>
                  <a:cubicBezTo>
                    <a:pt x="398424" y="770560"/>
                    <a:pt x="401930" y="771144"/>
                    <a:pt x="406603" y="771144"/>
                  </a:cubicBezTo>
                  <a:cubicBezTo>
                    <a:pt x="413614" y="771144"/>
                    <a:pt x="424129" y="768808"/>
                    <a:pt x="438150" y="764134"/>
                  </a:cubicBezTo>
                  <a:cubicBezTo>
                    <a:pt x="446329" y="761797"/>
                    <a:pt x="452463" y="759460"/>
                    <a:pt x="456552" y="757124"/>
                  </a:cubicBezTo>
                  <a:cubicBezTo>
                    <a:pt x="460642" y="754787"/>
                    <a:pt x="462686" y="752450"/>
                    <a:pt x="462686" y="750113"/>
                  </a:cubicBezTo>
                  <a:cubicBezTo>
                    <a:pt x="462686" y="747776"/>
                    <a:pt x="461810" y="744563"/>
                    <a:pt x="460057" y="740474"/>
                  </a:cubicBezTo>
                  <a:cubicBezTo>
                    <a:pt x="458305" y="736385"/>
                    <a:pt x="456844" y="733171"/>
                    <a:pt x="455676" y="730835"/>
                  </a:cubicBezTo>
                  <a:cubicBezTo>
                    <a:pt x="452171" y="726161"/>
                    <a:pt x="448666" y="723824"/>
                    <a:pt x="445160" y="723824"/>
                  </a:cubicBezTo>
                  <a:close/>
                  <a:moveTo>
                    <a:pt x="720319" y="252375"/>
                  </a:moveTo>
                  <a:cubicBezTo>
                    <a:pt x="719150" y="252375"/>
                    <a:pt x="714477" y="255296"/>
                    <a:pt x="706298" y="261138"/>
                  </a:cubicBezTo>
                  <a:cubicBezTo>
                    <a:pt x="695782" y="268148"/>
                    <a:pt x="687603" y="272822"/>
                    <a:pt x="681761" y="275159"/>
                  </a:cubicBezTo>
                  <a:lnTo>
                    <a:pt x="665988" y="283922"/>
                  </a:lnTo>
                  <a:cubicBezTo>
                    <a:pt x="665988" y="286258"/>
                    <a:pt x="659854" y="289764"/>
                    <a:pt x="647586" y="294437"/>
                  </a:cubicBezTo>
                  <a:cubicBezTo>
                    <a:pt x="635317" y="299111"/>
                    <a:pt x="626847" y="301448"/>
                    <a:pt x="622173" y="301448"/>
                  </a:cubicBezTo>
                  <a:cubicBezTo>
                    <a:pt x="613994" y="301448"/>
                    <a:pt x="602894" y="303200"/>
                    <a:pt x="588874" y="306705"/>
                  </a:cubicBezTo>
                  <a:cubicBezTo>
                    <a:pt x="574853" y="310211"/>
                    <a:pt x="567258" y="313132"/>
                    <a:pt x="566090" y="315468"/>
                  </a:cubicBezTo>
                  <a:cubicBezTo>
                    <a:pt x="563753" y="317805"/>
                    <a:pt x="560832" y="318974"/>
                    <a:pt x="557327" y="318974"/>
                  </a:cubicBezTo>
                  <a:cubicBezTo>
                    <a:pt x="552653" y="318974"/>
                    <a:pt x="549732" y="322479"/>
                    <a:pt x="548564" y="329489"/>
                  </a:cubicBezTo>
                  <a:cubicBezTo>
                    <a:pt x="547395" y="336500"/>
                    <a:pt x="546519" y="351397"/>
                    <a:pt x="545935" y="374181"/>
                  </a:cubicBezTo>
                  <a:cubicBezTo>
                    <a:pt x="545351" y="396964"/>
                    <a:pt x="545643" y="412446"/>
                    <a:pt x="546811" y="420624"/>
                  </a:cubicBezTo>
                  <a:lnTo>
                    <a:pt x="566090" y="413614"/>
                  </a:lnTo>
                  <a:cubicBezTo>
                    <a:pt x="582447" y="406604"/>
                    <a:pt x="595884" y="401638"/>
                    <a:pt x="606400" y="398717"/>
                  </a:cubicBezTo>
                  <a:cubicBezTo>
                    <a:pt x="616915" y="395796"/>
                    <a:pt x="630352" y="394335"/>
                    <a:pt x="646709" y="394335"/>
                  </a:cubicBezTo>
                  <a:lnTo>
                    <a:pt x="667741" y="392583"/>
                  </a:lnTo>
                  <a:cubicBezTo>
                    <a:pt x="673583" y="392583"/>
                    <a:pt x="685267" y="395504"/>
                    <a:pt x="702793" y="401346"/>
                  </a:cubicBezTo>
                  <a:cubicBezTo>
                    <a:pt x="717982" y="407188"/>
                    <a:pt x="726161" y="409525"/>
                    <a:pt x="727329" y="408356"/>
                  </a:cubicBezTo>
                  <a:cubicBezTo>
                    <a:pt x="729666" y="406019"/>
                    <a:pt x="732295" y="396380"/>
                    <a:pt x="735216" y="379438"/>
                  </a:cubicBezTo>
                  <a:cubicBezTo>
                    <a:pt x="738137" y="362497"/>
                    <a:pt x="739597" y="345263"/>
                    <a:pt x="739597" y="327737"/>
                  </a:cubicBezTo>
                  <a:cubicBezTo>
                    <a:pt x="739597" y="300864"/>
                    <a:pt x="735508" y="277495"/>
                    <a:pt x="727329" y="257633"/>
                  </a:cubicBezTo>
                  <a:cubicBezTo>
                    <a:pt x="726161" y="254127"/>
                    <a:pt x="723824" y="252375"/>
                    <a:pt x="720319" y="25237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42B5998-262B-6AEB-10BC-2BDF78CE682E}"/>
                </a:ext>
              </a:extLst>
            </p:cNvPr>
            <p:cNvSpPr txBox="1"/>
            <p:nvPr/>
          </p:nvSpPr>
          <p:spPr>
            <a:xfrm>
              <a:off x="4884438" y="-3813560"/>
              <a:ext cx="287427" cy="260202"/>
            </a:xfrm>
            <a:custGeom>
              <a:avLst/>
              <a:gdLst/>
              <a:ahLst/>
              <a:cxnLst/>
              <a:rect l="l" t="t" r="r" b="b"/>
              <a:pathLst>
                <a:path w="287427" h="260202">
                  <a:moveTo>
                    <a:pt x="101213" y="73"/>
                  </a:moveTo>
                  <a:cubicBezTo>
                    <a:pt x="104426" y="219"/>
                    <a:pt x="108077" y="584"/>
                    <a:pt x="112167" y="1168"/>
                  </a:cubicBezTo>
                  <a:lnTo>
                    <a:pt x="154229" y="8179"/>
                  </a:lnTo>
                  <a:cubicBezTo>
                    <a:pt x="165913" y="11684"/>
                    <a:pt x="181394" y="19863"/>
                    <a:pt x="200673" y="32715"/>
                  </a:cubicBezTo>
                  <a:cubicBezTo>
                    <a:pt x="219951" y="45568"/>
                    <a:pt x="231928" y="55499"/>
                    <a:pt x="236601" y="62509"/>
                  </a:cubicBezTo>
                  <a:lnTo>
                    <a:pt x="268148" y="97562"/>
                  </a:lnTo>
                  <a:cubicBezTo>
                    <a:pt x="275158" y="105740"/>
                    <a:pt x="280124" y="112166"/>
                    <a:pt x="283045" y="116840"/>
                  </a:cubicBezTo>
                  <a:cubicBezTo>
                    <a:pt x="285966" y="121514"/>
                    <a:pt x="287427" y="125603"/>
                    <a:pt x="287427" y="129108"/>
                  </a:cubicBezTo>
                  <a:cubicBezTo>
                    <a:pt x="287427" y="146634"/>
                    <a:pt x="278079" y="157150"/>
                    <a:pt x="259385" y="160655"/>
                  </a:cubicBezTo>
                  <a:cubicBezTo>
                    <a:pt x="251206" y="162992"/>
                    <a:pt x="243027" y="167081"/>
                    <a:pt x="234849" y="172923"/>
                  </a:cubicBezTo>
                  <a:cubicBezTo>
                    <a:pt x="229007" y="178765"/>
                    <a:pt x="221412" y="181686"/>
                    <a:pt x="212065" y="181686"/>
                  </a:cubicBezTo>
                  <a:cubicBezTo>
                    <a:pt x="203886" y="181686"/>
                    <a:pt x="196876" y="183439"/>
                    <a:pt x="191034" y="186944"/>
                  </a:cubicBezTo>
                  <a:lnTo>
                    <a:pt x="164745" y="193954"/>
                  </a:lnTo>
                  <a:cubicBezTo>
                    <a:pt x="156566" y="193954"/>
                    <a:pt x="147803" y="196876"/>
                    <a:pt x="138456" y="202717"/>
                  </a:cubicBezTo>
                  <a:cubicBezTo>
                    <a:pt x="132614" y="207391"/>
                    <a:pt x="125019" y="210896"/>
                    <a:pt x="115672" y="213233"/>
                  </a:cubicBezTo>
                  <a:cubicBezTo>
                    <a:pt x="107493" y="215570"/>
                    <a:pt x="98730" y="219659"/>
                    <a:pt x="89383" y="225501"/>
                  </a:cubicBezTo>
                  <a:cubicBezTo>
                    <a:pt x="80036" y="231343"/>
                    <a:pt x="73609" y="234264"/>
                    <a:pt x="70104" y="234264"/>
                  </a:cubicBezTo>
                  <a:lnTo>
                    <a:pt x="43815" y="244780"/>
                  </a:lnTo>
                  <a:cubicBezTo>
                    <a:pt x="33300" y="249454"/>
                    <a:pt x="23368" y="253543"/>
                    <a:pt x="14021" y="257048"/>
                  </a:cubicBezTo>
                  <a:cubicBezTo>
                    <a:pt x="4674" y="260553"/>
                    <a:pt x="0" y="261137"/>
                    <a:pt x="0" y="258801"/>
                  </a:cubicBezTo>
                  <a:cubicBezTo>
                    <a:pt x="0" y="257632"/>
                    <a:pt x="14313" y="243027"/>
                    <a:pt x="42939" y="214986"/>
                  </a:cubicBezTo>
                  <a:cubicBezTo>
                    <a:pt x="71565" y="186944"/>
                    <a:pt x="87046" y="172923"/>
                    <a:pt x="89383" y="172923"/>
                  </a:cubicBezTo>
                  <a:cubicBezTo>
                    <a:pt x="91720" y="172923"/>
                    <a:pt x="92888" y="171171"/>
                    <a:pt x="92888" y="167665"/>
                  </a:cubicBezTo>
                  <a:cubicBezTo>
                    <a:pt x="92888" y="160655"/>
                    <a:pt x="101651" y="144298"/>
                    <a:pt x="119177" y="118593"/>
                  </a:cubicBezTo>
                  <a:lnTo>
                    <a:pt x="136703" y="90551"/>
                  </a:lnTo>
                  <a:lnTo>
                    <a:pt x="148971" y="66015"/>
                  </a:lnTo>
                  <a:lnTo>
                    <a:pt x="155982" y="55499"/>
                  </a:lnTo>
                  <a:lnTo>
                    <a:pt x="148971" y="48489"/>
                  </a:lnTo>
                  <a:cubicBezTo>
                    <a:pt x="139624" y="41478"/>
                    <a:pt x="129108" y="36805"/>
                    <a:pt x="117424" y="34468"/>
                  </a:cubicBezTo>
                  <a:cubicBezTo>
                    <a:pt x="104572" y="28626"/>
                    <a:pt x="94933" y="23076"/>
                    <a:pt x="88507" y="17818"/>
                  </a:cubicBezTo>
                  <a:cubicBezTo>
                    <a:pt x="82080" y="12560"/>
                    <a:pt x="80620" y="8179"/>
                    <a:pt x="84125" y="4674"/>
                  </a:cubicBezTo>
                  <a:cubicBezTo>
                    <a:pt x="85293" y="2337"/>
                    <a:pt x="88214" y="876"/>
                    <a:pt x="92888" y="292"/>
                  </a:cubicBezTo>
                  <a:cubicBezTo>
                    <a:pt x="95225" y="0"/>
                    <a:pt x="98000" y="-73"/>
                    <a:pt x="101213" y="7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9640133-32A6-AADA-9268-6FBEA8722B7E}"/>
                </a:ext>
              </a:extLst>
            </p:cNvPr>
            <p:cNvSpPr txBox="1"/>
            <p:nvPr/>
          </p:nvSpPr>
          <p:spPr>
            <a:xfrm>
              <a:off x="5577194" y="-3789608"/>
              <a:ext cx="595211" cy="864032"/>
            </a:xfrm>
            <a:custGeom>
              <a:avLst/>
              <a:gdLst/>
              <a:ahLst/>
              <a:cxnLst/>
              <a:rect l="l" t="t" r="r" b="b"/>
              <a:pathLst>
                <a:path w="595211" h="864032">
                  <a:moveTo>
                    <a:pt x="278185" y="0"/>
                  </a:moveTo>
                  <a:lnTo>
                    <a:pt x="293958" y="8763"/>
                  </a:lnTo>
                  <a:cubicBezTo>
                    <a:pt x="307979" y="18110"/>
                    <a:pt x="325797" y="35344"/>
                    <a:pt x="347412" y="60465"/>
                  </a:cubicBezTo>
                  <a:cubicBezTo>
                    <a:pt x="369028" y="85586"/>
                    <a:pt x="388014" y="112167"/>
                    <a:pt x="404372" y="140208"/>
                  </a:cubicBezTo>
                  <a:cubicBezTo>
                    <a:pt x="416056" y="158903"/>
                    <a:pt x="423650" y="170002"/>
                    <a:pt x="427156" y="173508"/>
                  </a:cubicBezTo>
                  <a:cubicBezTo>
                    <a:pt x="430661" y="177013"/>
                    <a:pt x="437087" y="178765"/>
                    <a:pt x="446434" y="178765"/>
                  </a:cubicBezTo>
                  <a:cubicBezTo>
                    <a:pt x="476813" y="178765"/>
                    <a:pt x="518291" y="195707"/>
                    <a:pt x="570869" y="229591"/>
                  </a:cubicBezTo>
                  <a:cubicBezTo>
                    <a:pt x="582553" y="237770"/>
                    <a:pt x="589855" y="244196"/>
                    <a:pt x="592776" y="248869"/>
                  </a:cubicBezTo>
                  <a:cubicBezTo>
                    <a:pt x="595697" y="253543"/>
                    <a:pt x="595989" y="259969"/>
                    <a:pt x="593653" y="268148"/>
                  </a:cubicBezTo>
                  <a:cubicBezTo>
                    <a:pt x="588979" y="277495"/>
                    <a:pt x="583721" y="283629"/>
                    <a:pt x="577879" y="286550"/>
                  </a:cubicBezTo>
                  <a:cubicBezTo>
                    <a:pt x="572037" y="289471"/>
                    <a:pt x="560353" y="291516"/>
                    <a:pt x="542827" y="292685"/>
                  </a:cubicBezTo>
                  <a:cubicBezTo>
                    <a:pt x="521796" y="292685"/>
                    <a:pt x="501933" y="291516"/>
                    <a:pt x="483239" y="289179"/>
                  </a:cubicBezTo>
                  <a:cubicBezTo>
                    <a:pt x="464544" y="286842"/>
                    <a:pt x="454029" y="286842"/>
                    <a:pt x="451692" y="289179"/>
                  </a:cubicBezTo>
                  <a:cubicBezTo>
                    <a:pt x="449355" y="291516"/>
                    <a:pt x="448187" y="323647"/>
                    <a:pt x="448187" y="385572"/>
                  </a:cubicBezTo>
                  <a:cubicBezTo>
                    <a:pt x="448187" y="426466"/>
                    <a:pt x="448771" y="455676"/>
                    <a:pt x="449939" y="473202"/>
                  </a:cubicBezTo>
                  <a:cubicBezTo>
                    <a:pt x="451108" y="504749"/>
                    <a:pt x="451108" y="524028"/>
                    <a:pt x="449939" y="531038"/>
                  </a:cubicBezTo>
                  <a:cubicBezTo>
                    <a:pt x="448771" y="534543"/>
                    <a:pt x="447018" y="554406"/>
                    <a:pt x="444682" y="590626"/>
                  </a:cubicBezTo>
                  <a:cubicBezTo>
                    <a:pt x="444682" y="623342"/>
                    <a:pt x="443513" y="645541"/>
                    <a:pt x="441176" y="657225"/>
                  </a:cubicBezTo>
                  <a:lnTo>
                    <a:pt x="430661" y="715061"/>
                  </a:lnTo>
                  <a:cubicBezTo>
                    <a:pt x="425987" y="743103"/>
                    <a:pt x="419561" y="764718"/>
                    <a:pt x="411382" y="779907"/>
                  </a:cubicBezTo>
                  <a:cubicBezTo>
                    <a:pt x="405540" y="790423"/>
                    <a:pt x="395609" y="805320"/>
                    <a:pt x="381588" y="824599"/>
                  </a:cubicBezTo>
                  <a:cubicBezTo>
                    <a:pt x="367567" y="843877"/>
                    <a:pt x="359388" y="853516"/>
                    <a:pt x="357052" y="853516"/>
                  </a:cubicBezTo>
                  <a:lnTo>
                    <a:pt x="316742" y="862279"/>
                  </a:lnTo>
                  <a:cubicBezTo>
                    <a:pt x="314405" y="863448"/>
                    <a:pt x="309147" y="864032"/>
                    <a:pt x="300968" y="864032"/>
                  </a:cubicBezTo>
                  <a:cubicBezTo>
                    <a:pt x="296295" y="864032"/>
                    <a:pt x="288992" y="861111"/>
                    <a:pt x="279061" y="855269"/>
                  </a:cubicBezTo>
                  <a:cubicBezTo>
                    <a:pt x="269130" y="849427"/>
                    <a:pt x="263580" y="844753"/>
                    <a:pt x="262411" y="841248"/>
                  </a:cubicBezTo>
                  <a:cubicBezTo>
                    <a:pt x="262411" y="836575"/>
                    <a:pt x="260074" y="834238"/>
                    <a:pt x="255401" y="834238"/>
                  </a:cubicBezTo>
                  <a:cubicBezTo>
                    <a:pt x="253064" y="831901"/>
                    <a:pt x="250143" y="825475"/>
                    <a:pt x="246638" y="814959"/>
                  </a:cubicBezTo>
                  <a:cubicBezTo>
                    <a:pt x="243133" y="799770"/>
                    <a:pt x="234077" y="782536"/>
                    <a:pt x="219473" y="763257"/>
                  </a:cubicBezTo>
                  <a:cubicBezTo>
                    <a:pt x="204868" y="743979"/>
                    <a:pt x="191139" y="731419"/>
                    <a:pt x="178286" y="725577"/>
                  </a:cubicBezTo>
                  <a:cubicBezTo>
                    <a:pt x="168939" y="720903"/>
                    <a:pt x="159884" y="710387"/>
                    <a:pt x="151121" y="694030"/>
                  </a:cubicBezTo>
                  <a:cubicBezTo>
                    <a:pt x="142358" y="677672"/>
                    <a:pt x="140313" y="667741"/>
                    <a:pt x="144987" y="664236"/>
                  </a:cubicBezTo>
                  <a:cubicBezTo>
                    <a:pt x="153166" y="660730"/>
                    <a:pt x="159592" y="661315"/>
                    <a:pt x="164266" y="665988"/>
                  </a:cubicBezTo>
                  <a:cubicBezTo>
                    <a:pt x="167771" y="669493"/>
                    <a:pt x="176242" y="673583"/>
                    <a:pt x="189678" y="678256"/>
                  </a:cubicBezTo>
                  <a:cubicBezTo>
                    <a:pt x="203115" y="682930"/>
                    <a:pt x="214507" y="685851"/>
                    <a:pt x="223854" y="687019"/>
                  </a:cubicBezTo>
                  <a:cubicBezTo>
                    <a:pt x="236706" y="690525"/>
                    <a:pt x="245469" y="694030"/>
                    <a:pt x="250143" y="697535"/>
                  </a:cubicBezTo>
                  <a:cubicBezTo>
                    <a:pt x="255985" y="702209"/>
                    <a:pt x="262995" y="704545"/>
                    <a:pt x="271174" y="704545"/>
                  </a:cubicBezTo>
                  <a:cubicBezTo>
                    <a:pt x="278185" y="704545"/>
                    <a:pt x="284611" y="701624"/>
                    <a:pt x="290453" y="695782"/>
                  </a:cubicBezTo>
                  <a:cubicBezTo>
                    <a:pt x="299800" y="682930"/>
                    <a:pt x="306810" y="668033"/>
                    <a:pt x="311484" y="651091"/>
                  </a:cubicBezTo>
                  <a:cubicBezTo>
                    <a:pt x="316158" y="634149"/>
                    <a:pt x="322000" y="605816"/>
                    <a:pt x="329010" y="566090"/>
                  </a:cubicBezTo>
                  <a:cubicBezTo>
                    <a:pt x="332515" y="547396"/>
                    <a:pt x="335436" y="515557"/>
                    <a:pt x="337773" y="470573"/>
                  </a:cubicBezTo>
                  <a:cubicBezTo>
                    <a:pt x="340110" y="425590"/>
                    <a:pt x="341278" y="384988"/>
                    <a:pt x="341278" y="348768"/>
                  </a:cubicBezTo>
                  <a:cubicBezTo>
                    <a:pt x="341278" y="323063"/>
                    <a:pt x="340694" y="308458"/>
                    <a:pt x="339526" y="304953"/>
                  </a:cubicBezTo>
                  <a:cubicBezTo>
                    <a:pt x="338357" y="300279"/>
                    <a:pt x="335728" y="297650"/>
                    <a:pt x="331639" y="297066"/>
                  </a:cubicBezTo>
                  <a:cubicBezTo>
                    <a:pt x="327550" y="296482"/>
                    <a:pt x="320831" y="296190"/>
                    <a:pt x="311484" y="296190"/>
                  </a:cubicBezTo>
                  <a:cubicBezTo>
                    <a:pt x="292790" y="297358"/>
                    <a:pt x="277016" y="301447"/>
                    <a:pt x="264164" y="308458"/>
                  </a:cubicBezTo>
                  <a:cubicBezTo>
                    <a:pt x="245469" y="316637"/>
                    <a:pt x="223270" y="324523"/>
                    <a:pt x="197565" y="332118"/>
                  </a:cubicBezTo>
                  <a:cubicBezTo>
                    <a:pt x="171860" y="339713"/>
                    <a:pt x="153166" y="344094"/>
                    <a:pt x="141482" y="345262"/>
                  </a:cubicBezTo>
                  <a:lnTo>
                    <a:pt x="132719" y="345262"/>
                  </a:lnTo>
                  <a:cubicBezTo>
                    <a:pt x="122203" y="345262"/>
                    <a:pt x="111688" y="344386"/>
                    <a:pt x="101172" y="342634"/>
                  </a:cubicBezTo>
                  <a:cubicBezTo>
                    <a:pt x="90656" y="340881"/>
                    <a:pt x="85399" y="338836"/>
                    <a:pt x="85399" y="336499"/>
                  </a:cubicBezTo>
                  <a:cubicBezTo>
                    <a:pt x="85399" y="334163"/>
                    <a:pt x="80725" y="331242"/>
                    <a:pt x="71378" y="327737"/>
                  </a:cubicBezTo>
                  <a:cubicBezTo>
                    <a:pt x="57357" y="323063"/>
                    <a:pt x="39831" y="305537"/>
                    <a:pt x="18800" y="275158"/>
                  </a:cubicBezTo>
                  <a:cubicBezTo>
                    <a:pt x="12958" y="266980"/>
                    <a:pt x="7992" y="258217"/>
                    <a:pt x="3903" y="248869"/>
                  </a:cubicBezTo>
                  <a:cubicBezTo>
                    <a:pt x="-187" y="239522"/>
                    <a:pt x="-1063" y="233680"/>
                    <a:pt x="1274" y="231343"/>
                  </a:cubicBezTo>
                  <a:cubicBezTo>
                    <a:pt x="4779" y="227838"/>
                    <a:pt x="7700" y="229591"/>
                    <a:pt x="10037" y="236601"/>
                  </a:cubicBezTo>
                  <a:cubicBezTo>
                    <a:pt x="12374" y="240106"/>
                    <a:pt x="14710" y="241859"/>
                    <a:pt x="17047" y="241859"/>
                  </a:cubicBezTo>
                  <a:cubicBezTo>
                    <a:pt x="18216" y="240691"/>
                    <a:pt x="23473" y="241275"/>
                    <a:pt x="32821" y="243612"/>
                  </a:cubicBezTo>
                  <a:cubicBezTo>
                    <a:pt x="37494" y="247117"/>
                    <a:pt x="43920" y="248869"/>
                    <a:pt x="52099" y="248869"/>
                  </a:cubicBezTo>
                  <a:cubicBezTo>
                    <a:pt x="56773" y="248869"/>
                    <a:pt x="70794" y="245364"/>
                    <a:pt x="94162" y="238354"/>
                  </a:cubicBezTo>
                  <a:cubicBezTo>
                    <a:pt x="117530" y="231343"/>
                    <a:pt x="131550" y="226086"/>
                    <a:pt x="136224" y="222580"/>
                  </a:cubicBezTo>
                  <a:cubicBezTo>
                    <a:pt x="138561" y="221412"/>
                    <a:pt x="142066" y="220828"/>
                    <a:pt x="146740" y="220828"/>
                  </a:cubicBezTo>
                  <a:lnTo>
                    <a:pt x="167771" y="212065"/>
                  </a:lnTo>
                  <a:cubicBezTo>
                    <a:pt x="179455" y="206223"/>
                    <a:pt x="188218" y="203302"/>
                    <a:pt x="194060" y="203302"/>
                  </a:cubicBezTo>
                  <a:lnTo>
                    <a:pt x="204575" y="201549"/>
                  </a:lnTo>
                  <a:cubicBezTo>
                    <a:pt x="208081" y="195707"/>
                    <a:pt x="232617" y="191034"/>
                    <a:pt x="278185" y="187528"/>
                  </a:cubicBezTo>
                  <a:cubicBezTo>
                    <a:pt x="293374" y="186360"/>
                    <a:pt x="305350" y="184900"/>
                    <a:pt x="314113" y="183147"/>
                  </a:cubicBezTo>
                  <a:cubicBezTo>
                    <a:pt x="322876" y="181394"/>
                    <a:pt x="327842" y="179058"/>
                    <a:pt x="329010" y="176137"/>
                  </a:cubicBezTo>
                  <a:cubicBezTo>
                    <a:pt x="330178" y="173216"/>
                    <a:pt x="330178" y="167666"/>
                    <a:pt x="329010" y="159487"/>
                  </a:cubicBezTo>
                  <a:cubicBezTo>
                    <a:pt x="325505" y="139624"/>
                    <a:pt x="323168" y="127940"/>
                    <a:pt x="322000" y="124435"/>
                  </a:cubicBezTo>
                  <a:cubicBezTo>
                    <a:pt x="319663" y="115088"/>
                    <a:pt x="311192" y="97854"/>
                    <a:pt x="296587" y="72733"/>
                  </a:cubicBezTo>
                  <a:cubicBezTo>
                    <a:pt x="281982" y="47613"/>
                    <a:pt x="270590" y="29794"/>
                    <a:pt x="262411" y="19279"/>
                  </a:cubicBezTo>
                  <a:cubicBezTo>
                    <a:pt x="249559" y="2921"/>
                    <a:pt x="250143" y="-1752"/>
                    <a:pt x="264164" y="5258"/>
                  </a:cubicBezTo>
                  <a:cubicBezTo>
                    <a:pt x="273511" y="9932"/>
                    <a:pt x="277601" y="9347"/>
                    <a:pt x="276432" y="3505"/>
                  </a:cubicBezTo>
                  <a:lnTo>
                    <a:pt x="276432" y="1753"/>
                  </a:lnTo>
                  <a:cubicBezTo>
                    <a:pt x="276432" y="584"/>
                    <a:pt x="277016" y="0"/>
                    <a:pt x="27818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6A0ED0FB-D6E3-AD31-E0D9-E97F21718427}"/>
                </a:ext>
              </a:extLst>
            </p:cNvPr>
            <p:cNvSpPr txBox="1"/>
            <p:nvPr/>
          </p:nvSpPr>
          <p:spPr>
            <a:xfrm>
              <a:off x="5661591" y="-3404036"/>
              <a:ext cx="162241" cy="171755"/>
            </a:xfrm>
            <a:custGeom>
              <a:avLst/>
              <a:gdLst/>
              <a:ahLst/>
              <a:cxnLst/>
              <a:rect l="l" t="t" r="r" b="b"/>
              <a:pathLst>
                <a:path w="162241" h="171755">
                  <a:moveTo>
                    <a:pt x="23785" y="0"/>
                  </a:moveTo>
                  <a:cubicBezTo>
                    <a:pt x="27291" y="0"/>
                    <a:pt x="38098" y="3505"/>
                    <a:pt x="56209" y="10516"/>
                  </a:cubicBezTo>
                  <a:cubicBezTo>
                    <a:pt x="74319" y="17526"/>
                    <a:pt x="88632" y="23368"/>
                    <a:pt x="99147" y="28042"/>
                  </a:cubicBezTo>
                  <a:cubicBezTo>
                    <a:pt x="108494" y="33884"/>
                    <a:pt x="117842" y="41771"/>
                    <a:pt x="127189" y="51702"/>
                  </a:cubicBezTo>
                  <a:cubicBezTo>
                    <a:pt x="136536" y="61633"/>
                    <a:pt x="143546" y="72441"/>
                    <a:pt x="148220" y="84125"/>
                  </a:cubicBezTo>
                  <a:cubicBezTo>
                    <a:pt x="149388" y="88799"/>
                    <a:pt x="151141" y="93180"/>
                    <a:pt x="153478" y="97270"/>
                  </a:cubicBezTo>
                  <a:cubicBezTo>
                    <a:pt x="155815" y="101359"/>
                    <a:pt x="156983" y="105156"/>
                    <a:pt x="156983" y="108661"/>
                  </a:cubicBezTo>
                  <a:cubicBezTo>
                    <a:pt x="160488" y="113335"/>
                    <a:pt x="162241" y="125603"/>
                    <a:pt x="162241" y="145466"/>
                  </a:cubicBezTo>
                  <a:cubicBezTo>
                    <a:pt x="162241" y="150140"/>
                    <a:pt x="161657" y="153937"/>
                    <a:pt x="160488" y="156858"/>
                  </a:cubicBezTo>
                  <a:cubicBezTo>
                    <a:pt x="159320" y="159779"/>
                    <a:pt x="156983" y="161824"/>
                    <a:pt x="153478" y="162992"/>
                  </a:cubicBezTo>
                  <a:lnTo>
                    <a:pt x="142962" y="168250"/>
                  </a:lnTo>
                  <a:cubicBezTo>
                    <a:pt x="142962" y="170587"/>
                    <a:pt x="137120" y="171755"/>
                    <a:pt x="125436" y="171755"/>
                  </a:cubicBezTo>
                  <a:cubicBezTo>
                    <a:pt x="118426" y="171755"/>
                    <a:pt x="113168" y="171171"/>
                    <a:pt x="109663" y="170002"/>
                  </a:cubicBezTo>
                  <a:cubicBezTo>
                    <a:pt x="106158" y="168834"/>
                    <a:pt x="101484" y="164745"/>
                    <a:pt x="95642" y="157734"/>
                  </a:cubicBezTo>
                  <a:cubicBezTo>
                    <a:pt x="86295" y="148387"/>
                    <a:pt x="79869" y="143713"/>
                    <a:pt x="76363" y="143713"/>
                  </a:cubicBezTo>
                  <a:cubicBezTo>
                    <a:pt x="71690" y="143713"/>
                    <a:pt x="65264" y="141085"/>
                    <a:pt x="57085" y="135827"/>
                  </a:cubicBezTo>
                  <a:cubicBezTo>
                    <a:pt x="48906" y="130569"/>
                    <a:pt x="44817" y="126772"/>
                    <a:pt x="44817" y="124435"/>
                  </a:cubicBezTo>
                  <a:cubicBezTo>
                    <a:pt x="44817" y="119761"/>
                    <a:pt x="38390" y="117424"/>
                    <a:pt x="25538" y="117424"/>
                  </a:cubicBezTo>
                  <a:cubicBezTo>
                    <a:pt x="13854" y="117424"/>
                    <a:pt x="12101" y="113919"/>
                    <a:pt x="20280" y="106909"/>
                  </a:cubicBezTo>
                  <a:cubicBezTo>
                    <a:pt x="24954" y="102235"/>
                    <a:pt x="27291" y="98730"/>
                    <a:pt x="27291" y="96393"/>
                  </a:cubicBezTo>
                  <a:cubicBezTo>
                    <a:pt x="27291" y="92888"/>
                    <a:pt x="29627" y="89967"/>
                    <a:pt x="34301" y="87630"/>
                  </a:cubicBezTo>
                  <a:cubicBezTo>
                    <a:pt x="37806" y="85293"/>
                    <a:pt x="41896" y="80036"/>
                    <a:pt x="46569" y="71857"/>
                  </a:cubicBezTo>
                  <a:cubicBezTo>
                    <a:pt x="51243" y="63678"/>
                    <a:pt x="53580" y="57836"/>
                    <a:pt x="53580" y="54331"/>
                  </a:cubicBezTo>
                  <a:cubicBezTo>
                    <a:pt x="53580" y="50826"/>
                    <a:pt x="51243" y="47905"/>
                    <a:pt x="46569" y="45568"/>
                  </a:cubicBezTo>
                  <a:cubicBezTo>
                    <a:pt x="41896" y="43231"/>
                    <a:pt x="36054" y="42063"/>
                    <a:pt x="29043" y="42063"/>
                  </a:cubicBezTo>
                  <a:cubicBezTo>
                    <a:pt x="20864" y="42063"/>
                    <a:pt x="16191" y="39726"/>
                    <a:pt x="15022" y="35052"/>
                  </a:cubicBezTo>
                  <a:lnTo>
                    <a:pt x="4507" y="21031"/>
                  </a:lnTo>
                  <a:cubicBezTo>
                    <a:pt x="1002" y="16358"/>
                    <a:pt x="-459" y="12853"/>
                    <a:pt x="125" y="10516"/>
                  </a:cubicBezTo>
                  <a:cubicBezTo>
                    <a:pt x="709" y="8179"/>
                    <a:pt x="3338" y="7595"/>
                    <a:pt x="8012" y="8763"/>
                  </a:cubicBezTo>
                  <a:cubicBezTo>
                    <a:pt x="11517" y="8763"/>
                    <a:pt x="14438" y="7595"/>
                    <a:pt x="16775" y="5258"/>
                  </a:cubicBezTo>
                  <a:lnTo>
                    <a:pt x="23785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92779AC-2911-080E-2A9C-40CFA720DC49}"/>
              </a:ext>
            </a:extLst>
          </p:cNvPr>
          <p:cNvGrpSpPr/>
          <p:nvPr/>
        </p:nvGrpSpPr>
        <p:grpSpPr>
          <a:xfrm>
            <a:off x="7904145" y="1200540"/>
            <a:ext cx="1033749" cy="1646857"/>
            <a:chOff x="7947838" y="-4048993"/>
            <a:chExt cx="853697" cy="1360018"/>
          </a:xfrm>
          <a:gradFill>
            <a:gsLst>
              <a:gs pos="100000">
                <a:srgbClr val="284BDC"/>
              </a:gs>
              <a:gs pos="29000">
                <a:srgbClr val="1F8AE1"/>
              </a:gs>
            </a:gsLst>
            <a:lin ang="5400000" scaled="1"/>
          </a:gradFill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653C61C-5CA5-ED0E-C505-8BA81D630B8C}"/>
                </a:ext>
              </a:extLst>
            </p:cNvPr>
            <p:cNvSpPr txBox="1"/>
            <p:nvPr/>
          </p:nvSpPr>
          <p:spPr>
            <a:xfrm>
              <a:off x="7947838" y="-4048993"/>
              <a:ext cx="795362" cy="1156716"/>
            </a:xfrm>
            <a:custGeom>
              <a:avLst/>
              <a:gdLst/>
              <a:ahLst/>
              <a:cxnLst/>
              <a:rect l="l" t="t" r="r" b="b"/>
              <a:pathLst>
                <a:path w="795362" h="1156716">
                  <a:moveTo>
                    <a:pt x="618349" y="0"/>
                  </a:moveTo>
                  <a:cubicBezTo>
                    <a:pt x="638212" y="0"/>
                    <a:pt x="653985" y="3506"/>
                    <a:pt x="665669" y="10516"/>
                  </a:cubicBezTo>
                  <a:cubicBezTo>
                    <a:pt x="677353" y="15190"/>
                    <a:pt x="685824" y="20155"/>
                    <a:pt x="691082" y="25413"/>
                  </a:cubicBezTo>
                  <a:cubicBezTo>
                    <a:pt x="696340" y="30671"/>
                    <a:pt x="700721" y="37974"/>
                    <a:pt x="704226" y="47321"/>
                  </a:cubicBezTo>
                  <a:cubicBezTo>
                    <a:pt x="707732" y="57836"/>
                    <a:pt x="709484" y="67183"/>
                    <a:pt x="709484" y="75362"/>
                  </a:cubicBezTo>
                  <a:cubicBezTo>
                    <a:pt x="709484" y="90551"/>
                    <a:pt x="699553" y="106325"/>
                    <a:pt x="679690" y="122682"/>
                  </a:cubicBezTo>
                  <a:cubicBezTo>
                    <a:pt x="671511" y="129693"/>
                    <a:pt x="663916" y="135243"/>
                    <a:pt x="656906" y="139332"/>
                  </a:cubicBezTo>
                  <a:cubicBezTo>
                    <a:pt x="649896" y="143421"/>
                    <a:pt x="642885" y="145466"/>
                    <a:pt x="635875" y="145466"/>
                  </a:cubicBezTo>
                  <a:cubicBezTo>
                    <a:pt x="621854" y="145466"/>
                    <a:pt x="599946" y="151892"/>
                    <a:pt x="570152" y="164745"/>
                  </a:cubicBezTo>
                  <a:cubicBezTo>
                    <a:pt x="540358" y="177597"/>
                    <a:pt x="526045" y="186945"/>
                    <a:pt x="527214" y="192786"/>
                  </a:cubicBezTo>
                  <a:cubicBezTo>
                    <a:pt x="529550" y="206807"/>
                    <a:pt x="530719" y="223165"/>
                    <a:pt x="530719" y="241859"/>
                  </a:cubicBezTo>
                  <a:cubicBezTo>
                    <a:pt x="530719" y="246533"/>
                    <a:pt x="533932" y="248578"/>
                    <a:pt x="540358" y="247993"/>
                  </a:cubicBezTo>
                  <a:cubicBezTo>
                    <a:pt x="546784" y="247409"/>
                    <a:pt x="562850" y="243028"/>
                    <a:pt x="588555" y="234849"/>
                  </a:cubicBezTo>
                  <a:cubicBezTo>
                    <a:pt x="641133" y="219660"/>
                    <a:pt x="675600" y="212065"/>
                    <a:pt x="691958" y="212065"/>
                  </a:cubicBezTo>
                  <a:cubicBezTo>
                    <a:pt x="704810" y="212065"/>
                    <a:pt x="716494" y="215570"/>
                    <a:pt x="727010" y="222581"/>
                  </a:cubicBezTo>
                  <a:cubicBezTo>
                    <a:pt x="739862" y="230759"/>
                    <a:pt x="750670" y="242151"/>
                    <a:pt x="759433" y="256756"/>
                  </a:cubicBezTo>
                  <a:cubicBezTo>
                    <a:pt x="768196" y="271361"/>
                    <a:pt x="772578" y="285090"/>
                    <a:pt x="772578" y="297942"/>
                  </a:cubicBezTo>
                  <a:cubicBezTo>
                    <a:pt x="772578" y="303784"/>
                    <a:pt x="771409" y="309042"/>
                    <a:pt x="769072" y="313716"/>
                  </a:cubicBezTo>
                  <a:cubicBezTo>
                    <a:pt x="764399" y="321895"/>
                    <a:pt x="748918" y="333579"/>
                    <a:pt x="722628" y="348768"/>
                  </a:cubicBezTo>
                  <a:cubicBezTo>
                    <a:pt x="696340" y="363957"/>
                    <a:pt x="680274" y="370967"/>
                    <a:pt x="674432" y="369799"/>
                  </a:cubicBezTo>
                  <a:cubicBezTo>
                    <a:pt x="670927" y="368631"/>
                    <a:pt x="659243" y="370675"/>
                    <a:pt x="639380" y="375933"/>
                  </a:cubicBezTo>
                  <a:cubicBezTo>
                    <a:pt x="619517" y="381191"/>
                    <a:pt x="606665" y="385572"/>
                    <a:pt x="600823" y="389078"/>
                  </a:cubicBezTo>
                  <a:cubicBezTo>
                    <a:pt x="598486" y="390246"/>
                    <a:pt x="595273" y="391707"/>
                    <a:pt x="591184" y="393459"/>
                  </a:cubicBezTo>
                  <a:cubicBezTo>
                    <a:pt x="587094" y="395212"/>
                    <a:pt x="582713" y="396672"/>
                    <a:pt x="578039" y="397841"/>
                  </a:cubicBezTo>
                  <a:cubicBezTo>
                    <a:pt x="575702" y="397841"/>
                    <a:pt x="569276" y="400762"/>
                    <a:pt x="558760" y="406604"/>
                  </a:cubicBezTo>
                  <a:lnTo>
                    <a:pt x="534224" y="420624"/>
                  </a:lnTo>
                  <a:cubicBezTo>
                    <a:pt x="526045" y="425298"/>
                    <a:pt x="519911" y="430264"/>
                    <a:pt x="515822" y="435522"/>
                  </a:cubicBezTo>
                  <a:cubicBezTo>
                    <a:pt x="511732" y="440779"/>
                    <a:pt x="506182" y="449835"/>
                    <a:pt x="499172" y="462687"/>
                  </a:cubicBezTo>
                  <a:cubicBezTo>
                    <a:pt x="489825" y="486055"/>
                    <a:pt x="485735" y="498323"/>
                    <a:pt x="486904" y="499491"/>
                  </a:cubicBezTo>
                  <a:cubicBezTo>
                    <a:pt x="486904" y="500660"/>
                    <a:pt x="488072" y="501244"/>
                    <a:pt x="490409" y="501244"/>
                  </a:cubicBezTo>
                  <a:cubicBezTo>
                    <a:pt x="492746" y="501244"/>
                    <a:pt x="501509" y="498323"/>
                    <a:pt x="516698" y="492481"/>
                  </a:cubicBezTo>
                  <a:cubicBezTo>
                    <a:pt x="534224" y="484302"/>
                    <a:pt x="547076" y="480213"/>
                    <a:pt x="555255" y="480213"/>
                  </a:cubicBezTo>
                  <a:cubicBezTo>
                    <a:pt x="556424" y="480213"/>
                    <a:pt x="564018" y="477292"/>
                    <a:pt x="578039" y="471450"/>
                  </a:cubicBezTo>
                  <a:cubicBezTo>
                    <a:pt x="585049" y="466776"/>
                    <a:pt x="603160" y="460934"/>
                    <a:pt x="632370" y="453924"/>
                  </a:cubicBezTo>
                  <a:cubicBezTo>
                    <a:pt x="646390" y="450419"/>
                    <a:pt x="662164" y="445745"/>
                    <a:pt x="679690" y="439903"/>
                  </a:cubicBezTo>
                  <a:cubicBezTo>
                    <a:pt x="683195" y="437566"/>
                    <a:pt x="686116" y="436398"/>
                    <a:pt x="688453" y="436398"/>
                  </a:cubicBezTo>
                  <a:cubicBezTo>
                    <a:pt x="690790" y="436398"/>
                    <a:pt x="692542" y="437566"/>
                    <a:pt x="693711" y="439903"/>
                  </a:cubicBezTo>
                  <a:cubicBezTo>
                    <a:pt x="697216" y="442240"/>
                    <a:pt x="703058" y="442240"/>
                    <a:pt x="711237" y="439903"/>
                  </a:cubicBezTo>
                  <a:cubicBezTo>
                    <a:pt x="717079" y="437566"/>
                    <a:pt x="720876" y="436982"/>
                    <a:pt x="722628" y="438150"/>
                  </a:cubicBezTo>
                  <a:cubicBezTo>
                    <a:pt x="724381" y="439319"/>
                    <a:pt x="727010" y="442240"/>
                    <a:pt x="730515" y="446913"/>
                  </a:cubicBezTo>
                  <a:cubicBezTo>
                    <a:pt x="736357" y="452755"/>
                    <a:pt x="746289" y="460350"/>
                    <a:pt x="760310" y="469697"/>
                  </a:cubicBezTo>
                  <a:cubicBezTo>
                    <a:pt x="775499" y="477876"/>
                    <a:pt x="785138" y="485179"/>
                    <a:pt x="789227" y="491605"/>
                  </a:cubicBezTo>
                  <a:cubicBezTo>
                    <a:pt x="793317" y="498031"/>
                    <a:pt x="795362" y="507086"/>
                    <a:pt x="795362" y="518770"/>
                  </a:cubicBezTo>
                  <a:cubicBezTo>
                    <a:pt x="795362" y="528117"/>
                    <a:pt x="792440" y="539801"/>
                    <a:pt x="786598" y="553822"/>
                  </a:cubicBezTo>
                  <a:cubicBezTo>
                    <a:pt x="781925" y="564338"/>
                    <a:pt x="776375" y="571056"/>
                    <a:pt x="769949" y="573977"/>
                  </a:cubicBezTo>
                  <a:cubicBezTo>
                    <a:pt x="763522" y="576898"/>
                    <a:pt x="753883" y="577190"/>
                    <a:pt x="741031" y="574853"/>
                  </a:cubicBezTo>
                  <a:cubicBezTo>
                    <a:pt x="712989" y="567843"/>
                    <a:pt x="690790" y="564338"/>
                    <a:pt x="674432" y="564338"/>
                  </a:cubicBezTo>
                  <a:cubicBezTo>
                    <a:pt x="653401" y="564338"/>
                    <a:pt x="625944" y="568427"/>
                    <a:pt x="592060" y="576606"/>
                  </a:cubicBezTo>
                  <a:cubicBezTo>
                    <a:pt x="558176" y="584785"/>
                    <a:pt x="523124" y="596469"/>
                    <a:pt x="486904" y="611658"/>
                  </a:cubicBezTo>
                  <a:lnTo>
                    <a:pt x="450099" y="627431"/>
                  </a:lnTo>
                  <a:lnTo>
                    <a:pt x="439584" y="650215"/>
                  </a:lnTo>
                  <a:cubicBezTo>
                    <a:pt x="427900" y="673583"/>
                    <a:pt x="420305" y="698119"/>
                    <a:pt x="416800" y="723824"/>
                  </a:cubicBezTo>
                  <a:cubicBezTo>
                    <a:pt x="414463" y="734340"/>
                    <a:pt x="410374" y="746608"/>
                    <a:pt x="404532" y="760629"/>
                  </a:cubicBezTo>
                  <a:cubicBezTo>
                    <a:pt x="397521" y="774650"/>
                    <a:pt x="391095" y="791591"/>
                    <a:pt x="385253" y="811454"/>
                  </a:cubicBezTo>
                  <a:cubicBezTo>
                    <a:pt x="378243" y="831317"/>
                    <a:pt x="371817" y="846506"/>
                    <a:pt x="365975" y="857022"/>
                  </a:cubicBezTo>
                  <a:lnTo>
                    <a:pt x="351954" y="883311"/>
                  </a:lnTo>
                  <a:cubicBezTo>
                    <a:pt x="347280" y="889153"/>
                    <a:pt x="339686" y="905510"/>
                    <a:pt x="329170" y="932384"/>
                  </a:cubicBezTo>
                  <a:cubicBezTo>
                    <a:pt x="311644" y="968604"/>
                    <a:pt x="292365" y="998398"/>
                    <a:pt x="271334" y="1021766"/>
                  </a:cubicBezTo>
                  <a:lnTo>
                    <a:pt x="246798" y="1048055"/>
                  </a:lnTo>
                  <a:cubicBezTo>
                    <a:pt x="236282" y="1058571"/>
                    <a:pt x="227519" y="1066165"/>
                    <a:pt x="220509" y="1070839"/>
                  </a:cubicBezTo>
                  <a:lnTo>
                    <a:pt x="192467" y="1091870"/>
                  </a:lnTo>
                  <a:cubicBezTo>
                    <a:pt x="169099" y="1112901"/>
                    <a:pt x="146900" y="1128967"/>
                    <a:pt x="125868" y="1140067"/>
                  </a:cubicBezTo>
                  <a:cubicBezTo>
                    <a:pt x="104837" y="1151166"/>
                    <a:pt x="87895" y="1156716"/>
                    <a:pt x="75043" y="1156716"/>
                  </a:cubicBezTo>
                  <a:cubicBezTo>
                    <a:pt x="63359" y="1156716"/>
                    <a:pt x="51675" y="1154672"/>
                    <a:pt x="39991" y="1150582"/>
                  </a:cubicBezTo>
                  <a:cubicBezTo>
                    <a:pt x="28307" y="1146493"/>
                    <a:pt x="18376" y="1140359"/>
                    <a:pt x="10197" y="1132180"/>
                  </a:cubicBezTo>
                  <a:cubicBezTo>
                    <a:pt x="850" y="1122833"/>
                    <a:pt x="-2071" y="1117575"/>
                    <a:pt x="1434" y="1116407"/>
                  </a:cubicBezTo>
                  <a:cubicBezTo>
                    <a:pt x="3771" y="1115238"/>
                    <a:pt x="7276" y="1114070"/>
                    <a:pt x="11949" y="1112901"/>
                  </a:cubicBezTo>
                  <a:cubicBezTo>
                    <a:pt x="16623" y="1111733"/>
                    <a:pt x="21881" y="1111149"/>
                    <a:pt x="27723" y="1111149"/>
                  </a:cubicBezTo>
                  <a:cubicBezTo>
                    <a:pt x="45249" y="1107644"/>
                    <a:pt x="58685" y="1102970"/>
                    <a:pt x="68033" y="1097128"/>
                  </a:cubicBezTo>
                  <a:cubicBezTo>
                    <a:pt x="83222" y="1087781"/>
                    <a:pt x="101916" y="1071423"/>
                    <a:pt x="124116" y="1048055"/>
                  </a:cubicBezTo>
                  <a:cubicBezTo>
                    <a:pt x="146315" y="1024687"/>
                    <a:pt x="163841" y="1003072"/>
                    <a:pt x="176694" y="983209"/>
                  </a:cubicBezTo>
                  <a:lnTo>
                    <a:pt x="201230" y="946404"/>
                  </a:lnTo>
                  <a:cubicBezTo>
                    <a:pt x="219925" y="920700"/>
                    <a:pt x="240956" y="882142"/>
                    <a:pt x="264324" y="830733"/>
                  </a:cubicBezTo>
                  <a:cubicBezTo>
                    <a:pt x="267829" y="822554"/>
                    <a:pt x="276592" y="802107"/>
                    <a:pt x="290613" y="769392"/>
                  </a:cubicBezTo>
                  <a:cubicBezTo>
                    <a:pt x="296455" y="758876"/>
                    <a:pt x="301713" y="746608"/>
                    <a:pt x="306386" y="732587"/>
                  </a:cubicBezTo>
                  <a:cubicBezTo>
                    <a:pt x="311060" y="718566"/>
                    <a:pt x="313397" y="708635"/>
                    <a:pt x="313397" y="702793"/>
                  </a:cubicBezTo>
                  <a:cubicBezTo>
                    <a:pt x="313397" y="701625"/>
                    <a:pt x="312812" y="701040"/>
                    <a:pt x="311644" y="701040"/>
                  </a:cubicBezTo>
                  <a:cubicBezTo>
                    <a:pt x="310476" y="701040"/>
                    <a:pt x="299960" y="706883"/>
                    <a:pt x="280097" y="718566"/>
                  </a:cubicBezTo>
                  <a:lnTo>
                    <a:pt x="257313" y="729082"/>
                  </a:lnTo>
                  <a:cubicBezTo>
                    <a:pt x="251471" y="732587"/>
                    <a:pt x="248550" y="734924"/>
                    <a:pt x="248550" y="736093"/>
                  </a:cubicBezTo>
                  <a:cubicBezTo>
                    <a:pt x="248550" y="738429"/>
                    <a:pt x="239787" y="743979"/>
                    <a:pt x="222261" y="752742"/>
                  </a:cubicBezTo>
                  <a:cubicBezTo>
                    <a:pt x="204735" y="761505"/>
                    <a:pt x="190130" y="768223"/>
                    <a:pt x="178446" y="772897"/>
                  </a:cubicBezTo>
                  <a:lnTo>
                    <a:pt x="155663" y="778155"/>
                  </a:lnTo>
                  <a:cubicBezTo>
                    <a:pt x="145147" y="783997"/>
                    <a:pt x="127037" y="786918"/>
                    <a:pt x="101332" y="786918"/>
                  </a:cubicBezTo>
                  <a:cubicBezTo>
                    <a:pt x="86143" y="786918"/>
                    <a:pt x="76796" y="785749"/>
                    <a:pt x="73290" y="783413"/>
                  </a:cubicBezTo>
                  <a:cubicBezTo>
                    <a:pt x="66280" y="778739"/>
                    <a:pt x="60730" y="769976"/>
                    <a:pt x="56641" y="757124"/>
                  </a:cubicBezTo>
                  <a:cubicBezTo>
                    <a:pt x="52551" y="744271"/>
                    <a:pt x="50507" y="730250"/>
                    <a:pt x="50507" y="715061"/>
                  </a:cubicBezTo>
                  <a:cubicBezTo>
                    <a:pt x="50507" y="704546"/>
                    <a:pt x="51091" y="696367"/>
                    <a:pt x="52259" y="690525"/>
                  </a:cubicBezTo>
                  <a:cubicBezTo>
                    <a:pt x="53428" y="683514"/>
                    <a:pt x="58393" y="676212"/>
                    <a:pt x="67156" y="668617"/>
                  </a:cubicBezTo>
                  <a:cubicBezTo>
                    <a:pt x="75919" y="661023"/>
                    <a:pt x="90816" y="649631"/>
                    <a:pt x="111848" y="634442"/>
                  </a:cubicBezTo>
                  <a:cubicBezTo>
                    <a:pt x="118858" y="629768"/>
                    <a:pt x="124992" y="625387"/>
                    <a:pt x="130250" y="621297"/>
                  </a:cubicBezTo>
                  <a:cubicBezTo>
                    <a:pt x="135508" y="617208"/>
                    <a:pt x="139305" y="614579"/>
                    <a:pt x="141642" y="613410"/>
                  </a:cubicBezTo>
                  <a:lnTo>
                    <a:pt x="181952" y="585369"/>
                  </a:lnTo>
                  <a:lnTo>
                    <a:pt x="241540" y="546812"/>
                  </a:lnTo>
                  <a:cubicBezTo>
                    <a:pt x="255561" y="537465"/>
                    <a:pt x="268997" y="529286"/>
                    <a:pt x="281850" y="522275"/>
                  </a:cubicBezTo>
                  <a:cubicBezTo>
                    <a:pt x="299376" y="512928"/>
                    <a:pt x="322160" y="498323"/>
                    <a:pt x="350201" y="478460"/>
                  </a:cubicBezTo>
                  <a:cubicBezTo>
                    <a:pt x="385253" y="456261"/>
                    <a:pt x="402779" y="442824"/>
                    <a:pt x="402779" y="438150"/>
                  </a:cubicBezTo>
                  <a:lnTo>
                    <a:pt x="404532" y="429387"/>
                  </a:lnTo>
                  <a:lnTo>
                    <a:pt x="402779" y="429387"/>
                  </a:lnTo>
                  <a:cubicBezTo>
                    <a:pt x="403948" y="429387"/>
                    <a:pt x="387006" y="431724"/>
                    <a:pt x="351954" y="436398"/>
                  </a:cubicBezTo>
                  <a:cubicBezTo>
                    <a:pt x="347280" y="437566"/>
                    <a:pt x="340270" y="438150"/>
                    <a:pt x="330923" y="438150"/>
                  </a:cubicBezTo>
                  <a:cubicBezTo>
                    <a:pt x="315733" y="438150"/>
                    <a:pt x="302297" y="435229"/>
                    <a:pt x="290613" y="429387"/>
                  </a:cubicBezTo>
                  <a:cubicBezTo>
                    <a:pt x="283602" y="424714"/>
                    <a:pt x="278637" y="417411"/>
                    <a:pt x="275716" y="407480"/>
                  </a:cubicBezTo>
                  <a:cubicBezTo>
                    <a:pt x="272795" y="397549"/>
                    <a:pt x="271334" y="382067"/>
                    <a:pt x="271334" y="361036"/>
                  </a:cubicBezTo>
                  <a:lnTo>
                    <a:pt x="271334" y="343510"/>
                  </a:lnTo>
                  <a:cubicBezTo>
                    <a:pt x="271334" y="332995"/>
                    <a:pt x="272503" y="326568"/>
                    <a:pt x="274839" y="324231"/>
                  </a:cubicBezTo>
                  <a:cubicBezTo>
                    <a:pt x="277176" y="321895"/>
                    <a:pt x="281850" y="320726"/>
                    <a:pt x="288860" y="320726"/>
                  </a:cubicBezTo>
                  <a:cubicBezTo>
                    <a:pt x="291197" y="320726"/>
                    <a:pt x="297623" y="318974"/>
                    <a:pt x="308139" y="315468"/>
                  </a:cubicBezTo>
                  <a:cubicBezTo>
                    <a:pt x="312812" y="310795"/>
                    <a:pt x="315733" y="310211"/>
                    <a:pt x="316902" y="313716"/>
                  </a:cubicBezTo>
                  <a:cubicBezTo>
                    <a:pt x="316902" y="316053"/>
                    <a:pt x="319239" y="317221"/>
                    <a:pt x="323912" y="317221"/>
                  </a:cubicBezTo>
                  <a:cubicBezTo>
                    <a:pt x="328586" y="317221"/>
                    <a:pt x="341146" y="314592"/>
                    <a:pt x="361593" y="309334"/>
                  </a:cubicBezTo>
                  <a:cubicBezTo>
                    <a:pt x="382040" y="304077"/>
                    <a:pt x="399858" y="298527"/>
                    <a:pt x="415047" y="292685"/>
                  </a:cubicBezTo>
                  <a:cubicBezTo>
                    <a:pt x="425563" y="288011"/>
                    <a:pt x="431989" y="284506"/>
                    <a:pt x="434326" y="282169"/>
                  </a:cubicBezTo>
                  <a:cubicBezTo>
                    <a:pt x="436663" y="279832"/>
                    <a:pt x="439000" y="274574"/>
                    <a:pt x="441336" y="266396"/>
                  </a:cubicBezTo>
                  <a:cubicBezTo>
                    <a:pt x="446010" y="254712"/>
                    <a:pt x="448347" y="245364"/>
                    <a:pt x="448347" y="238354"/>
                  </a:cubicBezTo>
                  <a:cubicBezTo>
                    <a:pt x="449515" y="236017"/>
                    <a:pt x="450099" y="233096"/>
                    <a:pt x="450099" y="229591"/>
                  </a:cubicBezTo>
                  <a:cubicBezTo>
                    <a:pt x="450099" y="227254"/>
                    <a:pt x="448931" y="226086"/>
                    <a:pt x="446594" y="226086"/>
                  </a:cubicBezTo>
                  <a:lnTo>
                    <a:pt x="430821" y="229591"/>
                  </a:lnTo>
                  <a:cubicBezTo>
                    <a:pt x="427316" y="230759"/>
                    <a:pt x="423226" y="231344"/>
                    <a:pt x="418553" y="231344"/>
                  </a:cubicBezTo>
                  <a:cubicBezTo>
                    <a:pt x="418553" y="230175"/>
                    <a:pt x="423810" y="225502"/>
                    <a:pt x="434326" y="217323"/>
                  </a:cubicBezTo>
                  <a:cubicBezTo>
                    <a:pt x="444841" y="211481"/>
                    <a:pt x="450099" y="206807"/>
                    <a:pt x="450099" y="203302"/>
                  </a:cubicBezTo>
                  <a:cubicBezTo>
                    <a:pt x="450099" y="202134"/>
                    <a:pt x="447762" y="199213"/>
                    <a:pt x="443089" y="194539"/>
                  </a:cubicBezTo>
                  <a:cubicBezTo>
                    <a:pt x="440752" y="192202"/>
                    <a:pt x="439876" y="190158"/>
                    <a:pt x="440460" y="188405"/>
                  </a:cubicBezTo>
                  <a:cubicBezTo>
                    <a:pt x="441044" y="186652"/>
                    <a:pt x="442505" y="185776"/>
                    <a:pt x="444841" y="185776"/>
                  </a:cubicBezTo>
                  <a:cubicBezTo>
                    <a:pt x="449515" y="185776"/>
                    <a:pt x="452728" y="183731"/>
                    <a:pt x="454481" y="179642"/>
                  </a:cubicBezTo>
                  <a:cubicBezTo>
                    <a:pt x="456233" y="175553"/>
                    <a:pt x="455941" y="172339"/>
                    <a:pt x="453604" y="170003"/>
                  </a:cubicBezTo>
                  <a:cubicBezTo>
                    <a:pt x="452436" y="166498"/>
                    <a:pt x="437247" y="164161"/>
                    <a:pt x="408037" y="162992"/>
                  </a:cubicBezTo>
                  <a:lnTo>
                    <a:pt x="365975" y="159487"/>
                  </a:lnTo>
                  <a:lnTo>
                    <a:pt x="351954" y="141961"/>
                  </a:lnTo>
                  <a:cubicBezTo>
                    <a:pt x="344943" y="131445"/>
                    <a:pt x="333844" y="118593"/>
                    <a:pt x="318654" y="103404"/>
                  </a:cubicBezTo>
                  <a:cubicBezTo>
                    <a:pt x="311644" y="96394"/>
                    <a:pt x="306970" y="91136"/>
                    <a:pt x="304634" y="87630"/>
                  </a:cubicBezTo>
                  <a:cubicBezTo>
                    <a:pt x="302297" y="84125"/>
                    <a:pt x="302297" y="81204"/>
                    <a:pt x="304634" y="78867"/>
                  </a:cubicBezTo>
                  <a:cubicBezTo>
                    <a:pt x="305802" y="77699"/>
                    <a:pt x="308139" y="77115"/>
                    <a:pt x="311644" y="77115"/>
                  </a:cubicBezTo>
                  <a:lnTo>
                    <a:pt x="315149" y="66599"/>
                  </a:lnTo>
                  <a:lnTo>
                    <a:pt x="316902" y="56084"/>
                  </a:lnTo>
                  <a:lnTo>
                    <a:pt x="337933" y="57836"/>
                  </a:lnTo>
                  <a:cubicBezTo>
                    <a:pt x="360133" y="59005"/>
                    <a:pt x="405700" y="50826"/>
                    <a:pt x="474636" y="33300"/>
                  </a:cubicBezTo>
                  <a:lnTo>
                    <a:pt x="555255" y="12269"/>
                  </a:lnTo>
                  <a:cubicBezTo>
                    <a:pt x="562266" y="8763"/>
                    <a:pt x="573365" y="5842"/>
                    <a:pt x="588555" y="3506"/>
                  </a:cubicBezTo>
                  <a:cubicBezTo>
                    <a:pt x="602575" y="1169"/>
                    <a:pt x="612507" y="0"/>
                    <a:pt x="618349" y="0"/>
                  </a:cubicBezTo>
                  <a:close/>
                  <a:moveTo>
                    <a:pt x="495667" y="152477"/>
                  </a:moveTo>
                  <a:cubicBezTo>
                    <a:pt x="494498" y="152477"/>
                    <a:pt x="492162" y="153061"/>
                    <a:pt x="488656" y="154229"/>
                  </a:cubicBezTo>
                  <a:lnTo>
                    <a:pt x="479893" y="155982"/>
                  </a:lnTo>
                  <a:cubicBezTo>
                    <a:pt x="477557" y="155982"/>
                    <a:pt x="476388" y="156566"/>
                    <a:pt x="476388" y="157734"/>
                  </a:cubicBezTo>
                  <a:cubicBezTo>
                    <a:pt x="476388" y="158903"/>
                    <a:pt x="477557" y="160071"/>
                    <a:pt x="479893" y="161240"/>
                  </a:cubicBezTo>
                  <a:cubicBezTo>
                    <a:pt x="486904" y="165913"/>
                    <a:pt x="492162" y="164745"/>
                    <a:pt x="495667" y="157734"/>
                  </a:cubicBezTo>
                  <a:cubicBezTo>
                    <a:pt x="496835" y="154229"/>
                    <a:pt x="496835" y="152477"/>
                    <a:pt x="495667" y="152477"/>
                  </a:cubicBezTo>
                  <a:close/>
                  <a:moveTo>
                    <a:pt x="383501" y="515265"/>
                  </a:moveTo>
                  <a:cubicBezTo>
                    <a:pt x="379995" y="515265"/>
                    <a:pt x="374153" y="517602"/>
                    <a:pt x="365975" y="522275"/>
                  </a:cubicBezTo>
                  <a:cubicBezTo>
                    <a:pt x="356627" y="528117"/>
                    <a:pt x="332091" y="541554"/>
                    <a:pt x="292365" y="562585"/>
                  </a:cubicBezTo>
                  <a:cubicBezTo>
                    <a:pt x="280681" y="567259"/>
                    <a:pt x="270166" y="574269"/>
                    <a:pt x="260819" y="583616"/>
                  </a:cubicBezTo>
                  <a:lnTo>
                    <a:pt x="250303" y="592379"/>
                  </a:lnTo>
                  <a:lnTo>
                    <a:pt x="276592" y="583616"/>
                  </a:lnTo>
                  <a:cubicBezTo>
                    <a:pt x="301128" y="574269"/>
                    <a:pt x="313397" y="569595"/>
                    <a:pt x="313397" y="569595"/>
                  </a:cubicBezTo>
                  <a:cubicBezTo>
                    <a:pt x="315733" y="567259"/>
                    <a:pt x="327417" y="562001"/>
                    <a:pt x="348449" y="553822"/>
                  </a:cubicBezTo>
                  <a:cubicBezTo>
                    <a:pt x="364806" y="546812"/>
                    <a:pt x="375322" y="539217"/>
                    <a:pt x="379995" y="531038"/>
                  </a:cubicBezTo>
                  <a:lnTo>
                    <a:pt x="385253" y="517018"/>
                  </a:lnTo>
                  <a:cubicBezTo>
                    <a:pt x="385253" y="515849"/>
                    <a:pt x="384669" y="515265"/>
                    <a:pt x="383501" y="51526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EA96E3C-E6FB-B3D0-EA9A-82B539F8E2F2}"/>
                </a:ext>
              </a:extLst>
            </p:cNvPr>
            <p:cNvSpPr txBox="1"/>
            <p:nvPr/>
          </p:nvSpPr>
          <p:spPr>
            <a:xfrm>
              <a:off x="8291029" y="-3440840"/>
              <a:ext cx="510506" cy="751865"/>
            </a:xfrm>
            <a:custGeom>
              <a:avLst/>
              <a:gdLst/>
              <a:ahLst/>
              <a:cxnLst/>
              <a:rect l="l" t="t" r="r" b="b"/>
              <a:pathLst>
                <a:path w="510506" h="751865">
                  <a:moveTo>
                    <a:pt x="320725" y="0"/>
                  </a:moveTo>
                  <a:cubicBezTo>
                    <a:pt x="332409" y="0"/>
                    <a:pt x="346138" y="2044"/>
                    <a:pt x="361912" y="6134"/>
                  </a:cubicBezTo>
                  <a:cubicBezTo>
                    <a:pt x="377685" y="10223"/>
                    <a:pt x="391414" y="15189"/>
                    <a:pt x="403098" y="21031"/>
                  </a:cubicBezTo>
                  <a:cubicBezTo>
                    <a:pt x="427634" y="35052"/>
                    <a:pt x="445160" y="48780"/>
                    <a:pt x="455676" y="62217"/>
                  </a:cubicBezTo>
                  <a:cubicBezTo>
                    <a:pt x="466191" y="75654"/>
                    <a:pt x="474370" y="93472"/>
                    <a:pt x="480212" y="115671"/>
                  </a:cubicBezTo>
                  <a:cubicBezTo>
                    <a:pt x="484886" y="135534"/>
                    <a:pt x="488975" y="156857"/>
                    <a:pt x="492480" y="179641"/>
                  </a:cubicBezTo>
                  <a:cubicBezTo>
                    <a:pt x="495985" y="202425"/>
                    <a:pt x="497154" y="218490"/>
                    <a:pt x="495985" y="227838"/>
                  </a:cubicBezTo>
                  <a:cubicBezTo>
                    <a:pt x="495985" y="244195"/>
                    <a:pt x="496862" y="265811"/>
                    <a:pt x="498614" y="292684"/>
                  </a:cubicBezTo>
                  <a:cubicBezTo>
                    <a:pt x="500367" y="319557"/>
                    <a:pt x="502412" y="338836"/>
                    <a:pt x="504749" y="350520"/>
                  </a:cubicBezTo>
                  <a:cubicBezTo>
                    <a:pt x="507085" y="366877"/>
                    <a:pt x="508254" y="391998"/>
                    <a:pt x="508254" y="425881"/>
                  </a:cubicBezTo>
                  <a:lnTo>
                    <a:pt x="510006" y="481965"/>
                  </a:lnTo>
                  <a:cubicBezTo>
                    <a:pt x="511175" y="488975"/>
                    <a:pt x="510298" y="502119"/>
                    <a:pt x="507377" y="521398"/>
                  </a:cubicBezTo>
                  <a:cubicBezTo>
                    <a:pt x="504456" y="540677"/>
                    <a:pt x="501827" y="553821"/>
                    <a:pt x="499491" y="560832"/>
                  </a:cubicBezTo>
                  <a:cubicBezTo>
                    <a:pt x="497154" y="566674"/>
                    <a:pt x="494817" y="583031"/>
                    <a:pt x="492480" y="609904"/>
                  </a:cubicBezTo>
                  <a:cubicBezTo>
                    <a:pt x="490143" y="635609"/>
                    <a:pt x="487223" y="654888"/>
                    <a:pt x="483717" y="667740"/>
                  </a:cubicBezTo>
                  <a:lnTo>
                    <a:pt x="476707" y="695782"/>
                  </a:lnTo>
                  <a:cubicBezTo>
                    <a:pt x="476707" y="701624"/>
                    <a:pt x="474662" y="707758"/>
                    <a:pt x="470573" y="714184"/>
                  </a:cubicBezTo>
                  <a:cubicBezTo>
                    <a:pt x="466483" y="720610"/>
                    <a:pt x="460933" y="725576"/>
                    <a:pt x="453923" y="729081"/>
                  </a:cubicBezTo>
                  <a:cubicBezTo>
                    <a:pt x="423545" y="744270"/>
                    <a:pt x="394919" y="751865"/>
                    <a:pt x="368046" y="751865"/>
                  </a:cubicBezTo>
                  <a:cubicBezTo>
                    <a:pt x="351688" y="751865"/>
                    <a:pt x="341465" y="750989"/>
                    <a:pt x="337375" y="749236"/>
                  </a:cubicBezTo>
                  <a:cubicBezTo>
                    <a:pt x="333286" y="747484"/>
                    <a:pt x="328320" y="741934"/>
                    <a:pt x="322478" y="732586"/>
                  </a:cubicBezTo>
                  <a:lnTo>
                    <a:pt x="301447" y="702792"/>
                  </a:lnTo>
                  <a:cubicBezTo>
                    <a:pt x="293268" y="692277"/>
                    <a:pt x="289179" y="686435"/>
                    <a:pt x="289179" y="685266"/>
                  </a:cubicBezTo>
                  <a:cubicBezTo>
                    <a:pt x="289179" y="682929"/>
                    <a:pt x="286842" y="679424"/>
                    <a:pt x="282168" y="674751"/>
                  </a:cubicBezTo>
                  <a:cubicBezTo>
                    <a:pt x="279831" y="672414"/>
                    <a:pt x="278079" y="671245"/>
                    <a:pt x="276910" y="671245"/>
                  </a:cubicBezTo>
                  <a:cubicBezTo>
                    <a:pt x="274574" y="671245"/>
                    <a:pt x="270484" y="674166"/>
                    <a:pt x="264642" y="680008"/>
                  </a:cubicBezTo>
                  <a:cubicBezTo>
                    <a:pt x="257632" y="687019"/>
                    <a:pt x="250621" y="690524"/>
                    <a:pt x="243611" y="690524"/>
                  </a:cubicBezTo>
                  <a:cubicBezTo>
                    <a:pt x="242443" y="690524"/>
                    <a:pt x="231343" y="688187"/>
                    <a:pt x="210312" y="683514"/>
                  </a:cubicBezTo>
                  <a:cubicBezTo>
                    <a:pt x="185775" y="676503"/>
                    <a:pt x="156565" y="671830"/>
                    <a:pt x="122682" y="669493"/>
                  </a:cubicBezTo>
                  <a:cubicBezTo>
                    <a:pt x="115671" y="669493"/>
                    <a:pt x="105156" y="665988"/>
                    <a:pt x="91135" y="658977"/>
                  </a:cubicBezTo>
                  <a:cubicBezTo>
                    <a:pt x="84125" y="655472"/>
                    <a:pt x="78283" y="653427"/>
                    <a:pt x="73609" y="652843"/>
                  </a:cubicBezTo>
                  <a:cubicBezTo>
                    <a:pt x="68935" y="652259"/>
                    <a:pt x="63093" y="652551"/>
                    <a:pt x="56083" y="653719"/>
                  </a:cubicBezTo>
                  <a:lnTo>
                    <a:pt x="49073" y="653719"/>
                  </a:lnTo>
                  <a:cubicBezTo>
                    <a:pt x="35052" y="653719"/>
                    <a:pt x="26289" y="650214"/>
                    <a:pt x="22784" y="643204"/>
                  </a:cubicBezTo>
                  <a:cubicBezTo>
                    <a:pt x="19278" y="638530"/>
                    <a:pt x="14605" y="625970"/>
                    <a:pt x="8763" y="605523"/>
                  </a:cubicBezTo>
                  <a:cubicBezTo>
                    <a:pt x="2921" y="585076"/>
                    <a:pt x="0" y="571347"/>
                    <a:pt x="0" y="564337"/>
                  </a:cubicBezTo>
                  <a:cubicBezTo>
                    <a:pt x="0" y="538632"/>
                    <a:pt x="3797" y="499783"/>
                    <a:pt x="11392" y="447789"/>
                  </a:cubicBezTo>
                  <a:cubicBezTo>
                    <a:pt x="18986" y="395795"/>
                    <a:pt x="26873" y="357530"/>
                    <a:pt x="35052" y="332994"/>
                  </a:cubicBezTo>
                  <a:cubicBezTo>
                    <a:pt x="39725" y="315468"/>
                    <a:pt x="42062" y="302615"/>
                    <a:pt x="42062" y="294436"/>
                  </a:cubicBezTo>
                  <a:cubicBezTo>
                    <a:pt x="42062" y="286258"/>
                    <a:pt x="39141" y="279831"/>
                    <a:pt x="33299" y="275158"/>
                  </a:cubicBezTo>
                  <a:cubicBezTo>
                    <a:pt x="28626" y="271653"/>
                    <a:pt x="26289" y="267563"/>
                    <a:pt x="26289" y="262890"/>
                  </a:cubicBezTo>
                  <a:cubicBezTo>
                    <a:pt x="26289" y="259384"/>
                    <a:pt x="27457" y="256463"/>
                    <a:pt x="29794" y="254127"/>
                  </a:cubicBezTo>
                  <a:cubicBezTo>
                    <a:pt x="32131" y="251790"/>
                    <a:pt x="34468" y="250621"/>
                    <a:pt x="36804" y="250621"/>
                  </a:cubicBezTo>
                  <a:cubicBezTo>
                    <a:pt x="43815" y="250621"/>
                    <a:pt x="50533" y="247993"/>
                    <a:pt x="56959" y="242735"/>
                  </a:cubicBezTo>
                  <a:cubicBezTo>
                    <a:pt x="63385" y="237477"/>
                    <a:pt x="68351" y="230174"/>
                    <a:pt x="71856" y="220827"/>
                  </a:cubicBezTo>
                  <a:cubicBezTo>
                    <a:pt x="82372" y="198628"/>
                    <a:pt x="87046" y="183438"/>
                    <a:pt x="85877" y="175260"/>
                  </a:cubicBezTo>
                  <a:cubicBezTo>
                    <a:pt x="85877" y="170586"/>
                    <a:pt x="89967" y="164744"/>
                    <a:pt x="98145" y="157734"/>
                  </a:cubicBezTo>
                  <a:lnTo>
                    <a:pt x="108661" y="147218"/>
                  </a:lnTo>
                  <a:lnTo>
                    <a:pt x="126187" y="152476"/>
                  </a:lnTo>
                  <a:lnTo>
                    <a:pt x="145465" y="159486"/>
                  </a:lnTo>
                  <a:cubicBezTo>
                    <a:pt x="147802" y="159486"/>
                    <a:pt x="148387" y="165912"/>
                    <a:pt x="147218" y="178765"/>
                  </a:cubicBezTo>
                  <a:lnTo>
                    <a:pt x="145465" y="196291"/>
                  </a:lnTo>
                  <a:lnTo>
                    <a:pt x="154228" y="194538"/>
                  </a:lnTo>
                  <a:lnTo>
                    <a:pt x="201549" y="187528"/>
                  </a:lnTo>
                  <a:cubicBezTo>
                    <a:pt x="213233" y="185191"/>
                    <a:pt x="224917" y="184023"/>
                    <a:pt x="236601" y="184023"/>
                  </a:cubicBezTo>
                  <a:cubicBezTo>
                    <a:pt x="256463" y="184023"/>
                    <a:pt x="277787" y="191033"/>
                    <a:pt x="300571" y="205054"/>
                  </a:cubicBezTo>
                  <a:cubicBezTo>
                    <a:pt x="323354" y="219075"/>
                    <a:pt x="334746" y="231343"/>
                    <a:pt x="334746" y="241858"/>
                  </a:cubicBezTo>
                  <a:cubicBezTo>
                    <a:pt x="334746" y="247700"/>
                    <a:pt x="332117" y="257632"/>
                    <a:pt x="326859" y="271653"/>
                  </a:cubicBezTo>
                  <a:cubicBezTo>
                    <a:pt x="321602" y="285673"/>
                    <a:pt x="317220" y="295021"/>
                    <a:pt x="313715" y="299694"/>
                  </a:cubicBezTo>
                  <a:cubicBezTo>
                    <a:pt x="310210" y="303199"/>
                    <a:pt x="307289" y="304952"/>
                    <a:pt x="304952" y="304952"/>
                  </a:cubicBezTo>
                  <a:cubicBezTo>
                    <a:pt x="302615" y="304952"/>
                    <a:pt x="299110" y="304368"/>
                    <a:pt x="294437" y="303199"/>
                  </a:cubicBezTo>
                  <a:cubicBezTo>
                    <a:pt x="287426" y="300863"/>
                    <a:pt x="281584" y="299694"/>
                    <a:pt x="276910" y="299694"/>
                  </a:cubicBezTo>
                  <a:cubicBezTo>
                    <a:pt x="264058" y="299694"/>
                    <a:pt x="245364" y="308457"/>
                    <a:pt x="220827" y="325983"/>
                  </a:cubicBezTo>
                  <a:cubicBezTo>
                    <a:pt x="212648" y="331825"/>
                    <a:pt x="203593" y="341465"/>
                    <a:pt x="193662" y="354901"/>
                  </a:cubicBezTo>
                  <a:cubicBezTo>
                    <a:pt x="183730" y="368338"/>
                    <a:pt x="178181" y="377977"/>
                    <a:pt x="177012" y="383819"/>
                  </a:cubicBezTo>
                  <a:cubicBezTo>
                    <a:pt x="177012" y="386156"/>
                    <a:pt x="181686" y="387324"/>
                    <a:pt x="191033" y="387324"/>
                  </a:cubicBezTo>
                  <a:cubicBezTo>
                    <a:pt x="214401" y="387324"/>
                    <a:pt x="232803" y="388785"/>
                    <a:pt x="246240" y="391706"/>
                  </a:cubicBezTo>
                  <a:cubicBezTo>
                    <a:pt x="259677" y="394627"/>
                    <a:pt x="274574" y="401345"/>
                    <a:pt x="290931" y="411861"/>
                  </a:cubicBezTo>
                  <a:cubicBezTo>
                    <a:pt x="299110" y="418871"/>
                    <a:pt x="304368" y="424129"/>
                    <a:pt x="306705" y="427634"/>
                  </a:cubicBezTo>
                  <a:cubicBezTo>
                    <a:pt x="309041" y="431139"/>
                    <a:pt x="310210" y="436397"/>
                    <a:pt x="310210" y="443407"/>
                  </a:cubicBezTo>
                  <a:cubicBezTo>
                    <a:pt x="310210" y="464439"/>
                    <a:pt x="307873" y="479044"/>
                    <a:pt x="303199" y="487222"/>
                  </a:cubicBezTo>
                  <a:cubicBezTo>
                    <a:pt x="298526" y="495401"/>
                    <a:pt x="288595" y="500075"/>
                    <a:pt x="273405" y="501243"/>
                  </a:cubicBezTo>
                  <a:cubicBezTo>
                    <a:pt x="266395" y="502412"/>
                    <a:pt x="255879" y="502996"/>
                    <a:pt x="241858" y="502996"/>
                  </a:cubicBezTo>
                  <a:cubicBezTo>
                    <a:pt x="232511" y="500659"/>
                    <a:pt x="214401" y="505041"/>
                    <a:pt x="187528" y="516140"/>
                  </a:cubicBezTo>
                  <a:cubicBezTo>
                    <a:pt x="160655" y="527240"/>
                    <a:pt x="137871" y="539216"/>
                    <a:pt x="119176" y="552069"/>
                  </a:cubicBezTo>
                  <a:cubicBezTo>
                    <a:pt x="116840" y="553237"/>
                    <a:pt x="114211" y="554698"/>
                    <a:pt x="111290" y="556450"/>
                  </a:cubicBezTo>
                  <a:cubicBezTo>
                    <a:pt x="108369" y="558203"/>
                    <a:pt x="105156" y="559663"/>
                    <a:pt x="101650" y="560832"/>
                  </a:cubicBezTo>
                  <a:cubicBezTo>
                    <a:pt x="99314" y="560832"/>
                    <a:pt x="96393" y="562584"/>
                    <a:pt x="92888" y="566089"/>
                  </a:cubicBezTo>
                  <a:cubicBezTo>
                    <a:pt x="89382" y="569595"/>
                    <a:pt x="88214" y="571639"/>
                    <a:pt x="89382" y="572223"/>
                  </a:cubicBezTo>
                  <a:cubicBezTo>
                    <a:pt x="90551" y="572808"/>
                    <a:pt x="93472" y="573100"/>
                    <a:pt x="98145" y="573100"/>
                  </a:cubicBezTo>
                  <a:lnTo>
                    <a:pt x="110413" y="573100"/>
                  </a:lnTo>
                  <a:lnTo>
                    <a:pt x="152476" y="578358"/>
                  </a:lnTo>
                  <a:cubicBezTo>
                    <a:pt x="200380" y="583031"/>
                    <a:pt x="231343" y="590042"/>
                    <a:pt x="245364" y="599389"/>
                  </a:cubicBezTo>
                  <a:cubicBezTo>
                    <a:pt x="252374" y="604062"/>
                    <a:pt x="256755" y="606107"/>
                    <a:pt x="258508" y="605523"/>
                  </a:cubicBezTo>
                  <a:cubicBezTo>
                    <a:pt x="260261" y="604939"/>
                    <a:pt x="260553" y="601726"/>
                    <a:pt x="259384" y="595884"/>
                  </a:cubicBezTo>
                  <a:lnTo>
                    <a:pt x="257632" y="587121"/>
                  </a:lnTo>
                  <a:lnTo>
                    <a:pt x="271653" y="594131"/>
                  </a:lnTo>
                  <a:cubicBezTo>
                    <a:pt x="277495" y="598805"/>
                    <a:pt x="288010" y="603478"/>
                    <a:pt x="303199" y="608152"/>
                  </a:cubicBezTo>
                  <a:cubicBezTo>
                    <a:pt x="309041" y="610489"/>
                    <a:pt x="313715" y="611657"/>
                    <a:pt x="317220" y="611657"/>
                  </a:cubicBezTo>
                  <a:cubicBezTo>
                    <a:pt x="320725" y="611657"/>
                    <a:pt x="324231" y="610489"/>
                    <a:pt x="327736" y="608152"/>
                  </a:cubicBezTo>
                  <a:cubicBezTo>
                    <a:pt x="332409" y="605815"/>
                    <a:pt x="337375" y="595007"/>
                    <a:pt x="342633" y="575729"/>
                  </a:cubicBezTo>
                  <a:cubicBezTo>
                    <a:pt x="347891" y="556450"/>
                    <a:pt x="351688" y="535711"/>
                    <a:pt x="354025" y="513511"/>
                  </a:cubicBezTo>
                  <a:cubicBezTo>
                    <a:pt x="356362" y="492480"/>
                    <a:pt x="359283" y="474370"/>
                    <a:pt x="362788" y="459181"/>
                  </a:cubicBezTo>
                  <a:cubicBezTo>
                    <a:pt x="366293" y="431139"/>
                    <a:pt x="368046" y="413613"/>
                    <a:pt x="368046" y="406603"/>
                  </a:cubicBezTo>
                  <a:cubicBezTo>
                    <a:pt x="369214" y="387908"/>
                    <a:pt x="368922" y="357530"/>
                    <a:pt x="367169" y="315468"/>
                  </a:cubicBezTo>
                  <a:cubicBezTo>
                    <a:pt x="365417" y="273405"/>
                    <a:pt x="363372" y="243027"/>
                    <a:pt x="361035" y="224332"/>
                  </a:cubicBezTo>
                  <a:cubicBezTo>
                    <a:pt x="356362" y="182270"/>
                    <a:pt x="352565" y="152184"/>
                    <a:pt x="349643" y="134074"/>
                  </a:cubicBezTo>
                  <a:cubicBezTo>
                    <a:pt x="346722" y="115963"/>
                    <a:pt x="342925" y="103987"/>
                    <a:pt x="338251" y="98145"/>
                  </a:cubicBezTo>
                  <a:cubicBezTo>
                    <a:pt x="335915" y="95808"/>
                    <a:pt x="333286" y="94640"/>
                    <a:pt x="330365" y="94640"/>
                  </a:cubicBezTo>
                  <a:cubicBezTo>
                    <a:pt x="327444" y="94640"/>
                    <a:pt x="323062" y="95224"/>
                    <a:pt x="317220" y="96393"/>
                  </a:cubicBezTo>
                  <a:cubicBezTo>
                    <a:pt x="317220" y="96393"/>
                    <a:pt x="308457" y="99314"/>
                    <a:pt x="290931" y="105156"/>
                  </a:cubicBezTo>
                  <a:cubicBezTo>
                    <a:pt x="282753" y="109829"/>
                    <a:pt x="269316" y="114795"/>
                    <a:pt x="250621" y="120053"/>
                  </a:cubicBezTo>
                  <a:cubicBezTo>
                    <a:pt x="231927" y="125311"/>
                    <a:pt x="219659" y="127940"/>
                    <a:pt x="213817" y="127940"/>
                  </a:cubicBezTo>
                  <a:cubicBezTo>
                    <a:pt x="203301" y="127940"/>
                    <a:pt x="192201" y="126187"/>
                    <a:pt x="180517" y="122682"/>
                  </a:cubicBezTo>
                  <a:cubicBezTo>
                    <a:pt x="166497" y="120345"/>
                    <a:pt x="153644" y="119761"/>
                    <a:pt x="141960" y="120929"/>
                  </a:cubicBezTo>
                  <a:cubicBezTo>
                    <a:pt x="132613" y="123266"/>
                    <a:pt x="127355" y="124434"/>
                    <a:pt x="126187" y="124434"/>
                  </a:cubicBezTo>
                  <a:cubicBezTo>
                    <a:pt x="121513" y="124434"/>
                    <a:pt x="118008" y="119761"/>
                    <a:pt x="115671" y="110413"/>
                  </a:cubicBezTo>
                  <a:cubicBezTo>
                    <a:pt x="114503" y="108077"/>
                    <a:pt x="113919" y="105156"/>
                    <a:pt x="113919" y="101650"/>
                  </a:cubicBezTo>
                  <a:cubicBezTo>
                    <a:pt x="113919" y="99314"/>
                    <a:pt x="116255" y="95808"/>
                    <a:pt x="120929" y="91135"/>
                  </a:cubicBezTo>
                  <a:cubicBezTo>
                    <a:pt x="125603" y="86461"/>
                    <a:pt x="129108" y="82956"/>
                    <a:pt x="131445" y="80619"/>
                  </a:cubicBezTo>
                  <a:cubicBezTo>
                    <a:pt x="144297" y="70104"/>
                    <a:pt x="155397" y="62509"/>
                    <a:pt x="164744" y="57835"/>
                  </a:cubicBezTo>
                  <a:cubicBezTo>
                    <a:pt x="188112" y="48488"/>
                    <a:pt x="202133" y="42646"/>
                    <a:pt x="206806" y="40309"/>
                  </a:cubicBezTo>
                  <a:cubicBezTo>
                    <a:pt x="262889" y="13436"/>
                    <a:pt x="300863" y="0"/>
                    <a:pt x="320725" y="0"/>
                  </a:cubicBezTo>
                  <a:close/>
                  <a:moveTo>
                    <a:pt x="140208" y="320725"/>
                  </a:moveTo>
                  <a:cubicBezTo>
                    <a:pt x="125018" y="320725"/>
                    <a:pt x="114503" y="323646"/>
                    <a:pt x="108661" y="329488"/>
                  </a:cubicBezTo>
                  <a:cubicBezTo>
                    <a:pt x="103987" y="334162"/>
                    <a:pt x="99314" y="357530"/>
                    <a:pt x="94640" y="399592"/>
                  </a:cubicBezTo>
                  <a:cubicBezTo>
                    <a:pt x="89967" y="441655"/>
                    <a:pt x="87630" y="477291"/>
                    <a:pt x="87630" y="506501"/>
                  </a:cubicBezTo>
                  <a:cubicBezTo>
                    <a:pt x="87630" y="526364"/>
                    <a:pt x="89382" y="537464"/>
                    <a:pt x="92888" y="539800"/>
                  </a:cubicBezTo>
                  <a:cubicBezTo>
                    <a:pt x="95224" y="540969"/>
                    <a:pt x="104571" y="533666"/>
                    <a:pt x="120929" y="517893"/>
                  </a:cubicBezTo>
                  <a:cubicBezTo>
                    <a:pt x="137287" y="502119"/>
                    <a:pt x="147802" y="490143"/>
                    <a:pt x="152476" y="481965"/>
                  </a:cubicBezTo>
                  <a:cubicBezTo>
                    <a:pt x="154813" y="477291"/>
                    <a:pt x="154813" y="473202"/>
                    <a:pt x="152476" y="469696"/>
                  </a:cubicBezTo>
                  <a:cubicBezTo>
                    <a:pt x="148971" y="466191"/>
                    <a:pt x="144589" y="458889"/>
                    <a:pt x="139331" y="447789"/>
                  </a:cubicBezTo>
                  <a:cubicBezTo>
                    <a:pt x="134073" y="436689"/>
                    <a:pt x="130276" y="426466"/>
                    <a:pt x="127939" y="417118"/>
                  </a:cubicBezTo>
                  <a:lnTo>
                    <a:pt x="119176" y="392582"/>
                  </a:lnTo>
                  <a:cubicBezTo>
                    <a:pt x="115671" y="385572"/>
                    <a:pt x="113919" y="380314"/>
                    <a:pt x="113919" y="376809"/>
                  </a:cubicBezTo>
                  <a:cubicBezTo>
                    <a:pt x="113919" y="372135"/>
                    <a:pt x="117424" y="368046"/>
                    <a:pt x="124434" y="364540"/>
                  </a:cubicBezTo>
                  <a:cubicBezTo>
                    <a:pt x="129108" y="362204"/>
                    <a:pt x="135826" y="355485"/>
                    <a:pt x="144589" y="344385"/>
                  </a:cubicBezTo>
                  <a:cubicBezTo>
                    <a:pt x="153352" y="333286"/>
                    <a:pt x="157149" y="326567"/>
                    <a:pt x="155981" y="324231"/>
                  </a:cubicBezTo>
                  <a:cubicBezTo>
                    <a:pt x="153644" y="321894"/>
                    <a:pt x="148387" y="320725"/>
                    <a:pt x="140208" y="3207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1C889C3-EC88-0E29-A29D-FDD14734B356}"/>
                </a:ext>
              </a:extLst>
            </p:cNvPr>
            <p:cNvSpPr txBox="1"/>
            <p:nvPr/>
          </p:nvSpPr>
          <p:spPr>
            <a:xfrm>
              <a:off x="8424226" y="-3896516"/>
              <a:ext cx="20155" cy="11566"/>
            </a:xfrm>
            <a:custGeom>
              <a:avLst/>
              <a:gdLst/>
              <a:ahLst/>
              <a:cxnLst/>
              <a:rect l="l" t="t" r="r" b="b"/>
              <a:pathLst>
                <a:path w="20155" h="11566">
                  <a:moveTo>
                    <a:pt x="19279" y="0"/>
                  </a:moveTo>
                  <a:cubicBezTo>
                    <a:pt x="20447" y="0"/>
                    <a:pt x="20447" y="1752"/>
                    <a:pt x="19279" y="5257"/>
                  </a:cubicBezTo>
                  <a:cubicBezTo>
                    <a:pt x="15774" y="12268"/>
                    <a:pt x="10516" y="13436"/>
                    <a:pt x="3505" y="8763"/>
                  </a:cubicBezTo>
                  <a:cubicBezTo>
                    <a:pt x="1169" y="7594"/>
                    <a:pt x="0" y="6426"/>
                    <a:pt x="0" y="5257"/>
                  </a:cubicBezTo>
                  <a:cubicBezTo>
                    <a:pt x="0" y="4089"/>
                    <a:pt x="1169" y="3505"/>
                    <a:pt x="3505" y="3505"/>
                  </a:cubicBezTo>
                  <a:lnTo>
                    <a:pt x="12268" y="1752"/>
                  </a:lnTo>
                  <a:cubicBezTo>
                    <a:pt x="15774" y="584"/>
                    <a:pt x="18110" y="0"/>
                    <a:pt x="1927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59305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980CC368-CF3B-AC03-3137-59BC1DA09886}"/>
              </a:ext>
            </a:extLst>
          </p:cNvPr>
          <p:cNvGrpSpPr/>
          <p:nvPr/>
        </p:nvGrpSpPr>
        <p:grpSpPr>
          <a:xfrm>
            <a:off x="1392044" y="597675"/>
            <a:ext cx="9407911" cy="2646878"/>
            <a:chOff x="1628652" y="1054875"/>
            <a:chExt cx="9407911" cy="264687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6ABA39E-C181-B6F7-1C97-FF828115EDE8}"/>
                </a:ext>
              </a:extLst>
            </p:cNvPr>
            <p:cNvSpPr txBox="1"/>
            <p:nvPr/>
          </p:nvSpPr>
          <p:spPr>
            <a:xfrm>
              <a:off x="1628652" y="1162209"/>
              <a:ext cx="230864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新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0F0C701-1400-6328-6691-4944778D7FAD}"/>
                </a:ext>
              </a:extLst>
            </p:cNvPr>
            <p:cNvSpPr txBox="1"/>
            <p:nvPr/>
          </p:nvSpPr>
          <p:spPr>
            <a:xfrm>
              <a:off x="2843139" y="1270319"/>
              <a:ext cx="230864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征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70F62CB-47A7-ECAB-F6AF-9267D0AFFECC}"/>
                </a:ext>
              </a:extLst>
            </p:cNvPr>
            <p:cNvSpPr txBox="1"/>
            <p:nvPr/>
          </p:nvSpPr>
          <p:spPr>
            <a:xfrm>
              <a:off x="4359552" y="1359219"/>
              <a:ext cx="230864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程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83E60FC-B3DE-B2A4-9377-5E18E1DCD8AF}"/>
                </a:ext>
              </a:extLst>
            </p:cNvPr>
            <p:cNvSpPr txBox="1"/>
            <p:nvPr/>
          </p:nvSpPr>
          <p:spPr>
            <a:xfrm>
              <a:off x="6254888" y="1339872"/>
              <a:ext cx="230864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再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FDF7AE1-B267-9FC6-CAE0-949E924BF35C}"/>
                </a:ext>
              </a:extLst>
            </p:cNvPr>
            <p:cNvSpPr txBox="1"/>
            <p:nvPr/>
          </p:nvSpPr>
          <p:spPr>
            <a:xfrm>
              <a:off x="7357992" y="1124428"/>
              <a:ext cx="2308645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出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EC8FD17-5070-E62D-67E9-003725E93914}"/>
                </a:ext>
              </a:extLst>
            </p:cNvPr>
            <p:cNvSpPr txBox="1"/>
            <p:nvPr/>
          </p:nvSpPr>
          <p:spPr>
            <a:xfrm>
              <a:off x="8296710" y="1054875"/>
              <a:ext cx="2739853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rPr>
                <a:t>发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2571588B-C0D5-5666-4405-CB727170345F}"/>
              </a:ext>
            </a:extLst>
          </p:cNvPr>
          <p:cNvSpPr txBox="1"/>
          <p:nvPr/>
        </p:nvSpPr>
        <p:spPr>
          <a:xfrm>
            <a:off x="3057827" y="2631995"/>
            <a:ext cx="230864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rPr>
              <a:t>谢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4C5EDF5-6C1A-116D-390D-7BB0C755FB03}"/>
              </a:ext>
            </a:extLst>
          </p:cNvPr>
          <p:cNvSpPr txBox="1"/>
          <p:nvPr/>
        </p:nvSpPr>
        <p:spPr>
          <a:xfrm>
            <a:off x="4456458" y="2631995"/>
            <a:ext cx="230864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rPr>
              <a:t>谢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48894A1-89DF-EA28-6ECD-5A79B3417B2A}"/>
              </a:ext>
            </a:extLst>
          </p:cNvPr>
          <p:cNvSpPr txBox="1"/>
          <p:nvPr/>
        </p:nvSpPr>
        <p:spPr>
          <a:xfrm>
            <a:off x="5737642" y="2631995"/>
            <a:ext cx="230864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rPr>
              <a:t>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82129E2-6711-B660-EF90-F94FB1C0F75E}"/>
              </a:ext>
            </a:extLst>
          </p:cNvPr>
          <p:cNvSpPr txBox="1"/>
          <p:nvPr/>
        </p:nvSpPr>
        <p:spPr>
          <a:xfrm>
            <a:off x="7121384" y="2631995"/>
            <a:ext cx="230864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演示夏行楷" panose="00000500000000000000" pitchFamily="2" charset="-122"/>
                <a:ea typeface="演示夏行楷" panose="00000500000000000000" pitchFamily="2" charset="-122"/>
              </a:rPr>
              <a:t>看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5AE1922-DF8B-3C3C-9157-BF1E8863E114}"/>
              </a:ext>
            </a:extLst>
          </p:cNvPr>
          <p:cNvGrpSpPr/>
          <p:nvPr/>
        </p:nvGrpSpPr>
        <p:grpSpPr>
          <a:xfrm>
            <a:off x="6355946" y="5044314"/>
            <a:ext cx="2714928" cy="788202"/>
            <a:chOff x="3265365" y="1200540"/>
            <a:chExt cx="5672529" cy="1646857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D4ED924-19FA-291C-26E3-D6D2BF76FB73}"/>
                </a:ext>
              </a:extLst>
            </p:cNvPr>
            <p:cNvGrpSpPr/>
            <p:nvPr/>
          </p:nvGrpSpPr>
          <p:grpSpPr>
            <a:xfrm>
              <a:off x="6430727" y="1632426"/>
              <a:ext cx="1384215" cy="1097197"/>
              <a:chOff x="6282568" y="-3831670"/>
              <a:chExt cx="1430559" cy="1133932"/>
            </a:xfrm>
            <a:gradFill>
              <a:gsLst>
                <a:gs pos="100000">
                  <a:srgbClr val="284BDC"/>
                </a:gs>
                <a:gs pos="0">
                  <a:srgbClr val="1F8AE1"/>
                </a:gs>
              </a:gsLst>
              <a:lin ang="5400000" scaled="1"/>
            </a:gradFill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72EDE4F-7D0F-511F-D3FB-081087A7F3AE}"/>
                  </a:ext>
                </a:extLst>
              </p:cNvPr>
              <p:cNvSpPr txBox="1"/>
              <p:nvPr/>
            </p:nvSpPr>
            <p:spPr>
              <a:xfrm>
                <a:off x="6625347" y="-3831670"/>
                <a:ext cx="1087780" cy="1133932"/>
              </a:xfrm>
              <a:custGeom>
                <a:avLst/>
                <a:gdLst/>
                <a:ahLst/>
                <a:cxnLst/>
                <a:rect l="l" t="t" r="r" b="b"/>
                <a:pathLst>
                  <a:path w="1087780" h="1133932">
                    <a:moveTo>
                      <a:pt x="614578" y="0"/>
                    </a:moveTo>
                    <a:cubicBezTo>
                      <a:pt x="626262" y="0"/>
                      <a:pt x="635609" y="1460"/>
                      <a:pt x="642620" y="4381"/>
                    </a:cubicBezTo>
                    <a:cubicBezTo>
                      <a:pt x="649630" y="7302"/>
                      <a:pt x="657225" y="12268"/>
                      <a:pt x="665404" y="19278"/>
                    </a:cubicBezTo>
                    <a:lnTo>
                      <a:pt x="686435" y="36804"/>
                    </a:lnTo>
                    <a:cubicBezTo>
                      <a:pt x="695782" y="44983"/>
                      <a:pt x="702208" y="53454"/>
                      <a:pt x="705713" y="62217"/>
                    </a:cubicBezTo>
                    <a:cubicBezTo>
                      <a:pt x="709219" y="70980"/>
                      <a:pt x="711555" y="88214"/>
                      <a:pt x="712724" y="113919"/>
                    </a:cubicBezTo>
                    <a:lnTo>
                      <a:pt x="717982" y="170002"/>
                    </a:lnTo>
                    <a:cubicBezTo>
                      <a:pt x="720318" y="185191"/>
                      <a:pt x="717398" y="212064"/>
                      <a:pt x="709219" y="250622"/>
                    </a:cubicBezTo>
                    <a:cubicBezTo>
                      <a:pt x="704545" y="270484"/>
                      <a:pt x="695782" y="295605"/>
                      <a:pt x="682930" y="325983"/>
                    </a:cubicBezTo>
                    <a:cubicBezTo>
                      <a:pt x="670077" y="356362"/>
                      <a:pt x="659562" y="375641"/>
                      <a:pt x="651383" y="383819"/>
                    </a:cubicBezTo>
                    <a:cubicBezTo>
                      <a:pt x="646709" y="388493"/>
                      <a:pt x="644372" y="391998"/>
                      <a:pt x="644372" y="394335"/>
                    </a:cubicBezTo>
                    <a:cubicBezTo>
                      <a:pt x="644372" y="396672"/>
                      <a:pt x="629768" y="412445"/>
                      <a:pt x="600557" y="441655"/>
                    </a:cubicBezTo>
                    <a:cubicBezTo>
                      <a:pt x="585368" y="458013"/>
                      <a:pt x="573392" y="469405"/>
                      <a:pt x="564629" y="475831"/>
                    </a:cubicBezTo>
                    <a:cubicBezTo>
                      <a:pt x="555866" y="482257"/>
                      <a:pt x="549148" y="485470"/>
                      <a:pt x="544474" y="485470"/>
                    </a:cubicBezTo>
                    <a:cubicBezTo>
                      <a:pt x="539801" y="485470"/>
                      <a:pt x="532498" y="488099"/>
                      <a:pt x="522567" y="493357"/>
                    </a:cubicBezTo>
                    <a:cubicBezTo>
                      <a:pt x="512635" y="498615"/>
                      <a:pt x="498907" y="507670"/>
                      <a:pt x="481381" y="520522"/>
                    </a:cubicBezTo>
                    <a:lnTo>
                      <a:pt x="462102" y="532790"/>
                    </a:lnTo>
                    <a:lnTo>
                      <a:pt x="437566" y="529285"/>
                    </a:lnTo>
                    <a:cubicBezTo>
                      <a:pt x="428218" y="528117"/>
                      <a:pt x="421208" y="527825"/>
                      <a:pt x="416534" y="528409"/>
                    </a:cubicBezTo>
                    <a:cubicBezTo>
                      <a:pt x="411861" y="528993"/>
                      <a:pt x="408940" y="530453"/>
                      <a:pt x="407771" y="532790"/>
                    </a:cubicBezTo>
                    <a:cubicBezTo>
                      <a:pt x="406603" y="533959"/>
                      <a:pt x="405435" y="535419"/>
                      <a:pt x="404266" y="537172"/>
                    </a:cubicBezTo>
                    <a:cubicBezTo>
                      <a:pt x="403098" y="538924"/>
                      <a:pt x="402514" y="540385"/>
                      <a:pt x="402514" y="541553"/>
                    </a:cubicBezTo>
                    <a:cubicBezTo>
                      <a:pt x="402514" y="542722"/>
                      <a:pt x="404266" y="543306"/>
                      <a:pt x="407771" y="543306"/>
                    </a:cubicBezTo>
                    <a:cubicBezTo>
                      <a:pt x="412445" y="543306"/>
                      <a:pt x="421500" y="547395"/>
                      <a:pt x="434937" y="555574"/>
                    </a:cubicBezTo>
                    <a:cubicBezTo>
                      <a:pt x="448373" y="563753"/>
                      <a:pt x="459765" y="571932"/>
                      <a:pt x="469113" y="580110"/>
                    </a:cubicBezTo>
                    <a:cubicBezTo>
                      <a:pt x="493649" y="602310"/>
                      <a:pt x="508254" y="639115"/>
                      <a:pt x="512927" y="690524"/>
                    </a:cubicBezTo>
                    <a:lnTo>
                      <a:pt x="514680" y="725576"/>
                    </a:lnTo>
                    <a:cubicBezTo>
                      <a:pt x="514680" y="743102"/>
                      <a:pt x="512927" y="756539"/>
                      <a:pt x="509422" y="765886"/>
                    </a:cubicBezTo>
                    <a:cubicBezTo>
                      <a:pt x="508254" y="775233"/>
                      <a:pt x="507085" y="788670"/>
                      <a:pt x="505917" y="806196"/>
                    </a:cubicBezTo>
                    <a:cubicBezTo>
                      <a:pt x="504749" y="823722"/>
                      <a:pt x="504164" y="841832"/>
                      <a:pt x="504164" y="860526"/>
                    </a:cubicBezTo>
                    <a:cubicBezTo>
                      <a:pt x="506501" y="899084"/>
                      <a:pt x="511175" y="923620"/>
                      <a:pt x="518185" y="934136"/>
                    </a:cubicBezTo>
                    <a:cubicBezTo>
                      <a:pt x="524027" y="943483"/>
                      <a:pt x="551485" y="953998"/>
                      <a:pt x="600557" y="965682"/>
                    </a:cubicBezTo>
                    <a:cubicBezTo>
                      <a:pt x="628599" y="972693"/>
                      <a:pt x="651967" y="976198"/>
                      <a:pt x="670661" y="976198"/>
                    </a:cubicBezTo>
                    <a:cubicBezTo>
                      <a:pt x="690524" y="976198"/>
                      <a:pt x="714476" y="972693"/>
                      <a:pt x="742518" y="965682"/>
                    </a:cubicBezTo>
                    <a:cubicBezTo>
                      <a:pt x="764718" y="959840"/>
                      <a:pt x="782536" y="954290"/>
                      <a:pt x="795972" y="949033"/>
                    </a:cubicBezTo>
                    <a:cubicBezTo>
                      <a:pt x="809409" y="943775"/>
                      <a:pt x="824890" y="936472"/>
                      <a:pt x="842416" y="927125"/>
                    </a:cubicBezTo>
                    <a:cubicBezTo>
                      <a:pt x="906678" y="892073"/>
                      <a:pt x="945820" y="855269"/>
                      <a:pt x="959840" y="816711"/>
                    </a:cubicBezTo>
                    <a:cubicBezTo>
                      <a:pt x="969188" y="794512"/>
                      <a:pt x="973861" y="767639"/>
                      <a:pt x="973861" y="736092"/>
                    </a:cubicBezTo>
                    <a:cubicBezTo>
                      <a:pt x="973861" y="726745"/>
                      <a:pt x="973277" y="720318"/>
                      <a:pt x="972109" y="716813"/>
                    </a:cubicBezTo>
                    <a:cubicBezTo>
                      <a:pt x="970940" y="710971"/>
                      <a:pt x="970356" y="697535"/>
                      <a:pt x="970356" y="676503"/>
                    </a:cubicBezTo>
                    <a:cubicBezTo>
                      <a:pt x="970356" y="643788"/>
                      <a:pt x="971524" y="626262"/>
                      <a:pt x="973861" y="623925"/>
                    </a:cubicBezTo>
                    <a:cubicBezTo>
                      <a:pt x="976198" y="622757"/>
                      <a:pt x="979411" y="626554"/>
                      <a:pt x="983501" y="635317"/>
                    </a:cubicBezTo>
                    <a:cubicBezTo>
                      <a:pt x="987590" y="644080"/>
                      <a:pt x="989635" y="650799"/>
                      <a:pt x="989635" y="655472"/>
                    </a:cubicBezTo>
                    <a:cubicBezTo>
                      <a:pt x="989635" y="657809"/>
                      <a:pt x="991971" y="658393"/>
                      <a:pt x="996645" y="657225"/>
                    </a:cubicBezTo>
                    <a:lnTo>
                      <a:pt x="998398" y="657225"/>
                    </a:lnTo>
                    <a:cubicBezTo>
                      <a:pt x="1001903" y="657225"/>
                      <a:pt x="1005992" y="662483"/>
                      <a:pt x="1010666" y="672998"/>
                    </a:cubicBezTo>
                    <a:cubicBezTo>
                      <a:pt x="1015339" y="684682"/>
                      <a:pt x="1020013" y="691693"/>
                      <a:pt x="1024687" y="694029"/>
                    </a:cubicBezTo>
                    <a:cubicBezTo>
                      <a:pt x="1031697" y="697535"/>
                      <a:pt x="1040460" y="710387"/>
                      <a:pt x="1050976" y="732587"/>
                    </a:cubicBezTo>
                    <a:cubicBezTo>
                      <a:pt x="1061491" y="754786"/>
                      <a:pt x="1067917" y="772896"/>
                      <a:pt x="1070254" y="786917"/>
                    </a:cubicBezTo>
                    <a:cubicBezTo>
                      <a:pt x="1070254" y="793928"/>
                      <a:pt x="1072591" y="806780"/>
                      <a:pt x="1077265" y="825474"/>
                    </a:cubicBezTo>
                    <a:cubicBezTo>
                      <a:pt x="1080770" y="841832"/>
                      <a:pt x="1083691" y="858482"/>
                      <a:pt x="1086028" y="875423"/>
                    </a:cubicBezTo>
                    <a:cubicBezTo>
                      <a:pt x="1088365" y="892365"/>
                      <a:pt x="1088365" y="900836"/>
                      <a:pt x="1086028" y="900836"/>
                    </a:cubicBezTo>
                    <a:cubicBezTo>
                      <a:pt x="1083691" y="900836"/>
                      <a:pt x="1082522" y="912520"/>
                      <a:pt x="1082522" y="935888"/>
                    </a:cubicBezTo>
                    <a:cubicBezTo>
                      <a:pt x="1082522" y="956919"/>
                      <a:pt x="1081354" y="970940"/>
                      <a:pt x="1079017" y="977951"/>
                    </a:cubicBezTo>
                    <a:cubicBezTo>
                      <a:pt x="1076680" y="984961"/>
                      <a:pt x="1068794" y="997521"/>
                      <a:pt x="1055357" y="1015632"/>
                    </a:cubicBezTo>
                    <a:cubicBezTo>
                      <a:pt x="1041921" y="1033742"/>
                      <a:pt x="1032281" y="1044549"/>
                      <a:pt x="1026439" y="1048055"/>
                    </a:cubicBezTo>
                    <a:cubicBezTo>
                      <a:pt x="1025271" y="1049223"/>
                      <a:pt x="1022934" y="1050976"/>
                      <a:pt x="1019429" y="1053312"/>
                    </a:cubicBezTo>
                    <a:cubicBezTo>
                      <a:pt x="1015924" y="1055649"/>
                      <a:pt x="1013003" y="1058570"/>
                      <a:pt x="1010666" y="1062075"/>
                    </a:cubicBezTo>
                    <a:cubicBezTo>
                      <a:pt x="991971" y="1077265"/>
                      <a:pt x="977366" y="1086028"/>
                      <a:pt x="966851" y="1088364"/>
                    </a:cubicBezTo>
                    <a:lnTo>
                      <a:pt x="938809" y="1100633"/>
                    </a:lnTo>
                    <a:cubicBezTo>
                      <a:pt x="929462" y="1106475"/>
                      <a:pt x="922452" y="1109396"/>
                      <a:pt x="917778" y="1109396"/>
                    </a:cubicBezTo>
                    <a:cubicBezTo>
                      <a:pt x="914273" y="1109396"/>
                      <a:pt x="906678" y="1111732"/>
                      <a:pt x="894994" y="1116406"/>
                    </a:cubicBezTo>
                    <a:cubicBezTo>
                      <a:pt x="869289" y="1128090"/>
                      <a:pt x="835990" y="1133932"/>
                      <a:pt x="795096" y="1133932"/>
                    </a:cubicBezTo>
                    <a:cubicBezTo>
                      <a:pt x="775233" y="1133932"/>
                      <a:pt x="755078" y="1132764"/>
                      <a:pt x="734631" y="1130427"/>
                    </a:cubicBezTo>
                    <a:cubicBezTo>
                      <a:pt x="714184" y="1128090"/>
                      <a:pt x="702792" y="1125753"/>
                      <a:pt x="700456" y="1123416"/>
                    </a:cubicBezTo>
                    <a:cubicBezTo>
                      <a:pt x="700456" y="1121080"/>
                      <a:pt x="698119" y="1119911"/>
                      <a:pt x="693445" y="1119911"/>
                    </a:cubicBezTo>
                    <a:cubicBezTo>
                      <a:pt x="688772" y="1119911"/>
                      <a:pt x="682930" y="1117574"/>
                      <a:pt x="675919" y="1112901"/>
                    </a:cubicBezTo>
                    <a:cubicBezTo>
                      <a:pt x="667740" y="1108227"/>
                      <a:pt x="656641" y="1104138"/>
                      <a:pt x="642620" y="1100633"/>
                    </a:cubicBezTo>
                    <a:cubicBezTo>
                      <a:pt x="628599" y="1095959"/>
                      <a:pt x="621005" y="1093038"/>
                      <a:pt x="619836" y="1091870"/>
                    </a:cubicBezTo>
                    <a:lnTo>
                      <a:pt x="590042" y="1083107"/>
                    </a:lnTo>
                    <a:cubicBezTo>
                      <a:pt x="558495" y="1072591"/>
                      <a:pt x="528701" y="1056818"/>
                      <a:pt x="500659" y="1035786"/>
                    </a:cubicBezTo>
                    <a:cubicBezTo>
                      <a:pt x="487807" y="1024102"/>
                      <a:pt x="472618" y="1006576"/>
                      <a:pt x="455092" y="983208"/>
                    </a:cubicBezTo>
                    <a:cubicBezTo>
                      <a:pt x="437566" y="959840"/>
                      <a:pt x="424713" y="938809"/>
                      <a:pt x="416534" y="920115"/>
                    </a:cubicBezTo>
                    <a:cubicBezTo>
                      <a:pt x="411861" y="909599"/>
                      <a:pt x="408063" y="897039"/>
                      <a:pt x="405143" y="882434"/>
                    </a:cubicBezTo>
                    <a:cubicBezTo>
                      <a:pt x="402222" y="867829"/>
                      <a:pt x="401345" y="859358"/>
                      <a:pt x="402514" y="857021"/>
                    </a:cubicBezTo>
                    <a:lnTo>
                      <a:pt x="404266" y="807948"/>
                    </a:lnTo>
                    <a:cubicBezTo>
                      <a:pt x="406603" y="770560"/>
                      <a:pt x="409524" y="740181"/>
                      <a:pt x="413029" y="716813"/>
                    </a:cubicBezTo>
                    <a:cubicBezTo>
                      <a:pt x="417703" y="684098"/>
                      <a:pt x="420040" y="662483"/>
                      <a:pt x="420040" y="651967"/>
                    </a:cubicBezTo>
                    <a:cubicBezTo>
                      <a:pt x="420040" y="633273"/>
                      <a:pt x="417119" y="618083"/>
                      <a:pt x="411277" y="606399"/>
                    </a:cubicBezTo>
                    <a:cubicBezTo>
                      <a:pt x="405435" y="599389"/>
                      <a:pt x="400761" y="595884"/>
                      <a:pt x="397256" y="595884"/>
                    </a:cubicBezTo>
                    <a:cubicBezTo>
                      <a:pt x="390245" y="595884"/>
                      <a:pt x="383819" y="604647"/>
                      <a:pt x="377977" y="622173"/>
                    </a:cubicBezTo>
                    <a:lnTo>
                      <a:pt x="363956" y="655472"/>
                    </a:lnTo>
                    <a:cubicBezTo>
                      <a:pt x="358114" y="664819"/>
                      <a:pt x="355193" y="671830"/>
                      <a:pt x="355193" y="676503"/>
                    </a:cubicBezTo>
                    <a:cubicBezTo>
                      <a:pt x="355193" y="680009"/>
                      <a:pt x="350228" y="691985"/>
                      <a:pt x="340296" y="712432"/>
                    </a:cubicBezTo>
                    <a:cubicBezTo>
                      <a:pt x="330365" y="732879"/>
                      <a:pt x="319557" y="752449"/>
                      <a:pt x="307873" y="771144"/>
                    </a:cubicBezTo>
                    <a:cubicBezTo>
                      <a:pt x="295021" y="793343"/>
                      <a:pt x="273113" y="821093"/>
                      <a:pt x="242151" y="854392"/>
                    </a:cubicBezTo>
                    <a:cubicBezTo>
                      <a:pt x="211188" y="887692"/>
                      <a:pt x="182854" y="914273"/>
                      <a:pt x="157150" y="934136"/>
                    </a:cubicBezTo>
                    <a:cubicBezTo>
                      <a:pt x="137287" y="950493"/>
                      <a:pt x="123558" y="960133"/>
                      <a:pt x="115964" y="963053"/>
                    </a:cubicBezTo>
                    <a:cubicBezTo>
                      <a:pt x="108369" y="965975"/>
                      <a:pt x="95224" y="967435"/>
                      <a:pt x="76530" y="967435"/>
                    </a:cubicBezTo>
                    <a:cubicBezTo>
                      <a:pt x="55499" y="967435"/>
                      <a:pt x="40310" y="965682"/>
                      <a:pt x="30962" y="962177"/>
                    </a:cubicBezTo>
                    <a:cubicBezTo>
                      <a:pt x="22784" y="957504"/>
                      <a:pt x="16650" y="952538"/>
                      <a:pt x="12560" y="947280"/>
                    </a:cubicBezTo>
                    <a:cubicBezTo>
                      <a:pt x="8471" y="942022"/>
                      <a:pt x="7010" y="937057"/>
                      <a:pt x="8179" y="932383"/>
                    </a:cubicBezTo>
                    <a:lnTo>
                      <a:pt x="8179" y="927125"/>
                    </a:lnTo>
                    <a:lnTo>
                      <a:pt x="4673" y="895578"/>
                    </a:lnTo>
                    <a:cubicBezTo>
                      <a:pt x="0" y="874547"/>
                      <a:pt x="-1169" y="864032"/>
                      <a:pt x="1168" y="864032"/>
                    </a:cubicBezTo>
                    <a:cubicBezTo>
                      <a:pt x="3505" y="864032"/>
                      <a:pt x="5842" y="860526"/>
                      <a:pt x="8179" y="853516"/>
                    </a:cubicBezTo>
                    <a:cubicBezTo>
                      <a:pt x="9347" y="848842"/>
                      <a:pt x="11976" y="845921"/>
                      <a:pt x="16065" y="844753"/>
                    </a:cubicBezTo>
                    <a:cubicBezTo>
                      <a:pt x="20155" y="843585"/>
                      <a:pt x="24536" y="844753"/>
                      <a:pt x="29210" y="848258"/>
                    </a:cubicBezTo>
                    <a:cubicBezTo>
                      <a:pt x="36220" y="855269"/>
                      <a:pt x="46736" y="859942"/>
                      <a:pt x="60757" y="862279"/>
                    </a:cubicBezTo>
                    <a:lnTo>
                      <a:pt x="67767" y="862279"/>
                    </a:lnTo>
                    <a:cubicBezTo>
                      <a:pt x="73609" y="862279"/>
                      <a:pt x="80035" y="860526"/>
                      <a:pt x="87046" y="857021"/>
                    </a:cubicBezTo>
                    <a:cubicBezTo>
                      <a:pt x="96393" y="851179"/>
                      <a:pt x="112750" y="838619"/>
                      <a:pt x="136118" y="819340"/>
                    </a:cubicBezTo>
                    <a:cubicBezTo>
                      <a:pt x="159486" y="800062"/>
                      <a:pt x="171170" y="789254"/>
                      <a:pt x="171170" y="786917"/>
                    </a:cubicBezTo>
                    <a:cubicBezTo>
                      <a:pt x="173507" y="782244"/>
                      <a:pt x="177889" y="775525"/>
                      <a:pt x="184315" y="766762"/>
                    </a:cubicBezTo>
                    <a:cubicBezTo>
                      <a:pt x="190741" y="757999"/>
                      <a:pt x="198044" y="748944"/>
                      <a:pt x="206222" y="739597"/>
                    </a:cubicBezTo>
                    <a:lnTo>
                      <a:pt x="216738" y="723824"/>
                    </a:lnTo>
                    <a:lnTo>
                      <a:pt x="230759" y="699287"/>
                    </a:lnTo>
                    <a:cubicBezTo>
                      <a:pt x="240106" y="686435"/>
                      <a:pt x="245364" y="676503"/>
                      <a:pt x="246532" y="669493"/>
                    </a:cubicBezTo>
                    <a:cubicBezTo>
                      <a:pt x="248869" y="664819"/>
                      <a:pt x="250037" y="661314"/>
                      <a:pt x="250037" y="658977"/>
                    </a:cubicBezTo>
                    <a:cubicBezTo>
                      <a:pt x="250037" y="656641"/>
                      <a:pt x="248285" y="652843"/>
                      <a:pt x="244780" y="647586"/>
                    </a:cubicBezTo>
                    <a:cubicBezTo>
                      <a:pt x="241274" y="642328"/>
                      <a:pt x="238353" y="638530"/>
                      <a:pt x="236017" y="636194"/>
                    </a:cubicBezTo>
                    <a:cubicBezTo>
                      <a:pt x="226669" y="621004"/>
                      <a:pt x="221412" y="608152"/>
                      <a:pt x="220243" y="597636"/>
                    </a:cubicBezTo>
                    <a:cubicBezTo>
                      <a:pt x="219075" y="588289"/>
                      <a:pt x="217030" y="580403"/>
                      <a:pt x="214109" y="573976"/>
                    </a:cubicBezTo>
                    <a:cubicBezTo>
                      <a:pt x="211188" y="567550"/>
                      <a:pt x="207391" y="564337"/>
                      <a:pt x="202717" y="564337"/>
                    </a:cubicBezTo>
                    <a:cubicBezTo>
                      <a:pt x="200380" y="564337"/>
                      <a:pt x="199212" y="562000"/>
                      <a:pt x="199212" y="557327"/>
                    </a:cubicBezTo>
                    <a:cubicBezTo>
                      <a:pt x="200380" y="553821"/>
                      <a:pt x="199212" y="549148"/>
                      <a:pt x="195707" y="543306"/>
                    </a:cubicBezTo>
                    <a:cubicBezTo>
                      <a:pt x="194538" y="542137"/>
                      <a:pt x="193954" y="539216"/>
                      <a:pt x="193954" y="534543"/>
                    </a:cubicBezTo>
                    <a:cubicBezTo>
                      <a:pt x="193954" y="526364"/>
                      <a:pt x="195123" y="518185"/>
                      <a:pt x="197459" y="510006"/>
                    </a:cubicBezTo>
                    <a:cubicBezTo>
                      <a:pt x="200965" y="498322"/>
                      <a:pt x="203009" y="480212"/>
                      <a:pt x="203593" y="455676"/>
                    </a:cubicBezTo>
                    <a:cubicBezTo>
                      <a:pt x="204178" y="431139"/>
                      <a:pt x="204470" y="415366"/>
                      <a:pt x="204470" y="408356"/>
                    </a:cubicBezTo>
                    <a:cubicBezTo>
                      <a:pt x="204470" y="354609"/>
                      <a:pt x="206222" y="315468"/>
                      <a:pt x="209728" y="290931"/>
                    </a:cubicBezTo>
                    <a:lnTo>
                      <a:pt x="221996" y="210312"/>
                    </a:lnTo>
                    <a:cubicBezTo>
                      <a:pt x="224333" y="186944"/>
                      <a:pt x="230759" y="147802"/>
                      <a:pt x="241274" y="92888"/>
                    </a:cubicBezTo>
                    <a:cubicBezTo>
                      <a:pt x="250622" y="48489"/>
                      <a:pt x="254127" y="24536"/>
                      <a:pt x="251790" y="21031"/>
                    </a:cubicBezTo>
                    <a:cubicBezTo>
                      <a:pt x="249453" y="15189"/>
                      <a:pt x="250037" y="12268"/>
                      <a:pt x="253543" y="12268"/>
                    </a:cubicBezTo>
                    <a:cubicBezTo>
                      <a:pt x="264058" y="12268"/>
                      <a:pt x="274282" y="16942"/>
                      <a:pt x="284213" y="26289"/>
                    </a:cubicBezTo>
                    <a:cubicBezTo>
                      <a:pt x="294144" y="35636"/>
                      <a:pt x="300279" y="45567"/>
                      <a:pt x="302615" y="56083"/>
                    </a:cubicBezTo>
                    <a:cubicBezTo>
                      <a:pt x="304952" y="67767"/>
                      <a:pt x="303784" y="106908"/>
                      <a:pt x="299110" y="173507"/>
                    </a:cubicBezTo>
                    <a:lnTo>
                      <a:pt x="297358" y="198044"/>
                    </a:lnTo>
                    <a:lnTo>
                      <a:pt x="330657" y="164744"/>
                    </a:lnTo>
                    <a:cubicBezTo>
                      <a:pt x="384403" y="110998"/>
                      <a:pt x="440487" y="66599"/>
                      <a:pt x="498907" y="31547"/>
                    </a:cubicBezTo>
                    <a:cubicBezTo>
                      <a:pt x="516433" y="22199"/>
                      <a:pt x="530746" y="15189"/>
                      <a:pt x="541845" y="10515"/>
                    </a:cubicBezTo>
                    <a:cubicBezTo>
                      <a:pt x="552945" y="5842"/>
                      <a:pt x="566090" y="2921"/>
                      <a:pt x="581279" y="1752"/>
                    </a:cubicBezTo>
                    <a:cubicBezTo>
                      <a:pt x="590626" y="584"/>
                      <a:pt x="601726" y="0"/>
                      <a:pt x="614578" y="0"/>
                    </a:cubicBezTo>
                    <a:close/>
                    <a:moveTo>
                      <a:pt x="593547" y="59588"/>
                    </a:moveTo>
                    <a:cubicBezTo>
                      <a:pt x="581863" y="59588"/>
                      <a:pt x="569011" y="63093"/>
                      <a:pt x="554990" y="70104"/>
                    </a:cubicBezTo>
                    <a:cubicBezTo>
                      <a:pt x="540969" y="77114"/>
                      <a:pt x="521690" y="89967"/>
                      <a:pt x="497154" y="108661"/>
                    </a:cubicBezTo>
                    <a:lnTo>
                      <a:pt x="451586" y="143713"/>
                    </a:lnTo>
                    <a:cubicBezTo>
                      <a:pt x="442239" y="153060"/>
                      <a:pt x="437566" y="157734"/>
                      <a:pt x="437566" y="157734"/>
                    </a:cubicBezTo>
                    <a:cubicBezTo>
                      <a:pt x="421208" y="169418"/>
                      <a:pt x="408940" y="184023"/>
                      <a:pt x="400761" y="201549"/>
                    </a:cubicBezTo>
                    <a:cubicBezTo>
                      <a:pt x="391414" y="215570"/>
                      <a:pt x="385572" y="223748"/>
                      <a:pt x="383235" y="226085"/>
                    </a:cubicBezTo>
                    <a:cubicBezTo>
                      <a:pt x="372719" y="240106"/>
                      <a:pt x="372135" y="247116"/>
                      <a:pt x="381482" y="247116"/>
                    </a:cubicBezTo>
                    <a:cubicBezTo>
                      <a:pt x="383819" y="247116"/>
                      <a:pt x="388493" y="251498"/>
                      <a:pt x="395503" y="260261"/>
                    </a:cubicBezTo>
                    <a:cubicBezTo>
                      <a:pt x="402514" y="269024"/>
                      <a:pt x="407187" y="276911"/>
                      <a:pt x="409524" y="283921"/>
                    </a:cubicBezTo>
                    <a:cubicBezTo>
                      <a:pt x="416534" y="299110"/>
                      <a:pt x="420040" y="332410"/>
                      <a:pt x="420040" y="383819"/>
                    </a:cubicBezTo>
                    <a:cubicBezTo>
                      <a:pt x="420040" y="400177"/>
                      <a:pt x="420332" y="411569"/>
                      <a:pt x="420916" y="417995"/>
                    </a:cubicBezTo>
                    <a:cubicBezTo>
                      <a:pt x="421500" y="424421"/>
                      <a:pt x="424129" y="427634"/>
                      <a:pt x="428803" y="427634"/>
                    </a:cubicBezTo>
                    <a:cubicBezTo>
                      <a:pt x="441655" y="427634"/>
                      <a:pt x="462102" y="410108"/>
                      <a:pt x="490144" y="375056"/>
                    </a:cubicBezTo>
                    <a:cubicBezTo>
                      <a:pt x="536880" y="320142"/>
                      <a:pt x="572516" y="256464"/>
                      <a:pt x="597052" y="184023"/>
                    </a:cubicBezTo>
                    <a:cubicBezTo>
                      <a:pt x="602894" y="166497"/>
                      <a:pt x="607860" y="148679"/>
                      <a:pt x="611949" y="130569"/>
                    </a:cubicBezTo>
                    <a:cubicBezTo>
                      <a:pt x="616039" y="112458"/>
                      <a:pt x="617499" y="99898"/>
                      <a:pt x="616331" y="92888"/>
                    </a:cubicBezTo>
                    <a:cubicBezTo>
                      <a:pt x="615162" y="90551"/>
                      <a:pt x="614578" y="87338"/>
                      <a:pt x="614578" y="83248"/>
                    </a:cubicBezTo>
                    <a:cubicBezTo>
                      <a:pt x="614578" y="79159"/>
                      <a:pt x="613994" y="75362"/>
                      <a:pt x="612826" y="71856"/>
                    </a:cubicBezTo>
                    <a:lnTo>
                      <a:pt x="611073" y="59588"/>
                    </a:lnTo>
                    <a:lnTo>
                      <a:pt x="593547" y="59588"/>
                    </a:lnTo>
                    <a:close/>
                    <a:moveTo>
                      <a:pt x="362204" y="299695"/>
                    </a:moveTo>
                    <a:cubicBezTo>
                      <a:pt x="359867" y="299695"/>
                      <a:pt x="356362" y="304368"/>
                      <a:pt x="351688" y="313715"/>
                    </a:cubicBezTo>
                    <a:cubicBezTo>
                      <a:pt x="345846" y="325399"/>
                      <a:pt x="342925" y="338836"/>
                      <a:pt x="342925" y="354025"/>
                    </a:cubicBezTo>
                    <a:cubicBezTo>
                      <a:pt x="342925" y="363372"/>
                      <a:pt x="344094" y="369799"/>
                      <a:pt x="346430" y="373304"/>
                    </a:cubicBezTo>
                    <a:cubicBezTo>
                      <a:pt x="351104" y="380314"/>
                      <a:pt x="353441" y="383235"/>
                      <a:pt x="353441" y="382067"/>
                    </a:cubicBezTo>
                    <a:cubicBezTo>
                      <a:pt x="354609" y="380898"/>
                      <a:pt x="356654" y="371551"/>
                      <a:pt x="359575" y="354025"/>
                    </a:cubicBezTo>
                    <a:cubicBezTo>
                      <a:pt x="362496" y="336499"/>
                      <a:pt x="364541" y="322478"/>
                      <a:pt x="365709" y="311963"/>
                    </a:cubicBezTo>
                    <a:cubicBezTo>
                      <a:pt x="365709" y="303784"/>
                      <a:pt x="364541" y="299695"/>
                      <a:pt x="362204" y="299695"/>
                    </a:cubicBezTo>
                    <a:close/>
                    <a:moveTo>
                      <a:pt x="314007" y="332994"/>
                    </a:moveTo>
                    <a:cubicBezTo>
                      <a:pt x="312255" y="332994"/>
                      <a:pt x="309626" y="335915"/>
                      <a:pt x="306121" y="341757"/>
                    </a:cubicBezTo>
                    <a:cubicBezTo>
                      <a:pt x="299110" y="354609"/>
                      <a:pt x="293560" y="375641"/>
                      <a:pt x="289471" y="404850"/>
                    </a:cubicBezTo>
                    <a:cubicBezTo>
                      <a:pt x="285382" y="434060"/>
                      <a:pt x="283337" y="462686"/>
                      <a:pt x="283337" y="490728"/>
                    </a:cubicBezTo>
                    <a:cubicBezTo>
                      <a:pt x="283337" y="517601"/>
                      <a:pt x="284505" y="535711"/>
                      <a:pt x="286842" y="545058"/>
                    </a:cubicBezTo>
                    <a:cubicBezTo>
                      <a:pt x="291516" y="560248"/>
                      <a:pt x="294437" y="567258"/>
                      <a:pt x="295605" y="566090"/>
                    </a:cubicBezTo>
                    <a:cubicBezTo>
                      <a:pt x="297942" y="566090"/>
                      <a:pt x="302615" y="554990"/>
                      <a:pt x="309626" y="532790"/>
                    </a:cubicBezTo>
                    <a:lnTo>
                      <a:pt x="325399" y="492480"/>
                    </a:lnTo>
                    <a:cubicBezTo>
                      <a:pt x="327736" y="485470"/>
                      <a:pt x="328904" y="476123"/>
                      <a:pt x="328904" y="464439"/>
                    </a:cubicBezTo>
                    <a:lnTo>
                      <a:pt x="328904" y="455676"/>
                    </a:lnTo>
                    <a:cubicBezTo>
                      <a:pt x="328904" y="447497"/>
                      <a:pt x="326568" y="440487"/>
                      <a:pt x="321894" y="434645"/>
                    </a:cubicBezTo>
                    <a:cubicBezTo>
                      <a:pt x="317220" y="429971"/>
                      <a:pt x="314591" y="424421"/>
                      <a:pt x="314007" y="417995"/>
                    </a:cubicBezTo>
                    <a:cubicBezTo>
                      <a:pt x="313423" y="411569"/>
                      <a:pt x="313131" y="401929"/>
                      <a:pt x="313131" y="389077"/>
                    </a:cubicBezTo>
                    <a:lnTo>
                      <a:pt x="314884" y="343509"/>
                    </a:lnTo>
                    <a:cubicBezTo>
                      <a:pt x="316052" y="336499"/>
                      <a:pt x="315760" y="332994"/>
                      <a:pt x="314007" y="33299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17EADA9-6C07-76B8-A41E-F113D71953FA}"/>
                  </a:ext>
                </a:extLst>
              </p:cNvPr>
              <p:cNvSpPr txBox="1"/>
              <p:nvPr/>
            </p:nvSpPr>
            <p:spPr>
              <a:xfrm>
                <a:off x="6282568" y="-3696720"/>
                <a:ext cx="433330" cy="592379"/>
              </a:xfrm>
              <a:custGeom>
                <a:avLst/>
                <a:gdLst/>
                <a:ahLst/>
                <a:cxnLst/>
                <a:rect l="l" t="t" r="r" b="b"/>
                <a:pathLst>
                  <a:path w="433330" h="592379">
                    <a:moveTo>
                      <a:pt x="308895" y="0"/>
                    </a:moveTo>
                    <a:lnTo>
                      <a:pt x="384257" y="8763"/>
                    </a:lnTo>
                    <a:cubicBezTo>
                      <a:pt x="392436" y="9931"/>
                      <a:pt x="400615" y="17526"/>
                      <a:pt x="408793" y="31547"/>
                    </a:cubicBezTo>
                    <a:cubicBezTo>
                      <a:pt x="413467" y="40894"/>
                      <a:pt x="415804" y="50825"/>
                      <a:pt x="415804" y="61341"/>
                    </a:cubicBezTo>
                    <a:cubicBezTo>
                      <a:pt x="415804" y="80036"/>
                      <a:pt x="408793" y="109245"/>
                      <a:pt x="394773" y="148971"/>
                    </a:cubicBezTo>
                    <a:cubicBezTo>
                      <a:pt x="380752" y="188697"/>
                      <a:pt x="363810" y="229006"/>
                      <a:pt x="343947" y="269900"/>
                    </a:cubicBezTo>
                    <a:cubicBezTo>
                      <a:pt x="329926" y="294437"/>
                      <a:pt x="322916" y="309042"/>
                      <a:pt x="322916" y="313715"/>
                    </a:cubicBezTo>
                    <a:cubicBezTo>
                      <a:pt x="322916" y="316052"/>
                      <a:pt x="327005" y="322478"/>
                      <a:pt x="335184" y="332994"/>
                    </a:cubicBezTo>
                    <a:lnTo>
                      <a:pt x="352710" y="361036"/>
                    </a:lnTo>
                    <a:cubicBezTo>
                      <a:pt x="358552" y="372720"/>
                      <a:pt x="370236" y="389661"/>
                      <a:pt x="387762" y="411861"/>
                    </a:cubicBezTo>
                    <a:cubicBezTo>
                      <a:pt x="400615" y="428219"/>
                      <a:pt x="409378" y="445160"/>
                      <a:pt x="414051" y="462686"/>
                    </a:cubicBezTo>
                    <a:lnTo>
                      <a:pt x="422814" y="492481"/>
                    </a:lnTo>
                    <a:cubicBezTo>
                      <a:pt x="426319" y="501828"/>
                      <a:pt x="429240" y="512928"/>
                      <a:pt x="431577" y="525780"/>
                    </a:cubicBezTo>
                    <a:lnTo>
                      <a:pt x="433330" y="545059"/>
                    </a:lnTo>
                    <a:lnTo>
                      <a:pt x="408793" y="569595"/>
                    </a:lnTo>
                    <a:cubicBezTo>
                      <a:pt x="392436" y="584784"/>
                      <a:pt x="381336" y="592379"/>
                      <a:pt x="375494" y="592379"/>
                    </a:cubicBezTo>
                    <a:cubicBezTo>
                      <a:pt x="370820" y="592379"/>
                      <a:pt x="366731" y="589458"/>
                      <a:pt x="363226" y="583616"/>
                    </a:cubicBezTo>
                    <a:cubicBezTo>
                      <a:pt x="358552" y="576605"/>
                      <a:pt x="352710" y="571348"/>
                      <a:pt x="345700" y="567842"/>
                    </a:cubicBezTo>
                    <a:cubicBezTo>
                      <a:pt x="337521" y="563169"/>
                      <a:pt x="333432" y="559079"/>
                      <a:pt x="333432" y="555574"/>
                    </a:cubicBezTo>
                    <a:cubicBezTo>
                      <a:pt x="333432" y="552069"/>
                      <a:pt x="330803" y="547688"/>
                      <a:pt x="325545" y="542430"/>
                    </a:cubicBezTo>
                    <a:cubicBezTo>
                      <a:pt x="320287" y="537172"/>
                      <a:pt x="316490" y="534543"/>
                      <a:pt x="314153" y="534543"/>
                    </a:cubicBezTo>
                    <a:cubicBezTo>
                      <a:pt x="311816" y="534543"/>
                      <a:pt x="304806" y="529869"/>
                      <a:pt x="293122" y="520522"/>
                    </a:cubicBezTo>
                    <a:cubicBezTo>
                      <a:pt x="289617" y="515849"/>
                      <a:pt x="285235" y="511759"/>
                      <a:pt x="279977" y="508254"/>
                    </a:cubicBezTo>
                    <a:cubicBezTo>
                      <a:pt x="274720" y="504749"/>
                      <a:pt x="270338" y="502996"/>
                      <a:pt x="266833" y="502996"/>
                    </a:cubicBezTo>
                    <a:cubicBezTo>
                      <a:pt x="255149" y="499491"/>
                      <a:pt x="249307" y="494817"/>
                      <a:pt x="249307" y="488975"/>
                    </a:cubicBezTo>
                    <a:cubicBezTo>
                      <a:pt x="249307" y="487807"/>
                      <a:pt x="254857" y="483133"/>
                      <a:pt x="265956" y="474955"/>
                    </a:cubicBezTo>
                    <a:cubicBezTo>
                      <a:pt x="277056" y="466776"/>
                      <a:pt x="287280" y="459765"/>
                      <a:pt x="296627" y="453923"/>
                    </a:cubicBezTo>
                    <a:cubicBezTo>
                      <a:pt x="297795" y="452755"/>
                      <a:pt x="298380" y="451002"/>
                      <a:pt x="298380" y="448666"/>
                    </a:cubicBezTo>
                    <a:cubicBezTo>
                      <a:pt x="298380" y="441655"/>
                      <a:pt x="291369" y="428219"/>
                      <a:pt x="277348" y="408356"/>
                    </a:cubicBezTo>
                    <a:cubicBezTo>
                      <a:pt x="268001" y="394335"/>
                      <a:pt x="262159" y="387325"/>
                      <a:pt x="259822" y="387325"/>
                    </a:cubicBezTo>
                    <a:cubicBezTo>
                      <a:pt x="257486" y="387325"/>
                      <a:pt x="251644" y="392582"/>
                      <a:pt x="242296" y="403098"/>
                    </a:cubicBezTo>
                    <a:cubicBezTo>
                      <a:pt x="232949" y="413614"/>
                      <a:pt x="228276" y="420040"/>
                      <a:pt x="228276" y="422377"/>
                    </a:cubicBezTo>
                    <a:cubicBezTo>
                      <a:pt x="228276" y="424713"/>
                      <a:pt x="222141" y="432016"/>
                      <a:pt x="209873" y="444284"/>
                    </a:cubicBezTo>
                    <a:cubicBezTo>
                      <a:pt x="197605" y="456552"/>
                      <a:pt x="187966" y="465023"/>
                      <a:pt x="180955" y="469697"/>
                    </a:cubicBezTo>
                    <a:cubicBezTo>
                      <a:pt x="166935" y="477876"/>
                      <a:pt x="152914" y="488975"/>
                      <a:pt x="138893" y="502996"/>
                    </a:cubicBezTo>
                    <a:cubicBezTo>
                      <a:pt x="120199" y="519354"/>
                      <a:pt x="109099" y="527533"/>
                      <a:pt x="105594" y="527533"/>
                    </a:cubicBezTo>
                    <a:cubicBezTo>
                      <a:pt x="103257" y="527533"/>
                      <a:pt x="102088" y="528701"/>
                      <a:pt x="102088" y="531038"/>
                    </a:cubicBezTo>
                    <a:cubicBezTo>
                      <a:pt x="102088" y="533375"/>
                      <a:pt x="96539" y="536880"/>
                      <a:pt x="85439" y="541553"/>
                    </a:cubicBezTo>
                    <a:cubicBezTo>
                      <a:pt x="74339" y="546227"/>
                      <a:pt x="65868" y="548564"/>
                      <a:pt x="60026" y="548564"/>
                    </a:cubicBezTo>
                    <a:cubicBezTo>
                      <a:pt x="54184" y="548564"/>
                      <a:pt x="46882" y="546519"/>
                      <a:pt x="38118" y="542430"/>
                    </a:cubicBezTo>
                    <a:cubicBezTo>
                      <a:pt x="29356" y="538340"/>
                      <a:pt x="21469" y="532790"/>
                      <a:pt x="14458" y="525780"/>
                    </a:cubicBezTo>
                    <a:cubicBezTo>
                      <a:pt x="6280" y="517601"/>
                      <a:pt x="1606" y="508838"/>
                      <a:pt x="438" y="499491"/>
                    </a:cubicBezTo>
                    <a:cubicBezTo>
                      <a:pt x="-731" y="488975"/>
                      <a:pt x="438" y="483718"/>
                      <a:pt x="3943" y="483718"/>
                    </a:cubicBezTo>
                    <a:cubicBezTo>
                      <a:pt x="8616" y="483718"/>
                      <a:pt x="11537" y="483133"/>
                      <a:pt x="12706" y="481965"/>
                    </a:cubicBezTo>
                    <a:lnTo>
                      <a:pt x="35490" y="478460"/>
                    </a:lnTo>
                    <a:cubicBezTo>
                      <a:pt x="49510" y="476123"/>
                      <a:pt x="61487" y="472034"/>
                      <a:pt x="71418" y="466192"/>
                    </a:cubicBezTo>
                    <a:cubicBezTo>
                      <a:pt x="81349" y="460350"/>
                      <a:pt x="93325" y="449834"/>
                      <a:pt x="107346" y="434645"/>
                    </a:cubicBezTo>
                    <a:cubicBezTo>
                      <a:pt x="121367" y="419456"/>
                      <a:pt x="133343" y="404851"/>
                      <a:pt x="143275" y="390830"/>
                    </a:cubicBezTo>
                    <a:cubicBezTo>
                      <a:pt x="153206" y="376809"/>
                      <a:pt x="164598" y="358115"/>
                      <a:pt x="177450" y="334747"/>
                    </a:cubicBezTo>
                    <a:lnTo>
                      <a:pt x="198481" y="299695"/>
                    </a:lnTo>
                    <a:lnTo>
                      <a:pt x="189718" y="290932"/>
                    </a:lnTo>
                    <a:cubicBezTo>
                      <a:pt x="186213" y="287426"/>
                      <a:pt x="177450" y="283045"/>
                      <a:pt x="163429" y="277787"/>
                    </a:cubicBezTo>
                    <a:cubicBezTo>
                      <a:pt x="149409" y="272529"/>
                      <a:pt x="138893" y="269900"/>
                      <a:pt x="131883" y="269900"/>
                    </a:cubicBezTo>
                    <a:cubicBezTo>
                      <a:pt x="129546" y="269900"/>
                      <a:pt x="124288" y="265811"/>
                      <a:pt x="116109" y="257632"/>
                    </a:cubicBezTo>
                    <a:cubicBezTo>
                      <a:pt x="111436" y="254127"/>
                      <a:pt x="108807" y="251206"/>
                      <a:pt x="108223" y="248869"/>
                    </a:cubicBezTo>
                    <a:cubicBezTo>
                      <a:pt x="107638" y="246532"/>
                      <a:pt x="108515" y="244780"/>
                      <a:pt x="110851" y="243611"/>
                    </a:cubicBezTo>
                    <a:cubicBezTo>
                      <a:pt x="112020" y="242443"/>
                      <a:pt x="117862" y="241859"/>
                      <a:pt x="128377" y="241859"/>
                    </a:cubicBezTo>
                    <a:cubicBezTo>
                      <a:pt x="141230" y="241859"/>
                      <a:pt x="154959" y="242735"/>
                      <a:pt x="169564" y="244488"/>
                    </a:cubicBezTo>
                    <a:cubicBezTo>
                      <a:pt x="184169" y="246240"/>
                      <a:pt x="194976" y="248285"/>
                      <a:pt x="201987" y="250622"/>
                    </a:cubicBezTo>
                    <a:cubicBezTo>
                      <a:pt x="214839" y="252959"/>
                      <a:pt x="221849" y="253543"/>
                      <a:pt x="223018" y="252374"/>
                    </a:cubicBezTo>
                    <a:cubicBezTo>
                      <a:pt x="225355" y="251206"/>
                      <a:pt x="234702" y="232804"/>
                      <a:pt x="251059" y="197168"/>
                    </a:cubicBezTo>
                    <a:cubicBezTo>
                      <a:pt x="267417" y="161531"/>
                      <a:pt x="277348" y="137871"/>
                      <a:pt x="280854" y="126187"/>
                    </a:cubicBezTo>
                    <a:cubicBezTo>
                      <a:pt x="290201" y="96977"/>
                      <a:pt x="291953" y="82372"/>
                      <a:pt x="286111" y="82372"/>
                    </a:cubicBezTo>
                    <a:cubicBezTo>
                      <a:pt x="282606" y="82372"/>
                      <a:pt x="260991" y="101067"/>
                      <a:pt x="221265" y="138455"/>
                    </a:cubicBezTo>
                    <a:cubicBezTo>
                      <a:pt x="209581" y="151308"/>
                      <a:pt x="200818" y="159195"/>
                      <a:pt x="194976" y="162116"/>
                    </a:cubicBezTo>
                    <a:cubicBezTo>
                      <a:pt x="189134" y="165037"/>
                      <a:pt x="180955" y="167081"/>
                      <a:pt x="170440" y="168250"/>
                    </a:cubicBezTo>
                    <a:cubicBezTo>
                      <a:pt x="154082" y="168250"/>
                      <a:pt x="140938" y="166497"/>
                      <a:pt x="131006" y="162992"/>
                    </a:cubicBezTo>
                    <a:cubicBezTo>
                      <a:pt x="121075" y="159487"/>
                      <a:pt x="109099" y="151892"/>
                      <a:pt x="95078" y="140208"/>
                    </a:cubicBezTo>
                    <a:cubicBezTo>
                      <a:pt x="88068" y="134366"/>
                      <a:pt x="79013" y="123850"/>
                      <a:pt x="67913" y="108661"/>
                    </a:cubicBezTo>
                    <a:cubicBezTo>
                      <a:pt x="56813" y="93472"/>
                      <a:pt x="51263" y="83541"/>
                      <a:pt x="51263" y="78867"/>
                    </a:cubicBezTo>
                    <a:cubicBezTo>
                      <a:pt x="51263" y="76530"/>
                      <a:pt x="53308" y="75070"/>
                      <a:pt x="57397" y="74486"/>
                    </a:cubicBezTo>
                    <a:cubicBezTo>
                      <a:pt x="61487" y="73901"/>
                      <a:pt x="65868" y="74778"/>
                      <a:pt x="70542" y="77114"/>
                    </a:cubicBezTo>
                    <a:cubicBezTo>
                      <a:pt x="76384" y="79451"/>
                      <a:pt x="82226" y="81496"/>
                      <a:pt x="88068" y="83249"/>
                    </a:cubicBezTo>
                    <a:cubicBezTo>
                      <a:pt x="93910" y="85001"/>
                      <a:pt x="99167" y="86462"/>
                      <a:pt x="103841" y="87630"/>
                    </a:cubicBezTo>
                    <a:lnTo>
                      <a:pt x="121367" y="89383"/>
                    </a:lnTo>
                    <a:cubicBezTo>
                      <a:pt x="126041" y="89383"/>
                      <a:pt x="132467" y="87630"/>
                      <a:pt x="140646" y="84125"/>
                    </a:cubicBezTo>
                    <a:cubicBezTo>
                      <a:pt x="140646" y="84125"/>
                      <a:pt x="154666" y="75362"/>
                      <a:pt x="182708" y="57836"/>
                    </a:cubicBezTo>
                    <a:cubicBezTo>
                      <a:pt x="197897" y="46152"/>
                      <a:pt x="215423" y="35344"/>
                      <a:pt x="235286" y="25413"/>
                    </a:cubicBezTo>
                    <a:cubicBezTo>
                      <a:pt x="255149" y="15481"/>
                      <a:pt x="272091" y="8763"/>
                      <a:pt x="286111" y="5258"/>
                    </a:cubicBezTo>
                    <a:lnTo>
                      <a:pt x="30889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CB3B719-50A3-DC0D-1BA2-9E0288EE9B01}"/>
                </a:ext>
              </a:extLst>
            </p:cNvPr>
            <p:cNvGrpSpPr/>
            <p:nvPr/>
          </p:nvGrpSpPr>
          <p:grpSpPr>
            <a:xfrm>
              <a:off x="3265365" y="1200540"/>
              <a:ext cx="1701800" cy="1615023"/>
              <a:chOff x="3123603" y="-4048993"/>
              <a:chExt cx="1405391" cy="1333729"/>
            </a:xfrm>
            <a:gradFill>
              <a:gsLst>
                <a:gs pos="100000">
                  <a:srgbClr val="284BDC"/>
                </a:gs>
                <a:gs pos="29000">
                  <a:srgbClr val="1F8AE1"/>
                </a:gs>
              </a:gsLst>
              <a:lin ang="5400000" scaled="1"/>
            </a:gradFill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DD4348E-E6C7-7E63-2A0A-4019E520F919}"/>
                  </a:ext>
                </a:extLst>
              </p:cNvPr>
              <p:cNvSpPr txBox="1"/>
              <p:nvPr/>
            </p:nvSpPr>
            <p:spPr>
              <a:xfrm>
                <a:off x="3123603" y="-4048993"/>
                <a:ext cx="820217" cy="1333729"/>
              </a:xfrm>
              <a:custGeom>
                <a:avLst/>
                <a:gdLst/>
                <a:ahLst/>
                <a:cxnLst/>
                <a:rect l="l" t="t" r="r" b="b"/>
                <a:pathLst>
                  <a:path w="820217" h="1333729">
                    <a:moveTo>
                      <a:pt x="648462" y="0"/>
                    </a:moveTo>
                    <a:cubicBezTo>
                      <a:pt x="685851" y="7011"/>
                      <a:pt x="709803" y="14021"/>
                      <a:pt x="720319" y="21032"/>
                    </a:cubicBezTo>
                    <a:cubicBezTo>
                      <a:pt x="740181" y="30379"/>
                      <a:pt x="757123" y="48489"/>
                      <a:pt x="771144" y="75362"/>
                    </a:cubicBezTo>
                    <a:lnTo>
                      <a:pt x="783412" y="96394"/>
                    </a:lnTo>
                    <a:cubicBezTo>
                      <a:pt x="786917" y="101067"/>
                      <a:pt x="788670" y="106909"/>
                      <a:pt x="788670" y="113919"/>
                    </a:cubicBezTo>
                    <a:cubicBezTo>
                      <a:pt x="788670" y="122098"/>
                      <a:pt x="785749" y="130277"/>
                      <a:pt x="779907" y="138456"/>
                    </a:cubicBezTo>
                    <a:cubicBezTo>
                      <a:pt x="774065" y="144298"/>
                      <a:pt x="768807" y="147219"/>
                      <a:pt x="764134" y="147219"/>
                    </a:cubicBezTo>
                    <a:cubicBezTo>
                      <a:pt x="761797" y="146050"/>
                      <a:pt x="755955" y="147803"/>
                      <a:pt x="746608" y="152477"/>
                    </a:cubicBezTo>
                    <a:cubicBezTo>
                      <a:pt x="737260" y="157150"/>
                      <a:pt x="729666" y="161824"/>
                      <a:pt x="723824" y="166498"/>
                    </a:cubicBezTo>
                    <a:cubicBezTo>
                      <a:pt x="721487" y="168834"/>
                      <a:pt x="715061" y="171171"/>
                      <a:pt x="704545" y="173508"/>
                    </a:cubicBezTo>
                    <a:cubicBezTo>
                      <a:pt x="695198" y="175845"/>
                      <a:pt x="677380" y="183731"/>
                      <a:pt x="651091" y="197168"/>
                    </a:cubicBezTo>
                    <a:cubicBezTo>
                      <a:pt x="624802" y="210605"/>
                      <a:pt x="608736" y="219660"/>
                      <a:pt x="602894" y="224333"/>
                    </a:cubicBezTo>
                    <a:cubicBezTo>
                      <a:pt x="597052" y="229007"/>
                      <a:pt x="589166" y="238354"/>
                      <a:pt x="579234" y="252375"/>
                    </a:cubicBezTo>
                    <a:cubicBezTo>
                      <a:pt x="569303" y="266396"/>
                      <a:pt x="564337" y="275159"/>
                      <a:pt x="564337" y="278664"/>
                    </a:cubicBezTo>
                    <a:cubicBezTo>
                      <a:pt x="564337" y="279832"/>
                      <a:pt x="565506" y="280416"/>
                      <a:pt x="567842" y="280416"/>
                    </a:cubicBezTo>
                    <a:cubicBezTo>
                      <a:pt x="571348" y="280416"/>
                      <a:pt x="580111" y="278080"/>
                      <a:pt x="594131" y="273406"/>
                    </a:cubicBezTo>
                    <a:cubicBezTo>
                      <a:pt x="630352" y="257049"/>
                      <a:pt x="658393" y="241859"/>
                      <a:pt x="678256" y="227838"/>
                    </a:cubicBezTo>
                    <a:cubicBezTo>
                      <a:pt x="684098" y="224333"/>
                      <a:pt x="689648" y="221704"/>
                      <a:pt x="694906" y="219952"/>
                    </a:cubicBezTo>
                    <a:cubicBezTo>
                      <a:pt x="700164" y="218199"/>
                      <a:pt x="706882" y="217323"/>
                      <a:pt x="715061" y="217323"/>
                    </a:cubicBezTo>
                    <a:cubicBezTo>
                      <a:pt x="730250" y="218491"/>
                      <a:pt x="741934" y="220828"/>
                      <a:pt x="750113" y="224333"/>
                    </a:cubicBezTo>
                    <a:cubicBezTo>
                      <a:pt x="758292" y="227838"/>
                      <a:pt x="767639" y="234265"/>
                      <a:pt x="778154" y="243612"/>
                    </a:cubicBezTo>
                    <a:cubicBezTo>
                      <a:pt x="788670" y="254127"/>
                      <a:pt x="797141" y="265519"/>
                      <a:pt x="803567" y="277788"/>
                    </a:cubicBezTo>
                    <a:cubicBezTo>
                      <a:pt x="809993" y="290056"/>
                      <a:pt x="813206" y="300864"/>
                      <a:pt x="813206" y="310211"/>
                    </a:cubicBezTo>
                    <a:lnTo>
                      <a:pt x="813206" y="313716"/>
                    </a:lnTo>
                    <a:cubicBezTo>
                      <a:pt x="813206" y="320726"/>
                      <a:pt x="814375" y="327737"/>
                      <a:pt x="816712" y="334747"/>
                    </a:cubicBezTo>
                    <a:cubicBezTo>
                      <a:pt x="819048" y="339421"/>
                      <a:pt x="820217" y="349352"/>
                      <a:pt x="820217" y="364541"/>
                    </a:cubicBezTo>
                    <a:lnTo>
                      <a:pt x="816712" y="403098"/>
                    </a:lnTo>
                    <a:cubicBezTo>
                      <a:pt x="816712" y="415951"/>
                      <a:pt x="814375" y="428219"/>
                      <a:pt x="809701" y="439903"/>
                    </a:cubicBezTo>
                    <a:cubicBezTo>
                      <a:pt x="801522" y="467945"/>
                      <a:pt x="799186" y="486639"/>
                      <a:pt x="802691" y="495986"/>
                    </a:cubicBezTo>
                    <a:cubicBezTo>
                      <a:pt x="805028" y="505333"/>
                      <a:pt x="806196" y="514681"/>
                      <a:pt x="806196" y="524028"/>
                    </a:cubicBezTo>
                    <a:cubicBezTo>
                      <a:pt x="806196" y="540385"/>
                      <a:pt x="804443" y="554990"/>
                      <a:pt x="800938" y="567843"/>
                    </a:cubicBezTo>
                    <a:cubicBezTo>
                      <a:pt x="797433" y="583032"/>
                      <a:pt x="796265" y="595884"/>
                      <a:pt x="797433" y="606400"/>
                    </a:cubicBezTo>
                    <a:cubicBezTo>
                      <a:pt x="799770" y="622758"/>
                      <a:pt x="801522" y="653136"/>
                      <a:pt x="802691" y="697535"/>
                    </a:cubicBezTo>
                    <a:cubicBezTo>
                      <a:pt x="805028" y="730250"/>
                      <a:pt x="807365" y="755371"/>
                      <a:pt x="809701" y="772897"/>
                    </a:cubicBezTo>
                    <a:cubicBezTo>
                      <a:pt x="812038" y="788086"/>
                      <a:pt x="812622" y="798018"/>
                      <a:pt x="811454" y="802691"/>
                    </a:cubicBezTo>
                    <a:cubicBezTo>
                      <a:pt x="811454" y="817880"/>
                      <a:pt x="810578" y="835406"/>
                      <a:pt x="808825" y="855269"/>
                    </a:cubicBezTo>
                    <a:cubicBezTo>
                      <a:pt x="807072" y="875132"/>
                      <a:pt x="805612" y="890321"/>
                      <a:pt x="804443" y="900837"/>
                    </a:cubicBezTo>
                    <a:cubicBezTo>
                      <a:pt x="802107" y="906679"/>
                      <a:pt x="799770" y="927418"/>
                      <a:pt x="797433" y="963054"/>
                    </a:cubicBezTo>
                    <a:cubicBezTo>
                      <a:pt x="795096" y="998690"/>
                      <a:pt x="794512" y="1020598"/>
                      <a:pt x="795680" y="1028777"/>
                    </a:cubicBezTo>
                    <a:cubicBezTo>
                      <a:pt x="795680" y="1055650"/>
                      <a:pt x="796265" y="1081355"/>
                      <a:pt x="797433" y="1105891"/>
                    </a:cubicBezTo>
                    <a:cubicBezTo>
                      <a:pt x="797433" y="1147953"/>
                      <a:pt x="798601" y="1188847"/>
                      <a:pt x="800938" y="1228573"/>
                    </a:cubicBezTo>
                    <a:lnTo>
                      <a:pt x="802691" y="1267130"/>
                    </a:lnTo>
                    <a:cubicBezTo>
                      <a:pt x="802691" y="1279983"/>
                      <a:pt x="800354" y="1290498"/>
                      <a:pt x="795680" y="1298677"/>
                    </a:cubicBezTo>
                    <a:cubicBezTo>
                      <a:pt x="793344" y="1304519"/>
                      <a:pt x="788670" y="1310945"/>
                      <a:pt x="781660" y="1317956"/>
                    </a:cubicBezTo>
                    <a:cubicBezTo>
                      <a:pt x="773481" y="1323798"/>
                      <a:pt x="766178" y="1327887"/>
                      <a:pt x="759752" y="1330224"/>
                    </a:cubicBezTo>
                    <a:cubicBezTo>
                      <a:pt x="753326" y="1332561"/>
                      <a:pt x="746023" y="1333729"/>
                      <a:pt x="737845" y="1333729"/>
                    </a:cubicBezTo>
                    <a:cubicBezTo>
                      <a:pt x="729666" y="1333729"/>
                      <a:pt x="724116" y="1333145"/>
                      <a:pt x="721195" y="1331976"/>
                    </a:cubicBezTo>
                    <a:cubicBezTo>
                      <a:pt x="718274" y="1330808"/>
                      <a:pt x="712724" y="1326134"/>
                      <a:pt x="704545" y="1317956"/>
                    </a:cubicBezTo>
                    <a:cubicBezTo>
                      <a:pt x="692861" y="1308608"/>
                      <a:pt x="685267" y="1303935"/>
                      <a:pt x="681761" y="1303935"/>
                    </a:cubicBezTo>
                    <a:cubicBezTo>
                      <a:pt x="677088" y="1305103"/>
                      <a:pt x="670369" y="1301306"/>
                      <a:pt x="661606" y="1292543"/>
                    </a:cubicBezTo>
                    <a:cubicBezTo>
                      <a:pt x="652843" y="1283780"/>
                      <a:pt x="646125" y="1273556"/>
                      <a:pt x="641452" y="1261872"/>
                    </a:cubicBezTo>
                    <a:cubicBezTo>
                      <a:pt x="635610" y="1249020"/>
                      <a:pt x="629183" y="1240257"/>
                      <a:pt x="622173" y="1235583"/>
                    </a:cubicBezTo>
                    <a:cubicBezTo>
                      <a:pt x="616331" y="1229741"/>
                      <a:pt x="612826" y="1223899"/>
                      <a:pt x="611657" y="1218057"/>
                    </a:cubicBezTo>
                    <a:cubicBezTo>
                      <a:pt x="608152" y="1209879"/>
                      <a:pt x="602310" y="1201700"/>
                      <a:pt x="594131" y="1193521"/>
                    </a:cubicBezTo>
                    <a:cubicBezTo>
                      <a:pt x="588289" y="1188847"/>
                      <a:pt x="582447" y="1182129"/>
                      <a:pt x="576605" y="1173366"/>
                    </a:cubicBezTo>
                    <a:cubicBezTo>
                      <a:pt x="570763" y="1164603"/>
                      <a:pt x="567842" y="1157885"/>
                      <a:pt x="567842" y="1153211"/>
                    </a:cubicBezTo>
                    <a:cubicBezTo>
                      <a:pt x="567842" y="1152043"/>
                      <a:pt x="566966" y="1150582"/>
                      <a:pt x="565213" y="1148830"/>
                    </a:cubicBezTo>
                    <a:cubicBezTo>
                      <a:pt x="563461" y="1147077"/>
                      <a:pt x="561416" y="1145617"/>
                      <a:pt x="559079" y="1144448"/>
                    </a:cubicBezTo>
                    <a:cubicBezTo>
                      <a:pt x="553237" y="1140943"/>
                      <a:pt x="549732" y="1138022"/>
                      <a:pt x="548564" y="1135685"/>
                    </a:cubicBezTo>
                    <a:cubicBezTo>
                      <a:pt x="547395" y="1133348"/>
                      <a:pt x="549148" y="1132180"/>
                      <a:pt x="553822" y="1132180"/>
                    </a:cubicBezTo>
                    <a:cubicBezTo>
                      <a:pt x="559664" y="1132180"/>
                      <a:pt x="570763" y="1134517"/>
                      <a:pt x="587121" y="1139190"/>
                    </a:cubicBezTo>
                    <a:cubicBezTo>
                      <a:pt x="603479" y="1143864"/>
                      <a:pt x="620420" y="1149706"/>
                      <a:pt x="637946" y="1156716"/>
                    </a:cubicBezTo>
                    <a:cubicBezTo>
                      <a:pt x="658978" y="1164895"/>
                      <a:pt x="671246" y="1168985"/>
                      <a:pt x="674751" y="1168985"/>
                    </a:cubicBezTo>
                    <a:cubicBezTo>
                      <a:pt x="679425" y="1168985"/>
                      <a:pt x="682346" y="1164311"/>
                      <a:pt x="683514" y="1154964"/>
                    </a:cubicBezTo>
                    <a:cubicBezTo>
                      <a:pt x="684682" y="1145617"/>
                      <a:pt x="685267" y="1128091"/>
                      <a:pt x="685267" y="1102386"/>
                    </a:cubicBezTo>
                    <a:lnTo>
                      <a:pt x="685267" y="1030529"/>
                    </a:lnTo>
                    <a:cubicBezTo>
                      <a:pt x="685267" y="972109"/>
                      <a:pt x="687019" y="932384"/>
                      <a:pt x="690524" y="911352"/>
                    </a:cubicBezTo>
                    <a:cubicBezTo>
                      <a:pt x="696366" y="866953"/>
                      <a:pt x="698119" y="843585"/>
                      <a:pt x="695782" y="841248"/>
                    </a:cubicBezTo>
                    <a:cubicBezTo>
                      <a:pt x="692277" y="841248"/>
                      <a:pt x="687019" y="844754"/>
                      <a:pt x="680009" y="851764"/>
                    </a:cubicBezTo>
                    <a:cubicBezTo>
                      <a:pt x="670662" y="858774"/>
                      <a:pt x="664235" y="862280"/>
                      <a:pt x="660730" y="862280"/>
                    </a:cubicBezTo>
                    <a:cubicBezTo>
                      <a:pt x="656057" y="862280"/>
                      <a:pt x="643204" y="871043"/>
                      <a:pt x="622173" y="888569"/>
                    </a:cubicBezTo>
                    <a:cubicBezTo>
                      <a:pt x="562585" y="938810"/>
                      <a:pt x="529285" y="963930"/>
                      <a:pt x="522275" y="963930"/>
                    </a:cubicBezTo>
                    <a:cubicBezTo>
                      <a:pt x="514096" y="963930"/>
                      <a:pt x="491312" y="979704"/>
                      <a:pt x="453923" y="1011251"/>
                    </a:cubicBezTo>
                    <a:cubicBezTo>
                      <a:pt x="442239" y="1021766"/>
                      <a:pt x="428219" y="1032282"/>
                      <a:pt x="411861" y="1042797"/>
                    </a:cubicBezTo>
                    <a:cubicBezTo>
                      <a:pt x="395503" y="1053313"/>
                      <a:pt x="386156" y="1058571"/>
                      <a:pt x="383819" y="1058571"/>
                    </a:cubicBezTo>
                    <a:cubicBezTo>
                      <a:pt x="381483" y="1058571"/>
                      <a:pt x="380314" y="1059155"/>
                      <a:pt x="380314" y="1060323"/>
                    </a:cubicBezTo>
                    <a:cubicBezTo>
                      <a:pt x="380314" y="1062660"/>
                      <a:pt x="373596" y="1066750"/>
                      <a:pt x="360159" y="1072592"/>
                    </a:cubicBezTo>
                    <a:cubicBezTo>
                      <a:pt x="346723" y="1078434"/>
                      <a:pt x="337667" y="1081355"/>
                      <a:pt x="332994" y="1081355"/>
                    </a:cubicBezTo>
                    <a:cubicBezTo>
                      <a:pt x="322478" y="1084860"/>
                      <a:pt x="314884" y="1088365"/>
                      <a:pt x="310210" y="1091870"/>
                    </a:cubicBezTo>
                    <a:cubicBezTo>
                      <a:pt x="295021" y="1103554"/>
                      <a:pt x="280416" y="1109396"/>
                      <a:pt x="266395" y="1109396"/>
                    </a:cubicBezTo>
                    <a:cubicBezTo>
                      <a:pt x="260553" y="1109396"/>
                      <a:pt x="256464" y="1110565"/>
                      <a:pt x="254127" y="1112901"/>
                    </a:cubicBezTo>
                    <a:cubicBezTo>
                      <a:pt x="252959" y="1115238"/>
                      <a:pt x="250914" y="1116115"/>
                      <a:pt x="247993" y="1115530"/>
                    </a:cubicBezTo>
                    <a:cubicBezTo>
                      <a:pt x="245072" y="1114946"/>
                      <a:pt x="244196" y="1113486"/>
                      <a:pt x="245364" y="1111149"/>
                    </a:cubicBezTo>
                    <a:cubicBezTo>
                      <a:pt x="245364" y="1108812"/>
                      <a:pt x="250038" y="1105307"/>
                      <a:pt x="259385" y="1100633"/>
                    </a:cubicBezTo>
                    <a:lnTo>
                      <a:pt x="285674" y="1079602"/>
                    </a:lnTo>
                    <a:lnTo>
                      <a:pt x="310210" y="1062076"/>
                    </a:lnTo>
                    <a:cubicBezTo>
                      <a:pt x="317221" y="1059739"/>
                      <a:pt x="320726" y="1057402"/>
                      <a:pt x="320726" y="1055066"/>
                    </a:cubicBezTo>
                    <a:cubicBezTo>
                      <a:pt x="320726" y="1052729"/>
                      <a:pt x="321894" y="1051560"/>
                      <a:pt x="324231" y="1051560"/>
                    </a:cubicBezTo>
                    <a:cubicBezTo>
                      <a:pt x="326568" y="1051560"/>
                      <a:pt x="331826" y="1047471"/>
                      <a:pt x="340004" y="1039292"/>
                    </a:cubicBezTo>
                    <a:lnTo>
                      <a:pt x="378562" y="1002488"/>
                    </a:lnTo>
                    <a:cubicBezTo>
                      <a:pt x="412445" y="968604"/>
                      <a:pt x="429387" y="950494"/>
                      <a:pt x="429387" y="948157"/>
                    </a:cubicBezTo>
                    <a:cubicBezTo>
                      <a:pt x="429387" y="944652"/>
                      <a:pt x="432308" y="941147"/>
                      <a:pt x="438150" y="937641"/>
                    </a:cubicBezTo>
                    <a:cubicBezTo>
                      <a:pt x="451002" y="922452"/>
                      <a:pt x="458597" y="912521"/>
                      <a:pt x="460934" y="907847"/>
                    </a:cubicBezTo>
                    <a:cubicBezTo>
                      <a:pt x="467944" y="897332"/>
                      <a:pt x="475539" y="887984"/>
                      <a:pt x="483718" y="879806"/>
                    </a:cubicBezTo>
                    <a:cubicBezTo>
                      <a:pt x="495402" y="864616"/>
                      <a:pt x="499491" y="857022"/>
                      <a:pt x="495986" y="857022"/>
                    </a:cubicBezTo>
                    <a:cubicBezTo>
                      <a:pt x="490144" y="857022"/>
                      <a:pt x="486054" y="857606"/>
                      <a:pt x="483718" y="858774"/>
                    </a:cubicBezTo>
                    <a:cubicBezTo>
                      <a:pt x="466192" y="865785"/>
                      <a:pt x="451002" y="868122"/>
                      <a:pt x="438150" y="865785"/>
                    </a:cubicBezTo>
                    <a:cubicBezTo>
                      <a:pt x="429971" y="863448"/>
                      <a:pt x="418287" y="858774"/>
                      <a:pt x="403098" y="851764"/>
                    </a:cubicBezTo>
                    <a:cubicBezTo>
                      <a:pt x="387909" y="844754"/>
                      <a:pt x="376809" y="837743"/>
                      <a:pt x="369799" y="830733"/>
                    </a:cubicBezTo>
                    <a:cubicBezTo>
                      <a:pt x="360451" y="824891"/>
                      <a:pt x="353441" y="816128"/>
                      <a:pt x="348767" y="804444"/>
                    </a:cubicBezTo>
                    <a:cubicBezTo>
                      <a:pt x="345262" y="796265"/>
                      <a:pt x="341757" y="790423"/>
                      <a:pt x="338252" y="786918"/>
                    </a:cubicBezTo>
                    <a:cubicBezTo>
                      <a:pt x="337083" y="785749"/>
                      <a:pt x="334162" y="789255"/>
                      <a:pt x="329489" y="797433"/>
                    </a:cubicBezTo>
                    <a:cubicBezTo>
                      <a:pt x="329489" y="798602"/>
                      <a:pt x="322478" y="815544"/>
                      <a:pt x="308458" y="848259"/>
                    </a:cubicBezTo>
                    <a:cubicBezTo>
                      <a:pt x="302615" y="864616"/>
                      <a:pt x="297942" y="878929"/>
                      <a:pt x="294437" y="891198"/>
                    </a:cubicBezTo>
                    <a:cubicBezTo>
                      <a:pt x="290932" y="903466"/>
                      <a:pt x="288595" y="917779"/>
                      <a:pt x="287426" y="934136"/>
                    </a:cubicBezTo>
                    <a:cubicBezTo>
                      <a:pt x="287426" y="942315"/>
                      <a:pt x="283921" y="953415"/>
                      <a:pt x="276911" y="967436"/>
                    </a:cubicBezTo>
                    <a:cubicBezTo>
                      <a:pt x="262890" y="996646"/>
                      <a:pt x="255880" y="1013003"/>
                      <a:pt x="255880" y="1016508"/>
                    </a:cubicBezTo>
                    <a:cubicBezTo>
                      <a:pt x="255880" y="1020014"/>
                      <a:pt x="248285" y="1029945"/>
                      <a:pt x="233096" y="1046303"/>
                    </a:cubicBezTo>
                    <a:cubicBezTo>
                      <a:pt x="217907" y="1062660"/>
                      <a:pt x="207975" y="1071423"/>
                      <a:pt x="203302" y="1072592"/>
                    </a:cubicBezTo>
                    <a:cubicBezTo>
                      <a:pt x="196291" y="1074928"/>
                      <a:pt x="190449" y="1076097"/>
                      <a:pt x="185776" y="1076097"/>
                    </a:cubicBezTo>
                    <a:cubicBezTo>
                      <a:pt x="175260" y="1076097"/>
                      <a:pt x="166497" y="1074344"/>
                      <a:pt x="159487" y="1070839"/>
                    </a:cubicBezTo>
                    <a:cubicBezTo>
                      <a:pt x="157150" y="1069671"/>
                      <a:pt x="152184" y="1063537"/>
                      <a:pt x="144589" y="1052437"/>
                    </a:cubicBezTo>
                    <a:cubicBezTo>
                      <a:pt x="136995" y="1041337"/>
                      <a:pt x="132613" y="1033450"/>
                      <a:pt x="131445" y="1028777"/>
                    </a:cubicBezTo>
                    <a:cubicBezTo>
                      <a:pt x="127940" y="1021766"/>
                      <a:pt x="120345" y="1012419"/>
                      <a:pt x="108661" y="1000735"/>
                    </a:cubicBezTo>
                    <a:cubicBezTo>
                      <a:pt x="96977" y="987883"/>
                      <a:pt x="91135" y="978535"/>
                      <a:pt x="91135" y="972693"/>
                    </a:cubicBezTo>
                    <a:cubicBezTo>
                      <a:pt x="94640" y="958673"/>
                      <a:pt x="99314" y="929463"/>
                      <a:pt x="105156" y="885063"/>
                    </a:cubicBezTo>
                    <a:lnTo>
                      <a:pt x="117424" y="802691"/>
                    </a:lnTo>
                    <a:cubicBezTo>
                      <a:pt x="120929" y="789839"/>
                      <a:pt x="125603" y="763550"/>
                      <a:pt x="131445" y="723824"/>
                    </a:cubicBezTo>
                    <a:cubicBezTo>
                      <a:pt x="133782" y="696951"/>
                      <a:pt x="136119" y="682346"/>
                      <a:pt x="138455" y="680009"/>
                    </a:cubicBezTo>
                    <a:lnTo>
                      <a:pt x="138455" y="676504"/>
                    </a:lnTo>
                    <a:cubicBezTo>
                      <a:pt x="138455" y="674167"/>
                      <a:pt x="136703" y="672999"/>
                      <a:pt x="133198" y="672999"/>
                    </a:cubicBezTo>
                    <a:cubicBezTo>
                      <a:pt x="127356" y="672999"/>
                      <a:pt x="120929" y="674167"/>
                      <a:pt x="113919" y="676504"/>
                    </a:cubicBezTo>
                    <a:cubicBezTo>
                      <a:pt x="102235" y="680009"/>
                      <a:pt x="91719" y="681762"/>
                      <a:pt x="82372" y="681762"/>
                    </a:cubicBezTo>
                    <a:cubicBezTo>
                      <a:pt x="73025" y="679425"/>
                      <a:pt x="62509" y="673875"/>
                      <a:pt x="50825" y="665112"/>
                    </a:cubicBezTo>
                    <a:cubicBezTo>
                      <a:pt x="39141" y="656349"/>
                      <a:pt x="30963" y="647294"/>
                      <a:pt x="26289" y="637947"/>
                    </a:cubicBezTo>
                    <a:lnTo>
                      <a:pt x="14021" y="618668"/>
                    </a:lnTo>
                    <a:cubicBezTo>
                      <a:pt x="10516" y="615163"/>
                      <a:pt x="7302" y="609613"/>
                      <a:pt x="4381" y="602019"/>
                    </a:cubicBezTo>
                    <a:cubicBezTo>
                      <a:pt x="1460" y="594424"/>
                      <a:pt x="0" y="587706"/>
                      <a:pt x="0" y="581864"/>
                    </a:cubicBezTo>
                    <a:cubicBezTo>
                      <a:pt x="0" y="572517"/>
                      <a:pt x="2629" y="564046"/>
                      <a:pt x="7887" y="556451"/>
                    </a:cubicBezTo>
                    <a:cubicBezTo>
                      <a:pt x="13144" y="548856"/>
                      <a:pt x="18694" y="545059"/>
                      <a:pt x="24536" y="545059"/>
                    </a:cubicBezTo>
                    <a:cubicBezTo>
                      <a:pt x="26873" y="545059"/>
                      <a:pt x="28626" y="546227"/>
                      <a:pt x="29794" y="548564"/>
                    </a:cubicBezTo>
                    <a:cubicBezTo>
                      <a:pt x="30963" y="550901"/>
                      <a:pt x="31547" y="554406"/>
                      <a:pt x="31547" y="559080"/>
                    </a:cubicBezTo>
                    <a:lnTo>
                      <a:pt x="33299" y="576606"/>
                    </a:lnTo>
                    <a:cubicBezTo>
                      <a:pt x="35636" y="577774"/>
                      <a:pt x="44399" y="575437"/>
                      <a:pt x="59588" y="569595"/>
                    </a:cubicBezTo>
                    <a:cubicBezTo>
                      <a:pt x="74778" y="563754"/>
                      <a:pt x="84709" y="559080"/>
                      <a:pt x="89383" y="555575"/>
                    </a:cubicBezTo>
                    <a:cubicBezTo>
                      <a:pt x="101067" y="547396"/>
                      <a:pt x="115964" y="538049"/>
                      <a:pt x="134074" y="527533"/>
                    </a:cubicBezTo>
                    <a:cubicBezTo>
                      <a:pt x="152184" y="517018"/>
                      <a:pt x="169418" y="507086"/>
                      <a:pt x="185776" y="497739"/>
                    </a:cubicBezTo>
                    <a:cubicBezTo>
                      <a:pt x="206807" y="488392"/>
                      <a:pt x="219659" y="483718"/>
                      <a:pt x="224333" y="483718"/>
                    </a:cubicBezTo>
                    <a:cubicBezTo>
                      <a:pt x="231343" y="483718"/>
                      <a:pt x="241859" y="487223"/>
                      <a:pt x="255880" y="494234"/>
                    </a:cubicBezTo>
                    <a:cubicBezTo>
                      <a:pt x="272237" y="501244"/>
                      <a:pt x="281584" y="504749"/>
                      <a:pt x="283921" y="504749"/>
                    </a:cubicBezTo>
                    <a:cubicBezTo>
                      <a:pt x="288595" y="504749"/>
                      <a:pt x="295021" y="507670"/>
                      <a:pt x="303200" y="513512"/>
                    </a:cubicBezTo>
                    <a:cubicBezTo>
                      <a:pt x="311379" y="519354"/>
                      <a:pt x="316636" y="525196"/>
                      <a:pt x="318973" y="531038"/>
                    </a:cubicBezTo>
                    <a:cubicBezTo>
                      <a:pt x="323647" y="539217"/>
                      <a:pt x="325984" y="546812"/>
                      <a:pt x="325984" y="553822"/>
                    </a:cubicBezTo>
                    <a:cubicBezTo>
                      <a:pt x="325984" y="559664"/>
                      <a:pt x="322478" y="570764"/>
                      <a:pt x="315468" y="587122"/>
                    </a:cubicBezTo>
                    <a:cubicBezTo>
                      <a:pt x="296774" y="629184"/>
                      <a:pt x="282753" y="653136"/>
                      <a:pt x="273406" y="658978"/>
                    </a:cubicBezTo>
                    <a:cubicBezTo>
                      <a:pt x="267564" y="663652"/>
                      <a:pt x="261722" y="672415"/>
                      <a:pt x="255880" y="685267"/>
                    </a:cubicBezTo>
                    <a:cubicBezTo>
                      <a:pt x="250038" y="698119"/>
                      <a:pt x="247117" y="708635"/>
                      <a:pt x="247117" y="716814"/>
                    </a:cubicBezTo>
                    <a:cubicBezTo>
                      <a:pt x="247117" y="723824"/>
                      <a:pt x="244780" y="729666"/>
                      <a:pt x="240106" y="734340"/>
                    </a:cubicBezTo>
                    <a:cubicBezTo>
                      <a:pt x="235433" y="739013"/>
                      <a:pt x="233680" y="743103"/>
                      <a:pt x="234848" y="746608"/>
                    </a:cubicBezTo>
                    <a:lnTo>
                      <a:pt x="234848" y="750113"/>
                    </a:lnTo>
                    <a:cubicBezTo>
                      <a:pt x="234848" y="752450"/>
                      <a:pt x="233680" y="758292"/>
                      <a:pt x="231343" y="767639"/>
                    </a:cubicBezTo>
                    <a:cubicBezTo>
                      <a:pt x="227838" y="776986"/>
                      <a:pt x="227254" y="783413"/>
                      <a:pt x="229591" y="786918"/>
                    </a:cubicBezTo>
                    <a:cubicBezTo>
                      <a:pt x="231927" y="788086"/>
                      <a:pt x="233096" y="793928"/>
                      <a:pt x="233096" y="804444"/>
                    </a:cubicBezTo>
                    <a:lnTo>
                      <a:pt x="233096" y="813207"/>
                    </a:lnTo>
                    <a:cubicBezTo>
                      <a:pt x="233096" y="823722"/>
                      <a:pt x="233972" y="834530"/>
                      <a:pt x="235725" y="845630"/>
                    </a:cubicBezTo>
                    <a:cubicBezTo>
                      <a:pt x="237477" y="856730"/>
                      <a:pt x="238938" y="862864"/>
                      <a:pt x="240106" y="864032"/>
                    </a:cubicBezTo>
                    <a:cubicBezTo>
                      <a:pt x="241275" y="865201"/>
                      <a:pt x="246532" y="861111"/>
                      <a:pt x="255880" y="851764"/>
                    </a:cubicBezTo>
                    <a:cubicBezTo>
                      <a:pt x="265227" y="842417"/>
                      <a:pt x="279248" y="827812"/>
                      <a:pt x="297942" y="807949"/>
                    </a:cubicBezTo>
                    <a:cubicBezTo>
                      <a:pt x="318973" y="785749"/>
                      <a:pt x="329489" y="771144"/>
                      <a:pt x="329489" y="764134"/>
                    </a:cubicBezTo>
                    <a:cubicBezTo>
                      <a:pt x="329489" y="758292"/>
                      <a:pt x="329781" y="753326"/>
                      <a:pt x="330365" y="749237"/>
                    </a:cubicBezTo>
                    <a:cubicBezTo>
                      <a:pt x="330949" y="745148"/>
                      <a:pt x="332994" y="743103"/>
                      <a:pt x="336499" y="743103"/>
                    </a:cubicBezTo>
                    <a:cubicBezTo>
                      <a:pt x="340004" y="743103"/>
                      <a:pt x="342341" y="741350"/>
                      <a:pt x="343510" y="737845"/>
                    </a:cubicBezTo>
                    <a:cubicBezTo>
                      <a:pt x="345846" y="733171"/>
                      <a:pt x="352857" y="727329"/>
                      <a:pt x="364541" y="720319"/>
                    </a:cubicBezTo>
                    <a:cubicBezTo>
                      <a:pt x="376225" y="713309"/>
                      <a:pt x="389077" y="707467"/>
                      <a:pt x="403098" y="702793"/>
                    </a:cubicBezTo>
                    <a:lnTo>
                      <a:pt x="436397" y="688772"/>
                    </a:lnTo>
                    <a:lnTo>
                      <a:pt x="436397" y="687020"/>
                    </a:lnTo>
                    <a:cubicBezTo>
                      <a:pt x="436397" y="685851"/>
                      <a:pt x="434061" y="678257"/>
                      <a:pt x="429387" y="664236"/>
                    </a:cubicBezTo>
                    <a:cubicBezTo>
                      <a:pt x="424713" y="656057"/>
                      <a:pt x="422377" y="648462"/>
                      <a:pt x="422377" y="641452"/>
                    </a:cubicBezTo>
                    <a:cubicBezTo>
                      <a:pt x="423545" y="640284"/>
                      <a:pt x="424421" y="635610"/>
                      <a:pt x="425005" y="627431"/>
                    </a:cubicBezTo>
                    <a:cubicBezTo>
                      <a:pt x="425590" y="619252"/>
                      <a:pt x="425882" y="609321"/>
                      <a:pt x="425882" y="597637"/>
                    </a:cubicBezTo>
                    <a:cubicBezTo>
                      <a:pt x="430555" y="549733"/>
                      <a:pt x="434645" y="517602"/>
                      <a:pt x="438150" y="501244"/>
                    </a:cubicBezTo>
                    <a:lnTo>
                      <a:pt x="448666" y="445161"/>
                    </a:lnTo>
                    <a:cubicBezTo>
                      <a:pt x="456844" y="393751"/>
                      <a:pt x="469113" y="351105"/>
                      <a:pt x="485470" y="317221"/>
                    </a:cubicBezTo>
                    <a:cubicBezTo>
                      <a:pt x="494817" y="300864"/>
                      <a:pt x="499491" y="290348"/>
                      <a:pt x="499491" y="285674"/>
                    </a:cubicBezTo>
                    <a:cubicBezTo>
                      <a:pt x="499491" y="282169"/>
                      <a:pt x="508838" y="268148"/>
                      <a:pt x="527533" y="243612"/>
                    </a:cubicBezTo>
                    <a:cubicBezTo>
                      <a:pt x="546227" y="219075"/>
                      <a:pt x="562585" y="199797"/>
                      <a:pt x="576605" y="185776"/>
                    </a:cubicBezTo>
                    <a:cubicBezTo>
                      <a:pt x="615163" y="143714"/>
                      <a:pt x="644957" y="102820"/>
                      <a:pt x="665988" y="63094"/>
                    </a:cubicBezTo>
                    <a:lnTo>
                      <a:pt x="672998" y="49073"/>
                    </a:lnTo>
                    <a:lnTo>
                      <a:pt x="665988" y="43815"/>
                    </a:lnTo>
                    <a:cubicBezTo>
                      <a:pt x="662483" y="41479"/>
                      <a:pt x="658685" y="39434"/>
                      <a:pt x="654596" y="37681"/>
                    </a:cubicBezTo>
                    <a:cubicBezTo>
                      <a:pt x="650507" y="35929"/>
                      <a:pt x="647294" y="34468"/>
                      <a:pt x="644957" y="33300"/>
                    </a:cubicBezTo>
                    <a:cubicBezTo>
                      <a:pt x="637946" y="32131"/>
                      <a:pt x="630352" y="28626"/>
                      <a:pt x="622173" y="22784"/>
                    </a:cubicBezTo>
                    <a:lnTo>
                      <a:pt x="616915" y="14021"/>
                    </a:lnTo>
                    <a:lnTo>
                      <a:pt x="627431" y="14021"/>
                    </a:lnTo>
                    <a:cubicBezTo>
                      <a:pt x="632104" y="14021"/>
                      <a:pt x="635317" y="13729"/>
                      <a:pt x="637070" y="13145"/>
                    </a:cubicBezTo>
                    <a:cubicBezTo>
                      <a:pt x="638823" y="12561"/>
                      <a:pt x="638531" y="11100"/>
                      <a:pt x="636194" y="8763"/>
                    </a:cubicBezTo>
                    <a:cubicBezTo>
                      <a:pt x="632689" y="5258"/>
                      <a:pt x="632689" y="2921"/>
                      <a:pt x="636194" y="1753"/>
                    </a:cubicBezTo>
                    <a:cubicBezTo>
                      <a:pt x="638531" y="585"/>
                      <a:pt x="642620" y="0"/>
                      <a:pt x="648462" y="0"/>
                    </a:cubicBezTo>
                    <a:close/>
                    <a:moveTo>
                      <a:pt x="632689" y="434645"/>
                    </a:moveTo>
                    <a:lnTo>
                      <a:pt x="616915" y="436398"/>
                    </a:lnTo>
                    <a:lnTo>
                      <a:pt x="571348" y="448666"/>
                    </a:lnTo>
                    <a:cubicBezTo>
                      <a:pt x="560832" y="452171"/>
                      <a:pt x="553529" y="455092"/>
                      <a:pt x="549440" y="457429"/>
                    </a:cubicBezTo>
                    <a:cubicBezTo>
                      <a:pt x="545351" y="459766"/>
                      <a:pt x="542722" y="462687"/>
                      <a:pt x="541553" y="466192"/>
                    </a:cubicBezTo>
                    <a:cubicBezTo>
                      <a:pt x="540385" y="470866"/>
                      <a:pt x="540969" y="475539"/>
                      <a:pt x="543306" y="480213"/>
                    </a:cubicBezTo>
                    <a:cubicBezTo>
                      <a:pt x="544474" y="482550"/>
                      <a:pt x="545059" y="493065"/>
                      <a:pt x="545059" y="511760"/>
                    </a:cubicBezTo>
                    <a:lnTo>
                      <a:pt x="545059" y="538049"/>
                    </a:lnTo>
                    <a:lnTo>
                      <a:pt x="580111" y="501244"/>
                    </a:lnTo>
                    <a:cubicBezTo>
                      <a:pt x="619836" y="461518"/>
                      <a:pt x="637946" y="439903"/>
                      <a:pt x="634441" y="436398"/>
                    </a:cubicBezTo>
                    <a:cubicBezTo>
                      <a:pt x="634441" y="436398"/>
                      <a:pt x="634149" y="436106"/>
                      <a:pt x="633565" y="435522"/>
                    </a:cubicBezTo>
                    <a:cubicBezTo>
                      <a:pt x="632981" y="434937"/>
                      <a:pt x="632689" y="434645"/>
                      <a:pt x="632689" y="434645"/>
                    </a:cubicBezTo>
                    <a:close/>
                    <a:moveTo>
                      <a:pt x="711501" y="486292"/>
                    </a:moveTo>
                    <a:cubicBezTo>
                      <a:pt x="699999" y="485306"/>
                      <a:pt x="680447" y="489414"/>
                      <a:pt x="652843" y="498615"/>
                    </a:cubicBezTo>
                    <a:cubicBezTo>
                      <a:pt x="616039" y="510883"/>
                      <a:pt x="592963" y="522859"/>
                      <a:pt x="583616" y="534543"/>
                    </a:cubicBezTo>
                    <a:lnTo>
                      <a:pt x="581863" y="536296"/>
                    </a:lnTo>
                    <a:lnTo>
                      <a:pt x="583616" y="536296"/>
                    </a:lnTo>
                    <a:cubicBezTo>
                      <a:pt x="590626" y="536296"/>
                      <a:pt x="602894" y="533375"/>
                      <a:pt x="620420" y="527533"/>
                    </a:cubicBezTo>
                    <a:cubicBezTo>
                      <a:pt x="635610" y="522859"/>
                      <a:pt x="647001" y="519939"/>
                      <a:pt x="654596" y="518770"/>
                    </a:cubicBezTo>
                    <a:cubicBezTo>
                      <a:pt x="662191" y="517602"/>
                      <a:pt x="667156" y="518186"/>
                      <a:pt x="669493" y="520523"/>
                    </a:cubicBezTo>
                    <a:cubicBezTo>
                      <a:pt x="680009" y="524028"/>
                      <a:pt x="686435" y="525780"/>
                      <a:pt x="688772" y="525780"/>
                    </a:cubicBezTo>
                    <a:lnTo>
                      <a:pt x="709803" y="532791"/>
                    </a:lnTo>
                    <a:cubicBezTo>
                      <a:pt x="712140" y="535128"/>
                      <a:pt x="715061" y="536296"/>
                      <a:pt x="718566" y="536296"/>
                    </a:cubicBezTo>
                    <a:lnTo>
                      <a:pt x="720319" y="511760"/>
                    </a:lnTo>
                    <a:cubicBezTo>
                      <a:pt x="722655" y="498907"/>
                      <a:pt x="722655" y="491313"/>
                      <a:pt x="720319" y="488976"/>
                    </a:cubicBezTo>
                    <a:cubicBezTo>
                      <a:pt x="718274" y="487515"/>
                      <a:pt x="715335" y="486621"/>
                      <a:pt x="711501" y="486292"/>
                    </a:cubicBezTo>
                    <a:close/>
                    <a:moveTo>
                      <a:pt x="708050" y="587122"/>
                    </a:moveTo>
                    <a:cubicBezTo>
                      <a:pt x="702208" y="587122"/>
                      <a:pt x="692277" y="589458"/>
                      <a:pt x="678256" y="594132"/>
                    </a:cubicBezTo>
                    <a:lnTo>
                      <a:pt x="641452" y="606400"/>
                    </a:lnTo>
                    <a:cubicBezTo>
                      <a:pt x="636778" y="607568"/>
                      <a:pt x="626847" y="610489"/>
                      <a:pt x="611657" y="615163"/>
                    </a:cubicBezTo>
                    <a:lnTo>
                      <a:pt x="595884" y="622173"/>
                    </a:lnTo>
                    <a:cubicBezTo>
                      <a:pt x="594716" y="623342"/>
                      <a:pt x="591795" y="625387"/>
                      <a:pt x="587121" y="628308"/>
                    </a:cubicBezTo>
                    <a:cubicBezTo>
                      <a:pt x="582447" y="631229"/>
                      <a:pt x="576021" y="636194"/>
                      <a:pt x="567842" y="643205"/>
                    </a:cubicBezTo>
                    <a:cubicBezTo>
                      <a:pt x="559664" y="650215"/>
                      <a:pt x="553822" y="655765"/>
                      <a:pt x="550316" y="659854"/>
                    </a:cubicBezTo>
                    <a:cubicBezTo>
                      <a:pt x="546811" y="663944"/>
                      <a:pt x="545643" y="668325"/>
                      <a:pt x="546811" y="672999"/>
                    </a:cubicBezTo>
                    <a:lnTo>
                      <a:pt x="550316" y="694030"/>
                    </a:lnTo>
                    <a:cubicBezTo>
                      <a:pt x="552653" y="702209"/>
                      <a:pt x="554406" y="706298"/>
                      <a:pt x="555574" y="706298"/>
                    </a:cubicBezTo>
                    <a:cubicBezTo>
                      <a:pt x="559079" y="706298"/>
                      <a:pt x="568427" y="702209"/>
                      <a:pt x="583616" y="694030"/>
                    </a:cubicBezTo>
                    <a:cubicBezTo>
                      <a:pt x="598805" y="685851"/>
                      <a:pt x="610489" y="678841"/>
                      <a:pt x="618668" y="672999"/>
                    </a:cubicBezTo>
                    <a:cubicBezTo>
                      <a:pt x="626847" y="664820"/>
                      <a:pt x="632104" y="660731"/>
                      <a:pt x="634441" y="660731"/>
                    </a:cubicBezTo>
                    <a:lnTo>
                      <a:pt x="655472" y="650215"/>
                    </a:lnTo>
                    <a:cubicBezTo>
                      <a:pt x="668325" y="642036"/>
                      <a:pt x="675919" y="637947"/>
                      <a:pt x="678256" y="637947"/>
                    </a:cubicBezTo>
                    <a:cubicBezTo>
                      <a:pt x="681761" y="636779"/>
                      <a:pt x="684098" y="635026"/>
                      <a:pt x="685267" y="632689"/>
                    </a:cubicBezTo>
                    <a:cubicBezTo>
                      <a:pt x="692277" y="629184"/>
                      <a:pt x="696951" y="627431"/>
                      <a:pt x="699287" y="627431"/>
                    </a:cubicBezTo>
                    <a:cubicBezTo>
                      <a:pt x="706298" y="626263"/>
                      <a:pt x="711263" y="623926"/>
                      <a:pt x="714184" y="620421"/>
                    </a:cubicBezTo>
                    <a:cubicBezTo>
                      <a:pt x="717105" y="616916"/>
                      <a:pt x="718566" y="611074"/>
                      <a:pt x="718566" y="602895"/>
                    </a:cubicBezTo>
                    <a:cubicBezTo>
                      <a:pt x="718566" y="594716"/>
                      <a:pt x="718274" y="590042"/>
                      <a:pt x="717690" y="588874"/>
                    </a:cubicBezTo>
                    <a:cubicBezTo>
                      <a:pt x="717105" y="587706"/>
                      <a:pt x="713892" y="587122"/>
                      <a:pt x="708050" y="587122"/>
                    </a:cubicBezTo>
                    <a:close/>
                    <a:moveTo>
                      <a:pt x="445160" y="723824"/>
                    </a:moveTo>
                    <a:cubicBezTo>
                      <a:pt x="439318" y="723824"/>
                      <a:pt x="431140" y="728498"/>
                      <a:pt x="420624" y="737845"/>
                    </a:cubicBezTo>
                    <a:cubicBezTo>
                      <a:pt x="408940" y="744855"/>
                      <a:pt x="401053" y="751282"/>
                      <a:pt x="396964" y="757124"/>
                    </a:cubicBezTo>
                    <a:cubicBezTo>
                      <a:pt x="392874" y="762966"/>
                      <a:pt x="392582" y="767055"/>
                      <a:pt x="396088" y="769392"/>
                    </a:cubicBezTo>
                    <a:cubicBezTo>
                      <a:pt x="398424" y="770560"/>
                      <a:pt x="401930" y="771144"/>
                      <a:pt x="406603" y="771144"/>
                    </a:cubicBezTo>
                    <a:cubicBezTo>
                      <a:pt x="413614" y="771144"/>
                      <a:pt x="424129" y="768808"/>
                      <a:pt x="438150" y="764134"/>
                    </a:cubicBezTo>
                    <a:cubicBezTo>
                      <a:pt x="446329" y="761797"/>
                      <a:pt x="452463" y="759460"/>
                      <a:pt x="456552" y="757124"/>
                    </a:cubicBezTo>
                    <a:cubicBezTo>
                      <a:pt x="460642" y="754787"/>
                      <a:pt x="462686" y="752450"/>
                      <a:pt x="462686" y="750113"/>
                    </a:cubicBezTo>
                    <a:cubicBezTo>
                      <a:pt x="462686" y="747776"/>
                      <a:pt x="461810" y="744563"/>
                      <a:pt x="460057" y="740474"/>
                    </a:cubicBezTo>
                    <a:cubicBezTo>
                      <a:pt x="458305" y="736385"/>
                      <a:pt x="456844" y="733171"/>
                      <a:pt x="455676" y="730835"/>
                    </a:cubicBezTo>
                    <a:cubicBezTo>
                      <a:pt x="452171" y="726161"/>
                      <a:pt x="448666" y="723824"/>
                      <a:pt x="445160" y="723824"/>
                    </a:cubicBezTo>
                    <a:close/>
                    <a:moveTo>
                      <a:pt x="720319" y="252375"/>
                    </a:moveTo>
                    <a:cubicBezTo>
                      <a:pt x="719150" y="252375"/>
                      <a:pt x="714477" y="255296"/>
                      <a:pt x="706298" y="261138"/>
                    </a:cubicBezTo>
                    <a:cubicBezTo>
                      <a:pt x="695782" y="268148"/>
                      <a:pt x="687603" y="272822"/>
                      <a:pt x="681761" y="275159"/>
                    </a:cubicBezTo>
                    <a:lnTo>
                      <a:pt x="665988" y="283922"/>
                    </a:lnTo>
                    <a:cubicBezTo>
                      <a:pt x="665988" y="286258"/>
                      <a:pt x="659854" y="289764"/>
                      <a:pt x="647586" y="294437"/>
                    </a:cubicBezTo>
                    <a:cubicBezTo>
                      <a:pt x="635317" y="299111"/>
                      <a:pt x="626847" y="301448"/>
                      <a:pt x="622173" y="301448"/>
                    </a:cubicBezTo>
                    <a:cubicBezTo>
                      <a:pt x="613994" y="301448"/>
                      <a:pt x="602894" y="303200"/>
                      <a:pt x="588874" y="306705"/>
                    </a:cubicBezTo>
                    <a:cubicBezTo>
                      <a:pt x="574853" y="310211"/>
                      <a:pt x="567258" y="313132"/>
                      <a:pt x="566090" y="315468"/>
                    </a:cubicBezTo>
                    <a:cubicBezTo>
                      <a:pt x="563753" y="317805"/>
                      <a:pt x="560832" y="318974"/>
                      <a:pt x="557327" y="318974"/>
                    </a:cubicBezTo>
                    <a:cubicBezTo>
                      <a:pt x="552653" y="318974"/>
                      <a:pt x="549732" y="322479"/>
                      <a:pt x="548564" y="329489"/>
                    </a:cubicBezTo>
                    <a:cubicBezTo>
                      <a:pt x="547395" y="336500"/>
                      <a:pt x="546519" y="351397"/>
                      <a:pt x="545935" y="374181"/>
                    </a:cubicBezTo>
                    <a:cubicBezTo>
                      <a:pt x="545351" y="396964"/>
                      <a:pt x="545643" y="412446"/>
                      <a:pt x="546811" y="420624"/>
                    </a:cubicBezTo>
                    <a:lnTo>
                      <a:pt x="566090" y="413614"/>
                    </a:lnTo>
                    <a:cubicBezTo>
                      <a:pt x="582447" y="406604"/>
                      <a:pt x="595884" y="401638"/>
                      <a:pt x="606400" y="398717"/>
                    </a:cubicBezTo>
                    <a:cubicBezTo>
                      <a:pt x="616915" y="395796"/>
                      <a:pt x="630352" y="394335"/>
                      <a:pt x="646709" y="394335"/>
                    </a:cubicBezTo>
                    <a:lnTo>
                      <a:pt x="667741" y="392583"/>
                    </a:lnTo>
                    <a:cubicBezTo>
                      <a:pt x="673583" y="392583"/>
                      <a:pt x="685267" y="395504"/>
                      <a:pt x="702793" y="401346"/>
                    </a:cubicBezTo>
                    <a:cubicBezTo>
                      <a:pt x="717982" y="407188"/>
                      <a:pt x="726161" y="409525"/>
                      <a:pt x="727329" y="408356"/>
                    </a:cubicBezTo>
                    <a:cubicBezTo>
                      <a:pt x="729666" y="406019"/>
                      <a:pt x="732295" y="396380"/>
                      <a:pt x="735216" y="379438"/>
                    </a:cubicBezTo>
                    <a:cubicBezTo>
                      <a:pt x="738137" y="362497"/>
                      <a:pt x="739597" y="345263"/>
                      <a:pt x="739597" y="327737"/>
                    </a:cubicBezTo>
                    <a:cubicBezTo>
                      <a:pt x="739597" y="300864"/>
                      <a:pt x="735508" y="277495"/>
                      <a:pt x="727329" y="257633"/>
                    </a:cubicBezTo>
                    <a:cubicBezTo>
                      <a:pt x="726161" y="254127"/>
                      <a:pt x="723824" y="252375"/>
                      <a:pt x="720319" y="25237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E681E1C-F12E-2D2F-F7F5-7D0DA5D6752E}"/>
                  </a:ext>
                </a:extLst>
              </p:cNvPr>
              <p:cNvSpPr txBox="1"/>
              <p:nvPr/>
            </p:nvSpPr>
            <p:spPr>
              <a:xfrm>
                <a:off x="3241027" y="-3813560"/>
                <a:ext cx="287427" cy="260202"/>
              </a:xfrm>
              <a:custGeom>
                <a:avLst/>
                <a:gdLst/>
                <a:ahLst/>
                <a:cxnLst/>
                <a:rect l="l" t="t" r="r" b="b"/>
                <a:pathLst>
                  <a:path w="287427" h="260202">
                    <a:moveTo>
                      <a:pt x="101213" y="73"/>
                    </a:moveTo>
                    <a:cubicBezTo>
                      <a:pt x="104426" y="219"/>
                      <a:pt x="108077" y="584"/>
                      <a:pt x="112167" y="1168"/>
                    </a:cubicBezTo>
                    <a:lnTo>
                      <a:pt x="154229" y="8179"/>
                    </a:lnTo>
                    <a:cubicBezTo>
                      <a:pt x="165913" y="11684"/>
                      <a:pt x="181394" y="19863"/>
                      <a:pt x="200673" y="32715"/>
                    </a:cubicBezTo>
                    <a:cubicBezTo>
                      <a:pt x="219951" y="45568"/>
                      <a:pt x="231928" y="55499"/>
                      <a:pt x="236601" y="62509"/>
                    </a:cubicBezTo>
                    <a:lnTo>
                      <a:pt x="268148" y="97562"/>
                    </a:lnTo>
                    <a:cubicBezTo>
                      <a:pt x="275158" y="105740"/>
                      <a:pt x="280124" y="112166"/>
                      <a:pt x="283045" y="116840"/>
                    </a:cubicBezTo>
                    <a:cubicBezTo>
                      <a:pt x="285966" y="121514"/>
                      <a:pt x="287427" y="125603"/>
                      <a:pt x="287427" y="129108"/>
                    </a:cubicBezTo>
                    <a:cubicBezTo>
                      <a:pt x="287427" y="146634"/>
                      <a:pt x="278079" y="157150"/>
                      <a:pt x="259385" y="160655"/>
                    </a:cubicBezTo>
                    <a:cubicBezTo>
                      <a:pt x="251206" y="162992"/>
                      <a:pt x="243027" y="167081"/>
                      <a:pt x="234849" y="172923"/>
                    </a:cubicBezTo>
                    <a:cubicBezTo>
                      <a:pt x="229007" y="178765"/>
                      <a:pt x="221412" y="181686"/>
                      <a:pt x="212065" y="181686"/>
                    </a:cubicBezTo>
                    <a:cubicBezTo>
                      <a:pt x="203886" y="181686"/>
                      <a:pt x="196876" y="183439"/>
                      <a:pt x="191034" y="186944"/>
                    </a:cubicBezTo>
                    <a:lnTo>
                      <a:pt x="164745" y="193954"/>
                    </a:lnTo>
                    <a:cubicBezTo>
                      <a:pt x="156566" y="193954"/>
                      <a:pt x="147803" y="196876"/>
                      <a:pt x="138456" y="202717"/>
                    </a:cubicBezTo>
                    <a:cubicBezTo>
                      <a:pt x="132614" y="207391"/>
                      <a:pt x="125019" y="210896"/>
                      <a:pt x="115672" y="213233"/>
                    </a:cubicBezTo>
                    <a:cubicBezTo>
                      <a:pt x="107493" y="215570"/>
                      <a:pt x="98730" y="219659"/>
                      <a:pt x="89383" y="225501"/>
                    </a:cubicBezTo>
                    <a:cubicBezTo>
                      <a:pt x="80036" y="231343"/>
                      <a:pt x="73609" y="234264"/>
                      <a:pt x="70104" y="234264"/>
                    </a:cubicBezTo>
                    <a:lnTo>
                      <a:pt x="43815" y="244780"/>
                    </a:lnTo>
                    <a:cubicBezTo>
                      <a:pt x="33300" y="249454"/>
                      <a:pt x="23368" y="253543"/>
                      <a:pt x="14021" y="257048"/>
                    </a:cubicBezTo>
                    <a:cubicBezTo>
                      <a:pt x="4674" y="260553"/>
                      <a:pt x="0" y="261137"/>
                      <a:pt x="0" y="258801"/>
                    </a:cubicBezTo>
                    <a:cubicBezTo>
                      <a:pt x="0" y="257632"/>
                      <a:pt x="14313" y="243027"/>
                      <a:pt x="42939" y="214986"/>
                    </a:cubicBezTo>
                    <a:cubicBezTo>
                      <a:pt x="71565" y="186944"/>
                      <a:pt x="87046" y="172923"/>
                      <a:pt x="89383" y="172923"/>
                    </a:cubicBezTo>
                    <a:cubicBezTo>
                      <a:pt x="91720" y="172923"/>
                      <a:pt x="92888" y="171171"/>
                      <a:pt x="92888" y="167665"/>
                    </a:cubicBezTo>
                    <a:cubicBezTo>
                      <a:pt x="92888" y="160655"/>
                      <a:pt x="101651" y="144298"/>
                      <a:pt x="119177" y="118593"/>
                    </a:cubicBezTo>
                    <a:lnTo>
                      <a:pt x="136703" y="90551"/>
                    </a:lnTo>
                    <a:lnTo>
                      <a:pt x="148971" y="66015"/>
                    </a:lnTo>
                    <a:lnTo>
                      <a:pt x="155982" y="55499"/>
                    </a:lnTo>
                    <a:lnTo>
                      <a:pt x="148971" y="48489"/>
                    </a:lnTo>
                    <a:cubicBezTo>
                      <a:pt x="139624" y="41478"/>
                      <a:pt x="129108" y="36805"/>
                      <a:pt x="117424" y="34468"/>
                    </a:cubicBezTo>
                    <a:cubicBezTo>
                      <a:pt x="104572" y="28626"/>
                      <a:pt x="94933" y="23076"/>
                      <a:pt x="88506" y="17818"/>
                    </a:cubicBezTo>
                    <a:cubicBezTo>
                      <a:pt x="82080" y="12560"/>
                      <a:pt x="80620" y="8179"/>
                      <a:pt x="84125" y="4674"/>
                    </a:cubicBezTo>
                    <a:cubicBezTo>
                      <a:pt x="85293" y="2337"/>
                      <a:pt x="88214" y="876"/>
                      <a:pt x="92888" y="292"/>
                    </a:cubicBezTo>
                    <a:cubicBezTo>
                      <a:pt x="95225" y="0"/>
                      <a:pt x="98000" y="-73"/>
                      <a:pt x="10121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8759CB5-BEAE-2F60-ECA2-79EC68A30A41}"/>
                  </a:ext>
                </a:extLst>
              </p:cNvPr>
              <p:cNvSpPr txBox="1"/>
              <p:nvPr/>
            </p:nvSpPr>
            <p:spPr>
              <a:xfrm>
                <a:off x="3933783" y="-3789608"/>
                <a:ext cx="595211" cy="864032"/>
              </a:xfrm>
              <a:custGeom>
                <a:avLst/>
                <a:gdLst/>
                <a:ahLst/>
                <a:cxnLst/>
                <a:rect l="l" t="t" r="r" b="b"/>
                <a:pathLst>
                  <a:path w="595211" h="864032">
                    <a:moveTo>
                      <a:pt x="278185" y="0"/>
                    </a:moveTo>
                    <a:lnTo>
                      <a:pt x="293958" y="8763"/>
                    </a:lnTo>
                    <a:cubicBezTo>
                      <a:pt x="307979" y="18110"/>
                      <a:pt x="325797" y="35344"/>
                      <a:pt x="347412" y="60465"/>
                    </a:cubicBezTo>
                    <a:cubicBezTo>
                      <a:pt x="369028" y="85586"/>
                      <a:pt x="388014" y="112167"/>
                      <a:pt x="404372" y="140208"/>
                    </a:cubicBezTo>
                    <a:cubicBezTo>
                      <a:pt x="416056" y="158903"/>
                      <a:pt x="423650" y="170002"/>
                      <a:pt x="427156" y="173508"/>
                    </a:cubicBezTo>
                    <a:cubicBezTo>
                      <a:pt x="430661" y="177013"/>
                      <a:pt x="437087" y="178765"/>
                      <a:pt x="446434" y="178765"/>
                    </a:cubicBezTo>
                    <a:cubicBezTo>
                      <a:pt x="476813" y="178765"/>
                      <a:pt x="518291" y="195707"/>
                      <a:pt x="570869" y="229591"/>
                    </a:cubicBezTo>
                    <a:cubicBezTo>
                      <a:pt x="582553" y="237770"/>
                      <a:pt x="589855" y="244196"/>
                      <a:pt x="592776" y="248869"/>
                    </a:cubicBezTo>
                    <a:cubicBezTo>
                      <a:pt x="595697" y="253543"/>
                      <a:pt x="595989" y="259969"/>
                      <a:pt x="593653" y="268148"/>
                    </a:cubicBezTo>
                    <a:cubicBezTo>
                      <a:pt x="588979" y="277495"/>
                      <a:pt x="583721" y="283629"/>
                      <a:pt x="577879" y="286550"/>
                    </a:cubicBezTo>
                    <a:cubicBezTo>
                      <a:pt x="572037" y="289471"/>
                      <a:pt x="560353" y="291516"/>
                      <a:pt x="542827" y="292685"/>
                    </a:cubicBezTo>
                    <a:cubicBezTo>
                      <a:pt x="521796" y="292685"/>
                      <a:pt x="501933" y="291516"/>
                      <a:pt x="483239" y="289179"/>
                    </a:cubicBezTo>
                    <a:cubicBezTo>
                      <a:pt x="464544" y="286842"/>
                      <a:pt x="454029" y="286842"/>
                      <a:pt x="451692" y="289179"/>
                    </a:cubicBezTo>
                    <a:cubicBezTo>
                      <a:pt x="449355" y="291516"/>
                      <a:pt x="448187" y="323647"/>
                      <a:pt x="448187" y="385572"/>
                    </a:cubicBezTo>
                    <a:cubicBezTo>
                      <a:pt x="448187" y="426466"/>
                      <a:pt x="448771" y="455676"/>
                      <a:pt x="449939" y="473202"/>
                    </a:cubicBezTo>
                    <a:cubicBezTo>
                      <a:pt x="451108" y="504749"/>
                      <a:pt x="451108" y="524028"/>
                      <a:pt x="449939" y="531038"/>
                    </a:cubicBezTo>
                    <a:cubicBezTo>
                      <a:pt x="448771" y="534543"/>
                      <a:pt x="447018" y="554406"/>
                      <a:pt x="444682" y="590626"/>
                    </a:cubicBezTo>
                    <a:cubicBezTo>
                      <a:pt x="444682" y="623342"/>
                      <a:pt x="443513" y="645541"/>
                      <a:pt x="441176" y="657225"/>
                    </a:cubicBezTo>
                    <a:lnTo>
                      <a:pt x="430661" y="715061"/>
                    </a:lnTo>
                    <a:cubicBezTo>
                      <a:pt x="425987" y="743103"/>
                      <a:pt x="419561" y="764718"/>
                      <a:pt x="411382" y="779907"/>
                    </a:cubicBezTo>
                    <a:cubicBezTo>
                      <a:pt x="405540" y="790423"/>
                      <a:pt x="395609" y="805320"/>
                      <a:pt x="381588" y="824599"/>
                    </a:cubicBezTo>
                    <a:cubicBezTo>
                      <a:pt x="367567" y="843877"/>
                      <a:pt x="359388" y="853516"/>
                      <a:pt x="357052" y="853516"/>
                    </a:cubicBezTo>
                    <a:lnTo>
                      <a:pt x="316742" y="862279"/>
                    </a:lnTo>
                    <a:cubicBezTo>
                      <a:pt x="314405" y="863448"/>
                      <a:pt x="309147" y="864032"/>
                      <a:pt x="300968" y="864032"/>
                    </a:cubicBezTo>
                    <a:cubicBezTo>
                      <a:pt x="296295" y="864032"/>
                      <a:pt x="288992" y="861111"/>
                      <a:pt x="279061" y="855269"/>
                    </a:cubicBezTo>
                    <a:cubicBezTo>
                      <a:pt x="269130" y="849427"/>
                      <a:pt x="263580" y="844753"/>
                      <a:pt x="262411" y="841248"/>
                    </a:cubicBezTo>
                    <a:cubicBezTo>
                      <a:pt x="262411" y="836575"/>
                      <a:pt x="260074" y="834238"/>
                      <a:pt x="255401" y="834238"/>
                    </a:cubicBezTo>
                    <a:cubicBezTo>
                      <a:pt x="253064" y="831901"/>
                      <a:pt x="250143" y="825475"/>
                      <a:pt x="246638" y="814959"/>
                    </a:cubicBezTo>
                    <a:cubicBezTo>
                      <a:pt x="243133" y="799770"/>
                      <a:pt x="234077" y="782536"/>
                      <a:pt x="219473" y="763257"/>
                    </a:cubicBezTo>
                    <a:cubicBezTo>
                      <a:pt x="204868" y="743979"/>
                      <a:pt x="191139" y="731419"/>
                      <a:pt x="178286" y="725577"/>
                    </a:cubicBezTo>
                    <a:cubicBezTo>
                      <a:pt x="168939" y="720903"/>
                      <a:pt x="159884" y="710387"/>
                      <a:pt x="151121" y="694030"/>
                    </a:cubicBezTo>
                    <a:cubicBezTo>
                      <a:pt x="142358" y="677672"/>
                      <a:pt x="140313" y="667741"/>
                      <a:pt x="144987" y="664236"/>
                    </a:cubicBezTo>
                    <a:cubicBezTo>
                      <a:pt x="153166" y="660730"/>
                      <a:pt x="159592" y="661315"/>
                      <a:pt x="164266" y="665988"/>
                    </a:cubicBezTo>
                    <a:cubicBezTo>
                      <a:pt x="167771" y="669493"/>
                      <a:pt x="176242" y="673583"/>
                      <a:pt x="189678" y="678256"/>
                    </a:cubicBezTo>
                    <a:cubicBezTo>
                      <a:pt x="203115" y="682930"/>
                      <a:pt x="214507" y="685851"/>
                      <a:pt x="223854" y="687019"/>
                    </a:cubicBezTo>
                    <a:cubicBezTo>
                      <a:pt x="236706" y="690525"/>
                      <a:pt x="245469" y="694030"/>
                      <a:pt x="250143" y="697535"/>
                    </a:cubicBezTo>
                    <a:cubicBezTo>
                      <a:pt x="255985" y="702209"/>
                      <a:pt x="262995" y="704545"/>
                      <a:pt x="271174" y="704545"/>
                    </a:cubicBezTo>
                    <a:cubicBezTo>
                      <a:pt x="278185" y="704545"/>
                      <a:pt x="284611" y="701624"/>
                      <a:pt x="290453" y="695782"/>
                    </a:cubicBezTo>
                    <a:cubicBezTo>
                      <a:pt x="299800" y="682930"/>
                      <a:pt x="306810" y="668033"/>
                      <a:pt x="311484" y="651091"/>
                    </a:cubicBezTo>
                    <a:cubicBezTo>
                      <a:pt x="316158" y="634149"/>
                      <a:pt x="322000" y="605816"/>
                      <a:pt x="329010" y="566090"/>
                    </a:cubicBezTo>
                    <a:cubicBezTo>
                      <a:pt x="332515" y="547396"/>
                      <a:pt x="335436" y="515557"/>
                      <a:pt x="337773" y="470573"/>
                    </a:cubicBezTo>
                    <a:cubicBezTo>
                      <a:pt x="340110" y="425590"/>
                      <a:pt x="341278" y="384988"/>
                      <a:pt x="341278" y="348768"/>
                    </a:cubicBezTo>
                    <a:cubicBezTo>
                      <a:pt x="341278" y="323063"/>
                      <a:pt x="340694" y="308458"/>
                      <a:pt x="339526" y="304953"/>
                    </a:cubicBezTo>
                    <a:cubicBezTo>
                      <a:pt x="338357" y="300279"/>
                      <a:pt x="335728" y="297650"/>
                      <a:pt x="331639" y="297066"/>
                    </a:cubicBezTo>
                    <a:cubicBezTo>
                      <a:pt x="327550" y="296482"/>
                      <a:pt x="320831" y="296190"/>
                      <a:pt x="311484" y="296190"/>
                    </a:cubicBezTo>
                    <a:cubicBezTo>
                      <a:pt x="292790" y="297358"/>
                      <a:pt x="277016" y="301447"/>
                      <a:pt x="264164" y="308458"/>
                    </a:cubicBezTo>
                    <a:cubicBezTo>
                      <a:pt x="245469" y="316637"/>
                      <a:pt x="223270" y="324523"/>
                      <a:pt x="197565" y="332118"/>
                    </a:cubicBezTo>
                    <a:cubicBezTo>
                      <a:pt x="171860" y="339713"/>
                      <a:pt x="153166" y="344094"/>
                      <a:pt x="141482" y="345262"/>
                    </a:cubicBezTo>
                    <a:lnTo>
                      <a:pt x="132719" y="345262"/>
                    </a:lnTo>
                    <a:cubicBezTo>
                      <a:pt x="122203" y="345262"/>
                      <a:pt x="111688" y="344386"/>
                      <a:pt x="101172" y="342634"/>
                    </a:cubicBezTo>
                    <a:cubicBezTo>
                      <a:pt x="90656" y="340881"/>
                      <a:pt x="85399" y="338836"/>
                      <a:pt x="85399" y="336499"/>
                    </a:cubicBezTo>
                    <a:cubicBezTo>
                      <a:pt x="85399" y="334163"/>
                      <a:pt x="80725" y="331242"/>
                      <a:pt x="71378" y="327737"/>
                    </a:cubicBezTo>
                    <a:cubicBezTo>
                      <a:pt x="57357" y="323063"/>
                      <a:pt x="39831" y="305537"/>
                      <a:pt x="18800" y="275158"/>
                    </a:cubicBezTo>
                    <a:cubicBezTo>
                      <a:pt x="12958" y="266980"/>
                      <a:pt x="7992" y="258217"/>
                      <a:pt x="3903" y="248869"/>
                    </a:cubicBezTo>
                    <a:cubicBezTo>
                      <a:pt x="-187" y="239522"/>
                      <a:pt x="-1063" y="233680"/>
                      <a:pt x="1274" y="231343"/>
                    </a:cubicBezTo>
                    <a:cubicBezTo>
                      <a:pt x="4779" y="227838"/>
                      <a:pt x="7700" y="229591"/>
                      <a:pt x="10037" y="236601"/>
                    </a:cubicBezTo>
                    <a:cubicBezTo>
                      <a:pt x="12374" y="240106"/>
                      <a:pt x="14710" y="241859"/>
                      <a:pt x="17047" y="241859"/>
                    </a:cubicBezTo>
                    <a:cubicBezTo>
                      <a:pt x="18216" y="240691"/>
                      <a:pt x="23473" y="241275"/>
                      <a:pt x="32821" y="243612"/>
                    </a:cubicBezTo>
                    <a:cubicBezTo>
                      <a:pt x="37494" y="247117"/>
                      <a:pt x="43920" y="248869"/>
                      <a:pt x="52099" y="248869"/>
                    </a:cubicBezTo>
                    <a:cubicBezTo>
                      <a:pt x="56773" y="248869"/>
                      <a:pt x="70794" y="245364"/>
                      <a:pt x="94162" y="238354"/>
                    </a:cubicBezTo>
                    <a:cubicBezTo>
                      <a:pt x="117530" y="231343"/>
                      <a:pt x="131550" y="226086"/>
                      <a:pt x="136224" y="222580"/>
                    </a:cubicBezTo>
                    <a:cubicBezTo>
                      <a:pt x="138561" y="221412"/>
                      <a:pt x="142066" y="220828"/>
                      <a:pt x="146740" y="220828"/>
                    </a:cubicBezTo>
                    <a:lnTo>
                      <a:pt x="167771" y="212065"/>
                    </a:lnTo>
                    <a:cubicBezTo>
                      <a:pt x="179455" y="206223"/>
                      <a:pt x="188218" y="203302"/>
                      <a:pt x="194060" y="203302"/>
                    </a:cubicBezTo>
                    <a:lnTo>
                      <a:pt x="204575" y="201549"/>
                    </a:lnTo>
                    <a:cubicBezTo>
                      <a:pt x="208081" y="195707"/>
                      <a:pt x="232617" y="191034"/>
                      <a:pt x="278185" y="187528"/>
                    </a:cubicBezTo>
                    <a:cubicBezTo>
                      <a:pt x="293374" y="186360"/>
                      <a:pt x="305350" y="184900"/>
                      <a:pt x="314113" y="183147"/>
                    </a:cubicBezTo>
                    <a:cubicBezTo>
                      <a:pt x="322876" y="181394"/>
                      <a:pt x="327842" y="179058"/>
                      <a:pt x="329010" y="176137"/>
                    </a:cubicBezTo>
                    <a:cubicBezTo>
                      <a:pt x="330178" y="173216"/>
                      <a:pt x="330178" y="167666"/>
                      <a:pt x="329010" y="159487"/>
                    </a:cubicBezTo>
                    <a:cubicBezTo>
                      <a:pt x="325505" y="139624"/>
                      <a:pt x="323168" y="127940"/>
                      <a:pt x="322000" y="124435"/>
                    </a:cubicBezTo>
                    <a:cubicBezTo>
                      <a:pt x="319663" y="115088"/>
                      <a:pt x="311192" y="97854"/>
                      <a:pt x="296587" y="72733"/>
                    </a:cubicBezTo>
                    <a:cubicBezTo>
                      <a:pt x="281982" y="47613"/>
                      <a:pt x="270590" y="29794"/>
                      <a:pt x="262411" y="19279"/>
                    </a:cubicBezTo>
                    <a:cubicBezTo>
                      <a:pt x="249559" y="2921"/>
                      <a:pt x="250143" y="-1752"/>
                      <a:pt x="264164" y="5258"/>
                    </a:cubicBezTo>
                    <a:cubicBezTo>
                      <a:pt x="273511" y="9932"/>
                      <a:pt x="277601" y="9347"/>
                      <a:pt x="276432" y="3505"/>
                    </a:cubicBezTo>
                    <a:lnTo>
                      <a:pt x="276432" y="1753"/>
                    </a:lnTo>
                    <a:cubicBezTo>
                      <a:pt x="276432" y="584"/>
                      <a:pt x="277016" y="0"/>
                      <a:pt x="2781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1E6390E-E7E0-B58E-6084-E8947DC4AB5B}"/>
                  </a:ext>
                </a:extLst>
              </p:cNvPr>
              <p:cNvSpPr txBox="1"/>
              <p:nvPr/>
            </p:nvSpPr>
            <p:spPr>
              <a:xfrm>
                <a:off x="4018180" y="-3404036"/>
                <a:ext cx="162241" cy="171755"/>
              </a:xfrm>
              <a:custGeom>
                <a:avLst/>
                <a:gdLst/>
                <a:ahLst/>
                <a:cxnLst/>
                <a:rect l="l" t="t" r="r" b="b"/>
                <a:pathLst>
                  <a:path w="162241" h="171755">
                    <a:moveTo>
                      <a:pt x="23785" y="0"/>
                    </a:moveTo>
                    <a:cubicBezTo>
                      <a:pt x="27291" y="0"/>
                      <a:pt x="38098" y="3505"/>
                      <a:pt x="56209" y="10516"/>
                    </a:cubicBezTo>
                    <a:cubicBezTo>
                      <a:pt x="74319" y="17526"/>
                      <a:pt x="88632" y="23368"/>
                      <a:pt x="99147" y="28042"/>
                    </a:cubicBezTo>
                    <a:cubicBezTo>
                      <a:pt x="108494" y="33884"/>
                      <a:pt x="117842" y="41771"/>
                      <a:pt x="127189" y="51702"/>
                    </a:cubicBezTo>
                    <a:cubicBezTo>
                      <a:pt x="136536" y="61633"/>
                      <a:pt x="143546" y="72441"/>
                      <a:pt x="148220" y="84125"/>
                    </a:cubicBezTo>
                    <a:cubicBezTo>
                      <a:pt x="149388" y="88799"/>
                      <a:pt x="151141" y="93180"/>
                      <a:pt x="153478" y="97270"/>
                    </a:cubicBezTo>
                    <a:cubicBezTo>
                      <a:pt x="155815" y="101359"/>
                      <a:pt x="156983" y="105156"/>
                      <a:pt x="156983" y="108661"/>
                    </a:cubicBezTo>
                    <a:cubicBezTo>
                      <a:pt x="160488" y="113335"/>
                      <a:pt x="162241" y="125603"/>
                      <a:pt x="162241" y="145466"/>
                    </a:cubicBezTo>
                    <a:cubicBezTo>
                      <a:pt x="162241" y="150140"/>
                      <a:pt x="161657" y="153937"/>
                      <a:pt x="160488" y="156858"/>
                    </a:cubicBezTo>
                    <a:cubicBezTo>
                      <a:pt x="159320" y="159779"/>
                      <a:pt x="156983" y="161824"/>
                      <a:pt x="153478" y="162992"/>
                    </a:cubicBezTo>
                    <a:lnTo>
                      <a:pt x="142962" y="168250"/>
                    </a:lnTo>
                    <a:cubicBezTo>
                      <a:pt x="142962" y="170587"/>
                      <a:pt x="137120" y="171755"/>
                      <a:pt x="125436" y="171755"/>
                    </a:cubicBezTo>
                    <a:cubicBezTo>
                      <a:pt x="118426" y="171755"/>
                      <a:pt x="113168" y="171171"/>
                      <a:pt x="109663" y="170002"/>
                    </a:cubicBezTo>
                    <a:cubicBezTo>
                      <a:pt x="106158" y="168834"/>
                      <a:pt x="101484" y="164745"/>
                      <a:pt x="95642" y="157734"/>
                    </a:cubicBezTo>
                    <a:cubicBezTo>
                      <a:pt x="86295" y="148387"/>
                      <a:pt x="79869" y="143713"/>
                      <a:pt x="76363" y="143713"/>
                    </a:cubicBezTo>
                    <a:cubicBezTo>
                      <a:pt x="71690" y="143713"/>
                      <a:pt x="65264" y="141085"/>
                      <a:pt x="57085" y="135827"/>
                    </a:cubicBezTo>
                    <a:cubicBezTo>
                      <a:pt x="48906" y="130569"/>
                      <a:pt x="44817" y="126772"/>
                      <a:pt x="44817" y="124435"/>
                    </a:cubicBezTo>
                    <a:cubicBezTo>
                      <a:pt x="44817" y="119761"/>
                      <a:pt x="38390" y="117424"/>
                      <a:pt x="25538" y="117424"/>
                    </a:cubicBezTo>
                    <a:cubicBezTo>
                      <a:pt x="13854" y="117424"/>
                      <a:pt x="12101" y="113919"/>
                      <a:pt x="20280" y="106909"/>
                    </a:cubicBezTo>
                    <a:cubicBezTo>
                      <a:pt x="24954" y="102235"/>
                      <a:pt x="27291" y="98730"/>
                      <a:pt x="27291" y="96393"/>
                    </a:cubicBezTo>
                    <a:cubicBezTo>
                      <a:pt x="27291" y="92888"/>
                      <a:pt x="29627" y="89967"/>
                      <a:pt x="34301" y="87630"/>
                    </a:cubicBezTo>
                    <a:cubicBezTo>
                      <a:pt x="37806" y="85293"/>
                      <a:pt x="41896" y="80036"/>
                      <a:pt x="46569" y="71857"/>
                    </a:cubicBezTo>
                    <a:cubicBezTo>
                      <a:pt x="51243" y="63678"/>
                      <a:pt x="53580" y="57836"/>
                      <a:pt x="53580" y="54331"/>
                    </a:cubicBezTo>
                    <a:cubicBezTo>
                      <a:pt x="53580" y="50826"/>
                      <a:pt x="51243" y="47905"/>
                      <a:pt x="46569" y="45568"/>
                    </a:cubicBezTo>
                    <a:cubicBezTo>
                      <a:pt x="41896" y="43231"/>
                      <a:pt x="36054" y="42063"/>
                      <a:pt x="29043" y="42063"/>
                    </a:cubicBezTo>
                    <a:cubicBezTo>
                      <a:pt x="20864" y="42063"/>
                      <a:pt x="16191" y="39726"/>
                      <a:pt x="15022" y="35052"/>
                    </a:cubicBezTo>
                    <a:lnTo>
                      <a:pt x="4507" y="21031"/>
                    </a:lnTo>
                    <a:cubicBezTo>
                      <a:pt x="1002" y="16358"/>
                      <a:pt x="-459" y="12853"/>
                      <a:pt x="125" y="10516"/>
                    </a:cubicBezTo>
                    <a:cubicBezTo>
                      <a:pt x="709" y="8179"/>
                      <a:pt x="3338" y="7595"/>
                      <a:pt x="8012" y="8763"/>
                    </a:cubicBezTo>
                    <a:cubicBezTo>
                      <a:pt x="11517" y="8763"/>
                      <a:pt x="14438" y="7595"/>
                      <a:pt x="16775" y="5258"/>
                    </a:cubicBezTo>
                    <a:lnTo>
                      <a:pt x="2378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ADDD6E3D-4714-222E-D251-1B037B2C4B69}"/>
                </a:ext>
              </a:extLst>
            </p:cNvPr>
            <p:cNvGrpSpPr/>
            <p:nvPr/>
          </p:nvGrpSpPr>
          <p:grpSpPr>
            <a:xfrm>
              <a:off x="4963798" y="1385176"/>
              <a:ext cx="1475936" cy="1400677"/>
              <a:chOff x="4767014" y="-4048993"/>
              <a:chExt cx="1405391" cy="1333729"/>
            </a:xfrm>
            <a:gradFill>
              <a:gsLst>
                <a:gs pos="100000">
                  <a:srgbClr val="284BDC"/>
                </a:gs>
                <a:gs pos="29000">
                  <a:srgbClr val="1F8AE1"/>
                </a:gs>
              </a:gsLst>
              <a:lin ang="5400000" scaled="1"/>
            </a:gradFill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BE078A8-B312-A40B-23AE-F268E1EA19F1}"/>
                  </a:ext>
                </a:extLst>
              </p:cNvPr>
              <p:cNvSpPr txBox="1"/>
              <p:nvPr/>
            </p:nvSpPr>
            <p:spPr>
              <a:xfrm>
                <a:off x="4767014" y="-4048993"/>
                <a:ext cx="820217" cy="1333729"/>
              </a:xfrm>
              <a:custGeom>
                <a:avLst/>
                <a:gdLst/>
                <a:ahLst/>
                <a:cxnLst/>
                <a:rect l="l" t="t" r="r" b="b"/>
                <a:pathLst>
                  <a:path w="820217" h="1333729">
                    <a:moveTo>
                      <a:pt x="648462" y="0"/>
                    </a:moveTo>
                    <a:cubicBezTo>
                      <a:pt x="685851" y="7011"/>
                      <a:pt x="709803" y="14021"/>
                      <a:pt x="720319" y="21032"/>
                    </a:cubicBezTo>
                    <a:cubicBezTo>
                      <a:pt x="740181" y="30379"/>
                      <a:pt x="757123" y="48489"/>
                      <a:pt x="771144" y="75362"/>
                    </a:cubicBezTo>
                    <a:lnTo>
                      <a:pt x="783412" y="96394"/>
                    </a:lnTo>
                    <a:cubicBezTo>
                      <a:pt x="786917" y="101067"/>
                      <a:pt x="788670" y="106909"/>
                      <a:pt x="788670" y="113919"/>
                    </a:cubicBezTo>
                    <a:cubicBezTo>
                      <a:pt x="788670" y="122098"/>
                      <a:pt x="785749" y="130277"/>
                      <a:pt x="779907" y="138456"/>
                    </a:cubicBezTo>
                    <a:cubicBezTo>
                      <a:pt x="774065" y="144298"/>
                      <a:pt x="768807" y="147219"/>
                      <a:pt x="764134" y="147219"/>
                    </a:cubicBezTo>
                    <a:cubicBezTo>
                      <a:pt x="761797" y="146050"/>
                      <a:pt x="755955" y="147803"/>
                      <a:pt x="746608" y="152477"/>
                    </a:cubicBezTo>
                    <a:cubicBezTo>
                      <a:pt x="737260" y="157150"/>
                      <a:pt x="729666" y="161824"/>
                      <a:pt x="723824" y="166498"/>
                    </a:cubicBezTo>
                    <a:cubicBezTo>
                      <a:pt x="721487" y="168834"/>
                      <a:pt x="715061" y="171171"/>
                      <a:pt x="704545" y="173508"/>
                    </a:cubicBezTo>
                    <a:cubicBezTo>
                      <a:pt x="695198" y="175845"/>
                      <a:pt x="677380" y="183731"/>
                      <a:pt x="651091" y="197168"/>
                    </a:cubicBezTo>
                    <a:cubicBezTo>
                      <a:pt x="624802" y="210605"/>
                      <a:pt x="608736" y="219660"/>
                      <a:pt x="602894" y="224333"/>
                    </a:cubicBezTo>
                    <a:cubicBezTo>
                      <a:pt x="597052" y="229007"/>
                      <a:pt x="589166" y="238354"/>
                      <a:pt x="579234" y="252375"/>
                    </a:cubicBezTo>
                    <a:cubicBezTo>
                      <a:pt x="569303" y="266396"/>
                      <a:pt x="564337" y="275159"/>
                      <a:pt x="564337" y="278664"/>
                    </a:cubicBezTo>
                    <a:cubicBezTo>
                      <a:pt x="564337" y="279832"/>
                      <a:pt x="565506" y="280416"/>
                      <a:pt x="567842" y="280416"/>
                    </a:cubicBezTo>
                    <a:cubicBezTo>
                      <a:pt x="571348" y="280416"/>
                      <a:pt x="580111" y="278080"/>
                      <a:pt x="594131" y="273406"/>
                    </a:cubicBezTo>
                    <a:cubicBezTo>
                      <a:pt x="630352" y="257049"/>
                      <a:pt x="658393" y="241859"/>
                      <a:pt x="678256" y="227838"/>
                    </a:cubicBezTo>
                    <a:cubicBezTo>
                      <a:pt x="684098" y="224333"/>
                      <a:pt x="689648" y="221704"/>
                      <a:pt x="694906" y="219952"/>
                    </a:cubicBezTo>
                    <a:cubicBezTo>
                      <a:pt x="700164" y="218199"/>
                      <a:pt x="706882" y="217323"/>
                      <a:pt x="715061" y="217323"/>
                    </a:cubicBezTo>
                    <a:cubicBezTo>
                      <a:pt x="730250" y="218491"/>
                      <a:pt x="741934" y="220828"/>
                      <a:pt x="750113" y="224333"/>
                    </a:cubicBezTo>
                    <a:cubicBezTo>
                      <a:pt x="758292" y="227838"/>
                      <a:pt x="767639" y="234265"/>
                      <a:pt x="778154" y="243612"/>
                    </a:cubicBezTo>
                    <a:cubicBezTo>
                      <a:pt x="788670" y="254127"/>
                      <a:pt x="797141" y="265519"/>
                      <a:pt x="803567" y="277788"/>
                    </a:cubicBezTo>
                    <a:cubicBezTo>
                      <a:pt x="809993" y="290056"/>
                      <a:pt x="813206" y="300864"/>
                      <a:pt x="813206" y="310211"/>
                    </a:cubicBezTo>
                    <a:lnTo>
                      <a:pt x="813206" y="313716"/>
                    </a:lnTo>
                    <a:cubicBezTo>
                      <a:pt x="813206" y="320726"/>
                      <a:pt x="814375" y="327737"/>
                      <a:pt x="816712" y="334747"/>
                    </a:cubicBezTo>
                    <a:cubicBezTo>
                      <a:pt x="819048" y="339421"/>
                      <a:pt x="820217" y="349352"/>
                      <a:pt x="820217" y="364541"/>
                    </a:cubicBezTo>
                    <a:lnTo>
                      <a:pt x="816712" y="403098"/>
                    </a:lnTo>
                    <a:cubicBezTo>
                      <a:pt x="816712" y="415951"/>
                      <a:pt x="814375" y="428219"/>
                      <a:pt x="809701" y="439903"/>
                    </a:cubicBezTo>
                    <a:cubicBezTo>
                      <a:pt x="801522" y="467945"/>
                      <a:pt x="799186" y="486639"/>
                      <a:pt x="802691" y="495986"/>
                    </a:cubicBezTo>
                    <a:cubicBezTo>
                      <a:pt x="805028" y="505333"/>
                      <a:pt x="806196" y="514681"/>
                      <a:pt x="806196" y="524028"/>
                    </a:cubicBezTo>
                    <a:cubicBezTo>
                      <a:pt x="806196" y="540385"/>
                      <a:pt x="804443" y="554990"/>
                      <a:pt x="800938" y="567843"/>
                    </a:cubicBezTo>
                    <a:cubicBezTo>
                      <a:pt x="797433" y="583032"/>
                      <a:pt x="796265" y="595884"/>
                      <a:pt x="797433" y="606400"/>
                    </a:cubicBezTo>
                    <a:cubicBezTo>
                      <a:pt x="799770" y="622758"/>
                      <a:pt x="801522" y="653136"/>
                      <a:pt x="802691" y="697535"/>
                    </a:cubicBezTo>
                    <a:cubicBezTo>
                      <a:pt x="805028" y="730250"/>
                      <a:pt x="807365" y="755371"/>
                      <a:pt x="809701" y="772897"/>
                    </a:cubicBezTo>
                    <a:cubicBezTo>
                      <a:pt x="812038" y="788086"/>
                      <a:pt x="812622" y="798018"/>
                      <a:pt x="811454" y="802691"/>
                    </a:cubicBezTo>
                    <a:cubicBezTo>
                      <a:pt x="811454" y="817880"/>
                      <a:pt x="810578" y="835406"/>
                      <a:pt x="808825" y="855269"/>
                    </a:cubicBezTo>
                    <a:cubicBezTo>
                      <a:pt x="807072" y="875132"/>
                      <a:pt x="805612" y="890321"/>
                      <a:pt x="804443" y="900837"/>
                    </a:cubicBezTo>
                    <a:cubicBezTo>
                      <a:pt x="802107" y="906679"/>
                      <a:pt x="799770" y="927418"/>
                      <a:pt x="797433" y="963054"/>
                    </a:cubicBezTo>
                    <a:cubicBezTo>
                      <a:pt x="795096" y="998690"/>
                      <a:pt x="794512" y="1020598"/>
                      <a:pt x="795680" y="1028777"/>
                    </a:cubicBezTo>
                    <a:cubicBezTo>
                      <a:pt x="795680" y="1055650"/>
                      <a:pt x="796265" y="1081355"/>
                      <a:pt x="797433" y="1105891"/>
                    </a:cubicBezTo>
                    <a:cubicBezTo>
                      <a:pt x="797433" y="1147953"/>
                      <a:pt x="798601" y="1188847"/>
                      <a:pt x="800938" y="1228573"/>
                    </a:cubicBezTo>
                    <a:lnTo>
                      <a:pt x="802691" y="1267130"/>
                    </a:lnTo>
                    <a:cubicBezTo>
                      <a:pt x="802691" y="1279983"/>
                      <a:pt x="800354" y="1290498"/>
                      <a:pt x="795680" y="1298677"/>
                    </a:cubicBezTo>
                    <a:cubicBezTo>
                      <a:pt x="793344" y="1304519"/>
                      <a:pt x="788670" y="1310945"/>
                      <a:pt x="781660" y="1317956"/>
                    </a:cubicBezTo>
                    <a:cubicBezTo>
                      <a:pt x="773481" y="1323798"/>
                      <a:pt x="766178" y="1327887"/>
                      <a:pt x="759752" y="1330224"/>
                    </a:cubicBezTo>
                    <a:cubicBezTo>
                      <a:pt x="753326" y="1332561"/>
                      <a:pt x="746023" y="1333729"/>
                      <a:pt x="737845" y="1333729"/>
                    </a:cubicBezTo>
                    <a:cubicBezTo>
                      <a:pt x="729666" y="1333729"/>
                      <a:pt x="724116" y="1333145"/>
                      <a:pt x="721195" y="1331976"/>
                    </a:cubicBezTo>
                    <a:cubicBezTo>
                      <a:pt x="718274" y="1330808"/>
                      <a:pt x="712724" y="1326134"/>
                      <a:pt x="704545" y="1317956"/>
                    </a:cubicBezTo>
                    <a:cubicBezTo>
                      <a:pt x="692861" y="1308608"/>
                      <a:pt x="685267" y="1303935"/>
                      <a:pt x="681761" y="1303935"/>
                    </a:cubicBezTo>
                    <a:cubicBezTo>
                      <a:pt x="677088" y="1305103"/>
                      <a:pt x="670369" y="1301306"/>
                      <a:pt x="661606" y="1292543"/>
                    </a:cubicBezTo>
                    <a:cubicBezTo>
                      <a:pt x="652843" y="1283780"/>
                      <a:pt x="646125" y="1273556"/>
                      <a:pt x="641452" y="1261872"/>
                    </a:cubicBezTo>
                    <a:cubicBezTo>
                      <a:pt x="635610" y="1249020"/>
                      <a:pt x="629183" y="1240257"/>
                      <a:pt x="622173" y="1235583"/>
                    </a:cubicBezTo>
                    <a:cubicBezTo>
                      <a:pt x="616331" y="1229741"/>
                      <a:pt x="612826" y="1223899"/>
                      <a:pt x="611657" y="1218057"/>
                    </a:cubicBezTo>
                    <a:cubicBezTo>
                      <a:pt x="608152" y="1209879"/>
                      <a:pt x="602310" y="1201700"/>
                      <a:pt x="594131" y="1193521"/>
                    </a:cubicBezTo>
                    <a:cubicBezTo>
                      <a:pt x="588289" y="1188847"/>
                      <a:pt x="582447" y="1182129"/>
                      <a:pt x="576605" y="1173366"/>
                    </a:cubicBezTo>
                    <a:cubicBezTo>
                      <a:pt x="570763" y="1164603"/>
                      <a:pt x="567842" y="1157885"/>
                      <a:pt x="567842" y="1153211"/>
                    </a:cubicBezTo>
                    <a:cubicBezTo>
                      <a:pt x="567842" y="1152043"/>
                      <a:pt x="566966" y="1150582"/>
                      <a:pt x="565213" y="1148830"/>
                    </a:cubicBezTo>
                    <a:cubicBezTo>
                      <a:pt x="563461" y="1147077"/>
                      <a:pt x="561416" y="1145617"/>
                      <a:pt x="559079" y="1144448"/>
                    </a:cubicBezTo>
                    <a:cubicBezTo>
                      <a:pt x="553237" y="1140943"/>
                      <a:pt x="549732" y="1138022"/>
                      <a:pt x="548564" y="1135685"/>
                    </a:cubicBezTo>
                    <a:cubicBezTo>
                      <a:pt x="547395" y="1133348"/>
                      <a:pt x="549148" y="1132180"/>
                      <a:pt x="553822" y="1132180"/>
                    </a:cubicBezTo>
                    <a:cubicBezTo>
                      <a:pt x="559664" y="1132180"/>
                      <a:pt x="570763" y="1134517"/>
                      <a:pt x="587121" y="1139190"/>
                    </a:cubicBezTo>
                    <a:cubicBezTo>
                      <a:pt x="603479" y="1143864"/>
                      <a:pt x="620420" y="1149706"/>
                      <a:pt x="637946" y="1156716"/>
                    </a:cubicBezTo>
                    <a:cubicBezTo>
                      <a:pt x="658978" y="1164895"/>
                      <a:pt x="671246" y="1168985"/>
                      <a:pt x="674751" y="1168985"/>
                    </a:cubicBezTo>
                    <a:cubicBezTo>
                      <a:pt x="679425" y="1168985"/>
                      <a:pt x="682346" y="1164311"/>
                      <a:pt x="683514" y="1154964"/>
                    </a:cubicBezTo>
                    <a:cubicBezTo>
                      <a:pt x="684682" y="1145617"/>
                      <a:pt x="685267" y="1128091"/>
                      <a:pt x="685267" y="1102386"/>
                    </a:cubicBezTo>
                    <a:lnTo>
                      <a:pt x="685267" y="1030529"/>
                    </a:lnTo>
                    <a:cubicBezTo>
                      <a:pt x="685267" y="972109"/>
                      <a:pt x="687019" y="932384"/>
                      <a:pt x="690524" y="911352"/>
                    </a:cubicBezTo>
                    <a:cubicBezTo>
                      <a:pt x="696366" y="866953"/>
                      <a:pt x="698119" y="843585"/>
                      <a:pt x="695782" y="841248"/>
                    </a:cubicBezTo>
                    <a:cubicBezTo>
                      <a:pt x="692277" y="841248"/>
                      <a:pt x="687019" y="844754"/>
                      <a:pt x="680009" y="851764"/>
                    </a:cubicBezTo>
                    <a:cubicBezTo>
                      <a:pt x="670662" y="858774"/>
                      <a:pt x="664235" y="862280"/>
                      <a:pt x="660730" y="862280"/>
                    </a:cubicBezTo>
                    <a:cubicBezTo>
                      <a:pt x="656057" y="862280"/>
                      <a:pt x="643204" y="871043"/>
                      <a:pt x="622173" y="888569"/>
                    </a:cubicBezTo>
                    <a:cubicBezTo>
                      <a:pt x="562585" y="938810"/>
                      <a:pt x="529285" y="963930"/>
                      <a:pt x="522275" y="963930"/>
                    </a:cubicBezTo>
                    <a:cubicBezTo>
                      <a:pt x="514096" y="963930"/>
                      <a:pt x="491312" y="979704"/>
                      <a:pt x="453923" y="1011251"/>
                    </a:cubicBezTo>
                    <a:cubicBezTo>
                      <a:pt x="442239" y="1021766"/>
                      <a:pt x="428219" y="1032282"/>
                      <a:pt x="411861" y="1042797"/>
                    </a:cubicBezTo>
                    <a:cubicBezTo>
                      <a:pt x="395503" y="1053313"/>
                      <a:pt x="386156" y="1058571"/>
                      <a:pt x="383819" y="1058571"/>
                    </a:cubicBezTo>
                    <a:cubicBezTo>
                      <a:pt x="381483" y="1058571"/>
                      <a:pt x="380314" y="1059155"/>
                      <a:pt x="380314" y="1060323"/>
                    </a:cubicBezTo>
                    <a:cubicBezTo>
                      <a:pt x="380314" y="1062660"/>
                      <a:pt x="373596" y="1066750"/>
                      <a:pt x="360159" y="1072592"/>
                    </a:cubicBezTo>
                    <a:cubicBezTo>
                      <a:pt x="346723" y="1078434"/>
                      <a:pt x="337668" y="1081355"/>
                      <a:pt x="332994" y="1081355"/>
                    </a:cubicBezTo>
                    <a:cubicBezTo>
                      <a:pt x="322478" y="1084860"/>
                      <a:pt x="314884" y="1088365"/>
                      <a:pt x="310210" y="1091870"/>
                    </a:cubicBezTo>
                    <a:cubicBezTo>
                      <a:pt x="295021" y="1103554"/>
                      <a:pt x="280416" y="1109396"/>
                      <a:pt x="266395" y="1109396"/>
                    </a:cubicBezTo>
                    <a:cubicBezTo>
                      <a:pt x="260553" y="1109396"/>
                      <a:pt x="256464" y="1110565"/>
                      <a:pt x="254127" y="1112901"/>
                    </a:cubicBezTo>
                    <a:cubicBezTo>
                      <a:pt x="252959" y="1115238"/>
                      <a:pt x="250914" y="1116115"/>
                      <a:pt x="247993" y="1115530"/>
                    </a:cubicBezTo>
                    <a:cubicBezTo>
                      <a:pt x="245072" y="1114946"/>
                      <a:pt x="244196" y="1113486"/>
                      <a:pt x="245364" y="1111149"/>
                    </a:cubicBezTo>
                    <a:cubicBezTo>
                      <a:pt x="245364" y="1108812"/>
                      <a:pt x="250038" y="1105307"/>
                      <a:pt x="259385" y="1100633"/>
                    </a:cubicBezTo>
                    <a:lnTo>
                      <a:pt x="285674" y="1079602"/>
                    </a:lnTo>
                    <a:lnTo>
                      <a:pt x="310210" y="1062076"/>
                    </a:lnTo>
                    <a:cubicBezTo>
                      <a:pt x="317221" y="1059739"/>
                      <a:pt x="320726" y="1057402"/>
                      <a:pt x="320726" y="1055066"/>
                    </a:cubicBezTo>
                    <a:cubicBezTo>
                      <a:pt x="320726" y="1052729"/>
                      <a:pt x="321894" y="1051560"/>
                      <a:pt x="324231" y="1051560"/>
                    </a:cubicBezTo>
                    <a:cubicBezTo>
                      <a:pt x="326568" y="1051560"/>
                      <a:pt x="331826" y="1047471"/>
                      <a:pt x="340004" y="1039292"/>
                    </a:cubicBezTo>
                    <a:lnTo>
                      <a:pt x="378562" y="1002488"/>
                    </a:lnTo>
                    <a:cubicBezTo>
                      <a:pt x="412445" y="968604"/>
                      <a:pt x="429387" y="950494"/>
                      <a:pt x="429387" y="948157"/>
                    </a:cubicBezTo>
                    <a:cubicBezTo>
                      <a:pt x="429387" y="944652"/>
                      <a:pt x="432308" y="941147"/>
                      <a:pt x="438150" y="937641"/>
                    </a:cubicBezTo>
                    <a:cubicBezTo>
                      <a:pt x="451002" y="922452"/>
                      <a:pt x="458597" y="912521"/>
                      <a:pt x="460934" y="907847"/>
                    </a:cubicBezTo>
                    <a:cubicBezTo>
                      <a:pt x="467944" y="897332"/>
                      <a:pt x="475539" y="887984"/>
                      <a:pt x="483718" y="879806"/>
                    </a:cubicBezTo>
                    <a:cubicBezTo>
                      <a:pt x="495402" y="864616"/>
                      <a:pt x="499491" y="857022"/>
                      <a:pt x="495986" y="857022"/>
                    </a:cubicBezTo>
                    <a:cubicBezTo>
                      <a:pt x="490144" y="857022"/>
                      <a:pt x="486054" y="857606"/>
                      <a:pt x="483718" y="858774"/>
                    </a:cubicBezTo>
                    <a:cubicBezTo>
                      <a:pt x="466192" y="865785"/>
                      <a:pt x="451002" y="868122"/>
                      <a:pt x="438150" y="865785"/>
                    </a:cubicBezTo>
                    <a:cubicBezTo>
                      <a:pt x="429971" y="863448"/>
                      <a:pt x="418287" y="858774"/>
                      <a:pt x="403098" y="851764"/>
                    </a:cubicBezTo>
                    <a:cubicBezTo>
                      <a:pt x="387909" y="844754"/>
                      <a:pt x="376809" y="837743"/>
                      <a:pt x="369799" y="830733"/>
                    </a:cubicBezTo>
                    <a:cubicBezTo>
                      <a:pt x="360451" y="824891"/>
                      <a:pt x="353441" y="816128"/>
                      <a:pt x="348767" y="804444"/>
                    </a:cubicBezTo>
                    <a:cubicBezTo>
                      <a:pt x="345262" y="796265"/>
                      <a:pt x="341757" y="790423"/>
                      <a:pt x="338252" y="786918"/>
                    </a:cubicBezTo>
                    <a:cubicBezTo>
                      <a:pt x="337083" y="785749"/>
                      <a:pt x="334162" y="789255"/>
                      <a:pt x="329489" y="797433"/>
                    </a:cubicBezTo>
                    <a:cubicBezTo>
                      <a:pt x="329489" y="798602"/>
                      <a:pt x="322478" y="815544"/>
                      <a:pt x="308458" y="848259"/>
                    </a:cubicBezTo>
                    <a:cubicBezTo>
                      <a:pt x="302616" y="864616"/>
                      <a:pt x="297942" y="878929"/>
                      <a:pt x="294437" y="891198"/>
                    </a:cubicBezTo>
                    <a:cubicBezTo>
                      <a:pt x="290932" y="903466"/>
                      <a:pt x="288595" y="917779"/>
                      <a:pt x="287426" y="934136"/>
                    </a:cubicBezTo>
                    <a:cubicBezTo>
                      <a:pt x="287426" y="942315"/>
                      <a:pt x="283921" y="953415"/>
                      <a:pt x="276911" y="967436"/>
                    </a:cubicBezTo>
                    <a:cubicBezTo>
                      <a:pt x="262890" y="996646"/>
                      <a:pt x="255880" y="1013003"/>
                      <a:pt x="255880" y="1016508"/>
                    </a:cubicBezTo>
                    <a:cubicBezTo>
                      <a:pt x="255880" y="1020014"/>
                      <a:pt x="248285" y="1029945"/>
                      <a:pt x="233096" y="1046303"/>
                    </a:cubicBezTo>
                    <a:cubicBezTo>
                      <a:pt x="217907" y="1062660"/>
                      <a:pt x="207975" y="1071423"/>
                      <a:pt x="203302" y="1072592"/>
                    </a:cubicBezTo>
                    <a:cubicBezTo>
                      <a:pt x="196291" y="1074928"/>
                      <a:pt x="190449" y="1076097"/>
                      <a:pt x="185776" y="1076097"/>
                    </a:cubicBezTo>
                    <a:cubicBezTo>
                      <a:pt x="175260" y="1076097"/>
                      <a:pt x="166497" y="1074344"/>
                      <a:pt x="159487" y="1070839"/>
                    </a:cubicBezTo>
                    <a:cubicBezTo>
                      <a:pt x="157150" y="1069671"/>
                      <a:pt x="152184" y="1063537"/>
                      <a:pt x="144590" y="1052437"/>
                    </a:cubicBezTo>
                    <a:cubicBezTo>
                      <a:pt x="136995" y="1041337"/>
                      <a:pt x="132613" y="1033450"/>
                      <a:pt x="131445" y="1028777"/>
                    </a:cubicBezTo>
                    <a:cubicBezTo>
                      <a:pt x="127940" y="1021766"/>
                      <a:pt x="120345" y="1012419"/>
                      <a:pt x="108661" y="1000735"/>
                    </a:cubicBezTo>
                    <a:cubicBezTo>
                      <a:pt x="96977" y="987883"/>
                      <a:pt x="91135" y="978535"/>
                      <a:pt x="91135" y="972693"/>
                    </a:cubicBezTo>
                    <a:cubicBezTo>
                      <a:pt x="94640" y="958673"/>
                      <a:pt x="99314" y="929463"/>
                      <a:pt x="105156" y="885063"/>
                    </a:cubicBezTo>
                    <a:lnTo>
                      <a:pt x="117424" y="802691"/>
                    </a:lnTo>
                    <a:cubicBezTo>
                      <a:pt x="120929" y="789839"/>
                      <a:pt x="125603" y="763550"/>
                      <a:pt x="131445" y="723824"/>
                    </a:cubicBezTo>
                    <a:cubicBezTo>
                      <a:pt x="133782" y="696951"/>
                      <a:pt x="136119" y="682346"/>
                      <a:pt x="138455" y="680009"/>
                    </a:cubicBezTo>
                    <a:lnTo>
                      <a:pt x="138455" y="676504"/>
                    </a:lnTo>
                    <a:cubicBezTo>
                      <a:pt x="138455" y="674167"/>
                      <a:pt x="136703" y="672999"/>
                      <a:pt x="133198" y="672999"/>
                    </a:cubicBezTo>
                    <a:cubicBezTo>
                      <a:pt x="127356" y="672999"/>
                      <a:pt x="120929" y="674167"/>
                      <a:pt x="113919" y="676504"/>
                    </a:cubicBezTo>
                    <a:cubicBezTo>
                      <a:pt x="102235" y="680009"/>
                      <a:pt x="91719" y="681762"/>
                      <a:pt x="82372" y="681762"/>
                    </a:cubicBezTo>
                    <a:cubicBezTo>
                      <a:pt x="73025" y="679425"/>
                      <a:pt x="62509" y="673875"/>
                      <a:pt x="50825" y="665112"/>
                    </a:cubicBezTo>
                    <a:cubicBezTo>
                      <a:pt x="39141" y="656349"/>
                      <a:pt x="30963" y="647294"/>
                      <a:pt x="26289" y="637947"/>
                    </a:cubicBezTo>
                    <a:lnTo>
                      <a:pt x="14021" y="618668"/>
                    </a:lnTo>
                    <a:cubicBezTo>
                      <a:pt x="10516" y="615163"/>
                      <a:pt x="7303" y="609613"/>
                      <a:pt x="4382" y="602019"/>
                    </a:cubicBezTo>
                    <a:cubicBezTo>
                      <a:pt x="1461" y="594424"/>
                      <a:pt x="0" y="587706"/>
                      <a:pt x="0" y="581864"/>
                    </a:cubicBezTo>
                    <a:cubicBezTo>
                      <a:pt x="0" y="572517"/>
                      <a:pt x="2629" y="564046"/>
                      <a:pt x="7887" y="556451"/>
                    </a:cubicBezTo>
                    <a:cubicBezTo>
                      <a:pt x="13145" y="548856"/>
                      <a:pt x="18694" y="545059"/>
                      <a:pt x="24536" y="545059"/>
                    </a:cubicBezTo>
                    <a:cubicBezTo>
                      <a:pt x="26873" y="545059"/>
                      <a:pt x="28626" y="546227"/>
                      <a:pt x="29794" y="548564"/>
                    </a:cubicBezTo>
                    <a:cubicBezTo>
                      <a:pt x="30963" y="550901"/>
                      <a:pt x="31547" y="554406"/>
                      <a:pt x="31547" y="559080"/>
                    </a:cubicBezTo>
                    <a:lnTo>
                      <a:pt x="33299" y="576606"/>
                    </a:lnTo>
                    <a:cubicBezTo>
                      <a:pt x="35636" y="577774"/>
                      <a:pt x="44399" y="575437"/>
                      <a:pt x="59588" y="569595"/>
                    </a:cubicBezTo>
                    <a:cubicBezTo>
                      <a:pt x="74778" y="563754"/>
                      <a:pt x="84709" y="559080"/>
                      <a:pt x="89383" y="555575"/>
                    </a:cubicBezTo>
                    <a:cubicBezTo>
                      <a:pt x="101067" y="547396"/>
                      <a:pt x="115964" y="538049"/>
                      <a:pt x="134074" y="527533"/>
                    </a:cubicBezTo>
                    <a:cubicBezTo>
                      <a:pt x="152184" y="517018"/>
                      <a:pt x="169418" y="507086"/>
                      <a:pt x="185776" y="497739"/>
                    </a:cubicBezTo>
                    <a:cubicBezTo>
                      <a:pt x="206807" y="488392"/>
                      <a:pt x="219659" y="483718"/>
                      <a:pt x="224333" y="483718"/>
                    </a:cubicBezTo>
                    <a:cubicBezTo>
                      <a:pt x="231343" y="483718"/>
                      <a:pt x="241859" y="487223"/>
                      <a:pt x="255880" y="494234"/>
                    </a:cubicBezTo>
                    <a:cubicBezTo>
                      <a:pt x="272237" y="501244"/>
                      <a:pt x="281584" y="504749"/>
                      <a:pt x="283921" y="504749"/>
                    </a:cubicBezTo>
                    <a:cubicBezTo>
                      <a:pt x="288595" y="504749"/>
                      <a:pt x="295021" y="507670"/>
                      <a:pt x="303200" y="513512"/>
                    </a:cubicBezTo>
                    <a:cubicBezTo>
                      <a:pt x="311379" y="519354"/>
                      <a:pt x="316636" y="525196"/>
                      <a:pt x="318973" y="531038"/>
                    </a:cubicBezTo>
                    <a:cubicBezTo>
                      <a:pt x="323647" y="539217"/>
                      <a:pt x="325984" y="546812"/>
                      <a:pt x="325984" y="553822"/>
                    </a:cubicBezTo>
                    <a:cubicBezTo>
                      <a:pt x="325984" y="559664"/>
                      <a:pt x="322478" y="570764"/>
                      <a:pt x="315468" y="587122"/>
                    </a:cubicBezTo>
                    <a:cubicBezTo>
                      <a:pt x="296774" y="629184"/>
                      <a:pt x="282753" y="653136"/>
                      <a:pt x="273406" y="658978"/>
                    </a:cubicBezTo>
                    <a:cubicBezTo>
                      <a:pt x="267564" y="663652"/>
                      <a:pt x="261722" y="672415"/>
                      <a:pt x="255880" y="685267"/>
                    </a:cubicBezTo>
                    <a:cubicBezTo>
                      <a:pt x="250038" y="698119"/>
                      <a:pt x="247117" y="708635"/>
                      <a:pt x="247117" y="716814"/>
                    </a:cubicBezTo>
                    <a:cubicBezTo>
                      <a:pt x="247117" y="723824"/>
                      <a:pt x="244780" y="729666"/>
                      <a:pt x="240106" y="734340"/>
                    </a:cubicBezTo>
                    <a:cubicBezTo>
                      <a:pt x="235433" y="739013"/>
                      <a:pt x="233680" y="743103"/>
                      <a:pt x="234848" y="746608"/>
                    </a:cubicBezTo>
                    <a:lnTo>
                      <a:pt x="234848" y="750113"/>
                    </a:lnTo>
                    <a:cubicBezTo>
                      <a:pt x="234848" y="752450"/>
                      <a:pt x="233680" y="758292"/>
                      <a:pt x="231343" y="767639"/>
                    </a:cubicBezTo>
                    <a:cubicBezTo>
                      <a:pt x="227838" y="776986"/>
                      <a:pt x="227254" y="783413"/>
                      <a:pt x="229591" y="786918"/>
                    </a:cubicBezTo>
                    <a:cubicBezTo>
                      <a:pt x="231927" y="788086"/>
                      <a:pt x="233096" y="793928"/>
                      <a:pt x="233096" y="804444"/>
                    </a:cubicBezTo>
                    <a:lnTo>
                      <a:pt x="233096" y="813207"/>
                    </a:lnTo>
                    <a:cubicBezTo>
                      <a:pt x="233096" y="823722"/>
                      <a:pt x="233972" y="834530"/>
                      <a:pt x="235725" y="845630"/>
                    </a:cubicBezTo>
                    <a:cubicBezTo>
                      <a:pt x="237477" y="856730"/>
                      <a:pt x="238938" y="862864"/>
                      <a:pt x="240106" y="864032"/>
                    </a:cubicBezTo>
                    <a:cubicBezTo>
                      <a:pt x="241275" y="865201"/>
                      <a:pt x="246532" y="861111"/>
                      <a:pt x="255880" y="851764"/>
                    </a:cubicBezTo>
                    <a:cubicBezTo>
                      <a:pt x="265227" y="842417"/>
                      <a:pt x="279248" y="827812"/>
                      <a:pt x="297942" y="807949"/>
                    </a:cubicBezTo>
                    <a:cubicBezTo>
                      <a:pt x="318973" y="785749"/>
                      <a:pt x="329489" y="771144"/>
                      <a:pt x="329489" y="764134"/>
                    </a:cubicBezTo>
                    <a:cubicBezTo>
                      <a:pt x="329489" y="758292"/>
                      <a:pt x="329781" y="753326"/>
                      <a:pt x="330365" y="749237"/>
                    </a:cubicBezTo>
                    <a:cubicBezTo>
                      <a:pt x="330949" y="745148"/>
                      <a:pt x="332994" y="743103"/>
                      <a:pt x="336499" y="743103"/>
                    </a:cubicBezTo>
                    <a:cubicBezTo>
                      <a:pt x="340004" y="743103"/>
                      <a:pt x="342341" y="741350"/>
                      <a:pt x="343510" y="737845"/>
                    </a:cubicBezTo>
                    <a:cubicBezTo>
                      <a:pt x="345846" y="733171"/>
                      <a:pt x="352857" y="727329"/>
                      <a:pt x="364541" y="720319"/>
                    </a:cubicBezTo>
                    <a:cubicBezTo>
                      <a:pt x="376225" y="713309"/>
                      <a:pt x="389077" y="707467"/>
                      <a:pt x="403098" y="702793"/>
                    </a:cubicBezTo>
                    <a:lnTo>
                      <a:pt x="436397" y="688772"/>
                    </a:lnTo>
                    <a:lnTo>
                      <a:pt x="436397" y="687020"/>
                    </a:lnTo>
                    <a:cubicBezTo>
                      <a:pt x="436397" y="685851"/>
                      <a:pt x="434061" y="678257"/>
                      <a:pt x="429387" y="664236"/>
                    </a:cubicBezTo>
                    <a:cubicBezTo>
                      <a:pt x="424713" y="656057"/>
                      <a:pt x="422377" y="648462"/>
                      <a:pt x="422377" y="641452"/>
                    </a:cubicBezTo>
                    <a:cubicBezTo>
                      <a:pt x="423545" y="640284"/>
                      <a:pt x="424421" y="635610"/>
                      <a:pt x="425006" y="627431"/>
                    </a:cubicBezTo>
                    <a:cubicBezTo>
                      <a:pt x="425590" y="619252"/>
                      <a:pt x="425882" y="609321"/>
                      <a:pt x="425882" y="597637"/>
                    </a:cubicBezTo>
                    <a:cubicBezTo>
                      <a:pt x="430555" y="549733"/>
                      <a:pt x="434645" y="517602"/>
                      <a:pt x="438150" y="501244"/>
                    </a:cubicBezTo>
                    <a:lnTo>
                      <a:pt x="448666" y="445161"/>
                    </a:lnTo>
                    <a:cubicBezTo>
                      <a:pt x="456844" y="393751"/>
                      <a:pt x="469113" y="351105"/>
                      <a:pt x="485470" y="317221"/>
                    </a:cubicBezTo>
                    <a:cubicBezTo>
                      <a:pt x="494817" y="300864"/>
                      <a:pt x="499491" y="290348"/>
                      <a:pt x="499491" y="285674"/>
                    </a:cubicBezTo>
                    <a:cubicBezTo>
                      <a:pt x="499491" y="282169"/>
                      <a:pt x="508838" y="268148"/>
                      <a:pt x="527533" y="243612"/>
                    </a:cubicBezTo>
                    <a:cubicBezTo>
                      <a:pt x="546227" y="219075"/>
                      <a:pt x="562585" y="199797"/>
                      <a:pt x="576605" y="185776"/>
                    </a:cubicBezTo>
                    <a:cubicBezTo>
                      <a:pt x="615163" y="143714"/>
                      <a:pt x="644957" y="102820"/>
                      <a:pt x="665988" y="63094"/>
                    </a:cubicBezTo>
                    <a:lnTo>
                      <a:pt x="672998" y="49073"/>
                    </a:lnTo>
                    <a:lnTo>
                      <a:pt x="665988" y="43815"/>
                    </a:lnTo>
                    <a:cubicBezTo>
                      <a:pt x="662483" y="41479"/>
                      <a:pt x="658685" y="39434"/>
                      <a:pt x="654596" y="37681"/>
                    </a:cubicBezTo>
                    <a:cubicBezTo>
                      <a:pt x="650507" y="35929"/>
                      <a:pt x="647294" y="34468"/>
                      <a:pt x="644957" y="33300"/>
                    </a:cubicBezTo>
                    <a:cubicBezTo>
                      <a:pt x="637946" y="32131"/>
                      <a:pt x="630352" y="28626"/>
                      <a:pt x="622173" y="22784"/>
                    </a:cubicBezTo>
                    <a:lnTo>
                      <a:pt x="616915" y="14021"/>
                    </a:lnTo>
                    <a:lnTo>
                      <a:pt x="627431" y="14021"/>
                    </a:lnTo>
                    <a:cubicBezTo>
                      <a:pt x="632104" y="14021"/>
                      <a:pt x="635317" y="13729"/>
                      <a:pt x="637070" y="13145"/>
                    </a:cubicBezTo>
                    <a:cubicBezTo>
                      <a:pt x="638823" y="12561"/>
                      <a:pt x="638531" y="11100"/>
                      <a:pt x="636194" y="8763"/>
                    </a:cubicBezTo>
                    <a:cubicBezTo>
                      <a:pt x="632689" y="5258"/>
                      <a:pt x="632689" y="2921"/>
                      <a:pt x="636194" y="1753"/>
                    </a:cubicBezTo>
                    <a:cubicBezTo>
                      <a:pt x="638531" y="585"/>
                      <a:pt x="642620" y="0"/>
                      <a:pt x="648462" y="0"/>
                    </a:cubicBezTo>
                    <a:close/>
                    <a:moveTo>
                      <a:pt x="632689" y="434645"/>
                    </a:moveTo>
                    <a:lnTo>
                      <a:pt x="616915" y="436398"/>
                    </a:lnTo>
                    <a:lnTo>
                      <a:pt x="571348" y="448666"/>
                    </a:lnTo>
                    <a:cubicBezTo>
                      <a:pt x="560832" y="452171"/>
                      <a:pt x="553530" y="455092"/>
                      <a:pt x="549440" y="457429"/>
                    </a:cubicBezTo>
                    <a:cubicBezTo>
                      <a:pt x="545351" y="459766"/>
                      <a:pt x="542722" y="462687"/>
                      <a:pt x="541553" y="466192"/>
                    </a:cubicBezTo>
                    <a:cubicBezTo>
                      <a:pt x="540385" y="470866"/>
                      <a:pt x="540969" y="475539"/>
                      <a:pt x="543306" y="480213"/>
                    </a:cubicBezTo>
                    <a:cubicBezTo>
                      <a:pt x="544474" y="482550"/>
                      <a:pt x="545059" y="493065"/>
                      <a:pt x="545059" y="511760"/>
                    </a:cubicBezTo>
                    <a:lnTo>
                      <a:pt x="545059" y="538049"/>
                    </a:lnTo>
                    <a:lnTo>
                      <a:pt x="580111" y="501244"/>
                    </a:lnTo>
                    <a:cubicBezTo>
                      <a:pt x="619836" y="461518"/>
                      <a:pt x="637946" y="439903"/>
                      <a:pt x="634441" y="436398"/>
                    </a:cubicBezTo>
                    <a:cubicBezTo>
                      <a:pt x="634441" y="436398"/>
                      <a:pt x="634149" y="436106"/>
                      <a:pt x="633565" y="435522"/>
                    </a:cubicBezTo>
                    <a:cubicBezTo>
                      <a:pt x="632981" y="434937"/>
                      <a:pt x="632689" y="434645"/>
                      <a:pt x="632689" y="434645"/>
                    </a:cubicBezTo>
                    <a:close/>
                    <a:moveTo>
                      <a:pt x="711501" y="486292"/>
                    </a:moveTo>
                    <a:cubicBezTo>
                      <a:pt x="699999" y="485306"/>
                      <a:pt x="680447" y="489414"/>
                      <a:pt x="652843" y="498615"/>
                    </a:cubicBezTo>
                    <a:cubicBezTo>
                      <a:pt x="616039" y="510883"/>
                      <a:pt x="592963" y="522859"/>
                      <a:pt x="583616" y="534543"/>
                    </a:cubicBezTo>
                    <a:lnTo>
                      <a:pt x="581863" y="536296"/>
                    </a:lnTo>
                    <a:lnTo>
                      <a:pt x="583616" y="536296"/>
                    </a:lnTo>
                    <a:cubicBezTo>
                      <a:pt x="590626" y="536296"/>
                      <a:pt x="602894" y="533375"/>
                      <a:pt x="620420" y="527533"/>
                    </a:cubicBezTo>
                    <a:cubicBezTo>
                      <a:pt x="635610" y="522859"/>
                      <a:pt x="647001" y="519939"/>
                      <a:pt x="654596" y="518770"/>
                    </a:cubicBezTo>
                    <a:cubicBezTo>
                      <a:pt x="662191" y="517602"/>
                      <a:pt x="667156" y="518186"/>
                      <a:pt x="669493" y="520523"/>
                    </a:cubicBezTo>
                    <a:cubicBezTo>
                      <a:pt x="680009" y="524028"/>
                      <a:pt x="686435" y="525780"/>
                      <a:pt x="688772" y="525780"/>
                    </a:cubicBezTo>
                    <a:lnTo>
                      <a:pt x="709803" y="532791"/>
                    </a:lnTo>
                    <a:cubicBezTo>
                      <a:pt x="712140" y="535128"/>
                      <a:pt x="715061" y="536296"/>
                      <a:pt x="718566" y="536296"/>
                    </a:cubicBezTo>
                    <a:lnTo>
                      <a:pt x="720319" y="511760"/>
                    </a:lnTo>
                    <a:cubicBezTo>
                      <a:pt x="722655" y="498907"/>
                      <a:pt x="722655" y="491313"/>
                      <a:pt x="720319" y="488976"/>
                    </a:cubicBezTo>
                    <a:cubicBezTo>
                      <a:pt x="718274" y="487515"/>
                      <a:pt x="715335" y="486621"/>
                      <a:pt x="711501" y="486292"/>
                    </a:cubicBezTo>
                    <a:close/>
                    <a:moveTo>
                      <a:pt x="708050" y="587122"/>
                    </a:moveTo>
                    <a:cubicBezTo>
                      <a:pt x="702208" y="587122"/>
                      <a:pt x="692277" y="589458"/>
                      <a:pt x="678256" y="594132"/>
                    </a:cubicBezTo>
                    <a:lnTo>
                      <a:pt x="641452" y="606400"/>
                    </a:lnTo>
                    <a:cubicBezTo>
                      <a:pt x="636778" y="607568"/>
                      <a:pt x="626847" y="610489"/>
                      <a:pt x="611657" y="615163"/>
                    </a:cubicBezTo>
                    <a:lnTo>
                      <a:pt x="595884" y="622173"/>
                    </a:lnTo>
                    <a:cubicBezTo>
                      <a:pt x="594716" y="623342"/>
                      <a:pt x="591795" y="625387"/>
                      <a:pt x="587121" y="628308"/>
                    </a:cubicBezTo>
                    <a:cubicBezTo>
                      <a:pt x="582447" y="631229"/>
                      <a:pt x="576021" y="636194"/>
                      <a:pt x="567842" y="643205"/>
                    </a:cubicBezTo>
                    <a:cubicBezTo>
                      <a:pt x="559664" y="650215"/>
                      <a:pt x="553822" y="655765"/>
                      <a:pt x="550316" y="659854"/>
                    </a:cubicBezTo>
                    <a:cubicBezTo>
                      <a:pt x="546811" y="663944"/>
                      <a:pt x="545643" y="668325"/>
                      <a:pt x="546811" y="672999"/>
                    </a:cubicBezTo>
                    <a:lnTo>
                      <a:pt x="550316" y="694030"/>
                    </a:lnTo>
                    <a:cubicBezTo>
                      <a:pt x="552653" y="702209"/>
                      <a:pt x="554406" y="706298"/>
                      <a:pt x="555574" y="706298"/>
                    </a:cubicBezTo>
                    <a:cubicBezTo>
                      <a:pt x="559079" y="706298"/>
                      <a:pt x="568427" y="702209"/>
                      <a:pt x="583616" y="694030"/>
                    </a:cubicBezTo>
                    <a:cubicBezTo>
                      <a:pt x="598805" y="685851"/>
                      <a:pt x="610489" y="678841"/>
                      <a:pt x="618668" y="672999"/>
                    </a:cubicBezTo>
                    <a:cubicBezTo>
                      <a:pt x="626847" y="664820"/>
                      <a:pt x="632104" y="660731"/>
                      <a:pt x="634441" y="660731"/>
                    </a:cubicBezTo>
                    <a:lnTo>
                      <a:pt x="655472" y="650215"/>
                    </a:lnTo>
                    <a:cubicBezTo>
                      <a:pt x="668325" y="642036"/>
                      <a:pt x="675919" y="637947"/>
                      <a:pt x="678256" y="637947"/>
                    </a:cubicBezTo>
                    <a:cubicBezTo>
                      <a:pt x="681761" y="636779"/>
                      <a:pt x="684098" y="635026"/>
                      <a:pt x="685267" y="632689"/>
                    </a:cubicBezTo>
                    <a:cubicBezTo>
                      <a:pt x="692277" y="629184"/>
                      <a:pt x="696951" y="627431"/>
                      <a:pt x="699287" y="627431"/>
                    </a:cubicBezTo>
                    <a:cubicBezTo>
                      <a:pt x="706298" y="626263"/>
                      <a:pt x="711263" y="623926"/>
                      <a:pt x="714184" y="620421"/>
                    </a:cubicBezTo>
                    <a:cubicBezTo>
                      <a:pt x="717105" y="616916"/>
                      <a:pt x="718566" y="611074"/>
                      <a:pt x="718566" y="602895"/>
                    </a:cubicBezTo>
                    <a:cubicBezTo>
                      <a:pt x="718566" y="594716"/>
                      <a:pt x="718274" y="590042"/>
                      <a:pt x="717690" y="588874"/>
                    </a:cubicBezTo>
                    <a:cubicBezTo>
                      <a:pt x="717105" y="587706"/>
                      <a:pt x="713892" y="587122"/>
                      <a:pt x="708050" y="587122"/>
                    </a:cubicBezTo>
                    <a:close/>
                    <a:moveTo>
                      <a:pt x="445160" y="723824"/>
                    </a:moveTo>
                    <a:cubicBezTo>
                      <a:pt x="439318" y="723824"/>
                      <a:pt x="431140" y="728498"/>
                      <a:pt x="420624" y="737845"/>
                    </a:cubicBezTo>
                    <a:cubicBezTo>
                      <a:pt x="408940" y="744855"/>
                      <a:pt x="401053" y="751282"/>
                      <a:pt x="396964" y="757124"/>
                    </a:cubicBezTo>
                    <a:cubicBezTo>
                      <a:pt x="392875" y="762966"/>
                      <a:pt x="392582" y="767055"/>
                      <a:pt x="396088" y="769392"/>
                    </a:cubicBezTo>
                    <a:cubicBezTo>
                      <a:pt x="398424" y="770560"/>
                      <a:pt x="401930" y="771144"/>
                      <a:pt x="406603" y="771144"/>
                    </a:cubicBezTo>
                    <a:cubicBezTo>
                      <a:pt x="413614" y="771144"/>
                      <a:pt x="424129" y="768808"/>
                      <a:pt x="438150" y="764134"/>
                    </a:cubicBezTo>
                    <a:cubicBezTo>
                      <a:pt x="446329" y="761797"/>
                      <a:pt x="452463" y="759460"/>
                      <a:pt x="456552" y="757124"/>
                    </a:cubicBezTo>
                    <a:cubicBezTo>
                      <a:pt x="460642" y="754787"/>
                      <a:pt x="462686" y="752450"/>
                      <a:pt x="462686" y="750113"/>
                    </a:cubicBezTo>
                    <a:cubicBezTo>
                      <a:pt x="462686" y="747776"/>
                      <a:pt x="461810" y="744563"/>
                      <a:pt x="460057" y="740474"/>
                    </a:cubicBezTo>
                    <a:cubicBezTo>
                      <a:pt x="458305" y="736385"/>
                      <a:pt x="456844" y="733171"/>
                      <a:pt x="455676" y="730835"/>
                    </a:cubicBezTo>
                    <a:cubicBezTo>
                      <a:pt x="452171" y="726161"/>
                      <a:pt x="448666" y="723824"/>
                      <a:pt x="445160" y="723824"/>
                    </a:cubicBezTo>
                    <a:close/>
                    <a:moveTo>
                      <a:pt x="720319" y="252375"/>
                    </a:moveTo>
                    <a:cubicBezTo>
                      <a:pt x="719150" y="252375"/>
                      <a:pt x="714477" y="255296"/>
                      <a:pt x="706298" y="261138"/>
                    </a:cubicBezTo>
                    <a:cubicBezTo>
                      <a:pt x="695782" y="268148"/>
                      <a:pt x="687603" y="272822"/>
                      <a:pt x="681761" y="275159"/>
                    </a:cubicBezTo>
                    <a:lnTo>
                      <a:pt x="665988" y="283922"/>
                    </a:lnTo>
                    <a:cubicBezTo>
                      <a:pt x="665988" y="286258"/>
                      <a:pt x="659854" y="289764"/>
                      <a:pt x="647586" y="294437"/>
                    </a:cubicBezTo>
                    <a:cubicBezTo>
                      <a:pt x="635317" y="299111"/>
                      <a:pt x="626847" y="301448"/>
                      <a:pt x="622173" y="301448"/>
                    </a:cubicBezTo>
                    <a:cubicBezTo>
                      <a:pt x="613994" y="301448"/>
                      <a:pt x="602894" y="303200"/>
                      <a:pt x="588874" y="306705"/>
                    </a:cubicBezTo>
                    <a:cubicBezTo>
                      <a:pt x="574853" y="310211"/>
                      <a:pt x="567258" y="313132"/>
                      <a:pt x="566090" y="315468"/>
                    </a:cubicBezTo>
                    <a:cubicBezTo>
                      <a:pt x="563753" y="317805"/>
                      <a:pt x="560832" y="318974"/>
                      <a:pt x="557327" y="318974"/>
                    </a:cubicBezTo>
                    <a:cubicBezTo>
                      <a:pt x="552653" y="318974"/>
                      <a:pt x="549732" y="322479"/>
                      <a:pt x="548564" y="329489"/>
                    </a:cubicBezTo>
                    <a:cubicBezTo>
                      <a:pt x="547395" y="336500"/>
                      <a:pt x="546519" y="351397"/>
                      <a:pt x="545935" y="374181"/>
                    </a:cubicBezTo>
                    <a:cubicBezTo>
                      <a:pt x="545351" y="396964"/>
                      <a:pt x="545643" y="412446"/>
                      <a:pt x="546811" y="420624"/>
                    </a:cubicBezTo>
                    <a:lnTo>
                      <a:pt x="566090" y="413614"/>
                    </a:lnTo>
                    <a:cubicBezTo>
                      <a:pt x="582447" y="406604"/>
                      <a:pt x="595884" y="401638"/>
                      <a:pt x="606400" y="398717"/>
                    </a:cubicBezTo>
                    <a:cubicBezTo>
                      <a:pt x="616915" y="395796"/>
                      <a:pt x="630352" y="394335"/>
                      <a:pt x="646709" y="394335"/>
                    </a:cubicBezTo>
                    <a:lnTo>
                      <a:pt x="667741" y="392583"/>
                    </a:lnTo>
                    <a:cubicBezTo>
                      <a:pt x="673583" y="392583"/>
                      <a:pt x="685267" y="395504"/>
                      <a:pt x="702793" y="401346"/>
                    </a:cubicBezTo>
                    <a:cubicBezTo>
                      <a:pt x="717982" y="407188"/>
                      <a:pt x="726161" y="409525"/>
                      <a:pt x="727329" y="408356"/>
                    </a:cubicBezTo>
                    <a:cubicBezTo>
                      <a:pt x="729666" y="406019"/>
                      <a:pt x="732295" y="396380"/>
                      <a:pt x="735216" y="379438"/>
                    </a:cubicBezTo>
                    <a:cubicBezTo>
                      <a:pt x="738137" y="362497"/>
                      <a:pt x="739597" y="345263"/>
                      <a:pt x="739597" y="327737"/>
                    </a:cubicBezTo>
                    <a:cubicBezTo>
                      <a:pt x="739597" y="300864"/>
                      <a:pt x="735508" y="277495"/>
                      <a:pt x="727329" y="257633"/>
                    </a:cubicBezTo>
                    <a:cubicBezTo>
                      <a:pt x="726161" y="254127"/>
                      <a:pt x="723824" y="252375"/>
                      <a:pt x="720319" y="25237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70933B7-181B-D260-89DE-C851C8BC6750}"/>
                  </a:ext>
                </a:extLst>
              </p:cNvPr>
              <p:cNvSpPr txBox="1"/>
              <p:nvPr/>
            </p:nvSpPr>
            <p:spPr>
              <a:xfrm>
                <a:off x="4884438" y="-3813560"/>
                <a:ext cx="287427" cy="260202"/>
              </a:xfrm>
              <a:custGeom>
                <a:avLst/>
                <a:gdLst/>
                <a:ahLst/>
                <a:cxnLst/>
                <a:rect l="l" t="t" r="r" b="b"/>
                <a:pathLst>
                  <a:path w="287427" h="260202">
                    <a:moveTo>
                      <a:pt x="101213" y="73"/>
                    </a:moveTo>
                    <a:cubicBezTo>
                      <a:pt x="104426" y="219"/>
                      <a:pt x="108077" y="584"/>
                      <a:pt x="112167" y="1168"/>
                    </a:cubicBezTo>
                    <a:lnTo>
                      <a:pt x="154229" y="8179"/>
                    </a:lnTo>
                    <a:cubicBezTo>
                      <a:pt x="165913" y="11684"/>
                      <a:pt x="181394" y="19863"/>
                      <a:pt x="200673" y="32715"/>
                    </a:cubicBezTo>
                    <a:cubicBezTo>
                      <a:pt x="219951" y="45568"/>
                      <a:pt x="231928" y="55499"/>
                      <a:pt x="236601" y="62509"/>
                    </a:cubicBezTo>
                    <a:lnTo>
                      <a:pt x="268148" y="97562"/>
                    </a:lnTo>
                    <a:cubicBezTo>
                      <a:pt x="275158" y="105740"/>
                      <a:pt x="280124" y="112166"/>
                      <a:pt x="283045" y="116840"/>
                    </a:cubicBezTo>
                    <a:cubicBezTo>
                      <a:pt x="285966" y="121514"/>
                      <a:pt x="287427" y="125603"/>
                      <a:pt x="287427" y="129108"/>
                    </a:cubicBezTo>
                    <a:cubicBezTo>
                      <a:pt x="287427" y="146634"/>
                      <a:pt x="278079" y="157150"/>
                      <a:pt x="259385" y="160655"/>
                    </a:cubicBezTo>
                    <a:cubicBezTo>
                      <a:pt x="251206" y="162992"/>
                      <a:pt x="243027" y="167081"/>
                      <a:pt x="234849" y="172923"/>
                    </a:cubicBezTo>
                    <a:cubicBezTo>
                      <a:pt x="229007" y="178765"/>
                      <a:pt x="221412" y="181686"/>
                      <a:pt x="212065" y="181686"/>
                    </a:cubicBezTo>
                    <a:cubicBezTo>
                      <a:pt x="203886" y="181686"/>
                      <a:pt x="196876" y="183439"/>
                      <a:pt x="191034" y="186944"/>
                    </a:cubicBezTo>
                    <a:lnTo>
                      <a:pt x="164745" y="193954"/>
                    </a:lnTo>
                    <a:cubicBezTo>
                      <a:pt x="156566" y="193954"/>
                      <a:pt x="147803" y="196876"/>
                      <a:pt x="138456" y="202717"/>
                    </a:cubicBezTo>
                    <a:cubicBezTo>
                      <a:pt x="132614" y="207391"/>
                      <a:pt x="125019" y="210896"/>
                      <a:pt x="115672" y="213233"/>
                    </a:cubicBezTo>
                    <a:cubicBezTo>
                      <a:pt x="107493" y="215570"/>
                      <a:pt x="98730" y="219659"/>
                      <a:pt x="89383" y="225501"/>
                    </a:cubicBezTo>
                    <a:cubicBezTo>
                      <a:pt x="80036" y="231343"/>
                      <a:pt x="73609" y="234264"/>
                      <a:pt x="70104" y="234264"/>
                    </a:cubicBezTo>
                    <a:lnTo>
                      <a:pt x="43815" y="244780"/>
                    </a:lnTo>
                    <a:cubicBezTo>
                      <a:pt x="33300" y="249454"/>
                      <a:pt x="23368" y="253543"/>
                      <a:pt x="14021" y="257048"/>
                    </a:cubicBezTo>
                    <a:cubicBezTo>
                      <a:pt x="4674" y="260553"/>
                      <a:pt x="0" y="261137"/>
                      <a:pt x="0" y="258801"/>
                    </a:cubicBezTo>
                    <a:cubicBezTo>
                      <a:pt x="0" y="257632"/>
                      <a:pt x="14313" y="243027"/>
                      <a:pt x="42939" y="214986"/>
                    </a:cubicBezTo>
                    <a:cubicBezTo>
                      <a:pt x="71565" y="186944"/>
                      <a:pt x="87046" y="172923"/>
                      <a:pt x="89383" y="172923"/>
                    </a:cubicBezTo>
                    <a:cubicBezTo>
                      <a:pt x="91720" y="172923"/>
                      <a:pt x="92888" y="171171"/>
                      <a:pt x="92888" y="167665"/>
                    </a:cubicBezTo>
                    <a:cubicBezTo>
                      <a:pt x="92888" y="160655"/>
                      <a:pt x="101651" y="144298"/>
                      <a:pt x="119177" y="118593"/>
                    </a:cubicBezTo>
                    <a:lnTo>
                      <a:pt x="136703" y="90551"/>
                    </a:lnTo>
                    <a:lnTo>
                      <a:pt x="148971" y="66015"/>
                    </a:lnTo>
                    <a:lnTo>
                      <a:pt x="155982" y="55499"/>
                    </a:lnTo>
                    <a:lnTo>
                      <a:pt x="148971" y="48489"/>
                    </a:lnTo>
                    <a:cubicBezTo>
                      <a:pt x="139624" y="41478"/>
                      <a:pt x="129108" y="36805"/>
                      <a:pt x="117424" y="34468"/>
                    </a:cubicBezTo>
                    <a:cubicBezTo>
                      <a:pt x="104572" y="28626"/>
                      <a:pt x="94933" y="23076"/>
                      <a:pt x="88507" y="17818"/>
                    </a:cubicBezTo>
                    <a:cubicBezTo>
                      <a:pt x="82080" y="12560"/>
                      <a:pt x="80620" y="8179"/>
                      <a:pt x="84125" y="4674"/>
                    </a:cubicBezTo>
                    <a:cubicBezTo>
                      <a:pt x="85293" y="2337"/>
                      <a:pt x="88214" y="876"/>
                      <a:pt x="92888" y="292"/>
                    </a:cubicBezTo>
                    <a:cubicBezTo>
                      <a:pt x="95225" y="0"/>
                      <a:pt x="98000" y="-73"/>
                      <a:pt x="101213" y="7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3EEE04A-4B1B-8561-FC4C-F527979376BC}"/>
                  </a:ext>
                </a:extLst>
              </p:cNvPr>
              <p:cNvSpPr txBox="1"/>
              <p:nvPr/>
            </p:nvSpPr>
            <p:spPr>
              <a:xfrm>
                <a:off x="5577194" y="-3789608"/>
                <a:ext cx="595211" cy="864032"/>
              </a:xfrm>
              <a:custGeom>
                <a:avLst/>
                <a:gdLst/>
                <a:ahLst/>
                <a:cxnLst/>
                <a:rect l="l" t="t" r="r" b="b"/>
                <a:pathLst>
                  <a:path w="595211" h="864032">
                    <a:moveTo>
                      <a:pt x="278185" y="0"/>
                    </a:moveTo>
                    <a:lnTo>
                      <a:pt x="293958" y="8763"/>
                    </a:lnTo>
                    <a:cubicBezTo>
                      <a:pt x="307979" y="18110"/>
                      <a:pt x="325797" y="35344"/>
                      <a:pt x="347412" y="60465"/>
                    </a:cubicBezTo>
                    <a:cubicBezTo>
                      <a:pt x="369028" y="85586"/>
                      <a:pt x="388014" y="112167"/>
                      <a:pt x="404372" y="140208"/>
                    </a:cubicBezTo>
                    <a:cubicBezTo>
                      <a:pt x="416056" y="158903"/>
                      <a:pt x="423650" y="170002"/>
                      <a:pt x="427156" y="173508"/>
                    </a:cubicBezTo>
                    <a:cubicBezTo>
                      <a:pt x="430661" y="177013"/>
                      <a:pt x="437087" y="178765"/>
                      <a:pt x="446434" y="178765"/>
                    </a:cubicBezTo>
                    <a:cubicBezTo>
                      <a:pt x="476813" y="178765"/>
                      <a:pt x="518291" y="195707"/>
                      <a:pt x="570869" y="229591"/>
                    </a:cubicBezTo>
                    <a:cubicBezTo>
                      <a:pt x="582553" y="237770"/>
                      <a:pt x="589855" y="244196"/>
                      <a:pt x="592776" y="248869"/>
                    </a:cubicBezTo>
                    <a:cubicBezTo>
                      <a:pt x="595697" y="253543"/>
                      <a:pt x="595989" y="259969"/>
                      <a:pt x="593653" y="268148"/>
                    </a:cubicBezTo>
                    <a:cubicBezTo>
                      <a:pt x="588979" y="277495"/>
                      <a:pt x="583721" y="283629"/>
                      <a:pt x="577879" y="286550"/>
                    </a:cubicBezTo>
                    <a:cubicBezTo>
                      <a:pt x="572037" y="289471"/>
                      <a:pt x="560353" y="291516"/>
                      <a:pt x="542827" y="292685"/>
                    </a:cubicBezTo>
                    <a:cubicBezTo>
                      <a:pt x="521796" y="292685"/>
                      <a:pt x="501933" y="291516"/>
                      <a:pt x="483239" y="289179"/>
                    </a:cubicBezTo>
                    <a:cubicBezTo>
                      <a:pt x="464544" y="286842"/>
                      <a:pt x="454029" y="286842"/>
                      <a:pt x="451692" y="289179"/>
                    </a:cubicBezTo>
                    <a:cubicBezTo>
                      <a:pt x="449355" y="291516"/>
                      <a:pt x="448187" y="323647"/>
                      <a:pt x="448187" y="385572"/>
                    </a:cubicBezTo>
                    <a:cubicBezTo>
                      <a:pt x="448187" y="426466"/>
                      <a:pt x="448771" y="455676"/>
                      <a:pt x="449939" y="473202"/>
                    </a:cubicBezTo>
                    <a:cubicBezTo>
                      <a:pt x="451108" y="504749"/>
                      <a:pt x="451108" y="524028"/>
                      <a:pt x="449939" y="531038"/>
                    </a:cubicBezTo>
                    <a:cubicBezTo>
                      <a:pt x="448771" y="534543"/>
                      <a:pt x="447018" y="554406"/>
                      <a:pt x="444682" y="590626"/>
                    </a:cubicBezTo>
                    <a:cubicBezTo>
                      <a:pt x="444682" y="623342"/>
                      <a:pt x="443513" y="645541"/>
                      <a:pt x="441176" y="657225"/>
                    </a:cubicBezTo>
                    <a:lnTo>
                      <a:pt x="430661" y="715061"/>
                    </a:lnTo>
                    <a:cubicBezTo>
                      <a:pt x="425987" y="743103"/>
                      <a:pt x="419561" y="764718"/>
                      <a:pt x="411382" y="779907"/>
                    </a:cubicBezTo>
                    <a:cubicBezTo>
                      <a:pt x="405540" y="790423"/>
                      <a:pt x="395609" y="805320"/>
                      <a:pt x="381588" y="824599"/>
                    </a:cubicBezTo>
                    <a:cubicBezTo>
                      <a:pt x="367567" y="843877"/>
                      <a:pt x="359388" y="853516"/>
                      <a:pt x="357052" y="853516"/>
                    </a:cubicBezTo>
                    <a:lnTo>
                      <a:pt x="316742" y="862279"/>
                    </a:lnTo>
                    <a:cubicBezTo>
                      <a:pt x="314405" y="863448"/>
                      <a:pt x="309147" y="864032"/>
                      <a:pt x="300968" y="864032"/>
                    </a:cubicBezTo>
                    <a:cubicBezTo>
                      <a:pt x="296295" y="864032"/>
                      <a:pt x="288992" y="861111"/>
                      <a:pt x="279061" y="855269"/>
                    </a:cubicBezTo>
                    <a:cubicBezTo>
                      <a:pt x="269130" y="849427"/>
                      <a:pt x="263580" y="844753"/>
                      <a:pt x="262411" y="841248"/>
                    </a:cubicBezTo>
                    <a:cubicBezTo>
                      <a:pt x="262411" y="836575"/>
                      <a:pt x="260074" y="834238"/>
                      <a:pt x="255401" y="834238"/>
                    </a:cubicBezTo>
                    <a:cubicBezTo>
                      <a:pt x="253064" y="831901"/>
                      <a:pt x="250143" y="825475"/>
                      <a:pt x="246638" y="814959"/>
                    </a:cubicBezTo>
                    <a:cubicBezTo>
                      <a:pt x="243133" y="799770"/>
                      <a:pt x="234077" y="782536"/>
                      <a:pt x="219473" y="763257"/>
                    </a:cubicBezTo>
                    <a:cubicBezTo>
                      <a:pt x="204868" y="743979"/>
                      <a:pt x="191139" y="731419"/>
                      <a:pt x="178286" y="725577"/>
                    </a:cubicBezTo>
                    <a:cubicBezTo>
                      <a:pt x="168939" y="720903"/>
                      <a:pt x="159884" y="710387"/>
                      <a:pt x="151121" y="694030"/>
                    </a:cubicBezTo>
                    <a:cubicBezTo>
                      <a:pt x="142358" y="677672"/>
                      <a:pt x="140313" y="667741"/>
                      <a:pt x="144987" y="664236"/>
                    </a:cubicBezTo>
                    <a:cubicBezTo>
                      <a:pt x="153166" y="660730"/>
                      <a:pt x="159592" y="661315"/>
                      <a:pt x="164266" y="665988"/>
                    </a:cubicBezTo>
                    <a:cubicBezTo>
                      <a:pt x="167771" y="669493"/>
                      <a:pt x="176242" y="673583"/>
                      <a:pt x="189678" y="678256"/>
                    </a:cubicBezTo>
                    <a:cubicBezTo>
                      <a:pt x="203115" y="682930"/>
                      <a:pt x="214507" y="685851"/>
                      <a:pt x="223854" y="687019"/>
                    </a:cubicBezTo>
                    <a:cubicBezTo>
                      <a:pt x="236706" y="690525"/>
                      <a:pt x="245469" y="694030"/>
                      <a:pt x="250143" y="697535"/>
                    </a:cubicBezTo>
                    <a:cubicBezTo>
                      <a:pt x="255985" y="702209"/>
                      <a:pt x="262995" y="704545"/>
                      <a:pt x="271174" y="704545"/>
                    </a:cubicBezTo>
                    <a:cubicBezTo>
                      <a:pt x="278185" y="704545"/>
                      <a:pt x="284611" y="701624"/>
                      <a:pt x="290453" y="695782"/>
                    </a:cubicBezTo>
                    <a:cubicBezTo>
                      <a:pt x="299800" y="682930"/>
                      <a:pt x="306810" y="668033"/>
                      <a:pt x="311484" y="651091"/>
                    </a:cubicBezTo>
                    <a:cubicBezTo>
                      <a:pt x="316158" y="634149"/>
                      <a:pt x="322000" y="605816"/>
                      <a:pt x="329010" y="566090"/>
                    </a:cubicBezTo>
                    <a:cubicBezTo>
                      <a:pt x="332515" y="547396"/>
                      <a:pt x="335436" y="515557"/>
                      <a:pt x="337773" y="470573"/>
                    </a:cubicBezTo>
                    <a:cubicBezTo>
                      <a:pt x="340110" y="425590"/>
                      <a:pt x="341278" y="384988"/>
                      <a:pt x="341278" y="348768"/>
                    </a:cubicBezTo>
                    <a:cubicBezTo>
                      <a:pt x="341278" y="323063"/>
                      <a:pt x="340694" y="308458"/>
                      <a:pt x="339526" y="304953"/>
                    </a:cubicBezTo>
                    <a:cubicBezTo>
                      <a:pt x="338357" y="300279"/>
                      <a:pt x="335728" y="297650"/>
                      <a:pt x="331639" y="297066"/>
                    </a:cubicBezTo>
                    <a:cubicBezTo>
                      <a:pt x="327550" y="296482"/>
                      <a:pt x="320831" y="296190"/>
                      <a:pt x="311484" y="296190"/>
                    </a:cubicBezTo>
                    <a:cubicBezTo>
                      <a:pt x="292790" y="297358"/>
                      <a:pt x="277016" y="301447"/>
                      <a:pt x="264164" y="308458"/>
                    </a:cubicBezTo>
                    <a:cubicBezTo>
                      <a:pt x="245469" y="316637"/>
                      <a:pt x="223270" y="324523"/>
                      <a:pt x="197565" y="332118"/>
                    </a:cubicBezTo>
                    <a:cubicBezTo>
                      <a:pt x="171860" y="339713"/>
                      <a:pt x="153166" y="344094"/>
                      <a:pt x="141482" y="345262"/>
                    </a:cubicBezTo>
                    <a:lnTo>
                      <a:pt x="132719" y="345262"/>
                    </a:lnTo>
                    <a:cubicBezTo>
                      <a:pt x="122203" y="345262"/>
                      <a:pt x="111688" y="344386"/>
                      <a:pt x="101172" y="342634"/>
                    </a:cubicBezTo>
                    <a:cubicBezTo>
                      <a:pt x="90656" y="340881"/>
                      <a:pt x="85399" y="338836"/>
                      <a:pt x="85399" y="336499"/>
                    </a:cubicBezTo>
                    <a:cubicBezTo>
                      <a:pt x="85399" y="334163"/>
                      <a:pt x="80725" y="331242"/>
                      <a:pt x="71378" y="327737"/>
                    </a:cubicBezTo>
                    <a:cubicBezTo>
                      <a:pt x="57357" y="323063"/>
                      <a:pt x="39831" y="305537"/>
                      <a:pt x="18800" y="275158"/>
                    </a:cubicBezTo>
                    <a:cubicBezTo>
                      <a:pt x="12958" y="266980"/>
                      <a:pt x="7992" y="258217"/>
                      <a:pt x="3903" y="248869"/>
                    </a:cubicBezTo>
                    <a:cubicBezTo>
                      <a:pt x="-187" y="239522"/>
                      <a:pt x="-1063" y="233680"/>
                      <a:pt x="1274" y="231343"/>
                    </a:cubicBezTo>
                    <a:cubicBezTo>
                      <a:pt x="4779" y="227838"/>
                      <a:pt x="7700" y="229591"/>
                      <a:pt x="10037" y="236601"/>
                    </a:cubicBezTo>
                    <a:cubicBezTo>
                      <a:pt x="12374" y="240106"/>
                      <a:pt x="14710" y="241859"/>
                      <a:pt x="17047" y="241859"/>
                    </a:cubicBezTo>
                    <a:cubicBezTo>
                      <a:pt x="18216" y="240691"/>
                      <a:pt x="23473" y="241275"/>
                      <a:pt x="32821" y="243612"/>
                    </a:cubicBezTo>
                    <a:cubicBezTo>
                      <a:pt x="37494" y="247117"/>
                      <a:pt x="43920" y="248869"/>
                      <a:pt x="52099" y="248869"/>
                    </a:cubicBezTo>
                    <a:cubicBezTo>
                      <a:pt x="56773" y="248869"/>
                      <a:pt x="70794" y="245364"/>
                      <a:pt x="94162" y="238354"/>
                    </a:cubicBezTo>
                    <a:cubicBezTo>
                      <a:pt x="117530" y="231343"/>
                      <a:pt x="131550" y="226086"/>
                      <a:pt x="136224" y="222580"/>
                    </a:cubicBezTo>
                    <a:cubicBezTo>
                      <a:pt x="138561" y="221412"/>
                      <a:pt x="142066" y="220828"/>
                      <a:pt x="146740" y="220828"/>
                    </a:cubicBezTo>
                    <a:lnTo>
                      <a:pt x="167771" y="212065"/>
                    </a:lnTo>
                    <a:cubicBezTo>
                      <a:pt x="179455" y="206223"/>
                      <a:pt x="188218" y="203302"/>
                      <a:pt x="194060" y="203302"/>
                    </a:cubicBezTo>
                    <a:lnTo>
                      <a:pt x="204575" y="201549"/>
                    </a:lnTo>
                    <a:cubicBezTo>
                      <a:pt x="208081" y="195707"/>
                      <a:pt x="232617" y="191034"/>
                      <a:pt x="278185" y="187528"/>
                    </a:cubicBezTo>
                    <a:cubicBezTo>
                      <a:pt x="293374" y="186360"/>
                      <a:pt x="305350" y="184900"/>
                      <a:pt x="314113" y="183147"/>
                    </a:cubicBezTo>
                    <a:cubicBezTo>
                      <a:pt x="322876" y="181394"/>
                      <a:pt x="327842" y="179058"/>
                      <a:pt x="329010" y="176137"/>
                    </a:cubicBezTo>
                    <a:cubicBezTo>
                      <a:pt x="330178" y="173216"/>
                      <a:pt x="330178" y="167666"/>
                      <a:pt x="329010" y="159487"/>
                    </a:cubicBezTo>
                    <a:cubicBezTo>
                      <a:pt x="325505" y="139624"/>
                      <a:pt x="323168" y="127940"/>
                      <a:pt x="322000" y="124435"/>
                    </a:cubicBezTo>
                    <a:cubicBezTo>
                      <a:pt x="319663" y="115088"/>
                      <a:pt x="311192" y="97854"/>
                      <a:pt x="296587" y="72733"/>
                    </a:cubicBezTo>
                    <a:cubicBezTo>
                      <a:pt x="281982" y="47613"/>
                      <a:pt x="270590" y="29794"/>
                      <a:pt x="262411" y="19279"/>
                    </a:cubicBezTo>
                    <a:cubicBezTo>
                      <a:pt x="249559" y="2921"/>
                      <a:pt x="250143" y="-1752"/>
                      <a:pt x="264164" y="5258"/>
                    </a:cubicBezTo>
                    <a:cubicBezTo>
                      <a:pt x="273511" y="9932"/>
                      <a:pt x="277601" y="9347"/>
                      <a:pt x="276432" y="3505"/>
                    </a:cubicBezTo>
                    <a:lnTo>
                      <a:pt x="276432" y="1753"/>
                    </a:lnTo>
                    <a:cubicBezTo>
                      <a:pt x="276432" y="584"/>
                      <a:pt x="277016" y="0"/>
                      <a:pt x="2781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83F77D4-0A35-C125-6C22-7A39805925D2}"/>
                  </a:ext>
                </a:extLst>
              </p:cNvPr>
              <p:cNvSpPr txBox="1"/>
              <p:nvPr/>
            </p:nvSpPr>
            <p:spPr>
              <a:xfrm>
                <a:off x="5661591" y="-3404036"/>
                <a:ext cx="162241" cy="171755"/>
              </a:xfrm>
              <a:custGeom>
                <a:avLst/>
                <a:gdLst/>
                <a:ahLst/>
                <a:cxnLst/>
                <a:rect l="l" t="t" r="r" b="b"/>
                <a:pathLst>
                  <a:path w="162241" h="171755">
                    <a:moveTo>
                      <a:pt x="23785" y="0"/>
                    </a:moveTo>
                    <a:cubicBezTo>
                      <a:pt x="27291" y="0"/>
                      <a:pt x="38098" y="3505"/>
                      <a:pt x="56209" y="10516"/>
                    </a:cubicBezTo>
                    <a:cubicBezTo>
                      <a:pt x="74319" y="17526"/>
                      <a:pt x="88632" y="23368"/>
                      <a:pt x="99147" y="28042"/>
                    </a:cubicBezTo>
                    <a:cubicBezTo>
                      <a:pt x="108494" y="33884"/>
                      <a:pt x="117842" y="41771"/>
                      <a:pt x="127189" y="51702"/>
                    </a:cubicBezTo>
                    <a:cubicBezTo>
                      <a:pt x="136536" y="61633"/>
                      <a:pt x="143546" y="72441"/>
                      <a:pt x="148220" y="84125"/>
                    </a:cubicBezTo>
                    <a:cubicBezTo>
                      <a:pt x="149388" y="88799"/>
                      <a:pt x="151141" y="93180"/>
                      <a:pt x="153478" y="97270"/>
                    </a:cubicBezTo>
                    <a:cubicBezTo>
                      <a:pt x="155815" y="101359"/>
                      <a:pt x="156983" y="105156"/>
                      <a:pt x="156983" y="108661"/>
                    </a:cubicBezTo>
                    <a:cubicBezTo>
                      <a:pt x="160488" y="113335"/>
                      <a:pt x="162241" y="125603"/>
                      <a:pt x="162241" y="145466"/>
                    </a:cubicBezTo>
                    <a:cubicBezTo>
                      <a:pt x="162241" y="150140"/>
                      <a:pt x="161657" y="153937"/>
                      <a:pt x="160488" y="156858"/>
                    </a:cubicBezTo>
                    <a:cubicBezTo>
                      <a:pt x="159320" y="159779"/>
                      <a:pt x="156983" y="161824"/>
                      <a:pt x="153478" y="162992"/>
                    </a:cubicBezTo>
                    <a:lnTo>
                      <a:pt x="142962" y="168250"/>
                    </a:lnTo>
                    <a:cubicBezTo>
                      <a:pt x="142962" y="170587"/>
                      <a:pt x="137120" y="171755"/>
                      <a:pt x="125436" y="171755"/>
                    </a:cubicBezTo>
                    <a:cubicBezTo>
                      <a:pt x="118426" y="171755"/>
                      <a:pt x="113168" y="171171"/>
                      <a:pt x="109663" y="170002"/>
                    </a:cubicBezTo>
                    <a:cubicBezTo>
                      <a:pt x="106158" y="168834"/>
                      <a:pt x="101484" y="164745"/>
                      <a:pt x="95642" y="157734"/>
                    </a:cubicBezTo>
                    <a:cubicBezTo>
                      <a:pt x="86295" y="148387"/>
                      <a:pt x="79869" y="143713"/>
                      <a:pt x="76363" y="143713"/>
                    </a:cubicBezTo>
                    <a:cubicBezTo>
                      <a:pt x="71690" y="143713"/>
                      <a:pt x="65264" y="141085"/>
                      <a:pt x="57085" y="135827"/>
                    </a:cubicBezTo>
                    <a:cubicBezTo>
                      <a:pt x="48906" y="130569"/>
                      <a:pt x="44817" y="126772"/>
                      <a:pt x="44817" y="124435"/>
                    </a:cubicBezTo>
                    <a:cubicBezTo>
                      <a:pt x="44817" y="119761"/>
                      <a:pt x="38390" y="117424"/>
                      <a:pt x="25538" y="117424"/>
                    </a:cubicBezTo>
                    <a:cubicBezTo>
                      <a:pt x="13854" y="117424"/>
                      <a:pt x="12101" y="113919"/>
                      <a:pt x="20280" y="106909"/>
                    </a:cubicBezTo>
                    <a:cubicBezTo>
                      <a:pt x="24954" y="102235"/>
                      <a:pt x="27291" y="98730"/>
                      <a:pt x="27291" y="96393"/>
                    </a:cubicBezTo>
                    <a:cubicBezTo>
                      <a:pt x="27291" y="92888"/>
                      <a:pt x="29627" y="89967"/>
                      <a:pt x="34301" y="87630"/>
                    </a:cubicBezTo>
                    <a:cubicBezTo>
                      <a:pt x="37806" y="85293"/>
                      <a:pt x="41896" y="80036"/>
                      <a:pt x="46569" y="71857"/>
                    </a:cubicBezTo>
                    <a:cubicBezTo>
                      <a:pt x="51243" y="63678"/>
                      <a:pt x="53580" y="57836"/>
                      <a:pt x="53580" y="54331"/>
                    </a:cubicBezTo>
                    <a:cubicBezTo>
                      <a:pt x="53580" y="50826"/>
                      <a:pt x="51243" y="47905"/>
                      <a:pt x="46569" y="45568"/>
                    </a:cubicBezTo>
                    <a:cubicBezTo>
                      <a:pt x="41896" y="43231"/>
                      <a:pt x="36054" y="42063"/>
                      <a:pt x="29043" y="42063"/>
                    </a:cubicBezTo>
                    <a:cubicBezTo>
                      <a:pt x="20864" y="42063"/>
                      <a:pt x="16191" y="39726"/>
                      <a:pt x="15022" y="35052"/>
                    </a:cubicBezTo>
                    <a:lnTo>
                      <a:pt x="4507" y="21031"/>
                    </a:lnTo>
                    <a:cubicBezTo>
                      <a:pt x="1002" y="16358"/>
                      <a:pt x="-459" y="12853"/>
                      <a:pt x="125" y="10516"/>
                    </a:cubicBezTo>
                    <a:cubicBezTo>
                      <a:pt x="709" y="8179"/>
                      <a:pt x="3338" y="7595"/>
                      <a:pt x="8012" y="8763"/>
                    </a:cubicBezTo>
                    <a:cubicBezTo>
                      <a:pt x="11517" y="8763"/>
                      <a:pt x="14438" y="7595"/>
                      <a:pt x="16775" y="5258"/>
                    </a:cubicBezTo>
                    <a:lnTo>
                      <a:pt x="2378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B4B74C55-6534-4F96-C8EB-B472F020E96F}"/>
                </a:ext>
              </a:extLst>
            </p:cNvPr>
            <p:cNvGrpSpPr/>
            <p:nvPr/>
          </p:nvGrpSpPr>
          <p:grpSpPr>
            <a:xfrm>
              <a:off x="7904145" y="1200540"/>
              <a:ext cx="1033749" cy="1646857"/>
              <a:chOff x="7947838" y="-4048993"/>
              <a:chExt cx="853697" cy="1360018"/>
            </a:xfrm>
            <a:gradFill>
              <a:gsLst>
                <a:gs pos="100000">
                  <a:srgbClr val="284BDC"/>
                </a:gs>
                <a:gs pos="29000">
                  <a:srgbClr val="1F8AE1"/>
                </a:gs>
              </a:gsLst>
              <a:lin ang="5400000" scaled="1"/>
            </a:gradFill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27AC3CB-C78C-D992-2EAE-E8529CC036AB}"/>
                  </a:ext>
                </a:extLst>
              </p:cNvPr>
              <p:cNvSpPr txBox="1"/>
              <p:nvPr/>
            </p:nvSpPr>
            <p:spPr>
              <a:xfrm>
                <a:off x="7947838" y="-4048993"/>
                <a:ext cx="795362" cy="1156716"/>
              </a:xfrm>
              <a:custGeom>
                <a:avLst/>
                <a:gdLst/>
                <a:ahLst/>
                <a:cxnLst/>
                <a:rect l="l" t="t" r="r" b="b"/>
                <a:pathLst>
                  <a:path w="795362" h="1156716">
                    <a:moveTo>
                      <a:pt x="618349" y="0"/>
                    </a:moveTo>
                    <a:cubicBezTo>
                      <a:pt x="638212" y="0"/>
                      <a:pt x="653985" y="3506"/>
                      <a:pt x="665669" y="10516"/>
                    </a:cubicBezTo>
                    <a:cubicBezTo>
                      <a:pt x="677353" y="15190"/>
                      <a:pt x="685824" y="20155"/>
                      <a:pt x="691082" y="25413"/>
                    </a:cubicBezTo>
                    <a:cubicBezTo>
                      <a:pt x="696340" y="30671"/>
                      <a:pt x="700721" y="37974"/>
                      <a:pt x="704226" y="47321"/>
                    </a:cubicBezTo>
                    <a:cubicBezTo>
                      <a:pt x="707732" y="57836"/>
                      <a:pt x="709484" y="67183"/>
                      <a:pt x="709484" y="75362"/>
                    </a:cubicBezTo>
                    <a:cubicBezTo>
                      <a:pt x="709484" y="90551"/>
                      <a:pt x="699553" y="106325"/>
                      <a:pt x="679690" y="122682"/>
                    </a:cubicBezTo>
                    <a:cubicBezTo>
                      <a:pt x="671511" y="129693"/>
                      <a:pt x="663916" y="135243"/>
                      <a:pt x="656906" y="139332"/>
                    </a:cubicBezTo>
                    <a:cubicBezTo>
                      <a:pt x="649896" y="143421"/>
                      <a:pt x="642885" y="145466"/>
                      <a:pt x="635875" y="145466"/>
                    </a:cubicBezTo>
                    <a:cubicBezTo>
                      <a:pt x="621854" y="145466"/>
                      <a:pt x="599946" y="151892"/>
                      <a:pt x="570152" y="164745"/>
                    </a:cubicBezTo>
                    <a:cubicBezTo>
                      <a:pt x="540358" y="177597"/>
                      <a:pt x="526045" y="186945"/>
                      <a:pt x="527214" y="192786"/>
                    </a:cubicBezTo>
                    <a:cubicBezTo>
                      <a:pt x="529550" y="206807"/>
                      <a:pt x="530719" y="223165"/>
                      <a:pt x="530719" y="241859"/>
                    </a:cubicBezTo>
                    <a:cubicBezTo>
                      <a:pt x="530719" y="246533"/>
                      <a:pt x="533932" y="248578"/>
                      <a:pt x="540358" y="247993"/>
                    </a:cubicBezTo>
                    <a:cubicBezTo>
                      <a:pt x="546784" y="247409"/>
                      <a:pt x="562850" y="243028"/>
                      <a:pt x="588555" y="234849"/>
                    </a:cubicBezTo>
                    <a:cubicBezTo>
                      <a:pt x="641133" y="219660"/>
                      <a:pt x="675600" y="212065"/>
                      <a:pt x="691958" y="212065"/>
                    </a:cubicBezTo>
                    <a:cubicBezTo>
                      <a:pt x="704810" y="212065"/>
                      <a:pt x="716494" y="215570"/>
                      <a:pt x="727010" y="222581"/>
                    </a:cubicBezTo>
                    <a:cubicBezTo>
                      <a:pt x="739862" y="230759"/>
                      <a:pt x="750670" y="242151"/>
                      <a:pt x="759433" y="256756"/>
                    </a:cubicBezTo>
                    <a:cubicBezTo>
                      <a:pt x="768196" y="271361"/>
                      <a:pt x="772578" y="285090"/>
                      <a:pt x="772578" y="297942"/>
                    </a:cubicBezTo>
                    <a:cubicBezTo>
                      <a:pt x="772578" y="303784"/>
                      <a:pt x="771409" y="309042"/>
                      <a:pt x="769072" y="313716"/>
                    </a:cubicBezTo>
                    <a:cubicBezTo>
                      <a:pt x="764399" y="321895"/>
                      <a:pt x="748918" y="333579"/>
                      <a:pt x="722628" y="348768"/>
                    </a:cubicBezTo>
                    <a:cubicBezTo>
                      <a:pt x="696340" y="363957"/>
                      <a:pt x="680274" y="370967"/>
                      <a:pt x="674432" y="369799"/>
                    </a:cubicBezTo>
                    <a:cubicBezTo>
                      <a:pt x="670927" y="368631"/>
                      <a:pt x="659243" y="370675"/>
                      <a:pt x="639380" y="375933"/>
                    </a:cubicBezTo>
                    <a:cubicBezTo>
                      <a:pt x="619517" y="381191"/>
                      <a:pt x="606665" y="385572"/>
                      <a:pt x="600823" y="389078"/>
                    </a:cubicBezTo>
                    <a:cubicBezTo>
                      <a:pt x="598486" y="390246"/>
                      <a:pt x="595273" y="391707"/>
                      <a:pt x="591184" y="393459"/>
                    </a:cubicBezTo>
                    <a:cubicBezTo>
                      <a:pt x="587094" y="395212"/>
                      <a:pt x="582713" y="396672"/>
                      <a:pt x="578039" y="397841"/>
                    </a:cubicBezTo>
                    <a:cubicBezTo>
                      <a:pt x="575702" y="397841"/>
                      <a:pt x="569276" y="400762"/>
                      <a:pt x="558760" y="406604"/>
                    </a:cubicBezTo>
                    <a:lnTo>
                      <a:pt x="534224" y="420624"/>
                    </a:lnTo>
                    <a:cubicBezTo>
                      <a:pt x="526045" y="425298"/>
                      <a:pt x="519911" y="430264"/>
                      <a:pt x="515822" y="435522"/>
                    </a:cubicBezTo>
                    <a:cubicBezTo>
                      <a:pt x="511732" y="440779"/>
                      <a:pt x="506182" y="449835"/>
                      <a:pt x="499172" y="462687"/>
                    </a:cubicBezTo>
                    <a:cubicBezTo>
                      <a:pt x="489825" y="486055"/>
                      <a:pt x="485735" y="498323"/>
                      <a:pt x="486904" y="499491"/>
                    </a:cubicBezTo>
                    <a:cubicBezTo>
                      <a:pt x="486904" y="500660"/>
                      <a:pt x="488072" y="501244"/>
                      <a:pt x="490409" y="501244"/>
                    </a:cubicBezTo>
                    <a:cubicBezTo>
                      <a:pt x="492746" y="501244"/>
                      <a:pt x="501509" y="498323"/>
                      <a:pt x="516698" y="492481"/>
                    </a:cubicBezTo>
                    <a:cubicBezTo>
                      <a:pt x="534224" y="484302"/>
                      <a:pt x="547076" y="480213"/>
                      <a:pt x="555255" y="480213"/>
                    </a:cubicBezTo>
                    <a:cubicBezTo>
                      <a:pt x="556424" y="480213"/>
                      <a:pt x="564018" y="477292"/>
                      <a:pt x="578039" y="471450"/>
                    </a:cubicBezTo>
                    <a:cubicBezTo>
                      <a:pt x="585049" y="466776"/>
                      <a:pt x="603160" y="460934"/>
                      <a:pt x="632370" y="453924"/>
                    </a:cubicBezTo>
                    <a:cubicBezTo>
                      <a:pt x="646390" y="450419"/>
                      <a:pt x="662164" y="445745"/>
                      <a:pt x="679690" y="439903"/>
                    </a:cubicBezTo>
                    <a:cubicBezTo>
                      <a:pt x="683195" y="437566"/>
                      <a:pt x="686116" y="436398"/>
                      <a:pt x="688453" y="436398"/>
                    </a:cubicBezTo>
                    <a:cubicBezTo>
                      <a:pt x="690790" y="436398"/>
                      <a:pt x="692542" y="437566"/>
                      <a:pt x="693711" y="439903"/>
                    </a:cubicBezTo>
                    <a:cubicBezTo>
                      <a:pt x="697216" y="442240"/>
                      <a:pt x="703058" y="442240"/>
                      <a:pt x="711237" y="439903"/>
                    </a:cubicBezTo>
                    <a:cubicBezTo>
                      <a:pt x="717079" y="437566"/>
                      <a:pt x="720876" y="436982"/>
                      <a:pt x="722628" y="438150"/>
                    </a:cubicBezTo>
                    <a:cubicBezTo>
                      <a:pt x="724381" y="439319"/>
                      <a:pt x="727010" y="442240"/>
                      <a:pt x="730515" y="446913"/>
                    </a:cubicBezTo>
                    <a:cubicBezTo>
                      <a:pt x="736357" y="452755"/>
                      <a:pt x="746289" y="460350"/>
                      <a:pt x="760310" y="469697"/>
                    </a:cubicBezTo>
                    <a:cubicBezTo>
                      <a:pt x="775499" y="477876"/>
                      <a:pt x="785138" y="485179"/>
                      <a:pt x="789227" y="491605"/>
                    </a:cubicBezTo>
                    <a:cubicBezTo>
                      <a:pt x="793317" y="498031"/>
                      <a:pt x="795362" y="507086"/>
                      <a:pt x="795362" y="518770"/>
                    </a:cubicBezTo>
                    <a:cubicBezTo>
                      <a:pt x="795362" y="528117"/>
                      <a:pt x="792440" y="539801"/>
                      <a:pt x="786598" y="553822"/>
                    </a:cubicBezTo>
                    <a:cubicBezTo>
                      <a:pt x="781925" y="564338"/>
                      <a:pt x="776375" y="571056"/>
                      <a:pt x="769949" y="573977"/>
                    </a:cubicBezTo>
                    <a:cubicBezTo>
                      <a:pt x="763522" y="576898"/>
                      <a:pt x="753883" y="577190"/>
                      <a:pt x="741031" y="574853"/>
                    </a:cubicBezTo>
                    <a:cubicBezTo>
                      <a:pt x="712989" y="567843"/>
                      <a:pt x="690790" y="564338"/>
                      <a:pt x="674432" y="564338"/>
                    </a:cubicBezTo>
                    <a:cubicBezTo>
                      <a:pt x="653401" y="564338"/>
                      <a:pt x="625944" y="568427"/>
                      <a:pt x="592060" y="576606"/>
                    </a:cubicBezTo>
                    <a:cubicBezTo>
                      <a:pt x="558176" y="584785"/>
                      <a:pt x="523124" y="596469"/>
                      <a:pt x="486904" y="611658"/>
                    </a:cubicBezTo>
                    <a:lnTo>
                      <a:pt x="450099" y="627431"/>
                    </a:lnTo>
                    <a:lnTo>
                      <a:pt x="439584" y="650215"/>
                    </a:lnTo>
                    <a:cubicBezTo>
                      <a:pt x="427900" y="673583"/>
                      <a:pt x="420305" y="698119"/>
                      <a:pt x="416800" y="723824"/>
                    </a:cubicBezTo>
                    <a:cubicBezTo>
                      <a:pt x="414463" y="734340"/>
                      <a:pt x="410374" y="746608"/>
                      <a:pt x="404532" y="760629"/>
                    </a:cubicBezTo>
                    <a:cubicBezTo>
                      <a:pt x="397521" y="774650"/>
                      <a:pt x="391095" y="791591"/>
                      <a:pt x="385253" y="811454"/>
                    </a:cubicBezTo>
                    <a:cubicBezTo>
                      <a:pt x="378243" y="831317"/>
                      <a:pt x="371817" y="846506"/>
                      <a:pt x="365975" y="857022"/>
                    </a:cubicBezTo>
                    <a:lnTo>
                      <a:pt x="351954" y="883311"/>
                    </a:lnTo>
                    <a:cubicBezTo>
                      <a:pt x="347280" y="889153"/>
                      <a:pt x="339686" y="905510"/>
                      <a:pt x="329170" y="932384"/>
                    </a:cubicBezTo>
                    <a:cubicBezTo>
                      <a:pt x="311644" y="968604"/>
                      <a:pt x="292365" y="998398"/>
                      <a:pt x="271334" y="1021766"/>
                    </a:cubicBezTo>
                    <a:lnTo>
                      <a:pt x="246798" y="1048055"/>
                    </a:lnTo>
                    <a:cubicBezTo>
                      <a:pt x="236282" y="1058571"/>
                      <a:pt x="227519" y="1066165"/>
                      <a:pt x="220509" y="1070839"/>
                    </a:cubicBezTo>
                    <a:lnTo>
                      <a:pt x="192467" y="1091870"/>
                    </a:lnTo>
                    <a:cubicBezTo>
                      <a:pt x="169099" y="1112901"/>
                      <a:pt x="146900" y="1128967"/>
                      <a:pt x="125868" y="1140067"/>
                    </a:cubicBezTo>
                    <a:cubicBezTo>
                      <a:pt x="104837" y="1151166"/>
                      <a:pt x="87895" y="1156716"/>
                      <a:pt x="75043" y="1156716"/>
                    </a:cubicBezTo>
                    <a:cubicBezTo>
                      <a:pt x="63359" y="1156716"/>
                      <a:pt x="51675" y="1154672"/>
                      <a:pt x="39991" y="1150582"/>
                    </a:cubicBezTo>
                    <a:cubicBezTo>
                      <a:pt x="28307" y="1146493"/>
                      <a:pt x="18376" y="1140359"/>
                      <a:pt x="10197" y="1132180"/>
                    </a:cubicBezTo>
                    <a:cubicBezTo>
                      <a:pt x="850" y="1122833"/>
                      <a:pt x="-2071" y="1117575"/>
                      <a:pt x="1434" y="1116407"/>
                    </a:cubicBezTo>
                    <a:cubicBezTo>
                      <a:pt x="3771" y="1115238"/>
                      <a:pt x="7276" y="1114070"/>
                      <a:pt x="11949" y="1112901"/>
                    </a:cubicBezTo>
                    <a:cubicBezTo>
                      <a:pt x="16623" y="1111733"/>
                      <a:pt x="21881" y="1111149"/>
                      <a:pt x="27723" y="1111149"/>
                    </a:cubicBezTo>
                    <a:cubicBezTo>
                      <a:pt x="45249" y="1107644"/>
                      <a:pt x="58685" y="1102970"/>
                      <a:pt x="68033" y="1097128"/>
                    </a:cubicBezTo>
                    <a:cubicBezTo>
                      <a:pt x="83222" y="1087781"/>
                      <a:pt x="101916" y="1071423"/>
                      <a:pt x="124116" y="1048055"/>
                    </a:cubicBezTo>
                    <a:cubicBezTo>
                      <a:pt x="146315" y="1024687"/>
                      <a:pt x="163841" y="1003072"/>
                      <a:pt x="176694" y="983209"/>
                    </a:cubicBezTo>
                    <a:lnTo>
                      <a:pt x="201230" y="946404"/>
                    </a:lnTo>
                    <a:cubicBezTo>
                      <a:pt x="219925" y="920700"/>
                      <a:pt x="240956" y="882142"/>
                      <a:pt x="264324" y="830733"/>
                    </a:cubicBezTo>
                    <a:cubicBezTo>
                      <a:pt x="267829" y="822554"/>
                      <a:pt x="276592" y="802107"/>
                      <a:pt x="290613" y="769392"/>
                    </a:cubicBezTo>
                    <a:cubicBezTo>
                      <a:pt x="296455" y="758876"/>
                      <a:pt x="301713" y="746608"/>
                      <a:pt x="306386" y="732587"/>
                    </a:cubicBezTo>
                    <a:cubicBezTo>
                      <a:pt x="311060" y="718566"/>
                      <a:pt x="313397" y="708635"/>
                      <a:pt x="313397" y="702793"/>
                    </a:cubicBezTo>
                    <a:cubicBezTo>
                      <a:pt x="313397" y="701625"/>
                      <a:pt x="312812" y="701040"/>
                      <a:pt x="311644" y="701040"/>
                    </a:cubicBezTo>
                    <a:cubicBezTo>
                      <a:pt x="310476" y="701040"/>
                      <a:pt x="299960" y="706883"/>
                      <a:pt x="280097" y="718566"/>
                    </a:cubicBezTo>
                    <a:lnTo>
                      <a:pt x="257313" y="729082"/>
                    </a:lnTo>
                    <a:cubicBezTo>
                      <a:pt x="251471" y="732587"/>
                      <a:pt x="248550" y="734924"/>
                      <a:pt x="248550" y="736093"/>
                    </a:cubicBezTo>
                    <a:cubicBezTo>
                      <a:pt x="248550" y="738429"/>
                      <a:pt x="239787" y="743979"/>
                      <a:pt x="222261" y="752742"/>
                    </a:cubicBezTo>
                    <a:cubicBezTo>
                      <a:pt x="204735" y="761505"/>
                      <a:pt x="190130" y="768223"/>
                      <a:pt x="178446" y="772897"/>
                    </a:cubicBezTo>
                    <a:lnTo>
                      <a:pt x="155663" y="778155"/>
                    </a:lnTo>
                    <a:cubicBezTo>
                      <a:pt x="145147" y="783997"/>
                      <a:pt x="127037" y="786918"/>
                      <a:pt x="101332" y="786918"/>
                    </a:cubicBezTo>
                    <a:cubicBezTo>
                      <a:pt x="86143" y="786918"/>
                      <a:pt x="76796" y="785749"/>
                      <a:pt x="73290" y="783413"/>
                    </a:cubicBezTo>
                    <a:cubicBezTo>
                      <a:pt x="66280" y="778739"/>
                      <a:pt x="60730" y="769976"/>
                      <a:pt x="56641" y="757124"/>
                    </a:cubicBezTo>
                    <a:cubicBezTo>
                      <a:pt x="52551" y="744271"/>
                      <a:pt x="50507" y="730250"/>
                      <a:pt x="50507" y="715061"/>
                    </a:cubicBezTo>
                    <a:cubicBezTo>
                      <a:pt x="50507" y="704546"/>
                      <a:pt x="51091" y="696367"/>
                      <a:pt x="52259" y="690525"/>
                    </a:cubicBezTo>
                    <a:cubicBezTo>
                      <a:pt x="53428" y="683514"/>
                      <a:pt x="58393" y="676212"/>
                      <a:pt x="67156" y="668617"/>
                    </a:cubicBezTo>
                    <a:cubicBezTo>
                      <a:pt x="75919" y="661023"/>
                      <a:pt x="90816" y="649631"/>
                      <a:pt x="111848" y="634442"/>
                    </a:cubicBezTo>
                    <a:cubicBezTo>
                      <a:pt x="118858" y="629768"/>
                      <a:pt x="124992" y="625387"/>
                      <a:pt x="130250" y="621297"/>
                    </a:cubicBezTo>
                    <a:cubicBezTo>
                      <a:pt x="135508" y="617208"/>
                      <a:pt x="139305" y="614579"/>
                      <a:pt x="141642" y="613410"/>
                    </a:cubicBezTo>
                    <a:lnTo>
                      <a:pt x="181952" y="585369"/>
                    </a:lnTo>
                    <a:lnTo>
                      <a:pt x="241540" y="546812"/>
                    </a:lnTo>
                    <a:cubicBezTo>
                      <a:pt x="255561" y="537465"/>
                      <a:pt x="268997" y="529286"/>
                      <a:pt x="281850" y="522275"/>
                    </a:cubicBezTo>
                    <a:cubicBezTo>
                      <a:pt x="299376" y="512928"/>
                      <a:pt x="322160" y="498323"/>
                      <a:pt x="350201" y="478460"/>
                    </a:cubicBezTo>
                    <a:cubicBezTo>
                      <a:pt x="385253" y="456261"/>
                      <a:pt x="402779" y="442824"/>
                      <a:pt x="402779" y="438150"/>
                    </a:cubicBezTo>
                    <a:lnTo>
                      <a:pt x="404532" y="429387"/>
                    </a:lnTo>
                    <a:lnTo>
                      <a:pt x="402779" y="429387"/>
                    </a:lnTo>
                    <a:cubicBezTo>
                      <a:pt x="403948" y="429387"/>
                      <a:pt x="387006" y="431724"/>
                      <a:pt x="351954" y="436398"/>
                    </a:cubicBezTo>
                    <a:cubicBezTo>
                      <a:pt x="347280" y="437566"/>
                      <a:pt x="340270" y="438150"/>
                      <a:pt x="330923" y="438150"/>
                    </a:cubicBezTo>
                    <a:cubicBezTo>
                      <a:pt x="315733" y="438150"/>
                      <a:pt x="302297" y="435229"/>
                      <a:pt x="290613" y="429387"/>
                    </a:cubicBezTo>
                    <a:cubicBezTo>
                      <a:pt x="283602" y="424714"/>
                      <a:pt x="278637" y="417411"/>
                      <a:pt x="275716" y="407480"/>
                    </a:cubicBezTo>
                    <a:cubicBezTo>
                      <a:pt x="272795" y="397549"/>
                      <a:pt x="271334" y="382067"/>
                      <a:pt x="271334" y="361036"/>
                    </a:cubicBezTo>
                    <a:lnTo>
                      <a:pt x="271334" y="343510"/>
                    </a:lnTo>
                    <a:cubicBezTo>
                      <a:pt x="271334" y="332995"/>
                      <a:pt x="272503" y="326568"/>
                      <a:pt x="274839" y="324231"/>
                    </a:cubicBezTo>
                    <a:cubicBezTo>
                      <a:pt x="277176" y="321895"/>
                      <a:pt x="281850" y="320726"/>
                      <a:pt x="288860" y="320726"/>
                    </a:cubicBezTo>
                    <a:cubicBezTo>
                      <a:pt x="291197" y="320726"/>
                      <a:pt x="297623" y="318974"/>
                      <a:pt x="308139" y="315468"/>
                    </a:cubicBezTo>
                    <a:cubicBezTo>
                      <a:pt x="312812" y="310795"/>
                      <a:pt x="315733" y="310211"/>
                      <a:pt x="316902" y="313716"/>
                    </a:cubicBezTo>
                    <a:cubicBezTo>
                      <a:pt x="316902" y="316053"/>
                      <a:pt x="319239" y="317221"/>
                      <a:pt x="323912" y="317221"/>
                    </a:cubicBezTo>
                    <a:cubicBezTo>
                      <a:pt x="328586" y="317221"/>
                      <a:pt x="341146" y="314592"/>
                      <a:pt x="361593" y="309334"/>
                    </a:cubicBezTo>
                    <a:cubicBezTo>
                      <a:pt x="382040" y="304077"/>
                      <a:pt x="399858" y="298527"/>
                      <a:pt x="415047" y="292685"/>
                    </a:cubicBezTo>
                    <a:cubicBezTo>
                      <a:pt x="425563" y="288011"/>
                      <a:pt x="431989" y="284506"/>
                      <a:pt x="434326" y="282169"/>
                    </a:cubicBezTo>
                    <a:cubicBezTo>
                      <a:pt x="436663" y="279832"/>
                      <a:pt x="439000" y="274574"/>
                      <a:pt x="441336" y="266396"/>
                    </a:cubicBezTo>
                    <a:cubicBezTo>
                      <a:pt x="446010" y="254712"/>
                      <a:pt x="448347" y="245364"/>
                      <a:pt x="448347" y="238354"/>
                    </a:cubicBezTo>
                    <a:cubicBezTo>
                      <a:pt x="449515" y="236017"/>
                      <a:pt x="450099" y="233096"/>
                      <a:pt x="450099" y="229591"/>
                    </a:cubicBezTo>
                    <a:cubicBezTo>
                      <a:pt x="450099" y="227254"/>
                      <a:pt x="448931" y="226086"/>
                      <a:pt x="446594" y="226086"/>
                    </a:cubicBezTo>
                    <a:lnTo>
                      <a:pt x="430821" y="229591"/>
                    </a:lnTo>
                    <a:cubicBezTo>
                      <a:pt x="427316" y="230759"/>
                      <a:pt x="423226" y="231344"/>
                      <a:pt x="418553" y="231344"/>
                    </a:cubicBezTo>
                    <a:cubicBezTo>
                      <a:pt x="418553" y="230175"/>
                      <a:pt x="423810" y="225502"/>
                      <a:pt x="434326" y="217323"/>
                    </a:cubicBezTo>
                    <a:cubicBezTo>
                      <a:pt x="444841" y="211481"/>
                      <a:pt x="450099" y="206807"/>
                      <a:pt x="450099" y="203302"/>
                    </a:cubicBezTo>
                    <a:cubicBezTo>
                      <a:pt x="450099" y="202134"/>
                      <a:pt x="447762" y="199213"/>
                      <a:pt x="443089" y="194539"/>
                    </a:cubicBezTo>
                    <a:cubicBezTo>
                      <a:pt x="440752" y="192202"/>
                      <a:pt x="439876" y="190158"/>
                      <a:pt x="440460" y="188405"/>
                    </a:cubicBezTo>
                    <a:cubicBezTo>
                      <a:pt x="441044" y="186652"/>
                      <a:pt x="442505" y="185776"/>
                      <a:pt x="444841" y="185776"/>
                    </a:cubicBezTo>
                    <a:cubicBezTo>
                      <a:pt x="449515" y="185776"/>
                      <a:pt x="452728" y="183731"/>
                      <a:pt x="454481" y="179642"/>
                    </a:cubicBezTo>
                    <a:cubicBezTo>
                      <a:pt x="456233" y="175553"/>
                      <a:pt x="455941" y="172339"/>
                      <a:pt x="453604" y="170003"/>
                    </a:cubicBezTo>
                    <a:cubicBezTo>
                      <a:pt x="452436" y="166498"/>
                      <a:pt x="437247" y="164161"/>
                      <a:pt x="408037" y="162992"/>
                    </a:cubicBezTo>
                    <a:lnTo>
                      <a:pt x="365975" y="159487"/>
                    </a:lnTo>
                    <a:lnTo>
                      <a:pt x="351954" y="141961"/>
                    </a:lnTo>
                    <a:cubicBezTo>
                      <a:pt x="344943" y="131445"/>
                      <a:pt x="333844" y="118593"/>
                      <a:pt x="318654" y="103404"/>
                    </a:cubicBezTo>
                    <a:cubicBezTo>
                      <a:pt x="311644" y="96394"/>
                      <a:pt x="306970" y="91136"/>
                      <a:pt x="304634" y="87630"/>
                    </a:cubicBezTo>
                    <a:cubicBezTo>
                      <a:pt x="302297" y="84125"/>
                      <a:pt x="302297" y="81204"/>
                      <a:pt x="304634" y="78867"/>
                    </a:cubicBezTo>
                    <a:cubicBezTo>
                      <a:pt x="305802" y="77699"/>
                      <a:pt x="308139" y="77115"/>
                      <a:pt x="311644" y="77115"/>
                    </a:cubicBezTo>
                    <a:lnTo>
                      <a:pt x="315149" y="66599"/>
                    </a:lnTo>
                    <a:lnTo>
                      <a:pt x="316902" y="56084"/>
                    </a:lnTo>
                    <a:lnTo>
                      <a:pt x="337933" y="57836"/>
                    </a:lnTo>
                    <a:cubicBezTo>
                      <a:pt x="360133" y="59005"/>
                      <a:pt x="405700" y="50826"/>
                      <a:pt x="474636" y="33300"/>
                    </a:cubicBezTo>
                    <a:lnTo>
                      <a:pt x="555255" y="12269"/>
                    </a:lnTo>
                    <a:cubicBezTo>
                      <a:pt x="562266" y="8763"/>
                      <a:pt x="573365" y="5842"/>
                      <a:pt x="588555" y="3506"/>
                    </a:cubicBezTo>
                    <a:cubicBezTo>
                      <a:pt x="602575" y="1169"/>
                      <a:pt x="612507" y="0"/>
                      <a:pt x="618349" y="0"/>
                    </a:cubicBezTo>
                    <a:close/>
                    <a:moveTo>
                      <a:pt x="495667" y="152477"/>
                    </a:moveTo>
                    <a:cubicBezTo>
                      <a:pt x="494498" y="152477"/>
                      <a:pt x="492162" y="153061"/>
                      <a:pt x="488656" y="154229"/>
                    </a:cubicBezTo>
                    <a:lnTo>
                      <a:pt x="479893" y="155982"/>
                    </a:lnTo>
                    <a:cubicBezTo>
                      <a:pt x="477557" y="155982"/>
                      <a:pt x="476388" y="156566"/>
                      <a:pt x="476388" y="157734"/>
                    </a:cubicBezTo>
                    <a:cubicBezTo>
                      <a:pt x="476388" y="158903"/>
                      <a:pt x="477557" y="160071"/>
                      <a:pt x="479893" y="161240"/>
                    </a:cubicBezTo>
                    <a:cubicBezTo>
                      <a:pt x="486904" y="165913"/>
                      <a:pt x="492162" y="164745"/>
                      <a:pt x="495667" y="157734"/>
                    </a:cubicBezTo>
                    <a:cubicBezTo>
                      <a:pt x="496835" y="154229"/>
                      <a:pt x="496835" y="152477"/>
                      <a:pt x="495667" y="152477"/>
                    </a:cubicBezTo>
                    <a:close/>
                    <a:moveTo>
                      <a:pt x="383501" y="515265"/>
                    </a:moveTo>
                    <a:cubicBezTo>
                      <a:pt x="379995" y="515265"/>
                      <a:pt x="374153" y="517602"/>
                      <a:pt x="365975" y="522275"/>
                    </a:cubicBezTo>
                    <a:cubicBezTo>
                      <a:pt x="356627" y="528117"/>
                      <a:pt x="332091" y="541554"/>
                      <a:pt x="292365" y="562585"/>
                    </a:cubicBezTo>
                    <a:cubicBezTo>
                      <a:pt x="280681" y="567259"/>
                      <a:pt x="270166" y="574269"/>
                      <a:pt x="260819" y="583616"/>
                    </a:cubicBezTo>
                    <a:lnTo>
                      <a:pt x="250303" y="592379"/>
                    </a:lnTo>
                    <a:lnTo>
                      <a:pt x="276592" y="583616"/>
                    </a:lnTo>
                    <a:cubicBezTo>
                      <a:pt x="301128" y="574269"/>
                      <a:pt x="313397" y="569595"/>
                      <a:pt x="313397" y="569595"/>
                    </a:cubicBezTo>
                    <a:cubicBezTo>
                      <a:pt x="315733" y="567259"/>
                      <a:pt x="327417" y="562001"/>
                      <a:pt x="348449" y="553822"/>
                    </a:cubicBezTo>
                    <a:cubicBezTo>
                      <a:pt x="364806" y="546812"/>
                      <a:pt x="375322" y="539217"/>
                      <a:pt x="379995" y="531038"/>
                    </a:cubicBezTo>
                    <a:lnTo>
                      <a:pt x="385253" y="517018"/>
                    </a:lnTo>
                    <a:cubicBezTo>
                      <a:pt x="385253" y="515849"/>
                      <a:pt x="384669" y="515265"/>
                      <a:pt x="383501" y="51526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5BF8440-06EE-7B28-EE36-815D793BB9A1}"/>
                  </a:ext>
                </a:extLst>
              </p:cNvPr>
              <p:cNvSpPr txBox="1"/>
              <p:nvPr/>
            </p:nvSpPr>
            <p:spPr>
              <a:xfrm>
                <a:off x="8291029" y="-3440840"/>
                <a:ext cx="510506" cy="751865"/>
              </a:xfrm>
              <a:custGeom>
                <a:avLst/>
                <a:gdLst/>
                <a:ahLst/>
                <a:cxnLst/>
                <a:rect l="l" t="t" r="r" b="b"/>
                <a:pathLst>
                  <a:path w="510506" h="751865">
                    <a:moveTo>
                      <a:pt x="320725" y="0"/>
                    </a:moveTo>
                    <a:cubicBezTo>
                      <a:pt x="332409" y="0"/>
                      <a:pt x="346138" y="2044"/>
                      <a:pt x="361912" y="6134"/>
                    </a:cubicBezTo>
                    <a:cubicBezTo>
                      <a:pt x="377685" y="10223"/>
                      <a:pt x="391414" y="15189"/>
                      <a:pt x="403098" y="21031"/>
                    </a:cubicBezTo>
                    <a:cubicBezTo>
                      <a:pt x="427634" y="35052"/>
                      <a:pt x="445160" y="48780"/>
                      <a:pt x="455676" y="62217"/>
                    </a:cubicBezTo>
                    <a:cubicBezTo>
                      <a:pt x="466191" y="75654"/>
                      <a:pt x="474370" y="93472"/>
                      <a:pt x="480212" y="115671"/>
                    </a:cubicBezTo>
                    <a:cubicBezTo>
                      <a:pt x="484886" y="135534"/>
                      <a:pt x="488975" y="156857"/>
                      <a:pt x="492480" y="179641"/>
                    </a:cubicBezTo>
                    <a:cubicBezTo>
                      <a:pt x="495985" y="202425"/>
                      <a:pt x="497154" y="218490"/>
                      <a:pt x="495985" y="227838"/>
                    </a:cubicBezTo>
                    <a:cubicBezTo>
                      <a:pt x="495985" y="244195"/>
                      <a:pt x="496862" y="265811"/>
                      <a:pt x="498614" y="292684"/>
                    </a:cubicBezTo>
                    <a:cubicBezTo>
                      <a:pt x="500367" y="319557"/>
                      <a:pt x="502412" y="338836"/>
                      <a:pt x="504749" y="350520"/>
                    </a:cubicBezTo>
                    <a:cubicBezTo>
                      <a:pt x="507085" y="366877"/>
                      <a:pt x="508254" y="391998"/>
                      <a:pt x="508254" y="425881"/>
                    </a:cubicBezTo>
                    <a:lnTo>
                      <a:pt x="510006" y="481965"/>
                    </a:lnTo>
                    <a:cubicBezTo>
                      <a:pt x="511175" y="488975"/>
                      <a:pt x="510298" y="502119"/>
                      <a:pt x="507377" y="521398"/>
                    </a:cubicBezTo>
                    <a:cubicBezTo>
                      <a:pt x="504456" y="540677"/>
                      <a:pt x="501827" y="553821"/>
                      <a:pt x="499491" y="560832"/>
                    </a:cubicBezTo>
                    <a:cubicBezTo>
                      <a:pt x="497154" y="566674"/>
                      <a:pt x="494817" y="583031"/>
                      <a:pt x="492480" y="609904"/>
                    </a:cubicBezTo>
                    <a:cubicBezTo>
                      <a:pt x="490143" y="635609"/>
                      <a:pt x="487223" y="654888"/>
                      <a:pt x="483717" y="667740"/>
                    </a:cubicBezTo>
                    <a:lnTo>
                      <a:pt x="476707" y="695782"/>
                    </a:lnTo>
                    <a:cubicBezTo>
                      <a:pt x="476707" y="701624"/>
                      <a:pt x="474662" y="707758"/>
                      <a:pt x="470573" y="714184"/>
                    </a:cubicBezTo>
                    <a:cubicBezTo>
                      <a:pt x="466483" y="720610"/>
                      <a:pt x="460933" y="725576"/>
                      <a:pt x="453923" y="729081"/>
                    </a:cubicBezTo>
                    <a:cubicBezTo>
                      <a:pt x="423545" y="744270"/>
                      <a:pt x="394919" y="751865"/>
                      <a:pt x="368046" y="751865"/>
                    </a:cubicBezTo>
                    <a:cubicBezTo>
                      <a:pt x="351688" y="751865"/>
                      <a:pt x="341465" y="750989"/>
                      <a:pt x="337375" y="749236"/>
                    </a:cubicBezTo>
                    <a:cubicBezTo>
                      <a:pt x="333286" y="747484"/>
                      <a:pt x="328320" y="741934"/>
                      <a:pt x="322478" y="732586"/>
                    </a:cubicBezTo>
                    <a:lnTo>
                      <a:pt x="301447" y="702792"/>
                    </a:lnTo>
                    <a:cubicBezTo>
                      <a:pt x="293268" y="692277"/>
                      <a:pt x="289179" y="686435"/>
                      <a:pt x="289179" y="685266"/>
                    </a:cubicBezTo>
                    <a:cubicBezTo>
                      <a:pt x="289179" y="682929"/>
                      <a:pt x="286842" y="679424"/>
                      <a:pt x="282168" y="674751"/>
                    </a:cubicBezTo>
                    <a:cubicBezTo>
                      <a:pt x="279831" y="672414"/>
                      <a:pt x="278079" y="671245"/>
                      <a:pt x="276910" y="671245"/>
                    </a:cubicBezTo>
                    <a:cubicBezTo>
                      <a:pt x="274574" y="671245"/>
                      <a:pt x="270484" y="674166"/>
                      <a:pt x="264642" y="680008"/>
                    </a:cubicBezTo>
                    <a:cubicBezTo>
                      <a:pt x="257632" y="687019"/>
                      <a:pt x="250621" y="690524"/>
                      <a:pt x="243611" y="690524"/>
                    </a:cubicBezTo>
                    <a:cubicBezTo>
                      <a:pt x="242443" y="690524"/>
                      <a:pt x="231343" y="688187"/>
                      <a:pt x="210312" y="683514"/>
                    </a:cubicBezTo>
                    <a:cubicBezTo>
                      <a:pt x="185775" y="676503"/>
                      <a:pt x="156565" y="671830"/>
                      <a:pt x="122682" y="669493"/>
                    </a:cubicBezTo>
                    <a:cubicBezTo>
                      <a:pt x="115671" y="669493"/>
                      <a:pt x="105156" y="665988"/>
                      <a:pt x="91135" y="658977"/>
                    </a:cubicBezTo>
                    <a:cubicBezTo>
                      <a:pt x="84125" y="655472"/>
                      <a:pt x="78283" y="653427"/>
                      <a:pt x="73609" y="652843"/>
                    </a:cubicBezTo>
                    <a:cubicBezTo>
                      <a:pt x="68935" y="652259"/>
                      <a:pt x="63093" y="652551"/>
                      <a:pt x="56083" y="653719"/>
                    </a:cubicBezTo>
                    <a:lnTo>
                      <a:pt x="49073" y="653719"/>
                    </a:lnTo>
                    <a:cubicBezTo>
                      <a:pt x="35052" y="653719"/>
                      <a:pt x="26289" y="650214"/>
                      <a:pt x="22784" y="643204"/>
                    </a:cubicBezTo>
                    <a:cubicBezTo>
                      <a:pt x="19278" y="638530"/>
                      <a:pt x="14605" y="625970"/>
                      <a:pt x="8763" y="605523"/>
                    </a:cubicBezTo>
                    <a:cubicBezTo>
                      <a:pt x="2921" y="585076"/>
                      <a:pt x="0" y="571347"/>
                      <a:pt x="0" y="564337"/>
                    </a:cubicBezTo>
                    <a:cubicBezTo>
                      <a:pt x="0" y="538632"/>
                      <a:pt x="3797" y="499783"/>
                      <a:pt x="11392" y="447789"/>
                    </a:cubicBezTo>
                    <a:cubicBezTo>
                      <a:pt x="18986" y="395795"/>
                      <a:pt x="26873" y="357530"/>
                      <a:pt x="35052" y="332994"/>
                    </a:cubicBezTo>
                    <a:cubicBezTo>
                      <a:pt x="39725" y="315468"/>
                      <a:pt x="42062" y="302615"/>
                      <a:pt x="42062" y="294436"/>
                    </a:cubicBezTo>
                    <a:cubicBezTo>
                      <a:pt x="42062" y="286258"/>
                      <a:pt x="39141" y="279831"/>
                      <a:pt x="33299" y="275158"/>
                    </a:cubicBezTo>
                    <a:cubicBezTo>
                      <a:pt x="28626" y="271653"/>
                      <a:pt x="26289" y="267563"/>
                      <a:pt x="26289" y="262890"/>
                    </a:cubicBezTo>
                    <a:cubicBezTo>
                      <a:pt x="26289" y="259384"/>
                      <a:pt x="27457" y="256463"/>
                      <a:pt x="29794" y="254127"/>
                    </a:cubicBezTo>
                    <a:cubicBezTo>
                      <a:pt x="32131" y="251790"/>
                      <a:pt x="34468" y="250621"/>
                      <a:pt x="36804" y="250621"/>
                    </a:cubicBezTo>
                    <a:cubicBezTo>
                      <a:pt x="43815" y="250621"/>
                      <a:pt x="50533" y="247993"/>
                      <a:pt x="56959" y="242735"/>
                    </a:cubicBezTo>
                    <a:cubicBezTo>
                      <a:pt x="63385" y="237477"/>
                      <a:pt x="68351" y="230174"/>
                      <a:pt x="71856" y="220827"/>
                    </a:cubicBezTo>
                    <a:cubicBezTo>
                      <a:pt x="82372" y="198628"/>
                      <a:pt x="87046" y="183438"/>
                      <a:pt x="85877" y="175260"/>
                    </a:cubicBezTo>
                    <a:cubicBezTo>
                      <a:pt x="85877" y="170586"/>
                      <a:pt x="89967" y="164744"/>
                      <a:pt x="98145" y="157734"/>
                    </a:cubicBezTo>
                    <a:lnTo>
                      <a:pt x="108661" y="147218"/>
                    </a:lnTo>
                    <a:lnTo>
                      <a:pt x="126187" y="152476"/>
                    </a:lnTo>
                    <a:lnTo>
                      <a:pt x="145465" y="159486"/>
                    </a:lnTo>
                    <a:cubicBezTo>
                      <a:pt x="147802" y="159486"/>
                      <a:pt x="148387" y="165912"/>
                      <a:pt x="147218" y="178765"/>
                    </a:cubicBezTo>
                    <a:lnTo>
                      <a:pt x="145465" y="196291"/>
                    </a:lnTo>
                    <a:lnTo>
                      <a:pt x="154228" y="194538"/>
                    </a:lnTo>
                    <a:lnTo>
                      <a:pt x="201549" y="187528"/>
                    </a:lnTo>
                    <a:cubicBezTo>
                      <a:pt x="213233" y="185191"/>
                      <a:pt x="224917" y="184023"/>
                      <a:pt x="236601" y="184023"/>
                    </a:cubicBezTo>
                    <a:cubicBezTo>
                      <a:pt x="256463" y="184023"/>
                      <a:pt x="277787" y="191033"/>
                      <a:pt x="300571" y="205054"/>
                    </a:cubicBezTo>
                    <a:cubicBezTo>
                      <a:pt x="323354" y="219075"/>
                      <a:pt x="334746" y="231343"/>
                      <a:pt x="334746" y="241858"/>
                    </a:cubicBezTo>
                    <a:cubicBezTo>
                      <a:pt x="334746" y="247700"/>
                      <a:pt x="332117" y="257632"/>
                      <a:pt x="326859" y="271653"/>
                    </a:cubicBezTo>
                    <a:cubicBezTo>
                      <a:pt x="321602" y="285673"/>
                      <a:pt x="317220" y="295021"/>
                      <a:pt x="313715" y="299694"/>
                    </a:cubicBezTo>
                    <a:cubicBezTo>
                      <a:pt x="310210" y="303199"/>
                      <a:pt x="307289" y="304952"/>
                      <a:pt x="304952" y="304952"/>
                    </a:cubicBezTo>
                    <a:cubicBezTo>
                      <a:pt x="302615" y="304952"/>
                      <a:pt x="299110" y="304368"/>
                      <a:pt x="294437" y="303199"/>
                    </a:cubicBezTo>
                    <a:cubicBezTo>
                      <a:pt x="287426" y="300863"/>
                      <a:pt x="281584" y="299694"/>
                      <a:pt x="276910" y="299694"/>
                    </a:cubicBezTo>
                    <a:cubicBezTo>
                      <a:pt x="264058" y="299694"/>
                      <a:pt x="245364" y="308457"/>
                      <a:pt x="220827" y="325983"/>
                    </a:cubicBezTo>
                    <a:cubicBezTo>
                      <a:pt x="212648" y="331825"/>
                      <a:pt x="203593" y="341465"/>
                      <a:pt x="193662" y="354901"/>
                    </a:cubicBezTo>
                    <a:cubicBezTo>
                      <a:pt x="183730" y="368338"/>
                      <a:pt x="178181" y="377977"/>
                      <a:pt x="177012" y="383819"/>
                    </a:cubicBezTo>
                    <a:cubicBezTo>
                      <a:pt x="177012" y="386156"/>
                      <a:pt x="181686" y="387324"/>
                      <a:pt x="191033" y="387324"/>
                    </a:cubicBezTo>
                    <a:cubicBezTo>
                      <a:pt x="214401" y="387324"/>
                      <a:pt x="232803" y="388785"/>
                      <a:pt x="246240" y="391706"/>
                    </a:cubicBezTo>
                    <a:cubicBezTo>
                      <a:pt x="259677" y="394627"/>
                      <a:pt x="274574" y="401345"/>
                      <a:pt x="290931" y="411861"/>
                    </a:cubicBezTo>
                    <a:cubicBezTo>
                      <a:pt x="299110" y="418871"/>
                      <a:pt x="304368" y="424129"/>
                      <a:pt x="306705" y="427634"/>
                    </a:cubicBezTo>
                    <a:cubicBezTo>
                      <a:pt x="309041" y="431139"/>
                      <a:pt x="310210" y="436397"/>
                      <a:pt x="310210" y="443407"/>
                    </a:cubicBezTo>
                    <a:cubicBezTo>
                      <a:pt x="310210" y="464439"/>
                      <a:pt x="307873" y="479044"/>
                      <a:pt x="303199" y="487222"/>
                    </a:cubicBezTo>
                    <a:cubicBezTo>
                      <a:pt x="298526" y="495401"/>
                      <a:pt x="288595" y="500075"/>
                      <a:pt x="273405" y="501243"/>
                    </a:cubicBezTo>
                    <a:cubicBezTo>
                      <a:pt x="266395" y="502412"/>
                      <a:pt x="255879" y="502996"/>
                      <a:pt x="241858" y="502996"/>
                    </a:cubicBezTo>
                    <a:cubicBezTo>
                      <a:pt x="232511" y="500659"/>
                      <a:pt x="214401" y="505041"/>
                      <a:pt x="187528" y="516140"/>
                    </a:cubicBezTo>
                    <a:cubicBezTo>
                      <a:pt x="160655" y="527240"/>
                      <a:pt x="137871" y="539216"/>
                      <a:pt x="119176" y="552069"/>
                    </a:cubicBezTo>
                    <a:cubicBezTo>
                      <a:pt x="116840" y="553237"/>
                      <a:pt x="114211" y="554698"/>
                      <a:pt x="111290" y="556450"/>
                    </a:cubicBezTo>
                    <a:cubicBezTo>
                      <a:pt x="108369" y="558203"/>
                      <a:pt x="105156" y="559663"/>
                      <a:pt x="101650" y="560832"/>
                    </a:cubicBezTo>
                    <a:cubicBezTo>
                      <a:pt x="99314" y="560832"/>
                      <a:pt x="96393" y="562584"/>
                      <a:pt x="92888" y="566089"/>
                    </a:cubicBezTo>
                    <a:cubicBezTo>
                      <a:pt x="89382" y="569595"/>
                      <a:pt x="88214" y="571639"/>
                      <a:pt x="89382" y="572223"/>
                    </a:cubicBezTo>
                    <a:cubicBezTo>
                      <a:pt x="90551" y="572808"/>
                      <a:pt x="93472" y="573100"/>
                      <a:pt x="98145" y="573100"/>
                    </a:cubicBezTo>
                    <a:lnTo>
                      <a:pt x="110413" y="573100"/>
                    </a:lnTo>
                    <a:lnTo>
                      <a:pt x="152476" y="578358"/>
                    </a:lnTo>
                    <a:cubicBezTo>
                      <a:pt x="200380" y="583031"/>
                      <a:pt x="231343" y="590042"/>
                      <a:pt x="245364" y="599389"/>
                    </a:cubicBezTo>
                    <a:cubicBezTo>
                      <a:pt x="252374" y="604062"/>
                      <a:pt x="256755" y="606107"/>
                      <a:pt x="258508" y="605523"/>
                    </a:cubicBezTo>
                    <a:cubicBezTo>
                      <a:pt x="260261" y="604939"/>
                      <a:pt x="260553" y="601726"/>
                      <a:pt x="259384" y="595884"/>
                    </a:cubicBezTo>
                    <a:lnTo>
                      <a:pt x="257632" y="587121"/>
                    </a:lnTo>
                    <a:lnTo>
                      <a:pt x="271653" y="594131"/>
                    </a:lnTo>
                    <a:cubicBezTo>
                      <a:pt x="277495" y="598805"/>
                      <a:pt x="288010" y="603478"/>
                      <a:pt x="303199" y="608152"/>
                    </a:cubicBezTo>
                    <a:cubicBezTo>
                      <a:pt x="309041" y="610489"/>
                      <a:pt x="313715" y="611657"/>
                      <a:pt x="317220" y="611657"/>
                    </a:cubicBezTo>
                    <a:cubicBezTo>
                      <a:pt x="320725" y="611657"/>
                      <a:pt x="324231" y="610489"/>
                      <a:pt x="327736" y="608152"/>
                    </a:cubicBezTo>
                    <a:cubicBezTo>
                      <a:pt x="332409" y="605815"/>
                      <a:pt x="337375" y="595007"/>
                      <a:pt x="342633" y="575729"/>
                    </a:cubicBezTo>
                    <a:cubicBezTo>
                      <a:pt x="347891" y="556450"/>
                      <a:pt x="351688" y="535711"/>
                      <a:pt x="354025" y="513511"/>
                    </a:cubicBezTo>
                    <a:cubicBezTo>
                      <a:pt x="356362" y="492480"/>
                      <a:pt x="359283" y="474370"/>
                      <a:pt x="362788" y="459181"/>
                    </a:cubicBezTo>
                    <a:cubicBezTo>
                      <a:pt x="366293" y="431139"/>
                      <a:pt x="368046" y="413613"/>
                      <a:pt x="368046" y="406603"/>
                    </a:cubicBezTo>
                    <a:cubicBezTo>
                      <a:pt x="369214" y="387908"/>
                      <a:pt x="368922" y="357530"/>
                      <a:pt x="367169" y="315468"/>
                    </a:cubicBezTo>
                    <a:cubicBezTo>
                      <a:pt x="365417" y="273405"/>
                      <a:pt x="363372" y="243027"/>
                      <a:pt x="361035" y="224332"/>
                    </a:cubicBezTo>
                    <a:cubicBezTo>
                      <a:pt x="356362" y="182270"/>
                      <a:pt x="352565" y="152184"/>
                      <a:pt x="349643" y="134074"/>
                    </a:cubicBezTo>
                    <a:cubicBezTo>
                      <a:pt x="346722" y="115963"/>
                      <a:pt x="342925" y="103987"/>
                      <a:pt x="338251" y="98145"/>
                    </a:cubicBezTo>
                    <a:cubicBezTo>
                      <a:pt x="335915" y="95808"/>
                      <a:pt x="333286" y="94640"/>
                      <a:pt x="330365" y="94640"/>
                    </a:cubicBezTo>
                    <a:cubicBezTo>
                      <a:pt x="327444" y="94640"/>
                      <a:pt x="323062" y="95224"/>
                      <a:pt x="317220" y="96393"/>
                    </a:cubicBezTo>
                    <a:cubicBezTo>
                      <a:pt x="317220" y="96393"/>
                      <a:pt x="308457" y="99314"/>
                      <a:pt x="290931" y="105156"/>
                    </a:cubicBezTo>
                    <a:cubicBezTo>
                      <a:pt x="282753" y="109829"/>
                      <a:pt x="269316" y="114795"/>
                      <a:pt x="250621" y="120053"/>
                    </a:cubicBezTo>
                    <a:cubicBezTo>
                      <a:pt x="231927" y="125311"/>
                      <a:pt x="219659" y="127940"/>
                      <a:pt x="213817" y="127940"/>
                    </a:cubicBezTo>
                    <a:cubicBezTo>
                      <a:pt x="203301" y="127940"/>
                      <a:pt x="192201" y="126187"/>
                      <a:pt x="180517" y="122682"/>
                    </a:cubicBezTo>
                    <a:cubicBezTo>
                      <a:pt x="166497" y="120345"/>
                      <a:pt x="153644" y="119761"/>
                      <a:pt x="141960" y="120929"/>
                    </a:cubicBezTo>
                    <a:cubicBezTo>
                      <a:pt x="132613" y="123266"/>
                      <a:pt x="127355" y="124434"/>
                      <a:pt x="126187" y="124434"/>
                    </a:cubicBezTo>
                    <a:cubicBezTo>
                      <a:pt x="121513" y="124434"/>
                      <a:pt x="118008" y="119761"/>
                      <a:pt x="115671" y="110413"/>
                    </a:cubicBezTo>
                    <a:cubicBezTo>
                      <a:pt x="114503" y="108077"/>
                      <a:pt x="113919" y="105156"/>
                      <a:pt x="113919" y="101650"/>
                    </a:cubicBezTo>
                    <a:cubicBezTo>
                      <a:pt x="113919" y="99314"/>
                      <a:pt x="116255" y="95808"/>
                      <a:pt x="120929" y="91135"/>
                    </a:cubicBezTo>
                    <a:cubicBezTo>
                      <a:pt x="125603" y="86461"/>
                      <a:pt x="129108" y="82956"/>
                      <a:pt x="131445" y="80619"/>
                    </a:cubicBezTo>
                    <a:cubicBezTo>
                      <a:pt x="144297" y="70104"/>
                      <a:pt x="155397" y="62509"/>
                      <a:pt x="164744" y="57835"/>
                    </a:cubicBezTo>
                    <a:cubicBezTo>
                      <a:pt x="188112" y="48488"/>
                      <a:pt x="202133" y="42646"/>
                      <a:pt x="206806" y="40309"/>
                    </a:cubicBezTo>
                    <a:cubicBezTo>
                      <a:pt x="262889" y="13436"/>
                      <a:pt x="300863" y="0"/>
                      <a:pt x="320725" y="0"/>
                    </a:cubicBezTo>
                    <a:close/>
                    <a:moveTo>
                      <a:pt x="140208" y="320725"/>
                    </a:moveTo>
                    <a:cubicBezTo>
                      <a:pt x="125018" y="320725"/>
                      <a:pt x="114503" y="323646"/>
                      <a:pt x="108661" y="329488"/>
                    </a:cubicBezTo>
                    <a:cubicBezTo>
                      <a:pt x="103987" y="334162"/>
                      <a:pt x="99314" y="357530"/>
                      <a:pt x="94640" y="399592"/>
                    </a:cubicBezTo>
                    <a:cubicBezTo>
                      <a:pt x="89967" y="441655"/>
                      <a:pt x="87630" y="477291"/>
                      <a:pt x="87630" y="506501"/>
                    </a:cubicBezTo>
                    <a:cubicBezTo>
                      <a:pt x="87630" y="526364"/>
                      <a:pt x="89382" y="537464"/>
                      <a:pt x="92888" y="539800"/>
                    </a:cubicBezTo>
                    <a:cubicBezTo>
                      <a:pt x="95224" y="540969"/>
                      <a:pt x="104571" y="533666"/>
                      <a:pt x="120929" y="517893"/>
                    </a:cubicBezTo>
                    <a:cubicBezTo>
                      <a:pt x="137287" y="502119"/>
                      <a:pt x="147802" y="490143"/>
                      <a:pt x="152476" y="481965"/>
                    </a:cubicBezTo>
                    <a:cubicBezTo>
                      <a:pt x="154813" y="477291"/>
                      <a:pt x="154813" y="473202"/>
                      <a:pt x="152476" y="469696"/>
                    </a:cubicBezTo>
                    <a:cubicBezTo>
                      <a:pt x="148971" y="466191"/>
                      <a:pt x="144589" y="458889"/>
                      <a:pt x="139331" y="447789"/>
                    </a:cubicBezTo>
                    <a:cubicBezTo>
                      <a:pt x="134073" y="436689"/>
                      <a:pt x="130276" y="426466"/>
                      <a:pt x="127939" y="417118"/>
                    </a:cubicBezTo>
                    <a:lnTo>
                      <a:pt x="119176" y="392582"/>
                    </a:lnTo>
                    <a:cubicBezTo>
                      <a:pt x="115671" y="385572"/>
                      <a:pt x="113919" y="380314"/>
                      <a:pt x="113919" y="376809"/>
                    </a:cubicBezTo>
                    <a:cubicBezTo>
                      <a:pt x="113919" y="372135"/>
                      <a:pt x="117424" y="368046"/>
                      <a:pt x="124434" y="364540"/>
                    </a:cubicBezTo>
                    <a:cubicBezTo>
                      <a:pt x="129108" y="362204"/>
                      <a:pt x="135826" y="355485"/>
                      <a:pt x="144589" y="344385"/>
                    </a:cubicBezTo>
                    <a:cubicBezTo>
                      <a:pt x="153352" y="333286"/>
                      <a:pt x="157149" y="326567"/>
                      <a:pt x="155981" y="324231"/>
                    </a:cubicBezTo>
                    <a:cubicBezTo>
                      <a:pt x="153644" y="321894"/>
                      <a:pt x="148387" y="320725"/>
                      <a:pt x="140208" y="3207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5648DB0-5F68-F837-FA24-88202CF20D11}"/>
                  </a:ext>
                </a:extLst>
              </p:cNvPr>
              <p:cNvSpPr txBox="1"/>
              <p:nvPr/>
            </p:nvSpPr>
            <p:spPr>
              <a:xfrm>
                <a:off x="8424226" y="-3896516"/>
                <a:ext cx="20155" cy="11566"/>
              </a:xfrm>
              <a:custGeom>
                <a:avLst/>
                <a:gdLst/>
                <a:ahLst/>
                <a:cxnLst/>
                <a:rect l="l" t="t" r="r" b="b"/>
                <a:pathLst>
                  <a:path w="20155" h="11566">
                    <a:moveTo>
                      <a:pt x="19279" y="0"/>
                    </a:moveTo>
                    <a:cubicBezTo>
                      <a:pt x="20447" y="0"/>
                      <a:pt x="20447" y="1752"/>
                      <a:pt x="19279" y="5257"/>
                    </a:cubicBezTo>
                    <a:cubicBezTo>
                      <a:pt x="15774" y="12268"/>
                      <a:pt x="10516" y="13436"/>
                      <a:pt x="3505" y="8763"/>
                    </a:cubicBezTo>
                    <a:cubicBezTo>
                      <a:pt x="1169" y="7594"/>
                      <a:pt x="0" y="6426"/>
                      <a:pt x="0" y="5257"/>
                    </a:cubicBezTo>
                    <a:cubicBezTo>
                      <a:pt x="0" y="4089"/>
                      <a:pt x="1169" y="3505"/>
                      <a:pt x="3505" y="3505"/>
                    </a:cubicBezTo>
                    <a:lnTo>
                      <a:pt x="12268" y="1752"/>
                    </a:lnTo>
                    <a:cubicBezTo>
                      <a:pt x="15774" y="584"/>
                      <a:pt x="18110" y="0"/>
                      <a:pt x="19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FFA02A3-9030-3EFF-0564-505E22A96D72}"/>
              </a:ext>
            </a:extLst>
          </p:cNvPr>
          <p:cNvGrpSpPr/>
          <p:nvPr/>
        </p:nvGrpSpPr>
        <p:grpSpPr>
          <a:xfrm>
            <a:off x="1731432" y="4950523"/>
            <a:ext cx="4044395" cy="881993"/>
            <a:chOff x="2051605" y="1228767"/>
            <a:chExt cx="8225966" cy="1793902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BEA098D-C283-1F28-0632-709D0CE1449B}"/>
                </a:ext>
              </a:extLst>
            </p:cNvPr>
            <p:cNvGrpSpPr/>
            <p:nvPr/>
          </p:nvGrpSpPr>
          <p:grpSpPr>
            <a:xfrm>
              <a:off x="6544656" y="1228767"/>
              <a:ext cx="3732915" cy="1793902"/>
              <a:chOff x="6667639" y="1490025"/>
              <a:chExt cx="3732915" cy="1793902"/>
            </a:xfrm>
            <a:gradFill>
              <a:gsLst>
                <a:gs pos="0">
                  <a:srgbClr val="02A7E3"/>
                </a:gs>
                <a:gs pos="100000">
                  <a:srgbClr val="284BDC"/>
                </a:gs>
              </a:gsLst>
              <a:lin ang="5400000" scaled="1"/>
            </a:gradFill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0A5D7AA9-885B-DE6C-6114-FC956F6369E9}"/>
                  </a:ext>
                </a:extLst>
              </p:cNvPr>
              <p:cNvGrpSpPr/>
              <p:nvPr/>
            </p:nvGrpSpPr>
            <p:grpSpPr>
              <a:xfrm>
                <a:off x="8855466" y="1490025"/>
                <a:ext cx="1545088" cy="1793902"/>
                <a:chOff x="8855466" y="1490025"/>
                <a:chExt cx="1545088" cy="1793902"/>
              </a:xfrm>
              <a:grpFill/>
            </p:grpSpPr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CCDDBAEE-CEE4-1901-0265-B3EB2560A3A5}"/>
                    </a:ext>
                  </a:extLst>
                </p:cNvPr>
                <p:cNvSpPr txBox="1"/>
                <p:nvPr/>
              </p:nvSpPr>
              <p:spPr>
                <a:xfrm>
                  <a:off x="8855466" y="1490025"/>
                  <a:ext cx="1545088" cy="1793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088" h="1793902">
                      <a:moveTo>
                        <a:pt x="764124" y="0"/>
                      </a:moveTo>
                      <a:cubicBezTo>
                        <a:pt x="766930" y="0"/>
                        <a:pt x="774298" y="3508"/>
                        <a:pt x="786226" y="10525"/>
                      </a:cubicBezTo>
                      <a:cubicBezTo>
                        <a:pt x="798155" y="17542"/>
                        <a:pt x="809031" y="24558"/>
                        <a:pt x="818854" y="31575"/>
                      </a:cubicBezTo>
                      <a:cubicBezTo>
                        <a:pt x="834291" y="44205"/>
                        <a:pt x="844115" y="51222"/>
                        <a:pt x="848325" y="52625"/>
                      </a:cubicBezTo>
                      <a:cubicBezTo>
                        <a:pt x="862358" y="56835"/>
                        <a:pt x="872883" y="77886"/>
                        <a:pt x="879900" y="115776"/>
                      </a:cubicBezTo>
                      <a:lnTo>
                        <a:pt x="890425" y="157877"/>
                      </a:lnTo>
                      <a:cubicBezTo>
                        <a:pt x="894635" y="178927"/>
                        <a:pt x="897442" y="196469"/>
                        <a:pt x="898845" y="210502"/>
                      </a:cubicBezTo>
                      <a:cubicBezTo>
                        <a:pt x="900249" y="218922"/>
                        <a:pt x="900950" y="228746"/>
                        <a:pt x="900950" y="239973"/>
                      </a:cubicBezTo>
                      <a:cubicBezTo>
                        <a:pt x="900950" y="256813"/>
                        <a:pt x="896740" y="284880"/>
                        <a:pt x="888320" y="324174"/>
                      </a:cubicBezTo>
                      <a:lnTo>
                        <a:pt x="879900" y="347329"/>
                      </a:lnTo>
                      <a:lnTo>
                        <a:pt x="871480" y="372589"/>
                      </a:lnTo>
                      <a:lnTo>
                        <a:pt x="869375" y="391534"/>
                      </a:lnTo>
                      <a:lnTo>
                        <a:pt x="882005" y="391534"/>
                      </a:lnTo>
                      <a:cubicBezTo>
                        <a:pt x="890425" y="391534"/>
                        <a:pt x="895337" y="392938"/>
                        <a:pt x="896740" y="395744"/>
                      </a:cubicBezTo>
                      <a:cubicBezTo>
                        <a:pt x="898144" y="397148"/>
                        <a:pt x="901652" y="397850"/>
                        <a:pt x="907265" y="397850"/>
                      </a:cubicBezTo>
                      <a:cubicBezTo>
                        <a:pt x="912879" y="397850"/>
                        <a:pt x="921299" y="400656"/>
                        <a:pt x="932526" y="406270"/>
                      </a:cubicBezTo>
                      <a:cubicBezTo>
                        <a:pt x="943752" y="411883"/>
                        <a:pt x="950769" y="414690"/>
                        <a:pt x="953576" y="414690"/>
                      </a:cubicBezTo>
                      <a:cubicBezTo>
                        <a:pt x="957786" y="414690"/>
                        <a:pt x="966908" y="417496"/>
                        <a:pt x="980941" y="423110"/>
                      </a:cubicBezTo>
                      <a:cubicBezTo>
                        <a:pt x="993571" y="427320"/>
                        <a:pt x="1002693" y="429425"/>
                        <a:pt x="1008307" y="429425"/>
                      </a:cubicBezTo>
                      <a:cubicBezTo>
                        <a:pt x="1012517" y="429425"/>
                        <a:pt x="1017428" y="432231"/>
                        <a:pt x="1023042" y="437845"/>
                      </a:cubicBezTo>
                      <a:cubicBezTo>
                        <a:pt x="1028655" y="443458"/>
                        <a:pt x="1031462" y="449072"/>
                        <a:pt x="1031462" y="454685"/>
                      </a:cubicBezTo>
                      <a:cubicBezTo>
                        <a:pt x="1031462" y="460299"/>
                        <a:pt x="1029357" y="465210"/>
                        <a:pt x="1025147" y="469420"/>
                      </a:cubicBezTo>
                      <a:cubicBezTo>
                        <a:pt x="1018130" y="479244"/>
                        <a:pt x="1014622" y="497487"/>
                        <a:pt x="1014622" y="524151"/>
                      </a:cubicBezTo>
                      <a:cubicBezTo>
                        <a:pt x="1014622" y="535378"/>
                        <a:pt x="1015323" y="543096"/>
                        <a:pt x="1016727" y="547306"/>
                      </a:cubicBezTo>
                      <a:cubicBezTo>
                        <a:pt x="1018130" y="551516"/>
                        <a:pt x="1018832" y="556428"/>
                        <a:pt x="1018832" y="562041"/>
                      </a:cubicBezTo>
                      <a:cubicBezTo>
                        <a:pt x="1018832" y="567655"/>
                        <a:pt x="1016025" y="573970"/>
                        <a:pt x="1010412" y="580987"/>
                      </a:cubicBezTo>
                      <a:cubicBezTo>
                        <a:pt x="1000588" y="592213"/>
                        <a:pt x="992870" y="599230"/>
                        <a:pt x="987256" y="602037"/>
                      </a:cubicBezTo>
                      <a:cubicBezTo>
                        <a:pt x="981643" y="604844"/>
                        <a:pt x="969714" y="606247"/>
                        <a:pt x="951471" y="606247"/>
                      </a:cubicBezTo>
                      <a:cubicBezTo>
                        <a:pt x="931824" y="606247"/>
                        <a:pt x="914984" y="607650"/>
                        <a:pt x="900950" y="610457"/>
                      </a:cubicBezTo>
                      <a:cubicBezTo>
                        <a:pt x="893934" y="614667"/>
                        <a:pt x="882005" y="618176"/>
                        <a:pt x="865165" y="620982"/>
                      </a:cubicBezTo>
                      <a:cubicBezTo>
                        <a:pt x="852535" y="623789"/>
                        <a:pt x="839203" y="629402"/>
                        <a:pt x="825169" y="637822"/>
                      </a:cubicBezTo>
                      <a:cubicBezTo>
                        <a:pt x="816749" y="642032"/>
                        <a:pt x="802014" y="647646"/>
                        <a:pt x="780964" y="654663"/>
                      </a:cubicBezTo>
                      <a:cubicBezTo>
                        <a:pt x="765527" y="661679"/>
                        <a:pt x="755002" y="666591"/>
                        <a:pt x="749388" y="669398"/>
                      </a:cubicBezTo>
                      <a:lnTo>
                        <a:pt x="717813" y="686238"/>
                      </a:lnTo>
                      <a:cubicBezTo>
                        <a:pt x="702376" y="691851"/>
                        <a:pt x="693956" y="696763"/>
                        <a:pt x="692553" y="700973"/>
                      </a:cubicBezTo>
                      <a:cubicBezTo>
                        <a:pt x="688343" y="705183"/>
                        <a:pt x="683431" y="706587"/>
                        <a:pt x="677818" y="705183"/>
                      </a:cubicBezTo>
                      <a:lnTo>
                        <a:pt x="673608" y="705183"/>
                      </a:lnTo>
                      <a:cubicBezTo>
                        <a:pt x="663784" y="705183"/>
                        <a:pt x="654662" y="712200"/>
                        <a:pt x="646242" y="726233"/>
                      </a:cubicBezTo>
                      <a:cubicBezTo>
                        <a:pt x="636419" y="744477"/>
                        <a:pt x="626595" y="758511"/>
                        <a:pt x="616772" y="768334"/>
                      </a:cubicBezTo>
                      <a:cubicBezTo>
                        <a:pt x="612562" y="772544"/>
                        <a:pt x="607650" y="780262"/>
                        <a:pt x="602037" y="791489"/>
                      </a:cubicBezTo>
                      <a:cubicBezTo>
                        <a:pt x="597827" y="799909"/>
                        <a:pt x="592213" y="807628"/>
                        <a:pt x="585196" y="814645"/>
                      </a:cubicBezTo>
                      <a:cubicBezTo>
                        <a:pt x="579583" y="820258"/>
                        <a:pt x="568006" y="837800"/>
                        <a:pt x="550464" y="867270"/>
                      </a:cubicBezTo>
                      <a:cubicBezTo>
                        <a:pt x="532922" y="896740"/>
                        <a:pt x="524852" y="912177"/>
                        <a:pt x="526256" y="913581"/>
                      </a:cubicBezTo>
                      <a:lnTo>
                        <a:pt x="559936" y="886215"/>
                      </a:lnTo>
                      <a:lnTo>
                        <a:pt x="646242" y="816749"/>
                      </a:lnTo>
                      <a:cubicBezTo>
                        <a:pt x="667293" y="802716"/>
                        <a:pt x="691851" y="784472"/>
                        <a:pt x="719918" y="762019"/>
                      </a:cubicBezTo>
                      <a:cubicBezTo>
                        <a:pt x="740968" y="743775"/>
                        <a:pt x="764124" y="729742"/>
                        <a:pt x="789384" y="719918"/>
                      </a:cubicBezTo>
                      <a:cubicBezTo>
                        <a:pt x="800611" y="715708"/>
                        <a:pt x="816749" y="713603"/>
                        <a:pt x="837800" y="713603"/>
                      </a:cubicBezTo>
                      <a:cubicBezTo>
                        <a:pt x="860253" y="713603"/>
                        <a:pt x="883058" y="715708"/>
                        <a:pt x="906213" y="719918"/>
                      </a:cubicBezTo>
                      <a:cubicBezTo>
                        <a:pt x="929368" y="724128"/>
                        <a:pt x="947261" y="729742"/>
                        <a:pt x="959891" y="736759"/>
                      </a:cubicBezTo>
                      <a:cubicBezTo>
                        <a:pt x="972521" y="745179"/>
                        <a:pt x="985502" y="755353"/>
                        <a:pt x="998834" y="767282"/>
                      </a:cubicBezTo>
                      <a:cubicBezTo>
                        <a:pt x="1012166" y="779210"/>
                        <a:pt x="1021638" y="790086"/>
                        <a:pt x="1027252" y="799909"/>
                      </a:cubicBezTo>
                      <a:cubicBezTo>
                        <a:pt x="1032865" y="809733"/>
                        <a:pt x="1037777" y="825170"/>
                        <a:pt x="1041987" y="846220"/>
                      </a:cubicBezTo>
                      <a:cubicBezTo>
                        <a:pt x="1046197" y="867270"/>
                        <a:pt x="1048302" y="886917"/>
                        <a:pt x="1048302" y="905161"/>
                      </a:cubicBezTo>
                      <a:cubicBezTo>
                        <a:pt x="1048302" y="922001"/>
                        <a:pt x="1046197" y="933929"/>
                        <a:pt x="1041987" y="940946"/>
                      </a:cubicBezTo>
                      <a:lnTo>
                        <a:pt x="1039882" y="957786"/>
                      </a:lnTo>
                      <a:cubicBezTo>
                        <a:pt x="1039882" y="964803"/>
                        <a:pt x="1032514" y="986555"/>
                        <a:pt x="1017779" y="1023042"/>
                      </a:cubicBezTo>
                      <a:cubicBezTo>
                        <a:pt x="1003044" y="1059529"/>
                        <a:pt x="990063" y="1087596"/>
                        <a:pt x="978836" y="1107243"/>
                      </a:cubicBezTo>
                      <a:cubicBezTo>
                        <a:pt x="967609" y="1126890"/>
                        <a:pt x="961996" y="1138818"/>
                        <a:pt x="961996" y="1143028"/>
                      </a:cubicBezTo>
                      <a:lnTo>
                        <a:pt x="1001992" y="1164079"/>
                      </a:lnTo>
                      <a:cubicBezTo>
                        <a:pt x="1069352" y="1197759"/>
                        <a:pt x="1113558" y="1223019"/>
                        <a:pt x="1134608" y="1239860"/>
                      </a:cubicBezTo>
                      <a:cubicBezTo>
                        <a:pt x="1151448" y="1251086"/>
                        <a:pt x="1165482" y="1259506"/>
                        <a:pt x="1176709" y="1265120"/>
                      </a:cubicBezTo>
                      <a:cubicBezTo>
                        <a:pt x="1214599" y="1284767"/>
                        <a:pt x="1265821" y="1324762"/>
                        <a:pt x="1330375" y="1385106"/>
                      </a:cubicBezTo>
                      <a:lnTo>
                        <a:pt x="1406156" y="1454572"/>
                      </a:lnTo>
                      <a:cubicBezTo>
                        <a:pt x="1445450" y="1489656"/>
                        <a:pt x="1471412" y="1515267"/>
                        <a:pt x="1484042" y="1531405"/>
                      </a:cubicBezTo>
                      <a:cubicBezTo>
                        <a:pt x="1496672" y="1547544"/>
                        <a:pt x="1508601" y="1569647"/>
                        <a:pt x="1519828" y="1597714"/>
                      </a:cubicBezTo>
                      <a:cubicBezTo>
                        <a:pt x="1536668" y="1637008"/>
                        <a:pt x="1545088" y="1678406"/>
                        <a:pt x="1545088" y="1721910"/>
                      </a:cubicBezTo>
                      <a:cubicBezTo>
                        <a:pt x="1545088" y="1734540"/>
                        <a:pt x="1543684" y="1747872"/>
                        <a:pt x="1540878" y="1761906"/>
                      </a:cubicBezTo>
                      <a:cubicBezTo>
                        <a:pt x="1538071" y="1773132"/>
                        <a:pt x="1532809" y="1781903"/>
                        <a:pt x="1525090" y="1788218"/>
                      </a:cubicBezTo>
                      <a:cubicBezTo>
                        <a:pt x="1517372" y="1794534"/>
                        <a:pt x="1509302" y="1795586"/>
                        <a:pt x="1500882" y="1791376"/>
                      </a:cubicBezTo>
                      <a:cubicBezTo>
                        <a:pt x="1495269" y="1788569"/>
                        <a:pt x="1492462" y="1786464"/>
                        <a:pt x="1492462" y="1785061"/>
                      </a:cubicBezTo>
                      <a:cubicBezTo>
                        <a:pt x="1492462" y="1785061"/>
                        <a:pt x="1495269" y="1778044"/>
                        <a:pt x="1500882" y="1764011"/>
                      </a:cubicBezTo>
                      <a:cubicBezTo>
                        <a:pt x="1510706" y="1745767"/>
                        <a:pt x="1512811" y="1730330"/>
                        <a:pt x="1507198" y="1717700"/>
                      </a:cubicBezTo>
                      <a:cubicBezTo>
                        <a:pt x="1497374" y="1698053"/>
                        <a:pt x="1476324" y="1676301"/>
                        <a:pt x="1444047" y="1652444"/>
                      </a:cubicBezTo>
                      <a:lnTo>
                        <a:pt x="1408261" y="1625079"/>
                      </a:lnTo>
                      <a:cubicBezTo>
                        <a:pt x="1347917" y="1580172"/>
                        <a:pt x="1297397" y="1540878"/>
                        <a:pt x="1256700" y="1507198"/>
                      </a:cubicBezTo>
                      <a:cubicBezTo>
                        <a:pt x="1230036" y="1486147"/>
                        <a:pt x="1206530" y="1469307"/>
                        <a:pt x="1186181" y="1456677"/>
                      </a:cubicBezTo>
                      <a:cubicBezTo>
                        <a:pt x="1165833" y="1444047"/>
                        <a:pt x="1151448" y="1437732"/>
                        <a:pt x="1143028" y="1437732"/>
                      </a:cubicBezTo>
                      <a:cubicBezTo>
                        <a:pt x="1137415" y="1437732"/>
                        <a:pt x="1121978" y="1427207"/>
                        <a:pt x="1096718" y="1406157"/>
                      </a:cubicBezTo>
                      <a:cubicBezTo>
                        <a:pt x="1032164" y="1350022"/>
                        <a:pt x="985151" y="1314939"/>
                        <a:pt x="955681" y="1300905"/>
                      </a:cubicBezTo>
                      <a:cubicBezTo>
                        <a:pt x="937437" y="1291082"/>
                        <a:pt x="920597" y="1283013"/>
                        <a:pt x="905160" y="1276697"/>
                      </a:cubicBezTo>
                      <a:cubicBezTo>
                        <a:pt x="889724" y="1270382"/>
                        <a:pt x="878497" y="1266523"/>
                        <a:pt x="871480" y="1265120"/>
                      </a:cubicBezTo>
                      <a:cubicBezTo>
                        <a:pt x="868673" y="1265120"/>
                        <a:pt x="853236" y="1279153"/>
                        <a:pt x="825169" y="1307220"/>
                      </a:cubicBezTo>
                      <a:cubicBezTo>
                        <a:pt x="798506" y="1333884"/>
                        <a:pt x="778157" y="1351426"/>
                        <a:pt x="764124" y="1359846"/>
                      </a:cubicBezTo>
                      <a:lnTo>
                        <a:pt x="713603" y="1385106"/>
                      </a:lnTo>
                      <a:lnTo>
                        <a:pt x="682028" y="1404051"/>
                      </a:lnTo>
                      <a:lnTo>
                        <a:pt x="631507" y="1401946"/>
                      </a:lnTo>
                      <a:cubicBezTo>
                        <a:pt x="604843" y="1401946"/>
                        <a:pt x="586249" y="1400543"/>
                        <a:pt x="575724" y="1397736"/>
                      </a:cubicBezTo>
                      <a:cubicBezTo>
                        <a:pt x="565199" y="1394930"/>
                        <a:pt x="555024" y="1389316"/>
                        <a:pt x="545201" y="1380896"/>
                      </a:cubicBezTo>
                      <a:cubicBezTo>
                        <a:pt x="540991" y="1373879"/>
                        <a:pt x="535378" y="1370371"/>
                        <a:pt x="528361" y="1370371"/>
                      </a:cubicBezTo>
                      <a:cubicBezTo>
                        <a:pt x="518537" y="1370371"/>
                        <a:pt x="498890" y="1356688"/>
                        <a:pt x="469420" y="1329323"/>
                      </a:cubicBezTo>
                      <a:cubicBezTo>
                        <a:pt x="439950" y="1301958"/>
                        <a:pt x="421005" y="1279153"/>
                        <a:pt x="412584" y="1260910"/>
                      </a:cubicBezTo>
                      <a:cubicBezTo>
                        <a:pt x="404164" y="1248280"/>
                        <a:pt x="397849" y="1240561"/>
                        <a:pt x="393639" y="1237754"/>
                      </a:cubicBezTo>
                      <a:cubicBezTo>
                        <a:pt x="386622" y="1234948"/>
                        <a:pt x="383114" y="1232141"/>
                        <a:pt x="383114" y="1229334"/>
                      </a:cubicBezTo>
                      <a:cubicBezTo>
                        <a:pt x="383114" y="1227931"/>
                        <a:pt x="383816" y="1227229"/>
                        <a:pt x="385219" y="1227229"/>
                      </a:cubicBezTo>
                      <a:cubicBezTo>
                        <a:pt x="388026" y="1227229"/>
                        <a:pt x="394341" y="1230036"/>
                        <a:pt x="404164" y="1235650"/>
                      </a:cubicBezTo>
                      <a:cubicBezTo>
                        <a:pt x="413988" y="1241263"/>
                        <a:pt x="438546" y="1248981"/>
                        <a:pt x="477840" y="1258805"/>
                      </a:cubicBezTo>
                      <a:cubicBezTo>
                        <a:pt x="517134" y="1268628"/>
                        <a:pt x="543798" y="1273540"/>
                        <a:pt x="557831" y="1273540"/>
                      </a:cubicBezTo>
                      <a:cubicBezTo>
                        <a:pt x="588705" y="1272137"/>
                        <a:pt x="613965" y="1267225"/>
                        <a:pt x="633612" y="1258805"/>
                      </a:cubicBezTo>
                      <a:cubicBezTo>
                        <a:pt x="653259" y="1250385"/>
                        <a:pt x="675011" y="1234948"/>
                        <a:pt x="698868" y="1212494"/>
                      </a:cubicBezTo>
                      <a:lnTo>
                        <a:pt x="726233" y="1185129"/>
                      </a:lnTo>
                      <a:lnTo>
                        <a:pt x="696763" y="1170394"/>
                      </a:lnTo>
                      <a:cubicBezTo>
                        <a:pt x="677116" y="1161974"/>
                        <a:pt x="656767" y="1156360"/>
                        <a:pt x="635717" y="1153554"/>
                      </a:cubicBezTo>
                      <a:cubicBezTo>
                        <a:pt x="616070" y="1150747"/>
                        <a:pt x="599230" y="1146537"/>
                        <a:pt x="585196" y="1140923"/>
                      </a:cubicBezTo>
                      <a:cubicBezTo>
                        <a:pt x="571163" y="1135310"/>
                        <a:pt x="555726" y="1126188"/>
                        <a:pt x="538886" y="1113558"/>
                      </a:cubicBezTo>
                      <a:cubicBezTo>
                        <a:pt x="517836" y="1099525"/>
                        <a:pt x="503100" y="1091806"/>
                        <a:pt x="494680" y="1090403"/>
                      </a:cubicBezTo>
                      <a:lnTo>
                        <a:pt x="486260" y="1088298"/>
                      </a:lnTo>
                      <a:cubicBezTo>
                        <a:pt x="482050" y="1088298"/>
                        <a:pt x="476788" y="1091104"/>
                        <a:pt x="470473" y="1096718"/>
                      </a:cubicBezTo>
                      <a:cubicBezTo>
                        <a:pt x="464158" y="1102331"/>
                        <a:pt x="455387" y="1110751"/>
                        <a:pt x="444160" y="1121978"/>
                      </a:cubicBezTo>
                      <a:lnTo>
                        <a:pt x="305228" y="1267225"/>
                      </a:lnTo>
                      <a:cubicBezTo>
                        <a:pt x="303825" y="1270032"/>
                        <a:pt x="300316" y="1274943"/>
                        <a:pt x="294703" y="1281960"/>
                      </a:cubicBezTo>
                      <a:cubicBezTo>
                        <a:pt x="289090" y="1288977"/>
                        <a:pt x="282775" y="1298800"/>
                        <a:pt x="275758" y="1311430"/>
                      </a:cubicBezTo>
                      <a:cubicBezTo>
                        <a:pt x="264531" y="1329674"/>
                        <a:pt x="251199" y="1348619"/>
                        <a:pt x="235762" y="1368266"/>
                      </a:cubicBezTo>
                      <a:lnTo>
                        <a:pt x="218922" y="1393526"/>
                      </a:lnTo>
                      <a:cubicBezTo>
                        <a:pt x="207695" y="1413173"/>
                        <a:pt x="190504" y="1437732"/>
                        <a:pt x="167349" y="1467202"/>
                      </a:cubicBezTo>
                      <a:cubicBezTo>
                        <a:pt x="144194" y="1496673"/>
                        <a:pt x="122091" y="1521933"/>
                        <a:pt x="101041" y="1542983"/>
                      </a:cubicBezTo>
                      <a:cubicBezTo>
                        <a:pt x="96831" y="1548597"/>
                        <a:pt x="92270" y="1553508"/>
                        <a:pt x="87358" y="1557718"/>
                      </a:cubicBezTo>
                      <a:cubicBezTo>
                        <a:pt x="82446" y="1561928"/>
                        <a:pt x="78587" y="1566138"/>
                        <a:pt x="75780" y="1570348"/>
                      </a:cubicBezTo>
                      <a:cubicBezTo>
                        <a:pt x="71570" y="1577365"/>
                        <a:pt x="66659" y="1580874"/>
                        <a:pt x="61045" y="1580874"/>
                      </a:cubicBezTo>
                      <a:cubicBezTo>
                        <a:pt x="55432" y="1580874"/>
                        <a:pt x="48415" y="1573857"/>
                        <a:pt x="39995" y="1559823"/>
                      </a:cubicBezTo>
                      <a:cubicBezTo>
                        <a:pt x="31575" y="1545790"/>
                        <a:pt x="23856" y="1530353"/>
                        <a:pt x="16840" y="1513513"/>
                      </a:cubicBezTo>
                      <a:lnTo>
                        <a:pt x="8420" y="1492463"/>
                      </a:lnTo>
                      <a:cubicBezTo>
                        <a:pt x="7016" y="1488253"/>
                        <a:pt x="5262" y="1484744"/>
                        <a:pt x="3157" y="1481937"/>
                      </a:cubicBezTo>
                      <a:cubicBezTo>
                        <a:pt x="1052" y="1479131"/>
                        <a:pt x="0" y="1475622"/>
                        <a:pt x="0" y="1471412"/>
                      </a:cubicBezTo>
                      <a:cubicBezTo>
                        <a:pt x="0" y="1465799"/>
                        <a:pt x="9121" y="1453870"/>
                        <a:pt x="27365" y="1435627"/>
                      </a:cubicBezTo>
                      <a:cubicBezTo>
                        <a:pt x="38592" y="1424400"/>
                        <a:pt x="47714" y="1414577"/>
                        <a:pt x="54730" y="1406157"/>
                      </a:cubicBezTo>
                      <a:cubicBezTo>
                        <a:pt x="61747" y="1397736"/>
                        <a:pt x="66659" y="1392123"/>
                        <a:pt x="69465" y="1389316"/>
                      </a:cubicBezTo>
                      <a:lnTo>
                        <a:pt x="86306" y="1366161"/>
                      </a:lnTo>
                      <a:cubicBezTo>
                        <a:pt x="89112" y="1364758"/>
                        <a:pt x="94024" y="1358443"/>
                        <a:pt x="101041" y="1347216"/>
                      </a:cubicBezTo>
                      <a:cubicBezTo>
                        <a:pt x="109461" y="1335989"/>
                        <a:pt x="114373" y="1330376"/>
                        <a:pt x="115776" y="1330376"/>
                      </a:cubicBezTo>
                      <a:cubicBezTo>
                        <a:pt x="119986" y="1327569"/>
                        <a:pt x="122091" y="1325464"/>
                        <a:pt x="122091" y="1324061"/>
                      </a:cubicBezTo>
                      <a:cubicBezTo>
                        <a:pt x="122091" y="1321254"/>
                        <a:pt x="127003" y="1312834"/>
                        <a:pt x="136826" y="1298800"/>
                      </a:cubicBezTo>
                      <a:cubicBezTo>
                        <a:pt x="148053" y="1284767"/>
                        <a:pt x="153666" y="1275645"/>
                        <a:pt x="153666" y="1271435"/>
                      </a:cubicBezTo>
                      <a:cubicBezTo>
                        <a:pt x="153666" y="1264418"/>
                        <a:pt x="155771" y="1260208"/>
                        <a:pt x="159981" y="1258805"/>
                      </a:cubicBezTo>
                      <a:cubicBezTo>
                        <a:pt x="165595" y="1254595"/>
                        <a:pt x="180330" y="1232843"/>
                        <a:pt x="204187" y="1193549"/>
                      </a:cubicBezTo>
                      <a:cubicBezTo>
                        <a:pt x="205590" y="1190742"/>
                        <a:pt x="214712" y="1175306"/>
                        <a:pt x="231552" y="1147238"/>
                      </a:cubicBezTo>
                      <a:lnTo>
                        <a:pt x="250498" y="1117768"/>
                      </a:lnTo>
                      <a:cubicBezTo>
                        <a:pt x="258918" y="1100928"/>
                        <a:pt x="265934" y="1088999"/>
                        <a:pt x="271548" y="1081983"/>
                      </a:cubicBezTo>
                      <a:cubicBezTo>
                        <a:pt x="279968" y="1069353"/>
                        <a:pt x="285581" y="1057424"/>
                        <a:pt x="288388" y="1046197"/>
                      </a:cubicBezTo>
                      <a:cubicBezTo>
                        <a:pt x="291195" y="1033567"/>
                        <a:pt x="294703" y="1026550"/>
                        <a:pt x="298913" y="1025147"/>
                      </a:cubicBezTo>
                      <a:cubicBezTo>
                        <a:pt x="305930" y="1020937"/>
                        <a:pt x="319262" y="1001992"/>
                        <a:pt x="338909" y="968311"/>
                      </a:cubicBezTo>
                      <a:cubicBezTo>
                        <a:pt x="345925" y="958488"/>
                        <a:pt x="351539" y="948664"/>
                        <a:pt x="355749" y="938841"/>
                      </a:cubicBezTo>
                      <a:cubicBezTo>
                        <a:pt x="354345" y="937438"/>
                        <a:pt x="356450" y="933929"/>
                        <a:pt x="362064" y="928316"/>
                      </a:cubicBezTo>
                      <a:cubicBezTo>
                        <a:pt x="367677" y="921299"/>
                        <a:pt x="372238" y="914984"/>
                        <a:pt x="375746" y="909371"/>
                      </a:cubicBezTo>
                      <a:cubicBezTo>
                        <a:pt x="379255" y="903757"/>
                        <a:pt x="382412" y="896740"/>
                        <a:pt x="385219" y="888320"/>
                      </a:cubicBezTo>
                      <a:lnTo>
                        <a:pt x="397849" y="863060"/>
                      </a:lnTo>
                      <a:cubicBezTo>
                        <a:pt x="400656" y="857447"/>
                        <a:pt x="402059" y="853237"/>
                        <a:pt x="402059" y="850430"/>
                      </a:cubicBezTo>
                      <a:cubicBezTo>
                        <a:pt x="402059" y="847623"/>
                        <a:pt x="404866" y="840606"/>
                        <a:pt x="410479" y="829380"/>
                      </a:cubicBezTo>
                      <a:cubicBezTo>
                        <a:pt x="416093" y="818153"/>
                        <a:pt x="418900" y="811136"/>
                        <a:pt x="418900" y="808329"/>
                      </a:cubicBezTo>
                      <a:cubicBezTo>
                        <a:pt x="418900" y="801313"/>
                        <a:pt x="412584" y="794998"/>
                        <a:pt x="399954" y="789384"/>
                      </a:cubicBezTo>
                      <a:cubicBezTo>
                        <a:pt x="388727" y="783771"/>
                        <a:pt x="378553" y="775351"/>
                        <a:pt x="369431" y="764124"/>
                      </a:cubicBezTo>
                      <a:cubicBezTo>
                        <a:pt x="360310" y="752897"/>
                        <a:pt x="348732" y="734654"/>
                        <a:pt x="334698" y="709393"/>
                      </a:cubicBezTo>
                      <a:cubicBezTo>
                        <a:pt x="324875" y="692553"/>
                        <a:pt x="319262" y="680976"/>
                        <a:pt x="317858" y="674660"/>
                      </a:cubicBezTo>
                      <a:cubicBezTo>
                        <a:pt x="316455" y="668345"/>
                        <a:pt x="315753" y="656768"/>
                        <a:pt x="315753" y="639927"/>
                      </a:cubicBezTo>
                      <a:lnTo>
                        <a:pt x="315753" y="606247"/>
                      </a:lnTo>
                      <a:lnTo>
                        <a:pt x="341014" y="553621"/>
                      </a:lnTo>
                      <a:cubicBezTo>
                        <a:pt x="371887" y="491874"/>
                        <a:pt x="390482" y="450826"/>
                        <a:pt x="396797" y="430477"/>
                      </a:cubicBezTo>
                      <a:cubicBezTo>
                        <a:pt x="403112" y="410129"/>
                        <a:pt x="405568" y="387324"/>
                        <a:pt x="404164" y="362064"/>
                      </a:cubicBezTo>
                      <a:lnTo>
                        <a:pt x="404164" y="343119"/>
                      </a:lnTo>
                      <a:cubicBezTo>
                        <a:pt x="404164" y="331892"/>
                        <a:pt x="405568" y="322069"/>
                        <a:pt x="408374" y="313648"/>
                      </a:cubicBezTo>
                      <a:cubicBezTo>
                        <a:pt x="412584" y="305228"/>
                        <a:pt x="417496" y="301018"/>
                        <a:pt x="423110" y="301018"/>
                      </a:cubicBezTo>
                      <a:cubicBezTo>
                        <a:pt x="425916" y="301018"/>
                        <a:pt x="437143" y="305930"/>
                        <a:pt x="456790" y="315754"/>
                      </a:cubicBezTo>
                      <a:cubicBezTo>
                        <a:pt x="472227" y="325577"/>
                        <a:pt x="483454" y="329085"/>
                        <a:pt x="490470" y="326279"/>
                      </a:cubicBezTo>
                      <a:cubicBezTo>
                        <a:pt x="498890" y="323472"/>
                        <a:pt x="511521" y="330138"/>
                        <a:pt x="528361" y="346276"/>
                      </a:cubicBezTo>
                      <a:cubicBezTo>
                        <a:pt x="545201" y="362415"/>
                        <a:pt x="556428" y="379606"/>
                        <a:pt x="562041" y="397850"/>
                      </a:cubicBezTo>
                      <a:cubicBezTo>
                        <a:pt x="564848" y="409076"/>
                        <a:pt x="566251" y="419601"/>
                        <a:pt x="566251" y="429425"/>
                      </a:cubicBezTo>
                      <a:cubicBezTo>
                        <a:pt x="566251" y="453282"/>
                        <a:pt x="562743" y="475735"/>
                        <a:pt x="555726" y="496786"/>
                      </a:cubicBezTo>
                      <a:lnTo>
                        <a:pt x="551516" y="517836"/>
                      </a:lnTo>
                      <a:lnTo>
                        <a:pt x="555726" y="517836"/>
                      </a:lnTo>
                      <a:cubicBezTo>
                        <a:pt x="562743" y="517836"/>
                        <a:pt x="571163" y="516432"/>
                        <a:pt x="580986" y="513626"/>
                      </a:cubicBezTo>
                      <a:cubicBezTo>
                        <a:pt x="590810" y="510819"/>
                        <a:pt x="596423" y="508012"/>
                        <a:pt x="597827" y="505206"/>
                      </a:cubicBezTo>
                      <a:cubicBezTo>
                        <a:pt x="600633" y="502399"/>
                        <a:pt x="619929" y="465912"/>
                        <a:pt x="655715" y="395744"/>
                      </a:cubicBezTo>
                      <a:cubicBezTo>
                        <a:pt x="691500" y="325577"/>
                        <a:pt x="717112" y="272951"/>
                        <a:pt x="732548" y="237868"/>
                      </a:cubicBezTo>
                      <a:cubicBezTo>
                        <a:pt x="753598" y="188750"/>
                        <a:pt x="766229" y="144545"/>
                        <a:pt x="770439" y="105251"/>
                      </a:cubicBezTo>
                      <a:lnTo>
                        <a:pt x="770439" y="84201"/>
                      </a:lnTo>
                      <a:cubicBezTo>
                        <a:pt x="770439" y="72974"/>
                        <a:pt x="767632" y="59642"/>
                        <a:pt x="762019" y="44205"/>
                      </a:cubicBezTo>
                      <a:cubicBezTo>
                        <a:pt x="757808" y="37189"/>
                        <a:pt x="755353" y="31926"/>
                        <a:pt x="754651" y="28418"/>
                      </a:cubicBezTo>
                      <a:cubicBezTo>
                        <a:pt x="753950" y="24909"/>
                        <a:pt x="755002" y="23857"/>
                        <a:pt x="757808" y="25260"/>
                      </a:cubicBezTo>
                      <a:cubicBezTo>
                        <a:pt x="762019" y="26663"/>
                        <a:pt x="764475" y="26313"/>
                        <a:pt x="765176" y="24207"/>
                      </a:cubicBezTo>
                      <a:cubicBezTo>
                        <a:pt x="765878" y="22103"/>
                        <a:pt x="764825" y="19647"/>
                        <a:pt x="762019" y="16840"/>
                      </a:cubicBezTo>
                      <a:cubicBezTo>
                        <a:pt x="759212" y="14033"/>
                        <a:pt x="758510" y="10525"/>
                        <a:pt x="759914" y="6315"/>
                      </a:cubicBezTo>
                      <a:cubicBezTo>
                        <a:pt x="759914" y="2105"/>
                        <a:pt x="761317" y="0"/>
                        <a:pt x="764124" y="0"/>
                      </a:cubicBezTo>
                      <a:close/>
                      <a:moveTo>
                        <a:pt x="888320" y="848325"/>
                      </a:moveTo>
                      <a:cubicBezTo>
                        <a:pt x="872883" y="848325"/>
                        <a:pt x="852535" y="853237"/>
                        <a:pt x="827274" y="863060"/>
                      </a:cubicBezTo>
                      <a:lnTo>
                        <a:pt x="797804" y="871480"/>
                      </a:lnTo>
                      <a:cubicBezTo>
                        <a:pt x="759914" y="879900"/>
                        <a:pt x="708691" y="907967"/>
                        <a:pt x="644137" y="955681"/>
                      </a:cubicBezTo>
                      <a:lnTo>
                        <a:pt x="595722" y="989361"/>
                      </a:lnTo>
                      <a:cubicBezTo>
                        <a:pt x="581688" y="999185"/>
                        <a:pt x="569409" y="1008658"/>
                        <a:pt x="558884" y="1017779"/>
                      </a:cubicBezTo>
                      <a:cubicBezTo>
                        <a:pt x="548358" y="1026901"/>
                        <a:pt x="543096" y="1032865"/>
                        <a:pt x="543096" y="1035672"/>
                      </a:cubicBezTo>
                      <a:cubicBezTo>
                        <a:pt x="543096" y="1037075"/>
                        <a:pt x="555726" y="1037777"/>
                        <a:pt x="580986" y="1037777"/>
                      </a:cubicBezTo>
                      <a:cubicBezTo>
                        <a:pt x="599230" y="1037777"/>
                        <a:pt x="623087" y="1040584"/>
                        <a:pt x="652557" y="1046197"/>
                      </a:cubicBezTo>
                      <a:cubicBezTo>
                        <a:pt x="682028" y="1051811"/>
                        <a:pt x="718515" y="1060932"/>
                        <a:pt x="762019" y="1073563"/>
                      </a:cubicBezTo>
                      <a:lnTo>
                        <a:pt x="802014" y="1084088"/>
                      </a:lnTo>
                      <a:lnTo>
                        <a:pt x="810434" y="1071457"/>
                      </a:lnTo>
                      <a:cubicBezTo>
                        <a:pt x="817451" y="1064441"/>
                        <a:pt x="820959" y="1058827"/>
                        <a:pt x="820959" y="1054617"/>
                      </a:cubicBezTo>
                      <a:lnTo>
                        <a:pt x="823064" y="1050407"/>
                      </a:lnTo>
                      <a:cubicBezTo>
                        <a:pt x="825871" y="1050407"/>
                        <a:pt x="836045" y="1033216"/>
                        <a:pt x="853587" y="998834"/>
                      </a:cubicBezTo>
                      <a:cubicBezTo>
                        <a:pt x="871129" y="964452"/>
                        <a:pt x="883408" y="936736"/>
                        <a:pt x="890425" y="915686"/>
                      </a:cubicBezTo>
                      <a:cubicBezTo>
                        <a:pt x="898845" y="894635"/>
                        <a:pt x="903757" y="879900"/>
                        <a:pt x="905160" y="871480"/>
                      </a:cubicBezTo>
                      <a:cubicBezTo>
                        <a:pt x="906564" y="863060"/>
                        <a:pt x="905160" y="856745"/>
                        <a:pt x="900950" y="852535"/>
                      </a:cubicBezTo>
                      <a:cubicBezTo>
                        <a:pt x="898144" y="849728"/>
                        <a:pt x="893934" y="848325"/>
                        <a:pt x="888320" y="8483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DF61777A-3BA7-572D-E09D-4CED250E06BD}"/>
                    </a:ext>
                  </a:extLst>
                </p:cNvPr>
                <p:cNvSpPr txBox="1"/>
                <p:nvPr/>
              </p:nvSpPr>
              <p:spPr>
                <a:xfrm>
                  <a:off x="9990073" y="1576332"/>
                  <a:ext cx="294705" cy="315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705" h="315753">
                      <a:moveTo>
                        <a:pt x="44207" y="0"/>
                      </a:moveTo>
                      <a:cubicBezTo>
                        <a:pt x="62450" y="0"/>
                        <a:pt x="82799" y="2456"/>
                        <a:pt x="105252" y="7367"/>
                      </a:cubicBezTo>
                      <a:cubicBezTo>
                        <a:pt x="127706" y="12279"/>
                        <a:pt x="145248" y="17542"/>
                        <a:pt x="157878" y="23155"/>
                      </a:cubicBezTo>
                      <a:lnTo>
                        <a:pt x="183138" y="35785"/>
                      </a:lnTo>
                      <a:cubicBezTo>
                        <a:pt x="187348" y="35785"/>
                        <a:pt x="192962" y="37539"/>
                        <a:pt x="199978" y="41048"/>
                      </a:cubicBezTo>
                      <a:cubicBezTo>
                        <a:pt x="206995" y="44556"/>
                        <a:pt x="212609" y="48415"/>
                        <a:pt x="216819" y="52625"/>
                      </a:cubicBezTo>
                      <a:cubicBezTo>
                        <a:pt x="218222" y="56835"/>
                        <a:pt x="225239" y="61747"/>
                        <a:pt x="237869" y="67361"/>
                      </a:cubicBezTo>
                      <a:cubicBezTo>
                        <a:pt x="246289" y="71571"/>
                        <a:pt x="257867" y="81043"/>
                        <a:pt x="272602" y="95778"/>
                      </a:cubicBezTo>
                      <a:cubicBezTo>
                        <a:pt x="287337" y="110514"/>
                        <a:pt x="294705" y="119986"/>
                        <a:pt x="294705" y="124196"/>
                      </a:cubicBezTo>
                      <a:cubicBezTo>
                        <a:pt x="294705" y="125600"/>
                        <a:pt x="294354" y="126652"/>
                        <a:pt x="293652" y="127354"/>
                      </a:cubicBezTo>
                      <a:cubicBezTo>
                        <a:pt x="292951" y="128055"/>
                        <a:pt x="291898" y="127705"/>
                        <a:pt x="290495" y="126301"/>
                      </a:cubicBezTo>
                      <a:cubicBezTo>
                        <a:pt x="287688" y="124898"/>
                        <a:pt x="285583" y="127705"/>
                        <a:pt x="284179" y="134721"/>
                      </a:cubicBezTo>
                      <a:cubicBezTo>
                        <a:pt x="282776" y="141738"/>
                        <a:pt x="282776" y="150158"/>
                        <a:pt x="284179" y="159982"/>
                      </a:cubicBezTo>
                      <a:cubicBezTo>
                        <a:pt x="285583" y="166998"/>
                        <a:pt x="286285" y="176822"/>
                        <a:pt x="286285" y="189452"/>
                      </a:cubicBezTo>
                      <a:cubicBezTo>
                        <a:pt x="286285" y="203486"/>
                        <a:pt x="284881" y="211906"/>
                        <a:pt x="282074" y="214712"/>
                      </a:cubicBezTo>
                      <a:cubicBezTo>
                        <a:pt x="276461" y="217519"/>
                        <a:pt x="273654" y="223132"/>
                        <a:pt x="273654" y="231552"/>
                      </a:cubicBezTo>
                      <a:cubicBezTo>
                        <a:pt x="270848" y="238569"/>
                        <a:pt x="266638" y="244183"/>
                        <a:pt x="261024" y="248393"/>
                      </a:cubicBezTo>
                      <a:cubicBezTo>
                        <a:pt x="256814" y="251199"/>
                        <a:pt x="251552" y="258918"/>
                        <a:pt x="245237" y="271548"/>
                      </a:cubicBezTo>
                      <a:cubicBezTo>
                        <a:pt x="238921" y="284178"/>
                        <a:pt x="235764" y="293300"/>
                        <a:pt x="235764" y="298913"/>
                      </a:cubicBezTo>
                      <a:cubicBezTo>
                        <a:pt x="235764" y="301720"/>
                        <a:pt x="230852" y="305228"/>
                        <a:pt x="221029" y="309438"/>
                      </a:cubicBezTo>
                      <a:cubicBezTo>
                        <a:pt x="211205" y="313648"/>
                        <a:pt x="202083" y="315753"/>
                        <a:pt x="193663" y="315753"/>
                      </a:cubicBezTo>
                      <a:cubicBezTo>
                        <a:pt x="178227" y="312947"/>
                        <a:pt x="163491" y="300317"/>
                        <a:pt x="149458" y="277863"/>
                      </a:cubicBezTo>
                      <a:lnTo>
                        <a:pt x="138933" y="258918"/>
                      </a:lnTo>
                      <a:cubicBezTo>
                        <a:pt x="134723" y="258918"/>
                        <a:pt x="127706" y="251199"/>
                        <a:pt x="117883" y="235763"/>
                      </a:cubicBezTo>
                      <a:cubicBezTo>
                        <a:pt x="108059" y="220326"/>
                        <a:pt x="98937" y="211204"/>
                        <a:pt x="90517" y="208397"/>
                      </a:cubicBezTo>
                      <a:cubicBezTo>
                        <a:pt x="83501" y="201380"/>
                        <a:pt x="79290" y="195767"/>
                        <a:pt x="77887" y="191557"/>
                      </a:cubicBezTo>
                      <a:cubicBezTo>
                        <a:pt x="75080" y="183137"/>
                        <a:pt x="64555" y="171910"/>
                        <a:pt x="46312" y="157877"/>
                      </a:cubicBezTo>
                      <a:cubicBezTo>
                        <a:pt x="25261" y="146650"/>
                        <a:pt x="14736" y="139633"/>
                        <a:pt x="14736" y="136826"/>
                      </a:cubicBezTo>
                      <a:cubicBezTo>
                        <a:pt x="14736" y="135423"/>
                        <a:pt x="20350" y="131213"/>
                        <a:pt x="31577" y="124196"/>
                      </a:cubicBezTo>
                      <a:cubicBezTo>
                        <a:pt x="42803" y="117180"/>
                        <a:pt x="48417" y="112268"/>
                        <a:pt x="48417" y="109461"/>
                      </a:cubicBezTo>
                      <a:cubicBezTo>
                        <a:pt x="48417" y="108058"/>
                        <a:pt x="43505" y="102444"/>
                        <a:pt x="33681" y="92621"/>
                      </a:cubicBezTo>
                      <a:cubicBezTo>
                        <a:pt x="26665" y="85604"/>
                        <a:pt x="20350" y="77535"/>
                        <a:pt x="14736" y="68413"/>
                      </a:cubicBezTo>
                      <a:cubicBezTo>
                        <a:pt x="9123" y="59291"/>
                        <a:pt x="6316" y="51222"/>
                        <a:pt x="6316" y="44205"/>
                      </a:cubicBezTo>
                      <a:cubicBezTo>
                        <a:pt x="6316" y="38592"/>
                        <a:pt x="4913" y="34382"/>
                        <a:pt x="2106" y="31575"/>
                      </a:cubicBezTo>
                      <a:cubicBezTo>
                        <a:pt x="-701" y="28768"/>
                        <a:pt x="-701" y="26663"/>
                        <a:pt x="2106" y="25260"/>
                      </a:cubicBezTo>
                      <a:cubicBezTo>
                        <a:pt x="4913" y="22453"/>
                        <a:pt x="6316" y="19647"/>
                        <a:pt x="6316" y="16840"/>
                      </a:cubicBezTo>
                      <a:cubicBezTo>
                        <a:pt x="6316" y="11227"/>
                        <a:pt x="8421" y="7718"/>
                        <a:pt x="12631" y="6315"/>
                      </a:cubicBezTo>
                      <a:cubicBezTo>
                        <a:pt x="16841" y="2105"/>
                        <a:pt x="27366" y="0"/>
                        <a:pt x="4420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</p:grp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4051D6E2-BF4B-F126-B580-45497E9B4374}"/>
                  </a:ext>
                </a:extLst>
              </p:cNvPr>
              <p:cNvSpPr txBox="1"/>
              <p:nvPr/>
            </p:nvSpPr>
            <p:spPr>
              <a:xfrm>
                <a:off x="8113668" y="1641597"/>
                <a:ext cx="797432" cy="1161974"/>
              </a:xfrm>
              <a:custGeom>
                <a:avLst/>
                <a:gdLst/>
                <a:ahLst/>
                <a:cxnLst/>
                <a:rect l="l" t="t" r="r" b="b"/>
                <a:pathLst>
                  <a:path w="797432" h="1161974">
                    <a:moveTo>
                      <a:pt x="292684" y="0"/>
                    </a:moveTo>
                    <a:cubicBezTo>
                      <a:pt x="298526" y="0"/>
                      <a:pt x="307873" y="4090"/>
                      <a:pt x="320725" y="12269"/>
                    </a:cubicBezTo>
                    <a:lnTo>
                      <a:pt x="361035" y="33300"/>
                    </a:lnTo>
                    <a:cubicBezTo>
                      <a:pt x="379729" y="43815"/>
                      <a:pt x="400176" y="61634"/>
                      <a:pt x="422376" y="86754"/>
                    </a:cubicBezTo>
                    <a:cubicBezTo>
                      <a:pt x="444576" y="111875"/>
                      <a:pt x="456844" y="131446"/>
                      <a:pt x="459181" y="145466"/>
                    </a:cubicBezTo>
                    <a:cubicBezTo>
                      <a:pt x="459181" y="148972"/>
                      <a:pt x="460933" y="155982"/>
                      <a:pt x="464438" y="166498"/>
                    </a:cubicBezTo>
                    <a:cubicBezTo>
                      <a:pt x="466775" y="171171"/>
                      <a:pt x="467944" y="175261"/>
                      <a:pt x="467944" y="178766"/>
                    </a:cubicBezTo>
                    <a:lnTo>
                      <a:pt x="464438" y="194539"/>
                    </a:lnTo>
                    <a:cubicBezTo>
                      <a:pt x="463270" y="201550"/>
                      <a:pt x="462686" y="209728"/>
                      <a:pt x="462686" y="219076"/>
                    </a:cubicBezTo>
                    <a:cubicBezTo>
                      <a:pt x="463854" y="221412"/>
                      <a:pt x="464438" y="227254"/>
                      <a:pt x="464438" y="236602"/>
                    </a:cubicBezTo>
                    <a:cubicBezTo>
                      <a:pt x="464438" y="250622"/>
                      <a:pt x="463270" y="266396"/>
                      <a:pt x="460933" y="283922"/>
                    </a:cubicBezTo>
                    <a:cubicBezTo>
                      <a:pt x="458596" y="301448"/>
                      <a:pt x="455675" y="314884"/>
                      <a:pt x="452170" y="324232"/>
                    </a:cubicBezTo>
                    <a:cubicBezTo>
                      <a:pt x="447497" y="337084"/>
                      <a:pt x="444868" y="348476"/>
                      <a:pt x="444284" y="358407"/>
                    </a:cubicBezTo>
                    <a:cubicBezTo>
                      <a:pt x="443699" y="368339"/>
                      <a:pt x="445160" y="373304"/>
                      <a:pt x="448665" y="373304"/>
                    </a:cubicBezTo>
                    <a:lnTo>
                      <a:pt x="490727" y="361036"/>
                    </a:lnTo>
                    <a:cubicBezTo>
                      <a:pt x="505917" y="355194"/>
                      <a:pt x="517893" y="351397"/>
                      <a:pt x="526656" y="349644"/>
                    </a:cubicBezTo>
                    <a:cubicBezTo>
                      <a:pt x="535419" y="347892"/>
                      <a:pt x="548563" y="346431"/>
                      <a:pt x="566089" y="345263"/>
                    </a:cubicBezTo>
                    <a:lnTo>
                      <a:pt x="594131" y="343510"/>
                    </a:lnTo>
                    <a:cubicBezTo>
                      <a:pt x="602310" y="343510"/>
                      <a:pt x="610488" y="345847"/>
                      <a:pt x="618667" y="350521"/>
                    </a:cubicBezTo>
                    <a:cubicBezTo>
                      <a:pt x="628014" y="355194"/>
                      <a:pt x="632688" y="359284"/>
                      <a:pt x="632688" y="362789"/>
                    </a:cubicBezTo>
                    <a:cubicBezTo>
                      <a:pt x="637362" y="367462"/>
                      <a:pt x="642035" y="370383"/>
                      <a:pt x="646709" y="371552"/>
                    </a:cubicBezTo>
                    <a:cubicBezTo>
                      <a:pt x="653719" y="375057"/>
                      <a:pt x="664819" y="383236"/>
                      <a:pt x="680008" y="396088"/>
                    </a:cubicBezTo>
                    <a:cubicBezTo>
                      <a:pt x="687019" y="401930"/>
                      <a:pt x="693153" y="406604"/>
                      <a:pt x="698410" y="410109"/>
                    </a:cubicBezTo>
                    <a:cubicBezTo>
                      <a:pt x="703668" y="413614"/>
                      <a:pt x="707466" y="416535"/>
                      <a:pt x="709802" y="418872"/>
                    </a:cubicBezTo>
                    <a:cubicBezTo>
                      <a:pt x="715644" y="422377"/>
                      <a:pt x="720902" y="429972"/>
                      <a:pt x="725576" y="441656"/>
                    </a:cubicBezTo>
                    <a:cubicBezTo>
                      <a:pt x="729081" y="449834"/>
                      <a:pt x="730834" y="456261"/>
                      <a:pt x="730834" y="460934"/>
                    </a:cubicBezTo>
                    <a:lnTo>
                      <a:pt x="727328" y="474955"/>
                    </a:lnTo>
                    <a:cubicBezTo>
                      <a:pt x="724992" y="485471"/>
                      <a:pt x="720318" y="493065"/>
                      <a:pt x="713308" y="497739"/>
                    </a:cubicBezTo>
                    <a:cubicBezTo>
                      <a:pt x="706297" y="502413"/>
                      <a:pt x="691108" y="516433"/>
                      <a:pt x="667740" y="539801"/>
                    </a:cubicBezTo>
                    <a:cubicBezTo>
                      <a:pt x="633856" y="572517"/>
                      <a:pt x="601141" y="601727"/>
                      <a:pt x="569594" y="627431"/>
                    </a:cubicBezTo>
                    <a:cubicBezTo>
                      <a:pt x="555574" y="636779"/>
                      <a:pt x="533374" y="656641"/>
                      <a:pt x="502996" y="687020"/>
                    </a:cubicBezTo>
                    <a:cubicBezTo>
                      <a:pt x="459765" y="729082"/>
                      <a:pt x="435813" y="750113"/>
                      <a:pt x="431139" y="750113"/>
                    </a:cubicBezTo>
                    <a:cubicBezTo>
                      <a:pt x="426465" y="750113"/>
                      <a:pt x="424129" y="761797"/>
                      <a:pt x="424129" y="785165"/>
                    </a:cubicBezTo>
                    <a:cubicBezTo>
                      <a:pt x="424129" y="800355"/>
                      <a:pt x="425881" y="809118"/>
                      <a:pt x="429386" y="811454"/>
                    </a:cubicBezTo>
                    <a:lnTo>
                      <a:pt x="471449" y="806197"/>
                    </a:lnTo>
                    <a:cubicBezTo>
                      <a:pt x="501827" y="801523"/>
                      <a:pt x="522858" y="799186"/>
                      <a:pt x="534542" y="799186"/>
                    </a:cubicBezTo>
                    <a:cubicBezTo>
                      <a:pt x="577773" y="799186"/>
                      <a:pt x="622757" y="812623"/>
                      <a:pt x="669493" y="839496"/>
                    </a:cubicBezTo>
                    <a:cubicBezTo>
                      <a:pt x="696366" y="855854"/>
                      <a:pt x="722363" y="875716"/>
                      <a:pt x="747483" y="899084"/>
                    </a:cubicBezTo>
                    <a:cubicBezTo>
                      <a:pt x="772604" y="922452"/>
                      <a:pt x="787501" y="940563"/>
                      <a:pt x="792175" y="953415"/>
                    </a:cubicBezTo>
                    <a:lnTo>
                      <a:pt x="797432" y="969188"/>
                    </a:lnTo>
                    <a:lnTo>
                      <a:pt x="788669" y="983209"/>
                    </a:lnTo>
                    <a:cubicBezTo>
                      <a:pt x="779322" y="992556"/>
                      <a:pt x="772896" y="997230"/>
                      <a:pt x="769391" y="997230"/>
                    </a:cubicBezTo>
                    <a:cubicBezTo>
                      <a:pt x="764717" y="998398"/>
                      <a:pt x="760044" y="1001319"/>
                      <a:pt x="755370" y="1005993"/>
                    </a:cubicBezTo>
                    <a:cubicBezTo>
                      <a:pt x="753033" y="1008330"/>
                      <a:pt x="749528" y="1009498"/>
                      <a:pt x="744854" y="1009498"/>
                    </a:cubicBezTo>
                    <a:lnTo>
                      <a:pt x="729081" y="1016509"/>
                    </a:lnTo>
                    <a:cubicBezTo>
                      <a:pt x="723239" y="1021182"/>
                      <a:pt x="710387" y="1028193"/>
                      <a:pt x="690524" y="1037540"/>
                    </a:cubicBezTo>
                    <a:cubicBezTo>
                      <a:pt x="682345" y="1041045"/>
                      <a:pt x="671245" y="1047471"/>
                      <a:pt x="657224" y="1056818"/>
                    </a:cubicBezTo>
                    <a:cubicBezTo>
                      <a:pt x="650214" y="1060324"/>
                      <a:pt x="646125" y="1060908"/>
                      <a:pt x="644956" y="1058571"/>
                    </a:cubicBezTo>
                    <a:cubicBezTo>
                      <a:pt x="644956" y="1057403"/>
                      <a:pt x="642620" y="1056818"/>
                      <a:pt x="637946" y="1056818"/>
                    </a:cubicBezTo>
                    <a:cubicBezTo>
                      <a:pt x="626262" y="1056818"/>
                      <a:pt x="611657" y="1059155"/>
                      <a:pt x="594131" y="1063829"/>
                    </a:cubicBezTo>
                    <a:cubicBezTo>
                      <a:pt x="590626" y="1063829"/>
                      <a:pt x="578942" y="1071423"/>
                      <a:pt x="559079" y="1086613"/>
                    </a:cubicBezTo>
                    <a:cubicBezTo>
                      <a:pt x="555574" y="1088949"/>
                      <a:pt x="542721" y="1097712"/>
                      <a:pt x="520522" y="1112902"/>
                    </a:cubicBezTo>
                    <a:cubicBezTo>
                      <a:pt x="514680" y="1114070"/>
                      <a:pt x="510006" y="1116407"/>
                      <a:pt x="506501" y="1119912"/>
                    </a:cubicBezTo>
                    <a:cubicBezTo>
                      <a:pt x="506501" y="1122249"/>
                      <a:pt x="503580" y="1123417"/>
                      <a:pt x="497738" y="1123417"/>
                    </a:cubicBezTo>
                    <a:cubicBezTo>
                      <a:pt x="477875" y="1123417"/>
                      <a:pt x="463270" y="1125754"/>
                      <a:pt x="453923" y="1130428"/>
                    </a:cubicBezTo>
                    <a:cubicBezTo>
                      <a:pt x="449249" y="1132764"/>
                      <a:pt x="443991" y="1133933"/>
                      <a:pt x="438149" y="1133933"/>
                    </a:cubicBezTo>
                    <a:cubicBezTo>
                      <a:pt x="431139" y="1133933"/>
                      <a:pt x="419455" y="1138022"/>
                      <a:pt x="403097" y="1146201"/>
                    </a:cubicBezTo>
                    <a:lnTo>
                      <a:pt x="368045" y="1161974"/>
                    </a:lnTo>
                    <a:lnTo>
                      <a:pt x="362788" y="1161974"/>
                    </a:lnTo>
                    <a:lnTo>
                      <a:pt x="361035" y="1161974"/>
                    </a:lnTo>
                    <a:cubicBezTo>
                      <a:pt x="361035" y="1160806"/>
                      <a:pt x="365709" y="1155548"/>
                      <a:pt x="375056" y="1146201"/>
                    </a:cubicBezTo>
                    <a:cubicBezTo>
                      <a:pt x="386740" y="1132180"/>
                      <a:pt x="392582" y="1125170"/>
                      <a:pt x="392582" y="1125170"/>
                    </a:cubicBezTo>
                    <a:cubicBezTo>
                      <a:pt x="392582" y="1121665"/>
                      <a:pt x="396671" y="1115823"/>
                      <a:pt x="404850" y="1107644"/>
                    </a:cubicBezTo>
                    <a:lnTo>
                      <a:pt x="424129" y="1083107"/>
                    </a:lnTo>
                    <a:lnTo>
                      <a:pt x="439902" y="1067334"/>
                    </a:lnTo>
                    <a:cubicBezTo>
                      <a:pt x="444576" y="1062660"/>
                      <a:pt x="446912" y="1059155"/>
                      <a:pt x="446912" y="1056818"/>
                    </a:cubicBezTo>
                    <a:cubicBezTo>
                      <a:pt x="448081" y="1053313"/>
                      <a:pt x="451294" y="1047763"/>
                      <a:pt x="456552" y="1040169"/>
                    </a:cubicBezTo>
                    <a:cubicBezTo>
                      <a:pt x="461810" y="1032574"/>
                      <a:pt x="466775" y="1025856"/>
                      <a:pt x="471449" y="1020014"/>
                    </a:cubicBezTo>
                    <a:cubicBezTo>
                      <a:pt x="476122" y="1015340"/>
                      <a:pt x="481380" y="1008330"/>
                      <a:pt x="487222" y="998983"/>
                    </a:cubicBezTo>
                    <a:cubicBezTo>
                      <a:pt x="493064" y="989635"/>
                      <a:pt x="497154" y="984962"/>
                      <a:pt x="499490" y="984962"/>
                    </a:cubicBezTo>
                    <a:cubicBezTo>
                      <a:pt x="500659" y="986130"/>
                      <a:pt x="504748" y="981164"/>
                      <a:pt x="511758" y="970065"/>
                    </a:cubicBezTo>
                    <a:cubicBezTo>
                      <a:pt x="518769" y="958965"/>
                      <a:pt x="522274" y="951662"/>
                      <a:pt x="522274" y="948157"/>
                    </a:cubicBezTo>
                    <a:cubicBezTo>
                      <a:pt x="522274" y="945820"/>
                      <a:pt x="518185" y="944652"/>
                      <a:pt x="510006" y="944652"/>
                    </a:cubicBezTo>
                    <a:cubicBezTo>
                      <a:pt x="499490" y="944652"/>
                      <a:pt x="486054" y="946989"/>
                      <a:pt x="469696" y="951662"/>
                    </a:cubicBezTo>
                    <a:cubicBezTo>
                      <a:pt x="453339" y="956336"/>
                      <a:pt x="427634" y="968020"/>
                      <a:pt x="392582" y="986714"/>
                    </a:cubicBezTo>
                    <a:cubicBezTo>
                      <a:pt x="373887" y="996062"/>
                      <a:pt x="354901" y="1005409"/>
                      <a:pt x="335622" y="1014756"/>
                    </a:cubicBezTo>
                    <a:cubicBezTo>
                      <a:pt x="316344" y="1024103"/>
                      <a:pt x="301447" y="1030529"/>
                      <a:pt x="290931" y="1034035"/>
                    </a:cubicBezTo>
                    <a:cubicBezTo>
                      <a:pt x="282752" y="1036371"/>
                      <a:pt x="270484" y="1042213"/>
                      <a:pt x="254127" y="1051561"/>
                    </a:cubicBezTo>
                    <a:cubicBezTo>
                      <a:pt x="201549" y="1076097"/>
                      <a:pt x="165328" y="1088949"/>
                      <a:pt x="145465" y="1090118"/>
                    </a:cubicBezTo>
                    <a:lnTo>
                      <a:pt x="103403" y="1093623"/>
                    </a:lnTo>
                    <a:lnTo>
                      <a:pt x="85877" y="1095376"/>
                    </a:lnTo>
                    <a:cubicBezTo>
                      <a:pt x="81203" y="1095376"/>
                      <a:pt x="76822" y="1094207"/>
                      <a:pt x="72733" y="1091870"/>
                    </a:cubicBezTo>
                    <a:cubicBezTo>
                      <a:pt x="68643" y="1089534"/>
                      <a:pt x="65430" y="1087781"/>
                      <a:pt x="63093" y="1086613"/>
                    </a:cubicBezTo>
                    <a:cubicBezTo>
                      <a:pt x="50241" y="1078434"/>
                      <a:pt x="40309" y="1068502"/>
                      <a:pt x="33299" y="1056818"/>
                    </a:cubicBezTo>
                    <a:cubicBezTo>
                      <a:pt x="26289" y="1045134"/>
                      <a:pt x="21031" y="1028193"/>
                      <a:pt x="17526" y="1005993"/>
                    </a:cubicBezTo>
                    <a:cubicBezTo>
                      <a:pt x="16357" y="998983"/>
                      <a:pt x="15773" y="989635"/>
                      <a:pt x="15773" y="977951"/>
                    </a:cubicBezTo>
                    <a:cubicBezTo>
                      <a:pt x="15773" y="959257"/>
                      <a:pt x="19862" y="945820"/>
                      <a:pt x="28041" y="937642"/>
                    </a:cubicBezTo>
                    <a:lnTo>
                      <a:pt x="47320" y="914858"/>
                    </a:lnTo>
                    <a:cubicBezTo>
                      <a:pt x="53162" y="907847"/>
                      <a:pt x="57835" y="903174"/>
                      <a:pt x="61341" y="900837"/>
                    </a:cubicBezTo>
                    <a:cubicBezTo>
                      <a:pt x="68351" y="897332"/>
                      <a:pt x="79451" y="887985"/>
                      <a:pt x="94640" y="872795"/>
                    </a:cubicBezTo>
                    <a:cubicBezTo>
                      <a:pt x="100482" y="866953"/>
                      <a:pt x="106616" y="861111"/>
                      <a:pt x="113042" y="855269"/>
                    </a:cubicBezTo>
                    <a:cubicBezTo>
                      <a:pt x="119468" y="849427"/>
                      <a:pt x="125018" y="844754"/>
                      <a:pt x="129692" y="841249"/>
                    </a:cubicBezTo>
                    <a:cubicBezTo>
                      <a:pt x="142544" y="830733"/>
                      <a:pt x="156857" y="818173"/>
                      <a:pt x="172631" y="803568"/>
                    </a:cubicBezTo>
                    <a:cubicBezTo>
                      <a:pt x="188404" y="788963"/>
                      <a:pt x="199796" y="777571"/>
                      <a:pt x="206806" y="769392"/>
                    </a:cubicBezTo>
                    <a:cubicBezTo>
                      <a:pt x="209143" y="763550"/>
                      <a:pt x="207099" y="750113"/>
                      <a:pt x="200672" y="729082"/>
                    </a:cubicBezTo>
                    <a:cubicBezTo>
                      <a:pt x="194246" y="708051"/>
                      <a:pt x="188696" y="697535"/>
                      <a:pt x="184023" y="697535"/>
                    </a:cubicBezTo>
                    <a:lnTo>
                      <a:pt x="161239" y="708051"/>
                    </a:lnTo>
                    <a:cubicBezTo>
                      <a:pt x="153060" y="711556"/>
                      <a:pt x="146634" y="713893"/>
                      <a:pt x="141960" y="715061"/>
                    </a:cubicBezTo>
                    <a:cubicBezTo>
                      <a:pt x="137287" y="716230"/>
                      <a:pt x="132613" y="716230"/>
                      <a:pt x="127939" y="715061"/>
                    </a:cubicBezTo>
                    <a:cubicBezTo>
                      <a:pt x="117424" y="712725"/>
                      <a:pt x="109245" y="712140"/>
                      <a:pt x="103403" y="713309"/>
                    </a:cubicBezTo>
                    <a:cubicBezTo>
                      <a:pt x="94056" y="714477"/>
                      <a:pt x="87630" y="713309"/>
                      <a:pt x="84124" y="709804"/>
                    </a:cubicBezTo>
                    <a:lnTo>
                      <a:pt x="70104" y="702793"/>
                    </a:lnTo>
                    <a:cubicBezTo>
                      <a:pt x="64262" y="702793"/>
                      <a:pt x="57251" y="698704"/>
                      <a:pt x="49072" y="690525"/>
                    </a:cubicBezTo>
                    <a:cubicBezTo>
                      <a:pt x="43230" y="684683"/>
                      <a:pt x="37096" y="675628"/>
                      <a:pt x="30670" y="663360"/>
                    </a:cubicBezTo>
                    <a:cubicBezTo>
                      <a:pt x="24244" y="651091"/>
                      <a:pt x="21031" y="642621"/>
                      <a:pt x="21031" y="637947"/>
                    </a:cubicBezTo>
                    <a:cubicBezTo>
                      <a:pt x="21031" y="629768"/>
                      <a:pt x="17526" y="618084"/>
                      <a:pt x="10515" y="602895"/>
                    </a:cubicBezTo>
                    <a:cubicBezTo>
                      <a:pt x="7010" y="592379"/>
                      <a:pt x="4381" y="582448"/>
                      <a:pt x="2629" y="573101"/>
                    </a:cubicBezTo>
                    <a:cubicBezTo>
                      <a:pt x="876" y="563754"/>
                      <a:pt x="0" y="553238"/>
                      <a:pt x="0" y="541554"/>
                    </a:cubicBezTo>
                    <a:cubicBezTo>
                      <a:pt x="0" y="521691"/>
                      <a:pt x="1168" y="507086"/>
                      <a:pt x="3505" y="497739"/>
                    </a:cubicBezTo>
                    <a:cubicBezTo>
                      <a:pt x="8178" y="468529"/>
                      <a:pt x="14312" y="441364"/>
                      <a:pt x="21907" y="416243"/>
                    </a:cubicBezTo>
                    <a:cubicBezTo>
                      <a:pt x="29502" y="391122"/>
                      <a:pt x="39141" y="361036"/>
                      <a:pt x="50825" y="325984"/>
                    </a:cubicBezTo>
                    <a:cubicBezTo>
                      <a:pt x="60172" y="302616"/>
                      <a:pt x="72440" y="289180"/>
                      <a:pt x="87630" y="285674"/>
                    </a:cubicBezTo>
                    <a:cubicBezTo>
                      <a:pt x="89966" y="284506"/>
                      <a:pt x="93472" y="283922"/>
                      <a:pt x="98145" y="283922"/>
                    </a:cubicBezTo>
                    <a:cubicBezTo>
                      <a:pt x="102819" y="283922"/>
                      <a:pt x="107492" y="286551"/>
                      <a:pt x="112166" y="291808"/>
                    </a:cubicBezTo>
                    <a:cubicBezTo>
                      <a:pt x="116840" y="297066"/>
                      <a:pt x="121513" y="304369"/>
                      <a:pt x="126187" y="313716"/>
                    </a:cubicBezTo>
                    <a:lnTo>
                      <a:pt x="136702" y="336500"/>
                    </a:lnTo>
                    <a:lnTo>
                      <a:pt x="134950" y="382067"/>
                    </a:lnTo>
                    <a:cubicBezTo>
                      <a:pt x="132613" y="429972"/>
                      <a:pt x="132613" y="463271"/>
                      <a:pt x="134950" y="481966"/>
                    </a:cubicBezTo>
                    <a:lnTo>
                      <a:pt x="134950" y="517018"/>
                    </a:lnTo>
                    <a:cubicBezTo>
                      <a:pt x="134950" y="534544"/>
                      <a:pt x="135534" y="543891"/>
                      <a:pt x="136702" y="545059"/>
                    </a:cubicBezTo>
                    <a:cubicBezTo>
                      <a:pt x="139039" y="547396"/>
                      <a:pt x="162407" y="535128"/>
                      <a:pt x="206806" y="508255"/>
                    </a:cubicBezTo>
                    <a:lnTo>
                      <a:pt x="247116" y="483718"/>
                    </a:lnTo>
                    <a:cubicBezTo>
                      <a:pt x="255295" y="480213"/>
                      <a:pt x="260845" y="475832"/>
                      <a:pt x="263766" y="470574"/>
                    </a:cubicBezTo>
                    <a:cubicBezTo>
                      <a:pt x="266687" y="465316"/>
                      <a:pt x="268147" y="457429"/>
                      <a:pt x="268147" y="446914"/>
                    </a:cubicBezTo>
                    <a:cubicBezTo>
                      <a:pt x="268147" y="435230"/>
                      <a:pt x="269316" y="428219"/>
                      <a:pt x="271653" y="425882"/>
                    </a:cubicBezTo>
                    <a:cubicBezTo>
                      <a:pt x="272821" y="423545"/>
                      <a:pt x="274574" y="413614"/>
                      <a:pt x="276910" y="396088"/>
                    </a:cubicBezTo>
                    <a:cubicBezTo>
                      <a:pt x="279247" y="352857"/>
                      <a:pt x="283921" y="302616"/>
                      <a:pt x="290931" y="245364"/>
                    </a:cubicBezTo>
                    <a:cubicBezTo>
                      <a:pt x="294436" y="210312"/>
                      <a:pt x="296189" y="181687"/>
                      <a:pt x="296189" y="159487"/>
                    </a:cubicBezTo>
                    <a:cubicBezTo>
                      <a:pt x="296189" y="118593"/>
                      <a:pt x="295312" y="90259"/>
                      <a:pt x="293560" y="74486"/>
                    </a:cubicBezTo>
                    <a:cubicBezTo>
                      <a:pt x="291807" y="58713"/>
                      <a:pt x="288010" y="46736"/>
                      <a:pt x="282168" y="38558"/>
                    </a:cubicBezTo>
                    <a:cubicBezTo>
                      <a:pt x="279831" y="30379"/>
                      <a:pt x="279831" y="22200"/>
                      <a:pt x="282168" y="14021"/>
                    </a:cubicBezTo>
                    <a:cubicBezTo>
                      <a:pt x="284505" y="4674"/>
                      <a:pt x="288010" y="0"/>
                      <a:pt x="292684" y="0"/>
                    </a:cubicBezTo>
                    <a:close/>
                    <a:moveTo>
                      <a:pt x="453923" y="498615"/>
                    </a:moveTo>
                    <a:cubicBezTo>
                      <a:pt x="452754" y="499199"/>
                      <a:pt x="449833" y="500660"/>
                      <a:pt x="445160" y="502997"/>
                    </a:cubicBezTo>
                    <a:cubicBezTo>
                      <a:pt x="438149" y="506502"/>
                      <a:pt x="431723" y="511176"/>
                      <a:pt x="425881" y="517018"/>
                    </a:cubicBezTo>
                    <a:cubicBezTo>
                      <a:pt x="420039" y="522860"/>
                      <a:pt x="417118" y="527533"/>
                      <a:pt x="417118" y="531038"/>
                    </a:cubicBezTo>
                    <a:lnTo>
                      <a:pt x="418871" y="539801"/>
                    </a:lnTo>
                    <a:cubicBezTo>
                      <a:pt x="422376" y="536296"/>
                      <a:pt x="427926" y="530454"/>
                      <a:pt x="435520" y="522275"/>
                    </a:cubicBezTo>
                    <a:cubicBezTo>
                      <a:pt x="443115" y="514097"/>
                      <a:pt x="449249" y="507086"/>
                      <a:pt x="453923" y="501244"/>
                    </a:cubicBezTo>
                    <a:cubicBezTo>
                      <a:pt x="455091" y="498907"/>
                      <a:pt x="455091" y="498031"/>
                      <a:pt x="453923" y="498615"/>
                    </a:cubicBezTo>
                    <a:close/>
                    <a:moveTo>
                      <a:pt x="256755" y="642329"/>
                    </a:moveTo>
                    <a:cubicBezTo>
                      <a:pt x="255003" y="641160"/>
                      <a:pt x="251790" y="643789"/>
                      <a:pt x="247116" y="650215"/>
                    </a:cubicBezTo>
                    <a:cubicBezTo>
                      <a:pt x="242443" y="658394"/>
                      <a:pt x="242443" y="664820"/>
                      <a:pt x="247116" y="669494"/>
                    </a:cubicBezTo>
                    <a:cubicBezTo>
                      <a:pt x="249453" y="671831"/>
                      <a:pt x="251206" y="672999"/>
                      <a:pt x="252374" y="672999"/>
                    </a:cubicBezTo>
                    <a:cubicBezTo>
                      <a:pt x="254711" y="672999"/>
                      <a:pt x="256463" y="667741"/>
                      <a:pt x="257632" y="657226"/>
                    </a:cubicBezTo>
                    <a:cubicBezTo>
                      <a:pt x="258800" y="648463"/>
                      <a:pt x="258508" y="643497"/>
                      <a:pt x="256755" y="64232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演示夏行楷" panose="00000500000000000000" pitchFamily="2" charset="-122"/>
                  <a:ea typeface="演示夏行楷" panose="00000500000000000000" pitchFamily="2" charset="-122"/>
                </a:endParaRPr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56562646-7DE8-FD0C-4956-4199C6F65049}"/>
                  </a:ext>
                </a:extLst>
              </p:cNvPr>
              <p:cNvGrpSpPr/>
              <p:nvPr/>
            </p:nvGrpSpPr>
            <p:grpSpPr>
              <a:xfrm>
                <a:off x="6667639" y="1720340"/>
                <a:ext cx="1416472" cy="1335481"/>
                <a:chOff x="6667639" y="1720340"/>
                <a:chExt cx="1416472" cy="1335481"/>
              </a:xfrm>
              <a:grpFill/>
            </p:grpSpPr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F1E4569B-B694-E00B-69FC-21BB8224B024}"/>
                    </a:ext>
                  </a:extLst>
                </p:cNvPr>
                <p:cNvSpPr txBox="1"/>
                <p:nvPr/>
              </p:nvSpPr>
              <p:spPr>
                <a:xfrm>
                  <a:off x="6667639" y="1720340"/>
                  <a:ext cx="1416472" cy="1335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6472" h="1335481">
                      <a:moveTo>
                        <a:pt x="858189" y="0"/>
                      </a:moveTo>
                      <a:cubicBezTo>
                        <a:pt x="861694" y="0"/>
                        <a:pt x="864615" y="1168"/>
                        <a:pt x="866952" y="3505"/>
                      </a:cubicBezTo>
                      <a:cubicBezTo>
                        <a:pt x="866952" y="4673"/>
                        <a:pt x="869873" y="5257"/>
                        <a:pt x="875715" y="5257"/>
                      </a:cubicBezTo>
                      <a:lnTo>
                        <a:pt x="877468" y="5257"/>
                      </a:lnTo>
                      <a:cubicBezTo>
                        <a:pt x="882141" y="5257"/>
                        <a:pt x="887107" y="6718"/>
                        <a:pt x="892365" y="9639"/>
                      </a:cubicBezTo>
                      <a:cubicBezTo>
                        <a:pt x="897623" y="12560"/>
                        <a:pt x="901420" y="15773"/>
                        <a:pt x="903757" y="19278"/>
                      </a:cubicBezTo>
                      <a:cubicBezTo>
                        <a:pt x="906093" y="22783"/>
                        <a:pt x="915733" y="29210"/>
                        <a:pt x="932674" y="38557"/>
                      </a:cubicBezTo>
                      <a:cubicBezTo>
                        <a:pt x="949616" y="47904"/>
                        <a:pt x="959840" y="52578"/>
                        <a:pt x="963345" y="52578"/>
                      </a:cubicBezTo>
                      <a:cubicBezTo>
                        <a:pt x="965682" y="52578"/>
                        <a:pt x="967727" y="54914"/>
                        <a:pt x="969479" y="59588"/>
                      </a:cubicBezTo>
                      <a:cubicBezTo>
                        <a:pt x="971232" y="64262"/>
                        <a:pt x="973277" y="71272"/>
                        <a:pt x="975613" y="80619"/>
                      </a:cubicBezTo>
                      <a:lnTo>
                        <a:pt x="977366" y="92887"/>
                      </a:lnTo>
                      <a:cubicBezTo>
                        <a:pt x="977366" y="101066"/>
                        <a:pt x="976197" y="107785"/>
                        <a:pt x="973861" y="113042"/>
                      </a:cubicBezTo>
                      <a:cubicBezTo>
                        <a:pt x="971524" y="118300"/>
                        <a:pt x="969187" y="120929"/>
                        <a:pt x="966850" y="120929"/>
                      </a:cubicBezTo>
                      <a:lnTo>
                        <a:pt x="951077" y="124434"/>
                      </a:lnTo>
                      <a:cubicBezTo>
                        <a:pt x="946403" y="127940"/>
                        <a:pt x="937640" y="130861"/>
                        <a:pt x="924788" y="133197"/>
                      </a:cubicBezTo>
                      <a:cubicBezTo>
                        <a:pt x="915441" y="135534"/>
                        <a:pt x="909599" y="137871"/>
                        <a:pt x="907262" y="140208"/>
                      </a:cubicBezTo>
                      <a:cubicBezTo>
                        <a:pt x="907262" y="141376"/>
                        <a:pt x="902004" y="144297"/>
                        <a:pt x="891488" y="148971"/>
                      </a:cubicBezTo>
                      <a:cubicBezTo>
                        <a:pt x="879804" y="154813"/>
                        <a:pt x="869873" y="161823"/>
                        <a:pt x="861694" y="170002"/>
                      </a:cubicBezTo>
                      <a:lnTo>
                        <a:pt x="844168" y="185775"/>
                      </a:lnTo>
                      <a:cubicBezTo>
                        <a:pt x="841831" y="185775"/>
                        <a:pt x="830732" y="196291"/>
                        <a:pt x="810869" y="217322"/>
                      </a:cubicBezTo>
                      <a:cubicBezTo>
                        <a:pt x="791006" y="238353"/>
                        <a:pt x="781659" y="249453"/>
                        <a:pt x="782827" y="250622"/>
                      </a:cubicBezTo>
                      <a:cubicBezTo>
                        <a:pt x="782827" y="252958"/>
                        <a:pt x="788669" y="254127"/>
                        <a:pt x="800353" y="254127"/>
                      </a:cubicBezTo>
                      <a:cubicBezTo>
                        <a:pt x="814374" y="254127"/>
                        <a:pt x="835989" y="257048"/>
                        <a:pt x="865199" y="262890"/>
                      </a:cubicBezTo>
                      <a:cubicBezTo>
                        <a:pt x="875715" y="265226"/>
                        <a:pt x="887691" y="269900"/>
                        <a:pt x="901128" y="276911"/>
                      </a:cubicBezTo>
                      <a:cubicBezTo>
                        <a:pt x="914564" y="283921"/>
                        <a:pt x="923035" y="290347"/>
                        <a:pt x="926540" y="296189"/>
                      </a:cubicBezTo>
                      <a:cubicBezTo>
                        <a:pt x="930046" y="300863"/>
                        <a:pt x="932967" y="309626"/>
                        <a:pt x="935303" y="322478"/>
                      </a:cubicBezTo>
                      <a:cubicBezTo>
                        <a:pt x="937640" y="335330"/>
                        <a:pt x="940561" y="353441"/>
                        <a:pt x="944067" y="376809"/>
                      </a:cubicBezTo>
                      <a:cubicBezTo>
                        <a:pt x="947572" y="399008"/>
                        <a:pt x="949324" y="425882"/>
                        <a:pt x="949324" y="457428"/>
                      </a:cubicBezTo>
                      <a:cubicBezTo>
                        <a:pt x="949324" y="473786"/>
                        <a:pt x="948156" y="487807"/>
                        <a:pt x="945819" y="499491"/>
                      </a:cubicBezTo>
                      <a:cubicBezTo>
                        <a:pt x="943482" y="513512"/>
                        <a:pt x="942314" y="532206"/>
                        <a:pt x="942314" y="555574"/>
                      </a:cubicBezTo>
                      <a:cubicBezTo>
                        <a:pt x="942314" y="577774"/>
                        <a:pt x="943482" y="597052"/>
                        <a:pt x="945819" y="613410"/>
                      </a:cubicBezTo>
                      <a:cubicBezTo>
                        <a:pt x="949324" y="627431"/>
                        <a:pt x="951661" y="647878"/>
                        <a:pt x="952829" y="674751"/>
                      </a:cubicBezTo>
                      <a:lnTo>
                        <a:pt x="958087" y="720318"/>
                      </a:lnTo>
                      <a:lnTo>
                        <a:pt x="1036954" y="718566"/>
                      </a:lnTo>
                      <a:cubicBezTo>
                        <a:pt x="1119911" y="718566"/>
                        <a:pt x="1177746" y="720903"/>
                        <a:pt x="1210462" y="725576"/>
                      </a:cubicBezTo>
                      <a:cubicBezTo>
                        <a:pt x="1226819" y="727913"/>
                        <a:pt x="1249603" y="733463"/>
                        <a:pt x="1278813" y="742226"/>
                      </a:cubicBezTo>
                      <a:cubicBezTo>
                        <a:pt x="1308023" y="750989"/>
                        <a:pt x="1329054" y="758291"/>
                        <a:pt x="1341907" y="764133"/>
                      </a:cubicBezTo>
                      <a:cubicBezTo>
                        <a:pt x="1373453" y="779323"/>
                        <a:pt x="1395069" y="792175"/>
                        <a:pt x="1406753" y="802691"/>
                      </a:cubicBezTo>
                      <a:cubicBezTo>
                        <a:pt x="1412595" y="808533"/>
                        <a:pt x="1415808" y="812622"/>
                        <a:pt x="1416392" y="814959"/>
                      </a:cubicBezTo>
                      <a:cubicBezTo>
                        <a:pt x="1416976" y="817296"/>
                        <a:pt x="1414347" y="819048"/>
                        <a:pt x="1408505" y="820217"/>
                      </a:cubicBezTo>
                      <a:cubicBezTo>
                        <a:pt x="1401495" y="823722"/>
                        <a:pt x="1395653" y="828395"/>
                        <a:pt x="1390979" y="834237"/>
                      </a:cubicBezTo>
                      <a:cubicBezTo>
                        <a:pt x="1383969" y="842416"/>
                        <a:pt x="1377835" y="847674"/>
                        <a:pt x="1372577" y="850011"/>
                      </a:cubicBezTo>
                      <a:cubicBezTo>
                        <a:pt x="1367319" y="852348"/>
                        <a:pt x="1360601" y="852932"/>
                        <a:pt x="1352422" y="851763"/>
                      </a:cubicBezTo>
                      <a:cubicBezTo>
                        <a:pt x="1338401" y="851763"/>
                        <a:pt x="1329638" y="852348"/>
                        <a:pt x="1326133" y="853516"/>
                      </a:cubicBezTo>
                      <a:cubicBezTo>
                        <a:pt x="1319123" y="855853"/>
                        <a:pt x="1308023" y="855853"/>
                        <a:pt x="1292834" y="853516"/>
                      </a:cubicBezTo>
                      <a:cubicBezTo>
                        <a:pt x="1267129" y="851179"/>
                        <a:pt x="1229156" y="850011"/>
                        <a:pt x="1178915" y="850011"/>
                      </a:cubicBezTo>
                      <a:cubicBezTo>
                        <a:pt x="1148536" y="850011"/>
                        <a:pt x="1131595" y="850595"/>
                        <a:pt x="1128089" y="851763"/>
                      </a:cubicBezTo>
                      <a:cubicBezTo>
                        <a:pt x="1118742" y="854100"/>
                        <a:pt x="1094206" y="855269"/>
                        <a:pt x="1054480" y="855269"/>
                      </a:cubicBezTo>
                      <a:cubicBezTo>
                        <a:pt x="1018260" y="857605"/>
                        <a:pt x="994892" y="859650"/>
                        <a:pt x="984376" y="861403"/>
                      </a:cubicBezTo>
                      <a:cubicBezTo>
                        <a:pt x="973861" y="863155"/>
                        <a:pt x="968019" y="866368"/>
                        <a:pt x="966850" y="871042"/>
                      </a:cubicBezTo>
                      <a:cubicBezTo>
                        <a:pt x="965682" y="873379"/>
                        <a:pt x="965098" y="911936"/>
                        <a:pt x="965098" y="986714"/>
                      </a:cubicBezTo>
                      <a:cubicBezTo>
                        <a:pt x="965098" y="1019429"/>
                        <a:pt x="965390" y="1046886"/>
                        <a:pt x="965974" y="1069086"/>
                      </a:cubicBezTo>
                      <a:cubicBezTo>
                        <a:pt x="966558" y="1091285"/>
                        <a:pt x="966850" y="1102969"/>
                        <a:pt x="966850" y="1104138"/>
                      </a:cubicBezTo>
                      <a:cubicBezTo>
                        <a:pt x="966850" y="1115822"/>
                        <a:pt x="965682" y="1129550"/>
                        <a:pt x="963345" y="1145324"/>
                      </a:cubicBezTo>
                      <a:cubicBezTo>
                        <a:pt x="961008" y="1161097"/>
                        <a:pt x="958671" y="1172489"/>
                        <a:pt x="956335" y="1179500"/>
                      </a:cubicBezTo>
                      <a:cubicBezTo>
                        <a:pt x="950493" y="1193520"/>
                        <a:pt x="945819" y="1209878"/>
                        <a:pt x="942314" y="1228572"/>
                      </a:cubicBezTo>
                      <a:cubicBezTo>
                        <a:pt x="939977" y="1248435"/>
                        <a:pt x="934135" y="1264793"/>
                        <a:pt x="924788" y="1277645"/>
                      </a:cubicBezTo>
                      <a:cubicBezTo>
                        <a:pt x="916609" y="1289329"/>
                        <a:pt x="912520" y="1296340"/>
                        <a:pt x="912520" y="1298676"/>
                      </a:cubicBezTo>
                      <a:cubicBezTo>
                        <a:pt x="912520" y="1301013"/>
                        <a:pt x="909014" y="1305103"/>
                        <a:pt x="902004" y="1310945"/>
                      </a:cubicBezTo>
                      <a:cubicBezTo>
                        <a:pt x="894994" y="1316787"/>
                        <a:pt x="889152" y="1319708"/>
                        <a:pt x="884478" y="1319708"/>
                      </a:cubicBezTo>
                      <a:cubicBezTo>
                        <a:pt x="880973" y="1319708"/>
                        <a:pt x="875715" y="1322044"/>
                        <a:pt x="868705" y="1326718"/>
                      </a:cubicBezTo>
                      <a:lnTo>
                        <a:pt x="861694" y="1335481"/>
                      </a:lnTo>
                      <a:lnTo>
                        <a:pt x="847673" y="1328471"/>
                      </a:lnTo>
                      <a:cubicBezTo>
                        <a:pt x="840663" y="1324965"/>
                        <a:pt x="832484" y="1323213"/>
                        <a:pt x="823137" y="1323213"/>
                      </a:cubicBezTo>
                      <a:lnTo>
                        <a:pt x="817879" y="1323213"/>
                      </a:lnTo>
                      <a:cubicBezTo>
                        <a:pt x="813206" y="1323213"/>
                        <a:pt x="807948" y="1319123"/>
                        <a:pt x="802106" y="1310945"/>
                      </a:cubicBezTo>
                      <a:cubicBezTo>
                        <a:pt x="793927" y="1300429"/>
                        <a:pt x="788085" y="1290498"/>
                        <a:pt x="784580" y="1281150"/>
                      </a:cubicBezTo>
                      <a:cubicBezTo>
                        <a:pt x="781075" y="1271803"/>
                        <a:pt x="776401" y="1264209"/>
                        <a:pt x="770559" y="1258367"/>
                      </a:cubicBezTo>
                      <a:cubicBezTo>
                        <a:pt x="765885" y="1253693"/>
                        <a:pt x="763549" y="1250772"/>
                        <a:pt x="763549" y="1249604"/>
                      </a:cubicBezTo>
                      <a:cubicBezTo>
                        <a:pt x="763549" y="1247267"/>
                        <a:pt x="760043" y="1241717"/>
                        <a:pt x="753033" y="1232954"/>
                      </a:cubicBezTo>
                      <a:cubicBezTo>
                        <a:pt x="746023" y="1224191"/>
                        <a:pt x="739596" y="1217473"/>
                        <a:pt x="733754" y="1212799"/>
                      </a:cubicBezTo>
                      <a:cubicBezTo>
                        <a:pt x="730249" y="1210462"/>
                        <a:pt x="727328" y="1208125"/>
                        <a:pt x="724991" y="1205789"/>
                      </a:cubicBezTo>
                      <a:cubicBezTo>
                        <a:pt x="722655" y="1203452"/>
                        <a:pt x="721486" y="1201699"/>
                        <a:pt x="721486" y="1200531"/>
                      </a:cubicBezTo>
                      <a:cubicBezTo>
                        <a:pt x="721486" y="1194689"/>
                        <a:pt x="716813" y="1188263"/>
                        <a:pt x="707465" y="1181252"/>
                      </a:cubicBezTo>
                      <a:cubicBezTo>
                        <a:pt x="705129" y="1178915"/>
                        <a:pt x="701915" y="1175118"/>
                        <a:pt x="697826" y="1169860"/>
                      </a:cubicBezTo>
                      <a:cubicBezTo>
                        <a:pt x="693737" y="1164603"/>
                        <a:pt x="691692" y="1161389"/>
                        <a:pt x="691692" y="1160221"/>
                      </a:cubicBezTo>
                      <a:cubicBezTo>
                        <a:pt x="683513" y="1152042"/>
                        <a:pt x="679424" y="1147953"/>
                        <a:pt x="679424" y="1147953"/>
                      </a:cubicBezTo>
                      <a:cubicBezTo>
                        <a:pt x="673582" y="1142111"/>
                        <a:pt x="668324" y="1134516"/>
                        <a:pt x="663650" y="1125169"/>
                      </a:cubicBezTo>
                      <a:cubicBezTo>
                        <a:pt x="655472" y="1113485"/>
                        <a:pt x="643788" y="1100633"/>
                        <a:pt x="628598" y="1086612"/>
                      </a:cubicBezTo>
                      <a:cubicBezTo>
                        <a:pt x="620420" y="1081938"/>
                        <a:pt x="613701" y="1076680"/>
                        <a:pt x="608443" y="1070838"/>
                      </a:cubicBezTo>
                      <a:cubicBezTo>
                        <a:pt x="603186" y="1064996"/>
                        <a:pt x="600557" y="1060907"/>
                        <a:pt x="600557" y="1058570"/>
                      </a:cubicBezTo>
                      <a:cubicBezTo>
                        <a:pt x="597052" y="1051560"/>
                        <a:pt x="594131" y="1046886"/>
                        <a:pt x="591794" y="1044549"/>
                      </a:cubicBezTo>
                      <a:cubicBezTo>
                        <a:pt x="584783" y="1037539"/>
                        <a:pt x="576605" y="1025855"/>
                        <a:pt x="567257" y="1009497"/>
                      </a:cubicBezTo>
                      <a:cubicBezTo>
                        <a:pt x="557910" y="993140"/>
                        <a:pt x="553237" y="982624"/>
                        <a:pt x="553237" y="977951"/>
                      </a:cubicBezTo>
                      <a:cubicBezTo>
                        <a:pt x="553237" y="973277"/>
                        <a:pt x="550900" y="967435"/>
                        <a:pt x="546226" y="960425"/>
                      </a:cubicBezTo>
                      <a:cubicBezTo>
                        <a:pt x="540384" y="954583"/>
                        <a:pt x="537463" y="946988"/>
                        <a:pt x="537463" y="937641"/>
                      </a:cubicBezTo>
                      <a:cubicBezTo>
                        <a:pt x="537463" y="932967"/>
                        <a:pt x="537755" y="930046"/>
                        <a:pt x="538339" y="928878"/>
                      </a:cubicBezTo>
                      <a:cubicBezTo>
                        <a:pt x="538924" y="927709"/>
                        <a:pt x="540384" y="927709"/>
                        <a:pt x="542721" y="928878"/>
                      </a:cubicBezTo>
                      <a:cubicBezTo>
                        <a:pt x="545058" y="930046"/>
                        <a:pt x="548563" y="932967"/>
                        <a:pt x="553237" y="937641"/>
                      </a:cubicBezTo>
                      <a:cubicBezTo>
                        <a:pt x="556742" y="941146"/>
                        <a:pt x="559079" y="942899"/>
                        <a:pt x="560247" y="942899"/>
                      </a:cubicBezTo>
                      <a:cubicBezTo>
                        <a:pt x="563752" y="942899"/>
                        <a:pt x="569010" y="946404"/>
                        <a:pt x="576020" y="953414"/>
                      </a:cubicBezTo>
                      <a:lnTo>
                        <a:pt x="598804" y="969188"/>
                      </a:lnTo>
                      <a:cubicBezTo>
                        <a:pt x="603478" y="970356"/>
                        <a:pt x="615162" y="980287"/>
                        <a:pt x="633856" y="998982"/>
                      </a:cubicBezTo>
                      <a:cubicBezTo>
                        <a:pt x="671245" y="1036371"/>
                        <a:pt x="699871" y="1062075"/>
                        <a:pt x="719734" y="1076096"/>
                      </a:cubicBezTo>
                      <a:cubicBezTo>
                        <a:pt x="744270" y="1092454"/>
                        <a:pt x="768222" y="1112317"/>
                        <a:pt x="791590" y="1135685"/>
                      </a:cubicBezTo>
                      <a:cubicBezTo>
                        <a:pt x="799769" y="1143863"/>
                        <a:pt x="808824" y="1151458"/>
                        <a:pt x="818756" y="1158468"/>
                      </a:cubicBezTo>
                      <a:cubicBezTo>
                        <a:pt x="828687" y="1165479"/>
                        <a:pt x="834237" y="1168400"/>
                        <a:pt x="835405" y="1167231"/>
                      </a:cubicBezTo>
                      <a:cubicBezTo>
                        <a:pt x="837742" y="1164895"/>
                        <a:pt x="839787" y="1153211"/>
                        <a:pt x="841539" y="1132179"/>
                      </a:cubicBezTo>
                      <a:cubicBezTo>
                        <a:pt x="843292" y="1111148"/>
                        <a:pt x="844168" y="1088949"/>
                        <a:pt x="844168" y="1065581"/>
                      </a:cubicBezTo>
                      <a:cubicBezTo>
                        <a:pt x="844168" y="1042213"/>
                        <a:pt x="843000" y="1018845"/>
                        <a:pt x="840663" y="995477"/>
                      </a:cubicBezTo>
                      <a:cubicBezTo>
                        <a:pt x="838326" y="979119"/>
                        <a:pt x="837158" y="951662"/>
                        <a:pt x="837158" y="913104"/>
                      </a:cubicBezTo>
                      <a:cubicBezTo>
                        <a:pt x="837158" y="875716"/>
                        <a:pt x="835989" y="854684"/>
                        <a:pt x="833653" y="850011"/>
                      </a:cubicBezTo>
                      <a:cubicBezTo>
                        <a:pt x="831316" y="847674"/>
                        <a:pt x="821384" y="847090"/>
                        <a:pt x="803858" y="848258"/>
                      </a:cubicBezTo>
                      <a:cubicBezTo>
                        <a:pt x="786332" y="849427"/>
                        <a:pt x="768222" y="852348"/>
                        <a:pt x="749528" y="857021"/>
                      </a:cubicBezTo>
                      <a:cubicBezTo>
                        <a:pt x="726160" y="861695"/>
                        <a:pt x="706297" y="864032"/>
                        <a:pt x="689939" y="864032"/>
                      </a:cubicBezTo>
                      <a:cubicBezTo>
                        <a:pt x="649045" y="864032"/>
                        <a:pt x="619835" y="866953"/>
                        <a:pt x="602309" y="872795"/>
                      </a:cubicBezTo>
                      <a:lnTo>
                        <a:pt x="551484" y="883310"/>
                      </a:lnTo>
                      <a:cubicBezTo>
                        <a:pt x="542137" y="885647"/>
                        <a:pt x="533374" y="887692"/>
                        <a:pt x="525195" y="889444"/>
                      </a:cubicBezTo>
                      <a:cubicBezTo>
                        <a:pt x="517016" y="891197"/>
                        <a:pt x="511174" y="892657"/>
                        <a:pt x="507669" y="893826"/>
                      </a:cubicBezTo>
                      <a:cubicBezTo>
                        <a:pt x="502995" y="894994"/>
                        <a:pt x="497738" y="919531"/>
                        <a:pt x="491896" y="967435"/>
                      </a:cubicBezTo>
                      <a:cubicBezTo>
                        <a:pt x="490727" y="976782"/>
                        <a:pt x="489559" y="993432"/>
                        <a:pt x="488390" y="1017384"/>
                      </a:cubicBezTo>
                      <a:cubicBezTo>
                        <a:pt x="487222" y="1041336"/>
                        <a:pt x="487222" y="1059739"/>
                        <a:pt x="488390" y="1072591"/>
                      </a:cubicBezTo>
                      <a:cubicBezTo>
                        <a:pt x="488390" y="1085443"/>
                        <a:pt x="487806" y="1097712"/>
                        <a:pt x="486638" y="1109396"/>
                      </a:cubicBezTo>
                      <a:cubicBezTo>
                        <a:pt x="485469" y="1140942"/>
                        <a:pt x="480212" y="1156716"/>
                        <a:pt x="470864" y="1156716"/>
                      </a:cubicBezTo>
                      <a:cubicBezTo>
                        <a:pt x="467359" y="1156716"/>
                        <a:pt x="464438" y="1158468"/>
                        <a:pt x="462101" y="1161974"/>
                      </a:cubicBezTo>
                      <a:cubicBezTo>
                        <a:pt x="459765" y="1164310"/>
                        <a:pt x="455675" y="1164895"/>
                        <a:pt x="449833" y="1163726"/>
                      </a:cubicBezTo>
                      <a:cubicBezTo>
                        <a:pt x="438149" y="1161389"/>
                        <a:pt x="419455" y="1160221"/>
                        <a:pt x="393750" y="1160221"/>
                      </a:cubicBezTo>
                      <a:cubicBezTo>
                        <a:pt x="387908" y="1160221"/>
                        <a:pt x="382066" y="1157300"/>
                        <a:pt x="376224" y="1151458"/>
                      </a:cubicBezTo>
                      <a:cubicBezTo>
                        <a:pt x="373887" y="1150290"/>
                        <a:pt x="371550" y="1148829"/>
                        <a:pt x="369214" y="1147076"/>
                      </a:cubicBezTo>
                      <a:cubicBezTo>
                        <a:pt x="366877" y="1145324"/>
                        <a:pt x="365124" y="1143863"/>
                        <a:pt x="363956" y="1142695"/>
                      </a:cubicBezTo>
                      <a:cubicBezTo>
                        <a:pt x="361619" y="1142695"/>
                        <a:pt x="358990" y="1139190"/>
                        <a:pt x="356069" y="1132179"/>
                      </a:cubicBezTo>
                      <a:cubicBezTo>
                        <a:pt x="353148" y="1125169"/>
                        <a:pt x="351688" y="1118743"/>
                        <a:pt x="351688" y="1112901"/>
                      </a:cubicBezTo>
                      <a:cubicBezTo>
                        <a:pt x="351688" y="1105890"/>
                        <a:pt x="349935" y="1100633"/>
                        <a:pt x="346430" y="1097127"/>
                      </a:cubicBezTo>
                      <a:cubicBezTo>
                        <a:pt x="344093" y="1092454"/>
                        <a:pt x="342925" y="1086028"/>
                        <a:pt x="342925" y="1077849"/>
                      </a:cubicBezTo>
                      <a:cubicBezTo>
                        <a:pt x="342925" y="1060323"/>
                        <a:pt x="346430" y="1028776"/>
                        <a:pt x="353440" y="983208"/>
                      </a:cubicBezTo>
                      <a:cubicBezTo>
                        <a:pt x="355777" y="968019"/>
                        <a:pt x="356945" y="953414"/>
                        <a:pt x="356945" y="939393"/>
                      </a:cubicBezTo>
                      <a:cubicBezTo>
                        <a:pt x="352272" y="939393"/>
                        <a:pt x="347598" y="940562"/>
                        <a:pt x="342925" y="942899"/>
                      </a:cubicBezTo>
                      <a:cubicBezTo>
                        <a:pt x="314883" y="956919"/>
                        <a:pt x="295312" y="965682"/>
                        <a:pt x="284212" y="969188"/>
                      </a:cubicBezTo>
                      <a:cubicBezTo>
                        <a:pt x="273113" y="972693"/>
                        <a:pt x="255295" y="975614"/>
                        <a:pt x="230758" y="977951"/>
                      </a:cubicBezTo>
                      <a:cubicBezTo>
                        <a:pt x="222579" y="979119"/>
                        <a:pt x="208559" y="979703"/>
                        <a:pt x="188696" y="979703"/>
                      </a:cubicBezTo>
                      <a:cubicBezTo>
                        <a:pt x="165328" y="979703"/>
                        <a:pt x="141960" y="978243"/>
                        <a:pt x="118592" y="975322"/>
                      </a:cubicBezTo>
                      <a:cubicBezTo>
                        <a:pt x="95224" y="972401"/>
                        <a:pt x="78282" y="968603"/>
                        <a:pt x="67766" y="963930"/>
                      </a:cubicBezTo>
                      <a:cubicBezTo>
                        <a:pt x="60756" y="960425"/>
                        <a:pt x="49072" y="951662"/>
                        <a:pt x="32714" y="937641"/>
                      </a:cubicBezTo>
                      <a:cubicBezTo>
                        <a:pt x="17525" y="922452"/>
                        <a:pt x="9346" y="911352"/>
                        <a:pt x="8178" y="904341"/>
                      </a:cubicBezTo>
                      <a:cubicBezTo>
                        <a:pt x="5841" y="894994"/>
                        <a:pt x="4089" y="889736"/>
                        <a:pt x="2920" y="888568"/>
                      </a:cubicBezTo>
                      <a:cubicBezTo>
                        <a:pt x="1752" y="886231"/>
                        <a:pt x="876" y="877468"/>
                        <a:pt x="291" y="862279"/>
                      </a:cubicBezTo>
                      <a:cubicBezTo>
                        <a:pt x="-293" y="847090"/>
                        <a:pt x="-1" y="835990"/>
                        <a:pt x="1168" y="828980"/>
                      </a:cubicBezTo>
                      <a:cubicBezTo>
                        <a:pt x="3504" y="826643"/>
                        <a:pt x="6425" y="825474"/>
                        <a:pt x="9931" y="825474"/>
                      </a:cubicBezTo>
                      <a:cubicBezTo>
                        <a:pt x="13436" y="825474"/>
                        <a:pt x="16357" y="824306"/>
                        <a:pt x="18694" y="821969"/>
                      </a:cubicBezTo>
                      <a:cubicBezTo>
                        <a:pt x="19862" y="819632"/>
                        <a:pt x="21323" y="819340"/>
                        <a:pt x="23075" y="821093"/>
                      </a:cubicBezTo>
                      <a:cubicBezTo>
                        <a:pt x="24828" y="822845"/>
                        <a:pt x="25704" y="824890"/>
                        <a:pt x="25704" y="827227"/>
                      </a:cubicBezTo>
                      <a:cubicBezTo>
                        <a:pt x="25704" y="830732"/>
                        <a:pt x="29209" y="836282"/>
                        <a:pt x="36220" y="843877"/>
                      </a:cubicBezTo>
                      <a:cubicBezTo>
                        <a:pt x="43230" y="851471"/>
                        <a:pt x="49656" y="856437"/>
                        <a:pt x="55498" y="858774"/>
                      </a:cubicBezTo>
                      <a:cubicBezTo>
                        <a:pt x="61340" y="862279"/>
                        <a:pt x="71272" y="865200"/>
                        <a:pt x="85292" y="867537"/>
                      </a:cubicBezTo>
                      <a:cubicBezTo>
                        <a:pt x="88798" y="868705"/>
                        <a:pt x="94640" y="869289"/>
                        <a:pt x="102818" y="869289"/>
                      </a:cubicBezTo>
                      <a:cubicBezTo>
                        <a:pt x="119176" y="869289"/>
                        <a:pt x="139331" y="866953"/>
                        <a:pt x="163283" y="862279"/>
                      </a:cubicBezTo>
                      <a:cubicBezTo>
                        <a:pt x="187235" y="857605"/>
                        <a:pt x="209143" y="852348"/>
                        <a:pt x="229006" y="846506"/>
                      </a:cubicBezTo>
                      <a:cubicBezTo>
                        <a:pt x="309625" y="818464"/>
                        <a:pt x="354609" y="803859"/>
                        <a:pt x="363956" y="802691"/>
                      </a:cubicBezTo>
                      <a:cubicBezTo>
                        <a:pt x="373303" y="800354"/>
                        <a:pt x="380898" y="797433"/>
                        <a:pt x="386740" y="793928"/>
                      </a:cubicBezTo>
                      <a:cubicBezTo>
                        <a:pt x="390245" y="791591"/>
                        <a:pt x="394334" y="783412"/>
                        <a:pt x="399008" y="769391"/>
                      </a:cubicBezTo>
                      <a:cubicBezTo>
                        <a:pt x="403681" y="755370"/>
                        <a:pt x="405434" y="746607"/>
                        <a:pt x="404266" y="743102"/>
                      </a:cubicBezTo>
                      <a:cubicBezTo>
                        <a:pt x="404266" y="740765"/>
                        <a:pt x="400760" y="738429"/>
                        <a:pt x="393750" y="736092"/>
                      </a:cubicBezTo>
                      <a:cubicBezTo>
                        <a:pt x="387908" y="732587"/>
                        <a:pt x="384987" y="729666"/>
                        <a:pt x="384987" y="727329"/>
                      </a:cubicBezTo>
                      <a:cubicBezTo>
                        <a:pt x="384987" y="724992"/>
                        <a:pt x="388492" y="723239"/>
                        <a:pt x="395503" y="722071"/>
                      </a:cubicBezTo>
                      <a:cubicBezTo>
                        <a:pt x="401345" y="722071"/>
                        <a:pt x="406602" y="719734"/>
                        <a:pt x="411276" y="715061"/>
                      </a:cubicBezTo>
                      <a:cubicBezTo>
                        <a:pt x="417118" y="704545"/>
                        <a:pt x="427049" y="676503"/>
                        <a:pt x="441070" y="630936"/>
                      </a:cubicBezTo>
                      <a:cubicBezTo>
                        <a:pt x="458596" y="578358"/>
                        <a:pt x="470280" y="546227"/>
                        <a:pt x="476122" y="534543"/>
                      </a:cubicBezTo>
                      <a:cubicBezTo>
                        <a:pt x="481964" y="525196"/>
                        <a:pt x="484885" y="518185"/>
                        <a:pt x="484885" y="513512"/>
                      </a:cubicBezTo>
                      <a:cubicBezTo>
                        <a:pt x="484885" y="507670"/>
                        <a:pt x="501827" y="469697"/>
                        <a:pt x="535711" y="399593"/>
                      </a:cubicBezTo>
                      <a:cubicBezTo>
                        <a:pt x="567257" y="337667"/>
                        <a:pt x="599973" y="283337"/>
                        <a:pt x="633856" y="236601"/>
                      </a:cubicBezTo>
                      <a:cubicBezTo>
                        <a:pt x="646709" y="219075"/>
                        <a:pt x="653135" y="209728"/>
                        <a:pt x="653135" y="208559"/>
                      </a:cubicBezTo>
                      <a:lnTo>
                        <a:pt x="660145" y="199796"/>
                      </a:lnTo>
                      <a:lnTo>
                        <a:pt x="667156" y="187528"/>
                      </a:lnTo>
                      <a:cubicBezTo>
                        <a:pt x="667156" y="186360"/>
                        <a:pt x="665987" y="185775"/>
                        <a:pt x="663650" y="185775"/>
                      </a:cubicBezTo>
                      <a:cubicBezTo>
                        <a:pt x="662482" y="185775"/>
                        <a:pt x="654303" y="188696"/>
                        <a:pt x="639114" y="194538"/>
                      </a:cubicBezTo>
                      <a:cubicBezTo>
                        <a:pt x="616914" y="202717"/>
                        <a:pt x="592378" y="210896"/>
                        <a:pt x="565505" y="219075"/>
                      </a:cubicBezTo>
                      <a:cubicBezTo>
                        <a:pt x="551484" y="223748"/>
                        <a:pt x="543889" y="227254"/>
                        <a:pt x="542721" y="229590"/>
                      </a:cubicBezTo>
                      <a:cubicBezTo>
                        <a:pt x="542721" y="229590"/>
                        <a:pt x="533374" y="233680"/>
                        <a:pt x="514679" y="241859"/>
                      </a:cubicBezTo>
                      <a:cubicBezTo>
                        <a:pt x="500659" y="245364"/>
                        <a:pt x="485469" y="251206"/>
                        <a:pt x="469112" y="259385"/>
                      </a:cubicBezTo>
                      <a:cubicBezTo>
                        <a:pt x="455091" y="267563"/>
                        <a:pt x="442823" y="271653"/>
                        <a:pt x="432307" y="271653"/>
                      </a:cubicBezTo>
                      <a:lnTo>
                        <a:pt x="374471" y="275158"/>
                      </a:lnTo>
                      <a:cubicBezTo>
                        <a:pt x="361619" y="275158"/>
                        <a:pt x="352272" y="273697"/>
                        <a:pt x="346430" y="270776"/>
                      </a:cubicBezTo>
                      <a:cubicBezTo>
                        <a:pt x="340588" y="267855"/>
                        <a:pt x="332409" y="261721"/>
                        <a:pt x="321893" y="252374"/>
                      </a:cubicBezTo>
                      <a:cubicBezTo>
                        <a:pt x="310209" y="240690"/>
                        <a:pt x="302615" y="231635"/>
                        <a:pt x="299110" y="225209"/>
                      </a:cubicBezTo>
                      <a:cubicBezTo>
                        <a:pt x="295604" y="218783"/>
                        <a:pt x="293268" y="209728"/>
                        <a:pt x="292099" y="198044"/>
                      </a:cubicBezTo>
                      <a:lnTo>
                        <a:pt x="292099" y="168249"/>
                      </a:lnTo>
                      <a:lnTo>
                        <a:pt x="292099" y="138455"/>
                      </a:lnTo>
                      <a:cubicBezTo>
                        <a:pt x="294436" y="124434"/>
                        <a:pt x="296773" y="117424"/>
                        <a:pt x="299110" y="117424"/>
                      </a:cubicBezTo>
                      <a:cubicBezTo>
                        <a:pt x="303783" y="117424"/>
                        <a:pt x="311378" y="123266"/>
                        <a:pt x="321893" y="134950"/>
                      </a:cubicBezTo>
                      <a:cubicBezTo>
                        <a:pt x="332409" y="146634"/>
                        <a:pt x="340588" y="152476"/>
                        <a:pt x="346430" y="152476"/>
                      </a:cubicBezTo>
                      <a:cubicBezTo>
                        <a:pt x="351103" y="152476"/>
                        <a:pt x="356069" y="151600"/>
                        <a:pt x="361327" y="149847"/>
                      </a:cubicBezTo>
                      <a:cubicBezTo>
                        <a:pt x="366585" y="148094"/>
                        <a:pt x="372135" y="146634"/>
                        <a:pt x="377977" y="145465"/>
                      </a:cubicBezTo>
                      <a:cubicBezTo>
                        <a:pt x="382650" y="143129"/>
                        <a:pt x="391997" y="140208"/>
                        <a:pt x="406018" y="136702"/>
                      </a:cubicBezTo>
                      <a:lnTo>
                        <a:pt x="446328" y="122682"/>
                      </a:lnTo>
                      <a:cubicBezTo>
                        <a:pt x="467359" y="115671"/>
                        <a:pt x="480796" y="112166"/>
                        <a:pt x="486638" y="112166"/>
                      </a:cubicBezTo>
                      <a:cubicBezTo>
                        <a:pt x="504164" y="109829"/>
                        <a:pt x="513511" y="105156"/>
                        <a:pt x="514679" y="98145"/>
                      </a:cubicBezTo>
                      <a:cubicBezTo>
                        <a:pt x="517016" y="95808"/>
                        <a:pt x="519353" y="94640"/>
                        <a:pt x="521690" y="94640"/>
                      </a:cubicBezTo>
                      <a:lnTo>
                        <a:pt x="563752" y="78867"/>
                      </a:lnTo>
                      <a:cubicBezTo>
                        <a:pt x="591794" y="69520"/>
                        <a:pt x="606983" y="64846"/>
                        <a:pt x="609320" y="64846"/>
                      </a:cubicBezTo>
                      <a:cubicBezTo>
                        <a:pt x="615162" y="64846"/>
                        <a:pt x="618083" y="63677"/>
                        <a:pt x="618083" y="61341"/>
                      </a:cubicBezTo>
                      <a:cubicBezTo>
                        <a:pt x="618083" y="59004"/>
                        <a:pt x="620420" y="57836"/>
                        <a:pt x="625093" y="57836"/>
                      </a:cubicBezTo>
                      <a:cubicBezTo>
                        <a:pt x="628598" y="57836"/>
                        <a:pt x="636193" y="55499"/>
                        <a:pt x="647877" y="50825"/>
                      </a:cubicBezTo>
                      <a:cubicBezTo>
                        <a:pt x="659561" y="44983"/>
                        <a:pt x="667740" y="42062"/>
                        <a:pt x="672413" y="42062"/>
                      </a:cubicBezTo>
                      <a:cubicBezTo>
                        <a:pt x="675919" y="42062"/>
                        <a:pt x="678840" y="40894"/>
                        <a:pt x="681176" y="38557"/>
                      </a:cubicBezTo>
                      <a:cubicBezTo>
                        <a:pt x="683513" y="36220"/>
                        <a:pt x="690524" y="35052"/>
                        <a:pt x="702208" y="35052"/>
                      </a:cubicBezTo>
                      <a:cubicBezTo>
                        <a:pt x="711555" y="35052"/>
                        <a:pt x="718565" y="32715"/>
                        <a:pt x="723239" y="28041"/>
                      </a:cubicBezTo>
                      <a:lnTo>
                        <a:pt x="744270" y="19278"/>
                      </a:lnTo>
                      <a:lnTo>
                        <a:pt x="775817" y="12268"/>
                      </a:lnTo>
                      <a:cubicBezTo>
                        <a:pt x="789838" y="7594"/>
                        <a:pt x="805027" y="5257"/>
                        <a:pt x="821384" y="5257"/>
                      </a:cubicBezTo>
                      <a:lnTo>
                        <a:pt x="851179" y="1752"/>
                      </a:lnTo>
                      <a:cubicBezTo>
                        <a:pt x="852347" y="584"/>
                        <a:pt x="854684" y="0"/>
                        <a:pt x="858189" y="0"/>
                      </a:cubicBezTo>
                      <a:close/>
                      <a:moveTo>
                        <a:pt x="883444" y="15899"/>
                      </a:moveTo>
                      <a:cubicBezTo>
                        <a:pt x="883444" y="15899"/>
                        <a:pt x="883152" y="16191"/>
                        <a:pt x="882568" y="16775"/>
                      </a:cubicBezTo>
                      <a:cubicBezTo>
                        <a:pt x="881984" y="17359"/>
                        <a:pt x="881691" y="17651"/>
                        <a:pt x="881691" y="17651"/>
                      </a:cubicBezTo>
                      <a:cubicBezTo>
                        <a:pt x="881691" y="19988"/>
                        <a:pt x="883444" y="21157"/>
                        <a:pt x="886949" y="21157"/>
                      </a:cubicBezTo>
                      <a:cubicBezTo>
                        <a:pt x="886949" y="21157"/>
                        <a:pt x="886949" y="20573"/>
                        <a:pt x="886949" y="19404"/>
                      </a:cubicBezTo>
                      <a:cubicBezTo>
                        <a:pt x="886949" y="18236"/>
                        <a:pt x="886949" y="17651"/>
                        <a:pt x="886949" y="17651"/>
                      </a:cubicBezTo>
                      <a:cubicBezTo>
                        <a:pt x="886949" y="16483"/>
                        <a:pt x="885781" y="15899"/>
                        <a:pt x="883444" y="15899"/>
                      </a:cubicBezTo>
                      <a:close/>
                      <a:moveTo>
                        <a:pt x="789838" y="315468"/>
                      </a:moveTo>
                      <a:cubicBezTo>
                        <a:pt x="785164" y="315468"/>
                        <a:pt x="778738" y="315760"/>
                        <a:pt x="770559" y="316344"/>
                      </a:cubicBezTo>
                      <a:cubicBezTo>
                        <a:pt x="762380" y="316928"/>
                        <a:pt x="757122" y="318097"/>
                        <a:pt x="754786" y="319849"/>
                      </a:cubicBezTo>
                      <a:cubicBezTo>
                        <a:pt x="752449" y="321602"/>
                        <a:pt x="751280" y="324231"/>
                        <a:pt x="751280" y="327736"/>
                      </a:cubicBezTo>
                      <a:cubicBezTo>
                        <a:pt x="751280" y="334746"/>
                        <a:pt x="753033" y="347014"/>
                        <a:pt x="756538" y="364541"/>
                      </a:cubicBezTo>
                      <a:lnTo>
                        <a:pt x="763549" y="438150"/>
                      </a:lnTo>
                      <a:cubicBezTo>
                        <a:pt x="764717" y="459181"/>
                        <a:pt x="766762" y="471741"/>
                        <a:pt x="769683" y="475831"/>
                      </a:cubicBezTo>
                      <a:cubicBezTo>
                        <a:pt x="772604" y="479920"/>
                        <a:pt x="779322" y="483133"/>
                        <a:pt x="789838" y="485470"/>
                      </a:cubicBezTo>
                      <a:cubicBezTo>
                        <a:pt x="800353" y="488975"/>
                        <a:pt x="806779" y="491896"/>
                        <a:pt x="809116" y="494233"/>
                      </a:cubicBezTo>
                      <a:cubicBezTo>
                        <a:pt x="814958" y="497738"/>
                        <a:pt x="819048" y="499491"/>
                        <a:pt x="821384" y="499491"/>
                      </a:cubicBezTo>
                      <a:cubicBezTo>
                        <a:pt x="824890" y="499491"/>
                        <a:pt x="827811" y="488099"/>
                        <a:pt x="830147" y="465315"/>
                      </a:cubicBezTo>
                      <a:cubicBezTo>
                        <a:pt x="832484" y="442531"/>
                        <a:pt x="833653" y="417703"/>
                        <a:pt x="833653" y="390830"/>
                      </a:cubicBezTo>
                      <a:cubicBezTo>
                        <a:pt x="833653" y="359283"/>
                        <a:pt x="831900" y="334746"/>
                        <a:pt x="828395" y="317220"/>
                      </a:cubicBezTo>
                      <a:lnTo>
                        <a:pt x="789838" y="315468"/>
                      </a:lnTo>
                      <a:close/>
                      <a:moveTo>
                        <a:pt x="691473" y="360597"/>
                      </a:moveTo>
                      <a:cubicBezTo>
                        <a:pt x="690743" y="360305"/>
                        <a:pt x="689939" y="360451"/>
                        <a:pt x="689063" y="361035"/>
                      </a:cubicBezTo>
                      <a:cubicBezTo>
                        <a:pt x="687310" y="362204"/>
                        <a:pt x="685266" y="365125"/>
                        <a:pt x="682929" y="369798"/>
                      </a:cubicBezTo>
                      <a:cubicBezTo>
                        <a:pt x="678255" y="376809"/>
                        <a:pt x="663066" y="404266"/>
                        <a:pt x="637361" y="452171"/>
                      </a:cubicBezTo>
                      <a:cubicBezTo>
                        <a:pt x="635025" y="458013"/>
                        <a:pt x="625677" y="474370"/>
                        <a:pt x="609320" y="501243"/>
                      </a:cubicBezTo>
                      <a:cubicBezTo>
                        <a:pt x="603478" y="511759"/>
                        <a:pt x="600265" y="518477"/>
                        <a:pt x="599681" y="521398"/>
                      </a:cubicBezTo>
                      <a:cubicBezTo>
                        <a:pt x="599096" y="524319"/>
                        <a:pt x="601141" y="525780"/>
                        <a:pt x="605815" y="525780"/>
                      </a:cubicBezTo>
                      <a:cubicBezTo>
                        <a:pt x="615162" y="524611"/>
                        <a:pt x="628014" y="521690"/>
                        <a:pt x="644372" y="517017"/>
                      </a:cubicBezTo>
                      <a:cubicBezTo>
                        <a:pt x="660729" y="512343"/>
                        <a:pt x="674166" y="508254"/>
                        <a:pt x="684682" y="504749"/>
                      </a:cubicBezTo>
                      <a:cubicBezTo>
                        <a:pt x="689355" y="502412"/>
                        <a:pt x="692276" y="494817"/>
                        <a:pt x="693445" y="481965"/>
                      </a:cubicBezTo>
                      <a:cubicBezTo>
                        <a:pt x="694613" y="469112"/>
                        <a:pt x="695197" y="446329"/>
                        <a:pt x="695197" y="413613"/>
                      </a:cubicBezTo>
                      <a:lnTo>
                        <a:pt x="693445" y="362788"/>
                      </a:lnTo>
                      <a:cubicBezTo>
                        <a:pt x="692860" y="361620"/>
                        <a:pt x="692203" y="360889"/>
                        <a:pt x="691473" y="360597"/>
                      </a:cubicBezTo>
                      <a:close/>
                      <a:moveTo>
                        <a:pt x="677671" y="592379"/>
                      </a:moveTo>
                      <a:lnTo>
                        <a:pt x="654887" y="597636"/>
                      </a:lnTo>
                      <a:cubicBezTo>
                        <a:pt x="644372" y="601142"/>
                        <a:pt x="631227" y="603770"/>
                        <a:pt x="615454" y="605523"/>
                      </a:cubicBezTo>
                      <a:cubicBezTo>
                        <a:pt x="599681" y="607276"/>
                        <a:pt x="589457" y="606984"/>
                        <a:pt x="584783" y="604647"/>
                      </a:cubicBezTo>
                      <a:cubicBezTo>
                        <a:pt x="582447" y="602310"/>
                        <a:pt x="577189" y="601142"/>
                        <a:pt x="569010" y="601142"/>
                      </a:cubicBezTo>
                      <a:lnTo>
                        <a:pt x="558494" y="599389"/>
                      </a:lnTo>
                      <a:lnTo>
                        <a:pt x="553237" y="622173"/>
                      </a:lnTo>
                      <a:cubicBezTo>
                        <a:pt x="548563" y="638530"/>
                        <a:pt x="546226" y="649046"/>
                        <a:pt x="546226" y="653720"/>
                      </a:cubicBezTo>
                      <a:cubicBezTo>
                        <a:pt x="546226" y="660730"/>
                        <a:pt x="544474" y="667740"/>
                        <a:pt x="540968" y="674751"/>
                      </a:cubicBezTo>
                      <a:cubicBezTo>
                        <a:pt x="538632" y="684098"/>
                        <a:pt x="538047" y="688772"/>
                        <a:pt x="539216" y="688772"/>
                      </a:cubicBezTo>
                      <a:cubicBezTo>
                        <a:pt x="541553" y="691108"/>
                        <a:pt x="553529" y="687603"/>
                        <a:pt x="575144" y="678256"/>
                      </a:cubicBezTo>
                      <a:cubicBezTo>
                        <a:pt x="596759" y="668909"/>
                        <a:pt x="612241" y="660146"/>
                        <a:pt x="621588" y="651967"/>
                      </a:cubicBezTo>
                      <a:cubicBezTo>
                        <a:pt x="623925" y="648462"/>
                        <a:pt x="632104" y="642620"/>
                        <a:pt x="646124" y="634441"/>
                      </a:cubicBezTo>
                      <a:cubicBezTo>
                        <a:pt x="655472" y="628599"/>
                        <a:pt x="663942" y="622173"/>
                        <a:pt x="671537" y="615162"/>
                      </a:cubicBezTo>
                      <a:cubicBezTo>
                        <a:pt x="679132" y="608152"/>
                        <a:pt x="682929" y="602310"/>
                        <a:pt x="682929" y="597636"/>
                      </a:cubicBezTo>
                      <a:cubicBezTo>
                        <a:pt x="682929" y="594131"/>
                        <a:pt x="681176" y="592379"/>
                        <a:pt x="677671" y="592379"/>
                      </a:cubicBezTo>
                      <a:close/>
                      <a:moveTo>
                        <a:pt x="824890" y="634441"/>
                      </a:moveTo>
                      <a:cubicBezTo>
                        <a:pt x="819048" y="634441"/>
                        <a:pt x="812621" y="636194"/>
                        <a:pt x="805611" y="639699"/>
                      </a:cubicBezTo>
                      <a:cubicBezTo>
                        <a:pt x="803274" y="640867"/>
                        <a:pt x="800353" y="642328"/>
                        <a:pt x="796848" y="644080"/>
                      </a:cubicBezTo>
                      <a:cubicBezTo>
                        <a:pt x="793343" y="645833"/>
                        <a:pt x="790422" y="647878"/>
                        <a:pt x="788085" y="650214"/>
                      </a:cubicBezTo>
                      <a:cubicBezTo>
                        <a:pt x="785748" y="650214"/>
                        <a:pt x="780490" y="654304"/>
                        <a:pt x="772312" y="662483"/>
                      </a:cubicBezTo>
                      <a:cubicBezTo>
                        <a:pt x="767638" y="667156"/>
                        <a:pt x="764717" y="670954"/>
                        <a:pt x="763549" y="673875"/>
                      </a:cubicBezTo>
                      <a:cubicBezTo>
                        <a:pt x="762380" y="676795"/>
                        <a:pt x="761796" y="684682"/>
                        <a:pt x="761796" y="697535"/>
                      </a:cubicBezTo>
                      <a:lnTo>
                        <a:pt x="760043" y="723824"/>
                      </a:lnTo>
                      <a:lnTo>
                        <a:pt x="791590" y="723824"/>
                      </a:lnTo>
                      <a:cubicBezTo>
                        <a:pt x="811453" y="723824"/>
                        <a:pt x="823137" y="722363"/>
                        <a:pt x="826642" y="719442"/>
                      </a:cubicBezTo>
                      <a:cubicBezTo>
                        <a:pt x="830147" y="716521"/>
                        <a:pt x="831900" y="705713"/>
                        <a:pt x="831900" y="687019"/>
                      </a:cubicBezTo>
                      <a:cubicBezTo>
                        <a:pt x="831900" y="667156"/>
                        <a:pt x="831316" y="653428"/>
                        <a:pt x="830147" y="645833"/>
                      </a:cubicBezTo>
                      <a:cubicBezTo>
                        <a:pt x="828979" y="638238"/>
                        <a:pt x="827226" y="634441"/>
                        <a:pt x="824890" y="634441"/>
                      </a:cubicBezTo>
                      <a:close/>
                      <a:moveTo>
                        <a:pt x="633856" y="718566"/>
                      </a:moveTo>
                      <a:cubicBezTo>
                        <a:pt x="632688" y="718566"/>
                        <a:pt x="622756" y="720903"/>
                        <a:pt x="604062" y="725576"/>
                      </a:cubicBezTo>
                      <a:lnTo>
                        <a:pt x="556742" y="737844"/>
                      </a:lnTo>
                      <a:cubicBezTo>
                        <a:pt x="536879" y="741350"/>
                        <a:pt x="526363" y="744855"/>
                        <a:pt x="525195" y="748360"/>
                      </a:cubicBezTo>
                      <a:cubicBezTo>
                        <a:pt x="524027" y="749528"/>
                        <a:pt x="523442" y="751281"/>
                        <a:pt x="523442" y="753618"/>
                      </a:cubicBezTo>
                      <a:cubicBezTo>
                        <a:pt x="523442" y="755955"/>
                        <a:pt x="526948" y="757123"/>
                        <a:pt x="533958" y="757123"/>
                      </a:cubicBezTo>
                      <a:lnTo>
                        <a:pt x="570763" y="753618"/>
                      </a:lnTo>
                      <a:cubicBezTo>
                        <a:pt x="601141" y="748944"/>
                        <a:pt x="621004" y="746607"/>
                        <a:pt x="630351" y="746607"/>
                      </a:cubicBezTo>
                      <a:cubicBezTo>
                        <a:pt x="642035" y="746607"/>
                        <a:pt x="649045" y="746023"/>
                        <a:pt x="651382" y="744855"/>
                      </a:cubicBezTo>
                      <a:cubicBezTo>
                        <a:pt x="653719" y="743686"/>
                        <a:pt x="655472" y="741642"/>
                        <a:pt x="656640" y="738721"/>
                      </a:cubicBezTo>
                      <a:cubicBezTo>
                        <a:pt x="657808" y="735800"/>
                        <a:pt x="657224" y="734339"/>
                        <a:pt x="654887" y="734339"/>
                      </a:cubicBezTo>
                      <a:cubicBezTo>
                        <a:pt x="652551" y="734339"/>
                        <a:pt x="650214" y="732002"/>
                        <a:pt x="647877" y="727329"/>
                      </a:cubicBezTo>
                      <a:cubicBezTo>
                        <a:pt x="645540" y="721487"/>
                        <a:pt x="640867" y="718566"/>
                        <a:pt x="633856" y="7185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FBF2C959-6A35-4A9B-D229-9199B26CDF55}"/>
                    </a:ext>
                  </a:extLst>
                </p:cNvPr>
                <p:cNvSpPr txBox="1"/>
                <p:nvPr/>
              </p:nvSpPr>
              <p:spPr>
                <a:xfrm>
                  <a:off x="7549330" y="1736238"/>
                  <a:ext cx="5258" cy="52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58" h="5258">
                      <a:moveTo>
                        <a:pt x="1753" y="0"/>
                      </a:moveTo>
                      <a:cubicBezTo>
                        <a:pt x="4090" y="0"/>
                        <a:pt x="5258" y="584"/>
                        <a:pt x="5258" y="1752"/>
                      </a:cubicBezTo>
                      <a:cubicBezTo>
                        <a:pt x="5258" y="1752"/>
                        <a:pt x="5258" y="2337"/>
                        <a:pt x="5258" y="3505"/>
                      </a:cubicBezTo>
                      <a:cubicBezTo>
                        <a:pt x="5258" y="4674"/>
                        <a:pt x="5258" y="5258"/>
                        <a:pt x="5258" y="5258"/>
                      </a:cubicBezTo>
                      <a:cubicBezTo>
                        <a:pt x="1753" y="5258"/>
                        <a:pt x="0" y="4089"/>
                        <a:pt x="0" y="1752"/>
                      </a:cubicBezTo>
                      <a:cubicBezTo>
                        <a:pt x="0" y="1752"/>
                        <a:pt x="293" y="1460"/>
                        <a:pt x="877" y="876"/>
                      </a:cubicBezTo>
                      <a:cubicBezTo>
                        <a:pt x="1461" y="292"/>
                        <a:pt x="1753" y="0"/>
                        <a:pt x="175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</p:grp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39BE167C-B3E9-4B4A-A07C-33233A20389C}"/>
                </a:ext>
              </a:extLst>
            </p:cNvPr>
            <p:cNvGrpSpPr/>
            <p:nvPr/>
          </p:nvGrpSpPr>
          <p:grpSpPr>
            <a:xfrm>
              <a:off x="2051605" y="1372554"/>
              <a:ext cx="3982257" cy="1361769"/>
              <a:chOff x="2095148" y="1633812"/>
              <a:chExt cx="3982257" cy="1361769"/>
            </a:xfrm>
            <a:gradFill>
              <a:gsLst>
                <a:gs pos="0">
                  <a:srgbClr val="02A7E3"/>
                </a:gs>
                <a:gs pos="100000">
                  <a:srgbClr val="284BDC"/>
                </a:gs>
              </a:gsLst>
              <a:lin ang="5400000" scaled="1"/>
            </a:gradFill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109001D2-3A7B-86CD-804B-EE451BFF53AE}"/>
                  </a:ext>
                </a:extLst>
              </p:cNvPr>
              <p:cNvGrpSpPr/>
              <p:nvPr/>
            </p:nvGrpSpPr>
            <p:grpSpPr>
              <a:xfrm>
                <a:off x="4856194" y="1690613"/>
                <a:ext cx="1221211" cy="1286408"/>
                <a:chOff x="4856194" y="1690613"/>
                <a:chExt cx="1221211" cy="1286408"/>
              </a:xfrm>
              <a:grpFill/>
            </p:grpSpPr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id="{FBE9613E-3A1E-D39B-08FC-013CA2AE4AF3}"/>
                    </a:ext>
                  </a:extLst>
                </p:cNvPr>
                <p:cNvSpPr txBox="1"/>
                <p:nvPr/>
              </p:nvSpPr>
              <p:spPr>
                <a:xfrm>
                  <a:off x="4856194" y="1690613"/>
                  <a:ext cx="570996" cy="12145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0996" h="1214552">
                      <a:moveTo>
                        <a:pt x="381716" y="0"/>
                      </a:moveTo>
                      <a:cubicBezTo>
                        <a:pt x="387558" y="0"/>
                        <a:pt x="401578" y="9055"/>
                        <a:pt x="423778" y="27165"/>
                      </a:cubicBezTo>
                      <a:cubicBezTo>
                        <a:pt x="445978" y="45275"/>
                        <a:pt x="459998" y="59004"/>
                        <a:pt x="465840" y="68351"/>
                      </a:cubicBezTo>
                      <a:cubicBezTo>
                        <a:pt x="472851" y="76530"/>
                        <a:pt x="480153" y="89967"/>
                        <a:pt x="487748" y="108661"/>
                      </a:cubicBezTo>
                      <a:cubicBezTo>
                        <a:pt x="495342" y="127356"/>
                        <a:pt x="499140" y="139624"/>
                        <a:pt x="499140" y="145466"/>
                      </a:cubicBezTo>
                      <a:cubicBezTo>
                        <a:pt x="499140" y="155981"/>
                        <a:pt x="494466" y="166497"/>
                        <a:pt x="485119" y="177013"/>
                      </a:cubicBezTo>
                      <a:cubicBezTo>
                        <a:pt x="475772" y="187528"/>
                        <a:pt x="464088" y="195123"/>
                        <a:pt x="450067" y="199796"/>
                      </a:cubicBezTo>
                      <a:cubicBezTo>
                        <a:pt x="438383" y="205638"/>
                        <a:pt x="423486" y="214401"/>
                        <a:pt x="405376" y="226085"/>
                      </a:cubicBezTo>
                      <a:cubicBezTo>
                        <a:pt x="387265" y="237769"/>
                        <a:pt x="374705" y="247117"/>
                        <a:pt x="367695" y="254127"/>
                      </a:cubicBezTo>
                      <a:cubicBezTo>
                        <a:pt x="359516" y="262306"/>
                        <a:pt x="353090" y="267564"/>
                        <a:pt x="348416" y="269900"/>
                      </a:cubicBezTo>
                      <a:cubicBezTo>
                        <a:pt x="339069" y="276911"/>
                        <a:pt x="326801" y="288011"/>
                        <a:pt x="311612" y="303200"/>
                      </a:cubicBezTo>
                      <a:lnTo>
                        <a:pt x="287075" y="327736"/>
                      </a:lnTo>
                      <a:lnTo>
                        <a:pt x="308106" y="343510"/>
                      </a:lnTo>
                      <a:cubicBezTo>
                        <a:pt x="333811" y="365709"/>
                        <a:pt x="350169" y="383819"/>
                        <a:pt x="357179" y="397840"/>
                      </a:cubicBezTo>
                      <a:cubicBezTo>
                        <a:pt x="361853" y="406019"/>
                        <a:pt x="364774" y="410108"/>
                        <a:pt x="365942" y="410108"/>
                      </a:cubicBezTo>
                      <a:cubicBezTo>
                        <a:pt x="368279" y="410108"/>
                        <a:pt x="377626" y="415658"/>
                        <a:pt x="393984" y="426758"/>
                      </a:cubicBezTo>
                      <a:cubicBezTo>
                        <a:pt x="410341" y="437858"/>
                        <a:pt x="420857" y="445745"/>
                        <a:pt x="425531" y="450418"/>
                      </a:cubicBezTo>
                      <a:cubicBezTo>
                        <a:pt x="441888" y="470281"/>
                        <a:pt x="450067" y="486054"/>
                        <a:pt x="450067" y="497738"/>
                      </a:cubicBezTo>
                      <a:cubicBezTo>
                        <a:pt x="450067" y="508254"/>
                        <a:pt x="437215" y="527533"/>
                        <a:pt x="411510" y="555574"/>
                      </a:cubicBezTo>
                      <a:cubicBezTo>
                        <a:pt x="399826" y="567258"/>
                        <a:pt x="392815" y="575437"/>
                        <a:pt x="390479" y="580111"/>
                      </a:cubicBezTo>
                      <a:cubicBezTo>
                        <a:pt x="389310" y="581279"/>
                        <a:pt x="388726" y="584784"/>
                        <a:pt x="388726" y="590626"/>
                      </a:cubicBezTo>
                      <a:cubicBezTo>
                        <a:pt x="388726" y="602310"/>
                        <a:pt x="390479" y="614578"/>
                        <a:pt x="393984" y="627431"/>
                      </a:cubicBezTo>
                      <a:cubicBezTo>
                        <a:pt x="395152" y="630936"/>
                        <a:pt x="396613" y="633565"/>
                        <a:pt x="398365" y="635317"/>
                      </a:cubicBezTo>
                      <a:cubicBezTo>
                        <a:pt x="400118" y="637070"/>
                        <a:pt x="402747" y="637362"/>
                        <a:pt x="406252" y="636194"/>
                      </a:cubicBezTo>
                      <a:lnTo>
                        <a:pt x="488624" y="595884"/>
                      </a:lnTo>
                      <a:lnTo>
                        <a:pt x="569244" y="559079"/>
                      </a:lnTo>
                      <a:cubicBezTo>
                        <a:pt x="570412" y="559079"/>
                        <a:pt x="570996" y="559664"/>
                        <a:pt x="570996" y="560832"/>
                      </a:cubicBezTo>
                      <a:cubicBezTo>
                        <a:pt x="570996" y="563169"/>
                        <a:pt x="564570" y="569011"/>
                        <a:pt x="551718" y="578358"/>
                      </a:cubicBezTo>
                      <a:cubicBezTo>
                        <a:pt x="545876" y="581863"/>
                        <a:pt x="535944" y="590626"/>
                        <a:pt x="521924" y="604647"/>
                      </a:cubicBezTo>
                      <a:cubicBezTo>
                        <a:pt x="510240" y="616331"/>
                        <a:pt x="500892" y="623926"/>
                        <a:pt x="493882" y="627431"/>
                      </a:cubicBezTo>
                      <a:cubicBezTo>
                        <a:pt x="478693" y="639115"/>
                        <a:pt x="461459" y="656349"/>
                        <a:pt x="442180" y="679132"/>
                      </a:cubicBezTo>
                      <a:cubicBezTo>
                        <a:pt x="422902" y="701916"/>
                        <a:pt x="413262" y="716813"/>
                        <a:pt x="413262" y="723824"/>
                      </a:cubicBezTo>
                      <a:cubicBezTo>
                        <a:pt x="413262" y="727329"/>
                        <a:pt x="411510" y="730834"/>
                        <a:pt x="408005" y="734339"/>
                      </a:cubicBezTo>
                      <a:cubicBezTo>
                        <a:pt x="403331" y="742518"/>
                        <a:pt x="399826" y="753618"/>
                        <a:pt x="397489" y="767639"/>
                      </a:cubicBezTo>
                      <a:cubicBezTo>
                        <a:pt x="395152" y="787502"/>
                        <a:pt x="392231" y="802107"/>
                        <a:pt x="388726" y="811454"/>
                      </a:cubicBezTo>
                      <a:cubicBezTo>
                        <a:pt x="385221" y="832485"/>
                        <a:pt x="383468" y="855853"/>
                        <a:pt x="383468" y="881558"/>
                      </a:cubicBezTo>
                      <a:cubicBezTo>
                        <a:pt x="381131" y="917778"/>
                        <a:pt x="379379" y="938225"/>
                        <a:pt x="378210" y="942899"/>
                      </a:cubicBezTo>
                      <a:cubicBezTo>
                        <a:pt x="375874" y="949909"/>
                        <a:pt x="374705" y="969772"/>
                        <a:pt x="374705" y="1002487"/>
                      </a:cubicBezTo>
                      <a:cubicBezTo>
                        <a:pt x="374705" y="1035202"/>
                        <a:pt x="372953" y="1058570"/>
                        <a:pt x="369447" y="1072591"/>
                      </a:cubicBezTo>
                      <a:cubicBezTo>
                        <a:pt x="365942" y="1100633"/>
                        <a:pt x="364190" y="1115822"/>
                        <a:pt x="364190" y="1118159"/>
                      </a:cubicBezTo>
                      <a:cubicBezTo>
                        <a:pt x="361853" y="1141527"/>
                        <a:pt x="359808" y="1157008"/>
                        <a:pt x="358056" y="1164603"/>
                      </a:cubicBezTo>
                      <a:cubicBezTo>
                        <a:pt x="356303" y="1172197"/>
                        <a:pt x="351921" y="1180084"/>
                        <a:pt x="344911" y="1188263"/>
                      </a:cubicBezTo>
                      <a:cubicBezTo>
                        <a:pt x="335564" y="1197610"/>
                        <a:pt x="327969" y="1202284"/>
                        <a:pt x="322127" y="1202284"/>
                      </a:cubicBezTo>
                      <a:cubicBezTo>
                        <a:pt x="318622" y="1202284"/>
                        <a:pt x="313364" y="1204620"/>
                        <a:pt x="306354" y="1209294"/>
                      </a:cubicBezTo>
                      <a:cubicBezTo>
                        <a:pt x="300512" y="1212799"/>
                        <a:pt x="294670" y="1214552"/>
                        <a:pt x="288828" y="1214552"/>
                      </a:cubicBezTo>
                      <a:cubicBezTo>
                        <a:pt x="281817" y="1214552"/>
                        <a:pt x="273639" y="1211631"/>
                        <a:pt x="264291" y="1205789"/>
                      </a:cubicBezTo>
                      <a:lnTo>
                        <a:pt x="243260" y="1195273"/>
                      </a:lnTo>
                      <a:cubicBezTo>
                        <a:pt x="235081" y="1192936"/>
                        <a:pt x="229239" y="1190307"/>
                        <a:pt x="225734" y="1187386"/>
                      </a:cubicBezTo>
                      <a:cubicBezTo>
                        <a:pt x="222229" y="1184466"/>
                        <a:pt x="217555" y="1177163"/>
                        <a:pt x="211713" y="1165479"/>
                      </a:cubicBezTo>
                      <a:cubicBezTo>
                        <a:pt x="204703" y="1154963"/>
                        <a:pt x="200029" y="1143279"/>
                        <a:pt x="197693" y="1130427"/>
                      </a:cubicBezTo>
                      <a:cubicBezTo>
                        <a:pt x="197693" y="1121080"/>
                        <a:pt x="196524" y="1115238"/>
                        <a:pt x="194187" y="1112901"/>
                      </a:cubicBezTo>
                      <a:lnTo>
                        <a:pt x="192435" y="1097128"/>
                      </a:lnTo>
                      <a:cubicBezTo>
                        <a:pt x="192435" y="1083107"/>
                        <a:pt x="190974" y="1068502"/>
                        <a:pt x="188053" y="1053313"/>
                      </a:cubicBezTo>
                      <a:cubicBezTo>
                        <a:pt x="185132" y="1038123"/>
                        <a:pt x="182503" y="1028776"/>
                        <a:pt x="180167" y="1025271"/>
                      </a:cubicBezTo>
                      <a:cubicBezTo>
                        <a:pt x="175493" y="1020597"/>
                        <a:pt x="173156" y="1015924"/>
                        <a:pt x="173156" y="1011250"/>
                      </a:cubicBezTo>
                      <a:cubicBezTo>
                        <a:pt x="173156" y="1006577"/>
                        <a:pt x="169943" y="998690"/>
                        <a:pt x="163517" y="987590"/>
                      </a:cubicBezTo>
                      <a:cubicBezTo>
                        <a:pt x="157091" y="976490"/>
                        <a:pt x="152709" y="970940"/>
                        <a:pt x="150372" y="970940"/>
                      </a:cubicBezTo>
                      <a:cubicBezTo>
                        <a:pt x="146867" y="970940"/>
                        <a:pt x="146867" y="968019"/>
                        <a:pt x="150372" y="962177"/>
                      </a:cubicBezTo>
                      <a:cubicBezTo>
                        <a:pt x="151541" y="961009"/>
                        <a:pt x="153001" y="960425"/>
                        <a:pt x="154754" y="960425"/>
                      </a:cubicBezTo>
                      <a:cubicBezTo>
                        <a:pt x="156507" y="960425"/>
                        <a:pt x="158551" y="961593"/>
                        <a:pt x="160888" y="963930"/>
                      </a:cubicBezTo>
                      <a:cubicBezTo>
                        <a:pt x="164393" y="967435"/>
                        <a:pt x="174617" y="972985"/>
                        <a:pt x="191559" y="980580"/>
                      </a:cubicBezTo>
                      <a:cubicBezTo>
                        <a:pt x="208500" y="988174"/>
                        <a:pt x="223397" y="993724"/>
                        <a:pt x="236250" y="997229"/>
                      </a:cubicBezTo>
                      <a:cubicBezTo>
                        <a:pt x="239755" y="998398"/>
                        <a:pt x="242384" y="998690"/>
                        <a:pt x="244136" y="998106"/>
                      </a:cubicBezTo>
                      <a:cubicBezTo>
                        <a:pt x="245889" y="997521"/>
                        <a:pt x="247350" y="995477"/>
                        <a:pt x="248518" y="991972"/>
                      </a:cubicBezTo>
                      <a:cubicBezTo>
                        <a:pt x="252023" y="981456"/>
                        <a:pt x="255528" y="967727"/>
                        <a:pt x="259034" y="950785"/>
                      </a:cubicBezTo>
                      <a:cubicBezTo>
                        <a:pt x="262539" y="933844"/>
                        <a:pt x="264876" y="920115"/>
                        <a:pt x="266044" y="909599"/>
                      </a:cubicBezTo>
                      <a:lnTo>
                        <a:pt x="274807" y="867537"/>
                      </a:lnTo>
                      <a:cubicBezTo>
                        <a:pt x="284154" y="830148"/>
                        <a:pt x="284154" y="816127"/>
                        <a:pt x="274807" y="825475"/>
                      </a:cubicBezTo>
                      <a:cubicBezTo>
                        <a:pt x="272470" y="828980"/>
                        <a:pt x="259034" y="837451"/>
                        <a:pt x="234497" y="850887"/>
                      </a:cubicBezTo>
                      <a:cubicBezTo>
                        <a:pt x="209961" y="864324"/>
                        <a:pt x="187761" y="875132"/>
                        <a:pt x="167898" y="883310"/>
                      </a:cubicBezTo>
                      <a:cubicBezTo>
                        <a:pt x="141025" y="896163"/>
                        <a:pt x="121747" y="906094"/>
                        <a:pt x="110063" y="913105"/>
                      </a:cubicBezTo>
                      <a:cubicBezTo>
                        <a:pt x="98379" y="920115"/>
                        <a:pt x="90200" y="925957"/>
                        <a:pt x="85526" y="930631"/>
                      </a:cubicBezTo>
                      <a:cubicBezTo>
                        <a:pt x="80853" y="935304"/>
                        <a:pt x="75595" y="937641"/>
                        <a:pt x="69753" y="937641"/>
                      </a:cubicBezTo>
                      <a:cubicBezTo>
                        <a:pt x="62742" y="937641"/>
                        <a:pt x="56316" y="935304"/>
                        <a:pt x="50474" y="930631"/>
                      </a:cubicBezTo>
                      <a:cubicBezTo>
                        <a:pt x="42295" y="925957"/>
                        <a:pt x="34701" y="922452"/>
                        <a:pt x="27690" y="920115"/>
                      </a:cubicBezTo>
                      <a:cubicBezTo>
                        <a:pt x="21848" y="918947"/>
                        <a:pt x="18343" y="917486"/>
                        <a:pt x="17175" y="915734"/>
                      </a:cubicBezTo>
                      <a:cubicBezTo>
                        <a:pt x="16006" y="913981"/>
                        <a:pt x="14254" y="908431"/>
                        <a:pt x="11917" y="899084"/>
                      </a:cubicBezTo>
                      <a:cubicBezTo>
                        <a:pt x="9580" y="883895"/>
                        <a:pt x="6659" y="873963"/>
                        <a:pt x="3154" y="869290"/>
                      </a:cubicBezTo>
                      <a:cubicBezTo>
                        <a:pt x="-351" y="863448"/>
                        <a:pt x="-935" y="859358"/>
                        <a:pt x="1401" y="857021"/>
                      </a:cubicBezTo>
                      <a:cubicBezTo>
                        <a:pt x="10749" y="847674"/>
                        <a:pt x="15422" y="839495"/>
                        <a:pt x="15422" y="832485"/>
                      </a:cubicBezTo>
                      <a:cubicBezTo>
                        <a:pt x="15422" y="827811"/>
                        <a:pt x="15714" y="824306"/>
                        <a:pt x="16299" y="821969"/>
                      </a:cubicBezTo>
                      <a:cubicBezTo>
                        <a:pt x="16883" y="819633"/>
                        <a:pt x="18927" y="817880"/>
                        <a:pt x="22433" y="816712"/>
                      </a:cubicBezTo>
                      <a:lnTo>
                        <a:pt x="34701" y="813206"/>
                      </a:lnTo>
                      <a:cubicBezTo>
                        <a:pt x="37038" y="813206"/>
                        <a:pt x="43756" y="807657"/>
                        <a:pt x="54856" y="796557"/>
                      </a:cubicBezTo>
                      <a:cubicBezTo>
                        <a:pt x="65956" y="785457"/>
                        <a:pt x="75595" y="775233"/>
                        <a:pt x="83774" y="765886"/>
                      </a:cubicBezTo>
                      <a:lnTo>
                        <a:pt x="117073" y="725576"/>
                      </a:lnTo>
                      <a:cubicBezTo>
                        <a:pt x="131094" y="709219"/>
                        <a:pt x="147159" y="688188"/>
                        <a:pt x="165270" y="662483"/>
                      </a:cubicBezTo>
                      <a:cubicBezTo>
                        <a:pt x="183380" y="636778"/>
                        <a:pt x="193019" y="621005"/>
                        <a:pt x="194187" y="615163"/>
                      </a:cubicBezTo>
                      <a:cubicBezTo>
                        <a:pt x="195356" y="611657"/>
                        <a:pt x="195064" y="609613"/>
                        <a:pt x="193311" y="609028"/>
                      </a:cubicBezTo>
                      <a:cubicBezTo>
                        <a:pt x="191559" y="608444"/>
                        <a:pt x="188345" y="608736"/>
                        <a:pt x="183672" y="609905"/>
                      </a:cubicBezTo>
                      <a:cubicBezTo>
                        <a:pt x="175493" y="609905"/>
                        <a:pt x="167898" y="612242"/>
                        <a:pt x="160888" y="616915"/>
                      </a:cubicBezTo>
                      <a:cubicBezTo>
                        <a:pt x="151541" y="619252"/>
                        <a:pt x="145115" y="619836"/>
                        <a:pt x="141609" y="618668"/>
                      </a:cubicBezTo>
                      <a:lnTo>
                        <a:pt x="106557" y="615163"/>
                      </a:lnTo>
                      <a:cubicBezTo>
                        <a:pt x="91368" y="613994"/>
                        <a:pt x="80853" y="612534"/>
                        <a:pt x="75011" y="610781"/>
                      </a:cubicBezTo>
                      <a:cubicBezTo>
                        <a:pt x="69169" y="609028"/>
                        <a:pt x="63327" y="604647"/>
                        <a:pt x="57485" y="597637"/>
                      </a:cubicBezTo>
                      <a:cubicBezTo>
                        <a:pt x="51643" y="590626"/>
                        <a:pt x="42295" y="576021"/>
                        <a:pt x="29443" y="553822"/>
                      </a:cubicBezTo>
                      <a:cubicBezTo>
                        <a:pt x="15422" y="528117"/>
                        <a:pt x="10749" y="513512"/>
                        <a:pt x="15422" y="510007"/>
                      </a:cubicBezTo>
                      <a:lnTo>
                        <a:pt x="18927" y="510007"/>
                      </a:lnTo>
                      <a:cubicBezTo>
                        <a:pt x="28275" y="510007"/>
                        <a:pt x="35869" y="510591"/>
                        <a:pt x="41711" y="511759"/>
                      </a:cubicBezTo>
                      <a:cubicBezTo>
                        <a:pt x="55732" y="514096"/>
                        <a:pt x="65079" y="515264"/>
                        <a:pt x="69753" y="515264"/>
                      </a:cubicBezTo>
                      <a:cubicBezTo>
                        <a:pt x="86110" y="515264"/>
                        <a:pt x="109478" y="508838"/>
                        <a:pt x="139857" y="495986"/>
                      </a:cubicBezTo>
                      <a:cubicBezTo>
                        <a:pt x="158551" y="488975"/>
                        <a:pt x="186301" y="476999"/>
                        <a:pt x="223105" y="460057"/>
                      </a:cubicBezTo>
                      <a:cubicBezTo>
                        <a:pt x="259910" y="443116"/>
                        <a:pt x="280649" y="432892"/>
                        <a:pt x="285323" y="429387"/>
                      </a:cubicBezTo>
                      <a:cubicBezTo>
                        <a:pt x="287659" y="427050"/>
                        <a:pt x="285030" y="423545"/>
                        <a:pt x="277436" y="418871"/>
                      </a:cubicBezTo>
                      <a:cubicBezTo>
                        <a:pt x="269841" y="414198"/>
                        <a:pt x="261955" y="411277"/>
                        <a:pt x="253776" y="410108"/>
                      </a:cubicBezTo>
                      <a:cubicBezTo>
                        <a:pt x="232745" y="404266"/>
                        <a:pt x="218140" y="399301"/>
                        <a:pt x="209961" y="395211"/>
                      </a:cubicBezTo>
                      <a:cubicBezTo>
                        <a:pt x="201782" y="391122"/>
                        <a:pt x="196524" y="385280"/>
                        <a:pt x="194187" y="377685"/>
                      </a:cubicBezTo>
                      <a:cubicBezTo>
                        <a:pt x="191851" y="370091"/>
                        <a:pt x="190098" y="356362"/>
                        <a:pt x="188930" y="336499"/>
                      </a:cubicBezTo>
                      <a:lnTo>
                        <a:pt x="187177" y="301447"/>
                      </a:lnTo>
                      <a:lnTo>
                        <a:pt x="197693" y="283921"/>
                      </a:lnTo>
                      <a:cubicBezTo>
                        <a:pt x="208208" y="271069"/>
                        <a:pt x="231576" y="245364"/>
                        <a:pt x="267797" y="206807"/>
                      </a:cubicBezTo>
                      <a:cubicBezTo>
                        <a:pt x="289996" y="184607"/>
                        <a:pt x="306062" y="167957"/>
                        <a:pt x="315993" y="156858"/>
                      </a:cubicBezTo>
                      <a:cubicBezTo>
                        <a:pt x="325925" y="145758"/>
                        <a:pt x="332059" y="139039"/>
                        <a:pt x="334395" y="136703"/>
                      </a:cubicBezTo>
                      <a:lnTo>
                        <a:pt x="364190" y="98146"/>
                      </a:lnTo>
                      <a:cubicBezTo>
                        <a:pt x="373537" y="86461"/>
                        <a:pt x="379671" y="77698"/>
                        <a:pt x="382592" y="71856"/>
                      </a:cubicBezTo>
                      <a:cubicBezTo>
                        <a:pt x="385513" y="66014"/>
                        <a:pt x="386389" y="60757"/>
                        <a:pt x="385221" y="56083"/>
                      </a:cubicBezTo>
                      <a:lnTo>
                        <a:pt x="383468" y="28042"/>
                      </a:lnTo>
                      <a:cubicBezTo>
                        <a:pt x="384637" y="19863"/>
                        <a:pt x="384052" y="12852"/>
                        <a:pt x="381716" y="7010"/>
                      </a:cubicBezTo>
                      <a:cubicBezTo>
                        <a:pt x="378210" y="2337"/>
                        <a:pt x="378210" y="0"/>
                        <a:pt x="3817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4F80C997-019C-3C52-6E67-AA4D3B5A5E71}"/>
                    </a:ext>
                  </a:extLst>
                </p:cNvPr>
                <p:cNvSpPr txBox="1"/>
                <p:nvPr/>
              </p:nvSpPr>
              <p:spPr>
                <a:xfrm>
                  <a:off x="5530594" y="1744943"/>
                  <a:ext cx="453923" cy="43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923" h="438150">
                      <a:moveTo>
                        <a:pt x="264643" y="0"/>
                      </a:moveTo>
                      <a:cubicBezTo>
                        <a:pt x="271653" y="0"/>
                        <a:pt x="281292" y="0"/>
                        <a:pt x="293560" y="0"/>
                      </a:cubicBezTo>
                      <a:cubicBezTo>
                        <a:pt x="305829" y="0"/>
                        <a:pt x="315760" y="1461"/>
                        <a:pt x="323355" y="4382"/>
                      </a:cubicBezTo>
                      <a:cubicBezTo>
                        <a:pt x="330949" y="7303"/>
                        <a:pt x="340004" y="11684"/>
                        <a:pt x="350520" y="17526"/>
                      </a:cubicBezTo>
                      <a:lnTo>
                        <a:pt x="394335" y="40310"/>
                      </a:lnTo>
                      <a:cubicBezTo>
                        <a:pt x="407187" y="50826"/>
                        <a:pt x="423545" y="70104"/>
                        <a:pt x="443408" y="98146"/>
                      </a:cubicBezTo>
                      <a:cubicBezTo>
                        <a:pt x="450418" y="108662"/>
                        <a:pt x="453923" y="119177"/>
                        <a:pt x="453923" y="129693"/>
                      </a:cubicBezTo>
                      <a:cubicBezTo>
                        <a:pt x="453923" y="149556"/>
                        <a:pt x="442823" y="168834"/>
                        <a:pt x="420624" y="187529"/>
                      </a:cubicBezTo>
                      <a:cubicBezTo>
                        <a:pt x="389077" y="215570"/>
                        <a:pt x="364541" y="234265"/>
                        <a:pt x="347015" y="243612"/>
                      </a:cubicBezTo>
                      <a:cubicBezTo>
                        <a:pt x="332994" y="250622"/>
                        <a:pt x="321894" y="258217"/>
                        <a:pt x="313715" y="266396"/>
                      </a:cubicBezTo>
                      <a:lnTo>
                        <a:pt x="303200" y="273406"/>
                      </a:lnTo>
                      <a:lnTo>
                        <a:pt x="313715" y="283922"/>
                      </a:lnTo>
                      <a:cubicBezTo>
                        <a:pt x="320726" y="293269"/>
                        <a:pt x="325399" y="300571"/>
                        <a:pt x="327736" y="305829"/>
                      </a:cubicBezTo>
                      <a:cubicBezTo>
                        <a:pt x="330073" y="311087"/>
                        <a:pt x="330657" y="318390"/>
                        <a:pt x="329489" y="327737"/>
                      </a:cubicBezTo>
                      <a:cubicBezTo>
                        <a:pt x="327152" y="340589"/>
                        <a:pt x="324231" y="348768"/>
                        <a:pt x="320726" y="352273"/>
                      </a:cubicBezTo>
                      <a:cubicBezTo>
                        <a:pt x="317220" y="355778"/>
                        <a:pt x="307873" y="358115"/>
                        <a:pt x="292684" y="359284"/>
                      </a:cubicBezTo>
                      <a:cubicBezTo>
                        <a:pt x="244780" y="362789"/>
                        <a:pt x="212064" y="369799"/>
                        <a:pt x="194538" y="380315"/>
                      </a:cubicBezTo>
                      <a:cubicBezTo>
                        <a:pt x="185191" y="387325"/>
                        <a:pt x="180518" y="390830"/>
                        <a:pt x="180518" y="390830"/>
                      </a:cubicBezTo>
                      <a:cubicBezTo>
                        <a:pt x="180518" y="393167"/>
                        <a:pt x="175844" y="396965"/>
                        <a:pt x="166497" y="402222"/>
                      </a:cubicBezTo>
                      <a:cubicBezTo>
                        <a:pt x="157150" y="407480"/>
                        <a:pt x="150723" y="410109"/>
                        <a:pt x="147218" y="410109"/>
                      </a:cubicBezTo>
                      <a:cubicBezTo>
                        <a:pt x="143713" y="410109"/>
                        <a:pt x="136703" y="414198"/>
                        <a:pt x="126187" y="422377"/>
                      </a:cubicBezTo>
                      <a:cubicBezTo>
                        <a:pt x="112166" y="429388"/>
                        <a:pt x="103987" y="432893"/>
                        <a:pt x="101651" y="432893"/>
                      </a:cubicBezTo>
                      <a:cubicBezTo>
                        <a:pt x="96977" y="432893"/>
                        <a:pt x="93472" y="434061"/>
                        <a:pt x="91135" y="436398"/>
                      </a:cubicBezTo>
                      <a:cubicBezTo>
                        <a:pt x="87630" y="438735"/>
                        <a:pt x="84709" y="438735"/>
                        <a:pt x="82372" y="436398"/>
                      </a:cubicBezTo>
                      <a:cubicBezTo>
                        <a:pt x="80035" y="435230"/>
                        <a:pt x="71564" y="424130"/>
                        <a:pt x="56959" y="403099"/>
                      </a:cubicBezTo>
                      <a:cubicBezTo>
                        <a:pt x="42354" y="382067"/>
                        <a:pt x="32715" y="366878"/>
                        <a:pt x="28041" y="357531"/>
                      </a:cubicBezTo>
                      <a:cubicBezTo>
                        <a:pt x="28041" y="354026"/>
                        <a:pt x="26289" y="350521"/>
                        <a:pt x="22784" y="347015"/>
                      </a:cubicBezTo>
                      <a:cubicBezTo>
                        <a:pt x="19278" y="344679"/>
                        <a:pt x="16357" y="335916"/>
                        <a:pt x="14021" y="320726"/>
                      </a:cubicBezTo>
                      <a:cubicBezTo>
                        <a:pt x="14021" y="305537"/>
                        <a:pt x="12268" y="289180"/>
                        <a:pt x="8763" y="271654"/>
                      </a:cubicBezTo>
                      <a:cubicBezTo>
                        <a:pt x="2921" y="210897"/>
                        <a:pt x="0" y="172924"/>
                        <a:pt x="0" y="157734"/>
                      </a:cubicBezTo>
                      <a:cubicBezTo>
                        <a:pt x="0" y="137872"/>
                        <a:pt x="2921" y="114504"/>
                        <a:pt x="8763" y="87630"/>
                      </a:cubicBezTo>
                      <a:cubicBezTo>
                        <a:pt x="9931" y="82957"/>
                        <a:pt x="11392" y="80036"/>
                        <a:pt x="13144" y="78867"/>
                      </a:cubicBezTo>
                      <a:cubicBezTo>
                        <a:pt x="14897" y="77699"/>
                        <a:pt x="18110" y="77115"/>
                        <a:pt x="22784" y="77115"/>
                      </a:cubicBezTo>
                      <a:lnTo>
                        <a:pt x="33299" y="77115"/>
                      </a:lnTo>
                      <a:lnTo>
                        <a:pt x="35052" y="119177"/>
                      </a:lnTo>
                      <a:cubicBezTo>
                        <a:pt x="37389" y="154229"/>
                        <a:pt x="39725" y="174676"/>
                        <a:pt x="42062" y="180518"/>
                      </a:cubicBezTo>
                      <a:cubicBezTo>
                        <a:pt x="46736" y="195708"/>
                        <a:pt x="52286" y="211773"/>
                        <a:pt x="58712" y="228715"/>
                      </a:cubicBezTo>
                      <a:cubicBezTo>
                        <a:pt x="65138" y="245657"/>
                        <a:pt x="71272" y="259385"/>
                        <a:pt x="77114" y="269901"/>
                      </a:cubicBezTo>
                      <a:cubicBezTo>
                        <a:pt x="81788" y="276911"/>
                        <a:pt x="84125" y="282753"/>
                        <a:pt x="84125" y="287427"/>
                      </a:cubicBezTo>
                      <a:cubicBezTo>
                        <a:pt x="85293" y="290932"/>
                        <a:pt x="86461" y="293269"/>
                        <a:pt x="87630" y="294437"/>
                      </a:cubicBezTo>
                      <a:cubicBezTo>
                        <a:pt x="88798" y="295606"/>
                        <a:pt x="91719" y="295606"/>
                        <a:pt x="96393" y="294437"/>
                      </a:cubicBezTo>
                      <a:cubicBezTo>
                        <a:pt x="97561" y="294437"/>
                        <a:pt x="103987" y="291516"/>
                        <a:pt x="115671" y="285674"/>
                      </a:cubicBezTo>
                      <a:cubicBezTo>
                        <a:pt x="123850" y="279832"/>
                        <a:pt x="130861" y="276911"/>
                        <a:pt x="136703" y="276911"/>
                      </a:cubicBezTo>
                      <a:cubicBezTo>
                        <a:pt x="141376" y="276911"/>
                        <a:pt x="145466" y="274575"/>
                        <a:pt x="148971" y="269901"/>
                      </a:cubicBezTo>
                      <a:cubicBezTo>
                        <a:pt x="151308" y="266396"/>
                        <a:pt x="154229" y="264643"/>
                        <a:pt x="157734" y="264643"/>
                      </a:cubicBezTo>
                      <a:cubicBezTo>
                        <a:pt x="160071" y="264643"/>
                        <a:pt x="162992" y="262891"/>
                        <a:pt x="166497" y="259385"/>
                      </a:cubicBezTo>
                      <a:cubicBezTo>
                        <a:pt x="166497" y="258217"/>
                        <a:pt x="167081" y="257049"/>
                        <a:pt x="168249" y="255880"/>
                      </a:cubicBezTo>
                      <a:cubicBezTo>
                        <a:pt x="169418" y="254712"/>
                        <a:pt x="171170" y="254128"/>
                        <a:pt x="173507" y="254128"/>
                      </a:cubicBezTo>
                      <a:cubicBezTo>
                        <a:pt x="174676" y="254128"/>
                        <a:pt x="176136" y="253543"/>
                        <a:pt x="177889" y="252375"/>
                      </a:cubicBezTo>
                      <a:cubicBezTo>
                        <a:pt x="179641" y="251206"/>
                        <a:pt x="181102" y="249454"/>
                        <a:pt x="182270" y="247117"/>
                      </a:cubicBezTo>
                      <a:cubicBezTo>
                        <a:pt x="185776" y="241275"/>
                        <a:pt x="189281" y="238354"/>
                        <a:pt x="192786" y="238354"/>
                      </a:cubicBezTo>
                      <a:cubicBezTo>
                        <a:pt x="196291" y="238354"/>
                        <a:pt x="198044" y="237186"/>
                        <a:pt x="198044" y="234849"/>
                      </a:cubicBezTo>
                      <a:cubicBezTo>
                        <a:pt x="198044" y="234849"/>
                        <a:pt x="202717" y="229007"/>
                        <a:pt x="212064" y="217323"/>
                      </a:cubicBezTo>
                      <a:cubicBezTo>
                        <a:pt x="220243" y="209144"/>
                        <a:pt x="225501" y="202718"/>
                        <a:pt x="227838" y="198044"/>
                      </a:cubicBezTo>
                      <a:cubicBezTo>
                        <a:pt x="227838" y="194539"/>
                        <a:pt x="230175" y="192787"/>
                        <a:pt x="234848" y="192787"/>
                      </a:cubicBezTo>
                      <a:cubicBezTo>
                        <a:pt x="236017" y="192787"/>
                        <a:pt x="240106" y="189281"/>
                        <a:pt x="247116" y="182271"/>
                      </a:cubicBezTo>
                      <a:lnTo>
                        <a:pt x="255879" y="170003"/>
                      </a:lnTo>
                      <a:lnTo>
                        <a:pt x="262890" y="159487"/>
                      </a:lnTo>
                      <a:cubicBezTo>
                        <a:pt x="266395" y="153645"/>
                        <a:pt x="269900" y="150724"/>
                        <a:pt x="273405" y="150724"/>
                      </a:cubicBezTo>
                      <a:cubicBezTo>
                        <a:pt x="275742" y="150724"/>
                        <a:pt x="279832" y="146343"/>
                        <a:pt x="285674" y="137580"/>
                      </a:cubicBezTo>
                      <a:cubicBezTo>
                        <a:pt x="291516" y="128817"/>
                        <a:pt x="294437" y="122683"/>
                        <a:pt x="294437" y="119177"/>
                      </a:cubicBezTo>
                      <a:cubicBezTo>
                        <a:pt x="294437" y="118009"/>
                        <a:pt x="299110" y="110414"/>
                        <a:pt x="308457" y="96393"/>
                      </a:cubicBezTo>
                      <a:cubicBezTo>
                        <a:pt x="316636" y="85878"/>
                        <a:pt x="320726" y="79452"/>
                        <a:pt x="320726" y="77115"/>
                      </a:cubicBezTo>
                      <a:cubicBezTo>
                        <a:pt x="320726" y="73610"/>
                        <a:pt x="303200" y="71857"/>
                        <a:pt x="268148" y="71857"/>
                      </a:cubicBezTo>
                      <a:cubicBezTo>
                        <a:pt x="233096" y="71857"/>
                        <a:pt x="210312" y="74194"/>
                        <a:pt x="199796" y="78867"/>
                      </a:cubicBezTo>
                      <a:cubicBezTo>
                        <a:pt x="191617" y="81204"/>
                        <a:pt x="183731" y="85294"/>
                        <a:pt x="176136" y="91136"/>
                      </a:cubicBezTo>
                      <a:cubicBezTo>
                        <a:pt x="168542" y="96978"/>
                        <a:pt x="163576" y="102236"/>
                        <a:pt x="161239" y="106909"/>
                      </a:cubicBezTo>
                      <a:cubicBezTo>
                        <a:pt x="161239" y="108077"/>
                        <a:pt x="159486" y="108662"/>
                        <a:pt x="155981" y="108662"/>
                      </a:cubicBezTo>
                      <a:cubicBezTo>
                        <a:pt x="151308" y="108662"/>
                        <a:pt x="144005" y="106909"/>
                        <a:pt x="134074" y="103404"/>
                      </a:cubicBezTo>
                      <a:cubicBezTo>
                        <a:pt x="124142" y="99899"/>
                        <a:pt x="115087" y="95809"/>
                        <a:pt x="106908" y="91136"/>
                      </a:cubicBezTo>
                      <a:cubicBezTo>
                        <a:pt x="96393" y="82957"/>
                        <a:pt x="88798" y="73026"/>
                        <a:pt x="84125" y="61341"/>
                      </a:cubicBezTo>
                      <a:lnTo>
                        <a:pt x="87630" y="59589"/>
                      </a:lnTo>
                      <a:cubicBezTo>
                        <a:pt x="91135" y="59589"/>
                        <a:pt x="92888" y="58420"/>
                        <a:pt x="92888" y="56084"/>
                      </a:cubicBezTo>
                      <a:cubicBezTo>
                        <a:pt x="92888" y="53747"/>
                        <a:pt x="103111" y="47321"/>
                        <a:pt x="123558" y="36805"/>
                      </a:cubicBezTo>
                      <a:cubicBezTo>
                        <a:pt x="144005" y="26289"/>
                        <a:pt x="156565" y="21032"/>
                        <a:pt x="161239" y="21032"/>
                      </a:cubicBezTo>
                      <a:lnTo>
                        <a:pt x="184023" y="14021"/>
                      </a:lnTo>
                      <a:lnTo>
                        <a:pt x="226085" y="3506"/>
                      </a:lnTo>
                      <a:cubicBezTo>
                        <a:pt x="240106" y="1169"/>
                        <a:pt x="252958" y="0"/>
                        <a:pt x="2646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  <p:sp>
              <p:nvSpPr>
                <p:cNvPr id="53" name="文本框 52">
                  <a:extLst>
                    <a:ext uri="{FF2B5EF4-FFF2-40B4-BE49-F238E27FC236}">
                      <a16:creationId xmlns:a16="http://schemas.microsoft.com/office/drawing/2014/main" id="{9D526A93-8EEA-AA61-BC10-AFA75997AA74}"/>
                    </a:ext>
                  </a:extLst>
                </p:cNvPr>
                <p:cNvSpPr txBox="1"/>
                <p:nvPr/>
              </p:nvSpPr>
              <p:spPr>
                <a:xfrm>
                  <a:off x="5443549" y="2188351"/>
                  <a:ext cx="633856" cy="7886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3856" h="788670">
                      <a:moveTo>
                        <a:pt x="274573" y="0"/>
                      </a:moveTo>
                      <a:cubicBezTo>
                        <a:pt x="280415" y="0"/>
                        <a:pt x="285089" y="1753"/>
                        <a:pt x="288594" y="5258"/>
                      </a:cubicBezTo>
                      <a:cubicBezTo>
                        <a:pt x="289762" y="6427"/>
                        <a:pt x="302031" y="12269"/>
                        <a:pt x="325398" y="22784"/>
                      </a:cubicBezTo>
                      <a:cubicBezTo>
                        <a:pt x="344093" y="29795"/>
                        <a:pt x="356945" y="35637"/>
                        <a:pt x="363956" y="40310"/>
                      </a:cubicBezTo>
                      <a:cubicBezTo>
                        <a:pt x="374471" y="48489"/>
                        <a:pt x="380897" y="59881"/>
                        <a:pt x="383234" y="74486"/>
                      </a:cubicBezTo>
                      <a:cubicBezTo>
                        <a:pt x="385571" y="89091"/>
                        <a:pt x="386739" y="122682"/>
                        <a:pt x="386739" y="175260"/>
                      </a:cubicBezTo>
                      <a:lnTo>
                        <a:pt x="386739" y="257633"/>
                      </a:lnTo>
                      <a:lnTo>
                        <a:pt x="397255" y="275159"/>
                      </a:lnTo>
                      <a:cubicBezTo>
                        <a:pt x="406602" y="286843"/>
                        <a:pt x="411276" y="292685"/>
                        <a:pt x="411276" y="292685"/>
                      </a:cubicBezTo>
                      <a:cubicBezTo>
                        <a:pt x="413613" y="292685"/>
                        <a:pt x="422960" y="298527"/>
                        <a:pt x="439317" y="310211"/>
                      </a:cubicBezTo>
                      <a:cubicBezTo>
                        <a:pt x="455675" y="321895"/>
                        <a:pt x="466775" y="331242"/>
                        <a:pt x="472617" y="338252"/>
                      </a:cubicBezTo>
                      <a:cubicBezTo>
                        <a:pt x="484301" y="349936"/>
                        <a:pt x="490143" y="362789"/>
                        <a:pt x="490143" y="376809"/>
                      </a:cubicBezTo>
                      <a:cubicBezTo>
                        <a:pt x="490143" y="383820"/>
                        <a:pt x="488974" y="389662"/>
                        <a:pt x="486638" y="394335"/>
                      </a:cubicBezTo>
                      <a:cubicBezTo>
                        <a:pt x="483132" y="401346"/>
                        <a:pt x="475538" y="410985"/>
                        <a:pt x="463854" y="423253"/>
                      </a:cubicBezTo>
                      <a:cubicBezTo>
                        <a:pt x="452170" y="435522"/>
                        <a:pt x="445159" y="441656"/>
                        <a:pt x="442823" y="441656"/>
                      </a:cubicBezTo>
                      <a:lnTo>
                        <a:pt x="430554" y="448666"/>
                      </a:lnTo>
                      <a:cubicBezTo>
                        <a:pt x="424713" y="454508"/>
                        <a:pt x="415949" y="460350"/>
                        <a:pt x="404265" y="466192"/>
                      </a:cubicBezTo>
                      <a:cubicBezTo>
                        <a:pt x="393750" y="472034"/>
                        <a:pt x="384403" y="480213"/>
                        <a:pt x="376224" y="490728"/>
                      </a:cubicBezTo>
                      <a:cubicBezTo>
                        <a:pt x="371550" y="498907"/>
                        <a:pt x="366000" y="505918"/>
                        <a:pt x="359574" y="511760"/>
                      </a:cubicBezTo>
                      <a:cubicBezTo>
                        <a:pt x="353148" y="517602"/>
                        <a:pt x="343509" y="524612"/>
                        <a:pt x="330656" y="532791"/>
                      </a:cubicBezTo>
                      <a:cubicBezTo>
                        <a:pt x="315467" y="544475"/>
                        <a:pt x="305536" y="553238"/>
                        <a:pt x="300862" y="559080"/>
                      </a:cubicBezTo>
                      <a:lnTo>
                        <a:pt x="292099" y="569595"/>
                      </a:lnTo>
                      <a:lnTo>
                        <a:pt x="321893" y="566090"/>
                      </a:lnTo>
                      <a:cubicBezTo>
                        <a:pt x="342924" y="563753"/>
                        <a:pt x="372135" y="562585"/>
                        <a:pt x="409523" y="562585"/>
                      </a:cubicBezTo>
                      <a:lnTo>
                        <a:pt x="477875" y="560832"/>
                      </a:lnTo>
                      <a:cubicBezTo>
                        <a:pt x="483717" y="558496"/>
                        <a:pt x="490143" y="559080"/>
                        <a:pt x="497153" y="562585"/>
                      </a:cubicBezTo>
                      <a:cubicBezTo>
                        <a:pt x="501827" y="566090"/>
                        <a:pt x="510590" y="570180"/>
                        <a:pt x="523442" y="574853"/>
                      </a:cubicBezTo>
                      <a:cubicBezTo>
                        <a:pt x="535126" y="579527"/>
                        <a:pt x="553236" y="592963"/>
                        <a:pt x="577773" y="615163"/>
                      </a:cubicBezTo>
                      <a:cubicBezTo>
                        <a:pt x="602309" y="637363"/>
                        <a:pt x="619251" y="655473"/>
                        <a:pt x="628598" y="669494"/>
                      </a:cubicBezTo>
                      <a:cubicBezTo>
                        <a:pt x="632103" y="674167"/>
                        <a:pt x="633856" y="678841"/>
                        <a:pt x="633856" y="683514"/>
                      </a:cubicBezTo>
                      <a:cubicBezTo>
                        <a:pt x="633856" y="688188"/>
                        <a:pt x="628014" y="696367"/>
                        <a:pt x="616330" y="708051"/>
                      </a:cubicBezTo>
                      <a:cubicBezTo>
                        <a:pt x="608151" y="717398"/>
                        <a:pt x="599680" y="723532"/>
                        <a:pt x="590917" y="726453"/>
                      </a:cubicBezTo>
                      <a:cubicBezTo>
                        <a:pt x="582154" y="729374"/>
                        <a:pt x="568426" y="731419"/>
                        <a:pt x="549731" y="732587"/>
                      </a:cubicBezTo>
                      <a:cubicBezTo>
                        <a:pt x="533374" y="732587"/>
                        <a:pt x="522858" y="734924"/>
                        <a:pt x="518184" y="739598"/>
                      </a:cubicBezTo>
                      <a:cubicBezTo>
                        <a:pt x="512343" y="744271"/>
                        <a:pt x="507085" y="744271"/>
                        <a:pt x="502411" y="739598"/>
                      </a:cubicBezTo>
                      <a:cubicBezTo>
                        <a:pt x="498906" y="736092"/>
                        <a:pt x="493064" y="734340"/>
                        <a:pt x="484885" y="734340"/>
                      </a:cubicBezTo>
                      <a:cubicBezTo>
                        <a:pt x="467359" y="734340"/>
                        <a:pt x="446328" y="739598"/>
                        <a:pt x="421792" y="750113"/>
                      </a:cubicBezTo>
                      <a:lnTo>
                        <a:pt x="399008" y="758876"/>
                      </a:lnTo>
                      <a:cubicBezTo>
                        <a:pt x="390829" y="763550"/>
                        <a:pt x="381482" y="765887"/>
                        <a:pt x="370966" y="765887"/>
                      </a:cubicBezTo>
                      <a:cubicBezTo>
                        <a:pt x="363956" y="765887"/>
                        <a:pt x="352856" y="767931"/>
                        <a:pt x="337667" y="772021"/>
                      </a:cubicBezTo>
                      <a:cubicBezTo>
                        <a:pt x="322477" y="776110"/>
                        <a:pt x="312546" y="779907"/>
                        <a:pt x="307872" y="783413"/>
                      </a:cubicBezTo>
                      <a:lnTo>
                        <a:pt x="283336" y="786918"/>
                      </a:lnTo>
                      <a:lnTo>
                        <a:pt x="262305" y="788670"/>
                      </a:lnTo>
                      <a:lnTo>
                        <a:pt x="264057" y="779907"/>
                      </a:lnTo>
                      <a:cubicBezTo>
                        <a:pt x="264057" y="774065"/>
                        <a:pt x="266978" y="767055"/>
                        <a:pt x="272821" y="758876"/>
                      </a:cubicBezTo>
                      <a:lnTo>
                        <a:pt x="281583" y="748361"/>
                      </a:lnTo>
                      <a:lnTo>
                        <a:pt x="251789" y="751866"/>
                      </a:lnTo>
                      <a:cubicBezTo>
                        <a:pt x="244779" y="753034"/>
                        <a:pt x="235432" y="753618"/>
                        <a:pt x="223748" y="753618"/>
                      </a:cubicBezTo>
                      <a:cubicBezTo>
                        <a:pt x="205053" y="753618"/>
                        <a:pt x="188988" y="750989"/>
                        <a:pt x="175551" y="745732"/>
                      </a:cubicBezTo>
                      <a:cubicBezTo>
                        <a:pt x="162114" y="740474"/>
                        <a:pt x="146633" y="730835"/>
                        <a:pt x="129107" y="716814"/>
                      </a:cubicBezTo>
                      <a:cubicBezTo>
                        <a:pt x="119760" y="709803"/>
                        <a:pt x="111581" y="700164"/>
                        <a:pt x="104571" y="687896"/>
                      </a:cubicBezTo>
                      <a:cubicBezTo>
                        <a:pt x="97560" y="675628"/>
                        <a:pt x="92887" y="663652"/>
                        <a:pt x="90550" y="651968"/>
                      </a:cubicBezTo>
                      <a:cubicBezTo>
                        <a:pt x="90550" y="648462"/>
                        <a:pt x="86461" y="637363"/>
                        <a:pt x="78282" y="618668"/>
                      </a:cubicBezTo>
                      <a:cubicBezTo>
                        <a:pt x="70103" y="605816"/>
                        <a:pt x="66014" y="594132"/>
                        <a:pt x="66014" y="583616"/>
                      </a:cubicBezTo>
                      <a:cubicBezTo>
                        <a:pt x="66014" y="575437"/>
                        <a:pt x="68935" y="567259"/>
                        <a:pt x="74777" y="559080"/>
                      </a:cubicBezTo>
                      <a:cubicBezTo>
                        <a:pt x="80619" y="550901"/>
                        <a:pt x="90550" y="539801"/>
                        <a:pt x="104571" y="525780"/>
                      </a:cubicBezTo>
                      <a:cubicBezTo>
                        <a:pt x="126770" y="501244"/>
                        <a:pt x="137870" y="488976"/>
                        <a:pt x="137870" y="488976"/>
                      </a:cubicBezTo>
                      <a:cubicBezTo>
                        <a:pt x="137870" y="487807"/>
                        <a:pt x="133197" y="484886"/>
                        <a:pt x="123849" y="480213"/>
                      </a:cubicBezTo>
                      <a:cubicBezTo>
                        <a:pt x="114502" y="477876"/>
                        <a:pt x="103110" y="472618"/>
                        <a:pt x="89674" y="464439"/>
                      </a:cubicBezTo>
                      <a:cubicBezTo>
                        <a:pt x="76237" y="456261"/>
                        <a:pt x="65429" y="448082"/>
                        <a:pt x="57251" y="439903"/>
                      </a:cubicBezTo>
                      <a:cubicBezTo>
                        <a:pt x="51409" y="435229"/>
                        <a:pt x="43230" y="424714"/>
                        <a:pt x="32714" y="408356"/>
                      </a:cubicBezTo>
                      <a:cubicBezTo>
                        <a:pt x="22199" y="391999"/>
                        <a:pt x="12851" y="376225"/>
                        <a:pt x="4673" y="361036"/>
                      </a:cubicBezTo>
                      <a:cubicBezTo>
                        <a:pt x="-1" y="351689"/>
                        <a:pt x="-1169" y="345263"/>
                        <a:pt x="1167" y="341757"/>
                      </a:cubicBezTo>
                      <a:cubicBezTo>
                        <a:pt x="3504" y="339421"/>
                        <a:pt x="5841" y="338252"/>
                        <a:pt x="8178" y="338252"/>
                      </a:cubicBezTo>
                      <a:cubicBezTo>
                        <a:pt x="14020" y="338252"/>
                        <a:pt x="18109" y="341173"/>
                        <a:pt x="20446" y="347015"/>
                      </a:cubicBezTo>
                      <a:cubicBezTo>
                        <a:pt x="21614" y="349352"/>
                        <a:pt x="23075" y="351689"/>
                        <a:pt x="24827" y="354026"/>
                      </a:cubicBezTo>
                      <a:cubicBezTo>
                        <a:pt x="26580" y="356362"/>
                        <a:pt x="28041" y="357531"/>
                        <a:pt x="29209" y="357531"/>
                      </a:cubicBezTo>
                      <a:cubicBezTo>
                        <a:pt x="33883" y="357531"/>
                        <a:pt x="38556" y="359868"/>
                        <a:pt x="43230" y="364541"/>
                      </a:cubicBezTo>
                      <a:cubicBezTo>
                        <a:pt x="47903" y="369215"/>
                        <a:pt x="57251" y="372720"/>
                        <a:pt x="71271" y="375057"/>
                      </a:cubicBezTo>
                      <a:cubicBezTo>
                        <a:pt x="75945" y="376225"/>
                        <a:pt x="82371" y="376809"/>
                        <a:pt x="90550" y="376809"/>
                      </a:cubicBezTo>
                      <a:cubicBezTo>
                        <a:pt x="104571" y="376809"/>
                        <a:pt x="132612" y="367462"/>
                        <a:pt x="174675" y="348768"/>
                      </a:cubicBezTo>
                      <a:cubicBezTo>
                        <a:pt x="189864" y="341757"/>
                        <a:pt x="201548" y="335915"/>
                        <a:pt x="209727" y="331242"/>
                      </a:cubicBezTo>
                      <a:cubicBezTo>
                        <a:pt x="217906" y="326568"/>
                        <a:pt x="222871" y="321895"/>
                        <a:pt x="224624" y="317221"/>
                      </a:cubicBezTo>
                      <a:cubicBezTo>
                        <a:pt x="226377" y="312547"/>
                        <a:pt x="229005" y="302032"/>
                        <a:pt x="232511" y="285674"/>
                      </a:cubicBezTo>
                      <a:cubicBezTo>
                        <a:pt x="234847" y="272822"/>
                        <a:pt x="236892" y="253835"/>
                        <a:pt x="238645" y="228715"/>
                      </a:cubicBezTo>
                      <a:cubicBezTo>
                        <a:pt x="240397" y="203594"/>
                        <a:pt x="240689" y="184023"/>
                        <a:pt x="239521" y="170003"/>
                      </a:cubicBezTo>
                      <a:cubicBezTo>
                        <a:pt x="238353" y="166497"/>
                        <a:pt x="237476" y="164161"/>
                        <a:pt x="236892" y="162992"/>
                      </a:cubicBezTo>
                      <a:cubicBezTo>
                        <a:pt x="236308" y="161824"/>
                        <a:pt x="236016" y="161240"/>
                        <a:pt x="236016" y="161240"/>
                      </a:cubicBezTo>
                      <a:cubicBezTo>
                        <a:pt x="234847" y="163576"/>
                        <a:pt x="231634" y="165913"/>
                        <a:pt x="226377" y="168250"/>
                      </a:cubicBezTo>
                      <a:cubicBezTo>
                        <a:pt x="221119" y="170587"/>
                        <a:pt x="214985" y="171755"/>
                        <a:pt x="207974" y="171755"/>
                      </a:cubicBezTo>
                      <a:cubicBezTo>
                        <a:pt x="196290" y="171755"/>
                        <a:pt x="186359" y="169418"/>
                        <a:pt x="178180" y="164745"/>
                      </a:cubicBezTo>
                      <a:cubicBezTo>
                        <a:pt x="171170" y="161240"/>
                        <a:pt x="159486" y="152769"/>
                        <a:pt x="143128" y="139332"/>
                      </a:cubicBezTo>
                      <a:cubicBezTo>
                        <a:pt x="126770" y="125895"/>
                        <a:pt x="118592" y="118009"/>
                        <a:pt x="118592" y="115672"/>
                      </a:cubicBezTo>
                      <a:cubicBezTo>
                        <a:pt x="118592" y="113335"/>
                        <a:pt x="112165" y="109246"/>
                        <a:pt x="99313" y="103404"/>
                      </a:cubicBezTo>
                      <a:lnTo>
                        <a:pt x="73024" y="87630"/>
                      </a:lnTo>
                      <a:cubicBezTo>
                        <a:pt x="67182" y="82957"/>
                        <a:pt x="66598" y="80036"/>
                        <a:pt x="71271" y="78867"/>
                      </a:cubicBezTo>
                      <a:lnTo>
                        <a:pt x="85292" y="70104"/>
                      </a:lnTo>
                      <a:cubicBezTo>
                        <a:pt x="89966" y="64262"/>
                        <a:pt x="100481" y="60757"/>
                        <a:pt x="116839" y="59589"/>
                      </a:cubicBezTo>
                      <a:cubicBezTo>
                        <a:pt x="129691" y="58420"/>
                        <a:pt x="143420" y="55791"/>
                        <a:pt x="158025" y="51702"/>
                      </a:cubicBezTo>
                      <a:cubicBezTo>
                        <a:pt x="172630" y="47613"/>
                        <a:pt x="182854" y="43231"/>
                        <a:pt x="188696" y="38558"/>
                      </a:cubicBezTo>
                      <a:cubicBezTo>
                        <a:pt x="200380" y="29210"/>
                        <a:pt x="217321" y="19863"/>
                        <a:pt x="239521" y="10516"/>
                      </a:cubicBezTo>
                      <a:cubicBezTo>
                        <a:pt x="254710" y="3506"/>
                        <a:pt x="266394" y="0"/>
                        <a:pt x="27457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1B5785E0-26C7-97D7-5480-8EF6152E41AB}"/>
                  </a:ext>
                </a:extLst>
              </p:cNvPr>
              <p:cNvGrpSpPr/>
              <p:nvPr/>
            </p:nvGrpSpPr>
            <p:grpSpPr>
              <a:xfrm>
                <a:off x="3467370" y="1786321"/>
                <a:ext cx="1382801" cy="1072007"/>
                <a:chOff x="3467370" y="1786321"/>
                <a:chExt cx="1382801" cy="1072007"/>
              </a:xfrm>
              <a:grpFill/>
            </p:grpSpPr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9F5B444C-4A00-DAD9-819F-B25156D47D94}"/>
                    </a:ext>
                  </a:extLst>
                </p:cNvPr>
                <p:cNvSpPr txBox="1"/>
                <p:nvPr/>
              </p:nvSpPr>
              <p:spPr>
                <a:xfrm>
                  <a:off x="3467370" y="1786321"/>
                  <a:ext cx="373303" cy="1072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03" h="1072007">
                      <a:moveTo>
                        <a:pt x="255003" y="292"/>
                      </a:moveTo>
                      <a:cubicBezTo>
                        <a:pt x="257924" y="-292"/>
                        <a:pt x="262305" y="0"/>
                        <a:pt x="268147" y="1168"/>
                      </a:cubicBezTo>
                      <a:cubicBezTo>
                        <a:pt x="282168" y="3505"/>
                        <a:pt x="297357" y="9931"/>
                        <a:pt x="313715" y="20447"/>
                      </a:cubicBezTo>
                      <a:cubicBezTo>
                        <a:pt x="326567" y="27457"/>
                        <a:pt x="335622" y="33299"/>
                        <a:pt x="340880" y="37973"/>
                      </a:cubicBezTo>
                      <a:cubicBezTo>
                        <a:pt x="346138" y="42647"/>
                        <a:pt x="349935" y="47904"/>
                        <a:pt x="352272" y="53747"/>
                      </a:cubicBezTo>
                      <a:cubicBezTo>
                        <a:pt x="352272" y="56083"/>
                        <a:pt x="355193" y="61925"/>
                        <a:pt x="361035" y="71273"/>
                      </a:cubicBezTo>
                      <a:cubicBezTo>
                        <a:pt x="369214" y="79451"/>
                        <a:pt x="373303" y="92304"/>
                        <a:pt x="373303" y="109830"/>
                      </a:cubicBezTo>
                      <a:cubicBezTo>
                        <a:pt x="373303" y="119177"/>
                        <a:pt x="371551" y="128524"/>
                        <a:pt x="368046" y="137871"/>
                      </a:cubicBezTo>
                      <a:cubicBezTo>
                        <a:pt x="364540" y="147218"/>
                        <a:pt x="360451" y="155397"/>
                        <a:pt x="355777" y="162408"/>
                      </a:cubicBezTo>
                      <a:cubicBezTo>
                        <a:pt x="351104" y="169418"/>
                        <a:pt x="344678" y="177597"/>
                        <a:pt x="336499" y="186944"/>
                      </a:cubicBezTo>
                      <a:cubicBezTo>
                        <a:pt x="310794" y="219659"/>
                        <a:pt x="295605" y="236017"/>
                        <a:pt x="290931" y="236017"/>
                      </a:cubicBezTo>
                      <a:cubicBezTo>
                        <a:pt x="287426" y="236017"/>
                        <a:pt x="280416" y="241275"/>
                        <a:pt x="269900" y="251790"/>
                      </a:cubicBezTo>
                      <a:lnTo>
                        <a:pt x="236601" y="279832"/>
                      </a:lnTo>
                      <a:cubicBezTo>
                        <a:pt x="229590" y="286842"/>
                        <a:pt x="226085" y="291516"/>
                        <a:pt x="226085" y="293853"/>
                      </a:cubicBezTo>
                      <a:cubicBezTo>
                        <a:pt x="226085" y="296189"/>
                        <a:pt x="229298" y="297650"/>
                        <a:pt x="235724" y="298234"/>
                      </a:cubicBezTo>
                      <a:cubicBezTo>
                        <a:pt x="242150" y="298818"/>
                        <a:pt x="251206" y="299111"/>
                        <a:pt x="262890" y="299111"/>
                      </a:cubicBezTo>
                      <a:cubicBezTo>
                        <a:pt x="283921" y="299111"/>
                        <a:pt x="299110" y="301447"/>
                        <a:pt x="308457" y="306121"/>
                      </a:cubicBezTo>
                      <a:cubicBezTo>
                        <a:pt x="317804" y="310795"/>
                        <a:pt x="325399" y="320726"/>
                        <a:pt x="331241" y="335915"/>
                      </a:cubicBezTo>
                      <a:cubicBezTo>
                        <a:pt x="334746" y="345262"/>
                        <a:pt x="335915" y="355778"/>
                        <a:pt x="334746" y="367462"/>
                      </a:cubicBezTo>
                      <a:cubicBezTo>
                        <a:pt x="332409" y="382651"/>
                        <a:pt x="325107" y="403974"/>
                        <a:pt x="312839" y="431432"/>
                      </a:cubicBezTo>
                      <a:cubicBezTo>
                        <a:pt x="300570" y="458889"/>
                        <a:pt x="286258" y="484886"/>
                        <a:pt x="269900" y="509423"/>
                      </a:cubicBezTo>
                      <a:cubicBezTo>
                        <a:pt x="259384" y="524612"/>
                        <a:pt x="251498" y="536004"/>
                        <a:pt x="246240" y="543598"/>
                      </a:cubicBezTo>
                      <a:cubicBezTo>
                        <a:pt x="240982" y="551193"/>
                        <a:pt x="238353" y="556159"/>
                        <a:pt x="238353" y="558495"/>
                      </a:cubicBezTo>
                      <a:cubicBezTo>
                        <a:pt x="238353" y="560832"/>
                        <a:pt x="239522" y="562585"/>
                        <a:pt x="241858" y="563753"/>
                      </a:cubicBezTo>
                      <a:cubicBezTo>
                        <a:pt x="264058" y="575437"/>
                        <a:pt x="279247" y="600558"/>
                        <a:pt x="287426" y="639115"/>
                      </a:cubicBezTo>
                      <a:cubicBezTo>
                        <a:pt x="288594" y="644957"/>
                        <a:pt x="289179" y="657225"/>
                        <a:pt x="289179" y="675920"/>
                      </a:cubicBezTo>
                      <a:cubicBezTo>
                        <a:pt x="289179" y="707466"/>
                        <a:pt x="287426" y="730250"/>
                        <a:pt x="283921" y="744271"/>
                      </a:cubicBezTo>
                      <a:cubicBezTo>
                        <a:pt x="280416" y="755955"/>
                        <a:pt x="278663" y="765302"/>
                        <a:pt x="278663" y="772313"/>
                      </a:cubicBezTo>
                      <a:cubicBezTo>
                        <a:pt x="278663" y="775818"/>
                        <a:pt x="279247" y="777863"/>
                        <a:pt x="280416" y="778447"/>
                      </a:cubicBezTo>
                      <a:cubicBezTo>
                        <a:pt x="281584" y="779031"/>
                        <a:pt x="283337" y="778739"/>
                        <a:pt x="285673" y="777570"/>
                      </a:cubicBezTo>
                      <a:lnTo>
                        <a:pt x="320725" y="733755"/>
                      </a:lnTo>
                      <a:lnTo>
                        <a:pt x="348767" y="695198"/>
                      </a:lnTo>
                      <a:lnTo>
                        <a:pt x="347014" y="717982"/>
                      </a:lnTo>
                      <a:cubicBezTo>
                        <a:pt x="345846" y="768223"/>
                        <a:pt x="342341" y="801523"/>
                        <a:pt x="336499" y="817880"/>
                      </a:cubicBezTo>
                      <a:cubicBezTo>
                        <a:pt x="331825" y="834238"/>
                        <a:pt x="329488" y="846506"/>
                        <a:pt x="329488" y="854685"/>
                      </a:cubicBezTo>
                      <a:cubicBezTo>
                        <a:pt x="329488" y="864032"/>
                        <a:pt x="325399" y="876300"/>
                        <a:pt x="317220" y="891489"/>
                      </a:cubicBezTo>
                      <a:cubicBezTo>
                        <a:pt x="309041" y="907847"/>
                        <a:pt x="304952" y="918363"/>
                        <a:pt x="304952" y="923036"/>
                      </a:cubicBezTo>
                      <a:lnTo>
                        <a:pt x="294436" y="947573"/>
                      </a:lnTo>
                      <a:lnTo>
                        <a:pt x="254127" y="1007161"/>
                      </a:lnTo>
                      <a:cubicBezTo>
                        <a:pt x="250621" y="1010666"/>
                        <a:pt x="247700" y="1018845"/>
                        <a:pt x="245364" y="1031697"/>
                      </a:cubicBezTo>
                      <a:cubicBezTo>
                        <a:pt x="245364" y="1037539"/>
                        <a:pt x="245071" y="1041921"/>
                        <a:pt x="244487" y="1044842"/>
                      </a:cubicBezTo>
                      <a:cubicBezTo>
                        <a:pt x="243903" y="1047763"/>
                        <a:pt x="241274" y="1050392"/>
                        <a:pt x="236601" y="1052729"/>
                      </a:cubicBezTo>
                      <a:lnTo>
                        <a:pt x="222580" y="1056234"/>
                      </a:lnTo>
                      <a:cubicBezTo>
                        <a:pt x="219075" y="1056234"/>
                        <a:pt x="217322" y="1057402"/>
                        <a:pt x="217322" y="1059739"/>
                      </a:cubicBezTo>
                      <a:cubicBezTo>
                        <a:pt x="217322" y="1062076"/>
                        <a:pt x="214401" y="1064997"/>
                        <a:pt x="208559" y="1068502"/>
                      </a:cubicBezTo>
                      <a:cubicBezTo>
                        <a:pt x="205054" y="1070839"/>
                        <a:pt x="202133" y="1072007"/>
                        <a:pt x="199796" y="1072007"/>
                      </a:cubicBezTo>
                      <a:cubicBezTo>
                        <a:pt x="197459" y="1072007"/>
                        <a:pt x="193954" y="1070839"/>
                        <a:pt x="189280" y="1068502"/>
                      </a:cubicBezTo>
                      <a:cubicBezTo>
                        <a:pt x="181102" y="1064997"/>
                        <a:pt x="173215" y="1058279"/>
                        <a:pt x="165620" y="1048347"/>
                      </a:cubicBezTo>
                      <a:cubicBezTo>
                        <a:pt x="158026" y="1038416"/>
                        <a:pt x="147802" y="1021766"/>
                        <a:pt x="134950" y="998398"/>
                      </a:cubicBezTo>
                      <a:cubicBezTo>
                        <a:pt x="132613" y="993724"/>
                        <a:pt x="129108" y="989051"/>
                        <a:pt x="124434" y="984377"/>
                      </a:cubicBezTo>
                      <a:cubicBezTo>
                        <a:pt x="120929" y="982040"/>
                        <a:pt x="119176" y="979119"/>
                        <a:pt x="119176" y="975614"/>
                      </a:cubicBezTo>
                      <a:cubicBezTo>
                        <a:pt x="119176" y="969772"/>
                        <a:pt x="120929" y="961009"/>
                        <a:pt x="124434" y="949325"/>
                      </a:cubicBezTo>
                      <a:cubicBezTo>
                        <a:pt x="127939" y="938810"/>
                        <a:pt x="130860" y="920115"/>
                        <a:pt x="133197" y="893242"/>
                      </a:cubicBezTo>
                      <a:cubicBezTo>
                        <a:pt x="136702" y="859358"/>
                        <a:pt x="139039" y="839496"/>
                        <a:pt x="140208" y="833654"/>
                      </a:cubicBezTo>
                      <a:cubicBezTo>
                        <a:pt x="144881" y="811454"/>
                        <a:pt x="149555" y="768223"/>
                        <a:pt x="154228" y="703961"/>
                      </a:cubicBezTo>
                      <a:cubicBezTo>
                        <a:pt x="155397" y="694614"/>
                        <a:pt x="155689" y="688480"/>
                        <a:pt x="155105" y="685559"/>
                      </a:cubicBezTo>
                      <a:cubicBezTo>
                        <a:pt x="154520" y="682638"/>
                        <a:pt x="152476" y="683514"/>
                        <a:pt x="148971" y="688188"/>
                      </a:cubicBezTo>
                      <a:cubicBezTo>
                        <a:pt x="140792" y="701040"/>
                        <a:pt x="125603" y="717398"/>
                        <a:pt x="103403" y="737261"/>
                      </a:cubicBezTo>
                      <a:cubicBezTo>
                        <a:pt x="96393" y="743103"/>
                        <a:pt x="90258" y="747484"/>
                        <a:pt x="85001" y="750405"/>
                      </a:cubicBezTo>
                      <a:cubicBezTo>
                        <a:pt x="79743" y="753326"/>
                        <a:pt x="73609" y="755371"/>
                        <a:pt x="66598" y="756539"/>
                      </a:cubicBezTo>
                      <a:lnTo>
                        <a:pt x="49072" y="760044"/>
                      </a:lnTo>
                      <a:lnTo>
                        <a:pt x="31546" y="742518"/>
                      </a:lnTo>
                      <a:cubicBezTo>
                        <a:pt x="23368" y="732003"/>
                        <a:pt x="15189" y="720319"/>
                        <a:pt x="7010" y="707466"/>
                      </a:cubicBezTo>
                      <a:lnTo>
                        <a:pt x="0" y="689940"/>
                      </a:lnTo>
                      <a:lnTo>
                        <a:pt x="5257" y="679425"/>
                      </a:lnTo>
                      <a:cubicBezTo>
                        <a:pt x="9931" y="670078"/>
                        <a:pt x="12268" y="664236"/>
                        <a:pt x="12268" y="661899"/>
                      </a:cubicBezTo>
                      <a:cubicBezTo>
                        <a:pt x="12268" y="658394"/>
                        <a:pt x="18694" y="649046"/>
                        <a:pt x="31546" y="633857"/>
                      </a:cubicBezTo>
                      <a:cubicBezTo>
                        <a:pt x="44399" y="618668"/>
                        <a:pt x="57251" y="605816"/>
                        <a:pt x="70104" y="595300"/>
                      </a:cubicBezTo>
                      <a:cubicBezTo>
                        <a:pt x="88798" y="576606"/>
                        <a:pt x="100482" y="563753"/>
                        <a:pt x="105156" y="556743"/>
                      </a:cubicBezTo>
                      <a:cubicBezTo>
                        <a:pt x="127355" y="522859"/>
                        <a:pt x="138455" y="504749"/>
                        <a:pt x="138455" y="502412"/>
                      </a:cubicBezTo>
                      <a:lnTo>
                        <a:pt x="155981" y="470865"/>
                      </a:lnTo>
                      <a:cubicBezTo>
                        <a:pt x="165328" y="454508"/>
                        <a:pt x="173507" y="439611"/>
                        <a:pt x="180517" y="426174"/>
                      </a:cubicBezTo>
                      <a:cubicBezTo>
                        <a:pt x="187528" y="412738"/>
                        <a:pt x="190449" y="404851"/>
                        <a:pt x="189280" y="402514"/>
                      </a:cubicBezTo>
                      <a:cubicBezTo>
                        <a:pt x="188112" y="400177"/>
                        <a:pt x="167081" y="411861"/>
                        <a:pt x="126187" y="437566"/>
                      </a:cubicBezTo>
                      <a:lnTo>
                        <a:pt x="63093" y="477876"/>
                      </a:lnTo>
                      <a:lnTo>
                        <a:pt x="52578" y="469113"/>
                      </a:lnTo>
                      <a:lnTo>
                        <a:pt x="35052" y="455092"/>
                      </a:lnTo>
                      <a:cubicBezTo>
                        <a:pt x="21031" y="446913"/>
                        <a:pt x="14020" y="432892"/>
                        <a:pt x="14020" y="413030"/>
                      </a:cubicBezTo>
                      <a:cubicBezTo>
                        <a:pt x="14020" y="391998"/>
                        <a:pt x="16357" y="379146"/>
                        <a:pt x="21031" y="374472"/>
                      </a:cubicBezTo>
                      <a:cubicBezTo>
                        <a:pt x="26873" y="369799"/>
                        <a:pt x="70688" y="321894"/>
                        <a:pt x="152476" y="230759"/>
                      </a:cubicBezTo>
                      <a:cubicBezTo>
                        <a:pt x="175844" y="202718"/>
                        <a:pt x="195122" y="181102"/>
                        <a:pt x="210312" y="165913"/>
                      </a:cubicBezTo>
                      <a:cubicBezTo>
                        <a:pt x="255879" y="112166"/>
                        <a:pt x="280416" y="78283"/>
                        <a:pt x="283921" y="64262"/>
                      </a:cubicBezTo>
                      <a:lnTo>
                        <a:pt x="283921" y="60757"/>
                      </a:lnTo>
                      <a:cubicBezTo>
                        <a:pt x="283921" y="54915"/>
                        <a:pt x="281584" y="47320"/>
                        <a:pt x="276910" y="37973"/>
                      </a:cubicBezTo>
                      <a:cubicBezTo>
                        <a:pt x="272237" y="28626"/>
                        <a:pt x="266979" y="21616"/>
                        <a:pt x="261137" y="16942"/>
                      </a:cubicBezTo>
                      <a:cubicBezTo>
                        <a:pt x="254127" y="12268"/>
                        <a:pt x="250621" y="8179"/>
                        <a:pt x="250621" y="4674"/>
                      </a:cubicBezTo>
                      <a:cubicBezTo>
                        <a:pt x="250621" y="2337"/>
                        <a:pt x="252082" y="876"/>
                        <a:pt x="255003" y="29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B7B5D095-5D88-1951-4ADD-473DECA7A599}"/>
                    </a:ext>
                  </a:extLst>
                </p:cNvPr>
                <p:cNvSpPr txBox="1"/>
                <p:nvPr/>
              </p:nvSpPr>
              <p:spPr>
                <a:xfrm>
                  <a:off x="4059943" y="1883881"/>
                  <a:ext cx="362594" cy="238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2594" h="238604">
                      <a:moveTo>
                        <a:pt x="229396" y="0"/>
                      </a:moveTo>
                      <a:cubicBezTo>
                        <a:pt x="242248" y="0"/>
                        <a:pt x="252180" y="2922"/>
                        <a:pt x="259190" y="8764"/>
                      </a:cubicBezTo>
                      <a:cubicBezTo>
                        <a:pt x="269706" y="14605"/>
                        <a:pt x="279053" y="18111"/>
                        <a:pt x="287232" y="19279"/>
                      </a:cubicBezTo>
                      <a:cubicBezTo>
                        <a:pt x="295411" y="20448"/>
                        <a:pt x="301837" y="22784"/>
                        <a:pt x="306510" y="26290"/>
                      </a:cubicBezTo>
                      <a:cubicBezTo>
                        <a:pt x="311184" y="29795"/>
                        <a:pt x="317026" y="35053"/>
                        <a:pt x="324036" y="42063"/>
                      </a:cubicBezTo>
                      <a:cubicBezTo>
                        <a:pt x="349741" y="72441"/>
                        <a:pt x="362594" y="92304"/>
                        <a:pt x="362594" y="101651"/>
                      </a:cubicBezTo>
                      <a:cubicBezTo>
                        <a:pt x="362594" y="109830"/>
                        <a:pt x="356752" y="116841"/>
                        <a:pt x="345068" y="122683"/>
                      </a:cubicBezTo>
                      <a:cubicBezTo>
                        <a:pt x="339226" y="126188"/>
                        <a:pt x="333968" y="129985"/>
                        <a:pt x="329294" y="134074"/>
                      </a:cubicBezTo>
                      <a:cubicBezTo>
                        <a:pt x="324621" y="138164"/>
                        <a:pt x="321115" y="140793"/>
                        <a:pt x="318779" y="141961"/>
                      </a:cubicBezTo>
                      <a:cubicBezTo>
                        <a:pt x="312937" y="148971"/>
                        <a:pt x="305342" y="152477"/>
                        <a:pt x="295995" y="152477"/>
                      </a:cubicBezTo>
                      <a:cubicBezTo>
                        <a:pt x="288985" y="153645"/>
                        <a:pt x="284019" y="155106"/>
                        <a:pt x="281098" y="156858"/>
                      </a:cubicBezTo>
                      <a:cubicBezTo>
                        <a:pt x="278177" y="158611"/>
                        <a:pt x="274379" y="162408"/>
                        <a:pt x="269706" y="168250"/>
                      </a:cubicBezTo>
                      <a:cubicBezTo>
                        <a:pt x="262695" y="177597"/>
                        <a:pt x="255101" y="182271"/>
                        <a:pt x="246922" y="182271"/>
                      </a:cubicBezTo>
                      <a:cubicBezTo>
                        <a:pt x="221217" y="188113"/>
                        <a:pt x="203691" y="193371"/>
                        <a:pt x="194344" y="198044"/>
                      </a:cubicBezTo>
                      <a:cubicBezTo>
                        <a:pt x="184997" y="202718"/>
                        <a:pt x="177402" y="205055"/>
                        <a:pt x="171560" y="205055"/>
                      </a:cubicBezTo>
                      <a:cubicBezTo>
                        <a:pt x="169224" y="205055"/>
                        <a:pt x="164550" y="206807"/>
                        <a:pt x="157539" y="210313"/>
                      </a:cubicBezTo>
                      <a:cubicBezTo>
                        <a:pt x="148192" y="216155"/>
                        <a:pt x="135340" y="222581"/>
                        <a:pt x="118982" y="229591"/>
                      </a:cubicBezTo>
                      <a:cubicBezTo>
                        <a:pt x="102625" y="236602"/>
                        <a:pt x="93862" y="239523"/>
                        <a:pt x="92693" y="238354"/>
                      </a:cubicBezTo>
                      <a:cubicBezTo>
                        <a:pt x="92693" y="233681"/>
                        <a:pt x="93862" y="229591"/>
                        <a:pt x="96198" y="226086"/>
                      </a:cubicBezTo>
                      <a:lnTo>
                        <a:pt x="101456" y="213818"/>
                      </a:lnTo>
                      <a:lnTo>
                        <a:pt x="83930" y="194539"/>
                      </a:lnTo>
                      <a:cubicBezTo>
                        <a:pt x="73415" y="181687"/>
                        <a:pt x="66404" y="175261"/>
                        <a:pt x="62899" y="175261"/>
                      </a:cubicBezTo>
                      <a:cubicBezTo>
                        <a:pt x="59394" y="175261"/>
                        <a:pt x="52383" y="171463"/>
                        <a:pt x="41868" y="163869"/>
                      </a:cubicBezTo>
                      <a:cubicBezTo>
                        <a:pt x="31352" y="156274"/>
                        <a:pt x="25510" y="151308"/>
                        <a:pt x="24342" y="148971"/>
                      </a:cubicBezTo>
                      <a:cubicBezTo>
                        <a:pt x="23173" y="147803"/>
                        <a:pt x="22005" y="145174"/>
                        <a:pt x="20837" y="141085"/>
                      </a:cubicBezTo>
                      <a:cubicBezTo>
                        <a:pt x="19668" y="136995"/>
                        <a:pt x="17331" y="132030"/>
                        <a:pt x="13826" y="126188"/>
                      </a:cubicBezTo>
                      <a:cubicBezTo>
                        <a:pt x="9153" y="116841"/>
                        <a:pt x="5355" y="105157"/>
                        <a:pt x="2434" y="91136"/>
                      </a:cubicBezTo>
                      <a:cubicBezTo>
                        <a:pt x="-487" y="77115"/>
                        <a:pt x="-779" y="68936"/>
                        <a:pt x="1558" y="66599"/>
                      </a:cubicBezTo>
                      <a:lnTo>
                        <a:pt x="3311" y="66599"/>
                      </a:lnTo>
                      <a:cubicBezTo>
                        <a:pt x="6816" y="66599"/>
                        <a:pt x="12074" y="68352"/>
                        <a:pt x="19084" y="71857"/>
                      </a:cubicBezTo>
                      <a:lnTo>
                        <a:pt x="36610" y="80620"/>
                      </a:lnTo>
                      <a:lnTo>
                        <a:pt x="54136" y="75362"/>
                      </a:lnTo>
                      <a:cubicBezTo>
                        <a:pt x="79841" y="66015"/>
                        <a:pt x="111388" y="51410"/>
                        <a:pt x="148776" y="31547"/>
                      </a:cubicBezTo>
                      <a:cubicBezTo>
                        <a:pt x="152282" y="29211"/>
                        <a:pt x="166887" y="21616"/>
                        <a:pt x="192591" y="8764"/>
                      </a:cubicBezTo>
                      <a:cubicBezTo>
                        <a:pt x="205444" y="2922"/>
                        <a:pt x="217712" y="0"/>
                        <a:pt x="22939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id="{3E72D3D3-83F7-E935-6F6B-BAE7DF069CA9}"/>
                    </a:ext>
                  </a:extLst>
                </p:cNvPr>
                <p:cNvSpPr txBox="1"/>
                <p:nvPr/>
              </p:nvSpPr>
              <p:spPr>
                <a:xfrm>
                  <a:off x="4157894" y="2166051"/>
                  <a:ext cx="692277" cy="2646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277" h="264643">
                      <a:moveTo>
                        <a:pt x="462686" y="0"/>
                      </a:moveTo>
                      <a:cubicBezTo>
                        <a:pt x="484886" y="2337"/>
                        <a:pt x="503580" y="4966"/>
                        <a:pt x="518770" y="7887"/>
                      </a:cubicBezTo>
                      <a:cubicBezTo>
                        <a:pt x="533959" y="10808"/>
                        <a:pt x="551485" y="16358"/>
                        <a:pt x="571348" y="24537"/>
                      </a:cubicBezTo>
                      <a:cubicBezTo>
                        <a:pt x="606400" y="37389"/>
                        <a:pt x="631228" y="51410"/>
                        <a:pt x="645833" y="66599"/>
                      </a:cubicBezTo>
                      <a:cubicBezTo>
                        <a:pt x="660438" y="81788"/>
                        <a:pt x="672998" y="105156"/>
                        <a:pt x="683514" y="136703"/>
                      </a:cubicBezTo>
                      <a:cubicBezTo>
                        <a:pt x="689356" y="154229"/>
                        <a:pt x="692277" y="166497"/>
                        <a:pt x="692277" y="173508"/>
                      </a:cubicBezTo>
                      <a:cubicBezTo>
                        <a:pt x="692277" y="175844"/>
                        <a:pt x="691109" y="180518"/>
                        <a:pt x="688772" y="187528"/>
                      </a:cubicBezTo>
                      <a:cubicBezTo>
                        <a:pt x="685267" y="193370"/>
                        <a:pt x="685267" y="199797"/>
                        <a:pt x="688772" y="206807"/>
                      </a:cubicBezTo>
                      <a:lnTo>
                        <a:pt x="690524" y="213817"/>
                      </a:lnTo>
                      <a:cubicBezTo>
                        <a:pt x="690524" y="216154"/>
                        <a:pt x="688772" y="220828"/>
                        <a:pt x="685267" y="227838"/>
                      </a:cubicBezTo>
                      <a:cubicBezTo>
                        <a:pt x="680593" y="239522"/>
                        <a:pt x="678256" y="246533"/>
                        <a:pt x="678256" y="248869"/>
                      </a:cubicBezTo>
                      <a:lnTo>
                        <a:pt x="676504" y="254127"/>
                      </a:lnTo>
                      <a:lnTo>
                        <a:pt x="648462" y="257632"/>
                      </a:lnTo>
                      <a:cubicBezTo>
                        <a:pt x="632104" y="258801"/>
                        <a:pt x="618668" y="258801"/>
                        <a:pt x="608152" y="257632"/>
                      </a:cubicBezTo>
                      <a:cubicBezTo>
                        <a:pt x="598805" y="254127"/>
                        <a:pt x="591795" y="254127"/>
                        <a:pt x="587121" y="257632"/>
                      </a:cubicBezTo>
                      <a:lnTo>
                        <a:pt x="583616" y="257632"/>
                      </a:lnTo>
                      <a:cubicBezTo>
                        <a:pt x="581279" y="257632"/>
                        <a:pt x="577774" y="252375"/>
                        <a:pt x="573100" y="241859"/>
                      </a:cubicBezTo>
                      <a:cubicBezTo>
                        <a:pt x="567258" y="229007"/>
                        <a:pt x="560248" y="218783"/>
                        <a:pt x="552069" y="211189"/>
                      </a:cubicBezTo>
                      <a:cubicBezTo>
                        <a:pt x="543890" y="203594"/>
                        <a:pt x="532206" y="195707"/>
                        <a:pt x="517017" y="187528"/>
                      </a:cubicBezTo>
                      <a:cubicBezTo>
                        <a:pt x="498323" y="179350"/>
                        <a:pt x="488975" y="172923"/>
                        <a:pt x="488975" y="168250"/>
                      </a:cubicBezTo>
                      <a:cubicBezTo>
                        <a:pt x="490144" y="167081"/>
                        <a:pt x="491897" y="165329"/>
                        <a:pt x="494233" y="162992"/>
                      </a:cubicBezTo>
                      <a:cubicBezTo>
                        <a:pt x="496570" y="160655"/>
                        <a:pt x="500075" y="158318"/>
                        <a:pt x="504749" y="155982"/>
                      </a:cubicBezTo>
                      <a:cubicBezTo>
                        <a:pt x="516433" y="148971"/>
                        <a:pt x="522859" y="144298"/>
                        <a:pt x="524027" y="141961"/>
                      </a:cubicBezTo>
                      <a:cubicBezTo>
                        <a:pt x="526364" y="132614"/>
                        <a:pt x="520230" y="120053"/>
                        <a:pt x="505625" y="104280"/>
                      </a:cubicBezTo>
                      <a:cubicBezTo>
                        <a:pt x="491020" y="88506"/>
                        <a:pt x="473786" y="76530"/>
                        <a:pt x="453923" y="68352"/>
                      </a:cubicBezTo>
                      <a:cubicBezTo>
                        <a:pt x="443408" y="64846"/>
                        <a:pt x="434061" y="62510"/>
                        <a:pt x="425882" y="61341"/>
                      </a:cubicBezTo>
                      <a:cubicBezTo>
                        <a:pt x="417703" y="60173"/>
                        <a:pt x="406603" y="59589"/>
                        <a:pt x="392582" y="59589"/>
                      </a:cubicBezTo>
                      <a:lnTo>
                        <a:pt x="371551" y="59589"/>
                      </a:lnTo>
                      <a:cubicBezTo>
                        <a:pt x="357530" y="59589"/>
                        <a:pt x="346431" y="61925"/>
                        <a:pt x="338252" y="66599"/>
                      </a:cubicBezTo>
                      <a:cubicBezTo>
                        <a:pt x="326568" y="71273"/>
                        <a:pt x="320726" y="74778"/>
                        <a:pt x="320726" y="77115"/>
                      </a:cubicBezTo>
                      <a:lnTo>
                        <a:pt x="304952" y="89383"/>
                      </a:lnTo>
                      <a:cubicBezTo>
                        <a:pt x="290932" y="99898"/>
                        <a:pt x="278371" y="112167"/>
                        <a:pt x="267272" y="126187"/>
                      </a:cubicBezTo>
                      <a:cubicBezTo>
                        <a:pt x="256172" y="140208"/>
                        <a:pt x="251790" y="150140"/>
                        <a:pt x="254127" y="155982"/>
                      </a:cubicBezTo>
                      <a:cubicBezTo>
                        <a:pt x="255295" y="159487"/>
                        <a:pt x="254711" y="162408"/>
                        <a:pt x="252374" y="164745"/>
                      </a:cubicBezTo>
                      <a:cubicBezTo>
                        <a:pt x="251206" y="164745"/>
                        <a:pt x="247117" y="171171"/>
                        <a:pt x="240106" y="184023"/>
                      </a:cubicBezTo>
                      <a:cubicBezTo>
                        <a:pt x="238938" y="188697"/>
                        <a:pt x="231343" y="200965"/>
                        <a:pt x="217322" y="220828"/>
                      </a:cubicBezTo>
                      <a:cubicBezTo>
                        <a:pt x="198628" y="243027"/>
                        <a:pt x="172923" y="257048"/>
                        <a:pt x="140208" y="262890"/>
                      </a:cubicBezTo>
                      <a:lnTo>
                        <a:pt x="122682" y="264643"/>
                      </a:lnTo>
                      <a:cubicBezTo>
                        <a:pt x="118008" y="264643"/>
                        <a:pt x="110998" y="262306"/>
                        <a:pt x="101651" y="257632"/>
                      </a:cubicBezTo>
                      <a:cubicBezTo>
                        <a:pt x="93472" y="252959"/>
                        <a:pt x="84709" y="246241"/>
                        <a:pt x="75362" y="237477"/>
                      </a:cubicBezTo>
                      <a:cubicBezTo>
                        <a:pt x="66015" y="228715"/>
                        <a:pt x="61341" y="222580"/>
                        <a:pt x="61341" y="219075"/>
                      </a:cubicBezTo>
                      <a:cubicBezTo>
                        <a:pt x="61341" y="215570"/>
                        <a:pt x="57252" y="209728"/>
                        <a:pt x="49073" y="201549"/>
                      </a:cubicBezTo>
                      <a:cubicBezTo>
                        <a:pt x="28042" y="180518"/>
                        <a:pt x="15773" y="166789"/>
                        <a:pt x="12268" y="160363"/>
                      </a:cubicBezTo>
                      <a:cubicBezTo>
                        <a:pt x="8763" y="153937"/>
                        <a:pt x="7010" y="145466"/>
                        <a:pt x="7010" y="134950"/>
                      </a:cubicBezTo>
                      <a:cubicBezTo>
                        <a:pt x="7010" y="119761"/>
                        <a:pt x="5258" y="106325"/>
                        <a:pt x="1753" y="94641"/>
                      </a:cubicBezTo>
                      <a:cubicBezTo>
                        <a:pt x="584" y="86462"/>
                        <a:pt x="0" y="80620"/>
                        <a:pt x="0" y="77115"/>
                      </a:cubicBezTo>
                      <a:cubicBezTo>
                        <a:pt x="0" y="73609"/>
                        <a:pt x="1168" y="70688"/>
                        <a:pt x="3505" y="68352"/>
                      </a:cubicBezTo>
                      <a:cubicBezTo>
                        <a:pt x="7010" y="64846"/>
                        <a:pt x="8763" y="61341"/>
                        <a:pt x="8763" y="57836"/>
                      </a:cubicBezTo>
                      <a:cubicBezTo>
                        <a:pt x="7595" y="56668"/>
                        <a:pt x="9347" y="53747"/>
                        <a:pt x="14021" y="49073"/>
                      </a:cubicBezTo>
                      <a:cubicBezTo>
                        <a:pt x="15189" y="47905"/>
                        <a:pt x="16942" y="47320"/>
                        <a:pt x="19279" y="47320"/>
                      </a:cubicBezTo>
                      <a:cubicBezTo>
                        <a:pt x="25121" y="47320"/>
                        <a:pt x="30963" y="50826"/>
                        <a:pt x="36805" y="57836"/>
                      </a:cubicBezTo>
                      <a:cubicBezTo>
                        <a:pt x="41478" y="62510"/>
                        <a:pt x="50241" y="66599"/>
                        <a:pt x="63094" y="70104"/>
                      </a:cubicBezTo>
                      <a:cubicBezTo>
                        <a:pt x="82956" y="77115"/>
                        <a:pt x="98730" y="84125"/>
                        <a:pt x="110414" y="91135"/>
                      </a:cubicBezTo>
                      <a:cubicBezTo>
                        <a:pt x="124435" y="98146"/>
                        <a:pt x="135534" y="101651"/>
                        <a:pt x="143713" y="101651"/>
                      </a:cubicBezTo>
                      <a:cubicBezTo>
                        <a:pt x="155397" y="101651"/>
                        <a:pt x="193370" y="85293"/>
                        <a:pt x="257632" y="52578"/>
                      </a:cubicBezTo>
                      <a:cubicBezTo>
                        <a:pt x="291516" y="36221"/>
                        <a:pt x="314884" y="25705"/>
                        <a:pt x="327736" y="21031"/>
                      </a:cubicBezTo>
                      <a:cubicBezTo>
                        <a:pt x="340589" y="16358"/>
                        <a:pt x="359867" y="11684"/>
                        <a:pt x="385572" y="7011"/>
                      </a:cubicBezTo>
                      <a:cubicBezTo>
                        <a:pt x="406603" y="2337"/>
                        <a:pt x="432308" y="0"/>
                        <a:pt x="4626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35555191-00F2-3A2B-86C7-98F5EEE317D2}"/>
                    </a:ext>
                  </a:extLst>
                </p:cNvPr>
                <p:cNvSpPr txBox="1"/>
                <p:nvPr/>
              </p:nvSpPr>
              <p:spPr>
                <a:xfrm>
                  <a:off x="3917788" y="2285227"/>
                  <a:ext cx="736092" cy="5205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6092" h="520522">
                      <a:moveTo>
                        <a:pt x="112166" y="0"/>
                      </a:moveTo>
                      <a:lnTo>
                        <a:pt x="113919" y="8763"/>
                      </a:lnTo>
                      <a:cubicBezTo>
                        <a:pt x="115087" y="12268"/>
                        <a:pt x="115671" y="19279"/>
                        <a:pt x="115671" y="29794"/>
                      </a:cubicBezTo>
                      <a:cubicBezTo>
                        <a:pt x="114503" y="37973"/>
                        <a:pt x="115379" y="54039"/>
                        <a:pt x="118300" y="77991"/>
                      </a:cubicBezTo>
                      <a:cubicBezTo>
                        <a:pt x="121221" y="101943"/>
                        <a:pt x="123850" y="116256"/>
                        <a:pt x="126187" y="120929"/>
                      </a:cubicBezTo>
                      <a:cubicBezTo>
                        <a:pt x="129692" y="124435"/>
                        <a:pt x="131445" y="134950"/>
                        <a:pt x="131445" y="152476"/>
                      </a:cubicBezTo>
                      <a:cubicBezTo>
                        <a:pt x="131445" y="167665"/>
                        <a:pt x="129692" y="183439"/>
                        <a:pt x="126187" y="199796"/>
                      </a:cubicBezTo>
                      <a:cubicBezTo>
                        <a:pt x="115671" y="248869"/>
                        <a:pt x="110414" y="282753"/>
                        <a:pt x="110414" y="301447"/>
                      </a:cubicBezTo>
                      <a:cubicBezTo>
                        <a:pt x="110414" y="308458"/>
                        <a:pt x="110998" y="314592"/>
                        <a:pt x="112166" y="319850"/>
                      </a:cubicBezTo>
                      <a:cubicBezTo>
                        <a:pt x="113335" y="325107"/>
                        <a:pt x="114503" y="328905"/>
                        <a:pt x="115671" y="331241"/>
                      </a:cubicBezTo>
                      <a:cubicBezTo>
                        <a:pt x="115671" y="332410"/>
                        <a:pt x="137287" y="334162"/>
                        <a:pt x="180518" y="336499"/>
                      </a:cubicBezTo>
                      <a:cubicBezTo>
                        <a:pt x="196875" y="337668"/>
                        <a:pt x="213817" y="338252"/>
                        <a:pt x="231343" y="338252"/>
                      </a:cubicBezTo>
                      <a:cubicBezTo>
                        <a:pt x="243027" y="338252"/>
                        <a:pt x="256464" y="336499"/>
                        <a:pt x="271653" y="332994"/>
                      </a:cubicBezTo>
                      <a:lnTo>
                        <a:pt x="334746" y="318973"/>
                      </a:lnTo>
                      <a:cubicBezTo>
                        <a:pt x="441071" y="296774"/>
                        <a:pt x="499491" y="285674"/>
                        <a:pt x="510006" y="285674"/>
                      </a:cubicBezTo>
                      <a:cubicBezTo>
                        <a:pt x="514680" y="285674"/>
                        <a:pt x="517601" y="284213"/>
                        <a:pt x="518769" y="281292"/>
                      </a:cubicBezTo>
                      <a:cubicBezTo>
                        <a:pt x="519938" y="278371"/>
                        <a:pt x="521106" y="272821"/>
                        <a:pt x="522275" y="264643"/>
                      </a:cubicBezTo>
                      <a:cubicBezTo>
                        <a:pt x="524611" y="250622"/>
                        <a:pt x="524611" y="228422"/>
                        <a:pt x="522275" y="198044"/>
                      </a:cubicBezTo>
                      <a:cubicBezTo>
                        <a:pt x="521106" y="180518"/>
                        <a:pt x="520522" y="155981"/>
                        <a:pt x="520522" y="124435"/>
                      </a:cubicBezTo>
                      <a:lnTo>
                        <a:pt x="520522" y="110414"/>
                      </a:lnTo>
                      <a:cubicBezTo>
                        <a:pt x="520522" y="99898"/>
                        <a:pt x="519938" y="92888"/>
                        <a:pt x="518769" y="89383"/>
                      </a:cubicBezTo>
                      <a:cubicBezTo>
                        <a:pt x="516433" y="84709"/>
                        <a:pt x="515264" y="81204"/>
                        <a:pt x="515264" y="78867"/>
                      </a:cubicBezTo>
                      <a:cubicBezTo>
                        <a:pt x="515264" y="75362"/>
                        <a:pt x="517017" y="73609"/>
                        <a:pt x="520522" y="73609"/>
                      </a:cubicBezTo>
                      <a:cubicBezTo>
                        <a:pt x="527532" y="73609"/>
                        <a:pt x="533374" y="77114"/>
                        <a:pt x="538048" y="84125"/>
                      </a:cubicBezTo>
                      <a:cubicBezTo>
                        <a:pt x="542722" y="88798"/>
                        <a:pt x="545935" y="93764"/>
                        <a:pt x="547687" y="99022"/>
                      </a:cubicBezTo>
                      <a:cubicBezTo>
                        <a:pt x="549440" y="104280"/>
                        <a:pt x="551485" y="112751"/>
                        <a:pt x="553821" y="124435"/>
                      </a:cubicBezTo>
                      <a:cubicBezTo>
                        <a:pt x="556158" y="134950"/>
                        <a:pt x="562000" y="148971"/>
                        <a:pt x="571347" y="166497"/>
                      </a:cubicBezTo>
                      <a:cubicBezTo>
                        <a:pt x="576021" y="175844"/>
                        <a:pt x="579234" y="182855"/>
                        <a:pt x="580987" y="187528"/>
                      </a:cubicBezTo>
                      <a:cubicBezTo>
                        <a:pt x="582739" y="192202"/>
                        <a:pt x="584200" y="195123"/>
                        <a:pt x="585368" y="196291"/>
                      </a:cubicBezTo>
                      <a:cubicBezTo>
                        <a:pt x="588873" y="204470"/>
                        <a:pt x="592963" y="211480"/>
                        <a:pt x="597636" y="217322"/>
                      </a:cubicBezTo>
                      <a:lnTo>
                        <a:pt x="613410" y="241859"/>
                      </a:lnTo>
                      <a:cubicBezTo>
                        <a:pt x="615747" y="250038"/>
                        <a:pt x="620420" y="254127"/>
                        <a:pt x="627431" y="254127"/>
                      </a:cubicBezTo>
                      <a:cubicBezTo>
                        <a:pt x="634441" y="254127"/>
                        <a:pt x="641159" y="256464"/>
                        <a:pt x="647586" y="261137"/>
                      </a:cubicBezTo>
                      <a:cubicBezTo>
                        <a:pt x="654012" y="265811"/>
                        <a:pt x="663067" y="275158"/>
                        <a:pt x="674751" y="289179"/>
                      </a:cubicBezTo>
                      <a:cubicBezTo>
                        <a:pt x="678256" y="292684"/>
                        <a:pt x="682930" y="294437"/>
                        <a:pt x="688772" y="294437"/>
                      </a:cubicBezTo>
                      <a:cubicBezTo>
                        <a:pt x="694614" y="294437"/>
                        <a:pt x="697535" y="295605"/>
                        <a:pt x="697535" y="297942"/>
                      </a:cubicBezTo>
                      <a:cubicBezTo>
                        <a:pt x="697535" y="300279"/>
                        <a:pt x="703961" y="310210"/>
                        <a:pt x="716813" y="327736"/>
                      </a:cubicBezTo>
                      <a:cubicBezTo>
                        <a:pt x="729666" y="345262"/>
                        <a:pt x="736092" y="358115"/>
                        <a:pt x="736092" y="366293"/>
                      </a:cubicBezTo>
                      <a:cubicBezTo>
                        <a:pt x="736092" y="370967"/>
                        <a:pt x="734923" y="374764"/>
                        <a:pt x="732587" y="377685"/>
                      </a:cubicBezTo>
                      <a:cubicBezTo>
                        <a:pt x="730250" y="380606"/>
                        <a:pt x="725576" y="383819"/>
                        <a:pt x="718566" y="387325"/>
                      </a:cubicBezTo>
                      <a:cubicBezTo>
                        <a:pt x="706882" y="394335"/>
                        <a:pt x="701040" y="399593"/>
                        <a:pt x="701040" y="403098"/>
                      </a:cubicBezTo>
                      <a:cubicBezTo>
                        <a:pt x="699871" y="405435"/>
                        <a:pt x="695198" y="410693"/>
                        <a:pt x="687019" y="418871"/>
                      </a:cubicBezTo>
                      <a:cubicBezTo>
                        <a:pt x="680009" y="428219"/>
                        <a:pt x="676503" y="434061"/>
                        <a:pt x="676503" y="436397"/>
                      </a:cubicBezTo>
                      <a:cubicBezTo>
                        <a:pt x="676503" y="441071"/>
                        <a:pt x="673582" y="445452"/>
                        <a:pt x="667740" y="449542"/>
                      </a:cubicBezTo>
                      <a:cubicBezTo>
                        <a:pt x="661899" y="453631"/>
                        <a:pt x="654888" y="456260"/>
                        <a:pt x="646709" y="457429"/>
                      </a:cubicBezTo>
                      <a:cubicBezTo>
                        <a:pt x="630352" y="458597"/>
                        <a:pt x="617499" y="465023"/>
                        <a:pt x="608152" y="476707"/>
                      </a:cubicBezTo>
                      <a:cubicBezTo>
                        <a:pt x="605815" y="479044"/>
                        <a:pt x="600849" y="481089"/>
                        <a:pt x="593255" y="482841"/>
                      </a:cubicBezTo>
                      <a:cubicBezTo>
                        <a:pt x="585660" y="484594"/>
                        <a:pt x="574268" y="486054"/>
                        <a:pt x="559079" y="487223"/>
                      </a:cubicBezTo>
                      <a:cubicBezTo>
                        <a:pt x="547395" y="487223"/>
                        <a:pt x="525196" y="489560"/>
                        <a:pt x="492480" y="494233"/>
                      </a:cubicBezTo>
                      <a:cubicBezTo>
                        <a:pt x="480796" y="497738"/>
                        <a:pt x="469112" y="499491"/>
                        <a:pt x="457428" y="499491"/>
                      </a:cubicBezTo>
                      <a:lnTo>
                        <a:pt x="417119" y="502996"/>
                      </a:lnTo>
                      <a:cubicBezTo>
                        <a:pt x="389077" y="506501"/>
                        <a:pt x="368046" y="508254"/>
                        <a:pt x="354025" y="508254"/>
                      </a:cubicBezTo>
                      <a:cubicBezTo>
                        <a:pt x="325983" y="510591"/>
                        <a:pt x="309626" y="512928"/>
                        <a:pt x="304952" y="515264"/>
                      </a:cubicBezTo>
                      <a:cubicBezTo>
                        <a:pt x="300279" y="518770"/>
                        <a:pt x="292100" y="520522"/>
                        <a:pt x="280416" y="520522"/>
                      </a:cubicBezTo>
                      <a:cubicBezTo>
                        <a:pt x="267563" y="519354"/>
                        <a:pt x="249161" y="517017"/>
                        <a:pt x="225209" y="513512"/>
                      </a:cubicBezTo>
                      <a:cubicBezTo>
                        <a:pt x="201257" y="510007"/>
                        <a:pt x="177012" y="505333"/>
                        <a:pt x="152476" y="499491"/>
                      </a:cubicBezTo>
                      <a:cubicBezTo>
                        <a:pt x="148971" y="498323"/>
                        <a:pt x="132029" y="496570"/>
                        <a:pt x="101651" y="494233"/>
                      </a:cubicBezTo>
                      <a:cubicBezTo>
                        <a:pt x="82956" y="493065"/>
                        <a:pt x="70104" y="491312"/>
                        <a:pt x="63093" y="488975"/>
                      </a:cubicBezTo>
                      <a:cubicBezTo>
                        <a:pt x="56083" y="486639"/>
                        <a:pt x="52578" y="482549"/>
                        <a:pt x="52578" y="476707"/>
                      </a:cubicBezTo>
                      <a:cubicBezTo>
                        <a:pt x="52578" y="474370"/>
                        <a:pt x="47320" y="465607"/>
                        <a:pt x="36804" y="450418"/>
                      </a:cubicBezTo>
                      <a:cubicBezTo>
                        <a:pt x="22784" y="428219"/>
                        <a:pt x="13144" y="409816"/>
                        <a:pt x="7886" y="395211"/>
                      </a:cubicBezTo>
                      <a:cubicBezTo>
                        <a:pt x="2629" y="380606"/>
                        <a:pt x="0" y="362788"/>
                        <a:pt x="0" y="341757"/>
                      </a:cubicBezTo>
                      <a:cubicBezTo>
                        <a:pt x="0" y="245948"/>
                        <a:pt x="19863" y="162992"/>
                        <a:pt x="59588" y="92888"/>
                      </a:cubicBezTo>
                      <a:lnTo>
                        <a:pt x="82372" y="49073"/>
                      </a:lnTo>
                      <a:cubicBezTo>
                        <a:pt x="91719" y="31547"/>
                        <a:pt x="98730" y="19279"/>
                        <a:pt x="103403" y="12268"/>
                      </a:cubicBezTo>
                      <a:lnTo>
                        <a:pt x="11216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E10D0B42-C9DA-2D40-1639-9FEF31680BEA}"/>
                  </a:ext>
                </a:extLst>
              </p:cNvPr>
              <p:cNvGrpSpPr/>
              <p:nvPr/>
            </p:nvGrpSpPr>
            <p:grpSpPr>
              <a:xfrm>
                <a:off x="2095148" y="1633812"/>
                <a:ext cx="1319708" cy="1361769"/>
                <a:chOff x="2095148" y="1633812"/>
                <a:chExt cx="1319708" cy="1361769"/>
              </a:xfrm>
              <a:grpFill/>
            </p:grpSpPr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AD253AA6-8C72-46FA-25C7-8908DE37BFA0}"/>
                    </a:ext>
                  </a:extLst>
                </p:cNvPr>
                <p:cNvSpPr txBox="1"/>
                <p:nvPr/>
              </p:nvSpPr>
              <p:spPr>
                <a:xfrm>
                  <a:off x="2095148" y="1633812"/>
                  <a:ext cx="581864" cy="11584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864" h="1158469">
                      <a:moveTo>
                        <a:pt x="294437" y="0"/>
                      </a:moveTo>
                      <a:cubicBezTo>
                        <a:pt x="302616" y="0"/>
                        <a:pt x="316053" y="2337"/>
                        <a:pt x="334747" y="7010"/>
                      </a:cubicBezTo>
                      <a:cubicBezTo>
                        <a:pt x="352273" y="10515"/>
                        <a:pt x="367462" y="12268"/>
                        <a:pt x="380315" y="12268"/>
                      </a:cubicBezTo>
                      <a:cubicBezTo>
                        <a:pt x="388494" y="12268"/>
                        <a:pt x="396088" y="14605"/>
                        <a:pt x="403099" y="19278"/>
                      </a:cubicBezTo>
                      <a:cubicBezTo>
                        <a:pt x="408941" y="21615"/>
                        <a:pt x="413906" y="23952"/>
                        <a:pt x="417996" y="26289"/>
                      </a:cubicBezTo>
                      <a:cubicBezTo>
                        <a:pt x="422085" y="28626"/>
                        <a:pt x="425298" y="30378"/>
                        <a:pt x="427635" y="31547"/>
                      </a:cubicBezTo>
                      <a:cubicBezTo>
                        <a:pt x="434645" y="35052"/>
                        <a:pt x="442240" y="40894"/>
                        <a:pt x="450419" y="49073"/>
                      </a:cubicBezTo>
                      <a:cubicBezTo>
                        <a:pt x="452756" y="52578"/>
                        <a:pt x="458013" y="58420"/>
                        <a:pt x="466192" y="66599"/>
                      </a:cubicBezTo>
                      <a:cubicBezTo>
                        <a:pt x="469697" y="70104"/>
                        <a:pt x="471742" y="73025"/>
                        <a:pt x="472326" y="75362"/>
                      </a:cubicBezTo>
                      <a:cubicBezTo>
                        <a:pt x="472910" y="77698"/>
                        <a:pt x="472034" y="81204"/>
                        <a:pt x="469697" y="85877"/>
                      </a:cubicBezTo>
                      <a:cubicBezTo>
                        <a:pt x="466192" y="90551"/>
                        <a:pt x="463271" y="99314"/>
                        <a:pt x="460934" y="112166"/>
                      </a:cubicBezTo>
                      <a:cubicBezTo>
                        <a:pt x="459766" y="123850"/>
                        <a:pt x="458305" y="131445"/>
                        <a:pt x="456553" y="134950"/>
                      </a:cubicBezTo>
                      <a:cubicBezTo>
                        <a:pt x="454800" y="138455"/>
                        <a:pt x="450419" y="142545"/>
                        <a:pt x="443408" y="147218"/>
                      </a:cubicBezTo>
                      <a:cubicBezTo>
                        <a:pt x="435230" y="153060"/>
                        <a:pt x="431140" y="157150"/>
                        <a:pt x="431140" y="159487"/>
                      </a:cubicBezTo>
                      <a:cubicBezTo>
                        <a:pt x="431140" y="162992"/>
                        <a:pt x="436398" y="165913"/>
                        <a:pt x="446914" y="168250"/>
                      </a:cubicBezTo>
                      <a:cubicBezTo>
                        <a:pt x="465608" y="174091"/>
                        <a:pt x="477292" y="179349"/>
                        <a:pt x="481966" y="184023"/>
                      </a:cubicBezTo>
                      <a:cubicBezTo>
                        <a:pt x="486639" y="188697"/>
                        <a:pt x="488976" y="198628"/>
                        <a:pt x="488976" y="213817"/>
                      </a:cubicBezTo>
                      <a:cubicBezTo>
                        <a:pt x="488976" y="225501"/>
                        <a:pt x="487515" y="232512"/>
                        <a:pt x="484594" y="234848"/>
                      </a:cubicBezTo>
                      <a:cubicBezTo>
                        <a:pt x="481673" y="237185"/>
                        <a:pt x="471450" y="241275"/>
                        <a:pt x="453924" y="247117"/>
                      </a:cubicBezTo>
                      <a:cubicBezTo>
                        <a:pt x="439903" y="251790"/>
                        <a:pt x="432016" y="255003"/>
                        <a:pt x="430264" y="256756"/>
                      </a:cubicBezTo>
                      <a:cubicBezTo>
                        <a:pt x="428511" y="258508"/>
                        <a:pt x="429388" y="262890"/>
                        <a:pt x="432893" y="269900"/>
                      </a:cubicBezTo>
                      <a:cubicBezTo>
                        <a:pt x="436398" y="280416"/>
                        <a:pt x="438151" y="292100"/>
                        <a:pt x="438151" y="304952"/>
                      </a:cubicBezTo>
                      <a:cubicBezTo>
                        <a:pt x="438151" y="329489"/>
                        <a:pt x="432893" y="355778"/>
                        <a:pt x="422377" y="383819"/>
                      </a:cubicBezTo>
                      <a:cubicBezTo>
                        <a:pt x="416535" y="399009"/>
                        <a:pt x="417704" y="406019"/>
                        <a:pt x="425882" y="404851"/>
                      </a:cubicBezTo>
                      <a:lnTo>
                        <a:pt x="429388" y="404851"/>
                      </a:lnTo>
                      <a:lnTo>
                        <a:pt x="450419" y="408356"/>
                      </a:lnTo>
                      <a:lnTo>
                        <a:pt x="478460" y="415366"/>
                      </a:lnTo>
                      <a:cubicBezTo>
                        <a:pt x="485471" y="415366"/>
                        <a:pt x="491313" y="418871"/>
                        <a:pt x="495986" y="425882"/>
                      </a:cubicBezTo>
                      <a:cubicBezTo>
                        <a:pt x="499492" y="429387"/>
                        <a:pt x="501536" y="436689"/>
                        <a:pt x="502120" y="447789"/>
                      </a:cubicBezTo>
                      <a:cubicBezTo>
                        <a:pt x="502705" y="458889"/>
                        <a:pt x="502997" y="473202"/>
                        <a:pt x="502997" y="490728"/>
                      </a:cubicBezTo>
                      <a:cubicBezTo>
                        <a:pt x="502997" y="493065"/>
                        <a:pt x="501828" y="494525"/>
                        <a:pt x="499492" y="495109"/>
                      </a:cubicBezTo>
                      <a:cubicBezTo>
                        <a:pt x="497155" y="495694"/>
                        <a:pt x="494234" y="495986"/>
                        <a:pt x="490729" y="495986"/>
                      </a:cubicBezTo>
                      <a:cubicBezTo>
                        <a:pt x="487223" y="495986"/>
                        <a:pt x="479045" y="500075"/>
                        <a:pt x="466192" y="508254"/>
                      </a:cubicBezTo>
                      <a:cubicBezTo>
                        <a:pt x="454508" y="517601"/>
                        <a:pt x="444577" y="522859"/>
                        <a:pt x="436398" y="524027"/>
                      </a:cubicBezTo>
                      <a:lnTo>
                        <a:pt x="404851" y="538048"/>
                      </a:lnTo>
                      <a:cubicBezTo>
                        <a:pt x="393167" y="542722"/>
                        <a:pt x="383236" y="545059"/>
                        <a:pt x="375057" y="545059"/>
                      </a:cubicBezTo>
                      <a:cubicBezTo>
                        <a:pt x="368047" y="545059"/>
                        <a:pt x="359284" y="547103"/>
                        <a:pt x="348768" y="551193"/>
                      </a:cubicBezTo>
                      <a:cubicBezTo>
                        <a:pt x="338252" y="555282"/>
                        <a:pt x="332995" y="558495"/>
                        <a:pt x="332995" y="560832"/>
                      </a:cubicBezTo>
                      <a:cubicBezTo>
                        <a:pt x="332995" y="563169"/>
                        <a:pt x="338252" y="569595"/>
                        <a:pt x="348768" y="580111"/>
                      </a:cubicBezTo>
                      <a:cubicBezTo>
                        <a:pt x="359284" y="589458"/>
                        <a:pt x="367462" y="599389"/>
                        <a:pt x="373304" y="609905"/>
                      </a:cubicBezTo>
                      <a:cubicBezTo>
                        <a:pt x="379146" y="621589"/>
                        <a:pt x="384404" y="627431"/>
                        <a:pt x="389078" y="627431"/>
                      </a:cubicBezTo>
                      <a:lnTo>
                        <a:pt x="404851" y="623926"/>
                      </a:lnTo>
                      <a:cubicBezTo>
                        <a:pt x="416535" y="619252"/>
                        <a:pt x="424714" y="616915"/>
                        <a:pt x="429388" y="616915"/>
                      </a:cubicBezTo>
                      <a:cubicBezTo>
                        <a:pt x="434061" y="616915"/>
                        <a:pt x="439319" y="613994"/>
                        <a:pt x="445161" y="608152"/>
                      </a:cubicBezTo>
                      <a:cubicBezTo>
                        <a:pt x="447498" y="604647"/>
                        <a:pt x="449250" y="602894"/>
                        <a:pt x="450419" y="602894"/>
                      </a:cubicBezTo>
                      <a:cubicBezTo>
                        <a:pt x="451587" y="602894"/>
                        <a:pt x="453340" y="604063"/>
                        <a:pt x="455677" y="606400"/>
                      </a:cubicBezTo>
                      <a:cubicBezTo>
                        <a:pt x="459182" y="611073"/>
                        <a:pt x="462103" y="611073"/>
                        <a:pt x="464440" y="606400"/>
                      </a:cubicBezTo>
                      <a:cubicBezTo>
                        <a:pt x="469113" y="599389"/>
                        <a:pt x="474955" y="598221"/>
                        <a:pt x="481966" y="602894"/>
                      </a:cubicBezTo>
                      <a:cubicBezTo>
                        <a:pt x="484302" y="604063"/>
                        <a:pt x="487808" y="605231"/>
                        <a:pt x="492481" y="606400"/>
                      </a:cubicBezTo>
                      <a:cubicBezTo>
                        <a:pt x="497155" y="607568"/>
                        <a:pt x="502413" y="608152"/>
                        <a:pt x="508255" y="608152"/>
                      </a:cubicBezTo>
                      <a:cubicBezTo>
                        <a:pt x="522275" y="609321"/>
                        <a:pt x="535712" y="611657"/>
                        <a:pt x="548564" y="615163"/>
                      </a:cubicBezTo>
                      <a:cubicBezTo>
                        <a:pt x="561417" y="618668"/>
                        <a:pt x="569596" y="622173"/>
                        <a:pt x="573101" y="625678"/>
                      </a:cubicBezTo>
                      <a:cubicBezTo>
                        <a:pt x="575438" y="628015"/>
                        <a:pt x="577774" y="637946"/>
                        <a:pt x="580111" y="655472"/>
                      </a:cubicBezTo>
                      <a:lnTo>
                        <a:pt x="581864" y="676504"/>
                      </a:lnTo>
                      <a:cubicBezTo>
                        <a:pt x="581864" y="681177"/>
                        <a:pt x="580111" y="687019"/>
                        <a:pt x="576606" y="694030"/>
                      </a:cubicBezTo>
                      <a:cubicBezTo>
                        <a:pt x="571932" y="701040"/>
                        <a:pt x="570764" y="704545"/>
                        <a:pt x="573101" y="704545"/>
                      </a:cubicBezTo>
                      <a:lnTo>
                        <a:pt x="571348" y="708050"/>
                      </a:lnTo>
                      <a:cubicBezTo>
                        <a:pt x="569011" y="710387"/>
                        <a:pt x="558496" y="712724"/>
                        <a:pt x="539801" y="715061"/>
                      </a:cubicBezTo>
                      <a:cubicBezTo>
                        <a:pt x="526949" y="716229"/>
                        <a:pt x="507086" y="720319"/>
                        <a:pt x="480213" y="727329"/>
                      </a:cubicBezTo>
                      <a:cubicBezTo>
                        <a:pt x="453340" y="734339"/>
                        <a:pt x="435230" y="740766"/>
                        <a:pt x="425882" y="746608"/>
                      </a:cubicBezTo>
                      <a:cubicBezTo>
                        <a:pt x="411862" y="753618"/>
                        <a:pt x="403975" y="758292"/>
                        <a:pt x="402222" y="760628"/>
                      </a:cubicBezTo>
                      <a:cubicBezTo>
                        <a:pt x="400470" y="762965"/>
                        <a:pt x="400178" y="769976"/>
                        <a:pt x="401346" y="781660"/>
                      </a:cubicBezTo>
                      <a:cubicBezTo>
                        <a:pt x="401346" y="798017"/>
                        <a:pt x="401930" y="806780"/>
                        <a:pt x="403099" y="807949"/>
                      </a:cubicBezTo>
                      <a:cubicBezTo>
                        <a:pt x="403099" y="810285"/>
                        <a:pt x="407772" y="812622"/>
                        <a:pt x="417119" y="814959"/>
                      </a:cubicBezTo>
                      <a:cubicBezTo>
                        <a:pt x="427635" y="817296"/>
                        <a:pt x="436982" y="821385"/>
                        <a:pt x="445161" y="827227"/>
                      </a:cubicBezTo>
                      <a:lnTo>
                        <a:pt x="481966" y="848258"/>
                      </a:lnTo>
                      <a:cubicBezTo>
                        <a:pt x="495986" y="855269"/>
                        <a:pt x="505918" y="860819"/>
                        <a:pt x="511760" y="864908"/>
                      </a:cubicBezTo>
                      <a:cubicBezTo>
                        <a:pt x="517602" y="868997"/>
                        <a:pt x="525196" y="877468"/>
                        <a:pt x="534544" y="890321"/>
                      </a:cubicBezTo>
                      <a:cubicBezTo>
                        <a:pt x="541554" y="899668"/>
                        <a:pt x="546520" y="907263"/>
                        <a:pt x="549441" y="913105"/>
                      </a:cubicBezTo>
                      <a:cubicBezTo>
                        <a:pt x="552362" y="918947"/>
                        <a:pt x="553822" y="925373"/>
                        <a:pt x="553822" y="932383"/>
                      </a:cubicBezTo>
                      <a:lnTo>
                        <a:pt x="550317" y="963930"/>
                      </a:lnTo>
                      <a:cubicBezTo>
                        <a:pt x="547980" y="979119"/>
                        <a:pt x="543891" y="994016"/>
                        <a:pt x="538049" y="1008621"/>
                      </a:cubicBezTo>
                      <a:cubicBezTo>
                        <a:pt x="532207" y="1023226"/>
                        <a:pt x="528117" y="1030529"/>
                        <a:pt x="525781" y="1030529"/>
                      </a:cubicBezTo>
                      <a:cubicBezTo>
                        <a:pt x="522275" y="1030529"/>
                        <a:pt x="517602" y="1028776"/>
                        <a:pt x="511760" y="1025271"/>
                      </a:cubicBezTo>
                      <a:cubicBezTo>
                        <a:pt x="505918" y="1021766"/>
                        <a:pt x="502997" y="1018845"/>
                        <a:pt x="502997" y="1016508"/>
                      </a:cubicBezTo>
                      <a:cubicBezTo>
                        <a:pt x="502997" y="1014171"/>
                        <a:pt x="499199" y="1009790"/>
                        <a:pt x="491605" y="1003364"/>
                      </a:cubicBezTo>
                      <a:cubicBezTo>
                        <a:pt x="484010" y="996937"/>
                        <a:pt x="479045" y="993724"/>
                        <a:pt x="476708" y="993724"/>
                      </a:cubicBezTo>
                      <a:cubicBezTo>
                        <a:pt x="475539" y="993724"/>
                        <a:pt x="472034" y="989051"/>
                        <a:pt x="466192" y="979703"/>
                      </a:cubicBezTo>
                      <a:cubicBezTo>
                        <a:pt x="461519" y="969188"/>
                        <a:pt x="455092" y="959256"/>
                        <a:pt x="446914" y="949909"/>
                      </a:cubicBezTo>
                      <a:cubicBezTo>
                        <a:pt x="441072" y="941730"/>
                        <a:pt x="436106" y="931799"/>
                        <a:pt x="432016" y="920115"/>
                      </a:cubicBezTo>
                      <a:cubicBezTo>
                        <a:pt x="427927" y="908431"/>
                        <a:pt x="427051" y="900252"/>
                        <a:pt x="429388" y="895579"/>
                      </a:cubicBezTo>
                      <a:lnTo>
                        <a:pt x="429388" y="893826"/>
                      </a:lnTo>
                      <a:cubicBezTo>
                        <a:pt x="429388" y="891489"/>
                        <a:pt x="426467" y="886231"/>
                        <a:pt x="420625" y="878053"/>
                      </a:cubicBezTo>
                      <a:lnTo>
                        <a:pt x="408356" y="865784"/>
                      </a:lnTo>
                      <a:lnTo>
                        <a:pt x="406604" y="914857"/>
                      </a:lnTo>
                      <a:cubicBezTo>
                        <a:pt x="406604" y="947572"/>
                        <a:pt x="404851" y="965683"/>
                        <a:pt x="401346" y="969188"/>
                      </a:cubicBezTo>
                      <a:cubicBezTo>
                        <a:pt x="399009" y="971525"/>
                        <a:pt x="397841" y="974446"/>
                        <a:pt x="397841" y="977951"/>
                      </a:cubicBezTo>
                      <a:cubicBezTo>
                        <a:pt x="397841" y="984961"/>
                        <a:pt x="395212" y="998106"/>
                        <a:pt x="389954" y="1017384"/>
                      </a:cubicBezTo>
                      <a:cubicBezTo>
                        <a:pt x="384696" y="1036663"/>
                        <a:pt x="380315" y="1048639"/>
                        <a:pt x="376810" y="1053313"/>
                      </a:cubicBezTo>
                      <a:cubicBezTo>
                        <a:pt x="372136" y="1062660"/>
                        <a:pt x="369799" y="1068502"/>
                        <a:pt x="369799" y="1070839"/>
                      </a:cubicBezTo>
                      <a:cubicBezTo>
                        <a:pt x="369799" y="1075512"/>
                        <a:pt x="365418" y="1084567"/>
                        <a:pt x="356655" y="1098004"/>
                      </a:cubicBezTo>
                      <a:cubicBezTo>
                        <a:pt x="347892" y="1111441"/>
                        <a:pt x="338837" y="1124001"/>
                        <a:pt x="329489" y="1135685"/>
                      </a:cubicBezTo>
                      <a:lnTo>
                        <a:pt x="308458" y="1158469"/>
                      </a:lnTo>
                      <a:lnTo>
                        <a:pt x="285674" y="1158469"/>
                      </a:lnTo>
                      <a:cubicBezTo>
                        <a:pt x="271654" y="1158469"/>
                        <a:pt x="263475" y="1157300"/>
                        <a:pt x="261138" y="1154963"/>
                      </a:cubicBezTo>
                      <a:cubicBezTo>
                        <a:pt x="259970" y="1153795"/>
                        <a:pt x="259385" y="1147369"/>
                        <a:pt x="259385" y="1135685"/>
                      </a:cubicBezTo>
                      <a:cubicBezTo>
                        <a:pt x="259385" y="1124001"/>
                        <a:pt x="257049" y="1116406"/>
                        <a:pt x="252375" y="1112901"/>
                      </a:cubicBezTo>
                      <a:cubicBezTo>
                        <a:pt x="247701" y="1108227"/>
                        <a:pt x="245365" y="1102970"/>
                        <a:pt x="245365" y="1097128"/>
                      </a:cubicBezTo>
                      <a:cubicBezTo>
                        <a:pt x="245365" y="1091286"/>
                        <a:pt x="243028" y="1082523"/>
                        <a:pt x="238354" y="1070839"/>
                      </a:cubicBezTo>
                      <a:cubicBezTo>
                        <a:pt x="232512" y="1063828"/>
                        <a:pt x="228423" y="1055065"/>
                        <a:pt x="226086" y="1044550"/>
                      </a:cubicBezTo>
                      <a:cubicBezTo>
                        <a:pt x="224918" y="1039876"/>
                        <a:pt x="222581" y="1034034"/>
                        <a:pt x="219076" y="1027024"/>
                      </a:cubicBezTo>
                      <a:cubicBezTo>
                        <a:pt x="217907" y="1024687"/>
                        <a:pt x="217907" y="1022934"/>
                        <a:pt x="219076" y="1021766"/>
                      </a:cubicBezTo>
                      <a:cubicBezTo>
                        <a:pt x="219076" y="1019429"/>
                        <a:pt x="217907" y="1017092"/>
                        <a:pt x="215570" y="1014755"/>
                      </a:cubicBezTo>
                      <a:cubicBezTo>
                        <a:pt x="214402" y="1013587"/>
                        <a:pt x="212649" y="1007161"/>
                        <a:pt x="210313" y="995477"/>
                      </a:cubicBezTo>
                      <a:lnTo>
                        <a:pt x="208560" y="970940"/>
                      </a:lnTo>
                      <a:cubicBezTo>
                        <a:pt x="208560" y="968604"/>
                        <a:pt x="209144" y="966851"/>
                        <a:pt x="210313" y="965683"/>
                      </a:cubicBezTo>
                      <a:cubicBezTo>
                        <a:pt x="211481" y="964514"/>
                        <a:pt x="213234" y="963930"/>
                        <a:pt x="215570" y="963930"/>
                      </a:cubicBezTo>
                      <a:cubicBezTo>
                        <a:pt x="228423" y="963930"/>
                        <a:pt x="238354" y="966851"/>
                        <a:pt x="245365" y="972693"/>
                      </a:cubicBezTo>
                      <a:cubicBezTo>
                        <a:pt x="252375" y="978535"/>
                        <a:pt x="258217" y="980872"/>
                        <a:pt x="262891" y="979703"/>
                      </a:cubicBezTo>
                      <a:cubicBezTo>
                        <a:pt x="275743" y="979703"/>
                        <a:pt x="285090" y="962762"/>
                        <a:pt x="290932" y="928878"/>
                      </a:cubicBezTo>
                      <a:cubicBezTo>
                        <a:pt x="293269" y="914857"/>
                        <a:pt x="294437" y="897331"/>
                        <a:pt x="294437" y="876300"/>
                      </a:cubicBezTo>
                      <a:cubicBezTo>
                        <a:pt x="294437" y="838911"/>
                        <a:pt x="292685" y="818464"/>
                        <a:pt x="289180" y="814959"/>
                      </a:cubicBezTo>
                      <a:cubicBezTo>
                        <a:pt x="285674" y="811454"/>
                        <a:pt x="262891" y="820217"/>
                        <a:pt x="220828" y="841248"/>
                      </a:cubicBezTo>
                      <a:cubicBezTo>
                        <a:pt x="191618" y="855269"/>
                        <a:pt x="174676" y="863448"/>
                        <a:pt x="170003" y="865784"/>
                      </a:cubicBezTo>
                      <a:cubicBezTo>
                        <a:pt x="153645" y="871626"/>
                        <a:pt x="141377" y="874547"/>
                        <a:pt x="133198" y="874547"/>
                      </a:cubicBezTo>
                      <a:cubicBezTo>
                        <a:pt x="109830" y="874547"/>
                        <a:pt x="92888" y="872795"/>
                        <a:pt x="82373" y="869290"/>
                      </a:cubicBezTo>
                      <a:cubicBezTo>
                        <a:pt x="71857" y="865784"/>
                        <a:pt x="61926" y="859358"/>
                        <a:pt x="52579" y="850011"/>
                      </a:cubicBezTo>
                      <a:cubicBezTo>
                        <a:pt x="29211" y="823138"/>
                        <a:pt x="16358" y="804443"/>
                        <a:pt x="14021" y="793928"/>
                      </a:cubicBezTo>
                      <a:cubicBezTo>
                        <a:pt x="11685" y="786917"/>
                        <a:pt x="8179" y="781075"/>
                        <a:pt x="3506" y="776402"/>
                      </a:cubicBezTo>
                      <a:cubicBezTo>
                        <a:pt x="1169" y="772897"/>
                        <a:pt x="0" y="769391"/>
                        <a:pt x="0" y="765886"/>
                      </a:cubicBezTo>
                      <a:cubicBezTo>
                        <a:pt x="0" y="762381"/>
                        <a:pt x="585" y="758292"/>
                        <a:pt x="1753" y="753618"/>
                      </a:cubicBezTo>
                      <a:cubicBezTo>
                        <a:pt x="4090" y="747776"/>
                        <a:pt x="7303" y="742518"/>
                        <a:pt x="11392" y="737845"/>
                      </a:cubicBezTo>
                      <a:cubicBezTo>
                        <a:pt x="15482" y="733171"/>
                        <a:pt x="19279" y="730834"/>
                        <a:pt x="22784" y="730834"/>
                      </a:cubicBezTo>
                      <a:cubicBezTo>
                        <a:pt x="23953" y="730834"/>
                        <a:pt x="24537" y="734924"/>
                        <a:pt x="24537" y="743102"/>
                      </a:cubicBezTo>
                      <a:cubicBezTo>
                        <a:pt x="24537" y="750113"/>
                        <a:pt x="26582" y="756831"/>
                        <a:pt x="30671" y="763257"/>
                      </a:cubicBezTo>
                      <a:cubicBezTo>
                        <a:pt x="34760" y="769683"/>
                        <a:pt x="39142" y="772897"/>
                        <a:pt x="43816" y="772897"/>
                      </a:cubicBezTo>
                      <a:cubicBezTo>
                        <a:pt x="48489" y="772897"/>
                        <a:pt x="57836" y="770268"/>
                        <a:pt x="71857" y="765010"/>
                      </a:cubicBezTo>
                      <a:cubicBezTo>
                        <a:pt x="85878" y="759752"/>
                        <a:pt x="100483" y="753034"/>
                        <a:pt x="115672" y="744855"/>
                      </a:cubicBezTo>
                      <a:cubicBezTo>
                        <a:pt x="149556" y="729666"/>
                        <a:pt x="175261" y="719150"/>
                        <a:pt x="192787" y="713308"/>
                      </a:cubicBezTo>
                      <a:cubicBezTo>
                        <a:pt x="204471" y="708635"/>
                        <a:pt x="214402" y="703377"/>
                        <a:pt x="222581" y="697535"/>
                      </a:cubicBezTo>
                      <a:cubicBezTo>
                        <a:pt x="223749" y="696366"/>
                        <a:pt x="236017" y="690524"/>
                        <a:pt x="259385" y="680009"/>
                      </a:cubicBezTo>
                      <a:lnTo>
                        <a:pt x="290932" y="669493"/>
                      </a:lnTo>
                      <a:lnTo>
                        <a:pt x="289180" y="655472"/>
                      </a:lnTo>
                      <a:cubicBezTo>
                        <a:pt x="285674" y="626262"/>
                        <a:pt x="278080" y="607568"/>
                        <a:pt x="266396" y="599389"/>
                      </a:cubicBezTo>
                      <a:cubicBezTo>
                        <a:pt x="258217" y="593547"/>
                        <a:pt x="252375" y="590626"/>
                        <a:pt x="248870" y="590626"/>
                      </a:cubicBezTo>
                      <a:cubicBezTo>
                        <a:pt x="245365" y="590626"/>
                        <a:pt x="241567" y="591502"/>
                        <a:pt x="237478" y="593255"/>
                      </a:cubicBezTo>
                      <a:cubicBezTo>
                        <a:pt x="233388" y="595008"/>
                        <a:pt x="228423" y="596468"/>
                        <a:pt x="222581" y="597637"/>
                      </a:cubicBezTo>
                      <a:cubicBezTo>
                        <a:pt x="210897" y="601142"/>
                        <a:pt x="198629" y="602894"/>
                        <a:pt x="185776" y="602894"/>
                      </a:cubicBezTo>
                      <a:cubicBezTo>
                        <a:pt x="161240" y="602894"/>
                        <a:pt x="143714" y="597637"/>
                        <a:pt x="133198" y="587121"/>
                      </a:cubicBezTo>
                      <a:cubicBezTo>
                        <a:pt x="128525" y="581279"/>
                        <a:pt x="123559" y="574561"/>
                        <a:pt x="118301" y="566966"/>
                      </a:cubicBezTo>
                      <a:cubicBezTo>
                        <a:pt x="113043" y="559371"/>
                        <a:pt x="109830" y="553237"/>
                        <a:pt x="108662" y="548564"/>
                      </a:cubicBezTo>
                      <a:cubicBezTo>
                        <a:pt x="108662" y="545059"/>
                        <a:pt x="103988" y="538632"/>
                        <a:pt x="94641" y="529285"/>
                      </a:cubicBezTo>
                      <a:cubicBezTo>
                        <a:pt x="87631" y="522275"/>
                        <a:pt x="83249" y="516725"/>
                        <a:pt x="81496" y="512635"/>
                      </a:cubicBezTo>
                      <a:cubicBezTo>
                        <a:pt x="79744" y="508546"/>
                        <a:pt x="80036" y="504749"/>
                        <a:pt x="82373" y="501244"/>
                      </a:cubicBezTo>
                      <a:cubicBezTo>
                        <a:pt x="84710" y="498907"/>
                        <a:pt x="85878" y="497738"/>
                        <a:pt x="85878" y="497738"/>
                      </a:cubicBezTo>
                      <a:cubicBezTo>
                        <a:pt x="88215" y="497738"/>
                        <a:pt x="90552" y="498615"/>
                        <a:pt x="92888" y="500367"/>
                      </a:cubicBezTo>
                      <a:cubicBezTo>
                        <a:pt x="95225" y="502120"/>
                        <a:pt x="97562" y="503580"/>
                        <a:pt x="99899" y="504749"/>
                      </a:cubicBezTo>
                      <a:cubicBezTo>
                        <a:pt x="108078" y="509422"/>
                        <a:pt x="116256" y="511759"/>
                        <a:pt x="124435" y="511759"/>
                      </a:cubicBezTo>
                      <a:cubicBezTo>
                        <a:pt x="131446" y="511759"/>
                        <a:pt x="144882" y="508838"/>
                        <a:pt x="164745" y="502996"/>
                      </a:cubicBezTo>
                      <a:cubicBezTo>
                        <a:pt x="177597" y="498323"/>
                        <a:pt x="184024" y="493065"/>
                        <a:pt x="184024" y="487223"/>
                      </a:cubicBezTo>
                      <a:cubicBezTo>
                        <a:pt x="184024" y="483718"/>
                        <a:pt x="182271" y="478460"/>
                        <a:pt x="178766" y="471449"/>
                      </a:cubicBezTo>
                      <a:cubicBezTo>
                        <a:pt x="176429" y="466776"/>
                        <a:pt x="175261" y="461518"/>
                        <a:pt x="175261" y="455676"/>
                      </a:cubicBezTo>
                      <a:cubicBezTo>
                        <a:pt x="175261" y="441655"/>
                        <a:pt x="177889" y="424129"/>
                        <a:pt x="183147" y="403098"/>
                      </a:cubicBezTo>
                      <a:cubicBezTo>
                        <a:pt x="188405" y="382067"/>
                        <a:pt x="195123" y="363372"/>
                        <a:pt x="203302" y="347015"/>
                      </a:cubicBezTo>
                      <a:lnTo>
                        <a:pt x="217323" y="318973"/>
                      </a:lnTo>
                      <a:lnTo>
                        <a:pt x="196292" y="297942"/>
                      </a:lnTo>
                      <a:cubicBezTo>
                        <a:pt x="186945" y="288595"/>
                        <a:pt x="179934" y="280416"/>
                        <a:pt x="175261" y="273406"/>
                      </a:cubicBezTo>
                      <a:cubicBezTo>
                        <a:pt x="170587" y="266395"/>
                        <a:pt x="165913" y="257048"/>
                        <a:pt x="161240" y="245364"/>
                      </a:cubicBezTo>
                      <a:cubicBezTo>
                        <a:pt x="160071" y="243027"/>
                        <a:pt x="158903" y="240690"/>
                        <a:pt x="157735" y="238354"/>
                      </a:cubicBezTo>
                      <a:cubicBezTo>
                        <a:pt x="156566" y="236017"/>
                        <a:pt x="155398" y="234264"/>
                        <a:pt x="154229" y="233096"/>
                      </a:cubicBezTo>
                      <a:cubicBezTo>
                        <a:pt x="154229" y="231927"/>
                        <a:pt x="154814" y="231343"/>
                        <a:pt x="155982" y="231343"/>
                      </a:cubicBezTo>
                      <a:cubicBezTo>
                        <a:pt x="155982" y="231343"/>
                        <a:pt x="160071" y="234264"/>
                        <a:pt x="168250" y="240106"/>
                      </a:cubicBezTo>
                      <a:lnTo>
                        <a:pt x="182271" y="250622"/>
                      </a:lnTo>
                      <a:lnTo>
                        <a:pt x="205055" y="247117"/>
                      </a:lnTo>
                      <a:cubicBezTo>
                        <a:pt x="234265" y="241275"/>
                        <a:pt x="269317" y="228422"/>
                        <a:pt x="310211" y="208559"/>
                      </a:cubicBezTo>
                      <a:cubicBezTo>
                        <a:pt x="326568" y="199212"/>
                        <a:pt x="337084" y="194539"/>
                        <a:pt x="341758" y="194539"/>
                      </a:cubicBezTo>
                      <a:cubicBezTo>
                        <a:pt x="344094" y="194539"/>
                        <a:pt x="347015" y="192494"/>
                        <a:pt x="350521" y="188404"/>
                      </a:cubicBezTo>
                      <a:cubicBezTo>
                        <a:pt x="354026" y="184315"/>
                        <a:pt x="355778" y="180518"/>
                        <a:pt x="355778" y="177013"/>
                      </a:cubicBezTo>
                      <a:cubicBezTo>
                        <a:pt x="355778" y="172339"/>
                        <a:pt x="351689" y="168250"/>
                        <a:pt x="343510" y="164744"/>
                      </a:cubicBezTo>
                      <a:cubicBezTo>
                        <a:pt x="335331" y="161239"/>
                        <a:pt x="325984" y="157734"/>
                        <a:pt x="315469" y="154229"/>
                      </a:cubicBezTo>
                      <a:cubicBezTo>
                        <a:pt x="304953" y="150724"/>
                        <a:pt x="296190" y="148971"/>
                        <a:pt x="289180" y="148971"/>
                      </a:cubicBezTo>
                      <a:cubicBezTo>
                        <a:pt x="285674" y="148971"/>
                        <a:pt x="283922" y="148387"/>
                        <a:pt x="283922" y="147218"/>
                      </a:cubicBezTo>
                      <a:cubicBezTo>
                        <a:pt x="283922" y="146050"/>
                        <a:pt x="288595" y="140792"/>
                        <a:pt x="297943" y="131445"/>
                      </a:cubicBezTo>
                      <a:cubicBezTo>
                        <a:pt x="307290" y="123266"/>
                        <a:pt x="313424" y="115672"/>
                        <a:pt x="316345" y="108661"/>
                      </a:cubicBezTo>
                      <a:cubicBezTo>
                        <a:pt x="319266" y="101651"/>
                        <a:pt x="321895" y="91135"/>
                        <a:pt x="324232" y="77114"/>
                      </a:cubicBezTo>
                      <a:lnTo>
                        <a:pt x="325984" y="66599"/>
                      </a:lnTo>
                      <a:cubicBezTo>
                        <a:pt x="325984" y="61925"/>
                        <a:pt x="323063" y="53746"/>
                        <a:pt x="317221" y="42062"/>
                      </a:cubicBezTo>
                      <a:cubicBezTo>
                        <a:pt x="311379" y="29210"/>
                        <a:pt x="307874" y="22784"/>
                        <a:pt x="306706" y="22784"/>
                      </a:cubicBezTo>
                      <a:cubicBezTo>
                        <a:pt x="303200" y="21615"/>
                        <a:pt x="299403" y="18986"/>
                        <a:pt x="295314" y="14897"/>
                      </a:cubicBezTo>
                      <a:cubicBezTo>
                        <a:pt x="291224" y="10808"/>
                        <a:pt x="288595" y="7010"/>
                        <a:pt x="287427" y="3505"/>
                      </a:cubicBezTo>
                      <a:cubicBezTo>
                        <a:pt x="287427" y="1168"/>
                        <a:pt x="289764" y="0"/>
                        <a:pt x="294437" y="0"/>
                      </a:cubicBezTo>
                      <a:close/>
                      <a:moveTo>
                        <a:pt x="407480" y="162115"/>
                      </a:moveTo>
                      <a:cubicBezTo>
                        <a:pt x="403391" y="161531"/>
                        <a:pt x="401346" y="162408"/>
                        <a:pt x="401346" y="164744"/>
                      </a:cubicBezTo>
                      <a:cubicBezTo>
                        <a:pt x="401346" y="168250"/>
                        <a:pt x="404267" y="170002"/>
                        <a:pt x="410109" y="170002"/>
                      </a:cubicBezTo>
                      <a:lnTo>
                        <a:pt x="413614" y="168250"/>
                      </a:lnTo>
                      <a:cubicBezTo>
                        <a:pt x="413614" y="164744"/>
                        <a:pt x="411569" y="162700"/>
                        <a:pt x="407480" y="162115"/>
                      </a:cubicBezTo>
                      <a:close/>
                      <a:moveTo>
                        <a:pt x="329489" y="315468"/>
                      </a:moveTo>
                      <a:cubicBezTo>
                        <a:pt x="323647" y="315468"/>
                        <a:pt x="315176" y="318681"/>
                        <a:pt x="304077" y="325107"/>
                      </a:cubicBezTo>
                      <a:cubicBezTo>
                        <a:pt x="292977" y="331533"/>
                        <a:pt x="284506" y="338252"/>
                        <a:pt x="278664" y="345262"/>
                      </a:cubicBezTo>
                      <a:cubicBezTo>
                        <a:pt x="266980" y="356946"/>
                        <a:pt x="258801" y="368338"/>
                        <a:pt x="254128" y="379438"/>
                      </a:cubicBezTo>
                      <a:cubicBezTo>
                        <a:pt x="249454" y="390538"/>
                        <a:pt x="245365" y="406019"/>
                        <a:pt x="241859" y="425882"/>
                      </a:cubicBezTo>
                      <a:lnTo>
                        <a:pt x="238354" y="464439"/>
                      </a:lnTo>
                      <a:lnTo>
                        <a:pt x="241859" y="464439"/>
                      </a:lnTo>
                      <a:lnTo>
                        <a:pt x="261138" y="460934"/>
                      </a:lnTo>
                      <a:cubicBezTo>
                        <a:pt x="269317" y="458597"/>
                        <a:pt x="275451" y="455384"/>
                        <a:pt x="279540" y="451294"/>
                      </a:cubicBezTo>
                      <a:cubicBezTo>
                        <a:pt x="283630" y="447205"/>
                        <a:pt x="288595" y="441071"/>
                        <a:pt x="294437" y="432892"/>
                      </a:cubicBezTo>
                      <a:cubicBezTo>
                        <a:pt x="317805" y="395503"/>
                        <a:pt x="330074" y="364541"/>
                        <a:pt x="331242" y="340004"/>
                      </a:cubicBezTo>
                      <a:cubicBezTo>
                        <a:pt x="332410" y="323647"/>
                        <a:pt x="331826" y="315468"/>
                        <a:pt x="329489" y="3154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6DE1075B-F0A1-9AD3-CD72-9AB13A2BF0CA}"/>
                    </a:ext>
                  </a:extLst>
                </p:cNvPr>
                <p:cNvSpPr txBox="1"/>
                <p:nvPr/>
              </p:nvSpPr>
              <p:spPr>
                <a:xfrm>
                  <a:off x="2743611" y="1731957"/>
                  <a:ext cx="671245" cy="12636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1245" h="1263624">
                      <a:moveTo>
                        <a:pt x="294436" y="0"/>
                      </a:moveTo>
                      <a:cubicBezTo>
                        <a:pt x="330657" y="0"/>
                        <a:pt x="352856" y="2336"/>
                        <a:pt x="361035" y="7010"/>
                      </a:cubicBezTo>
                      <a:cubicBezTo>
                        <a:pt x="372719" y="14020"/>
                        <a:pt x="380898" y="21615"/>
                        <a:pt x="385572" y="29794"/>
                      </a:cubicBezTo>
                      <a:cubicBezTo>
                        <a:pt x="392582" y="37973"/>
                        <a:pt x="396671" y="44107"/>
                        <a:pt x="397840" y="48196"/>
                      </a:cubicBezTo>
                      <a:cubicBezTo>
                        <a:pt x="399008" y="52285"/>
                        <a:pt x="399592" y="60756"/>
                        <a:pt x="399592" y="73609"/>
                      </a:cubicBezTo>
                      <a:cubicBezTo>
                        <a:pt x="399592" y="82956"/>
                        <a:pt x="400177" y="89966"/>
                        <a:pt x="401345" y="94640"/>
                      </a:cubicBezTo>
                      <a:cubicBezTo>
                        <a:pt x="402514" y="99314"/>
                        <a:pt x="404266" y="102819"/>
                        <a:pt x="406603" y="105156"/>
                      </a:cubicBezTo>
                      <a:cubicBezTo>
                        <a:pt x="413613" y="109829"/>
                        <a:pt x="413613" y="116255"/>
                        <a:pt x="406603" y="124434"/>
                      </a:cubicBezTo>
                      <a:cubicBezTo>
                        <a:pt x="404266" y="126771"/>
                        <a:pt x="401345" y="131445"/>
                        <a:pt x="397840" y="138455"/>
                      </a:cubicBezTo>
                      <a:cubicBezTo>
                        <a:pt x="395503" y="141960"/>
                        <a:pt x="394335" y="141376"/>
                        <a:pt x="394335" y="136702"/>
                      </a:cubicBezTo>
                      <a:cubicBezTo>
                        <a:pt x="393166" y="133197"/>
                        <a:pt x="390830" y="129984"/>
                        <a:pt x="387324" y="127063"/>
                      </a:cubicBezTo>
                      <a:cubicBezTo>
                        <a:pt x="383819" y="124142"/>
                        <a:pt x="381482" y="123266"/>
                        <a:pt x="380314" y="124434"/>
                      </a:cubicBezTo>
                      <a:lnTo>
                        <a:pt x="375056" y="136702"/>
                      </a:lnTo>
                      <a:cubicBezTo>
                        <a:pt x="373888" y="143713"/>
                        <a:pt x="369798" y="147218"/>
                        <a:pt x="362788" y="147218"/>
                      </a:cubicBezTo>
                      <a:lnTo>
                        <a:pt x="350520" y="150723"/>
                      </a:lnTo>
                      <a:cubicBezTo>
                        <a:pt x="349351" y="151892"/>
                        <a:pt x="338836" y="152476"/>
                        <a:pt x="318973" y="152476"/>
                      </a:cubicBezTo>
                      <a:lnTo>
                        <a:pt x="306705" y="152476"/>
                      </a:lnTo>
                      <a:cubicBezTo>
                        <a:pt x="297357" y="152476"/>
                        <a:pt x="292100" y="153060"/>
                        <a:pt x="290931" y="154228"/>
                      </a:cubicBezTo>
                      <a:cubicBezTo>
                        <a:pt x="289763" y="156565"/>
                        <a:pt x="286842" y="157733"/>
                        <a:pt x="282168" y="157733"/>
                      </a:cubicBezTo>
                      <a:cubicBezTo>
                        <a:pt x="269316" y="156565"/>
                        <a:pt x="257632" y="160070"/>
                        <a:pt x="247116" y="168249"/>
                      </a:cubicBezTo>
                      <a:cubicBezTo>
                        <a:pt x="236601" y="176428"/>
                        <a:pt x="231343" y="186359"/>
                        <a:pt x="231343" y="198043"/>
                      </a:cubicBezTo>
                      <a:cubicBezTo>
                        <a:pt x="231343" y="203885"/>
                        <a:pt x="228422" y="213525"/>
                        <a:pt x="222580" y="226961"/>
                      </a:cubicBezTo>
                      <a:cubicBezTo>
                        <a:pt x="216738" y="240398"/>
                        <a:pt x="210312" y="251205"/>
                        <a:pt x="203301" y="259384"/>
                      </a:cubicBezTo>
                      <a:cubicBezTo>
                        <a:pt x="196291" y="269900"/>
                        <a:pt x="188696" y="279247"/>
                        <a:pt x="180517" y="287426"/>
                      </a:cubicBezTo>
                      <a:cubicBezTo>
                        <a:pt x="155981" y="315468"/>
                        <a:pt x="140208" y="352272"/>
                        <a:pt x="133197" y="397840"/>
                      </a:cubicBezTo>
                      <a:lnTo>
                        <a:pt x="122682" y="455676"/>
                      </a:lnTo>
                      <a:cubicBezTo>
                        <a:pt x="115671" y="477875"/>
                        <a:pt x="113334" y="488975"/>
                        <a:pt x="115671" y="488975"/>
                      </a:cubicBezTo>
                      <a:cubicBezTo>
                        <a:pt x="115671" y="490143"/>
                        <a:pt x="119176" y="488391"/>
                        <a:pt x="126187" y="483717"/>
                      </a:cubicBezTo>
                      <a:lnTo>
                        <a:pt x="140208" y="474954"/>
                      </a:lnTo>
                      <a:cubicBezTo>
                        <a:pt x="143713" y="474954"/>
                        <a:pt x="153060" y="469696"/>
                        <a:pt x="168249" y="459181"/>
                      </a:cubicBezTo>
                      <a:cubicBezTo>
                        <a:pt x="200964" y="440486"/>
                        <a:pt x="218490" y="430555"/>
                        <a:pt x="220827" y="429387"/>
                      </a:cubicBezTo>
                      <a:cubicBezTo>
                        <a:pt x="244195" y="417703"/>
                        <a:pt x="257048" y="410108"/>
                        <a:pt x="259384" y="406603"/>
                      </a:cubicBezTo>
                      <a:cubicBezTo>
                        <a:pt x="274574" y="392582"/>
                        <a:pt x="323062" y="377393"/>
                        <a:pt x="404850" y="361035"/>
                      </a:cubicBezTo>
                      <a:cubicBezTo>
                        <a:pt x="424713" y="356362"/>
                        <a:pt x="441947" y="353148"/>
                        <a:pt x="456552" y="351396"/>
                      </a:cubicBezTo>
                      <a:cubicBezTo>
                        <a:pt x="471157" y="349643"/>
                        <a:pt x="489559" y="348767"/>
                        <a:pt x="511759" y="348767"/>
                      </a:cubicBezTo>
                      <a:cubicBezTo>
                        <a:pt x="540969" y="348767"/>
                        <a:pt x="562000" y="349935"/>
                        <a:pt x="574852" y="352272"/>
                      </a:cubicBezTo>
                      <a:cubicBezTo>
                        <a:pt x="587705" y="354609"/>
                        <a:pt x="603478" y="360451"/>
                        <a:pt x="622173" y="369798"/>
                      </a:cubicBezTo>
                      <a:lnTo>
                        <a:pt x="646709" y="378561"/>
                      </a:lnTo>
                      <a:cubicBezTo>
                        <a:pt x="651383" y="378561"/>
                        <a:pt x="656640" y="382651"/>
                        <a:pt x="662482" y="390829"/>
                      </a:cubicBezTo>
                      <a:cubicBezTo>
                        <a:pt x="668324" y="397840"/>
                        <a:pt x="671245" y="404266"/>
                        <a:pt x="671245" y="410108"/>
                      </a:cubicBezTo>
                      <a:cubicBezTo>
                        <a:pt x="671245" y="425297"/>
                        <a:pt x="670369" y="436105"/>
                        <a:pt x="668616" y="442531"/>
                      </a:cubicBezTo>
                      <a:cubicBezTo>
                        <a:pt x="666864" y="448957"/>
                        <a:pt x="663067" y="456844"/>
                        <a:pt x="657225" y="466191"/>
                      </a:cubicBezTo>
                      <a:cubicBezTo>
                        <a:pt x="649046" y="479044"/>
                        <a:pt x="642620" y="486054"/>
                        <a:pt x="637946" y="487222"/>
                      </a:cubicBezTo>
                      <a:cubicBezTo>
                        <a:pt x="634441" y="488391"/>
                        <a:pt x="627138" y="486930"/>
                        <a:pt x="616039" y="482841"/>
                      </a:cubicBezTo>
                      <a:cubicBezTo>
                        <a:pt x="604939" y="478751"/>
                        <a:pt x="587705" y="470865"/>
                        <a:pt x="564337" y="459181"/>
                      </a:cubicBezTo>
                      <a:cubicBezTo>
                        <a:pt x="559663" y="455676"/>
                        <a:pt x="550316" y="453923"/>
                        <a:pt x="536295" y="453923"/>
                      </a:cubicBezTo>
                      <a:cubicBezTo>
                        <a:pt x="518769" y="453923"/>
                        <a:pt x="495985" y="456260"/>
                        <a:pt x="467944" y="460933"/>
                      </a:cubicBezTo>
                      <a:cubicBezTo>
                        <a:pt x="442239" y="463270"/>
                        <a:pt x="420916" y="466775"/>
                        <a:pt x="403974" y="471449"/>
                      </a:cubicBezTo>
                      <a:cubicBezTo>
                        <a:pt x="387032" y="476123"/>
                        <a:pt x="377393" y="480796"/>
                        <a:pt x="375056" y="485470"/>
                      </a:cubicBezTo>
                      <a:cubicBezTo>
                        <a:pt x="373888" y="486638"/>
                        <a:pt x="376809" y="495985"/>
                        <a:pt x="383819" y="513511"/>
                      </a:cubicBezTo>
                      <a:cubicBezTo>
                        <a:pt x="391998" y="529869"/>
                        <a:pt x="398424" y="545350"/>
                        <a:pt x="403098" y="559955"/>
                      </a:cubicBezTo>
                      <a:cubicBezTo>
                        <a:pt x="407771" y="574560"/>
                        <a:pt x="411277" y="592963"/>
                        <a:pt x="413613" y="615162"/>
                      </a:cubicBezTo>
                      <a:cubicBezTo>
                        <a:pt x="420624" y="657225"/>
                        <a:pt x="426466" y="685850"/>
                        <a:pt x="431139" y="701040"/>
                      </a:cubicBezTo>
                      <a:cubicBezTo>
                        <a:pt x="435813" y="711555"/>
                        <a:pt x="438150" y="734339"/>
                        <a:pt x="438150" y="769391"/>
                      </a:cubicBezTo>
                      <a:cubicBezTo>
                        <a:pt x="438150" y="789254"/>
                        <a:pt x="436981" y="805027"/>
                        <a:pt x="434644" y="816711"/>
                      </a:cubicBezTo>
                      <a:cubicBezTo>
                        <a:pt x="431139" y="826058"/>
                        <a:pt x="428218" y="841832"/>
                        <a:pt x="425881" y="864031"/>
                      </a:cubicBezTo>
                      <a:cubicBezTo>
                        <a:pt x="423545" y="883894"/>
                        <a:pt x="420039" y="899668"/>
                        <a:pt x="415366" y="911352"/>
                      </a:cubicBezTo>
                      <a:cubicBezTo>
                        <a:pt x="411861" y="921867"/>
                        <a:pt x="410108" y="932383"/>
                        <a:pt x="410108" y="942898"/>
                      </a:cubicBezTo>
                      <a:cubicBezTo>
                        <a:pt x="410108" y="953414"/>
                        <a:pt x="404850" y="970940"/>
                        <a:pt x="394335" y="995476"/>
                      </a:cubicBezTo>
                      <a:cubicBezTo>
                        <a:pt x="390830" y="1005992"/>
                        <a:pt x="389077" y="1011250"/>
                        <a:pt x="389077" y="1011250"/>
                      </a:cubicBezTo>
                      <a:lnTo>
                        <a:pt x="385572" y="1018260"/>
                      </a:lnTo>
                      <a:cubicBezTo>
                        <a:pt x="384403" y="1019429"/>
                        <a:pt x="381482" y="1027023"/>
                        <a:pt x="376809" y="1041044"/>
                      </a:cubicBezTo>
                      <a:cubicBezTo>
                        <a:pt x="373303" y="1057402"/>
                        <a:pt x="366877" y="1074928"/>
                        <a:pt x="357530" y="1093622"/>
                      </a:cubicBezTo>
                      <a:cubicBezTo>
                        <a:pt x="348183" y="1112316"/>
                        <a:pt x="341757" y="1120495"/>
                        <a:pt x="338251" y="1118158"/>
                      </a:cubicBezTo>
                      <a:cubicBezTo>
                        <a:pt x="334746" y="1118158"/>
                        <a:pt x="324815" y="1126337"/>
                        <a:pt x="308457" y="1142695"/>
                      </a:cubicBezTo>
                      <a:cubicBezTo>
                        <a:pt x="288594" y="1160221"/>
                        <a:pt x="277495" y="1168984"/>
                        <a:pt x="275158" y="1168984"/>
                      </a:cubicBezTo>
                      <a:cubicBezTo>
                        <a:pt x="272821" y="1168984"/>
                        <a:pt x="270484" y="1170152"/>
                        <a:pt x="268147" y="1172489"/>
                      </a:cubicBezTo>
                      <a:cubicBezTo>
                        <a:pt x="264642" y="1175994"/>
                        <a:pt x="258508" y="1180668"/>
                        <a:pt x="249745" y="1186510"/>
                      </a:cubicBezTo>
                      <a:cubicBezTo>
                        <a:pt x="240982" y="1192352"/>
                        <a:pt x="235432" y="1195273"/>
                        <a:pt x="233095" y="1195273"/>
                      </a:cubicBezTo>
                      <a:lnTo>
                        <a:pt x="219075" y="1202283"/>
                      </a:lnTo>
                      <a:lnTo>
                        <a:pt x="206806" y="1211046"/>
                      </a:lnTo>
                      <a:cubicBezTo>
                        <a:pt x="199796" y="1213383"/>
                        <a:pt x="192494" y="1216304"/>
                        <a:pt x="184899" y="1219809"/>
                      </a:cubicBezTo>
                      <a:cubicBezTo>
                        <a:pt x="177304" y="1223314"/>
                        <a:pt x="171754" y="1225651"/>
                        <a:pt x="168249" y="1226820"/>
                      </a:cubicBezTo>
                      <a:lnTo>
                        <a:pt x="143713" y="1240840"/>
                      </a:lnTo>
                      <a:cubicBezTo>
                        <a:pt x="126187" y="1249019"/>
                        <a:pt x="115087" y="1254277"/>
                        <a:pt x="110413" y="1256614"/>
                      </a:cubicBezTo>
                      <a:lnTo>
                        <a:pt x="92887" y="1263624"/>
                      </a:lnTo>
                      <a:cubicBezTo>
                        <a:pt x="91719" y="1263624"/>
                        <a:pt x="91135" y="1263040"/>
                        <a:pt x="91135" y="1261872"/>
                      </a:cubicBezTo>
                      <a:cubicBezTo>
                        <a:pt x="91135" y="1256030"/>
                        <a:pt x="99898" y="1242593"/>
                        <a:pt x="117424" y="1221562"/>
                      </a:cubicBezTo>
                      <a:cubicBezTo>
                        <a:pt x="143129" y="1192352"/>
                        <a:pt x="172339" y="1147953"/>
                        <a:pt x="205054" y="1088364"/>
                      </a:cubicBezTo>
                      <a:cubicBezTo>
                        <a:pt x="209727" y="1079017"/>
                        <a:pt x="220827" y="1059738"/>
                        <a:pt x="238353" y="1030528"/>
                      </a:cubicBezTo>
                      <a:cubicBezTo>
                        <a:pt x="265226" y="986129"/>
                        <a:pt x="281584" y="952830"/>
                        <a:pt x="287426" y="930630"/>
                      </a:cubicBezTo>
                      <a:cubicBezTo>
                        <a:pt x="301447" y="869873"/>
                        <a:pt x="311086" y="823722"/>
                        <a:pt x="316344" y="792175"/>
                      </a:cubicBezTo>
                      <a:cubicBezTo>
                        <a:pt x="321602" y="760628"/>
                        <a:pt x="323647" y="736092"/>
                        <a:pt x="322478" y="718566"/>
                      </a:cubicBezTo>
                      <a:lnTo>
                        <a:pt x="320726" y="690524"/>
                      </a:lnTo>
                      <a:cubicBezTo>
                        <a:pt x="319557" y="690524"/>
                        <a:pt x="317804" y="675335"/>
                        <a:pt x="315468" y="644956"/>
                      </a:cubicBezTo>
                      <a:cubicBezTo>
                        <a:pt x="313131" y="614578"/>
                        <a:pt x="309918" y="587121"/>
                        <a:pt x="305828" y="562584"/>
                      </a:cubicBezTo>
                      <a:cubicBezTo>
                        <a:pt x="301739" y="538048"/>
                        <a:pt x="298526" y="525780"/>
                        <a:pt x="296189" y="525780"/>
                      </a:cubicBezTo>
                      <a:cubicBezTo>
                        <a:pt x="290347" y="528116"/>
                        <a:pt x="281292" y="533666"/>
                        <a:pt x="269024" y="542429"/>
                      </a:cubicBezTo>
                      <a:cubicBezTo>
                        <a:pt x="256756" y="551192"/>
                        <a:pt x="244195" y="560832"/>
                        <a:pt x="231343" y="571347"/>
                      </a:cubicBezTo>
                      <a:cubicBezTo>
                        <a:pt x="203301" y="595884"/>
                        <a:pt x="189280" y="610489"/>
                        <a:pt x="189280" y="615162"/>
                      </a:cubicBezTo>
                      <a:cubicBezTo>
                        <a:pt x="189280" y="619836"/>
                        <a:pt x="186652" y="624509"/>
                        <a:pt x="181394" y="629183"/>
                      </a:cubicBezTo>
                      <a:cubicBezTo>
                        <a:pt x="176136" y="633857"/>
                        <a:pt x="171170" y="636193"/>
                        <a:pt x="166497" y="636193"/>
                      </a:cubicBezTo>
                      <a:cubicBezTo>
                        <a:pt x="159486" y="636193"/>
                        <a:pt x="151892" y="639407"/>
                        <a:pt x="143713" y="645833"/>
                      </a:cubicBezTo>
                      <a:cubicBezTo>
                        <a:pt x="135534" y="652259"/>
                        <a:pt x="130276" y="659561"/>
                        <a:pt x="127939" y="667740"/>
                      </a:cubicBezTo>
                      <a:cubicBezTo>
                        <a:pt x="124434" y="674751"/>
                        <a:pt x="122682" y="692861"/>
                        <a:pt x="122682" y="722071"/>
                      </a:cubicBezTo>
                      <a:cubicBezTo>
                        <a:pt x="121513" y="748944"/>
                        <a:pt x="119176" y="770559"/>
                        <a:pt x="115671" y="786917"/>
                      </a:cubicBezTo>
                      <a:cubicBezTo>
                        <a:pt x="112166" y="803275"/>
                        <a:pt x="108077" y="811453"/>
                        <a:pt x="103403" y="811453"/>
                      </a:cubicBezTo>
                      <a:cubicBezTo>
                        <a:pt x="97561" y="811453"/>
                        <a:pt x="88506" y="804151"/>
                        <a:pt x="76238" y="789546"/>
                      </a:cubicBezTo>
                      <a:cubicBezTo>
                        <a:pt x="63969" y="774941"/>
                        <a:pt x="55499" y="760628"/>
                        <a:pt x="50825" y="746607"/>
                      </a:cubicBezTo>
                      <a:cubicBezTo>
                        <a:pt x="44983" y="731418"/>
                        <a:pt x="37973" y="717981"/>
                        <a:pt x="29794" y="706297"/>
                      </a:cubicBezTo>
                      <a:cubicBezTo>
                        <a:pt x="21615" y="694613"/>
                        <a:pt x="14605" y="688187"/>
                        <a:pt x="8763" y="687019"/>
                      </a:cubicBezTo>
                      <a:cubicBezTo>
                        <a:pt x="6426" y="684682"/>
                        <a:pt x="4673" y="682053"/>
                        <a:pt x="3505" y="679132"/>
                      </a:cubicBezTo>
                      <a:cubicBezTo>
                        <a:pt x="2336" y="676211"/>
                        <a:pt x="3505" y="674751"/>
                        <a:pt x="7010" y="674751"/>
                      </a:cubicBezTo>
                      <a:cubicBezTo>
                        <a:pt x="9347" y="674751"/>
                        <a:pt x="10515" y="672706"/>
                        <a:pt x="10515" y="668617"/>
                      </a:cubicBezTo>
                      <a:cubicBezTo>
                        <a:pt x="10515" y="664527"/>
                        <a:pt x="9347" y="661898"/>
                        <a:pt x="7010" y="660730"/>
                      </a:cubicBezTo>
                      <a:cubicBezTo>
                        <a:pt x="4673" y="658393"/>
                        <a:pt x="3505" y="654304"/>
                        <a:pt x="3505" y="648462"/>
                      </a:cubicBezTo>
                      <a:cubicBezTo>
                        <a:pt x="3505" y="641451"/>
                        <a:pt x="2921" y="637362"/>
                        <a:pt x="1752" y="636193"/>
                      </a:cubicBezTo>
                      <a:cubicBezTo>
                        <a:pt x="584" y="633857"/>
                        <a:pt x="0" y="625678"/>
                        <a:pt x="0" y="611657"/>
                      </a:cubicBezTo>
                      <a:cubicBezTo>
                        <a:pt x="0" y="578942"/>
                        <a:pt x="1752" y="560247"/>
                        <a:pt x="5257" y="555574"/>
                      </a:cubicBezTo>
                      <a:cubicBezTo>
                        <a:pt x="7594" y="553237"/>
                        <a:pt x="8763" y="549732"/>
                        <a:pt x="8763" y="545058"/>
                      </a:cubicBezTo>
                      <a:cubicBezTo>
                        <a:pt x="7594" y="543890"/>
                        <a:pt x="7302" y="542429"/>
                        <a:pt x="7886" y="540677"/>
                      </a:cubicBezTo>
                      <a:cubicBezTo>
                        <a:pt x="8470" y="538924"/>
                        <a:pt x="9347" y="536879"/>
                        <a:pt x="10515" y="534543"/>
                      </a:cubicBezTo>
                      <a:cubicBezTo>
                        <a:pt x="12852" y="529869"/>
                        <a:pt x="14020" y="525780"/>
                        <a:pt x="14020" y="522274"/>
                      </a:cubicBezTo>
                      <a:cubicBezTo>
                        <a:pt x="15189" y="521106"/>
                        <a:pt x="18110" y="510590"/>
                        <a:pt x="22783" y="490728"/>
                      </a:cubicBezTo>
                      <a:cubicBezTo>
                        <a:pt x="26289" y="476707"/>
                        <a:pt x="28041" y="466191"/>
                        <a:pt x="28041" y="459181"/>
                      </a:cubicBezTo>
                      <a:cubicBezTo>
                        <a:pt x="25704" y="452170"/>
                        <a:pt x="44399" y="404266"/>
                        <a:pt x="84124" y="315468"/>
                      </a:cubicBezTo>
                      <a:cubicBezTo>
                        <a:pt x="106324" y="264058"/>
                        <a:pt x="125018" y="229590"/>
                        <a:pt x="140208" y="212064"/>
                      </a:cubicBezTo>
                      <a:lnTo>
                        <a:pt x="154228" y="191033"/>
                      </a:lnTo>
                      <a:cubicBezTo>
                        <a:pt x="156565" y="182854"/>
                        <a:pt x="159486" y="176428"/>
                        <a:pt x="162991" y="171754"/>
                      </a:cubicBezTo>
                      <a:lnTo>
                        <a:pt x="168249" y="159486"/>
                      </a:lnTo>
                      <a:lnTo>
                        <a:pt x="155981" y="155981"/>
                      </a:lnTo>
                      <a:cubicBezTo>
                        <a:pt x="151307" y="153644"/>
                        <a:pt x="146050" y="152476"/>
                        <a:pt x="140208" y="152476"/>
                      </a:cubicBezTo>
                      <a:cubicBezTo>
                        <a:pt x="137871" y="152476"/>
                        <a:pt x="132029" y="148971"/>
                        <a:pt x="122682" y="141960"/>
                      </a:cubicBezTo>
                      <a:cubicBezTo>
                        <a:pt x="102819" y="125603"/>
                        <a:pt x="87630" y="117424"/>
                        <a:pt x="77114" y="117424"/>
                      </a:cubicBezTo>
                      <a:cubicBezTo>
                        <a:pt x="73609" y="117424"/>
                        <a:pt x="69811" y="117424"/>
                        <a:pt x="65722" y="117424"/>
                      </a:cubicBezTo>
                      <a:cubicBezTo>
                        <a:pt x="61633" y="117424"/>
                        <a:pt x="59004" y="116840"/>
                        <a:pt x="57835" y="115671"/>
                      </a:cubicBezTo>
                      <a:cubicBezTo>
                        <a:pt x="56667" y="114503"/>
                        <a:pt x="56083" y="112750"/>
                        <a:pt x="56083" y="110413"/>
                      </a:cubicBezTo>
                      <a:cubicBezTo>
                        <a:pt x="56083" y="109245"/>
                        <a:pt x="54330" y="103403"/>
                        <a:pt x="50825" y="92887"/>
                      </a:cubicBezTo>
                      <a:cubicBezTo>
                        <a:pt x="47320" y="88214"/>
                        <a:pt x="46151" y="83832"/>
                        <a:pt x="47320" y="79743"/>
                      </a:cubicBezTo>
                      <a:cubicBezTo>
                        <a:pt x="48488" y="75653"/>
                        <a:pt x="50825" y="74777"/>
                        <a:pt x="54330" y="77114"/>
                      </a:cubicBezTo>
                      <a:lnTo>
                        <a:pt x="61341" y="80619"/>
                      </a:lnTo>
                      <a:cubicBezTo>
                        <a:pt x="68351" y="80619"/>
                        <a:pt x="81788" y="74777"/>
                        <a:pt x="101650" y="63093"/>
                      </a:cubicBezTo>
                      <a:cubicBezTo>
                        <a:pt x="122682" y="47904"/>
                        <a:pt x="147510" y="34759"/>
                        <a:pt x="176136" y="23660"/>
                      </a:cubicBezTo>
                      <a:cubicBezTo>
                        <a:pt x="204762" y="12560"/>
                        <a:pt x="231343" y="5257"/>
                        <a:pt x="255879" y="1752"/>
                      </a:cubicBezTo>
                      <a:cubicBezTo>
                        <a:pt x="262890" y="584"/>
                        <a:pt x="275742" y="0"/>
                        <a:pt x="29443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B967E329-AEC1-67BC-4F20-D6B653330FE9}"/>
                    </a:ext>
                  </a:extLst>
                </p:cNvPr>
                <p:cNvSpPr txBox="1"/>
                <p:nvPr/>
              </p:nvSpPr>
              <p:spPr>
                <a:xfrm>
                  <a:off x="2140132" y="2543410"/>
                  <a:ext cx="107493" cy="2208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493" h="220828">
                      <a:moveTo>
                        <a:pt x="42647" y="0"/>
                      </a:moveTo>
                      <a:lnTo>
                        <a:pt x="42647" y="26289"/>
                      </a:lnTo>
                      <a:cubicBezTo>
                        <a:pt x="40310" y="43815"/>
                        <a:pt x="40310" y="52578"/>
                        <a:pt x="42647" y="52578"/>
                      </a:cubicBezTo>
                      <a:cubicBezTo>
                        <a:pt x="44983" y="51410"/>
                        <a:pt x="48196" y="49365"/>
                        <a:pt x="52286" y="46444"/>
                      </a:cubicBezTo>
                      <a:cubicBezTo>
                        <a:pt x="56375" y="43523"/>
                        <a:pt x="61925" y="39726"/>
                        <a:pt x="68936" y="35052"/>
                      </a:cubicBezTo>
                      <a:cubicBezTo>
                        <a:pt x="81788" y="25705"/>
                        <a:pt x="90551" y="21032"/>
                        <a:pt x="95225" y="21032"/>
                      </a:cubicBezTo>
                      <a:cubicBezTo>
                        <a:pt x="103403" y="21032"/>
                        <a:pt x="107493" y="25121"/>
                        <a:pt x="107493" y="33300"/>
                      </a:cubicBezTo>
                      <a:cubicBezTo>
                        <a:pt x="107493" y="39142"/>
                        <a:pt x="105740" y="44984"/>
                        <a:pt x="102235" y="50826"/>
                      </a:cubicBezTo>
                      <a:cubicBezTo>
                        <a:pt x="98730" y="55499"/>
                        <a:pt x="96977" y="63678"/>
                        <a:pt x="96977" y="75362"/>
                      </a:cubicBezTo>
                      <a:cubicBezTo>
                        <a:pt x="96977" y="82373"/>
                        <a:pt x="94056" y="91720"/>
                        <a:pt x="88214" y="103404"/>
                      </a:cubicBezTo>
                      <a:cubicBezTo>
                        <a:pt x="82372" y="109246"/>
                        <a:pt x="79451" y="116840"/>
                        <a:pt x="79451" y="126188"/>
                      </a:cubicBezTo>
                      <a:cubicBezTo>
                        <a:pt x="79451" y="129693"/>
                        <a:pt x="80620" y="136119"/>
                        <a:pt x="82956" y="145466"/>
                      </a:cubicBezTo>
                      <a:cubicBezTo>
                        <a:pt x="84125" y="148971"/>
                        <a:pt x="84709" y="153645"/>
                        <a:pt x="84709" y="159487"/>
                      </a:cubicBezTo>
                      <a:cubicBezTo>
                        <a:pt x="84709" y="179350"/>
                        <a:pt x="82664" y="194539"/>
                        <a:pt x="78575" y="205055"/>
                      </a:cubicBezTo>
                      <a:cubicBezTo>
                        <a:pt x="74485" y="215570"/>
                        <a:pt x="69520" y="220828"/>
                        <a:pt x="63678" y="220828"/>
                      </a:cubicBezTo>
                      <a:cubicBezTo>
                        <a:pt x="57836" y="220828"/>
                        <a:pt x="50241" y="216154"/>
                        <a:pt x="40894" y="206807"/>
                      </a:cubicBezTo>
                      <a:cubicBezTo>
                        <a:pt x="32715" y="198628"/>
                        <a:pt x="27457" y="190450"/>
                        <a:pt x="25121" y="182271"/>
                      </a:cubicBezTo>
                      <a:cubicBezTo>
                        <a:pt x="23952" y="176429"/>
                        <a:pt x="20447" y="169418"/>
                        <a:pt x="14605" y="161240"/>
                      </a:cubicBezTo>
                      <a:cubicBezTo>
                        <a:pt x="2921" y="140208"/>
                        <a:pt x="-1753" y="120930"/>
                        <a:pt x="584" y="103404"/>
                      </a:cubicBezTo>
                      <a:cubicBezTo>
                        <a:pt x="4089" y="70689"/>
                        <a:pt x="12852" y="44984"/>
                        <a:pt x="26873" y="26289"/>
                      </a:cubicBezTo>
                      <a:cubicBezTo>
                        <a:pt x="29210" y="23953"/>
                        <a:pt x="32715" y="18111"/>
                        <a:pt x="37389" y="8763"/>
                      </a:cubicBezTo>
                      <a:cubicBezTo>
                        <a:pt x="39726" y="2921"/>
                        <a:pt x="41478" y="0"/>
                        <a:pt x="4264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  <p:sp>
              <p:nvSpPr>
                <p:cNvPr id="46" name="文本框 45">
                  <a:extLst>
                    <a:ext uri="{FF2B5EF4-FFF2-40B4-BE49-F238E27FC236}">
                      <a16:creationId xmlns:a16="http://schemas.microsoft.com/office/drawing/2014/main" id="{AD1EA126-A59A-33A3-B6A2-C3066B3EAA2D}"/>
                    </a:ext>
                  </a:extLst>
                </p:cNvPr>
                <p:cNvSpPr txBox="1"/>
                <p:nvPr/>
              </p:nvSpPr>
              <p:spPr>
                <a:xfrm>
                  <a:off x="2496494" y="1795751"/>
                  <a:ext cx="12268" cy="8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68" h="8063">
                      <a:moveTo>
                        <a:pt x="6134" y="176"/>
                      </a:moveTo>
                      <a:cubicBezTo>
                        <a:pt x="10223" y="761"/>
                        <a:pt x="12268" y="2805"/>
                        <a:pt x="12268" y="6311"/>
                      </a:cubicBezTo>
                      <a:lnTo>
                        <a:pt x="8763" y="8063"/>
                      </a:lnTo>
                      <a:cubicBezTo>
                        <a:pt x="2921" y="8063"/>
                        <a:pt x="0" y="6311"/>
                        <a:pt x="0" y="2805"/>
                      </a:cubicBezTo>
                      <a:cubicBezTo>
                        <a:pt x="0" y="469"/>
                        <a:pt x="2045" y="-408"/>
                        <a:pt x="6134" y="1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6600" dirty="0">
                    <a:latin typeface="演示夏行楷" panose="00000500000000000000" pitchFamily="2" charset="-122"/>
                    <a:ea typeface="演示夏行楷" panose="00000500000000000000" pitchFamily="2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25326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8193136-AB44-F2E5-AB87-499968686E0F}"/>
              </a:ext>
            </a:extLst>
          </p:cNvPr>
          <p:cNvSpPr txBox="1"/>
          <p:nvPr/>
        </p:nvSpPr>
        <p:spPr>
          <a:xfrm>
            <a:off x="874713" y="4033206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r>
              <a:rPr lang="zh-CN" altLang="en-US" dirty="0"/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274043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BB3D389-DF82-D778-C7A6-759CBA6AE692}"/>
              </a:ext>
            </a:extLst>
          </p:cNvPr>
          <p:cNvSpPr txBox="1"/>
          <p:nvPr/>
        </p:nvSpPr>
        <p:spPr>
          <a:xfrm>
            <a:off x="2834406" y="-637498"/>
            <a:ext cx="655179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b="1" dirty="0">
                <a:gradFill>
                  <a:gsLst>
                    <a:gs pos="0">
                      <a:srgbClr val="02A7E3">
                        <a:alpha val="0"/>
                      </a:srgbClr>
                    </a:gs>
                    <a:gs pos="97248">
                      <a:srgbClr val="284BDC">
                        <a:alpha val="18000"/>
                      </a:srgbClr>
                    </a:gs>
                  </a:gsLst>
                  <a:lin ang="16800000" scaled="0"/>
                </a:gradFill>
              </a:rPr>
              <a:t>01</a:t>
            </a:r>
            <a:endParaRPr lang="zh-CN" altLang="en-US" sz="41300" b="1" dirty="0">
              <a:gradFill>
                <a:gsLst>
                  <a:gs pos="0">
                    <a:srgbClr val="02A7E3">
                      <a:alpha val="0"/>
                    </a:srgbClr>
                  </a:gs>
                  <a:gs pos="97248">
                    <a:srgbClr val="284BDC">
                      <a:alpha val="18000"/>
                    </a:srgbClr>
                  </a:gs>
                </a:gsLst>
                <a:lin ang="16800000" scaled="0"/>
              </a:gradFill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2B776A6-EF5C-6FED-BC4A-3DB3169CF2A9}"/>
              </a:ext>
            </a:extLst>
          </p:cNvPr>
          <p:cNvGrpSpPr/>
          <p:nvPr/>
        </p:nvGrpSpPr>
        <p:grpSpPr>
          <a:xfrm rot="5400000">
            <a:off x="398170" y="-6751677"/>
            <a:ext cx="11660224" cy="11660224"/>
            <a:chOff x="265888" y="-3437546"/>
            <a:chExt cx="11660224" cy="11660224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008976C-690A-C0CA-B624-7B4D37B4DCCB}"/>
                </a:ext>
              </a:extLst>
            </p:cNvPr>
            <p:cNvSpPr/>
            <p:nvPr/>
          </p:nvSpPr>
          <p:spPr>
            <a:xfrm>
              <a:off x="885910" y="-2817524"/>
              <a:ext cx="10420180" cy="10420180"/>
            </a:xfrm>
            <a:prstGeom prst="ellipse">
              <a:avLst/>
            </a:prstGeom>
            <a:noFill/>
            <a:ln w="38100" cap="flat" cmpd="sng" algn="ctr">
              <a:gradFill flip="none" rotWithShape="1">
                <a:gsLst>
                  <a:gs pos="56000">
                    <a:srgbClr val="02A7E3">
                      <a:alpha val="10000"/>
                    </a:srgbClr>
                  </a:gs>
                  <a:gs pos="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508FA406-6F63-03E1-A448-C5EDD3AA376C}"/>
                </a:ext>
              </a:extLst>
            </p:cNvPr>
            <p:cNvSpPr/>
            <p:nvPr/>
          </p:nvSpPr>
          <p:spPr>
            <a:xfrm>
              <a:off x="265888" y="-3437546"/>
              <a:ext cx="11660224" cy="11660224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73000">
                    <a:srgbClr val="02A7E3">
                      <a:alpha val="19000"/>
                    </a:srgbClr>
                  </a:gs>
                  <a:gs pos="3600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025B447C-061F-768B-3FF3-4B7036641A4D}"/>
                </a:ext>
              </a:extLst>
            </p:cNvPr>
            <p:cNvSpPr/>
            <p:nvPr/>
          </p:nvSpPr>
          <p:spPr>
            <a:xfrm>
              <a:off x="1394156" y="-2309278"/>
              <a:ext cx="9403688" cy="9403688"/>
            </a:xfrm>
            <a:prstGeom prst="ellipse">
              <a:avLst/>
            </a:prstGeom>
            <a:noFill/>
            <a:ln w="127000">
              <a:gradFill>
                <a:gsLst>
                  <a:gs pos="0">
                    <a:srgbClr val="02A7E3">
                      <a:alpha val="0"/>
                    </a:srgbClr>
                  </a:gs>
                  <a:gs pos="97248">
                    <a:srgbClr val="02A7E3">
                      <a:alpha val="0"/>
                    </a:srgbClr>
                  </a:gs>
                  <a:gs pos="51000">
                    <a:srgbClr val="02A7E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1" name="Picture 48">
            <a:extLst>
              <a:ext uri="{FF2B5EF4-FFF2-40B4-BE49-F238E27FC236}">
                <a16:creationId xmlns:a16="http://schemas.microsoft.com/office/drawing/2014/main" id="{9ECE1FBB-853B-07E8-721A-875CB3E4ED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74590"/>
            <a:ext cx="12186317" cy="3992806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9BFA2455-2640-D31B-4721-7BDAF8431DF4}"/>
              </a:ext>
            </a:extLst>
          </p:cNvPr>
          <p:cNvGrpSpPr/>
          <p:nvPr/>
        </p:nvGrpSpPr>
        <p:grpSpPr>
          <a:xfrm>
            <a:off x="9084045" y="1933864"/>
            <a:ext cx="861142" cy="861142"/>
            <a:chOff x="1122784" y="2998429"/>
            <a:chExt cx="861142" cy="86114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A894A3C6-9902-AE8B-76CD-6E937AED93C7}"/>
                </a:ext>
              </a:extLst>
            </p:cNvPr>
            <p:cNvSpPr/>
            <p:nvPr/>
          </p:nvSpPr>
          <p:spPr>
            <a:xfrm>
              <a:off x="1122784" y="2998429"/>
              <a:ext cx="861142" cy="8611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7B330D3-259B-90A0-F377-AD9FE736E1AC}"/>
                </a:ext>
              </a:extLst>
            </p:cNvPr>
            <p:cNvSpPr/>
            <p:nvPr/>
          </p:nvSpPr>
          <p:spPr>
            <a:xfrm>
              <a:off x="1122784" y="2998429"/>
              <a:ext cx="861142" cy="861142"/>
            </a:xfrm>
            <a:prstGeom prst="ellipse">
              <a:avLst/>
            </a:prstGeom>
            <a:gradFill>
              <a:gsLst>
                <a:gs pos="0">
                  <a:srgbClr val="02A7E3">
                    <a:alpha val="52000"/>
                  </a:srgbClr>
                </a:gs>
                <a:gs pos="97248">
                  <a:srgbClr val="284BDC">
                    <a:alpha val="3000"/>
                  </a:srgbClr>
                </a:gs>
              </a:gsLst>
              <a:lin ang="5400000" scaled="1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D72AEDDD-3DA7-A411-D580-37F20F5855B0}"/>
              </a:ext>
            </a:extLst>
          </p:cNvPr>
          <p:cNvSpPr/>
          <p:nvPr/>
        </p:nvSpPr>
        <p:spPr>
          <a:xfrm>
            <a:off x="2154349" y="2319365"/>
            <a:ext cx="343622" cy="343622"/>
          </a:xfrm>
          <a:prstGeom prst="ellipse">
            <a:avLst/>
          </a:prstGeom>
          <a:gradFill>
            <a:gsLst>
              <a:gs pos="0">
                <a:srgbClr val="02A7E3"/>
              </a:gs>
              <a:gs pos="97248">
                <a:srgbClr val="284BDC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4925813" y="1651403"/>
            <a:ext cx="2340374" cy="2340374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51324C1-C98A-2A01-FE3C-62E77A0FE128}"/>
              </a:ext>
            </a:extLst>
          </p:cNvPr>
          <p:cNvSpPr txBox="1"/>
          <p:nvPr/>
        </p:nvSpPr>
        <p:spPr>
          <a:xfrm>
            <a:off x="5060132" y="2841761"/>
            <a:ext cx="20717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57" name="图形 43" descr="书籍 纯色填充">
            <a:extLst>
              <a:ext uri="{FF2B5EF4-FFF2-40B4-BE49-F238E27FC236}">
                <a16:creationId xmlns:a16="http://schemas.microsoft.com/office/drawing/2014/main" id="{BCB3F79A-5E98-4973-731C-2CDCBEE5ADF3}"/>
              </a:ext>
            </a:extLst>
          </p:cNvPr>
          <p:cNvSpPr/>
          <p:nvPr/>
        </p:nvSpPr>
        <p:spPr>
          <a:xfrm>
            <a:off x="5737549" y="2111734"/>
            <a:ext cx="697522" cy="650856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gradFill>
            <a:gsLst>
              <a:gs pos="100000">
                <a:srgbClr val="98D2F3"/>
              </a:gs>
              <a:gs pos="0">
                <a:schemeClr val="bg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BA4EDE-D715-E4B4-83EC-18F943C65D42}"/>
              </a:ext>
            </a:extLst>
          </p:cNvPr>
          <p:cNvSpPr txBox="1"/>
          <p:nvPr/>
        </p:nvSpPr>
        <p:spPr>
          <a:xfrm>
            <a:off x="2162733" y="4117392"/>
            <a:ext cx="786085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80C3CFA-3FDB-DA27-C3C7-7644B2E0790A}"/>
              </a:ext>
            </a:extLst>
          </p:cNvPr>
          <p:cNvSpPr/>
          <p:nvPr/>
        </p:nvSpPr>
        <p:spPr>
          <a:xfrm rot="5154528">
            <a:off x="10673402" y="425109"/>
            <a:ext cx="3145326" cy="3145326"/>
          </a:xfrm>
          <a:prstGeom prst="ellipse">
            <a:avLst/>
          </a:prstGeom>
          <a:gradFill>
            <a:gsLst>
              <a:gs pos="0">
                <a:srgbClr val="02A7E3">
                  <a:alpha val="16000"/>
                </a:srgbClr>
              </a:gs>
              <a:gs pos="97248">
                <a:srgbClr val="284BDC">
                  <a:alpha val="1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27B18B-ABCE-5AA3-52D7-D80CC34ADDAF}"/>
              </a:ext>
            </a:extLst>
          </p:cNvPr>
          <p:cNvSpPr/>
          <p:nvPr/>
        </p:nvSpPr>
        <p:spPr>
          <a:xfrm rot="5154528">
            <a:off x="5000981" y="-1461862"/>
            <a:ext cx="2060025" cy="2060025"/>
          </a:xfrm>
          <a:prstGeom prst="ellipse">
            <a:avLst/>
          </a:prstGeom>
          <a:gradFill>
            <a:gsLst>
              <a:gs pos="0">
                <a:srgbClr val="02A7E3">
                  <a:alpha val="16000"/>
                </a:srgbClr>
              </a:gs>
              <a:gs pos="97248">
                <a:srgbClr val="284BDC">
                  <a:alpha val="1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188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8" name="Group 1">
            <a:extLst>
              <a:ext uri="{FF2B5EF4-FFF2-40B4-BE49-F238E27FC236}">
                <a16:creationId xmlns:a16="http://schemas.microsoft.com/office/drawing/2014/main" id="{5BE06C71-36FE-826B-5D33-37E19C031FF8}"/>
              </a:ext>
            </a:extLst>
          </p:cNvPr>
          <p:cNvGrpSpPr/>
          <p:nvPr/>
        </p:nvGrpSpPr>
        <p:grpSpPr>
          <a:xfrm>
            <a:off x="5024388" y="2480220"/>
            <a:ext cx="2228532" cy="2811940"/>
            <a:chOff x="4823608" y="2237050"/>
            <a:chExt cx="2653553" cy="3348228"/>
          </a:xfrm>
          <a:gradFill>
            <a:gsLst>
              <a:gs pos="0">
                <a:srgbClr val="02A7E3"/>
              </a:gs>
              <a:gs pos="97248">
                <a:srgbClr val="284BDC"/>
              </a:gs>
            </a:gsLst>
            <a:lin ang="5400000" scaled="1"/>
          </a:gra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FC343219-4A4A-A2C7-2883-3CA9229FE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5903" y="2766146"/>
              <a:ext cx="1741057" cy="2247538"/>
            </a:xfrm>
            <a:custGeom>
              <a:avLst/>
              <a:gdLst>
                <a:gd name="T0" fmla="*/ 160 w 321"/>
                <a:gd name="T1" fmla="*/ 0 h 429"/>
                <a:gd name="T2" fmla="*/ 0 w 321"/>
                <a:gd name="T3" fmla="*/ 160 h 429"/>
                <a:gd name="T4" fmla="*/ 22 w 321"/>
                <a:gd name="T5" fmla="*/ 240 h 429"/>
                <a:gd name="T6" fmla="*/ 78 w 321"/>
                <a:gd name="T7" fmla="*/ 389 h 429"/>
                <a:gd name="T8" fmla="*/ 115 w 321"/>
                <a:gd name="T9" fmla="*/ 429 h 429"/>
                <a:gd name="T10" fmla="*/ 160 w 321"/>
                <a:gd name="T11" fmla="*/ 429 h 429"/>
                <a:gd name="T12" fmla="*/ 206 w 321"/>
                <a:gd name="T13" fmla="*/ 429 h 429"/>
                <a:gd name="T14" fmla="*/ 243 w 321"/>
                <a:gd name="T15" fmla="*/ 389 h 429"/>
                <a:gd name="T16" fmla="*/ 299 w 321"/>
                <a:gd name="T17" fmla="*/ 240 h 429"/>
                <a:gd name="T18" fmla="*/ 321 w 321"/>
                <a:gd name="T19" fmla="*/ 160 h 429"/>
                <a:gd name="T20" fmla="*/ 160 w 321"/>
                <a:gd name="T21" fmla="*/ 0 h 429"/>
                <a:gd name="T22" fmla="*/ 287 w 321"/>
                <a:gd name="T23" fmla="*/ 233 h 429"/>
                <a:gd name="T24" fmla="*/ 229 w 321"/>
                <a:gd name="T25" fmla="*/ 387 h 429"/>
                <a:gd name="T26" fmla="*/ 221 w 321"/>
                <a:gd name="T27" fmla="*/ 411 h 429"/>
                <a:gd name="T28" fmla="*/ 206 w 321"/>
                <a:gd name="T29" fmla="*/ 414 h 429"/>
                <a:gd name="T30" fmla="*/ 160 w 321"/>
                <a:gd name="T31" fmla="*/ 414 h 429"/>
                <a:gd name="T32" fmla="*/ 115 w 321"/>
                <a:gd name="T33" fmla="*/ 414 h 429"/>
                <a:gd name="T34" fmla="*/ 100 w 321"/>
                <a:gd name="T35" fmla="*/ 411 h 429"/>
                <a:gd name="T36" fmla="*/ 92 w 321"/>
                <a:gd name="T37" fmla="*/ 387 h 429"/>
                <a:gd name="T38" fmla="*/ 34 w 321"/>
                <a:gd name="T39" fmla="*/ 233 h 429"/>
                <a:gd name="T40" fmla="*/ 15 w 321"/>
                <a:gd name="T41" fmla="*/ 160 h 429"/>
                <a:gd name="T42" fmla="*/ 160 w 321"/>
                <a:gd name="T43" fmla="*/ 14 h 429"/>
                <a:gd name="T44" fmla="*/ 306 w 321"/>
                <a:gd name="T45" fmla="*/ 160 h 429"/>
                <a:gd name="T46" fmla="*/ 287 w 321"/>
                <a:gd name="T47" fmla="*/ 23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1" h="429">
                  <a:moveTo>
                    <a:pt x="160" y="0"/>
                  </a:moveTo>
                  <a:cubicBezTo>
                    <a:pt x="72" y="0"/>
                    <a:pt x="0" y="72"/>
                    <a:pt x="0" y="160"/>
                  </a:cubicBezTo>
                  <a:cubicBezTo>
                    <a:pt x="0" y="189"/>
                    <a:pt x="8" y="216"/>
                    <a:pt x="22" y="240"/>
                  </a:cubicBezTo>
                  <a:cubicBezTo>
                    <a:pt x="61" y="311"/>
                    <a:pt x="71" y="351"/>
                    <a:pt x="78" y="389"/>
                  </a:cubicBezTo>
                  <a:cubicBezTo>
                    <a:pt x="83" y="421"/>
                    <a:pt x="91" y="429"/>
                    <a:pt x="115" y="429"/>
                  </a:cubicBezTo>
                  <a:cubicBezTo>
                    <a:pt x="125" y="429"/>
                    <a:pt x="142" y="429"/>
                    <a:pt x="160" y="429"/>
                  </a:cubicBezTo>
                  <a:cubicBezTo>
                    <a:pt x="179" y="429"/>
                    <a:pt x="195" y="429"/>
                    <a:pt x="206" y="429"/>
                  </a:cubicBezTo>
                  <a:cubicBezTo>
                    <a:pt x="230" y="429"/>
                    <a:pt x="238" y="421"/>
                    <a:pt x="243" y="389"/>
                  </a:cubicBezTo>
                  <a:cubicBezTo>
                    <a:pt x="249" y="351"/>
                    <a:pt x="260" y="311"/>
                    <a:pt x="299" y="240"/>
                  </a:cubicBezTo>
                  <a:cubicBezTo>
                    <a:pt x="312" y="216"/>
                    <a:pt x="321" y="189"/>
                    <a:pt x="321" y="160"/>
                  </a:cubicBezTo>
                  <a:cubicBezTo>
                    <a:pt x="321" y="72"/>
                    <a:pt x="249" y="0"/>
                    <a:pt x="160" y="0"/>
                  </a:cubicBezTo>
                  <a:close/>
                  <a:moveTo>
                    <a:pt x="287" y="233"/>
                  </a:moveTo>
                  <a:cubicBezTo>
                    <a:pt x="248" y="302"/>
                    <a:pt x="236" y="343"/>
                    <a:pt x="229" y="387"/>
                  </a:cubicBezTo>
                  <a:cubicBezTo>
                    <a:pt x="228" y="392"/>
                    <a:pt x="226" y="406"/>
                    <a:pt x="221" y="411"/>
                  </a:cubicBezTo>
                  <a:cubicBezTo>
                    <a:pt x="220" y="413"/>
                    <a:pt x="217" y="414"/>
                    <a:pt x="206" y="414"/>
                  </a:cubicBezTo>
                  <a:cubicBezTo>
                    <a:pt x="160" y="414"/>
                    <a:pt x="160" y="414"/>
                    <a:pt x="160" y="414"/>
                  </a:cubicBezTo>
                  <a:cubicBezTo>
                    <a:pt x="115" y="414"/>
                    <a:pt x="115" y="414"/>
                    <a:pt x="115" y="414"/>
                  </a:cubicBezTo>
                  <a:cubicBezTo>
                    <a:pt x="104" y="414"/>
                    <a:pt x="101" y="413"/>
                    <a:pt x="100" y="411"/>
                  </a:cubicBezTo>
                  <a:cubicBezTo>
                    <a:pt x="95" y="406"/>
                    <a:pt x="93" y="392"/>
                    <a:pt x="92" y="387"/>
                  </a:cubicBezTo>
                  <a:cubicBezTo>
                    <a:pt x="85" y="343"/>
                    <a:pt x="73" y="302"/>
                    <a:pt x="34" y="233"/>
                  </a:cubicBezTo>
                  <a:cubicBezTo>
                    <a:pt x="21" y="210"/>
                    <a:pt x="15" y="185"/>
                    <a:pt x="15" y="160"/>
                  </a:cubicBezTo>
                  <a:cubicBezTo>
                    <a:pt x="15" y="80"/>
                    <a:pt x="80" y="14"/>
                    <a:pt x="160" y="14"/>
                  </a:cubicBezTo>
                  <a:cubicBezTo>
                    <a:pt x="241" y="14"/>
                    <a:pt x="306" y="80"/>
                    <a:pt x="306" y="160"/>
                  </a:cubicBezTo>
                  <a:cubicBezTo>
                    <a:pt x="306" y="185"/>
                    <a:pt x="300" y="210"/>
                    <a:pt x="287" y="2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7">
              <a:extLst>
                <a:ext uri="{FF2B5EF4-FFF2-40B4-BE49-F238E27FC236}">
                  <a16:creationId xmlns:a16="http://schemas.microsoft.com/office/drawing/2014/main" id="{EAEEE0B2-BAC9-F597-377C-717A452D2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762" y="5013683"/>
              <a:ext cx="754314" cy="108681"/>
            </a:xfrm>
            <a:custGeom>
              <a:avLst/>
              <a:gdLst>
                <a:gd name="T0" fmla="*/ 130 w 139"/>
                <a:gd name="T1" fmla="*/ 0 h 23"/>
                <a:gd name="T2" fmla="*/ 9 w 139"/>
                <a:gd name="T3" fmla="*/ 0 h 23"/>
                <a:gd name="T4" fmla="*/ 0 w 139"/>
                <a:gd name="T5" fmla="*/ 9 h 23"/>
                <a:gd name="T6" fmla="*/ 0 w 139"/>
                <a:gd name="T7" fmla="*/ 14 h 23"/>
                <a:gd name="T8" fmla="*/ 9 w 139"/>
                <a:gd name="T9" fmla="*/ 23 h 23"/>
                <a:gd name="T10" fmla="*/ 130 w 139"/>
                <a:gd name="T11" fmla="*/ 23 h 23"/>
                <a:gd name="T12" fmla="*/ 139 w 139"/>
                <a:gd name="T13" fmla="*/ 14 h 23"/>
                <a:gd name="T14" fmla="*/ 139 w 139"/>
                <a:gd name="T15" fmla="*/ 9 h 23"/>
                <a:gd name="T16" fmla="*/ 130 w 139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23">
                  <a:moveTo>
                    <a:pt x="13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4" y="23"/>
                    <a:pt x="9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5" y="23"/>
                    <a:pt x="139" y="19"/>
                    <a:pt x="139" y="14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9" y="4"/>
                    <a:pt x="135" y="0"/>
                    <a:pt x="1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8">
              <a:extLst>
                <a:ext uri="{FF2B5EF4-FFF2-40B4-BE49-F238E27FC236}">
                  <a16:creationId xmlns:a16="http://schemas.microsoft.com/office/drawing/2014/main" id="{B75DA28B-FDE9-E2F8-4A74-E296AE5CA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282" y="5170787"/>
              <a:ext cx="710196" cy="119442"/>
            </a:xfrm>
            <a:custGeom>
              <a:avLst/>
              <a:gdLst>
                <a:gd name="T0" fmla="*/ 122 w 131"/>
                <a:gd name="T1" fmla="*/ 0 h 24"/>
                <a:gd name="T2" fmla="*/ 9 w 131"/>
                <a:gd name="T3" fmla="*/ 0 h 24"/>
                <a:gd name="T4" fmla="*/ 0 w 131"/>
                <a:gd name="T5" fmla="*/ 9 h 24"/>
                <a:gd name="T6" fmla="*/ 0 w 131"/>
                <a:gd name="T7" fmla="*/ 15 h 24"/>
                <a:gd name="T8" fmla="*/ 9 w 131"/>
                <a:gd name="T9" fmla="*/ 24 h 24"/>
                <a:gd name="T10" fmla="*/ 122 w 131"/>
                <a:gd name="T11" fmla="*/ 24 h 24"/>
                <a:gd name="T12" fmla="*/ 131 w 131"/>
                <a:gd name="T13" fmla="*/ 15 h 24"/>
                <a:gd name="T14" fmla="*/ 131 w 131"/>
                <a:gd name="T15" fmla="*/ 9 h 24"/>
                <a:gd name="T16" fmla="*/ 122 w 131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24">
                  <a:moveTo>
                    <a:pt x="12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0"/>
                    <a:pt x="4" y="24"/>
                    <a:pt x="9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7" y="24"/>
                    <a:pt x="131" y="20"/>
                    <a:pt x="131" y="15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1" y="4"/>
                    <a:pt x="127" y="0"/>
                    <a:pt x="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9">
              <a:extLst>
                <a:ext uri="{FF2B5EF4-FFF2-40B4-BE49-F238E27FC236}">
                  <a16:creationId xmlns:a16="http://schemas.microsoft.com/office/drawing/2014/main" id="{BD043DB7-B2D2-D9B8-A3C4-F73BEA40D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8325" y="5333271"/>
              <a:ext cx="624112" cy="100283"/>
            </a:xfrm>
            <a:custGeom>
              <a:avLst/>
              <a:gdLst>
                <a:gd name="T0" fmla="*/ 107 w 115"/>
                <a:gd name="T1" fmla="*/ 0 h 23"/>
                <a:gd name="T2" fmla="*/ 8 w 115"/>
                <a:gd name="T3" fmla="*/ 0 h 23"/>
                <a:gd name="T4" fmla="*/ 0 w 115"/>
                <a:gd name="T5" fmla="*/ 9 h 23"/>
                <a:gd name="T6" fmla="*/ 0 w 115"/>
                <a:gd name="T7" fmla="*/ 15 h 23"/>
                <a:gd name="T8" fmla="*/ 8 w 115"/>
                <a:gd name="T9" fmla="*/ 23 h 23"/>
                <a:gd name="T10" fmla="*/ 107 w 115"/>
                <a:gd name="T11" fmla="*/ 23 h 23"/>
                <a:gd name="T12" fmla="*/ 115 w 115"/>
                <a:gd name="T13" fmla="*/ 15 h 23"/>
                <a:gd name="T14" fmla="*/ 115 w 115"/>
                <a:gd name="T15" fmla="*/ 9 h 23"/>
                <a:gd name="T16" fmla="*/ 107 w 115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23">
                  <a:moveTo>
                    <a:pt x="10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9"/>
                    <a:pt x="4" y="23"/>
                    <a:pt x="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11" y="23"/>
                    <a:pt x="115" y="19"/>
                    <a:pt x="115" y="15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4"/>
                    <a:pt x="111" y="0"/>
                    <a:pt x="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10">
              <a:extLst>
                <a:ext uri="{FF2B5EF4-FFF2-40B4-BE49-F238E27FC236}">
                  <a16:creationId xmlns:a16="http://schemas.microsoft.com/office/drawing/2014/main" id="{AD3A5024-EC3F-78DF-E532-2681A7142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2386" y="5476597"/>
              <a:ext cx="395988" cy="108681"/>
            </a:xfrm>
            <a:custGeom>
              <a:avLst/>
              <a:gdLst>
                <a:gd name="T0" fmla="*/ 0 w 73"/>
                <a:gd name="T1" fmla="*/ 0 h 20"/>
                <a:gd name="T2" fmla="*/ 73 w 73"/>
                <a:gd name="T3" fmla="*/ 0 h 20"/>
                <a:gd name="T4" fmla="*/ 36 w 73"/>
                <a:gd name="T5" fmla="*/ 20 h 20"/>
                <a:gd name="T6" fmla="*/ 0 w 7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20">
                  <a:moveTo>
                    <a:pt x="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12"/>
                    <a:pt x="54" y="20"/>
                    <a:pt x="36" y="20"/>
                  </a:cubicBezTo>
                  <a:cubicBezTo>
                    <a:pt x="19" y="20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11">
              <a:extLst>
                <a:ext uri="{FF2B5EF4-FFF2-40B4-BE49-F238E27FC236}">
                  <a16:creationId xmlns:a16="http://schemas.microsoft.com/office/drawing/2014/main" id="{54161DB6-0C7C-7492-3B34-00843DBE2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0404" y="3781799"/>
              <a:ext cx="841475" cy="1133086"/>
            </a:xfrm>
            <a:custGeom>
              <a:avLst/>
              <a:gdLst>
                <a:gd name="T0" fmla="*/ 29 w 155"/>
                <a:gd name="T1" fmla="*/ 200 h 209"/>
                <a:gd name="T2" fmla="*/ 37 w 155"/>
                <a:gd name="T3" fmla="*/ 176 h 209"/>
                <a:gd name="T4" fmla="*/ 44 w 155"/>
                <a:gd name="T5" fmla="*/ 139 h 209"/>
                <a:gd name="T6" fmla="*/ 48 w 155"/>
                <a:gd name="T7" fmla="*/ 52 h 209"/>
                <a:gd name="T8" fmla="*/ 21 w 155"/>
                <a:gd name="T9" fmla="*/ 2 h 209"/>
                <a:gd name="T10" fmla="*/ 1 w 155"/>
                <a:gd name="T11" fmla="*/ 14 h 209"/>
                <a:gd name="T12" fmla="*/ 14 w 155"/>
                <a:gd name="T13" fmla="*/ 46 h 209"/>
                <a:gd name="T14" fmla="*/ 43 w 155"/>
                <a:gd name="T15" fmla="*/ 55 h 209"/>
                <a:gd name="T16" fmla="*/ 79 w 155"/>
                <a:gd name="T17" fmla="*/ 49 h 209"/>
                <a:gd name="T18" fmla="*/ 98 w 155"/>
                <a:gd name="T19" fmla="*/ 26 h 209"/>
                <a:gd name="T20" fmla="*/ 83 w 155"/>
                <a:gd name="T21" fmla="*/ 2 h 209"/>
                <a:gd name="T22" fmla="*/ 64 w 155"/>
                <a:gd name="T23" fmla="*/ 14 h 209"/>
                <a:gd name="T24" fmla="*/ 79 w 155"/>
                <a:gd name="T25" fmla="*/ 52 h 209"/>
                <a:gd name="T26" fmla="*/ 143 w 155"/>
                <a:gd name="T27" fmla="*/ 42 h 209"/>
                <a:gd name="T28" fmla="*/ 143 w 155"/>
                <a:gd name="T29" fmla="*/ 7 h 209"/>
                <a:gd name="T30" fmla="*/ 120 w 155"/>
                <a:gd name="T31" fmla="*/ 26 h 209"/>
                <a:gd name="T32" fmla="*/ 114 w 155"/>
                <a:gd name="T33" fmla="*/ 61 h 209"/>
                <a:gd name="T34" fmla="*/ 112 w 155"/>
                <a:gd name="T35" fmla="*/ 97 h 209"/>
                <a:gd name="T36" fmla="*/ 117 w 155"/>
                <a:gd name="T37" fmla="*/ 170 h 209"/>
                <a:gd name="T38" fmla="*/ 120 w 155"/>
                <a:gd name="T39" fmla="*/ 207 h 209"/>
                <a:gd name="T40" fmla="*/ 128 w 155"/>
                <a:gd name="T41" fmla="*/ 205 h 209"/>
                <a:gd name="T42" fmla="*/ 120 w 155"/>
                <a:gd name="T43" fmla="*/ 85 h 209"/>
                <a:gd name="T44" fmla="*/ 128 w 155"/>
                <a:gd name="T45" fmla="*/ 25 h 209"/>
                <a:gd name="T46" fmla="*/ 137 w 155"/>
                <a:gd name="T47" fmla="*/ 11 h 209"/>
                <a:gd name="T48" fmla="*/ 138 w 155"/>
                <a:gd name="T49" fmla="*/ 11 h 209"/>
                <a:gd name="T50" fmla="*/ 139 w 155"/>
                <a:gd name="T51" fmla="*/ 13 h 209"/>
                <a:gd name="T52" fmla="*/ 140 w 155"/>
                <a:gd name="T53" fmla="*/ 21 h 209"/>
                <a:gd name="T54" fmla="*/ 123 w 155"/>
                <a:gd name="T55" fmla="*/ 56 h 209"/>
                <a:gd name="T56" fmla="*/ 91 w 155"/>
                <a:gd name="T57" fmla="*/ 53 h 209"/>
                <a:gd name="T58" fmla="*/ 72 w 155"/>
                <a:gd name="T59" fmla="*/ 22 h 209"/>
                <a:gd name="T60" fmla="*/ 82 w 155"/>
                <a:gd name="T61" fmla="*/ 7 h 209"/>
                <a:gd name="T62" fmla="*/ 89 w 155"/>
                <a:gd name="T63" fmla="*/ 33 h 209"/>
                <a:gd name="T64" fmla="*/ 67 w 155"/>
                <a:gd name="T65" fmla="*/ 50 h 209"/>
                <a:gd name="T66" fmla="*/ 16 w 155"/>
                <a:gd name="T67" fmla="*/ 35 h 209"/>
                <a:gd name="T68" fmla="*/ 10 w 155"/>
                <a:gd name="T69" fmla="*/ 8 h 209"/>
                <a:gd name="T70" fmla="*/ 20 w 155"/>
                <a:gd name="T71" fmla="*/ 8 h 209"/>
                <a:gd name="T72" fmla="*/ 28 w 155"/>
                <a:gd name="T73" fmla="*/ 14 h 209"/>
                <a:gd name="T74" fmla="*/ 41 w 155"/>
                <a:gd name="T75" fmla="*/ 68 h 209"/>
                <a:gd name="T76" fmla="*/ 35 w 155"/>
                <a:gd name="T77" fmla="*/ 147 h 209"/>
                <a:gd name="T78" fmla="*/ 21 w 155"/>
                <a:gd name="T79" fmla="*/ 201 h 209"/>
                <a:gd name="T80" fmla="*/ 29 w 155"/>
                <a:gd name="T81" fmla="*/ 20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5" h="209">
                  <a:moveTo>
                    <a:pt x="29" y="200"/>
                  </a:moveTo>
                  <a:cubicBezTo>
                    <a:pt x="33" y="192"/>
                    <a:pt x="35" y="184"/>
                    <a:pt x="37" y="176"/>
                  </a:cubicBezTo>
                  <a:cubicBezTo>
                    <a:pt x="40" y="164"/>
                    <a:pt x="42" y="151"/>
                    <a:pt x="44" y="139"/>
                  </a:cubicBezTo>
                  <a:cubicBezTo>
                    <a:pt x="48" y="110"/>
                    <a:pt x="51" y="81"/>
                    <a:pt x="48" y="52"/>
                  </a:cubicBezTo>
                  <a:cubicBezTo>
                    <a:pt x="46" y="34"/>
                    <a:pt x="42" y="8"/>
                    <a:pt x="21" y="2"/>
                  </a:cubicBezTo>
                  <a:cubicBezTo>
                    <a:pt x="12" y="0"/>
                    <a:pt x="2" y="4"/>
                    <a:pt x="1" y="14"/>
                  </a:cubicBezTo>
                  <a:cubicBezTo>
                    <a:pt x="0" y="25"/>
                    <a:pt x="6" y="38"/>
                    <a:pt x="14" y="46"/>
                  </a:cubicBezTo>
                  <a:cubicBezTo>
                    <a:pt x="22" y="53"/>
                    <a:pt x="33" y="54"/>
                    <a:pt x="43" y="55"/>
                  </a:cubicBezTo>
                  <a:cubicBezTo>
                    <a:pt x="55" y="55"/>
                    <a:pt x="68" y="54"/>
                    <a:pt x="79" y="49"/>
                  </a:cubicBezTo>
                  <a:cubicBezTo>
                    <a:pt x="89" y="45"/>
                    <a:pt x="98" y="38"/>
                    <a:pt x="98" y="26"/>
                  </a:cubicBezTo>
                  <a:cubicBezTo>
                    <a:pt x="99" y="16"/>
                    <a:pt x="94" y="4"/>
                    <a:pt x="83" y="2"/>
                  </a:cubicBezTo>
                  <a:cubicBezTo>
                    <a:pt x="74" y="0"/>
                    <a:pt x="65" y="5"/>
                    <a:pt x="64" y="14"/>
                  </a:cubicBezTo>
                  <a:cubicBezTo>
                    <a:pt x="61" y="27"/>
                    <a:pt x="69" y="44"/>
                    <a:pt x="79" y="52"/>
                  </a:cubicBezTo>
                  <a:cubicBezTo>
                    <a:pt x="98" y="69"/>
                    <a:pt x="131" y="65"/>
                    <a:pt x="143" y="42"/>
                  </a:cubicBezTo>
                  <a:cubicBezTo>
                    <a:pt x="147" y="35"/>
                    <a:pt x="155" y="10"/>
                    <a:pt x="143" y="7"/>
                  </a:cubicBezTo>
                  <a:cubicBezTo>
                    <a:pt x="132" y="4"/>
                    <a:pt x="124" y="18"/>
                    <a:pt x="120" y="26"/>
                  </a:cubicBezTo>
                  <a:cubicBezTo>
                    <a:pt x="116" y="37"/>
                    <a:pt x="115" y="49"/>
                    <a:pt x="114" y="61"/>
                  </a:cubicBezTo>
                  <a:cubicBezTo>
                    <a:pt x="112" y="73"/>
                    <a:pt x="112" y="85"/>
                    <a:pt x="112" y="97"/>
                  </a:cubicBezTo>
                  <a:cubicBezTo>
                    <a:pt x="112" y="121"/>
                    <a:pt x="115" y="146"/>
                    <a:pt x="117" y="170"/>
                  </a:cubicBezTo>
                  <a:cubicBezTo>
                    <a:pt x="118" y="183"/>
                    <a:pt x="119" y="195"/>
                    <a:pt x="120" y="207"/>
                  </a:cubicBezTo>
                  <a:cubicBezTo>
                    <a:pt x="120" y="209"/>
                    <a:pt x="128" y="208"/>
                    <a:pt x="128" y="205"/>
                  </a:cubicBezTo>
                  <a:cubicBezTo>
                    <a:pt x="126" y="165"/>
                    <a:pt x="120" y="125"/>
                    <a:pt x="120" y="85"/>
                  </a:cubicBezTo>
                  <a:cubicBezTo>
                    <a:pt x="121" y="65"/>
                    <a:pt x="121" y="43"/>
                    <a:pt x="128" y="25"/>
                  </a:cubicBezTo>
                  <a:cubicBezTo>
                    <a:pt x="130" y="20"/>
                    <a:pt x="133" y="13"/>
                    <a:pt x="137" y="11"/>
                  </a:cubicBezTo>
                  <a:cubicBezTo>
                    <a:pt x="139" y="10"/>
                    <a:pt x="137" y="10"/>
                    <a:pt x="138" y="11"/>
                  </a:cubicBezTo>
                  <a:cubicBezTo>
                    <a:pt x="138" y="12"/>
                    <a:pt x="139" y="12"/>
                    <a:pt x="139" y="13"/>
                  </a:cubicBezTo>
                  <a:cubicBezTo>
                    <a:pt x="141" y="16"/>
                    <a:pt x="141" y="19"/>
                    <a:pt x="140" y="21"/>
                  </a:cubicBezTo>
                  <a:cubicBezTo>
                    <a:pt x="140" y="34"/>
                    <a:pt x="135" y="49"/>
                    <a:pt x="123" y="56"/>
                  </a:cubicBezTo>
                  <a:cubicBezTo>
                    <a:pt x="113" y="61"/>
                    <a:pt x="100" y="59"/>
                    <a:pt x="91" y="53"/>
                  </a:cubicBezTo>
                  <a:cubicBezTo>
                    <a:pt x="80" y="46"/>
                    <a:pt x="74" y="34"/>
                    <a:pt x="72" y="22"/>
                  </a:cubicBezTo>
                  <a:cubicBezTo>
                    <a:pt x="71" y="15"/>
                    <a:pt x="72" y="1"/>
                    <a:pt x="82" y="7"/>
                  </a:cubicBezTo>
                  <a:cubicBezTo>
                    <a:pt x="90" y="12"/>
                    <a:pt x="92" y="24"/>
                    <a:pt x="89" y="33"/>
                  </a:cubicBezTo>
                  <a:cubicBezTo>
                    <a:pt x="86" y="43"/>
                    <a:pt x="77" y="47"/>
                    <a:pt x="67" y="50"/>
                  </a:cubicBezTo>
                  <a:cubicBezTo>
                    <a:pt x="49" y="53"/>
                    <a:pt x="26" y="52"/>
                    <a:pt x="16" y="35"/>
                  </a:cubicBezTo>
                  <a:cubicBezTo>
                    <a:pt x="11" y="28"/>
                    <a:pt x="7" y="16"/>
                    <a:pt x="10" y="8"/>
                  </a:cubicBezTo>
                  <a:cubicBezTo>
                    <a:pt x="12" y="3"/>
                    <a:pt x="15" y="6"/>
                    <a:pt x="20" y="8"/>
                  </a:cubicBezTo>
                  <a:cubicBezTo>
                    <a:pt x="23" y="9"/>
                    <a:pt x="25" y="11"/>
                    <a:pt x="28" y="14"/>
                  </a:cubicBezTo>
                  <a:cubicBezTo>
                    <a:pt x="39" y="28"/>
                    <a:pt x="40" y="51"/>
                    <a:pt x="41" y="68"/>
                  </a:cubicBezTo>
                  <a:cubicBezTo>
                    <a:pt x="42" y="94"/>
                    <a:pt x="39" y="121"/>
                    <a:pt x="35" y="147"/>
                  </a:cubicBezTo>
                  <a:cubicBezTo>
                    <a:pt x="32" y="165"/>
                    <a:pt x="29" y="185"/>
                    <a:pt x="21" y="201"/>
                  </a:cubicBezTo>
                  <a:cubicBezTo>
                    <a:pt x="20" y="203"/>
                    <a:pt x="28" y="202"/>
                    <a:pt x="29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Group 12">
              <a:extLst>
                <a:ext uri="{FF2B5EF4-FFF2-40B4-BE49-F238E27FC236}">
                  <a16:creationId xmlns:a16="http://schemas.microsoft.com/office/drawing/2014/main" id="{4FF1B053-282B-D38A-0D16-24B08DC1E6F7}"/>
                </a:ext>
              </a:extLst>
            </p:cNvPr>
            <p:cNvGrpSpPr/>
            <p:nvPr/>
          </p:nvGrpSpPr>
          <p:grpSpPr>
            <a:xfrm>
              <a:off x="4823608" y="2237050"/>
              <a:ext cx="2653553" cy="2000393"/>
              <a:chOff x="3525061" y="1210682"/>
              <a:chExt cx="2097079" cy="1580888"/>
            </a:xfrm>
            <a:grpFill/>
          </p:grpSpPr>
          <p:sp>
            <p:nvSpPr>
              <p:cNvPr id="19" name="Freeform: Shape 13">
                <a:extLst>
                  <a:ext uri="{FF2B5EF4-FFF2-40B4-BE49-F238E27FC236}">
                    <a16:creationId xmlns:a16="http://schemas.microsoft.com/office/drawing/2014/main" id="{20BB8A5B-CAE2-5293-6727-9011912726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7462" y="2255820"/>
                <a:ext cx="274678" cy="47622"/>
              </a:xfrm>
              <a:custGeom>
                <a:avLst/>
                <a:gdLst>
                  <a:gd name="T0" fmla="*/ 58 w 64"/>
                  <a:gd name="T1" fmla="*/ 0 h 11"/>
                  <a:gd name="T2" fmla="*/ 6 w 64"/>
                  <a:gd name="T3" fmla="*/ 0 h 11"/>
                  <a:gd name="T4" fmla="*/ 0 w 64"/>
                  <a:gd name="T5" fmla="*/ 5 h 11"/>
                  <a:gd name="T6" fmla="*/ 6 w 64"/>
                  <a:gd name="T7" fmla="*/ 11 h 11"/>
                  <a:gd name="T8" fmla="*/ 58 w 64"/>
                  <a:gd name="T9" fmla="*/ 11 h 11"/>
                  <a:gd name="T10" fmla="*/ 64 w 64"/>
                  <a:gd name="T11" fmla="*/ 5 h 11"/>
                  <a:gd name="T12" fmla="*/ 58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2" y="11"/>
                      <a:pt x="64" y="9"/>
                      <a:pt x="64" y="5"/>
                    </a:cubicBezTo>
                    <a:cubicBezTo>
                      <a:pt x="64" y="2"/>
                      <a:pt x="62" y="0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14">
                <a:extLst>
                  <a:ext uri="{FF2B5EF4-FFF2-40B4-BE49-F238E27FC236}">
                    <a16:creationId xmlns:a16="http://schemas.microsoft.com/office/drawing/2014/main" id="{DBA22FEA-35DA-CC79-F006-670444521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178" y="1763440"/>
                <a:ext cx="248316" cy="167528"/>
              </a:xfrm>
              <a:custGeom>
                <a:avLst/>
                <a:gdLst>
                  <a:gd name="T0" fmla="*/ 6 w 58"/>
                  <a:gd name="T1" fmla="*/ 39 h 39"/>
                  <a:gd name="T2" fmla="*/ 9 w 58"/>
                  <a:gd name="T3" fmla="*/ 38 h 39"/>
                  <a:gd name="T4" fmla="*/ 54 w 58"/>
                  <a:gd name="T5" fmla="*/ 12 h 39"/>
                  <a:gd name="T6" fmla="*/ 56 w 58"/>
                  <a:gd name="T7" fmla="*/ 4 h 39"/>
                  <a:gd name="T8" fmla="*/ 48 w 58"/>
                  <a:gd name="T9" fmla="*/ 2 h 39"/>
                  <a:gd name="T10" fmla="*/ 3 w 58"/>
                  <a:gd name="T11" fmla="*/ 28 h 39"/>
                  <a:gd name="T12" fmla="*/ 1 w 58"/>
                  <a:gd name="T13" fmla="*/ 36 h 39"/>
                  <a:gd name="T14" fmla="*/ 6 w 58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6" y="39"/>
                    </a:moveTo>
                    <a:cubicBezTo>
                      <a:pt x="7" y="39"/>
                      <a:pt x="8" y="38"/>
                      <a:pt x="9" y="38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7" y="10"/>
                      <a:pt x="58" y="6"/>
                      <a:pt x="56" y="4"/>
                    </a:cubicBezTo>
                    <a:cubicBezTo>
                      <a:pt x="55" y="1"/>
                      <a:pt x="51" y="0"/>
                      <a:pt x="48" y="2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30"/>
                      <a:pt x="0" y="33"/>
                      <a:pt x="1" y="36"/>
                    </a:cubicBezTo>
                    <a:cubicBezTo>
                      <a:pt x="2" y="38"/>
                      <a:pt x="4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15">
                <a:extLst>
                  <a:ext uri="{FF2B5EF4-FFF2-40B4-BE49-F238E27FC236}">
                    <a16:creationId xmlns:a16="http://schemas.microsoft.com/office/drawing/2014/main" id="{24F8E747-3B68-2D25-378E-DF3F913EB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9240" y="1351848"/>
                <a:ext cx="166678" cy="249166"/>
              </a:xfrm>
              <a:custGeom>
                <a:avLst/>
                <a:gdLst>
                  <a:gd name="T0" fmla="*/ 3 w 39"/>
                  <a:gd name="T1" fmla="*/ 57 h 58"/>
                  <a:gd name="T2" fmla="*/ 6 w 39"/>
                  <a:gd name="T3" fmla="*/ 58 h 58"/>
                  <a:gd name="T4" fmla="*/ 11 w 39"/>
                  <a:gd name="T5" fmla="*/ 55 h 58"/>
                  <a:gd name="T6" fmla="*/ 37 w 39"/>
                  <a:gd name="T7" fmla="*/ 9 h 58"/>
                  <a:gd name="T8" fmla="*/ 35 w 39"/>
                  <a:gd name="T9" fmla="*/ 1 h 58"/>
                  <a:gd name="T10" fmla="*/ 27 w 39"/>
                  <a:gd name="T11" fmla="*/ 3 h 58"/>
                  <a:gd name="T12" fmla="*/ 1 w 39"/>
                  <a:gd name="T13" fmla="*/ 49 h 58"/>
                  <a:gd name="T14" fmla="*/ 3 w 39"/>
                  <a:gd name="T15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58">
                    <a:moveTo>
                      <a:pt x="3" y="57"/>
                    </a:moveTo>
                    <a:cubicBezTo>
                      <a:pt x="4" y="57"/>
                      <a:pt x="5" y="58"/>
                      <a:pt x="6" y="58"/>
                    </a:cubicBezTo>
                    <a:cubicBezTo>
                      <a:pt x="8" y="58"/>
                      <a:pt x="10" y="56"/>
                      <a:pt x="11" y="5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9" y="6"/>
                      <a:pt x="38" y="3"/>
                      <a:pt x="35" y="1"/>
                    </a:cubicBezTo>
                    <a:cubicBezTo>
                      <a:pt x="32" y="0"/>
                      <a:pt x="29" y="1"/>
                      <a:pt x="27" y="3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2"/>
                      <a:pt x="1" y="55"/>
                      <a:pt x="3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Freeform: Shape 16">
                <a:extLst>
                  <a:ext uri="{FF2B5EF4-FFF2-40B4-BE49-F238E27FC236}">
                    <a16:creationId xmlns:a16="http://schemas.microsoft.com/office/drawing/2014/main" id="{D601AD2F-B5E2-8EAC-82A3-E58233B11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6935" y="1742180"/>
                <a:ext cx="252568" cy="166678"/>
              </a:xfrm>
              <a:custGeom>
                <a:avLst/>
                <a:gdLst>
                  <a:gd name="T0" fmla="*/ 55 w 59"/>
                  <a:gd name="T1" fmla="*/ 28 h 39"/>
                  <a:gd name="T2" fmla="*/ 10 w 59"/>
                  <a:gd name="T3" fmla="*/ 1 h 39"/>
                  <a:gd name="T4" fmla="*/ 2 w 59"/>
                  <a:gd name="T5" fmla="*/ 4 h 39"/>
                  <a:gd name="T6" fmla="*/ 4 w 59"/>
                  <a:gd name="T7" fmla="*/ 11 h 39"/>
                  <a:gd name="T8" fmla="*/ 49 w 59"/>
                  <a:gd name="T9" fmla="*/ 38 h 39"/>
                  <a:gd name="T10" fmla="*/ 52 w 59"/>
                  <a:gd name="T11" fmla="*/ 39 h 39"/>
                  <a:gd name="T12" fmla="*/ 57 w 59"/>
                  <a:gd name="T13" fmla="*/ 36 h 39"/>
                  <a:gd name="T14" fmla="*/ 55 w 59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9">
                    <a:moveTo>
                      <a:pt x="55" y="28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7" y="0"/>
                      <a:pt x="4" y="1"/>
                      <a:pt x="2" y="4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1" y="39"/>
                      <a:pt x="52" y="39"/>
                    </a:cubicBezTo>
                    <a:cubicBezTo>
                      <a:pt x="54" y="39"/>
                      <a:pt x="56" y="38"/>
                      <a:pt x="57" y="36"/>
                    </a:cubicBezTo>
                    <a:cubicBezTo>
                      <a:pt x="59" y="33"/>
                      <a:pt x="58" y="29"/>
                      <a:pt x="5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17">
                <a:extLst>
                  <a:ext uri="{FF2B5EF4-FFF2-40B4-BE49-F238E27FC236}">
                    <a16:creationId xmlns:a16="http://schemas.microsoft.com/office/drawing/2014/main" id="{0197F2C7-80AF-34CD-506B-7F33A77F1B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5178" y="2603632"/>
                <a:ext cx="248316" cy="166678"/>
              </a:xfrm>
              <a:custGeom>
                <a:avLst/>
                <a:gdLst>
                  <a:gd name="T0" fmla="*/ 54 w 58"/>
                  <a:gd name="T1" fmla="*/ 28 h 39"/>
                  <a:gd name="T2" fmla="*/ 9 w 58"/>
                  <a:gd name="T3" fmla="*/ 2 h 39"/>
                  <a:gd name="T4" fmla="*/ 1 w 58"/>
                  <a:gd name="T5" fmla="*/ 4 h 39"/>
                  <a:gd name="T6" fmla="*/ 3 w 58"/>
                  <a:gd name="T7" fmla="*/ 12 h 39"/>
                  <a:gd name="T8" fmla="*/ 48 w 58"/>
                  <a:gd name="T9" fmla="*/ 38 h 39"/>
                  <a:gd name="T10" fmla="*/ 51 w 58"/>
                  <a:gd name="T11" fmla="*/ 39 h 39"/>
                  <a:gd name="T12" fmla="*/ 56 w 58"/>
                  <a:gd name="T13" fmla="*/ 36 h 39"/>
                  <a:gd name="T14" fmla="*/ 54 w 58"/>
                  <a:gd name="T15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39">
                    <a:moveTo>
                      <a:pt x="54" y="28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6" y="0"/>
                      <a:pt x="3" y="1"/>
                      <a:pt x="1" y="4"/>
                    </a:cubicBezTo>
                    <a:cubicBezTo>
                      <a:pt x="0" y="7"/>
                      <a:pt x="0" y="10"/>
                      <a:pt x="3" y="12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9" y="39"/>
                      <a:pt x="50" y="39"/>
                      <a:pt x="51" y="39"/>
                    </a:cubicBezTo>
                    <a:cubicBezTo>
                      <a:pt x="53" y="39"/>
                      <a:pt x="55" y="38"/>
                      <a:pt x="56" y="36"/>
                    </a:cubicBezTo>
                    <a:cubicBezTo>
                      <a:pt x="58" y="33"/>
                      <a:pt x="57" y="30"/>
                      <a:pt x="54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Freeform: Shape 18">
                <a:extLst>
                  <a:ext uri="{FF2B5EF4-FFF2-40B4-BE49-F238E27FC236}">
                    <a16:creationId xmlns:a16="http://schemas.microsoft.com/office/drawing/2014/main" id="{A393AE36-BA63-65BF-F179-03F02F865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6935" y="2629144"/>
                <a:ext cx="252568" cy="162426"/>
              </a:xfrm>
              <a:custGeom>
                <a:avLst/>
                <a:gdLst>
                  <a:gd name="T0" fmla="*/ 49 w 59"/>
                  <a:gd name="T1" fmla="*/ 1 h 38"/>
                  <a:gd name="T2" fmla="*/ 4 w 59"/>
                  <a:gd name="T3" fmla="*/ 27 h 38"/>
                  <a:gd name="T4" fmla="*/ 2 w 59"/>
                  <a:gd name="T5" fmla="*/ 35 h 38"/>
                  <a:gd name="T6" fmla="*/ 7 w 59"/>
                  <a:gd name="T7" fmla="*/ 38 h 38"/>
                  <a:gd name="T8" fmla="*/ 10 w 59"/>
                  <a:gd name="T9" fmla="*/ 37 h 38"/>
                  <a:gd name="T10" fmla="*/ 55 w 59"/>
                  <a:gd name="T11" fmla="*/ 11 h 38"/>
                  <a:gd name="T12" fmla="*/ 57 w 59"/>
                  <a:gd name="T13" fmla="*/ 3 h 38"/>
                  <a:gd name="T14" fmla="*/ 49 w 59"/>
                  <a:gd name="T15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38">
                    <a:moveTo>
                      <a:pt x="49" y="1"/>
                    </a:moveTo>
                    <a:cubicBezTo>
                      <a:pt x="4" y="27"/>
                      <a:pt x="4" y="27"/>
                      <a:pt x="4" y="27"/>
                    </a:cubicBezTo>
                    <a:cubicBezTo>
                      <a:pt x="1" y="29"/>
                      <a:pt x="0" y="33"/>
                      <a:pt x="2" y="35"/>
                    </a:cubicBezTo>
                    <a:cubicBezTo>
                      <a:pt x="3" y="37"/>
                      <a:pt x="5" y="38"/>
                      <a:pt x="7" y="38"/>
                    </a:cubicBezTo>
                    <a:cubicBezTo>
                      <a:pt x="8" y="38"/>
                      <a:pt x="9" y="38"/>
                      <a:pt x="10" y="37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8" y="9"/>
                      <a:pt x="59" y="6"/>
                      <a:pt x="57" y="3"/>
                    </a:cubicBezTo>
                    <a:cubicBezTo>
                      <a:pt x="56" y="0"/>
                      <a:pt x="52" y="0"/>
                      <a:pt x="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19">
                <a:extLst>
                  <a:ext uri="{FF2B5EF4-FFF2-40B4-BE49-F238E27FC236}">
                    <a16:creationId xmlns:a16="http://schemas.microsoft.com/office/drawing/2014/main" id="{BE461316-D043-63A3-72E8-95AB0FC8D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3661" y="1330588"/>
                <a:ext cx="171780" cy="244064"/>
              </a:xfrm>
              <a:custGeom>
                <a:avLst/>
                <a:gdLst>
                  <a:gd name="T0" fmla="*/ 28 w 40"/>
                  <a:gd name="T1" fmla="*/ 55 h 57"/>
                  <a:gd name="T2" fmla="*/ 33 w 40"/>
                  <a:gd name="T3" fmla="*/ 57 h 57"/>
                  <a:gd name="T4" fmla="*/ 36 w 40"/>
                  <a:gd name="T5" fmla="*/ 57 h 57"/>
                  <a:gd name="T6" fmla="*/ 38 w 40"/>
                  <a:gd name="T7" fmla="*/ 49 h 57"/>
                  <a:gd name="T8" fmla="*/ 12 w 40"/>
                  <a:gd name="T9" fmla="*/ 3 h 57"/>
                  <a:gd name="T10" fmla="*/ 4 w 40"/>
                  <a:gd name="T11" fmla="*/ 1 h 57"/>
                  <a:gd name="T12" fmla="*/ 2 w 40"/>
                  <a:gd name="T13" fmla="*/ 9 h 57"/>
                  <a:gd name="T14" fmla="*/ 28 w 40"/>
                  <a:gd name="T15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57">
                    <a:moveTo>
                      <a:pt x="28" y="55"/>
                    </a:moveTo>
                    <a:cubicBezTo>
                      <a:pt x="29" y="56"/>
                      <a:pt x="31" y="57"/>
                      <a:pt x="33" y="57"/>
                    </a:cubicBezTo>
                    <a:cubicBezTo>
                      <a:pt x="34" y="57"/>
                      <a:pt x="35" y="57"/>
                      <a:pt x="36" y="57"/>
                    </a:cubicBezTo>
                    <a:cubicBezTo>
                      <a:pt x="39" y="55"/>
                      <a:pt x="40" y="52"/>
                      <a:pt x="38" y="4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7" y="0"/>
                      <a:pt x="4" y="1"/>
                    </a:cubicBezTo>
                    <a:cubicBezTo>
                      <a:pt x="1" y="3"/>
                      <a:pt x="0" y="6"/>
                      <a:pt x="2" y="9"/>
                    </a:cubicBezTo>
                    <a:lnTo>
                      <a:pt x="28" y="5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20">
                <a:extLst>
                  <a:ext uri="{FF2B5EF4-FFF2-40B4-BE49-F238E27FC236}">
                    <a16:creationId xmlns:a16="http://schemas.microsoft.com/office/drawing/2014/main" id="{D9359533-4456-E2CB-4047-17D68CE30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7033" y="1210682"/>
                <a:ext cx="47622" cy="274678"/>
              </a:xfrm>
              <a:custGeom>
                <a:avLst/>
                <a:gdLst>
                  <a:gd name="T0" fmla="*/ 5 w 11"/>
                  <a:gd name="T1" fmla="*/ 64 h 64"/>
                  <a:gd name="T2" fmla="*/ 11 w 11"/>
                  <a:gd name="T3" fmla="*/ 58 h 64"/>
                  <a:gd name="T4" fmla="*/ 11 w 11"/>
                  <a:gd name="T5" fmla="*/ 6 h 64"/>
                  <a:gd name="T6" fmla="*/ 5 w 11"/>
                  <a:gd name="T7" fmla="*/ 0 h 64"/>
                  <a:gd name="T8" fmla="*/ 0 w 11"/>
                  <a:gd name="T9" fmla="*/ 6 h 64"/>
                  <a:gd name="T10" fmla="*/ 0 w 11"/>
                  <a:gd name="T11" fmla="*/ 58 h 64"/>
                  <a:gd name="T12" fmla="*/ 5 w 11"/>
                  <a:gd name="T13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64">
                    <a:moveTo>
                      <a:pt x="5" y="64"/>
                    </a:moveTo>
                    <a:cubicBezTo>
                      <a:pt x="8" y="64"/>
                      <a:pt x="11" y="61"/>
                      <a:pt x="11" y="5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8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2" y="64"/>
                      <a:pt x="5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21">
                <a:extLst>
                  <a:ext uri="{FF2B5EF4-FFF2-40B4-BE49-F238E27FC236}">
                    <a16:creationId xmlns:a16="http://schemas.microsoft.com/office/drawing/2014/main" id="{B61B7402-1A1D-B65B-5D23-BB96528AA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5061" y="2255820"/>
                <a:ext cx="274678" cy="47622"/>
              </a:xfrm>
              <a:custGeom>
                <a:avLst/>
                <a:gdLst>
                  <a:gd name="T0" fmla="*/ 64 w 64"/>
                  <a:gd name="T1" fmla="*/ 5 h 11"/>
                  <a:gd name="T2" fmla="*/ 58 w 64"/>
                  <a:gd name="T3" fmla="*/ 0 h 11"/>
                  <a:gd name="T4" fmla="*/ 6 w 64"/>
                  <a:gd name="T5" fmla="*/ 0 h 11"/>
                  <a:gd name="T6" fmla="*/ 0 w 64"/>
                  <a:gd name="T7" fmla="*/ 5 h 11"/>
                  <a:gd name="T8" fmla="*/ 6 w 64"/>
                  <a:gd name="T9" fmla="*/ 11 h 11"/>
                  <a:gd name="T10" fmla="*/ 58 w 64"/>
                  <a:gd name="T11" fmla="*/ 11 h 11"/>
                  <a:gd name="T12" fmla="*/ 64 w 64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64" y="5"/>
                    </a:moveTo>
                    <a:cubicBezTo>
                      <a:pt x="64" y="2"/>
                      <a:pt x="61" y="0"/>
                      <a:pt x="5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8" name="Freeform: Shape 22">
              <a:extLst>
                <a:ext uri="{FF2B5EF4-FFF2-40B4-BE49-F238E27FC236}">
                  <a16:creationId xmlns:a16="http://schemas.microsoft.com/office/drawing/2014/main" id="{24896440-6AAC-A670-D0E7-66A3C8D73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024" y="3209502"/>
              <a:ext cx="314208" cy="744655"/>
            </a:xfrm>
            <a:custGeom>
              <a:avLst/>
              <a:gdLst>
                <a:gd name="T0" fmla="*/ 54 w 58"/>
                <a:gd name="T1" fmla="*/ 14 h 108"/>
                <a:gd name="T2" fmla="*/ 50 w 58"/>
                <a:gd name="T3" fmla="*/ 96 h 108"/>
                <a:gd name="T4" fmla="*/ 48 w 58"/>
                <a:gd name="T5" fmla="*/ 107 h 108"/>
                <a:gd name="T6" fmla="*/ 44 w 58"/>
                <a:gd name="T7" fmla="*/ 108 h 108"/>
                <a:gd name="T8" fmla="*/ 38 w 58"/>
                <a:gd name="T9" fmla="*/ 104 h 108"/>
                <a:gd name="T10" fmla="*/ 45 w 58"/>
                <a:gd name="T11" fmla="*/ 3 h 108"/>
                <a:gd name="T12" fmla="*/ 55 w 58"/>
                <a:gd name="T13" fmla="*/ 4 h 108"/>
                <a:gd name="T14" fmla="*/ 54 w 58"/>
                <a:gd name="T15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108">
                  <a:moveTo>
                    <a:pt x="54" y="14"/>
                  </a:moveTo>
                  <a:cubicBezTo>
                    <a:pt x="48" y="19"/>
                    <a:pt x="19" y="47"/>
                    <a:pt x="50" y="96"/>
                  </a:cubicBezTo>
                  <a:cubicBezTo>
                    <a:pt x="53" y="100"/>
                    <a:pt x="51" y="104"/>
                    <a:pt x="48" y="107"/>
                  </a:cubicBezTo>
                  <a:cubicBezTo>
                    <a:pt x="47" y="107"/>
                    <a:pt x="45" y="108"/>
                    <a:pt x="44" y="108"/>
                  </a:cubicBezTo>
                  <a:cubicBezTo>
                    <a:pt x="42" y="108"/>
                    <a:pt x="39" y="106"/>
                    <a:pt x="38" y="104"/>
                  </a:cubicBezTo>
                  <a:cubicBezTo>
                    <a:pt x="0" y="45"/>
                    <a:pt x="37" y="9"/>
                    <a:pt x="45" y="3"/>
                  </a:cubicBezTo>
                  <a:cubicBezTo>
                    <a:pt x="48" y="0"/>
                    <a:pt x="53" y="1"/>
                    <a:pt x="55" y="4"/>
                  </a:cubicBezTo>
                  <a:cubicBezTo>
                    <a:pt x="58" y="7"/>
                    <a:pt x="58" y="12"/>
                    <a:pt x="54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9" name="Oval 26">
            <a:extLst>
              <a:ext uri="{FF2B5EF4-FFF2-40B4-BE49-F238E27FC236}">
                <a16:creationId xmlns:a16="http://schemas.microsoft.com/office/drawing/2014/main" id="{02C40B0E-A864-F201-73C7-41AA28D9845B}"/>
              </a:ext>
            </a:extLst>
          </p:cNvPr>
          <p:cNvSpPr>
            <a:spLocks noChangeAspect="1"/>
          </p:cNvSpPr>
          <p:nvPr/>
        </p:nvSpPr>
        <p:spPr>
          <a:xfrm>
            <a:off x="7231482" y="1939157"/>
            <a:ext cx="680202" cy="680202"/>
          </a:xfrm>
          <a:prstGeom prst="ellipse">
            <a:avLst/>
          </a:prstGeom>
          <a:gradFill>
            <a:gsLst>
              <a:gs pos="0">
                <a:srgbClr val="02A7E3"/>
              </a:gs>
              <a:gs pos="97248">
                <a:srgbClr val="284BDC"/>
              </a:gs>
            </a:gsLst>
            <a:lin ang="5400000" scaled="1"/>
          </a:gra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Freeform: Shape 25">
            <a:extLst>
              <a:ext uri="{FF2B5EF4-FFF2-40B4-BE49-F238E27FC236}">
                <a16:creationId xmlns:a16="http://schemas.microsoft.com/office/drawing/2014/main" id="{A99F1CAC-C808-CFFB-BBDB-DD158654FD88}"/>
              </a:ext>
            </a:extLst>
          </p:cNvPr>
          <p:cNvSpPr>
            <a:spLocks/>
          </p:cNvSpPr>
          <p:nvPr/>
        </p:nvSpPr>
        <p:spPr bwMode="auto">
          <a:xfrm>
            <a:off x="7421683" y="2155545"/>
            <a:ext cx="305220" cy="247426"/>
          </a:xfrm>
          <a:custGeom>
            <a:avLst/>
            <a:gdLst>
              <a:gd name="T0" fmla="*/ 68 w 186"/>
              <a:gd name="T1" fmla="*/ 84 h 151"/>
              <a:gd name="T2" fmla="*/ 118 w 186"/>
              <a:gd name="T3" fmla="*/ 84 h 151"/>
              <a:gd name="T4" fmla="*/ 93 w 186"/>
              <a:gd name="T5" fmla="*/ 101 h 151"/>
              <a:gd name="T6" fmla="*/ 93 w 186"/>
              <a:gd name="T7" fmla="*/ 67 h 151"/>
              <a:gd name="T8" fmla="*/ 93 w 186"/>
              <a:gd name="T9" fmla="*/ 101 h 151"/>
              <a:gd name="T10" fmla="*/ 114 w 186"/>
              <a:gd name="T11" fmla="*/ 25 h 151"/>
              <a:gd name="T12" fmla="*/ 114 w 186"/>
              <a:gd name="T13" fmla="*/ 16 h 151"/>
              <a:gd name="T14" fmla="*/ 68 w 186"/>
              <a:gd name="T15" fmla="*/ 21 h 151"/>
              <a:gd name="T16" fmla="*/ 156 w 186"/>
              <a:gd name="T17" fmla="*/ 33 h 151"/>
              <a:gd name="T18" fmla="*/ 156 w 186"/>
              <a:gd name="T19" fmla="*/ 59 h 151"/>
              <a:gd name="T20" fmla="*/ 156 w 186"/>
              <a:gd name="T21" fmla="*/ 33 h 151"/>
              <a:gd name="T22" fmla="*/ 152 w 186"/>
              <a:gd name="T23" fmla="*/ 46 h 151"/>
              <a:gd name="T24" fmla="*/ 160 w 186"/>
              <a:gd name="T25" fmla="*/ 46 h 151"/>
              <a:gd name="T26" fmla="*/ 169 w 186"/>
              <a:gd name="T27" fmla="*/ 16 h 151"/>
              <a:gd name="T28" fmla="*/ 122 w 186"/>
              <a:gd name="T29" fmla="*/ 0 h 151"/>
              <a:gd name="T30" fmla="*/ 63 w 186"/>
              <a:gd name="T31" fmla="*/ 0 h 151"/>
              <a:gd name="T32" fmla="*/ 17 w 186"/>
              <a:gd name="T33" fmla="*/ 16 h 151"/>
              <a:gd name="T34" fmla="*/ 0 w 186"/>
              <a:gd name="T35" fmla="*/ 135 h 151"/>
              <a:gd name="T36" fmla="*/ 169 w 186"/>
              <a:gd name="T37" fmla="*/ 151 h 151"/>
              <a:gd name="T38" fmla="*/ 186 w 186"/>
              <a:gd name="T39" fmla="*/ 33 h 151"/>
              <a:gd name="T40" fmla="*/ 177 w 186"/>
              <a:gd name="T41" fmla="*/ 101 h 151"/>
              <a:gd name="T42" fmla="*/ 137 w 186"/>
              <a:gd name="T43" fmla="*/ 109 h 151"/>
              <a:gd name="T44" fmla="*/ 177 w 186"/>
              <a:gd name="T45" fmla="*/ 135 h 151"/>
              <a:gd name="T46" fmla="*/ 17 w 186"/>
              <a:gd name="T47" fmla="*/ 143 h 151"/>
              <a:gd name="T48" fmla="*/ 9 w 186"/>
              <a:gd name="T49" fmla="*/ 109 h 151"/>
              <a:gd name="T50" fmla="*/ 45 w 186"/>
              <a:gd name="T51" fmla="*/ 101 h 151"/>
              <a:gd name="T52" fmla="*/ 9 w 186"/>
              <a:gd name="T53" fmla="*/ 33 h 151"/>
              <a:gd name="T54" fmla="*/ 34 w 186"/>
              <a:gd name="T55" fmla="*/ 25 h 151"/>
              <a:gd name="T56" fmla="*/ 93 w 186"/>
              <a:gd name="T57" fmla="*/ 8 h 151"/>
              <a:gd name="T58" fmla="*/ 152 w 186"/>
              <a:gd name="T59" fmla="*/ 25 h 151"/>
              <a:gd name="T60" fmla="*/ 177 w 186"/>
              <a:gd name="T61" fmla="*/ 33 h 151"/>
              <a:gd name="T62" fmla="*/ 156 w 186"/>
              <a:gd name="T63" fmla="*/ 67 h 151"/>
              <a:gd name="T64" fmla="*/ 156 w 186"/>
              <a:gd name="T65" fmla="*/ 75 h 151"/>
              <a:gd name="T66" fmla="*/ 156 w 186"/>
              <a:gd name="T67" fmla="*/ 67 h 151"/>
              <a:gd name="T68" fmla="*/ 51 w 186"/>
              <a:gd name="T69" fmla="*/ 84 h 151"/>
              <a:gd name="T70" fmla="*/ 135 w 186"/>
              <a:gd name="T71" fmla="*/ 84 h 151"/>
              <a:gd name="T72" fmla="*/ 93 w 186"/>
              <a:gd name="T73" fmla="*/ 118 h 151"/>
              <a:gd name="T74" fmla="*/ 93 w 186"/>
              <a:gd name="T75" fmla="*/ 50 h 151"/>
              <a:gd name="T76" fmla="*/ 93 w 186"/>
              <a:gd name="T77" fmla="*/ 11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6" h="151">
                <a:moveTo>
                  <a:pt x="93" y="59"/>
                </a:moveTo>
                <a:cubicBezTo>
                  <a:pt x="79" y="59"/>
                  <a:pt x="68" y="70"/>
                  <a:pt x="68" y="84"/>
                </a:cubicBezTo>
                <a:cubicBezTo>
                  <a:pt x="68" y="98"/>
                  <a:pt x="79" y="109"/>
                  <a:pt x="93" y="109"/>
                </a:cubicBezTo>
                <a:cubicBezTo>
                  <a:pt x="107" y="109"/>
                  <a:pt x="118" y="98"/>
                  <a:pt x="118" y="84"/>
                </a:cubicBezTo>
                <a:cubicBezTo>
                  <a:pt x="118" y="70"/>
                  <a:pt x="107" y="59"/>
                  <a:pt x="93" y="59"/>
                </a:cubicBezTo>
                <a:close/>
                <a:moveTo>
                  <a:pt x="93" y="101"/>
                </a:moveTo>
                <a:cubicBezTo>
                  <a:pt x="84" y="101"/>
                  <a:pt x="76" y="93"/>
                  <a:pt x="76" y="84"/>
                </a:cubicBezTo>
                <a:cubicBezTo>
                  <a:pt x="76" y="75"/>
                  <a:pt x="84" y="67"/>
                  <a:pt x="93" y="67"/>
                </a:cubicBezTo>
                <a:cubicBezTo>
                  <a:pt x="102" y="67"/>
                  <a:pt x="110" y="75"/>
                  <a:pt x="110" y="84"/>
                </a:cubicBezTo>
                <a:cubicBezTo>
                  <a:pt x="110" y="93"/>
                  <a:pt x="102" y="101"/>
                  <a:pt x="93" y="101"/>
                </a:cubicBezTo>
                <a:close/>
                <a:moveTo>
                  <a:pt x="72" y="25"/>
                </a:moveTo>
                <a:cubicBezTo>
                  <a:pt x="114" y="25"/>
                  <a:pt x="114" y="25"/>
                  <a:pt x="114" y="25"/>
                </a:cubicBezTo>
                <a:cubicBezTo>
                  <a:pt x="116" y="25"/>
                  <a:pt x="118" y="23"/>
                  <a:pt x="118" y="21"/>
                </a:cubicBezTo>
                <a:cubicBezTo>
                  <a:pt x="118" y="18"/>
                  <a:pt x="116" y="16"/>
                  <a:pt x="114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0" y="16"/>
                  <a:pt x="68" y="18"/>
                  <a:pt x="68" y="21"/>
                </a:cubicBezTo>
                <a:cubicBezTo>
                  <a:pt x="68" y="23"/>
                  <a:pt x="70" y="25"/>
                  <a:pt x="72" y="25"/>
                </a:cubicBezTo>
                <a:close/>
                <a:moveTo>
                  <a:pt x="156" y="33"/>
                </a:moveTo>
                <a:cubicBezTo>
                  <a:pt x="149" y="33"/>
                  <a:pt x="144" y="39"/>
                  <a:pt x="144" y="46"/>
                </a:cubicBezTo>
                <a:cubicBezTo>
                  <a:pt x="144" y="53"/>
                  <a:pt x="149" y="59"/>
                  <a:pt x="156" y="59"/>
                </a:cubicBezTo>
                <a:cubicBezTo>
                  <a:pt x="163" y="59"/>
                  <a:pt x="169" y="53"/>
                  <a:pt x="169" y="46"/>
                </a:cubicBezTo>
                <a:cubicBezTo>
                  <a:pt x="169" y="39"/>
                  <a:pt x="163" y="33"/>
                  <a:pt x="156" y="33"/>
                </a:cubicBezTo>
                <a:close/>
                <a:moveTo>
                  <a:pt x="156" y="50"/>
                </a:moveTo>
                <a:cubicBezTo>
                  <a:pt x="154" y="50"/>
                  <a:pt x="152" y="48"/>
                  <a:pt x="152" y="46"/>
                </a:cubicBezTo>
                <a:cubicBezTo>
                  <a:pt x="152" y="44"/>
                  <a:pt x="154" y="42"/>
                  <a:pt x="156" y="42"/>
                </a:cubicBezTo>
                <a:cubicBezTo>
                  <a:pt x="159" y="42"/>
                  <a:pt x="160" y="44"/>
                  <a:pt x="160" y="46"/>
                </a:cubicBezTo>
                <a:cubicBezTo>
                  <a:pt x="160" y="48"/>
                  <a:pt x="159" y="50"/>
                  <a:pt x="156" y="50"/>
                </a:cubicBezTo>
                <a:close/>
                <a:moveTo>
                  <a:pt x="169" y="16"/>
                </a:moveTo>
                <a:cubicBezTo>
                  <a:pt x="152" y="16"/>
                  <a:pt x="152" y="16"/>
                  <a:pt x="152" y="16"/>
                </a:cubicBezTo>
                <a:cubicBezTo>
                  <a:pt x="139" y="16"/>
                  <a:pt x="139" y="0"/>
                  <a:pt x="122" y="0"/>
                </a:cubicBezTo>
                <a:cubicBezTo>
                  <a:pt x="106" y="0"/>
                  <a:pt x="93" y="0"/>
                  <a:pt x="93" y="0"/>
                </a:cubicBezTo>
                <a:cubicBezTo>
                  <a:pt x="93" y="0"/>
                  <a:pt x="80" y="0"/>
                  <a:pt x="63" y="0"/>
                </a:cubicBezTo>
                <a:cubicBezTo>
                  <a:pt x="47" y="0"/>
                  <a:pt x="47" y="16"/>
                  <a:pt x="34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8" y="16"/>
                  <a:pt x="0" y="24"/>
                  <a:pt x="0" y="33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4"/>
                  <a:pt x="8" y="151"/>
                  <a:pt x="17" y="151"/>
                </a:cubicBezTo>
                <a:cubicBezTo>
                  <a:pt x="169" y="151"/>
                  <a:pt x="169" y="151"/>
                  <a:pt x="169" y="151"/>
                </a:cubicBezTo>
                <a:cubicBezTo>
                  <a:pt x="178" y="151"/>
                  <a:pt x="186" y="144"/>
                  <a:pt x="186" y="135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186" y="24"/>
                  <a:pt x="178" y="16"/>
                  <a:pt x="169" y="16"/>
                </a:cubicBezTo>
                <a:close/>
                <a:moveTo>
                  <a:pt x="177" y="101"/>
                </a:moveTo>
                <a:cubicBezTo>
                  <a:pt x="141" y="101"/>
                  <a:pt x="141" y="101"/>
                  <a:pt x="141" y="101"/>
                </a:cubicBezTo>
                <a:cubicBezTo>
                  <a:pt x="140" y="104"/>
                  <a:pt x="138" y="107"/>
                  <a:pt x="137" y="109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7" y="135"/>
                  <a:pt x="177" y="135"/>
                  <a:pt x="177" y="135"/>
                </a:cubicBezTo>
                <a:cubicBezTo>
                  <a:pt x="177" y="139"/>
                  <a:pt x="174" y="143"/>
                  <a:pt x="169" y="143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2" y="143"/>
                  <a:pt x="9" y="139"/>
                  <a:pt x="9" y="135"/>
                </a:cubicBezTo>
                <a:cubicBezTo>
                  <a:pt x="9" y="109"/>
                  <a:pt x="9" y="109"/>
                  <a:pt x="9" y="109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8" y="107"/>
                  <a:pt x="46" y="104"/>
                  <a:pt x="45" y="101"/>
                </a:cubicBezTo>
                <a:cubicBezTo>
                  <a:pt x="9" y="101"/>
                  <a:pt x="9" y="101"/>
                  <a:pt x="9" y="101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29"/>
                  <a:pt x="12" y="25"/>
                  <a:pt x="17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51" y="25"/>
                  <a:pt x="51" y="8"/>
                  <a:pt x="63" y="8"/>
                </a:cubicBezTo>
                <a:cubicBezTo>
                  <a:pt x="72" y="8"/>
                  <a:pt x="93" y="8"/>
                  <a:pt x="93" y="8"/>
                </a:cubicBezTo>
                <a:cubicBezTo>
                  <a:pt x="93" y="8"/>
                  <a:pt x="114" y="8"/>
                  <a:pt x="122" y="8"/>
                </a:cubicBezTo>
                <a:cubicBezTo>
                  <a:pt x="135" y="8"/>
                  <a:pt x="135" y="25"/>
                  <a:pt x="152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74" y="25"/>
                  <a:pt x="177" y="29"/>
                  <a:pt x="177" y="33"/>
                </a:cubicBezTo>
                <a:lnTo>
                  <a:pt x="177" y="101"/>
                </a:lnTo>
                <a:close/>
                <a:moveTo>
                  <a:pt x="156" y="67"/>
                </a:moveTo>
                <a:cubicBezTo>
                  <a:pt x="154" y="67"/>
                  <a:pt x="152" y="69"/>
                  <a:pt x="152" y="71"/>
                </a:cubicBezTo>
                <a:cubicBezTo>
                  <a:pt x="152" y="74"/>
                  <a:pt x="154" y="75"/>
                  <a:pt x="156" y="75"/>
                </a:cubicBezTo>
                <a:cubicBezTo>
                  <a:pt x="159" y="75"/>
                  <a:pt x="160" y="74"/>
                  <a:pt x="160" y="71"/>
                </a:cubicBezTo>
                <a:cubicBezTo>
                  <a:pt x="160" y="69"/>
                  <a:pt x="159" y="67"/>
                  <a:pt x="156" y="67"/>
                </a:cubicBezTo>
                <a:close/>
                <a:moveTo>
                  <a:pt x="93" y="42"/>
                </a:moveTo>
                <a:cubicBezTo>
                  <a:pt x="70" y="42"/>
                  <a:pt x="51" y="61"/>
                  <a:pt x="51" y="84"/>
                </a:cubicBezTo>
                <a:cubicBezTo>
                  <a:pt x="51" y="107"/>
                  <a:pt x="70" y="126"/>
                  <a:pt x="93" y="126"/>
                </a:cubicBezTo>
                <a:cubicBezTo>
                  <a:pt x="116" y="126"/>
                  <a:pt x="135" y="107"/>
                  <a:pt x="135" y="84"/>
                </a:cubicBezTo>
                <a:cubicBezTo>
                  <a:pt x="135" y="61"/>
                  <a:pt x="116" y="42"/>
                  <a:pt x="93" y="42"/>
                </a:cubicBezTo>
                <a:close/>
                <a:moveTo>
                  <a:pt x="93" y="118"/>
                </a:moveTo>
                <a:cubicBezTo>
                  <a:pt x="74" y="118"/>
                  <a:pt x="59" y="103"/>
                  <a:pt x="59" y="84"/>
                </a:cubicBezTo>
                <a:cubicBezTo>
                  <a:pt x="59" y="65"/>
                  <a:pt x="74" y="50"/>
                  <a:pt x="93" y="50"/>
                </a:cubicBezTo>
                <a:cubicBezTo>
                  <a:pt x="112" y="50"/>
                  <a:pt x="127" y="65"/>
                  <a:pt x="127" y="84"/>
                </a:cubicBezTo>
                <a:cubicBezTo>
                  <a:pt x="127" y="103"/>
                  <a:pt x="112" y="118"/>
                  <a:pt x="93" y="11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Oval 28">
            <a:extLst>
              <a:ext uri="{FF2B5EF4-FFF2-40B4-BE49-F238E27FC236}">
                <a16:creationId xmlns:a16="http://schemas.microsoft.com/office/drawing/2014/main" id="{F0A382FB-593D-2AD2-DA95-8A736AFA033B}"/>
              </a:ext>
            </a:extLst>
          </p:cNvPr>
          <p:cNvSpPr>
            <a:spLocks noChangeAspect="1"/>
          </p:cNvSpPr>
          <p:nvPr/>
        </p:nvSpPr>
        <p:spPr>
          <a:xfrm>
            <a:off x="7809531" y="3296552"/>
            <a:ext cx="680202" cy="680202"/>
          </a:xfrm>
          <a:prstGeom prst="ellipse">
            <a:avLst/>
          </a:prstGeom>
          <a:gradFill>
            <a:gsLst>
              <a:gs pos="0">
                <a:srgbClr val="D4DAEC"/>
              </a:gs>
              <a:gs pos="97248">
                <a:srgbClr val="98D2F3"/>
              </a:gs>
            </a:gsLst>
            <a:lin ang="5400000" scaled="1"/>
          </a:gra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Freeform: Shape 27">
            <a:extLst>
              <a:ext uri="{FF2B5EF4-FFF2-40B4-BE49-F238E27FC236}">
                <a16:creationId xmlns:a16="http://schemas.microsoft.com/office/drawing/2014/main" id="{88834D39-FCA3-9444-6A30-187C2A44D1EC}"/>
              </a:ext>
            </a:extLst>
          </p:cNvPr>
          <p:cNvSpPr>
            <a:spLocks/>
          </p:cNvSpPr>
          <p:nvPr/>
        </p:nvSpPr>
        <p:spPr bwMode="auto">
          <a:xfrm>
            <a:off x="7999732" y="3540031"/>
            <a:ext cx="306123" cy="193246"/>
          </a:xfrm>
          <a:custGeom>
            <a:avLst/>
            <a:gdLst>
              <a:gd name="T0" fmla="*/ 118 w 186"/>
              <a:gd name="T1" fmla="*/ 21 h 118"/>
              <a:gd name="T2" fmla="*/ 127 w 186"/>
              <a:gd name="T3" fmla="*/ 21 h 118"/>
              <a:gd name="T4" fmla="*/ 182 w 186"/>
              <a:gd name="T5" fmla="*/ 17 h 118"/>
              <a:gd name="T6" fmla="*/ 180 w 186"/>
              <a:gd name="T7" fmla="*/ 17 h 118"/>
              <a:gd name="T8" fmla="*/ 144 w 186"/>
              <a:gd name="T9" fmla="*/ 17 h 118"/>
              <a:gd name="T10" fmla="*/ 17 w 186"/>
              <a:gd name="T11" fmla="*/ 0 h 118"/>
              <a:gd name="T12" fmla="*/ 0 w 186"/>
              <a:gd name="T13" fmla="*/ 101 h 118"/>
              <a:gd name="T14" fmla="*/ 127 w 186"/>
              <a:gd name="T15" fmla="*/ 118 h 118"/>
              <a:gd name="T16" fmla="*/ 144 w 186"/>
              <a:gd name="T17" fmla="*/ 83 h 118"/>
              <a:gd name="T18" fmla="*/ 180 w 186"/>
              <a:gd name="T19" fmla="*/ 101 h 118"/>
              <a:gd name="T20" fmla="*/ 186 w 186"/>
              <a:gd name="T21" fmla="*/ 97 h 118"/>
              <a:gd name="T22" fmla="*/ 182 w 186"/>
              <a:gd name="T23" fmla="*/ 17 h 118"/>
              <a:gd name="T24" fmla="*/ 127 w 186"/>
              <a:gd name="T25" fmla="*/ 110 h 118"/>
              <a:gd name="T26" fmla="*/ 9 w 186"/>
              <a:gd name="T27" fmla="*/ 101 h 118"/>
              <a:gd name="T28" fmla="*/ 135 w 186"/>
              <a:gd name="T29" fmla="*/ 42 h 118"/>
              <a:gd name="T30" fmla="*/ 135 w 186"/>
              <a:gd name="T31" fmla="*/ 34 h 118"/>
              <a:gd name="T32" fmla="*/ 9 w 186"/>
              <a:gd name="T33" fmla="*/ 17 h 118"/>
              <a:gd name="T34" fmla="*/ 127 w 186"/>
              <a:gd name="T35" fmla="*/ 8 h 118"/>
              <a:gd name="T36" fmla="*/ 135 w 186"/>
              <a:gd name="T37" fmla="*/ 34 h 118"/>
              <a:gd name="T38" fmla="*/ 144 w 186"/>
              <a:gd name="T39" fmla="*/ 73 h 118"/>
              <a:gd name="T40" fmla="*/ 161 w 186"/>
              <a:gd name="T41" fmla="*/ 36 h 118"/>
              <a:gd name="T42" fmla="*/ 177 w 186"/>
              <a:gd name="T43" fmla="*/ 90 h 118"/>
              <a:gd name="T44" fmla="*/ 169 w 186"/>
              <a:gd name="T45" fmla="*/ 32 h 118"/>
              <a:gd name="T46" fmla="*/ 177 w 186"/>
              <a:gd name="T47" fmla="*/ 90 h 118"/>
              <a:gd name="T48" fmla="*/ 97 w 186"/>
              <a:gd name="T49" fmla="*/ 93 h 118"/>
              <a:gd name="T50" fmla="*/ 97 w 186"/>
              <a:gd name="T51" fmla="*/ 51 h 118"/>
              <a:gd name="T52" fmla="*/ 81 w 186"/>
              <a:gd name="T53" fmla="*/ 84 h 118"/>
              <a:gd name="T54" fmla="*/ 68 w 186"/>
              <a:gd name="T55" fmla="*/ 72 h 118"/>
              <a:gd name="T56" fmla="*/ 26 w 186"/>
              <a:gd name="T57" fmla="*/ 72 h 118"/>
              <a:gd name="T58" fmla="*/ 97 w 186"/>
              <a:gd name="T59" fmla="*/ 59 h 118"/>
              <a:gd name="T60" fmla="*/ 97 w 186"/>
              <a:gd name="T61" fmla="*/ 84 h 118"/>
              <a:gd name="T62" fmla="*/ 97 w 186"/>
              <a:gd name="T63" fmla="*/ 59 h 118"/>
              <a:gd name="T64" fmla="*/ 59 w 186"/>
              <a:gd name="T65" fmla="*/ 72 h 118"/>
              <a:gd name="T66" fmla="*/ 34 w 186"/>
              <a:gd name="T67" fmla="*/ 72 h 118"/>
              <a:gd name="T68" fmla="*/ 106 w 186"/>
              <a:gd name="T69" fmla="*/ 17 h 118"/>
              <a:gd name="T70" fmla="*/ 106 w 186"/>
              <a:gd name="T71" fmla="*/ 25 h 118"/>
              <a:gd name="T72" fmla="*/ 106 w 186"/>
              <a:gd name="T73" fmla="*/ 1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6" h="118">
                <a:moveTo>
                  <a:pt x="123" y="17"/>
                </a:moveTo>
                <a:cubicBezTo>
                  <a:pt x="120" y="17"/>
                  <a:pt x="118" y="19"/>
                  <a:pt x="118" y="21"/>
                </a:cubicBezTo>
                <a:cubicBezTo>
                  <a:pt x="118" y="23"/>
                  <a:pt x="120" y="25"/>
                  <a:pt x="123" y="25"/>
                </a:cubicBezTo>
                <a:cubicBezTo>
                  <a:pt x="125" y="25"/>
                  <a:pt x="127" y="23"/>
                  <a:pt x="127" y="21"/>
                </a:cubicBezTo>
                <a:cubicBezTo>
                  <a:pt x="127" y="19"/>
                  <a:pt x="125" y="17"/>
                  <a:pt x="123" y="17"/>
                </a:cubicBezTo>
                <a:close/>
                <a:moveTo>
                  <a:pt x="182" y="17"/>
                </a:moveTo>
                <a:cubicBezTo>
                  <a:pt x="181" y="17"/>
                  <a:pt x="180" y="17"/>
                  <a:pt x="180" y="17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44" y="35"/>
                  <a:pt x="144" y="35"/>
                  <a:pt x="144" y="35"/>
                </a:cubicBezTo>
                <a:cubicBezTo>
                  <a:pt x="144" y="17"/>
                  <a:pt x="144" y="17"/>
                  <a:pt x="144" y="17"/>
                </a:cubicBezTo>
                <a:cubicBezTo>
                  <a:pt x="144" y="8"/>
                  <a:pt x="136" y="0"/>
                  <a:pt x="12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1"/>
                  <a:pt x="8" y="118"/>
                  <a:pt x="17" y="118"/>
                </a:cubicBezTo>
                <a:cubicBezTo>
                  <a:pt x="127" y="118"/>
                  <a:pt x="127" y="118"/>
                  <a:pt x="127" y="118"/>
                </a:cubicBezTo>
                <a:cubicBezTo>
                  <a:pt x="136" y="118"/>
                  <a:pt x="144" y="111"/>
                  <a:pt x="144" y="101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80" y="101"/>
                  <a:pt x="180" y="101"/>
                  <a:pt x="180" y="101"/>
                </a:cubicBezTo>
                <a:cubicBezTo>
                  <a:pt x="180" y="101"/>
                  <a:pt x="180" y="101"/>
                  <a:pt x="180" y="101"/>
                </a:cubicBezTo>
                <a:cubicBezTo>
                  <a:pt x="180" y="101"/>
                  <a:pt x="181" y="101"/>
                  <a:pt x="182" y="101"/>
                </a:cubicBezTo>
                <a:cubicBezTo>
                  <a:pt x="184" y="101"/>
                  <a:pt x="186" y="99"/>
                  <a:pt x="186" y="97"/>
                </a:cubicBezTo>
                <a:cubicBezTo>
                  <a:pt x="186" y="21"/>
                  <a:pt x="186" y="21"/>
                  <a:pt x="186" y="21"/>
                </a:cubicBezTo>
                <a:cubicBezTo>
                  <a:pt x="186" y="19"/>
                  <a:pt x="184" y="17"/>
                  <a:pt x="182" y="17"/>
                </a:cubicBezTo>
                <a:close/>
                <a:moveTo>
                  <a:pt x="135" y="101"/>
                </a:moveTo>
                <a:cubicBezTo>
                  <a:pt x="135" y="106"/>
                  <a:pt x="132" y="110"/>
                  <a:pt x="127" y="110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3" y="110"/>
                  <a:pt x="9" y="106"/>
                  <a:pt x="9" y="101"/>
                </a:cubicBezTo>
                <a:cubicBezTo>
                  <a:pt x="9" y="42"/>
                  <a:pt x="9" y="42"/>
                  <a:pt x="9" y="42"/>
                </a:cubicBezTo>
                <a:cubicBezTo>
                  <a:pt x="135" y="42"/>
                  <a:pt x="135" y="42"/>
                  <a:pt x="135" y="42"/>
                </a:cubicBezTo>
                <a:lnTo>
                  <a:pt x="135" y="101"/>
                </a:lnTo>
                <a:close/>
                <a:moveTo>
                  <a:pt x="135" y="34"/>
                </a:moveTo>
                <a:cubicBezTo>
                  <a:pt x="9" y="34"/>
                  <a:pt x="9" y="34"/>
                  <a:pt x="9" y="34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2"/>
                  <a:pt x="13" y="8"/>
                  <a:pt x="17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32" y="8"/>
                  <a:pt x="135" y="12"/>
                  <a:pt x="135" y="17"/>
                </a:cubicBezTo>
                <a:lnTo>
                  <a:pt x="135" y="34"/>
                </a:lnTo>
                <a:close/>
                <a:moveTo>
                  <a:pt x="161" y="82"/>
                </a:moveTo>
                <a:cubicBezTo>
                  <a:pt x="144" y="73"/>
                  <a:pt x="144" y="73"/>
                  <a:pt x="144" y="73"/>
                </a:cubicBezTo>
                <a:cubicBezTo>
                  <a:pt x="144" y="45"/>
                  <a:pt x="144" y="45"/>
                  <a:pt x="144" y="45"/>
                </a:cubicBezTo>
                <a:cubicBezTo>
                  <a:pt x="161" y="36"/>
                  <a:pt x="161" y="36"/>
                  <a:pt x="161" y="36"/>
                </a:cubicBezTo>
                <a:lnTo>
                  <a:pt x="161" y="82"/>
                </a:lnTo>
                <a:close/>
                <a:moveTo>
                  <a:pt x="177" y="90"/>
                </a:moveTo>
                <a:cubicBezTo>
                  <a:pt x="169" y="86"/>
                  <a:pt x="169" y="86"/>
                  <a:pt x="169" y="86"/>
                </a:cubicBezTo>
                <a:cubicBezTo>
                  <a:pt x="169" y="32"/>
                  <a:pt x="169" y="32"/>
                  <a:pt x="169" y="32"/>
                </a:cubicBezTo>
                <a:cubicBezTo>
                  <a:pt x="177" y="28"/>
                  <a:pt x="177" y="28"/>
                  <a:pt x="177" y="28"/>
                </a:cubicBezTo>
                <a:lnTo>
                  <a:pt x="177" y="90"/>
                </a:lnTo>
                <a:close/>
                <a:moveTo>
                  <a:pt x="47" y="93"/>
                </a:moveTo>
                <a:cubicBezTo>
                  <a:pt x="97" y="93"/>
                  <a:pt x="97" y="93"/>
                  <a:pt x="97" y="93"/>
                </a:cubicBezTo>
                <a:cubicBezTo>
                  <a:pt x="109" y="93"/>
                  <a:pt x="118" y="83"/>
                  <a:pt x="118" y="72"/>
                </a:cubicBezTo>
                <a:cubicBezTo>
                  <a:pt x="118" y="60"/>
                  <a:pt x="109" y="51"/>
                  <a:pt x="97" y="51"/>
                </a:cubicBezTo>
                <a:cubicBezTo>
                  <a:pt x="86" y="51"/>
                  <a:pt x="76" y="60"/>
                  <a:pt x="76" y="72"/>
                </a:cubicBezTo>
                <a:cubicBezTo>
                  <a:pt x="76" y="77"/>
                  <a:pt x="78" y="81"/>
                  <a:pt x="81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6" y="81"/>
                  <a:pt x="68" y="77"/>
                  <a:pt x="68" y="72"/>
                </a:cubicBezTo>
                <a:cubicBezTo>
                  <a:pt x="68" y="60"/>
                  <a:pt x="58" y="51"/>
                  <a:pt x="47" y="51"/>
                </a:cubicBezTo>
                <a:cubicBezTo>
                  <a:pt x="35" y="51"/>
                  <a:pt x="26" y="60"/>
                  <a:pt x="26" y="72"/>
                </a:cubicBezTo>
                <a:cubicBezTo>
                  <a:pt x="26" y="83"/>
                  <a:pt x="35" y="93"/>
                  <a:pt x="47" y="93"/>
                </a:cubicBezTo>
                <a:close/>
                <a:moveTo>
                  <a:pt x="97" y="59"/>
                </a:moveTo>
                <a:cubicBezTo>
                  <a:pt x="104" y="59"/>
                  <a:pt x="110" y="65"/>
                  <a:pt x="110" y="72"/>
                </a:cubicBezTo>
                <a:cubicBezTo>
                  <a:pt x="110" y="79"/>
                  <a:pt x="104" y="84"/>
                  <a:pt x="97" y="84"/>
                </a:cubicBezTo>
                <a:cubicBezTo>
                  <a:pt x="90" y="84"/>
                  <a:pt x="85" y="79"/>
                  <a:pt x="85" y="72"/>
                </a:cubicBezTo>
                <a:cubicBezTo>
                  <a:pt x="85" y="65"/>
                  <a:pt x="90" y="59"/>
                  <a:pt x="97" y="59"/>
                </a:cubicBezTo>
                <a:close/>
                <a:moveTo>
                  <a:pt x="47" y="59"/>
                </a:moveTo>
                <a:cubicBezTo>
                  <a:pt x="54" y="59"/>
                  <a:pt x="59" y="65"/>
                  <a:pt x="59" y="72"/>
                </a:cubicBezTo>
                <a:cubicBezTo>
                  <a:pt x="59" y="79"/>
                  <a:pt x="54" y="84"/>
                  <a:pt x="47" y="84"/>
                </a:cubicBezTo>
                <a:cubicBezTo>
                  <a:pt x="40" y="84"/>
                  <a:pt x="34" y="79"/>
                  <a:pt x="34" y="72"/>
                </a:cubicBezTo>
                <a:cubicBezTo>
                  <a:pt x="34" y="65"/>
                  <a:pt x="40" y="59"/>
                  <a:pt x="47" y="59"/>
                </a:cubicBezTo>
                <a:close/>
                <a:moveTo>
                  <a:pt x="106" y="17"/>
                </a:moveTo>
                <a:cubicBezTo>
                  <a:pt x="103" y="17"/>
                  <a:pt x="102" y="19"/>
                  <a:pt x="102" y="21"/>
                </a:cubicBezTo>
                <a:cubicBezTo>
                  <a:pt x="102" y="23"/>
                  <a:pt x="103" y="25"/>
                  <a:pt x="106" y="25"/>
                </a:cubicBezTo>
                <a:cubicBezTo>
                  <a:pt x="108" y="25"/>
                  <a:pt x="110" y="23"/>
                  <a:pt x="110" y="21"/>
                </a:cubicBezTo>
                <a:cubicBezTo>
                  <a:pt x="110" y="19"/>
                  <a:pt x="108" y="17"/>
                  <a:pt x="106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48A6ADEE-A25C-0F46-97D4-3D441FD2148C}"/>
              </a:ext>
            </a:extLst>
          </p:cNvPr>
          <p:cNvSpPr>
            <a:spLocks noChangeAspect="1"/>
          </p:cNvSpPr>
          <p:nvPr/>
        </p:nvSpPr>
        <p:spPr>
          <a:xfrm>
            <a:off x="3702267" y="3306679"/>
            <a:ext cx="680202" cy="680202"/>
          </a:xfrm>
          <a:prstGeom prst="ellipse">
            <a:avLst/>
          </a:prstGeom>
          <a:gradFill>
            <a:gsLst>
              <a:gs pos="0">
                <a:srgbClr val="02A7E3"/>
              </a:gs>
              <a:gs pos="97248">
                <a:srgbClr val="284BDC"/>
              </a:gs>
            </a:gsLst>
            <a:lin ang="5400000" scaled="1"/>
          </a:gra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21CEF805-ED0C-FB5A-E255-4C3545854FBD}"/>
              </a:ext>
            </a:extLst>
          </p:cNvPr>
          <p:cNvSpPr>
            <a:spLocks/>
          </p:cNvSpPr>
          <p:nvPr/>
        </p:nvSpPr>
        <p:spPr bwMode="auto">
          <a:xfrm>
            <a:off x="3890591" y="3525493"/>
            <a:ext cx="300828" cy="247268"/>
          </a:xfrm>
          <a:custGeom>
            <a:avLst/>
            <a:gdLst>
              <a:gd name="T0" fmla="*/ 17 w 185"/>
              <a:gd name="T1" fmla="*/ 109 h 152"/>
              <a:gd name="T2" fmla="*/ 25 w 185"/>
              <a:gd name="T3" fmla="*/ 109 h 152"/>
              <a:gd name="T4" fmla="*/ 46 w 185"/>
              <a:gd name="T5" fmla="*/ 88 h 152"/>
              <a:gd name="T6" fmla="*/ 181 w 185"/>
              <a:gd name="T7" fmla="*/ 91 h 152"/>
              <a:gd name="T8" fmla="*/ 150 w 185"/>
              <a:gd name="T9" fmla="*/ 17 h 152"/>
              <a:gd name="T10" fmla="*/ 101 w 185"/>
              <a:gd name="T11" fmla="*/ 25 h 152"/>
              <a:gd name="T12" fmla="*/ 59 w 185"/>
              <a:gd name="T13" fmla="*/ 0 h 152"/>
              <a:gd name="T14" fmla="*/ 35 w 185"/>
              <a:gd name="T15" fmla="*/ 17 h 152"/>
              <a:gd name="T16" fmla="*/ 0 w 185"/>
              <a:gd name="T17" fmla="*/ 109 h 152"/>
              <a:gd name="T18" fmla="*/ 83 w 185"/>
              <a:gd name="T19" fmla="*/ 118 h 152"/>
              <a:gd name="T20" fmla="*/ 143 w 185"/>
              <a:gd name="T21" fmla="*/ 152 h 152"/>
              <a:gd name="T22" fmla="*/ 181 w 185"/>
              <a:gd name="T23" fmla="*/ 91 h 152"/>
              <a:gd name="T24" fmla="*/ 8 w 185"/>
              <a:gd name="T25" fmla="*/ 109 h 152"/>
              <a:gd name="T26" fmla="*/ 76 w 185"/>
              <a:gd name="T27" fmla="*/ 109 h 152"/>
              <a:gd name="T28" fmla="*/ 76 w 185"/>
              <a:gd name="T29" fmla="*/ 84 h 152"/>
              <a:gd name="T30" fmla="*/ 21 w 185"/>
              <a:gd name="T31" fmla="*/ 73 h 152"/>
              <a:gd name="T32" fmla="*/ 44 w 185"/>
              <a:gd name="T33" fmla="*/ 18 h 152"/>
              <a:gd name="T34" fmla="*/ 76 w 185"/>
              <a:gd name="T35" fmla="*/ 24 h 152"/>
              <a:gd name="T36" fmla="*/ 76 w 185"/>
              <a:gd name="T37" fmla="*/ 84 h 152"/>
              <a:gd name="T38" fmla="*/ 84 w 185"/>
              <a:gd name="T39" fmla="*/ 109 h 152"/>
              <a:gd name="T40" fmla="*/ 101 w 185"/>
              <a:gd name="T41" fmla="*/ 101 h 152"/>
              <a:gd name="T42" fmla="*/ 101 w 185"/>
              <a:gd name="T43" fmla="*/ 93 h 152"/>
              <a:gd name="T44" fmla="*/ 84 w 185"/>
              <a:gd name="T45" fmla="*/ 33 h 152"/>
              <a:gd name="T46" fmla="*/ 101 w 185"/>
              <a:gd name="T47" fmla="*/ 93 h 152"/>
              <a:gd name="T48" fmla="*/ 110 w 185"/>
              <a:gd name="T49" fmla="*/ 24 h 152"/>
              <a:gd name="T50" fmla="*/ 142 w 185"/>
              <a:gd name="T51" fmla="*/ 18 h 152"/>
              <a:gd name="T52" fmla="*/ 164 w 185"/>
              <a:gd name="T53" fmla="*/ 73 h 152"/>
              <a:gd name="T54" fmla="*/ 109 w 185"/>
              <a:gd name="T55" fmla="*/ 84 h 152"/>
              <a:gd name="T56" fmla="*/ 143 w 185"/>
              <a:gd name="T57" fmla="*/ 143 h 152"/>
              <a:gd name="T58" fmla="*/ 143 w 185"/>
              <a:gd name="T59" fmla="*/ 76 h 152"/>
              <a:gd name="T60" fmla="*/ 143 w 185"/>
              <a:gd name="T61" fmla="*/ 143 h 152"/>
              <a:gd name="T62" fmla="*/ 118 w 185"/>
              <a:gd name="T63" fmla="*/ 109 h 152"/>
              <a:gd name="T64" fmla="*/ 126 w 185"/>
              <a:gd name="T65" fmla="*/ 109 h 152"/>
              <a:gd name="T66" fmla="*/ 147 w 185"/>
              <a:gd name="T67" fmla="*/ 8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5" h="152">
                <a:moveTo>
                  <a:pt x="42" y="84"/>
                </a:moveTo>
                <a:cubicBezTo>
                  <a:pt x="28" y="84"/>
                  <a:pt x="17" y="95"/>
                  <a:pt x="17" y="109"/>
                </a:cubicBezTo>
                <a:cubicBezTo>
                  <a:pt x="17" y="112"/>
                  <a:pt x="19" y="114"/>
                  <a:pt x="21" y="114"/>
                </a:cubicBezTo>
                <a:cubicBezTo>
                  <a:pt x="23" y="114"/>
                  <a:pt x="25" y="112"/>
                  <a:pt x="25" y="109"/>
                </a:cubicBezTo>
                <a:cubicBezTo>
                  <a:pt x="25" y="100"/>
                  <a:pt x="33" y="93"/>
                  <a:pt x="42" y="93"/>
                </a:cubicBezTo>
                <a:cubicBezTo>
                  <a:pt x="44" y="93"/>
                  <a:pt x="46" y="91"/>
                  <a:pt x="46" y="88"/>
                </a:cubicBezTo>
                <a:cubicBezTo>
                  <a:pt x="46" y="86"/>
                  <a:pt x="44" y="84"/>
                  <a:pt x="42" y="84"/>
                </a:cubicBezTo>
                <a:close/>
                <a:moveTo>
                  <a:pt x="181" y="91"/>
                </a:moveTo>
                <a:cubicBezTo>
                  <a:pt x="150" y="17"/>
                  <a:pt x="150" y="17"/>
                  <a:pt x="150" y="17"/>
                </a:cubicBezTo>
                <a:cubicBezTo>
                  <a:pt x="150" y="17"/>
                  <a:pt x="150" y="17"/>
                  <a:pt x="150" y="17"/>
                </a:cubicBezTo>
                <a:cubicBezTo>
                  <a:pt x="147" y="7"/>
                  <a:pt x="137" y="0"/>
                  <a:pt x="126" y="0"/>
                </a:cubicBezTo>
                <a:cubicBezTo>
                  <a:pt x="112" y="0"/>
                  <a:pt x="101" y="11"/>
                  <a:pt x="101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11"/>
                  <a:pt x="73" y="0"/>
                  <a:pt x="59" y="0"/>
                </a:cubicBezTo>
                <a:cubicBezTo>
                  <a:pt x="48" y="0"/>
                  <a:pt x="39" y="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4" y="91"/>
                  <a:pt x="4" y="91"/>
                  <a:pt x="4" y="91"/>
                </a:cubicBezTo>
                <a:cubicBezTo>
                  <a:pt x="1" y="97"/>
                  <a:pt x="0" y="103"/>
                  <a:pt x="0" y="109"/>
                </a:cubicBezTo>
                <a:cubicBezTo>
                  <a:pt x="0" y="133"/>
                  <a:pt x="19" y="152"/>
                  <a:pt x="42" y="152"/>
                </a:cubicBezTo>
                <a:cubicBezTo>
                  <a:pt x="62" y="152"/>
                  <a:pt x="79" y="137"/>
                  <a:pt x="83" y="118"/>
                </a:cubicBezTo>
                <a:cubicBezTo>
                  <a:pt x="102" y="118"/>
                  <a:pt x="102" y="118"/>
                  <a:pt x="102" y="118"/>
                </a:cubicBezTo>
                <a:cubicBezTo>
                  <a:pt x="106" y="137"/>
                  <a:pt x="123" y="152"/>
                  <a:pt x="143" y="152"/>
                </a:cubicBezTo>
                <a:cubicBezTo>
                  <a:pt x="167" y="152"/>
                  <a:pt x="185" y="133"/>
                  <a:pt x="185" y="109"/>
                </a:cubicBezTo>
                <a:cubicBezTo>
                  <a:pt x="185" y="103"/>
                  <a:pt x="184" y="97"/>
                  <a:pt x="181" y="91"/>
                </a:cubicBezTo>
                <a:close/>
                <a:moveTo>
                  <a:pt x="42" y="143"/>
                </a:moveTo>
                <a:cubicBezTo>
                  <a:pt x="23" y="143"/>
                  <a:pt x="8" y="128"/>
                  <a:pt x="8" y="109"/>
                </a:cubicBezTo>
                <a:cubicBezTo>
                  <a:pt x="8" y="91"/>
                  <a:pt x="23" y="76"/>
                  <a:pt x="42" y="76"/>
                </a:cubicBezTo>
                <a:cubicBezTo>
                  <a:pt x="61" y="76"/>
                  <a:pt x="76" y="91"/>
                  <a:pt x="76" y="109"/>
                </a:cubicBezTo>
                <a:cubicBezTo>
                  <a:pt x="76" y="128"/>
                  <a:pt x="61" y="143"/>
                  <a:pt x="42" y="143"/>
                </a:cubicBezTo>
                <a:close/>
                <a:moveTo>
                  <a:pt x="76" y="84"/>
                </a:moveTo>
                <a:cubicBezTo>
                  <a:pt x="68" y="74"/>
                  <a:pt x="56" y="67"/>
                  <a:pt x="42" y="67"/>
                </a:cubicBezTo>
                <a:cubicBezTo>
                  <a:pt x="34" y="67"/>
                  <a:pt x="27" y="69"/>
                  <a:pt x="21" y="73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4" y="18"/>
                  <a:pt x="44" y="18"/>
                </a:cubicBezTo>
                <a:cubicBezTo>
                  <a:pt x="46" y="12"/>
                  <a:pt x="52" y="8"/>
                  <a:pt x="59" y="8"/>
                </a:cubicBezTo>
                <a:cubicBezTo>
                  <a:pt x="68" y="8"/>
                  <a:pt x="75" y="15"/>
                  <a:pt x="76" y="24"/>
                </a:cubicBezTo>
                <a:cubicBezTo>
                  <a:pt x="76" y="24"/>
                  <a:pt x="76" y="24"/>
                  <a:pt x="76" y="24"/>
                </a:cubicBezTo>
                <a:lnTo>
                  <a:pt x="76" y="84"/>
                </a:lnTo>
                <a:close/>
                <a:moveTo>
                  <a:pt x="101" y="109"/>
                </a:moveTo>
                <a:cubicBezTo>
                  <a:pt x="84" y="109"/>
                  <a:pt x="84" y="109"/>
                  <a:pt x="84" y="109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101" y="101"/>
                  <a:pt x="101" y="101"/>
                  <a:pt x="101" y="101"/>
                </a:cubicBezTo>
                <a:lnTo>
                  <a:pt x="101" y="109"/>
                </a:lnTo>
                <a:close/>
                <a:moveTo>
                  <a:pt x="101" y="93"/>
                </a:moveTo>
                <a:cubicBezTo>
                  <a:pt x="84" y="93"/>
                  <a:pt x="84" y="93"/>
                  <a:pt x="84" y="93"/>
                </a:cubicBezTo>
                <a:cubicBezTo>
                  <a:pt x="84" y="33"/>
                  <a:pt x="84" y="33"/>
                  <a:pt x="84" y="33"/>
                </a:cubicBezTo>
                <a:cubicBezTo>
                  <a:pt x="101" y="33"/>
                  <a:pt x="101" y="33"/>
                  <a:pt x="101" y="33"/>
                </a:cubicBezTo>
                <a:lnTo>
                  <a:pt x="101" y="93"/>
                </a:lnTo>
                <a:close/>
                <a:moveTo>
                  <a:pt x="109" y="24"/>
                </a:moveTo>
                <a:cubicBezTo>
                  <a:pt x="110" y="24"/>
                  <a:pt x="110" y="24"/>
                  <a:pt x="110" y="24"/>
                </a:cubicBezTo>
                <a:cubicBezTo>
                  <a:pt x="110" y="15"/>
                  <a:pt x="118" y="8"/>
                  <a:pt x="126" y="8"/>
                </a:cubicBezTo>
                <a:cubicBezTo>
                  <a:pt x="133" y="8"/>
                  <a:pt x="139" y="12"/>
                  <a:pt x="142" y="18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64" y="73"/>
                  <a:pt x="164" y="73"/>
                  <a:pt x="164" y="73"/>
                </a:cubicBezTo>
                <a:cubicBezTo>
                  <a:pt x="158" y="69"/>
                  <a:pt x="151" y="67"/>
                  <a:pt x="143" y="67"/>
                </a:cubicBezTo>
                <a:cubicBezTo>
                  <a:pt x="129" y="67"/>
                  <a:pt x="117" y="74"/>
                  <a:pt x="109" y="84"/>
                </a:cubicBezTo>
                <a:lnTo>
                  <a:pt x="109" y="24"/>
                </a:lnTo>
                <a:close/>
                <a:moveTo>
                  <a:pt x="143" y="143"/>
                </a:moveTo>
                <a:cubicBezTo>
                  <a:pt x="125" y="143"/>
                  <a:pt x="109" y="128"/>
                  <a:pt x="109" y="109"/>
                </a:cubicBezTo>
                <a:cubicBezTo>
                  <a:pt x="109" y="91"/>
                  <a:pt x="125" y="76"/>
                  <a:pt x="143" y="76"/>
                </a:cubicBezTo>
                <a:cubicBezTo>
                  <a:pt x="162" y="76"/>
                  <a:pt x="177" y="91"/>
                  <a:pt x="177" y="109"/>
                </a:cubicBezTo>
                <a:cubicBezTo>
                  <a:pt x="177" y="128"/>
                  <a:pt x="162" y="143"/>
                  <a:pt x="143" y="143"/>
                </a:cubicBezTo>
                <a:close/>
                <a:moveTo>
                  <a:pt x="143" y="84"/>
                </a:moveTo>
                <a:cubicBezTo>
                  <a:pt x="129" y="84"/>
                  <a:pt x="118" y="95"/>
                  <a:pt x="118" y="109"/>
                </a:cubicBezTo>
                <a:cubicBezTo>
                  <a:pt x="118" y="112"/>
                  <a:pt x="120" y="114"/>
                  <a:pt x="122" y="114"/>
                </a:cubicBezTo>
                <a:cubicBezTo>
                  <a:pt x="124" y="114"/>
                  <a:pt x="126" y="112"/>
                  <a:pt x="126" y="109"/>
                </a:cubicBezTo>
                <a:cubicBezTo>
                  <a:pt x="126" y="100"/>
                  <a:pt x="134" y="93"/>
                  <a:pt x="143" y="93"/>
                </a:cubicBezTo>
                <a:cubicBezTo>
                  <a:pt x="146" y="93"/>
                  <a:pt x="147" y="91"/>
                  <a:pt x="147" y="88"/>
                </a:cubicBezTo>
                <a:cubicBezTo>
                  <a:pt x="147" y="86"/>
                  <a:pt x="146" y="84"/>
                  <a:pt x="143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Oval 31">
            <a:extLst>
              <a:ext uri="{FF2B5EF4-FFF2-40B4-BE49-F238E27FC236}">
                <a16:creationId xmlns:a16="http://schemas.microsoft.com/office/drawing/2014/main" id="{7DEFB13D-B1ED-D734-7FDB-308471B56B57}"/>
              </a:ext>
            </a:extLst>
          </p:cNvPr>
          <p:cNvSpPr>
            <a:spLocks noChangeAspect="1"/>
          </p:cNvSpPr>
          <p:nvPr/>
        </p:nvSpPr>
        <p:spPr>
          <a:xfrm>
            <a:off x="4264833" y="1939157"/>
            <a:ext cx="680202" cy="680202"/>
          </a:xfrm>
          <a:prstGeom prst="ellipse">
            <a:avLst/>
          </a:prstGeom>
          <a:gradFill>
            <a:gsLst>
              <a:gs pos="0">
                <a:srgbClr val="D4DAEC"/>
              </a:gs>
              <a:gs pos="97248">
                <a:srgbClr val="98D2F3"/>
              </a:gs>
            </a:gsLst>
            <a:lin ang="5400000" scaled="1"/>
          </a:gra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Freeform: Shape 34">
            <a:extLst>
              <a:ext uri="{FF2B5EF4-FFF2-40B4-BE49-F238E27FC236}">
                <a16:creationId xmlns:a16="http://schemas.microsoft.com/office/drawing/2014/main" id="{4A64B838-D5AA-FAE0-3C92-A827AAFA2F74}"/>
              </a:ext>
            </a:extLst>
          </p:cNvPr>
          <p:cNvSpPr>
            <a:spLocks/>
          </p:cNvSpPr>
          <p:nvPr/>
        </p:nvSpPr>
        <p:spPr bwMode="auto">
          <a:xfrm>
            <a:off x="4453627" y="2142670"/>
            <a:ext cx="302613" cy="300828"/>
          </a:xfrm>
          <a:custGeom>
            <a:avLst/>
            <a:gdLst>
              <a:gd name="T0" fmla="*/ 85 w 186"/>
              <a:gd name="T1" fmla="*/ 93 h 185"/>
              <a:gd name="T2" fmla="*/ 101 w 186"/>
              <a:gd name="T3" fmla="*/ 93 h 185"/>
              <a:gd name="T4" fmla="*/ 186 w 186"/>
              <a:gd name="T5" fmla="*/ 93 h 185"/>
              <a:gd name="T6" fmla="*/ 159 w 186"/>
              <a:gd name="T7" fmla="*/ 27 h 185"/>
              <a:gd name="T8" fmla="*/ 93 w 186"/>
              <a:gd name="T9" fmla="*/ 0 h 185"/>
              <a:gd name="T10" fmla="*/ 27 w 186"/>
              <a:gd name="T11" fmla="*/ 27 h 185"/>
              <a:gd name="T12" fmla="*/ 0 w 186"/>
              <a:gd name="T13" fmla="*/ 93 h 185"/>
              <a:gd name="T14" fmla="*/ 27 w 186"/>
              <a:gd name="T15" fmla="*/ 158 h 185"/>
              <a:gd name="T16" fmla="*/ 93 w 186"/>
              <a:gd name="T17" fmla="*/ 185 h 185"/>
              <a:gd name="T18" fmla="*/ 159 w 186"/>
              <a:gd name="T19" fmla="*/ 158 h 185"/>
              <a:gd name="T20" fmla="*/ 186 w 186"/>
              <a:gd name="T21" fmla="*/ 93 h 185"/>
              <a:gd name="T22" fmla="*/ 36 w 186"/>
              <a:gd name="T23" fmla="*/ 74 h 185"/>
              <a:gd name="T24" fmla="*/ 36 w 186"/>
              <a:gd name="T25" fmla="*/ 111 h 185"/>
              <a:gd name="T26" fmla="*/ 60 w 186"/>
              <a:gd name="T27" fmla="*/ 79 h 185"/>
              <a:gd name="T28" fmla="*/ 44 w 186"/>
              <a:gd name="T29" fmla="*/ 72 h 185"/>
              <a:gd name="T30" fmla="*/ 60 w 186"/>
              <a:gd name="T31" fmla="*/ 79 h 185"/>
              <a:gd name="T32" fmla="*/ 44 w 186"/>
              <a:gd name="T33" fmla="*/ 113 h 185"/>
              <a:gd name="T34" fmla="*/ 60 w 186"/>
              <a:gd name="T35" fmla="*/ 107 h 185"/>
              <a:gd name="T36" fmla="*/ 33 w 186"/>
              <a:gd name="T37" fmla="*/ 152 h 185"/>
              <a:gd name="T38" fmla="*/ 61 w 186"/>
              <a:gd name="T39" fmla="*/ 124 h 185"/>
              <a:gd name="T40" fmla="*/ 33 w 186"/>
              <a:gd name="T41" fmla="*/ 152 h 185"/>
              <a:gd name="T42" fmla="*/ 39 w 186"/>
              <a:gd name="T43" fmla="*/ 65 h 185"/>
              <a:gd name="T44" fmla="*/ 66 w 186"/>
              <a:gd name="T45" fmla="*/ 39 h 185"/>
              <a:gd name="T46" fmla="*/ 116 w 186"/>
              <a:gd name="T47" fmla="*/ 60 h 185"/>
              <a:gd name="T48" fmla="*/ 100 w 186"/>
              <a:gd name="T49" fmla="*/ 53 h 185"/>
              <a:gd name="T50" fmla="*/ 116 w 186"/>
              <a:gd name="T51" fmla="*/ 60 h 185"/>
              <a:gd name="T52" fmla="*/ 112 w 186"/>
              <a:gd name="T53" fmla="*/ 35 h 185"/>
              <a:gd name="T54" fmla="*/ 74 w 186"/>
              <a:gd name="T55" fmla="*/ 35 h 185"/>
              <a:gd name="T56" fmla="*/ 73 w 186"/>
              <a:gd name="T57" fmla="*/ 43 h 185"/>
              <a:gd name="T58" fmla="*/ 79 w 186"/>
              <a:gd name="T59" fmla="*/ 59 h 185"/>
              <a:gd name="T60" fmla="*/ 73 w 186"/>
              <a:gd name="T61" fmla="*/ 43 h 185"/>
              <a:gd name="T62" fmla="*/ 79 w 186"/>
              <a:gd name="T63" fmla="*/ 126 h 185"/>
              <a:gd name="T64" fmla="*/ 73 w 186"/>
              <a:gd name="T65" fmla="*/ 142 h 185"/>
              <a:gd name="T66" fmla="*/ 93 w 186"/>
              <a:gd name="T67" fmla="*/ 177 h 185"/>
              <a:gd name="T68" fmla="*/ 93 w 186"/>
              <a:gd name="T69" fmla="*/ 137 h 185"/>
              <a:gd name="T70" fmla="*/ 93 w 186"/>
              <a:gd name="T71" fmla="*/ 177 h 185"/>
              <a:gd name="T72" fmla="*/ 100 w 186"/>
              <a:gd name="T73" fmla="*/ 132 h 185"/>
              <a:gd name="T74" fmla="*/ 116 w 186"/>
              <a:gd name="T75" fmla="*/ 125 h 185"/>
              <a:gd name="T76" fmla="*/ 118 w 186"/>
              <a:gd name="T77" fmla="*/ 103 h 185"/>
              <a:gd name="T78" fmla="*/ 103 w 186"/>
              <a:gd name="T79" fmla="*/ 118 h 185"/>
              <a:gd name="T80" fmla="*/ 83 w 186"/>
              <a:gd name="T81" fmla="*/ 118 h 185"/>
              <a:gd name="T82" fmla="*/ 68 w 186"/>
              <a:gd name="T83" fmla="*/ 103 h 185"/>
              <a:gd name="T84" fmla="*/ 68 w 186"/>
              <a:gd name="T85" fmla="*/ 82 h 185"/>
              <a:gd name="T86" fmla="*/ 83 w 186"/>
              <a:gd name="T87" fmla="*/ 68 h 185"/>
              <a:gd name="T88" fmla="*/ 103 w 186"/>
              <a:gd name="T89" fmla="*/ 68 h 185"/>
              <a:gd name="T90" fmla="*/ 118 w 186"/>
              <a:gd name="T91" fmla="*/ 82 h 185"/>
              <a:gd name="T92" fmla="*/ 118 w 186"/>
              <a:gd name="T93" fmla="*/ 103 h 185"/>
              <a:gd name="T94" fmla="*/ 147 w 186"/>
              <a:gd name="T95" fmla="*/ 65 h 185"/>
              <a:gd name="T96" fmla="*/ 120 w 186"/>
              <a:gd name="T97" fmla="*/ 39 h 185"/>
              <a:gd name="T98" fmla="*/ 133 w 186"/>
              <a:gd name="T99" fmla="*/ 86 h 185"/>
              <a:gd name="T100" fmla="*/ 126 w 186"/>
              <a:gd name="T101" fmla="*/ 69 h 185"/>
              <a:gd name="T102" fmla="*/ 133 w 186"/>
              <a:gd name="T103" fmla="*/ 86 h 185"/>
              <a:gd name="T104" fmla="*/ 142 w 186"/>
              <a:gd name="T105" fmla="*/ 113 h 185"/>
              <a:gd name="T106" fmla="*/ 126 w 186"/>
              <a:gd name="T107" fmla="*/ 107 h 185"/>
              <a:gd name="T108" fmla="*/ 153 w 186"/>
              <a:gd name="T109" fmla="*/ 152 h 185"/>
              <a:gd name="T110" fmla="*/ 125 w 186"/>
              <a:gd name="T111" fmla="*/ 124 h 185"/>
              <a:gd name="T112" fmla="*/ 153 w 186"/>
              <a:gd name="T113" fmla="*/ 152 h 185"/>
              <a:gd name="T114" fmla="*/ 138 w 186"/>
              <a:gd name="T115" fmla="*/ 93 h 185"/>
              <a:gd name="T116" fmla="*/ 177 w 186"/>
              <a:gd name="T117" fmla="*/ 9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6" h="185">
                <a:moveTo>
                  <a:pt x="93" y="84"/>
                </a:moveTo>
                <a:cubicBezTo>
                  <a:pt x="88" y="84"/>
                  <a:pt x="85" y="88"/>
                  <a:pt x="85" y="93"/>
                </a:cubicBezTo>
                <a:cubicBezTo>
                  <a:pt x="85" y="97"/>
                  <a:pt x="88" y="101"/>
                  <a:pt x="93" y="101"/>
                </a:cubicBezTo>
                <a:cubicBezTo>
                  <a:pt x="98" y="101"/>
                  <a:pt x="101" y="97"/>
                  <a:pt x="101" y="93"/>
                </a:cubicBezTo>
                <a:cubicBezTo>
                  <a:pt x="101" y="88"/>
                  <a:pt x="98" y="84"/>
                  <a:pt x="93" y="84"/>
                </a:cubicBezTo>
                <a:close/>
                <a:moveTo>
                  <a:pt x="186" y="93"/>
                </a:moveTo>
                <a:cubicBezTo>
                  <a:pt x="186" y="83"/>
                  <a:pt x="174" y="74"/>
                  <a:pt x="154" y="67"/>
                </a:cubicBezTo>
                <a:cubicBezTo>
                  <a:pt x="163" y="49"/>
                  <a:pt x="166" y="34"/>
                  <a:pt x="159" y="27"/>
                </a:cubicBezTo>
                <a:cubicBezTo>
                  <a:pt x="151" y="20"/>
                  <a:pt x="136" y="22"/>
                  <a:pt x="118" y="32"/>
                </a:cubicBezTo>
                <a:cubicBezTo>
                  <a:pt x="112" y="12"/>
                  <a:pt x="103" y="0"/>
                  <a:pt x="93" y="0"/>
                </a:cubicBezTo>
                <a:cubicBezTo>
                  <a:pt x="83" y="0"/>
                  <a:pt x="74" y="12"/>
                  <a:pt x="68" y="32"/>
                </a:cubicBezTo>
                <a:cubicBezTo>
                  <a:pt x="50" y="22"/>
                  <a:pt x="35" y="20"/>
                  <a:pt x="27" y="27"/>
                </a:cubicBezTo>
                <a:cubicBezTo>
                  <a:pt x="20" y="34"/>
                  <a:pt x="23" y="49"/>
                  <a:pt x="32" y="67"/>
                </a:cubicBezTo>
                <a:cubicBezTo>
                  <a:pt x="12" y="74"/>
                  <a:pt x="0" y="83"/>
                  <a:pt x="0" y="93"/>
                </a:cubicBezTo>
                <a:cubicBezTo>
                  <a:pt x="0" y="103"/>
                  <a:pt x="12" y="112"/>
                  <a:pt x="32" y="118"/>
                </a:cubicBezTo>
                <a:cubicBezTo>
                  <a:pt x="23" y="136"/>
                  <a:pt x="20" y="151"/>
                  <a:pt x="27" y="158"/>
                </a:cubicBezTo>
                <a:cubicBezTo>
                  <a:pt x="35" y="165"/>
                  <a:pt x="50" y="163"/>
                  <a:pt x="68" y="154"/>
                </a:cubicBezTo>
                <a:cubicBezTo>
                  <a:pt x="74" y="173"/>
                  <a:pt x="83" y="185"/>
                  <a:pt x="93" y="185"/>
                </a:cubicBezTo>
                <a:cubicBezTo>
                  <a:pt x="103" y="185"/>
                  <a:pt x="112" y="173"/>
                  <a:pt x="118" y="154"/>
                </a:cubicBezTo>
                <a:cubicBezTo>
                  <a:pt x="136" y="163"/>
                  <a:pt x="151" y="165"/>
                  <a:pt x="159" y="158"/>
                </a:cubicBezTo>
                <a:cubicBezTo>
                  <a:pt x="166" y="151"/>
                  <a:pt x="163" y="136"/>
                  <a:pt x="154" y="118"/>
                </a:cubicBezTo>
                <a:cubicBezTo>
                  <a:pt x="174" y="112"/>
                  <a:pt x="186" y="103"/>
                  <a:pt x="186" y="93"/>
                </a:cubicBezTo>
                <a:close/>
                <a:moveTo>
                  <a:pt x="9" y="93"/>
                </a:moveTo>
                <a:cubicBezTo>
                  <a:pt x="9" y="85"/>
                  <a:pt x="19" y="79"/>
                  <a:pt x="36" y="74"/>
                </a:cubicBezTo>
                <a:cubicBezTo>
                  <a:pt x="39" y="80"/>
                  <a:pt x="43" y="86"/>
                  <a:pt x="48" y="93"/>
                </a:cubicBezTo>
                <a:cubicBezTo>
                  <a:pt x="43" y="99"/>
                  <a:pt x="39" y="105"/>
                  <a:pt x="36" y="111"/>
                </a:cubicBezTo>
                <a:cubicBezTo>
                  <a:pt x="19" y="107"/>
                  <a:pt x="9" y="100"/>
                  <a:pt x="9" y="93"/>
                </a:cubicBezTo>
                <a:close/>
                <a:moveTo>
                  <a:pt x="60" y="79"/>
                </a:moveTo>
                <a:cubicBezTo>
                  <a:pt x="58" y="81"/>
                  <a:pt x="55" y="84"/>
                  <a:pt x="53" y="86"/>
                </a:cubicBezTo>
                <a:cubicBezTo>
                  <a:pt x="50" y="81"/>
                  <a:pt x="46" y="77"/>
                  <a:pt x="44" y="72"/>
                </a:cubicBezTo>
                <a:cubicBezTo>
                  <a:pt x="49" y="71"/>
                  <a:pt x="54" y="70"/>
                  <a:pt x="60" y="69"/>
                </a:cubicBezTo>
                <a:cubicBezTo>
                  <a:pt x="60" y="72"/>
                  <a:pt x="60" y="76"/>
                  <a:pt x="60" y="79"/>
                </a:cubicBezTo>
                <a:close/>
                <a:moveTo>
                  <a:pt x="60" y="116"/>
                </a:moveTo>
                <a:cubicBezTo>
                  <a:pt x="54" y="115"/>
                  <a:pt x="49" y="114"/>
                  <a:pt x="44" y="113"/>
                </a:cubicBezTo>
                <a:cubicBezTo>
                  <a:pt x="46" y="109"/>
                  <a:pt x="50" y="104"/>
                  <a:pt x="53" y="99"/>
                </a:cubicBezTo>
                <a:cubicBezTo>
                  <a:pt x="55" y="102"/>
                  <a:pt x="58" y="104"/>
                  <a:pt x="60" y="107"/>
                </a:cubicBezTo>
                <a:cubicBezTo>
                  <a:pt x="60" y="110"/>
                  <a:pt x="60" y="113"/>
                  <a:pt x="60" y="116"/>
                </a:cubicBezTo>
                <a:close/>
                <a:moveTo>
                  <a:pt x="33" y="152"/>
                </a:moveTo>
                <a:cubicBezTo>
                  <a:pt x="28" y="147"/>
                  <a:pt x="31" y="135"/>
                  <a:pt x="39" y="120"/>
                </a:cubicBezTo>
                <a:cubicBezTo>
                  <a:pt x="46" y="122"/>
                  <a:pt x="53" y="123"/>
                  <a:pt x="61" y="124"/>
                </a:cubicBezTo>
                <a:cubicBezTo>
                  <a:pt x="62" y="132"/>
                  <a:pt x="64" y="140"/>
                  <a:pt x="66" y="146"/>
                </a:cubicBezTo>
                <a:cubicBezTo>
                  <a:pt x="51" y="155"/>
                  <a:pt x="39" y="158"/>
                  <a:pt x="33" y="152"/>
                </a:cubicBezTo>
                <a:close/>
                <a:moveTo>
                  <a:pt x="61" y="61"/>
                </a:moveTo>
                <a:cubicBezTo>
                  <a:pt x="53" y="62"/>
                  <a:pt x="46" y="63"/>
                  <a:pt x="39" y="65"/>
                </a:cubicBezTo>
                <a:cubicBezTo>
                  <a:pt x="31" y="50"/>
                  <a:pt x="28" y="38"/>
                  <a:pt x="33" y="33"/>
                </a:cubicBezTo>
                <a:cubicBezTo>
                  <a:pt x="39" y="28"/>
                  <a:pt x="51" y="31"/>
                  <a:pt x="66" y="39"/>
                </a:cubicBezTo>
                <a:cubicBezTo>
                  <a:pt x="64" y="46"/>
                  <a:pt x="62" y="53"/>
                  <a:pt x="61" y="61"/>
                </a:cubicBezTo>
                <a:close/>
                <a:moveTo>
                  <a:pt x="116" y="60"/>
                </a:moveTo>
                <a:cubicBezTo>
                  <a:pt x="113" y="60"/>
                  <a:pt x="110" y="60"/>
                  <a:pt x="107" y="59"/>
                </a:cubicBezTo>
                <a:cubicBezTo>
                  <a:pt x="104" y="57"/>
                  <a:pt x="102" y="55"/>
                  <a:pt x="100" y="53"/>
                </a:cubicBezTo>
                <a:cubicBezTo>
                  <a:pt x="104" y="49"/>
                  <a:pt x="109" y="46"/>
                  <a:pt x="114" y="43"/>
                </a:cubicBezTo>
                <a:cubicBezTo>
                  <a:pt x="115" y="48"/>
                  <a:pt x="116" y="54"/>
                  <a:pt x="116" y="60"/>
                </a:cubicBezTo>
                <a:close/>
                <a:moveTo>
                  <a:pt x="93" y="8"/>
                </a:moveTo>
                <a:cubicBezTo>
                  <a:pt x="100" y="8"/>
                  <a:pt x="107" y="19"/>
                  <a:pt x="112" y="35"/>
                </a:cubicBezTo>
                <a:cubicBezTo>
                  <a:pt x="106" y="39"/>
                  <a:pt x="99" y="43"/>
                  <a:pt x="93" y="48"/>
                </a:cubicBezTo>
                <a:cubicBezTo>
                  <a:pt x="87" y="43"/>
                  <a:pt x="80" y="39"/>
                  <a:pt x="74" y="35"/>
                </a:cubicBezTo>
                <a:cubicBezTo>
                  <a:pt x="79" y="19"/>
                  <a:pt x="86" y="8"/>
                  <a:pt x="93" y="8"/>
                </a:cubicBezTo>
                <a:close/>
                <a:moveTo>
                  <a:pt x="73" y="43"/>
                </a:moveTo>
                <a:cubicBezTo>
                  <a:pt x="77" y="46"/>
                  <a:pt x="82" y="49"/>
                  <a:pt x="86" y="53"/>
                </a:cubicBezTo>
                <a:cubicBezTo>
                  <a:pt x="84" y="55"/>
                  <a:pt x="82" y="57"/>
                  <a:pt x="79" y="59"/>
                </a:cubicBezTo>
                <a:cubicBezTo>
                  <a:pt x="76" y="60"/>
                  <a:pt x="73" y="60"/>
                  <a:pt x="70" y="60"/>
                </a:cubicBezTo>
                <a:cubicBezTo>
                  <a:pt x="70" y="54"/>
                  <a:pt x="71" y="48"/>
                  <a:pt x="73" y="43"/>
                </a:cubicBezTo>
                <a:close/>
                <a:moveTo>
                  <a:pt x="70" y="125"/>
                </a:moveTo>
                <a:cubicBezTo>
                  <a:pt x="73" y="126"/>
                  <a:pt x="76" y="126"/>
                  <a:pt x="79" y="126"/>
                </a:cubicBezTo>
                <a:cubicBezTo>
                  <a:pt x="82" y="128"/>
                  <a:pt x="84" y="130"/>
                  <a:pt x="86" y="132"/>
                </a:cubicBezTo>
                <a:cubicBezTo>
                  <a:pt x="82" y="136"/>
                  <a:pt x="77" y="139"/>
                  <a:pt x="73" y="142"/>
                </a:cubicBezTo>
                <a:cubicBezTo>
                  <a:pt x="71" y="137"/>
                  <a:pt x="70" y="131"/>
                  <a:pt x="70" y="125"/>
                </a:cubicBezTo>
                <a:close/>
                <a:moveTo>
                  <a:pt x="93" y="177"/>
                </a:moveTo>
                <a:cubicBezTo>
                  <a:pt x="86" y="177"/>
                  <a:pt x="79" y="167"/>
                  <a:pt x="74" y="150"/>
                </a:cubicBezTo>
                <a:cubicBezTo>
                  <a:pt x="80" y="147"/>
                  <a:pt x="87" y="142"/>
                  <a:pt x="93" y="137"/>
                </a:cubicBezTo>
                <a:cubicBezTo>
                  <a:pt x="99" y="142"/>
                  <a:pt x="106" y="147"/>
                  <a:pt x="112" y="150"/>
                </a:cubicBezTo>
                <a:cubicBezTo>
                  <a:pt x="107" y="167"/>
                  <a:pt x="100" y="177"/>
                  <a:pt x="93" y="177"/>
                </a:cubicBezTo>
                <a:close/>
                <a:moveTo>
                  <a:pt x="114" y="142"/>
                </a:moveTo>
                <a:cubicBezTo>
                  <a:pt x="109" y="139"/>
                  <a:pt x="104" y="136"/>
                  <a:pt x="100" y="132"/>
                </a:cubicBezTo>
                <a:cubicBezTo>
                  <a:pt x="102" y="130"/>
                  <a:pt x="104" y="128"/>
                  <a:pt x="107" y="126"/>
                </a:cubicBezTo>
                <a:cubicBezTo>
                  <a:pt x="110" y="126"/>
                  <a:pt x="113" y="126"/>
                  <a:pt x="116" y="125"/>
                </a:cubicBezTo>
                <a:cubicBezTo>
                  <a:pt x="116" y="131"/>
                  <a:pt x="115" y="137"/>
                  <a:pt x="114" y="142"/>
                </a:cubicBezTo>
                <a:close/>
                <a:moveTo>
                  <a:pt x="118" y="103"/>
                </a:moveTo>
                <a:cubicBezTo>
                  <a:pt x="116" y="106"/>
                  <a:pt x="113" y="108"/>
                  <a:pt x="111" y="111"/>
                </a:cubicBezTo>
                <a:cubicBezTo>
                  <a:pt x="108" y="113"/>
                  <a:pt x="106" y="115"/>
                  <a:pt x="103" y="118"/>
                </a:cubicBezTo>
                <a:cubicBezTo>
                  <a:pt x="100" y="118"/>
                  <a:pt x="97" y="118"/>
                  <a:pt x="93" y="118"/>
                </a:cubicBezTo>
                <a:cubicBezTo>
                  <a:pt x="89" y="118"/>
                  <a:pt x="86" y="118"/>
                  <a:pt x="83" y="118"/>
                </a:cubicBezTo>
                <a:cubicBezTo>
                  <a:pt x="80" y="115"/>
                  <a:pt x="78" y="113"/>
                  <a:pt x="75" y="111"/>
                </a:cubicBezTo>
                <a:cubicBezTo>
                  <a:pt x="73" y="108"/>
                  <a:pt x="70" y="106"/>
                  <a:pt x="68" y="103"/>
                </a:cubicBezTo>
                <a:cubicBezTo>
                  <a:pt x="68" y="100"/>
                  <a:pt x="68" y="96"/>
                  <a:pt x="68" y="93"/>
                </a:cubicBezTo>
                <a:cubicBezTo>
                  <a:pt x="68" y="89"/>
                  <a:pt x="68" y="86"/>
                  <a:pt x="68" y="82"/>
                </a:cubicBezTo>
                <a:cubicBezTo>
                  <a:pt x="70" y="80"/>
                  <a:pt x="73" y="77"/>
                  <a:pt x="75" y="75"/>
                </a:cubicBezTo>
                <a:cubicBezTo>
                  <a:pt x="78" y="72"/>
                  <a:pt x="80" y="70"/>
                  <a:pt x="83" y="68"/>
                </a:cubicBezTo>
                <a:cubicBezTo>
                  <a:pt x="86" y="67"/>
                  <a:pt x="89" y="67"/>
                  <a:pt x="93" y="67"/>
                </a:cubicBezTo>
                <a:cubicBezTo>
                  <a:pt x="97" y="67"/>
                  <a:pt x="100" y="67"/>
                  <a:pt x="103" y="68"/>
                </a:cubicBezTo>
                <a:cubicBezTo>
                  <a:pt x="106" y="70"/>
                  <a:pt x="108" y="72"/>
                  <a:pt x="111" y="75"/>
                </a:cubicBezTo>
                <a:cubicBezTo>
                  <a:pt x="113" y="77"/>
                  <a:pt x="116" y="80"/>
                  <a:pt x="118" y="82"/>
                </a:cubicBezTo>
                <a:cubicBezTo>
                  <a:pt x="118" y="86"/>
                  <a:pt x="118" y="89"/>
                  <a:pt x="118" y="93"/>
                </a:cubicBezTo>
                <a:cubicBezTo>
                  <a:pt x="118" y="96"/>
                  <a:pt x="118" y="100"/>
                  <a:pt x="118" y="103"/>
                </a:cubicBezTo>
                <a:close/>
                <a:moveTo>
                  <a:pt x="153" y="33"/>
                </a:moveTo>
                <a:cubicBezTo>
                  <a:pt x="158" y="38"/>
                  <a:pt x="155" y="50"/>
                  <a:pt x="147" y="65"/>
                </a:cubicBezTo>
                <a:cubicBezTo>
                  <a:pt x="140" y="63"/>
                  <a:pt x="133" y="62"/>
                  <a:pt x="125" y="61"/>
                </a:cubicBezTo>
                <a:cubicBezTo>
                  <a:pt x="124" y="53"/>
                  <a:pt x="122" y="46"/>
                  <a:pt x="120" y="39"/>
                </a:cubicBezTo>
                <a:cubicBezTo>
                  <a:pt x="135" y="31"/>
                  <a:pt x="147" y="28"/>
                  <a:pt x="153" y="33"/>
                </a:cubicBezTo>
                <a:close/>
                <a:moveTo>
                  <a:pt x="133" y="86"/>
                </a:moveTo>
                <a:cubicBezTo>
                  <a:pt x="131" y="84"/>
                  <a:pt x="128" y="81"/>
                  <a:pt x="126" y="79"/>
                </a:cubicBezTo>
                <a:cubicBezTo>
                  <a:pt x="126" y="76"/>
                  <a:pt x="126" y="72"/>
                  <a:pt x="126" y="69"/>
                </a:cubicBezTo>
                <a:cubicBezTo>
                  <a:pt x="132" y="70"/>
                  <a:pt x="137" y="71"/>
                  <a:pt x="142" y="72"/>
                </a:cubicBezTo>
                <a:cubicBezTo>
                  <a:pt x="140" y="77"/>
                  <a:pt x="136" y="81"/>
                  <a:pt x="133" y="86"/>
                </a:cubicBezTo>
                <a:close/>
                <a:moveTo>
                  <a:pt x="133" y="99"/>
                </a:moveTo>
                <a:cubicBezTo>
                  <a:pt x="136" y="104"/>
                  <a:pt x="140" y="109"/>
                  <a:pt x="142" y="113"/>
                </a:cubicBezTo>
                <a:cubicBezTo>
                  <a:pt x="137" y="114"/>
                  <a:pt x="132" y="115"/>
                  <a:pt x="126" y="116"/>
                </a:cubicBezTo>
                <a:cubicBezTo>
                  <a:pt x="126" y="113"/>
                  <a:pt x="126" y="110"/>
                  <a:pt x="126" y="107"/>
                </a:cubicBezTo>
                <a:cubicBezTo>
                  <a:pt x="129" y="104"/>
                  <a:pt x="131" y="102"/>
                  <a:pt x="133" y="99"/>
                </a:cubicBezTo>
                <a:close/>
                <a:moveTo>
                  <a:pt x="153" y="152"/>
                </a:moveTo>
                <a:cubicBezTo>
                  <a:pt x="147" y="158"/>
                  <a:pt x="135" y="155"/>
                  <a:pt x="120" y="146"/>
                </a:cubicBezTo>
                <a:cubicBezTo>
                  <a:pt x="122" y="140"/>
                  <a:pt x="124" y="132"/>
                  <a:pt x="125" y="124"/>
                </a:cubicBezTo>
                <a:cubicBezTo>
                  <a:pt x="133" y="123"/>
                  <a:pt x="140" y="122"/>
                  <a:pt x="147" y="120"/>
                </a:cubicBezTo>
                <a:cubicBezTo>
                  <a:pt x="155" y="135"/>
                  <a:pt x="158" y="147"/>
                  <a:pt x="153" y="152"/>
                </a:cubicBezTo>
                <a:close/>
                <a:moveTo>
                  <a:pt x="150" y="111"/>
                </a:moveTo>
                <a:cubicBezTo>
                  <a:pt x="147" y="105"/>
                  <a:pt x="143" y="99"/>
                  <a:pt x="138" y="93"/>
                </a:cubicBezTo>
                <a:cubicBezTo>
                  <a:pt x="143" y="86"/>
                  <a:pt x="147" y="80"/>
                  <a:pt x="150" y="74"/>
                </a:cubicBezTo>
                <a:cubicBezTo>
                  <a:pt x="167" y="79"/>
                  <a:pt x="177" y="85"/>
                  <a:pt x="177" y="93"/>
                </a:cubicBezTo>
                <a:cubicBezTo>
                  <a:pt x="177" y="100"/>
                  <a:pt x="167" y="107"/>
                  <a:pt x="150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Oval 37">
            <a:extLst>
              <a:ext uri="{FF2B5EF4-FFF2-40B4-BE49-F238E27FC236}">
                <a16:creationId xmlns:a16="http://schemas.microsoft.com/office/drawing/2014/main" id="{C6CCAEF4-3040-B4CF-D245-9311C0F9561C}"/>
              </a:ext>
            </a:extLst>
          </p:cNvPr>
          <p:cNvSpPr>
            <a:spLocks noChangeAspect="1"/>
          </p:cNvSpPr>
          <p:nvPr/>
        </p:nvSpPr>
        <p:spPr>
          <a:xfrm>
            <a:off x="7231482" y="4650939"/>
            <a:ext cx="680202" cy="680202"/>
          </a:xfrm>
          <a:prstGeom prst="ellipse">
            <a:avLst/>
          </a:prstGeom>
          <a:gradFill>
            <a:gsLst>
              <a:gs pos="0">
                <a:srgbClr val="02A7E3"/>
              </a:gs>
              <a:gs pos="97248">
                <a:srgbClr val="284BDC"/>
              </a:gs>
            </a:gsLst>
            <a:lin ang="5400000" scaled="1"/>
          </a:gra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Freeform: Shape 36">
            <a:extLst>
              <a:ext uri="{FF2B5EF4-FFF2-40B4-BE49-F238E27FC236}">
                <a16:creationId xmlns:a16="http://schemas.microsoft.com/office/drawing/2014/main" id="{16D2D4CA-FE2B-65A9-D6CC-928EFCD25DF3}"/>
              </a:ext>
            </a:extLst>
          </p:cNvPr>
          <p:cNvSpPr>
            <a:spLocks/>
          </p:cNvSpPr>
          <p:nvPr/>
        </p:nvSpPr>
        <p:spPr bwMode="auto">
          <a:xfrm>
            <a:off x="7416265" y="4834820"/>
            <a:ext cx="310639" cy="312443"/>
          </a:xfrm>
          <a:custGeom>
            <a:avLst/>
            <a:gdLst>
              <a:gd name="T0" fmla="*/ 173 w 189"/>
              <a:gd name="T1" fmla="*/ 17 h 190"/>
              <a:gd name="T2" fmla="*/ 113 w 189"/>
              <a:gd name="T3" fmla="*/ 17 h 190"/>
              <a:gd name="T4" fmla="*/ 101 w 189"/>
              <a:gd name="T5" fmla="*/ 45 h 190"/>
              <a:gd name="T6" fmla="*/ 37 w 189"/>
              <a:gd name="T7" fmla="*/ 117 h 190"/>
              <a:gd name="T8" fmla="*/ 29 w 189"/>
              <a:gd name="T9" fmla="*/ 135 h 190"/>
              <a:gd name="T10" fmla="*/ 33 w 189"/>
              <a:gd name="T11" fmla="*/ 148 h 190"/>
              <a:gd name="T12" fmla="*/ 21 w 189"/>
              <a:gd name="T13" fmla="*/ 174 h 190"/>
              <a:gd name="T14" fmla="*/ 21 w 189"/>
              <a:gd name="T15" fmla="*/ 177 h 190"/>
              <a:gd name="T16" fmla="*/ 4 w 189"/>
              <a:gd name="T17" fmla="*/ 182 h 190"/>
              <a:gd name="T18" fmla="*/ 4 w 189"/>
              <a:gd name="T19" fmla="*/ 181 h 190"/>
              <a:gd name="T20" fmla="*/ 0 w 189"/>
              <a:gd name="T21" fmla="*/ 186 h 190"/>
              <a:gd name="T22" fmla="*/ 4 w 189"/>
              <a:gd name="T23" fmla="*/ 190 h 190"/>
              <a:gd name="T24" fmla="*/ 4 w 189"/>
              <a:gd name="T25" fmla="*/ 190 h 190"/>
              <a:gd name="T26" fmla="*/ 28 w 189"/>
              <a:gd name="T27" fmla="*/ 182 h 190"/>
              <a:gd name="T28" fmla="*/ 29 w 189"/>
              <a:gd name="T29" fmla="*/ 172 h 190"/>
              <a:gd name="T30" fmla="*/ 38 w 189"/>
              <a:gd name="T31" fmla="*/ 154 h 190"/>
              <a:gd name="T32" fmla="*/ 54 w 189"/>
              <a:gd name="T33" fmla="*/ 160 h 190"/>
              <a:gd name="T34" fmla="*/ 72 w 189"/>
              <a:gd name="T35" fmla="*/ 153 h 190"/>
              <a:gd name="T36" fmla="*/ 144 w 189"/>
              <a:gd name="T37" fmla="*/ 89 h 190"/>
              <a:gd name="T38" fmla="*/ 173 w 189"/>
              <a:gd name="T39" fmla="*/ 76 h 190"/>
              <a:gd name="T40" fmla="*/ 173 w 189"/>
              <a:gd name="T41" fmla="*/ 17 h 190"/>
              <a:gd name="T42" fmla="*/ 66 w 189"/>
              <a:gd name="T43" fmla="*/ 147 h 190"/>
              <a:gd name="T44" fmla="*/ 54 w 189"/>
              <a:gd name="T45" fmla="*/ 152 h 190"/>
              <a:gd name="T46" fmla="*/ 38 w 189"/>
              <a:gd name="T47" fmla="*/ 135 h 190"/>
              <a:gd name="T48" fmla="*/ 42 w 189"/>
              <a:gd name="T49" fmla="*/ 123 h 190"/>
              <a:gd name="T50" fmla="*/ 102 w 189"/>
              <a:gd name="T51" fmla="*/ 57 h 190"/>
              <a:gd name="T52" fmla="*/ 113 w 189"/>
              <a:gd name="T53" fmla="*/ 76 h 190"/>
              <a:gd name="T54" fmla="*/ 133 w 189"/>
              <a:gd name="T55" fmla="*/ 87 h 190"/>
              <a:gd name="T56" fmla="*/ 66 w 189"/>
              <a:gd name="T57" fmla="*/ 147 h 190"/>
              <a:gd name="T58" fmla="*/ 167 w 189"/>
              <a:gd name="T59" fmla="*/ 70 h 190"/>
              <a:gd name="T60" fmla="*/ 119 w 189"/>
              <a:gd name="T61" fmla="*/ 70 h 190"/>
              <a:gd name="T62" fmla="*/ 119 w 189"/>
              <a:gd name="T63" fmla="*/ 23 h 190"/>
              <a:gd name="T64" fmla="*/ 167 w 189"/>
              <a:gd name="T65" fmla="*/ 23 h 190"/>
              <a:gd name="T66" fmla="*/ 167 w 189"/>
              <a:gd name="T67" fmla="*/ 70 h 190"/>
              <a:gd name="T68" fmla="*/ 78 w 189"/>
              <a:gd name="T69" fmla="*/ 105 h 190"/>
              <a:gd name="T70" fmla="*/ 84 w 189"/>
              <a:gd name="T71" fmla="*/ 111 h 190"/>
              <a:gd name="T72" fmla="*/ 111 w 189"/>
              <a:gd name="T73" fmla="*/ 90 h 190"/>
              <a:gd name="T74" fmla="*/ 99 w 189"/>
              <a:gd name="T75" fmla="*/ 78 h 190"/>
              <a:gd name="T76" fmla="*/ 78 w 189"/>
              <a:gd name="T77" fmla="*/ 10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9" h="190">
                <a:moveTo>
                  <a:pt x="173" y="17"/>
                </a:moveTo>
                <a:cubicBezTo>
                  <a:pt x="156" y="0"/>
                  <a:pt x="130" y="0"/>
                  <a:pt x="113" y="17"/>
                </a:cubicBezTo>
                <a:cubicBezTo>
                  <a:pt x="105" y="25"/>
                  <a:pt x="101" y="35"/>
                  <a:pt x="101" y="45"/>
                </a:cubicBezTo>
                <a:cubicBezTo>
                  <a:pt x="37" y="117"/>
                  <a:pt x="37" y="117"/>
                  <a:pt x="37" y="117"/>
                </a:cubicBezTo>
                <a:cubicBezTo>
                  <a:pt x="32" y="122"/>
                  <a:pt x="29" y="128"/>
                  <a:pt x="29" y="135"/>
                </a:cubicBezTo>
                <a:cubicBezTo>
                  <a:pt x="29" y="140"/>
                  <a:pt x="30" y="144"/>
                  <a:pt x="33" y="148"/>
                </a:cubicBezTo>
                <a:cubicBezTo>
                  <a:pt x="21" y="155"/>
                  <a:pt x="16" y="161"/>
                  <a:pt x="21" y="174"/>
                </a:cubicBezTo>
                <a:cubicBezTo>
                  <a:pt x="21" y="176"/>
                  <a:pt x="21" y="177"/>
                  <a:pt x="21" y="177"/>
                </a:cubicBezTo>
                <a:cubicBezTo>
                  <a:pt x="19" y="180"/>
                  <a:pt x="10" y="181"/>
                  <a:pt x="4" y="182"/>
                </a:cubicBezTo>
                <a:cubicBezTo>
                  <a:pt x="4" y="182"/>
                  <a:pt x="4" y="181"/>
                  <a:pt x="4" y="181"/>
                </a:cubicBezTo>
                <a:cubicBezTo>
                  <a:pt x="1" y="181"/>
                  <a:pt x="0" y="183"/>
                  <a:pt x="0" y="186"/>
                </a:cubicBezTo>
                <a:cubicBezTo>
                  <a:pt x="0" y="188"/>
                  <a:pt x="1" y="190"/>
                  <a:pt x="4" y="190"/>
                </a:cubicBezTo>
                <a:cubicBezTo>
                  <a:pt x="4" y="190"/>
                  <a:pt x="4" y="190"/>
                  <a:pt x="4" y="190"/>
                </a:cubicBezTo>
                <a:cubicBezTo>
                  <a:pt x="7" y="190"/>
                  <a:pt x="22" y="190"/>
                  <a:pt x="28" y="182"/>
                </a:cubicBezTo>
                <a:cubicBezTo>
                  <a:pt x="29" y="180"/>
                  <a:pt x="30" y="176"/>
                  <a:pt x="29" y="172"/>
                </a:cubicBezTo>
                <a:cubicBezTo>
                  <a:pt x="26" y="164"/>
                  <a:pt x="27" y="161"/>
                  <a:pt x="38" y="154"/>
                </a:cubicBezTo>
                <a:cubicBezTo>
                  <a:pt x="43" y="158"/>
                  <a:pt x="48" y="160"/>
                  <a:pt x="54" y="160"/>
                </a:cubicBezTo>
                <a:cubicBezTo>
                  <a:pt x="61" y="160"/>
                  <a:pt x="68" y="158"/>
                  <a:pt x="72" y="153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55" y="88"/>
                  <a:pt x="165" y="84"/>
                  <a:pt x="173" y="76"/>
                </a:cubicBezTo>
                <a:cubicBezTo>
                  <a:pt x="189" y="60"/>
                  <a:pt x="189" y="33"/>
                  <a:pt x="173" y="17"/>
                </a:cubicBezTo>
                <a:close/>
                <a:moveTo>
                  <a:pt x="66" y="147"/>
                </a:moveTo>
                <a:cubicBezTo>
                  <a:pt x="63" y="150"/>
                  <a:pt x="59" y="152"/>
                  <a:pt x="54" y="152"/>
                </a:cubicBezTo>
                <a:cubicBezTo>
                  <a:pt x="45" y="152"/>
                  <a:pt x="38" y="144"/>
                  <a:pt x="38" y="135"/>
                </a:cubicBezTo>
                <a:cubicBezTo>
                  <a:pt x="38" y="130"/>
                  <a:pt x="39" y="126"/>
                  <a:pt x="42" y="123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104" y="64"/>
                  <a:pt x="108" y="71"/>
                  <a:pt x="113" y="76"/>
                </a:cubicBezTo>
                <a:cubicBezTo>
                  <a:pt x="119" y="82"/>
                  <a:pt x="126" y="86"/>
                  <a:pt x="133" y="87"/>
                </a:cubicBezTo>
                <a:lnTo>
                  <a:pt x="66" y="147"/>
                </a:lnTo>
                <a:close/>
                <a:moveTo>
                  <a:pt x="167" y="70"/>
                </a:moveTo>
                <a:cubicBezTo>
                  <a:pt x="154" y="84"/>
                  <a:pt x="132" y="84"/>
                  <a:pt x="119" y="70"/>
                </a:cubicBezTo>
                <a:cubicBezTo>
                  <a:pt x="106" y="57"/>
                  <a:pt x="106" y="36"/>
                  <a:pt x="119" y="23"/>
                </a:cubicBezTo>
                <a:cubicBezTo>
                  <a:pt x="132" y="10"/>
                  <a:pt x="154" y="10"/>
                  <a:pt x="167" y="23"/>
                </a:cubicBezTo>
                <a:cubicBezTo>
                  <a:pt x="180" y="36"/>
                  <a:pt x="180" y="57"/>
                  <a:pt x="167" y="70"/>
                </a:cubicBezTo>
                <a:close/>
                <a:moveTo>
                  <a:pt x="78" y="105"/>
                </a:moveTo>
                <a:cubicBezTo>
                  <a:pt x="84" y="111"/>
                  <a:pt x="84" y="111"/>
                  <a:pt x="84" y="111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99" y="78"/>
                  <a:pt x="99" y="78"/>
                  <a:pt x="99" y="78"/>
                </a:cubicBezTo>
                <a:lnTo>
                  <a:pt x="78" y="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Oval 39">
            <a:extLst>
              <a:ext uri="{FF2B5EF4-FFF2-40B4-BE49-F238E27FC236}">
                <a16:creationId xmlns:a16="http://schemas.microsoft.com/office/drawing/2014/main" id="{A780AD0D-BB01-FA4A-E341-DED01CE76A5C}"/>
              </a:ext>
            </a:extLst>
          </p:cNvPr>
          <p:cNvSpPr>
            <a:spLocks noChangeAspect="1"/>
          </p:cNvSpPr>
          <p:nvPr/>
        </p:nvSpPr>
        <p:spPr>
          <a:xfrm>
            <a:off x="4264833" y="4650939"/>
            <a:ext cx="680202" cy="680202"/>
          </a:xfrm>
          <a:prstGeom prst="ellipse">
            <a:avLst/>
          </a:prstGeom>
          <a:gradFill>
            <a:gsLst>
              <a:gs pos="0">
                <a:srgbClr val="D4DAEC"/>
              </a:gs>
              <a:gs pos="97248">
                <a:srgbClr val="98D2F3"/>
              </a:gs>
            </a:gsLst>
            <a:lin ang="5400000" scaled="1"/>
          </a:gra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Freeform: Shape 40">
            <a:extLst>
              <a:ext uri="{FF2B5EF4-FFF2-40B4-BE49-F238E27FC236}">
                <a16:creationId xmlns:a16="http://schemas.microsoft.com/office/drawing/2014/main" id="{FBF79916-D110-9AD2-4141-6F005A6E0BB5}"/>
              </a:ext>
            </a:extLst>
          </p:cNvPr>
          <p:cNvSpPr>
            <a:spLocks/>
          </p:cNvSpPr>
          <p:nvPr/>
        </p:nvSpPr>
        <p:spPr bwMode="auto">
          <a:xfrm>
            <a:off x="4508973" y="4841256"/>
            <a:ext cx="191923" cy="299935"/>
          </a:xfrm>
          <a:custGeom>
            <a:avLst/>
            <a:gdLst>
              <a:gd name="T0" fmla="*/ 55 w 118"/>
              <a:gd name="T1" fmla="*/ 118 h 185"/>
              <a:gd name="T2" fmla="*/ 51 w 118"/>
              <a:gd name="T3" fmla="*/ 122 h 185"/>
              <a:gd name="T4" fmla="*/ 55 w 118"/>
              <a:gd name="T5" fmla="*/ 126 h 185"/>
              <a:gd name="T6" fmla="*/ 59 w 118"/>
              <a:gd name="T7" fmla="*/ 122 h 185"/>
              <a:gd name="T8" fmla="*/ 55 w 118"/>
              <a:gd name="T9" fmla="*/ 118 h 185"/>
              <a:gd name="T10" fmla="*/ 46 w 118"/>
              <a:gd name="T11" fmla="*/ 152 h 185"/>
              <a:gd name="T12" fmla="*/ 42 w 118"/>
              <a:gd name="T13" fmla="*/ 156 h 185"/>
              <a:gd name="T14" fmla="*/ 46 w 118"/>
              <a:gd name="T15" fmla="*/ 160 h 185"/>
              <a:gd name="T16" fmla="*/ 51 w 118"/>
              <a:gd name="T17" fmla="*/ 156 h 185"/>
              <a:gd name="T18" fmla="*/ 46 w 118"/>
              <a:gd name="T19" fmla="*/ 152 h 185"/>
              <a:gd name="T20" fmla="*/ 51 w 118"/>
              <a:gd name="T21" fmla="*/ 93 h 185"/>
              <a:gd name="T22" fmla="*/ 42 w 118"/>
              <a:gd name="T23" fmla="*/ 84 h 185"/>
              <a:gd name="T24" fmla="*/ 34 w 118"/>
              <a:gd name="T25" fmla="*/ 93 h 185"/>
              <a:gd name="T26" fmla="*/ 42 w 118"/>
              <a:gd name="T27" fmla="*/ 101 h 185"/>
              <a:gd name="T28" fmla="*/ 51 w 118"/>
              <a:gd name="T29" fmla="*/ 93 h 185"/>
              <a:gd name="T30" fmla="*/ 110 w 118"/>
              <a:gd name="T31" fmla="*/ 0 h 185"/>
              <a:gd name="T32" fmla="*/ 8 w 118"/>
              <a:gd name="T33" fmla="*/ 0 h 185"/>
              <a:gd name="T34" fmla="*/ 0 w 118"/>
              <a:gd name="T35" fmla="*/ 8 h 185"/>
              <a:gd name="T36" fmla="*/ 0 w 118"/>
              <a:gd name="T37" fmla="*/ 17 h 185"/>
              <a:gd name="T38" fmla="*/ 8 w 118"/>
              <a:gd name="T39" fmla="*/ 25 h 185"/>
              <a:gd name="T40" fmla="*/ 17 w 118"/>
              <a:gd name="T41" fmla="*/ 25 h 185"/>
              <a:gd name="T42" fmla="*/ 17 w 118"/>
              <a:gd name="T43" fmla="*/ 143 h 185"/>
              <a:gd name="T44" fmla="*/ 59 w 118"/>
              <a:gd name="T45" fmla="*/ 185 h 185"/>
              <a:gd name="T46" fmla="*/ 101 w 118"/>
              <a:gd name="T47" fmla="*/ 143 h 185"/>
              <a:gd name="T48" fmla="*/ 101 w 118"/>
              <a:gd name="T49" fmla="*/ 25 h 185"/>
              <a:gd name="T50" fmla="*/ 110 w 118"/>
              <a:gd name="T51" fmla="*/ 25 h 185"/>
              <a:gd name="T52" fmla="*/ 118 w 118"/>
              <a:gd name="T53" fmla="*/ 17 h 185"/>
              <a:gd name="T54" fmla="*/ 118 w 118"/>
              <a:gd name="T55" fmla="*/ 8 h 185"/>
              <a:gd name="T56" fmla="*/ 110 w 118"/>
              <a:gd name="T57" fmla="*/ 0 h 185"/>
              <a:gd name="T58" fmla="*/ 93 w 118"/>
              <a:gd name="T59" fmla="*/ 143 h 185"/>
              <a:gd name="T60" fmla="*/ 59 w 118"/>
              <a:gd name="T61" fmla="*/ 177 h 185"/>
              <a:gd name="T62" fmla="*/ 25 w 118"/>
              <a:gd name="T63" fmla="*/ 143 h 185"/>
              <a:gd name="T64" fmla="*/ 25 w 118"/>
              <a:gd name="T65" fmla="*/ 55 h 185"/>
              <a:gd name="T66" fmla="*/ 45 w 118"/>
              <a:gd name="T67" fmla="*/ 59 h 185"/>
              <a:gd name="T68" fmla="*/ 57 w 118"/>
              <a:gd name="T69" fmla="*/ 57 h 185"/>
              <a:gd name="T70" fmla="*/ 82 w 118"/>
              <a:gd name="T71" fmla="*/ 47 h 185"/>
              <a:gd name="T72" fmla="*/ 93 w 118"/>
              <a:gd name="T73" fmla="*/ 43 h 185"/>
              <a:gd name="T74" fmla="*/ 93 w 118"/>
              <a:gd name="T75" fmla="*/ 143 h 185"/>
              <a:gd name="T76" fmla="*/ 93 w 118"/>
              <a:gd name="T77" fmla="*/ 34 h 185"/>
              <a:gd name="T78" fmla="*/ 79 w 118"/>
              <a:gd name="T79" fmla="*/ 40 h 185"/>
              <a:gd name="T80" fmla="*/ 55 w 118"/>
              <a:gd name="T81" fmla="*/ 50 h 185"/>
              <a:gd name="T82" fmla="*/ 25 w 118"/>
              <a:gd name="T83" fmla="*/ 46 h 185"/>
              <a:gd name="T84" fmla="*/ 25 w 118"/>
              <a:gd name="T85" fmla="*/ 25 h 185"/>
              <a:gd name="T86" fmla="*/ 93 w 118"/>
              <a:gd name="T87" fmla="*/ 25 h 185"/>
              <a:gd name="T88" fmla="*/ 93 w 118"/>
              <a:gd name="T89" fmla="*/ 34 h 185"/>
              <a:gd name="T90" fmla="*/ 110 w 118"/>
              <a:gd name="T91" fmla="*/ 17 h 185"/>
              <a:gd name="T92" fmla="*/ 8 w 118"/>
              <a:gd name="T93" fmla="*/ 17 h 185"/>
              <a:gd name="T94" fmla="*/ 8 w 118"/>
              <a:gd name="T95" fmla="*/ 8 h 185"/>
              <a:gd name="T96" fmla="*/ 110 w 118"/>
              <a:gd name="T97" fmla="*/ 8 h 185"/>
              <a:gd name="T98" fmla="*/ 110 w 118"/>
              <a:gd name="T99" fmla="*/ 17 h 185"/>
              <a:gd name="T100" fmla="*/ 72 w 118"/>
              <a:gd name="T101" fmla="*/ 135 h 185"/>
              <a:gd name="T102" fmla="*/ 68 w 118"/>
              <a:gd name="T103" fmla="*/ 139 h 185"/>
              <a:gd name="T104" fmla="*/ 72 w 118"/>
              <a:gd name="T105" fmla="*/ 143 h 185"/>
              <a:gd name="T106" fmla="*/ 76 w 118"/>
              <a:gd name="T107" fmla="*/ 139 h 185"/>
              <a:gd name="T108" fmla="*/ 72 w 118"/>
              <a:gd name="T109" fmla="*/ 135 h 185"/>
              <a:gd name="T110" fmla="*/ 76 w 118"/>
              <a:gd name="T111" fmla="*/ 67 h 185"/>
              <a:gd name="T112" fmla="*/ 68 w 118"/>
              <a:gd name="T113" fmla="*/ 76 h 185"/>
              <a:gd name="T114" fmla="*/ 76 w 118"/>
              <a:gd name="T115" fmla="*/ 84 h 185"/>
              <a:gd name="T116" fmla="*/ 84 w 118"/>
              <a:gd name="T117" fmla="*/ 76 h 185"/>
              <a:gd name="T118" fmla="*/ 76 w 118"/>
              <a:gd name="T119" fmla="*/ 67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8" h="185">
                <a:moveTo>
                  <a:pt x="55" y="118"/>
                </a:moveTo>
                <a:cubicBezTo>
                  <a:pt x="53" y="118"/>
                  <a:pt x="51" y="120"/>
                  <a:pt x="51" y="122"/>
                </a:cubicBezTo>
                <a:cubicBezTo>
                  <a:pt x="51" y="124"/>
                  <a:pt x="53" y="126"/>
                  <a:pt x="55" y="126"/>
                </a:cubicBezTo>
                <a:cubicBezTo>
                  <a:pt x="57" y="126"/>
                  <a:pt x="59" y="124"/>
                  <a:pt x="59" y="122"/>
                </a:cubicBezTo>
                <a:cubicBezTo>
                  <a:pt x="59" y="120"/>
                  <a:pt x="57" y="118"/>
                  <a:pt x="55" y="118"/>
                </a:cubicBezTo>
                <a:close/>
                <a:moveTo>
                  <a:pt x="46" y="152"/>
                </a:moveTo>
                <a:cubicBezTo>
                  <a:pt x="44" y="152"/>
                  <a:pt x="42" y="154"/>
                  <a:pt x="42" y="156"/>
                </a:cubicBezTo>
                <a:cubicBezTo>
                  <a:pt x="42" y="158"/>
                  <a:pt x="44" y="160"/>
                  <a:pt x="46" y="160"/>
                </a:cubicBezTo>
                <a:cubicBezTo>
                  <a:pt x="49" y="160"/>
                  <a:pt x="51" y="158"/>
                  <a:pt x="51" y="156"/>
                </a:cubicBezTo>
                <a:cubicBezTo>
                  <a:pt x="51" y="154"/>
                  <a:pt x="49" y="152"/>
                  <a:pt x="46" y="152"/>
                </a:cubicBezTo>
                <a:close/>
                <a:moveTo>
                  <a:pt x="51" y="93"/>
                </a:moveTo>
                <a:cubicBezTo>
                  <a:pt x="51" y="88"/>
                  <a:pt x="47" y="84"/>
                  <a:pt x="42" y="84"/>
                </a:cubicBezTo>
                <a:cubicBezTo>
                  <a:pt x="38" y="84"/>
                  <a:pt x="34" y="88"/>
                  <a:pt x="34" y="93"/>
                </a:cubicBezTo>
                <a:cubicBezTo>
                  <a:pt x="34" y="97"/>
                  <a:pt x="38" y="101"/>
                  <a:pt x="42" y="101"/>
                </a:cubicBezTo>
                <a:cubicBezTo>
                  <a:pt x="47" y="101"/>
                  <a:pt x="51" y="97"/>
                  <a:pt x="51" y="93"/>
                </a:cubicBezTo>
                <a:close/>
                <a:moveTo>
                  <a:pt x="11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1"/>
                  <a:pt x="4" y="25"/>
                  <a:pt x="8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17" y="166"/>
                  <a:pt x="36" y="185"/>
                  <a:pt x="59" y="185"/>
                </a:cubicBezTo>
                <a:cubicBezTo>
                  <a:pt x="82" y="185"/>
                  <a:pt x="101" y="166"/>
                  <a:pt x="101" y="143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0" y="25"/>
                  <a:pt x="110" y="25"/>
                  <a:pt x="110" y="25"/>
                </a:cubicBezTo>
                <a:cubicBezTo>
                  <a:pt x="114" y="25"/>
                  <a:pt x="118" y="21"/>
                  <a:pt x="118" y="17"/>
                </a:cubicBezTo>
                <a:cubicBezTo>
                  <a:pt x="118" y="8"/>
                  <a:pt x="118" y="8"/>
                  <a:pt x="118" y="8"/>
                </a:cubicBezTo>
                <a:cubicBezTo>
                  <a:pt x="118" y="4"/>
                  <a:pt x="114" y="0"/>
                  <a:pt x="110" y="0"/>
                </a:cubicBezTo>
                <a:close/>
                <a:moveTo>
                  <a:pt x="93" y="143"/>
                </a:moveTo>
                <a:cubicBezTo>
                  <a:pt x="93" y="162"/>
                  <a:pt x="78" y="177"/>
                  <a:pt x="59" y="177"/>
                </a:cubicBezTo>
                <a:cubicBezTo>
                  <a:pt x="40" y="177"/>
                  <a:pt x="25" y="162"/>
                  <a:pt x="25" y="143"/>
                </a:cubicBezTo>
                <a:cubicBezTo>
                  <a:pt x="25" y="55"/>
                  <a:pt x="25" y="55"/>
                  <a:pt x="25" y="55"/>
                </a:cubicBezTo>
                <a:cubicBezTo>
                  <a:pt x="31" y="57"/>
                  <a:pt x="38" y="59"/>
                  <a:pt x="45" y="59"/>
                </a:cubicBezTo>
                <a:cubicBezTo>
                  <a:pt x="49" y="59"/>
                  <a:pt x="53" y="58"/>
                  <a:pt x="57" y="57"/>
                </a:cubicBezTo>
                <a:cubicBezTo>
                  <a:pt x="68" y="54"/>
                  <a:pt x="76" y="50"/>
                  <a:pt x="82" y="47"/>
                </a:cubicBezTo>
                <a:cubicBezTo>
                  <a:pt x="86" y="45"/>
                  <a:pt x="90" y="44"/>
                  <a:pt x="93" y="43"/>
                </a:cubicBezTo>
                <a:lnTo>
                  <a:pt x="93" y="143"/>
                </a:lnTo>
                <a:close/>
                <a:moveTo>
                  <a:pt x="93" y="34"/>
                </a:moveTo>
                <a:cubicBezTo>
                  <a:pt x="88" y="36"/>
                  <a:pt x="84" y="38"/>
                  <a:pt x="79" y="40"/>
                </a:cubicBezTo>
                <a:cubicBezTo>
                  <a:pt x="72" y="43"/>
                  <a:pt x="65" y="46"/>
                  <a:pt x="55" y="50"/>
                </a:cubicBezTo>
                <a:cubicBezTo>
                  <a:pt x="44" y="53"/>
                  <a:pt x="34" y="50"/>
                  <a:pt x="25" y="46"/>
                </a:cubicBezTo>
                <a:cubicBezTo>
                  <a:pt x="25" y="25"/>
                  <a:pt x="25" y="25"/>
                  <a:pt x="25" y="25"/>
                </a:cubicBezTo>
                <a:cubicBezTo>
                  <a:pt x="93" y="25"/>
                  <a:pt x="93" y="25"/>
                  <a:pt x="93" y="25"/>
                </a:cubicBezTo>
                <a:lnTo>
                  <a:pt x="93" y="34"/>
                </a:lnTo>
                <a:close/>
                <a:moveTo>
                  <a:pt x="110" y="17"/>
                </a:moveTo>
                <a:cubicBezTo>
                  <a:pt x="8" y="17"/>
                  <a:pt x="8" y="17"/>
                  <a:pt x="8" y="17"/>
                </a:cubicBezTo>
                <a:cubicBezTo>
                  <a:pt x="8" y="8"/>
                  <a:pt x="8" y="8"/>
                  <a:pt x="8" y="8"/>
                </a:cubicBezTo>
                <a:cubicBezTo>
                  <a:pt x="110" y="8"/>
                  <a:pt x="110" y="8"/>
                  <a:pt x="110" y="8"/>
                </a:cubicBezTo>
                <a:lnTo>
                  <a:pt x="110" y="17"/>
                </a:lnTo>
                <a:close/>
                <a:moveTo>
                  <a:pt x="72" y="135"/>
                </a:moveTo>
                <a:cubicBezTo>
                  <a:pt x="69" y="135"/>
                  <a:pt x="68" y="137"/>
                  <a:pt x="68" y="139"/>
                </a:cubicBezTo>
                <a:cubicBezTo>
                  <a:pt x="68" y="141"/>
                  <a:pt x="69" y="143"/>
                  <a:pt x="72" y="143"/>
                </a:cubicBezTo>
                <a:cubicBezTo>
                  <a:pt x="74" y="143"/>
                  <a:pt x="76" y="141"/>
                  <a:pt x="76" y="139"/>
                </a:cubicBezTo>
                <a:cubicBezTo>
                  <a:pt x="76" y="137"/>
                  <a:pt x="74" y="135"/>
                  <a:pt x="72" y="135"/>
                </a:cubicBezTo>
                <a:close/>
                <a:moveTo>
                  <a:pt x="76" y="67"/>
                </a:moveTo>
                <a:cubicBezTo>
                  <a:pt x="71" y="67"/>
                  <a:pt x="68" y="71"/>
                  <a:pt x="68" y="76"/>
                </a:cubicBezTo>
                <a:cubicBezTo>
                  <a:pt x="68" y="80"/>
                  <a:pt x="71" y="84"/>
                  <a:pt x="76" y="84"/>
                </a:cubicBezTo>
                <a:cubicBezTo>
                  <a:pt x="81" y="84"/>
                  <a:pt x="84" y="80"/>
                  <a:pt x="84" y="76"/>
                </a:cubicBezTo>
                <a:cubicBezTo>
                  <a:pt x="84" y="71"/>
                  <a:pt x="81" y="67"/>
                  <a:pt x="76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12869BE-8DD1-CC0E-08B5-270A37A59822}"/>
              </a:ext>
            </a:extLst>
          </p:cNvPr>
          <p:cNvGrpSpPr/>
          <p:nvPr/>
        </p:nvGrpSpPr>
        <p:grpSpPr>
          <a:xfrm>
            <a:off x="7999732" y="1831536"/>
            <a:ext cx="3377808" cy="848136"/>
            <a:chOff x="546100" y="4386745"/>
            <a:chExt cx="3377808" cy="84813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87D710F-C207-18C9-155E-35568CD8BC6D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473DFDA-13B5-A87A-3DF5-5327E843D8AB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297A938-03D4-8A40-FB51-22E989445EA6}"/>
              </a:ext>
            </a:extLst>
          </p:cNvPr>
          <p:cNvGrpSpPr/>
          <p:nvPr/>
        </p:nvGrpSpPr>
        <p:grpSpPr>
          <a:xfrm>
            <a:off x="831534" y="1863270"/>
            <a:ext cx="3354684" cy="848136"/>
            <a:chOff x="-854107" y="4386745"/>
            <a:chExt cx="3354684" cy="84813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1033BC6-8D73-D713-EC68-23E8F1E0B814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9E24D33-6D6B-A164-5145-5D47DE41554A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EC6E24A-C5BA-62CC-5EA1-E91F192A049D}"/>
              </a:ext>
            </a:extLst>
          </p:cNvPr>
          <p:cNvGrpSpPr/>
          <p:nvPr/>
        </p:nvGrpSpPr>
        <p:grpSpPr>
          <a:xfrm>
            <a:off x="7999732" y="4548669"/>
            <a:ext cx="3377808" cy="848136"/>
            <a:chOff x="546100" y="4386745"/>
            <a:chExt cx="3377808" cy="84813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5F619FD-90C4-1F52-A413-5C9A0867C8F9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6281F9B-1C42-1E2D-A420-137AC9442C42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FF5A08E-A526-5266-D3EF-E401AE600D82}"/>
              </a:ext>
            </a:extLst>
          </p:cNvPr>
          <p:cNvGrpSpPr/>
          <p:nvPr/>
        </p:nvGrpSpPr>
        <p:grpSpPr>
          <a:xfrm>
            <a:off x="831534" y="4580403"/>
            <a:ext cx="3354684" cy="848136"/>
            <a:chOff x="-854107" y="4386745"/>
            <a:chExt cx="3354684" cy="84813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6C6C59C-ED47-E131-464C-AB6F62EB5F59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EE48165-3B16-0F6D-26F2-B57F741AC9E0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6BFA07F-782B-F118-AA8A-68E8A77583F0}"/>
              </a:ext>
            </a:extLst>
          </p:cNvPr>
          <p:cNvGrpSpPr/>
          <p:nvPr/>
        </p:nvGrpSpPr>
        <p:grpSpPr>
          <a:xfrm>
            <a:off x="259628" y="3245659"/>
            <a:ext cx="3354684" cy="848136"/>
            <a:chOff x="-854107" y="4386745"/>
            <a:chExt cx="3354684" cy="848136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43FF92A-18CF-9231-6C56-2EE68157E672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EFAD5D8-C61A-7184-2D56-56E36BD935E1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D574D67-FAF3-104E-5384-4898AA7A6A24}"/>
              </a:ext>
            </a:extLst>
          </p:cNvPr>
          <p:cNvGrpSpPr/>
          <p:nvPr/>
        </p:nvGrpSpPr>
        <p:grpSpPr>
          <a:xfrm>
            <a:off x="8587331" y="3245659"/>
            <a:ext cx="3377808" cy="848136"/>
            <a:chOff x="546100" y="4386745"/>
            <a:chExt cx="3377808" cy="848136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4E08840-89DC-F7F0-3677-0416C750155D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5019680-5006-613B-F7FD-1109F929F1C1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3E13452F-ADAE-3ED4-3550-9DEEBCDAC448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2801140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E0A10C79-AF4D-1D5E-65F5-97CD03D6C754}"/>
              </a:ext>
            </a:extLst>
          </p:cNvPr>
          <p:cNvSpPr/>
          <p:nvPr/>
        </p:nvSpPr>
        <p:spPr>
          <a:xfrm>
            <a:off x="874324" y="1503147"/>
            <a:ext cx="2173778" cy="3914236"/>
          </a:xfrm>
          <a:prstGeom prst="round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2427B13D-9E7A-E54C-2934-9E05D2222343}"/>
              </a:ext>
            </a:extLst>
          </p:cNvPr>
          <p:cNvSpPr/>
          <p:nvPr/>
        </p:nvSpPr>
        <p:spPr>
          <a:xfrm>
            <a:off x="3630719" y="1503147"/>
            <a:ext cx="2173778" cy="3914236"/>
          </a:xfrm>
          <a:prstGeom prst="round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1C05E004-91DB-19BA-1748-2EFE196831BE}"/>
              </a:ext>
            </a:extLst>
          </p:cNvPr>
          <p:cNvSpPr/>
          <p:nvPr/>
        </p:nvSpPr>
        <p:spPr>
          <a:xfrm>
            <a:off x="6387114" y="1503147"/>
            <a:ext cx="2173778" cy="3914236"/>
          </a:xfrm>
          <a:prstGeom prst="round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7FF09E4E-D439-5140-D80B-81DB889301CA}"/>
              </a:ext>
            </a:extLst>
          </p:cNvPr>
          <p:cNvSpPr/>
          <p:nvPr/>
        </p:nvSpPr>
        <p:spPr>
          <a:xfrm>
            <a:off x="9143510" y="1503147"/>
            <a:ext cx="2173778" cy="3914236"/>
          </a:xfrm>
          <a:prstGeom prst="round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743996C-B8B3-C51D-9828-6448C963026B}"/>
              </a:ext>
            </a:extLst>
          </p:cNvPr>
          <p:cNvSpPr/>
          <p:nvPr/>
        </p:nvSpPr>
        <p:spPr>
          <a:xfrm>
            <a:off x="874324" y="1503147"/>
            <a:ext cx="2173778" cy="985795"/>
          </a:xfrm>
          <a:custGeom>
            <a:avLst/>
            <a:gdLst>
              <a:gd name="connsiteX0" fmla="*/ 419919 w 2519464"/>
              <a:gd name="connsiteY0" fmla="*/ 0 h 1142561"/>
              <a:gd name="connsiteX1" fmla="*/ 2099545 w 2519464"/>
              <a:gd name="connsiteY1" fmla="*/ 0 h 1142561"/>
              <a:gd name="connsiteX2" fmla="*/ 2519464 w 2519464"/>
              <a:gd name="connsiteY2" fmla="*/ 419919 h 1142561"/>
              <a:gd name="connsiteX3" fmla="*/ 2519464 w 2519464"/>
              <a:gd name="connsiteY3" fmla="*/ 1142561 h 1142561"/>
              <a:gd name="connsiteX4" fmla="*/ 0 w 2519464"/>
              <a:gd name="connsiteY4" fmla="*/ 1142561 h 1142561"/>
              <a:gd name="connsiteX5" fmla="*/ 0 w 2519464"/>
              <a:gd name="connsiteY5" fmla="*/ 419919 h 1142561"/>
              <a:gd name="connsiteX6" fmla="*/ 419919 w 2519464"/>
              <a:gd name="connsiteY6" fmla="*/ 0 h 114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9464" h="1142561">
                <a:moveTo>
                  <a:pt x="419919" y="0"/>
                </a:moveTo>
                <a:lnTo>
                  <a:pt x="2099545" y="0"/>
                </a:lnTo>
                <a:cubicBezTo>
                  <a:pt x="2331460" y="0"/>
                  <a:pt x="2519464" y="188004"/>
                  <a:pt x="2519464" y="419919"/>
                </a:cubicBezTo>
                <a:lnTo>
                  <a:pt x="2519464" y="1142561"/>
                </a:lnTo>
                <a:lnTo>
                  <a:pt x="0" y="1142561"/>
                </a:lnTo>
                <a:lnTo>
                  <a:pt x="0" y="419919"/>
                </a:lnTo>
                <a:cubicBezTo>
                  <a:pt x="0" y="188004"/>
                  <a:pt x="188004" y="0"/>
                  <a:pt x="419919" y="0"/>
                </a:cubicBezTo>
                <a:close/>
              </a:path>
            </a:pathLst>
          </a:custGeom>
          <a:gradFill flip="none" rotWithShape="1">
            <a:gsLst>
              <a:gs pos="0">
                <a:srgbClr val="D4DAEC"/>
              </a:gs>
              <a:gs pos="97248">
                <a:srgbClr val="98D2F3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29">
            <a:extLst>
              <a:ext uri="{FF2B5EF4-FFF2-40B4-BE49-F238E27FC236}">
                <a16:creationId xmlns:a16="http://schemas.microsoft.com/office/drawing/2014/main" id="{CA0A57F6-089D-3659-E082-933F1E1488AA}"/>
              </a:ext>
            </a:extLst>
          </p:cNvPr>
          <p:cNvSpPr/>
          <p:nvPr/>
        </p:nvSpPr>
        <p:spPr>
          <a:xfrm>
            <a:off x="1650674" y="1693898"/>
            <a:ext cx="621079" cy="621079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9A192C85-FD72-46D5-29D0-36A9039BF85C}"/>
              </a:ext>
            </a:extLst>
          </p:cNvPr>
          <p:cNvSpPr/>
          <p:nvPr/>
        </p:nvSpPr>
        <p:spPr>
          <a:xfrm>
            <a:off x="3630719" y="1503147"/>
            <a:ext cx="2173778" cy="985795"/>
          </a:xfrm>
          <a:custGeom>
            <a:avLst/>
            <a:gdLst>
              <a:gd name="connsiteX0" fmla="*/ 419919 w 2519464"/>
              <a:gd name="connsiteY0" fmla="*/ 0 h 1142561"/>
              <a:gd name="connsiteX1" fmla="*/ 2099545 w 2519464"/>
              <a:gd name="connsiteY1" fmla="*/ 0 h 1142561"/>
              <a:gd name="connsiteX2" fmla="*/ 2519464 w 2519464"/>
              <a:gd name="connsiteY2" fmla="*/ 419919 h 1142561"/>
              <a:gd name="connsiteX3" fmla="*/ 2519464 w 2519464"/>
              <a:gd name="connsiteY3" fmla="*/ 1142561 h 1142561"/>
              <a:gd name="connsiteX4" fmla="*/ 0 w 2519464"/>
              <a:gd name="connsiteY4" fmla="*/ 1142561 h 1142561"/>
              <a:gd name="connsiteX5" fmla="*/ 0 w 2519464"/>
              <a:gd name="connsiteY5" fmla="*/ 419919 h 1142561"/>
              <a:gd name="connsiteX6" fmla="*/ 419919 w 2519464"/>
              <a:gd name="connsiteY6" fmla="*/ 0 h 114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9464" h="1142561">
                <a:moveTo>
                  <a:pt x="419919" y="0"/>
                </a:moveTo>
                <a:lnTo>
                  <a:pt x="2099545" y="0"/>
                </a:lnTo>
                <a:cubicBezTo>
                  <a:pt x="2331460" y="0"/>
                  <a:pt x="2519464" y="188004"/>
                  <a:pt x="2519464" y="419919"/>
                </a:cubicBezTo>
                <a:lnTo>
                  <a:pt x="2519464" y="1142561"/>
                </a:lnTo>
                <a:lnTo>
                  <a:pt x="0" y="1142561"/>
                </a:lnTo>
                <a:lnTo>
                  <a:pt x="0" y="419919"/>
                </a:lnTo>
                <a:cubicBezTo>
                  <a:pt x="0" y="188004"/>
                  <a:pt x="188004" y="0"/>
                  <a:pt x="419919" y="0"/>
                </a:cubicBezTo>
                <a:close/>
              </a:path>
            </a:pathLst>
          </a:custGeom>
          <a:gradFill flip="none" rotWithShape="1">
            <a:gsLst>
              <a:gs pos="0">
                <a:srgbClr val="1F8AE1"/>
              </a:gs>
              <a:gs pos="97248">
                <a:srgbClr val="284BDC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30">
            <a:extLst>
              <a:ext uri="{FF2B5EF4-FFF2-40B4-BE49-F238E27FC236}">
                <a16:creationId xmlns:a16="http://schemas.microsoft.com/office/drawing/2014/main" id="{377D5545-B262-74B2-F592-1A3B49F77AC8}"/>
              </a:ext>
            </a:extLst>
          </p:cNvPr>
          <p:cNvSpPr/>
          <p:nvPr/>
        </p:nvSpPr>
        <p:spPr>
          <a:xfrm>
            <a:off x="4407069" y="1719361"/>
            <a:ext cx="621079" cy="570154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902C63DE-C5CF-ADCF-F65A-B581E1BC109D}"/>
              </a:ext>
            </a:extLst>
          </p:cNvPr>
          <p:cNvSpPr/>
          <p:nvPr/>
        </p:nvSpPr>
        <p:spPr>
          <a:xfrm>
            <a:off x="6387114" y="1503147"/>
            <a:ext cx="2173778" cy="985795"/>
          </a:xfrm>
          <a:custGeom>
            <a:avLst/>
            <a:gdLst>
              <a:gd name="connsiteX0" fmla="*/ 419919 w 2519464"/>
              <a:gd name="connsiteY0" fmla="*/ 0 h 1142561"/>
              <a:gd name="connsiteX1" fmla="*/ 2099545 w 2519464"/>
              <a:gd name="connsiteY1" fmla="*/ 0 h 1142561"/>
              <a:gd name="connsiteX2" fmla="*/ 2519464 w 2519464"/>
              <a:gd name="connsiteY2" fmla="*/ 419919 h 1142561"/>
              <a:gd name="connsiteX3" fmla="*/ 2519464 w 2519464"/>
              <a:gd name="connsiteY3" fmla="*/ 1142561 h 1142561"/>
              <a:gd name="connsiteX4" fmla="*/ 0 w 2519464"/>
              <a:gd name="connsiteY4" fmla="*/ 1142561 h 1142561"/>
              <a:gd name="connsiteX5" fmla="*/ 0 w 2519464"/>
              <a:gd name="connsiteY5" fmla="*/ 419919 h 1142561"/>
              <a:gd name="connsiteX6" fmla="*/ 419919 w 2519464"/>
              <a:gd name="connsiteY6" fmla="*/ 0 h 114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9464" h="1142561">
                <a:moveTo>
                  <a:pt x="419919" y="0"/>
                </a:moveTo>
                <a:lnTo>
                  <a:pt x="2099545" y="0"/>
                </a:lnTo>
                <a:cubicBezTo>
                  <a:pt x="2331460" y="0"/>
                  <a:pt x="2519464" y="188004"/>
                  <a:pt x="2519464" y="419919"/>
                </a:cubicBezTo>
                <a:lnTo>
                  <a:pt x="2519464" y="1142561"/>
                </a:lnTo>
                <a:lnTo>
                  <a:pt x="0" y="1142561"/>
                </a:lnTo>
                <a:lnTo>
                  <a:pt x="0" y="419919"/>
                </a:lnTo>
                <a:cubicBezTo>
                  <a:pt x="0" y="188004"/>
                  <a:pt x="188004" y="0"/>
                  <a:pt x="419919" y="0"/>
                </a:cubicBezTo>
                <a:close/>
              </a:path>
            </a:pathLst>
          </a:custGeom>
          <a:gradFill flip="none" rotWithShape="1">
            <a:gsLst>
              <a:gs pos="0">
                <a:srgbClr val="D4DAEC"/>
              </a:gs>
              <a:gs pos="97248">
                <a:srgbClr val="98D2F3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椭圆 31">
            <a:extLst>
              <a:ext uri="{FF2B5EF4-FFF2-40B4-BE49-F238E27FC236}">
                <a16:creationId xmlns:a16="http://schemas.microsoft.com/office/drawing/2014/main" id="{60EEBB5A-4CB2-6501-A790-ED20E03560B1}"/>
              </a:ext>
            </a:extLst>
          </p:cNvPr>
          <p:cNvSpPr/>
          <p:nvPr/>
        </p:nvSpPr>
        <p:spPr>
          <a:xfrm>
            <a:off x="7163463" y="1693899"/>
            <a:ext cx="621079" cy="621076"/>
          </a:xfrm>
          <a:custGeom>
            <a:avLst/>
            <a:gdLst>
              <a:gd name="connsiteX0" fmla="*/ 199497 w 331788"/>
              <a:gd name="connsiteY0" fmla="*/ 265112 h 331787"/>
              <a:gd name="connsiteX1" fmla="*/ 209798 w 331788"/>
              <a:gd name="connsiteY1" fmla="*/ 279217 h 331787"/>
              <a:gd name="connsiteX2" fmla="*/ 238126 w 331788"/>
              <a:gd name="connsiteY2" fmla="*/ 315118 h 331787"/>
              <a:gd name="connsiteX3" fmla="*/ 166018 w 331788"/>
              <a:gd name="connsiteY3" fmla="*/ 331787 h 331787"/>
              <a:gd name="connsiteX4" fmla="*/ 122238 w 331788"/>
              <a:gd name="connsiteY4" fmla="*/ 325376 h 331787"/>
              <a:gd name="connsiteX5" fmla="*/ 199497 w 331788"/>
              <a:gd name="connsiteY5" fmla="*/ 265112 h 331787"/>
              <a:gd name="connsiteX6" fmla="*/ 190500 w 331788"/>
              <a:gd name="connsiteY6" fmla="*/ 228600 h 331787"/>
              <a:gd name="connsiteX7" fmla="*/ 201490 w 331788"/>
              <a:gd name="connsiteY7" fmla="*/ 228600 h 331787"/>
              <a:gd name="connsiteX8" fmla="*/ 206375 w 331788"/>
              <a:gd name="connsiteY8" fmla="*/ 236394 h 331787"/>
              <a:gd name="connsiteX9" fmla="*/ 200269 w 331788"/>
              <a:gd name="connsiteY9" fmla="*/ 242888 h 331787"/>
              <a:gd name="connsiteX10" fmla="*/ 190500 w 331788"/>
              <a:gd name="connsiteY10" fmla="*/ 228600 h 331787"/>
              <a:gd name="connsiteX11" fmla="*/ 146452 w 331788"/>
              <a:gd name="connsiteY11" fmla="*/ 228600 h 331787"/>
              <a:gd name="connsiteX12" fmla="*/ 164590 w 331788"/>
              <a:gd name="connsiteY12" fmla="*/ 229897 h 331787"/>
              <a:gd name="connsiteX13" fmla="*/ 165885 w 331788"/>
              <a:gd name="connsiteY13" fmla="*/ 229897 h 331787"/>
              <a:gd name="connsiteX14" fmla="*/ 173659 w 331788"/>
              <a:gd name="connsiteY14" fmla="*/ 229897 h 331787"/>
              <a:gd name="connsiteX15" fmla="*/ 190501 w 331788"/>
              <a:gd name="connsiteY15" fmla="*/ 253240 h 331787"/>
              <a:gd name="connsiteX16" fmla="*/ 103699 w 331788"/>
              <a:gd name="connsiteY16" fmla="*/ 320675 h 331787"/>
              <a:gd name="connsiteX17" fmla="*/ 77788 w 331788"/>
              <a:gd name="connsiteY17" fmla="*/ 306410 h 331787"/>
              <a:gd name="connsiteX18" fmla="*/ 112768 w 331788"/>
              <a:gd name="connsiteY18" fmla="*/ 244162 h 331787"/>
              <a:gd name="connsiteX19" fmla="*/ 121837 w 331788"/>
              <a:gd name="connsiteY19" fmla="*/ 245459 h 331787"/>
              <a:gd name="connsiteX20" fmla="*/ 146452 w 331788"/>
              <a:gd name="connsiteY20" fmla="*/ 228600 h 331787"/>
              <a:gd name="connsiteX21" fmla="*/ 323851 w 331788"/>
              <a:gd name="connsiteY21" fmla="*/ 217487 h 331787"/>
              <a:gd name="connsiteX22" fmla="*/ 249631 w 331788"/>
              <a:gd name="connsiteY22" fmla="*/ 307975 h 331787"/>
              <a:gd name="connsiteX23" fmla="*/ 207963 w 331788"/>
              <a:gd name="connsiteY23" fmla="*/ 253682 h 331787"/>
              <a:gd name="connsiteX24" fmla="*/ 218380 w 331788"/>
              <a:gd name="connsiteY24" fmla="*/ 243341 h 331787"/>
              <a:gd name="connsiteX25" fmla="*/ 227495 w 331788"/>
              <a:gd name="connsiteY25" fmla="*/ 244634 h 331787"/>
              <a:gd name="connsiteX26" fmla="*/ 253537 w 331788"/>
              <a:gd name="connsiteY26" fmla="*/ 225243 h 331787"/>
              <a:gd name="connsiteX27" fmla="*/ 323851 w 331788"/>
              <a:gd name="connsiteY27" fmla="*/ 217487 h 331787"/>
              <a:gd name="connsiteX28" fmla="*/ 3175 w 331788"/>
              <a:gd name="connsiteY28" fmla="*/ 196850 h 331787"/>
              <a:gd name="connsiteX29" fmla="*/ 93642 w 331788"/>
              <a:gd name="connsiteY29" fmla="*/ 222902 h 331787"/>
              <a:gd name="connsiteX30" fmla="*/ 100013 w 331788"/>
              <a:gd name="connsiteY30" fmla="*/ 235927 h 331787"/>
              <a:gd name="connsiteX31" fmla="*/ 65610 w 331788"/>
              <a:gd name="connsiteY31" fmla="*/ 298450 h 331787"/>
              <a:gd name="connsiteX32" fmla="*/ 3175 w 331788"/>
              <a:gd name="connsiteY32" fmla="*/ 196850 h 331787"/>
              <a:gd name="connsiteX33" fmla="*/ 146517 w 331788"/>
              <a:gd name="connsiteY33" fmla="*/ 192087 h 331787"/>
              <a:gd name="connsiteX34" fmla="*/ 163513 w 331788"/>
              <a:gd name="connsiteY34" fmla="*/ 215900 h 331787"/>
              <a:gd name="connsiteX35" fmla="*/ 147825 w 331788"/>
              <a:gd name="connsiteY35" fmla="*/ 214577 h 331787"/>
              <a:gd name="connsiteX36" fmla="*/ 141288 w 331788"/>
              <a:gd name="connsiteY36" fmla="*/ 200025 h 331787"/>
              <a:gd name="connsiteX37" fmla="*/ 146517 w 331788"/>
              <a:gd name="connsiteY37" fmla="*/ 192087 h 331787"/>
              <a:gd name="connsiteX38" fmla="*/ 277877 w 331788"/>
              <a:gd name="connsiteY38" fmla="*/ 160337 h 331787"/>
              <a:gd name="connsiteX39" fmla="*/ 314326 w 331788"/>
              <a:gd name="connsiteY39" fmla="*/ 204624 h 331787"/>
              <a:gd name="connsiteX40" fmla="*/ 253143 w 331788"/>
              <a:gd name="connsiteY40" fmla="*/ 211137 h 331787"/>
              <a:gd name="connsiteX41" fmla="*/ 249238 w 331788"/>
              <a:gd name="connsiteY41" fmla="*/ 203322 h 331787"/>
              <a:gd name="connsiteX42" fmla="*/ 277877 w 331788"/>
              <a:gd name="connsiteY42" fmla="*/ 160337 h 331787"/>
              <a:gd name="connsiteX43" fmla="*/ 290513 w 331788"/>
              <a:gd name="connsiteY43" fmla="*/ 153987 h 331787"/>
              <a:gd name="connsiteX44" fmla="*/ 331788 w 331788"/>
              <a:gd name="connsiteY44" fmla="*/ 167061 h 331787"/>
              <a:gd name="connsiteX45" fmla="*/ 329125 w 331788"/>
              <a:gd name="connsiteY45" fmla="*/ 198437 h 331787"/>
              <a:gd name="connsiteX46" fmla="*/ 290513 w 331788"/>
              <a:gd name="connsiteY46" fmla="*/ 153987 h 331787"/>
              <a:gd name="connsiteX47" fmla="*/ 113341 w 331788"/>
              <a:gd name="connsiteY47" fmla="*/ 139700 h 331787"/>
              <a:gd name="connsiteX48" fmla="*/ 130085 w 331788"/>
              <a:gd name="connsiteY48" fmla="*/ 169324 h 331787"/>
              <a:gd name="connsiteX49" fmla="*/ 136525 w 331788"/>
              <a:gd name="connsiteY49" fmla="*/ 178340 h 331787"/>
              <a:gd name="connsiteX50" fmla="*/ 128797 w 331788"/>
              <a:gd name="connsiteY50" fmla="*/ 191219 h 331787"/>
              <a:gd name="connsiteX51" fmla="*/ 121069 w 331788"/>
              <a:gd name="connsiteY51" fmla="*/ 189932 h 331787"/>
              <a:gd name="connsiteX52" fmla="*/ 95310 w 331788"/>
              <a:gd name="connsiteY52" fmla="*/ 207963 h 331787"/>
              <a:gd name="connsiteX53" fmla="*/ 1288 w 331788"/>
              <a:gd name="connsiteY53" fmla="*/ 179628 h 331787"/>
              <a:gd name="connsiteX54" fmla="*/ 0 w 331788"/>
              <a:gd name="connsiteY54" fmla="*/ 165460 h 331787"/>
              <a:gd name="connsiteX55" fmla="*/ 1288 w 331788"/>
              <a:gd name="connsiteY55" fmla="*/ 151292 h 331787"/>
              <a:gd name="connsiteX56" fmla="*/ 113341 w 331788"/>
              <a:gd name="connsiteY56" fmla="*/ 139700 h 331787"/>
              <a:gd name="connsiteX57" fmla="*/ 186315 w 331788"/>
              <a:gd name="connsiteY57" fmla="*/ 138112 h 331787"/>
              <a:gd name="connsiteX58" fmla="*/ 268288 w 331788"/>
              <a:gd name="connsiteY58" fmla="*/ 149780 h 331787"/>
              <a:gd name="connsiteX59" fmla="*/ 238829 w 331788"/>
              <a:gd name="connsiteY59" fmla="*/ 193860 h 331787"/>
              <a:gd name="connsiteX60" fmla="*/ 227301 w 331788"/>
              <a:gd name="connsiteY60" fmla="*/ 191267 h 331787"/>
              <a:gd name="connsiteX61" fmla="*/ 200404 w 331788"/>
              <a:gd name="connsiteY61" fmla="*/ 214604 h 331787"/>
              <a:gd name="connsiteX62" fmla="*/ 179911 w 331788"/>
              <a:gd name="connsiteY62" fmla="*/ 215900 h 331787"/>
              <a:gd name="connsiteX63" fmla="*/ 155575 w 331788"/>
              <a:gd name="connsiteY63" fmla="*/ 179599 h 331787"/>
              <a:gd name="connsiteX64" fmla="*/ 173507 w 331788"/>
              <a:gd name="connsiteY64" fmla="*/ 154966 h 331787"/>
              <a:gd name="connsiteX65" fmla="*/ 186315 w 331788"/>
              <a:gd name="connsiteY65" fmla="*/ 138112 h 331787"/>
              <a:gd name="connsiteX66" fmla="*/ 168276 w 331788"/>
              <a:gd name="connsiteY66" fmla="*/ 138112 h 331787"/>
              <a:gd name="connsiteX67" fmla="*/ 161661 w 331788"/>
              <a:gd name="connsiteY67" fmla="*/ 145566 h 331787"/>
              <a:gd name="connsiteX68" fmla="*/ 145786 w 331788"/>
              <a:gd name="connsiteY68" fmla="*/ 166687 h 331787"/>
              <a:gd name="connsiteX69" fmla="*/ 141817 w 331788"/>
              <a:gd name="connsiteY69" fmla="*/ 161718 h 331787"/>
              <a:gd name="connsiteX70" fmla="*/ 128588 w 331788"/>
              <a:gd name="connsiteY70" fmla="*/ 139354 h 331787"/>
              <a:gd name="connsiteX71" fmla="*/ 168276 w 331788"/>
              <a:gd name="connsiteY71" fmla="*/ 138112 h 331787"/>
              <a:gd name="connsiteX72" fmla="*/ 220028 w 331788"/>
              <a:gd name="connsiteY72" fmla="*/ 103187 h 331787"/>
              <a:gd name="connsiteX73" fmla="*/ 232728 w 331788"/>
              <a:gd name="connsiteY73" fmla="*/ 105784 h 331787"/>
              <a:gd name="connsiteX74" fmla="*/ 237808 w 331788"/>
              <a:gd name="connsiteY74" fmla="*/ 105784 h 331787"/>
              <a:gd name="connsiteX75" fmla="*/ 246698 w 331788"/>
              <a:gd name="connsiteY75" fmla="*/ 118773 h 331787"/>
              <a:gd name="connsiteX76" fmla="*/ 255588 w 331788"/>
              <a:gd name="connsiteY76" fmla="*/ 131762 h 331787"/>
              <a:gd name="connsiteX77" fmla="*/ 198438 w 331788"/>
              <a:gd name="connsiteY77" fmla="*/ 125267 h 331787"/>
              <a:gd name="connsiteX78" fmla="*/ 220028 w 331788"/>
              <a:gd name="connsiteY78" fmla="*/ 103187 h 331787"/>
              <a:gd name="connsiteX79" fmla="*/ 317236 w 331788"/>
              <a:gd name="connsiteY79" fmla="*/ 98425 h 331787"/>
              <a:gd name="connsiteX80" fmla="*/ 331788 w 331788"/>
              <a:gd name="connsiteY80" fmla="*/ 152400 h 331787"/>
              <a:gd name="connsiteX81" fmla="*/ 292100 w 331788"/>
              <a:gd name="connsiteY81" fmla="*/ 140552 h 331787"/>
              <a:gd name="connsiteX82" fmla="*/ 317236 w 331788"/>
              <a:gd name="connsiteY82" fmla="*/ 98425 h 331787"/>
              <a:gd name="connsiteX83" fmla="*/ 286068 w 331788"/>
              <a:gd name="connsiteY83" fmla="*/ 52387 h 331787"/>
              <a:gd name="connsiteX84" fmla="*/ 309563 w 331788"/>
              <a:gd name="connsiteY84" fmla="*/ 84748 h 331787"/>
              <a:gd name="connsiteX85" fmla="*/ 278236 w 331788"/>
              <a:gd name="connsiteY85" fmla="*/ 136525 h 331787"/>
              <a:gd name="connsiteX86" fmla="*/ 276931 w 331788"/>
              <a:gd name="connsiteY86" fmla="*/ 136525 h 331787"/>
              <a:gd name="connsiteX87" fmla="*/ 258657 w 331788"/>
              <a:gd name="connsiteY87" fmla="*/ 110636 h 331787"/>
              <a:gd name="connsiteX88" fmla="*/ 250825 w 331788"/>
              <a:gd name="connsiteY88" fmla="*/ 98986 h 331787"/>
              <a:gd name="connsiteX89" fmla="*/ 259962 w 331788"/>
              <a:gd name="connsiteY89" fmla="*/ 78275 h 331787"/>
              <a:gd name="connsiteX90" fmla="*/ 258657 w 331788"/>
              <a:gd name="connsiteY90" fmla="*/ 70509 h 331787"/>
              <a:gd name="connsiteX91" fmla="*/ 286068 w 331788"/>
              <a:gd name="connsiteY91" fmla="*/ 52387 h 331787"/>
              <a:gd name="connsiteX92" fmla="*/ 73025 w 331788"/>
              <a:gd name="connsiteY92" fmla="*/ 28575 h 331787"/>
              <a:gd name="connsiteX93" fmla="*/ 107950 w 331788"/>
              <a:gd name="connsiteY93" fmla="*/ 126377 h 331787"/>
              <a:gd name="connsiteX94" fmla="*/ 3175 w 331788"/>
              <a:gd name="connsiteY94" fmla="*/ 138113 h 331787"/>
              <a:gd name="connsiteX95" fmla="*/ 73025 w 331788"/>
              <a:gd name="connsiteY95" fmla="*/ 28575 h 331787"/>
              <a:gd name="connsiteX96" fmla="*/ 203200 w 331788"/>
              <a:gd name="connsiteY96" fmla="*/ 4762 h 331787"/>
              <a:gd name="connsiteX97" fmla="*/ 274638 w 331788"/>
              <a:gd name="connsiteY97" fmla="*/ 41817 h 331787"/>
              <a:gd name="connsiteX98" fmla="*/ 251258 w 331788"/>
              <a:gd name="connsiteY98" fmla="*/ 57150 h 331787"/>
              <a:gd name="connsiteX99" fmla="*/ 233074 w 331788"/>
              <a:gd name="connsiteY99" fmla="*/ 50761 h 331787"/>
              <a:gd name="connsiteX100" fmla="*/ 225281 w 331788"/>
              <a:gd name="connsiteY100" fmla="*/ 52039 h 331787"/>
              <a:gd name="connsiteX101" fmla="*/ 203200 w 331788"/>
              <a:gd name="connsiteY101" fmla="*/ 4762 h 331787"/>
              <a:gd name="connsiteX102" fmla="*/ 165260 w 331788"/>
              <a:gd name="connsiteY102" fmla="*/ 0 h 331787"/>
              <a:gd name="connsiteX103" fmla="*/ 185786 w 331788"/>
              <a:gd name="connsiteY103" fmla="*/ 1290 h 331787"/>
              <a:gd name="connsiteX104" fmla="*/ 212725 w 331788"/>
              <a:gd name="connsiteY104" fmla="*/ 59333 h 331787"/>
              <a:gd name="connsiteX105" fmla="*/ 205028 w 331788"/>
              <a:gd name="connsiteY105" fmla="*/ 77390 h 331787"/>
              <a:gd name="connsiteX106" fmla="*/ 208876 w 331788"/>
              <a:gd name="connsiteY106" fmla="*/ 91579 h 331787"/>
              <a:gd name="connsiteX107" fmla="*/ 179371 w 331788"/>
              <a:gd name="connsiteY107" fmla="*/ 122535 h 331787"/>
              <a:gd name="connsiteX108" fmla="*/ 176806 w 331788"/>
              <a:gd name="connsiteY108" fmla="*/ 122535 h 331787"/>
              <a:gd name="connsiteX109" fmla="*/ 122927 w 331788"/>
              <a:gd name="connsiteY109" fmla="*/ 123825 h 331787"/>
              <a:gd name="connsiteX110" fmla="*/ 85725 w 331788"/>
              <a:gd name="connsiteY110" fmla="*/ 20637 h 331787"/>
              <a:gd name="connsiteX111" fmla="*/ 165260 w 331788"/>
              <a:gd name="connsiteY111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1788" h="331787">
                <a:moveTo>
                  <a:pt x="199497" y="265112"/>
                </a:moveTo>
                <a:cubicBezTo>
                  <a:pt x="203360" y="270241"/>
                  <a:pt x="205935" y="274088"/>
                  <a:pt x="209798" y="279217"/>
                </a:cubicBezTo>
                <a:cubicBezTo>
                  <a:pt x="222674" y="295885"/>
                  <a:pt x="231688" y="307425"/>
                  <a:pt x="238126" y="315118"/>
                </a:cubicBezTo>
                <a:cubicBezTo>
                  <a:pt x="216236" y="325376"/>
                  <a:pt x="191771" y="331787"/>
                  <a:pt x="166018" y="331787"/>
                </a:cubicBezTo>
                <a:cubicBezTo>
                  <a:pt x="150566" y="331787"/>
                  <a:pt x="136402" y="329223"/>
                  <a:pt x="122238" y="325376"/>
                </a:cubicBezTo>
                <a:cubicBezTo>
                  <a:pt x="141553" y="312554"/>
                  <a:pt x="169881" y="293321"/>
                  <a:pt x="199497" y="265112"/>
                </a:cubicBezTo>
                <a:close/>
                <a:moveTo>
                  <a:pt x="190500" y="228600"/>
                </a:moveTo>
                <a:cubicBezTo>
                  <a:pt x="194163" y="228600"/>
                  <a:pt x="197827" y="228600"/>
                  <a:pt x="201490" y="228600"/>
                </a:cubicBezTo>
                <a:cubicBezTo>
                  <a:pt x="202712" y="231198"/>
                  <a:pt x="203933" y="233796"/>
                  <a:pt x="206375" y="236394"/>
                </a:cubicBezTo>
                <a:cubicBezTo>
                  <a:pt x="203933" y="237693"/>
                  <a:pt x="201490" y="240290"/>
                  <a:pt x="200269" y="242888"/>
                </a:cubicBezTo>
                <a:cubicBezTo>
                  <a:pt x="196606" y="237693"/>
                  <a:pt x="194163" y="233796"/>
                  <a:pt x="190500" y="228600"/>
                </a:cubicBezTo>
                <a:close/>
                <a:moveTo>
                  <a:pt x="146452" y="228600"/>
                </a:moveTo>
                <a:cubicBezTo>
                  <a:pt x="152930" y="228600"/>
                  <a:pt x="159408" y="229897"/>
                  <a:pt x="164590" y="229897"/>
                </a:cubicBezTo>
                <a:cubicBezTo>
                  <a:pt x="164590" y="229897"/>
                  <a:pt x="164590" y="229897"/>
                  <a:pt x="165885" y="229897"/>
                </a:cubicBezTo>
                <a:cubicBezTo>
                  <a:pt x="168477" y="229897"/>
                  <a:pt x="171068" y="229897"/>
                  <a:pt x="173659" y="229897"/>
                </a:cubicBezTo>
                <a:cubicBezTo>
                  <a:pt x="178841" y="237678"/>
                  <a:pt x="185319" y="245459"/>
                  <a:pt x="190501" y="253240"/>
                </a:cubicBezTo>
                <a:cubicBezTo>
                  <a:pt x="156817" y="286958"/>
                  <a:pt x="123132" y="309004"/>
                  <a:pt x="103699" y="320675"/>
                </a:cubicBezTo>
                <a:cubicBezTo>
                  <a:pt x="94630" y="316785"/>
                  <a:pt x="85561" y="311597"/>
                  <a:pt x="77788" y="306410"/>
                </a:cubicBezTo>
                <a:cubicBezTo>
                  <a:pt x="84266" y="293442"/>
                  <a:pt x="97221" y="271396"/>
                  <a:pt x="112768" y="244162"/>
                </a:cubicBezTo>
                <a:cubicBezTo>
                  <a:pt x="115359" y="245459"/>
                  <a:pt x="117950" y="245459"/>
                  <a:pt x="121837" y="245459"/>
                </a:cubicBezTo>
                <a:cubicBezTo>
                  <a:pt x="132201" y="245459"/>
                  <a:pt x="142566" y="238975"/>
                  <a:pt x="146452" y="228600"/>
                </a:cubicBezTo>
                <a:close/>
                <a:moveTo>
                  <a:pt x="323851" y="217487"/>
                </a:moveTo>
                <a:cubicBezTo>
                  <a:pt x="310830" y="256268"/>
                  <a:pt x="284788" y="287292"/>
                  <a:pt x="249631" y="307975"/>
                </a:cubicBezTo>
                <a:cubicBezTo>
                  <a:pt x="240516" y="295048"/>
                  <a:pt x="224890" y="275658"/>
                  <a:pt x="207963" y="253682"/>
                </a:cubicBezTo>
                <a:cubicBezTo>
                  <a:pt x="211869" y="249804"/>
                  <a:pt x="214474" y="247219"/>
                  <a:pt x="218380" y="243341"/>
                </a:cubicBezTo>
                <a:cubicBezTo>
                  <a:pt x="220984" y="244634"/>
                  <a:pt x="223588" y="244634"/>
                  <a:pt x="227495" y="244634"/>
                </a:cubicBezTo>
                <a:cubicBezTo>
                  <a:pt x="239214" y="244634"/>
                  <a:pt x="250933" y="236878"/>
                  <a:pt x="253537" y="225243"/>
                </a:cubicBezTo>
                <a:cubicBezTo>
                  <a:pt x="280881" y="222658"/>
                  <a:pt x="304319" y="220073"/>
                  <a:pt x="323851" y="217487"/>
                </a:cubicBezTo>
                <a:close/>
                <a:moveTo>
                  <a:pt x="3175" y="196850"/>
                </a:moveTo>
                <a:cubicBezTo>
                  <a:pt x="23562" y="204666"/>
                  <a:pt x="55417" y="215086"/>
                  <a:pt x="93642" y="222902"/>
                </a:cubicBezTo>
                <a:cubicBezTo>
                  <a:pt x="94916" y="228112"/>
                  <a:pt x="96190" y="232019"/>
                  <a:pt x="100013" y="235927"/>
                </a:cubicBezTo>
                <a:cubicBezTo>
                  <a:pt x="84723" y="261978"/>
                  <a:pt x="71981" y="284122"/>
                  <a:pt x="65610" y="298450"/>
                </a:cubicBezTo>
                <a:cubicBezTo>
                  <a:pt x="33755" y="273702"/>
                  <a:pt x="10820" y="237230"/>
                  <a:pt x="3175" y="196850"/>
                </a:cubicBezTo>
                <a:close/>
                <a:moveTo>
                  <a:pt x="146517" y="192087"/>
                </a:moveTo>
                <a:cubicBezTo>
                  <a:pt x="151747" y="200025"/>
                  <a:pt x="156976" y="207963"/>
                  <a:pt x="163513" y="215900"/>
                </a:cubicBezTo>
                <a:cubicBezTo>
                  <a:pt x="158284" y="215900"/>
                  <a:pt x="153054" y="214577"/>
                  <a:pt x="147825" y="214577"/>
                </a:cubicBezTo>
                <a:cubicBezTo>
                  <a:pt x="147825" y="209286"/>
                  <a:pt x="145210" y="203994"/>
                  <a:pt x="141288" y="200025"/>
                </a:cubicBezTo>
                <a:cubicBezTo>
                  <a:pt x="142595" y="197379"/>
                  <a:pt x="145210" y="194733"/>
                  <a:pt x="146517" y="192087"/>
                </a:cubicBezTo>
                <a:close/>
                <a:moveTo>
                  <a:pt x="277877" y="160337"/>
                </a:moveTo>
                <a:cubicBezTo>
                  <a:pt x="290894" y="175968"/>
                  <a:pt x="302610" y="190296"/>
                  <a:pt x="314326" y="204624"/>
                </a:cubicBezTo>
                <a:cubicBezTo>
                  <a:pt x="297403" y="205927"/>
                  <a:pt x="276575" y="208532"/>
                  <a:pt x="253143" y="211137"/>
                </a:cubicBezTo>
                <a:cubicBezTo>
                  <a:pt x="251842" y="207230"/>
                  <a:pt x="251842" y="204624"/>
                  <a:pt x="249238" y="203322"/>
                </a:cubicBezTo>
                <a:cubicBezTo>
                  <a:pt x="259652" y="188994"/>
                  <a:pt x="270066" y="174665"/>
                  <a:pt x="277877" y="160337"/>
                </a:cubicBezTo>
                <a:close/>
                <a:moveTo>
                  <a:pt x="290513" y="153987"/>
                </a:moveTo>
                <a:cubicBezTo>
                  <a:pt x="306490" y="159216"/>
                  <a:pt x="321136" y="163139"/>
                  <a:pt x="331788" y="167061"/>
                </a:cubicBezTo>
                <a:cubicBezTo>
                  <a:pt x="331788" y="178827"/>
                  <a:pt x="330457" y="187978"/>
                  <a:pt x="329125" y="198437"/>
                </a:cubicBezTo>
                <a:cubicBezTo>
                  <a:pt x="317142" y="185364"/>
                  <a:pt x="303828" y="170983"/>
                  <a:pt x="290513" y="153987"/>
                </a:cubicBezTo>
                <a:close/>
                <a:moveTo>
                  <a:pt x="113341" y="139700"/>
                </a:moveTo>
                <a:cubicBezTo>
                  <a:pt x="118493" y="150004"/>
                  <a:pt x="124933" y="160307"/>
                  <a:pt x="130085" y="169324"/>
                </a:cubicBezTo>
                <a:cubicBezTo>
                  <a:pt x="132661" y="171900"/>
                  <a:pt x="135237" y="175764"/>
                  <a:pt x="136525" y="178340"/>
                </a:cubicBezTo>
                <a:cubicBezTo>
                  <a:pt x="133949" y="183492"/>
                  <a:pt x="131373" y="187356"/>
                  <a:pt x="128797" y="191219"/>
                </a:cubicBezTo>
                <a:cubicBezTo>
                  <a:pt x="126221" y="189932"/>
                  <a:pt x="123645" y="189932"/>
                  <a:pt x="121069" y="189932"/>
                </a:cubicBezTo>
                <a:cubicBezTo>
                  <a:pt x="109478" y="189932"/>
                  <a:pt x="99174" y="197659"/>
                  <a:pt x="95310" y="207963"/>
                </a:cubicBezTo>
                <a:cubicBezTo>
                  <a:pt x="52807" y="200235"/>
                  <a:pt x="19320" y="187356"/>
                  <a:pt x="1288" y="179628"/>
                </a:cubicBezTo>
                <a:cubicBezTo>
                  <a:pt x="0" y="174476"/>
                  <a:pt x="0" y="170612"/>
                  <a:pt x="0" y="165460"/>
                </a:cubicBezTo>
                <a:cubicBezTo>
                  <a:pt x="0" y="160307"/>
                  <a:pt x="0" y="156444"/>
                  <a:pt x="1288" y="151292"/>
                </a:cubicBezTo>
                <a:cubicBezTo>
                  <a:pt x="23183" y="147428"/>
                  <a:pt x="64399" y="142276"/>
                  <a:pt x="113341" y="139700"/>
                </a:cubicBezTo>
                <a:close/>
                <a:moveTo>
                  <a:pt x="186315" y="138112"/>
                </a:moveTo>
                <a:cubicBezTo>
                  <a:pt x="215774" y="139408"/>
                  <a:pt x="243952" y="143298"/>
                  <a:pt x="268288" y="149780"/>
                </a:cubicBezTo>
                <a:cubicBezTo>
                  <a:pt x="259322" y="164042"/>
                  <a:pt x="249076" y="179599"/>
                  <a:pt x="238829" y="193860"/>
                </a:cubicBezTo>
                <a:cubicBezTo>
                  <a:pt x="234986" y="192564"/>
                  <a:pt x="231144" y="191267"/>
                  <a:pt x="227301" y="191267"/>
                </a:cubicBezTo>
                <a:cubicBezTo>
                  <a:pt x="213212" y="191267"/>
                  <a:pt x="201685" y="201639"/>
                  <a:pt x="200404" y="214604"/>
                </a:cubicBezTo>
                <a:cubicBezTo>
                  <a:pt x="194000" y="214604"/>
                  <a:pt x="186315" y="214604"/>
                  <a:pt x="179911" y="215900"/>
                </a:cubicBezTo>
                <a:cubicBezTo>
                  <a:pt x="170945" y="202936"/>
                  <a:pt x="163260" y="191267"/>
                  <a:pt x="155575" y="179599"/>
                </a:cubicBezTo>
                <a:cubicBezTo>
                  <a:pt x="160698" y="171820"/>
                  <a:pt x="167102" y="162745"/>
                  <a:pt x="173507" y="154966"/>
                </a:cubicBezTo>
                <a:cubicBezTo>
                  <a:pt x="177349" y="148483"/>
                  <a:pt x="182472" y="143298"/>
                  <a:pt x="186315" y="138112"/>
                </a:cubicBezTo>
                <a:close/>
                <a:moveTo>
                  <a:pt x="168276" y="138112"/>
                </a:moveTo>
                <a:cubicBezTo>
                  <a:pt x="165630" y="140597"/>
                  <a:pt x="164307" y="143081"/>
                  <a:pt x="161661" y="145566"/>
                </a:cubicBezTo>
                <a:cubicBezTo>
                  <a:pt x="156370" y="153020"/>
                  <a:pt x="151078" y="159232"/>
                  <a:pt x="145786" y="166687"/>
                </a:cubicBezTo>
                <a:cubicBezTo>
                  <a:pt x="144463" y="165445"/>
                  <a:pt x="143140" y="162960"/>
                  <a:pt x="141817" y="161718"/>
                </a:cubicBezTo>
                <a:cubicBezTo>
                  <a:pt x="137849" y="154263"/>
                  <a:pt x="132557" y="146808"/>
                  <a:pt x="128588" y="139354"/>
                </a:cubicBezTo>
                <a:cubicBezTo>
                  <a:pt x="141817" y="139354"/>
                  <a:pt x="155047" y="138112"/>
                  <a:pt x="168276" y="138112"/>
                </a:cubicBezTo>
                <a:close/>
                <a:moveTo>
                  <a:pt x="220028" y="103187"/>
                </a:moveTo>
                <a:cubicBezTo>
                  <a:pt x="223838" y="104486"/>
                  <a:pt x="227648" y="105784"/>
                  <a:pt x="232728" y="105784"/>
                </a:cubicBezTo>
                <a:cubicBezTo>
                  <a:pt x="233998" y="105784"/>
                  <a:pt x="236538" y="105784"/>
                  <a:pt x="237808" y="105784"/>
                </a:cubicBezTo>
                <a:cubicBezTo>
                  <a:pt x="241618" y="109681"/>
                  <a:pt x="244158" y="114877"/>
                  <a:pt x="246698" y="118773"/>
                </a:cubicBezTo>
                <a:cubicBezTo>
                  <a:pt x="249238" y="122670"/>
                  <a:pt x="253048" y="127865"/>
                  <a:pt x="255588" y="131762"/>
                </a:cubicBezTo>
                <a:cubicBezTo>
                  <a:pt x="237808" y="129164"/>
                  <a:pt x="218758" y="126566"/>
                  <a:pt x="198438" y="125267"/>
                </a:cubicBezTo>
                <a:cubicBezTo>
                  <a:pt x="206058" y="117474"/>
                  <a:pt x="213678" y="109681"/>
                  <a:pt x="220028" y="103187"/>
                </a:cubicBezTo>
                <a:close/>
                <a:moveTo>
                  <a:pt x="317236" y="98425"/>
                </a:moveTo>
                <a:cubicBezTo>
                  <a:pt x="325173" y="115539"/>
                  <a:pt x="329142" y="133969"/>
                  <a:pt x="331788" y="152400"/>
                </a:cubicBezTo>
                <a:cubicBezTo>
                  <a:pt x="319882" y="148450"/>
                  <a:pt x="306652" y="144501"/>
                  <a:pt x="292100" y="140552"/>
                </a:cubicBezTo>
                <a:cubicBezTo>
                  <a:pt x="301361" y="124754"/>
                  <a:pt x="310621" y="111589"/>
                  <a:pt x="317236" y="98425"/>
                </a:cubicBezTo>
                <a:close/>
                <a:moveTo>
                  <a:pt x="286068" y="52387"/>
                </a:moveTo>
                <a:cubicBezTo>
                  <a:pt x="295205" y="61448"/>
                  <a:pt x="303037" y="71803"/>
                  <a:pt x="309563" y="84748"/>
                </a:cubicBezTo>
                <a:cubicBezTo>
                  <a:pt x="301731" y="98986"/>
                  <a:pt x="289984" y="117108"/>
                  <a:pt x="278236" y="136525"/>
                </a:cubicBezTo>
                <a:cubicBezTo>
                  <a:pt x="278236" y="136525"/>
                  <a:pt x="276931" y="136525"/>
                  <a:pt x="276931" y="136525"/>
                </a:cubicBezTo>
                <a:cubicBezTo>
                  <a:pt x="270404" y="127464"/>
                  <a:pt x="265183" y="119697"/>
                  <a:pt x="258657" y="110636"/>
                </a:cubicBezTo>
                <a:cubicBezTo>
                  <a:pt x="256046" y="106753"/>
                  <a:pt x="253436" y="102870"/>
                  <a:pt x="250825" y="98986"/>
                </a:cubicBezTo>
                <a:cubicBezTo>
                  <a:pt x="256046" y="93809"/>
                  <a:pt x="259962" y="86042"/>
                  <a:pt x="259962" y="78275"/>
                </a:cubicBezTo>
                <a:cubicBezTo>
                  <a:pt x="259962" y="75687"/>
                  <a:pt x="259962" y="73098"/>
                  <a:pt x="258657" y="70509"/>
                </a:cubicBezTo>
                <a:cubicBezTo>
                  <a:pt x="269099" y="62742"/>
                  <a:pt x="278236" y="57564"/>
                  <a:pt x="286068" y="52387"/>
                </a:cubicBezTo>
                <a:close/>
                <a:moveTo>
                  <a:pt x="73025" y="28575"/>
                </a:moveTo>
                <a:cubicBezTo>
                  <a:pt x="79493" y="54655"/>
                  <a:pt x="92428" y="92472"/>
                  <a:pt x="107950" y="126377"/>
                </a:cubicBezTo>
                <a:cubicBezTo>
                  <a:pt x="63970" y="128985"/>
                  <a:pt x="25165" y="134201"/>
                  <a:pt x="3175" y="138113"/>
                </a:cubicBezTo>
                <a:cubicBezTo>
                  <a:pt x="10936" y="92472"/>
                  <a:pt x="36806" y="53351"/>
                  <a:pt x="73025" y="28575"/>
                </a:cubicBezTo>
                <a:close/>
                <a:moveTo>
                  <a:pt x="203200" y="4762"/>
                </a:moveTo>
                <a:cubicBezTo>
                  <a:pt x="230476" y="11151"/>
                  <a:pt x="255155" y="23928"/>
                  <a:pt x="274638" y="41817"/>
                </a:cubicBezTo>
                <a:cubicBezTo>
                  <a:pt x="268144" y="45650"/>
                  <a:pt x="260350" y="52039"/>
                  <a:pt x="251258" y="57150"/>
                </a:cubicBezTo>
                <a:cubicBezTo>
                  <a:pt x="246063" y="53316"/>
                  <a:pt x="239568" y="50761"/>
                  <a:pt x="233074" y="50761"/>
                </a:cubicBezTo>
                <a:cubicBezTo>
                  <a:pt x="230476" y="50761"/>
                  <a:pt x="227879" y="50761"/>
                  <a:pt x="225281" y="52039"/>
                </a:cubicBezTo>
                <a:cubicBezTo>
                  <a:pt x="216189" y="34150"/>
                  <a:pt x="208395" y="17539"/>
                  <a:pt x="203200" y="4762"/>
                </a:cubicBezTo>
                <a:close/>
                <a:moveTo>
                  <a:pt x="165260" y="0"/>
                </a:moveTo>
                <a:cubicBezTo>
                  <a:pt x="172957" y="0"/>
                  <a:pt x="179371" y="0"/>
                  <a:pt x="185786" y="1290"/>
                </a:cubicBezTo>
                <a:cubicBezTo>
                  <a:pt x="192200" y="15478"/>
                  <a:pt x="199897" y="36115"/>
                  <a:pt x="212725" y="59333"/>
                </a:cubicBezTo>
                <a:cubicBezTo>
                  <a:pt x="207594" y="63202"/>
                  <a:pt x="205028" y="69651"/>
                  <a:pt x="205028" y="77390"/>
                </a:cubicBezTo>
                <a:cubicBezTo>
                  <a:pt x="205028" y="82550"/>
                  <a:pt x="206311" y="87709"/>
                  <a:pt x="208876" y="91579"/>
                </a:cubicBezTo>
                <a:cubicBezTo>
                  <a:pt x="198614" y="100608"/>
                  <a:pt x="188351" y="110926"/>
                  <a:pt x="179371" y="122535"/>
                </a:cubicBezTo>
                <a:cubicBezTo>
                  <a:pt x="178089" y="122535"/>
                  <a:pt x="178089" y="122535"/>
                  <a:pt x="176806" y="122535"/>
                </a:cubicBezTo>
                <a:cubicBezTo>
                  <a:pt x="158846" y="122535"/>
                  <a:pt x="139604" y="123825"/>
                  <a:pt x="122927" y="123825"/>
                </a:cubicBezTo>
                <a:cubicBezTo>
                  <a:pt x="104967" y="87709"/>
                  <a:pt x="92139" y="45144"/>
                  <a:pt x="85725" y="20637"/>
                </a:cubicBezTo>
                <a:cubicBezTo>
                  <a:pt x="108816" y="7739"/>
                  <a:pt x="135755" y="0"/>
                  <a:pt x="165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B9D211C7-E704-9DA5-D78B-589C37F3FEFF}"/>
              </a:ext>
            </a:extLst>
          </p:cNvPr>
          <p:cNvSpPr/>
          <p:nvPr/>
        </p:nvSpPr>
        <p:spPr>
          <a:xfrm>
            <a:off x="9143510" y="1503147"/>
            <a:ext cx="2173778" cy="985795"/>
          </a:xfrm>
          <a:custGeom>
            <a:avLst/>
            <a:gdLst>
              <a:gd name="connsiteX0" fmla="*/ 419919 w 2519464"/>
              <a:gd name="connsiteY0" fmla="*/ 0 h 1142561"/>
              <a:gd name="connsiteX1" fmla="*/ 2099545 w 2519464"/>
              <a:gd name="connsiteY1" fmla="*/ 0 h 1142561"/>
              <a:gd name="connsiteX2" fmla="*/ 2519464 w 2519464"/>
              <a:gd name="connsiteY2" fmla="*/ 419919 h 1142561"/>
              <a:gd name="connsiteX3" fmla="*/ 2519464 w 2519464"/>
              <a:gd name="connsiteY3" fmla="*/ 1142561 h 1142561"/>
              <a:gd name="connsiteX4" fmla="*/ 0 w 2519464"/>
              <a:gd name="connsiteY4" fmla="*/ 1142561 h 1142561"/>
              <a:gd name="connsiteX5" fmla="*/ 0 w 2519464"/>
              <a:gd name="connsiteY5" fmla="*/ 419919 h 1142561"/>
              <a:gd name="connsiteX6" fmla="*/ 419919 w 2519464"/>
              <a:gd name="connsiteY6" fmla="*/ 0 h 1142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9464" h="1142561">
                <a:moveTo>
                  <a:pt x="419919" y="0"/>
                </a:moveTo>
                <a:lnTo>
                  <a:pt x="2099545" y="0"/>
                </a:lnTo>
                <a:cubicBezTo>
                  <a:pt x="2331460" y="0"/>
                  <a:pt x="2519464" y="188004"/>
                  <a:pt x="2519464" y="419919"/>
                </a:cubicBezTo>
                <a:lnTo>
                  <a:pt x="2519464" y="1142561"/>
                </a:lnTo>
                <a:lnTo>
                  <a:pt x="0" y="1142561"/>
                </a:lnTo>
                <a:lnTo>
                  <a:pt x="0" y="419919"/>
                </a:lnTo>
                <a:cubicBezTo>
                  <a:pt x="0" y="188004"/>
                  <a:pt x="188004" y="0"/>
                  <a:pt x="419919" y="0"/>
                </a:cubicBezTo>
                <a:close/>
              </a:path>
            </a:pathLst>
          </a:custGeom>
          <a:gradFill flip="none" rotWithShape="1">
            <a:gsLst>
              <a:gs pos="0">
                <a:srgbClr val="1F8AE1"/>
              </a:gs>
              <a:gs pos="97248">
                <a:srgbClr val="284BDC"/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椭圆 32">
            <a:extLst>
              <a:ext uri="{FF2B5EF4-FFF2-40B4-BE49-F238E27FC236}">
                <a16:creationId xmlns:a16="http://schemas.microsoft.com/office/drawing/2014/main" id="{8D3B8315-5C6D-D733-AB98-8759027311A3}"/>
              </a:ext>
            </a:extLst>
          </p:cNvPr>
          <p:cNvSpPr/>
          <p:nvPr/>
        </p:nvSpPr>
        <p:spPr>
          <a:xfrm>
            <a:off x="9925039" y="1693898"/>
            <a:ext cx="610717" cy="621079"/>
          </a:xfrm>
          <a:custGeom>
            <a:avLst/>
            <a:gdLst>
              <a:gd name="connsiteX0" fmla="*/ 78191 w 326253"/>
              <a:gd name="connsiteY0" fmla="*/ 141987 h 331788"/>
              <a:gd name="connsiteX1" fmla="*/ 93695 w 326253"/>
              <a:gd name="connsiteY1" fmla="*/ 171683 h 331788"/>
              <a:gd name="connsiteX2" fmla="*/ 80775 w 326253"/>
              <a:gd name="connsiteY2" fmla="*/ 215583 h 331788"/>
              <a:gd name="connsiteX3" fmla="*/ 159586 w 326253"/>
              <a:gd name="connsiteY3" fmla="*/ 183304 h 331788"/>
              <a:gd name="connsiteX4" fmla="*/ 172506 w 326253"/>
              <a:gd name="connsiteY4" fmla="*/ 171683 h 331788"/>
              <a:gd name="connsiteX5" fmla="*/ 194470 w 326253"/>
              <a:gd name="connsiteY5" fmla="*/ 192342 h 331788"/>
              <a:gd name="connsiteX6" fmla="*/ 181550 w 326253"/>
              <a:gd name="connsiteY6" fmla="*/ 285306 h 331788"/>
              <a:gd name="connsiteX7" fmla="*/ 181550 w 326253"/>
              <a:gd name="connsiteY7" fmla="*/ 286597 h 331788"/>
              <a:gd name="connsiteX8" fmla="*/ 194470 w 326253"/>
              <a:gd name="connsiteY8" fmla="*/ 304674 h 331788"/>
              <a:gd name="connsiteX9" fmla="*/ 195762 w 326253"/>
              <a:gd name="connsiteY9" fmla="*/ 304674 h 331788"/>
              <a:gd name="connsiteX10" fmla="*/ 209974 w 326253"/>
              <a:gd name="connsiteY10" fmla="*/ 286597 h 331788"/>
              <a:gd name="connsiteX11" fmla="*/ 209974 w 326253"/>
              <a:gd name="connsiteY11" fmla="*/ 285306 h 331788"/>
              <a:gd name="connsiteX12" fmla="*/ 197054 w 326253"/>
              <a:gd name="connsiteY12" fmla="*/ 192342 h 331788"/>
              <a:gd name="connsiteX13" fmla="*/ 217726 w 326253"/>
              <a:gd name="connsiteY13" fmla="*/ 171683 h 331788"/>
              <a:gd name="connsiteX14" fmla="*/ 230646 w 326253"/>
              <a:gd name="connsiteY14" fmla="*/ 183304 h 331788"/>
              <a:gd name="connsiteX15" fmla="*/ 261654 w 326253"/>
              <a:gd name="connsiteY15" fmla="*/ 196216 h 331788"/>
              <a:gd name="connsiteX16" fmla="*/ 308165 w 326253"/>
              <a:gd name="connsiteY16" fmla="*/ 255609 h 331788"/>
              <a:gd name="connsiteX17" fmla="*/ 324961 w 326253"/>
              <a:gd name="connsiteY17" fmla="*/ 295635 h 331788"/>
              <a:gd name="connsiteX18" fmla="*/ 326253 w 326253"/>
              <a:gd name="connsiteY18" fmla="*/ 304674 h 331788"/>
              <a:gd name="connsiteX19" fmla="*/ 321085 w 326253"/>
              <a:gd name="connsiteY19" fmla="*/ 331788 h 331788"/>
              <a:gd name="connsiteX20" fmla="*/ 271990 w 326253"/>
              <a:gd name="connsiteY20" fmla="*/ 331788 h 331788"/>
              <a:gd name="connsiteX21" fmla="*/ 279742 w 326253"/>
              <a:gd name="connsiteY21" fmla="*/ 304674 h 331788"/>
              <a:gd name="connsiteX22" fmla="*/ 268114 w 326253"/>
              <a:gd name="connsiteY22" fmla="*/ 278850 h 331788"/>
              <a:gd name="connsiteX23" fmla="*/ 268114 w 326253"/>
              <a:gd name="connsiteY23" fmla="*/ 331788 h 331788"/>
              <a:gd name="connsiteX24" fmla="*/ 122119 w 326253"/>
              <a:gd name="connsiteY24" fmla="*/ 331788 h 331788"/>
              <a:gd name="connsiteX25" fmla="*/ 122119 w 326253"/>
              <a:gd name="connsiteY25" fmla="*/ 250445 h 331788"/>
              <a:gd name="connsiteX26" fmla="*/ 56227 w 326253"/>
              <a:gd name="connsiteY26" fmla="*/ 267230 h 331788"/>
              <a:gd name="connsiteX27" fmla="*/ 35555 w 326253"/>
              <a:gd name="connsiteY27" fmla="*/ 256900 h 331788"/>
              <a:gd name="connsiteX28" fmla="*/ 38139 w 326253"/>
              <a:gd name="connsiteY28" fmla="*/ 193633 h 331788"/>
              <a:gd name="connsiteX29" fmla="*/ 49767 w 326253"/>
              <a:gd name="connsiteY29" fmla="*/ 156189 h 331788"/>
              <a:gd name="connsiteX30" fmla="*/ 78191 w 326253"/>
              <a:gd name="connsiteY30" fmla="*/ 141987 h 331788"/>
              <a:gd name="connsiteX31" fmla="*/ 99575 w 326253"/>
              <a:gd name="connsiteY31" fmla="*/ 82184 h 331788"/>
              <a:gd name="connsiteX32" fmla="*/ 116954 w 326253"/>
              <a:gd name="connsiteY32" fmla="*/ 90732 h 331788"/>
              <a:gd name="connsiteX33" fmla="*/ 116954 w 326253"/>
              <a:gd name="connsiteY33" fmla="*/ 95617 h 331788"/>
              <a:gd name="connsiteX34" fmla="*/ 114281 w 326253"/>
              <a:gd name="connsiteY34" fmla="*/ 96838 h 331788"/>
              <a:gd name="connsiteX35" fmla="*/ 112944 w 326253"/>
              <a:gd name="connsiteY35" fmla="*/ 96838 h 331788"/>
              <a:gd name="connsiteX36" fmla="*/ 95565 w 326253"/>
              <a:gd name="connsiteY36" fmla="*/ 87069 h 331788"/>
              <a:gd name="connsiteX37" fmla="*/ 94228 w 326253"/>
              <a:gd name="connsiteY37" fmla="*/ 83405 h 331788"/>
              <a:gd name="connsiteX38" fmla="*/ 99575 w 326253"/>
              <a:gd name="connsiteY38" fmla="*/ 82184 h 331788"/>
              <a:gd name="connsiteX39" fmla="*/ 24452 w 326253"/>
              <a:gd name="connsiteY39" fmla="*/ 82184 h 331788"/>
              <a:gd name="connsiteX40" fmla="*/ 29391 w 326253"/>
              <a:gd name="connsiteY40" fmla="*/ 83405 h 331788"/>
              <a:gd name="connsiteX41" fmla="*/ 28157 w 326253"/>
              <a:gd name="connsiteY41" fmla="*/ 87069 h 331788"/>
              <a:gd name="connsiteX42" fmla="*/ 12105 w 326253"/>
              <a:gd name="connsiteY42" fmla="*/ 96838 h 331788"/>
              <a:gd name="connsiteX43" fmla="*/ 10870 w 326253"/>
              <a:gd name="connsiteY43" fmla="*/ 96838 h 331788"/>
              <a:gd name="connsiteX44" fmla="*/ 7166 w 326253"/>
              <a:gd name="connsiteY44" fmla="*/ 95617 h 331788"/>
              <a:gd name="connsiteX45" fmla="*/ 8400 w 326253"/>
              <a:gd name="connsiteY45" fmla="*/ 90732 h 331788"/>
              <a:gd name="connsiteX46" fmla="*/ 24452 w 326253"/>
              <a:gd name="connsiteY46" fmla="*/ 82184 h 331788"/>
              <a:gd name="connsiteX47" fmla="*/ 59100 w 326253"/>
              <a:gd name="connsiteY47" fmla="*/ 61913 h 331788"/>
              <a:gd name="connsiteX48" fmla="*/ 57739 w 326253"/>
              <a:gd name="connsiteY48" fmla="*/ 63274 h 331788"/>
              <a:gd name="connsiteX49" fmla="*/ 56378 w 326253"/>
              <a:gd name="connsiteY49" fmla="*/ 64635 h 331788"/>
              <a:gd name="connsiteX50" fmla="*/ 61821 w 326253"/>
              <a:gd name="connsiteY50" fmla="*/ 90488 h 331788"/>
              <a:gd name="connsiteX51" fmla="*/ 65903 w 326253"/>
              <a:gd name="connsiteY51" fmla="*/ 64635 h 331788"/>
              <a:gd name="connsiteX52" fmla="*/ 65903 w 326253"/>
              <a:gd name="connsiteY52" fmla="*/ 63274 h 331788"/>
              <a:gd name="connsiteX53" fmla="*/ 64543 w 326253"/>
              <a:gd name="connsiteY53" fmla="*/ 61913 h 331788"/>
              <a:gd name="connsiteX54" fmla="*/ 63182 w 326253"/>
              <a:gd name="connsiteY54" fmla="*/ 63274 h 331788"/>
              <a:gd name="connsiteX55" fmla="*/ 61821 w 326253"/>
              <a:gd name="connsiteY55" fmla="*/ 63274 h 331788"/>
              <a:gd name="connsiteX56" fmla="*/ 60460 w 326253"/>
              <a:gd name="connsiteY56" fmla="*/ 63274 h 331788"/>
              <a:gd name="connsiteX57" fmla="*/ 59100 w 326253"/>
              <a:gd name="connsiteY57" fmla="*/ 61913 h 331788"/>
              <a:gd name="connsiteX58" fmla="*/ 121089 w 326253"/>
              <a:gd name="connsiteY58" fmla="*/ 49213 h 331788"/>
              <a:gd name="connsiteX59" fmla="*/ 124944 w 326253"/>
              <a:gd name="connsiteY59" fmla="*/ 53381 h 331788"/>
              <a:gd name="connsiteX60" fmla="*/ 122374 w 326253"/>
              <a:gd name="connsiteY60" fmla="*/ 57548 h 331788"/>
              <a:gd name="connsiteX61" fmla="*/ 104382 w 326253"/>
              <a:gd name="connsiteY61" fmla="*/ 60326 h 331788"/>
              <a:gd name="connsiteX62" fmla="*/ 103097 w 326253"/>
              <a:gd name="connsiteY62" fmla="*/ 60326 h 331788"/>
              <a:gd name="connsiteX63" fmla="*/ 100526 w 326253"/>
              <a:gd name="connsiteY63" fmla="*/ 57548 h 331788"/>
              <a:gd name="connsiteX64" fmla="*/ 103097 w 326253"/>
              <a:gd name="connsiteY64" fmla="*/ 53381 h 331788"/>
              <a:gd name="connsiteX65" fmla="*/ 121089 w 326253"/>
              <a:gd name="connsiteY65" fmla="*/ 49213 h 331788"/>
              <a:gd name="connsiteX66" fmla="*/ 4308 w 326253"/>
              <a:gd name="connsiteY66" fmla="*/ 49213 h 331788"/>
              <a:gd name="connsiteX67" fmla="*/ 22088 w 326253"/>
              <a:gd name="connsiteY67" fmla="*/ 53381 h 331788"/>
              <a:gd name="connsiteX68" fmla="*/ 24628 w 326253"/>
              <a:gd name="connsiteY68" fmla="*/ 57548 h 331788"/>
              <a:gd name="connsiteX69" fmla="*/ 22088 w 326253"/>
              <a:gd name="connsiteY69" fmla="*/ 60326 h 331788"/>
              <a:gd name="connsiteX70" fmla="*/ 20818 w 326253"/>
              <a:gd name="connsiteY70" fmla="*/ 60326 h 331788"/>
              <a:gd name="connsiteX71" fmla="*/ 3038 w 326253"/>
              <a:gd name="connsiteY71" fmla="*/ 57548 h 331788"/>
              <a:gd name="connsiteX72" fmla="*/ 498 w 326253"/>
              <a:gd name="connsiteY72" fmla="*/ 53381 h 331788"/>
              <a:gd name="connsiteX73" fmla="*/ 4308 w 326253"/>
              <a:gd name="connsiteY73" fmla="*/ 49213 h 331788"/>
              <a:gd name="connsiteX74" fmla="*/ 62728 w 326253"/>
              <a:gd name="connsiteY74" fmla="*/ 41275 h 331788"/>
              <a:gd name="connsiteX75" fmla="*/ 40503 w 326253"/>
              <a:gd name="connsiteY75" fmla="*/ 60552 h 331788"/>
              <a:gd name="connsiteX76" fmla="*/ 47040 w 326253"/>
              <a:gd name="connsiteY76" fmla="*/ 78544 h 331788"/>
              <a:gd name="connsiteX77" fmla="*/ 54884 w 326253"/>
              <a:gd name="connsiteY77" fmla="*/ 95250 h 331788"/>
              <a:gd name="connsiteX78" fmla="*/ 58806 w 326253"/>
              <a:gd name="connsiteY78" fmla="*/ 95250 h 331788"/>
              <a:gd name="connsiteX79" fmla="*/ 53577 w 326253"/>
              <a:gd name="connsiteY79" fmla="*/ 65692 h 331788"/>
              <a:gd name="connsiteX80" fmla="*/ 54884 w 326253"/>
              <a:gd name="connsiteY80" fmla="*/ 60552 h 331788"/>
              <a:gd name="connsiteX81" fmla="*/ 60114 w 326253"/>
              <a:gd name="connsiteY81" fmla="*/ 59267 h 331788"/>
              <a:gd name="connsiteX82" fmla="*/ 62728 w 326253"/>
              <a:gd name="connsiteY82" fmla="*/ 59267 h 331788"/>
              <a:gd name="connsiteX83" fmla="*/ 65343 w 326253"/>
              <a:gd name="connsiteY83" fmla="*/ 59267 h 331788"/>
              <a:gd name="connsiteX84" fmla="*/ 70572 w 326253"/>
              <a:gd name="connsiteY84" fmla="*/ 60552 h 331788"/>
              <a:gd name="connsiteX85" fmla="*/ 71880 w 326253"/>
              <a:gd name="connsiteY85" fmla="*/ 65692 h 331788"/>
              <a:gd name="connsiteX86" fmla="*/ 66650 w 326253"/>
              <a:gd name="connsiteY86" fmla="*/ 95250 h 331788"/>
              <a:gd name="connsiteX87" fmla="*/ 69265 w 326253"/>
              <a:gd name="connsiteY87" fmla="*/ 95250 h 331788"/>
              <a:gd name="connsiteX88" fmla="*/ 77109 w 326253"/>
              <a:gd name="connsiteY88" fmla="*/ 78544 h 331788"/>
              <a:gd name="connsiteX89" fmla="*/ 84953 w 326253"/>
              <a:gd name="connsiteY89" fmla="*/ 60552 h 331788"/>
              <a:gd name="connsiteX90" fmla="*/ 62728 w 326253"/>
              <a:gd name="connsiteY90" fmla="*/ 41275 h 331788"/>
              <a:gd name="connsiteX91" fmla="*/ 62728 w 326253"/>
              <a:gd name="connsiteY91" fmla="*/ 33338 h 331788"/>
              <a:gd name="connsiteX92" fmla="*/ 91303 w 326253"/>
              <a:gd name="connsiteY92" fmla="*/ 60395 h 331788"/>
              <a:gd name="connsiteX93" fmla="*/ 83510 w 326253"/>
              <a:gd name="connsiteY93" fmla="*/ 82298 h 331788"/>
              <a:gd name="connsiteX94" fmla="*/ 77016 w 326253"/>
              <a:gd name="connsiteY94" fmla="*/ 99047 h 331788"/>
              <a:gd name="connsiteX95" fmla="*/ 75717 w 326253"/>
              <a:gd name="connsiteY95" fmla="*/ 111931 h 331788"/>
              <a:gd name="connsiteX96" fmla="*/ 73119 w 326253"/>
              <a:gd name="connsiteY96" fmla="*/ 115796 h 331788"/>
              <a:gd name="connsiteX97" fmla="*/ 70521 w 326253"/>
              <a:gd name="connsiteY97" fmla="*/ 115796 h 331788"/>
              <a:gd name="connsiteX98" fmla="*/ 62728 w 326253"/>
              <a:gd name="connsiteY98" fmla="*/ 122238 h 331788"/>
              <a:gd name="connsiteX99" fmla="*/ 54935 w 326253"/>
              <a:gd name="connsiteY99" fmla="*/ 115796 h 331788"/>
              <a:gd name="connsiteX100" fmla="*/ 52337 w 326253"/>
              <a:gd name="connsiteY100" fmla="*/ 115796 h 331788"/>
              <a:gd name="connsiteX101" fmla="*/ 48441 w 326253"/>
              <a:gd name="connsiteY101" fmla="*/ 111931 h 331788"/>
              <a:gd name="connsiteX102" fmla="*/ 48441 w 326253"/>
              <a:gd name="connsiteY102" fmla="*/ 99047 h 331788"/>
              <a:gd name="connsiteX103" fmla="*/ 41946 w 326253"/>
              <a:gd name="connsiteY103" fmla="*/ 82298 h 331788"/>
              <a:gd name="connsiteX104" fmla="*/ 34153 w 326253"/>
              <a:gd name="connsiteY104" fmla="*/ 60395 h 331788"/>
              <a:gd name="connsiteX105" fmla="*/ 62728 w 326253"/>
              <a:gd name="connsiteY105" fmla="*/ 33338 h 331788"/>
              <a:gd name="connsiteX106" fmla="*/ 195140 w 326253"/>
              <a:gd name="connsiteY106" fmla="*/ 26988 h 331788"/>
              <a:gd name="connsiteX107" fmla="*/ 254816 w 326253"/>
              <a:gd name="connsiteY107" fmla="*/ 86198 h 331788"/>
              <a:gd name="connsiteX108" fmla="*/ 195140 w 326253"/>
              <a:gd name="connsiteY108" fmla="*/ 169863 h 331788"/>
              <a:gd name="connsiteX109" fmla="*/ 134166 w 326253"/>
              <a:gd name="connsiteY109" fmla="*/ 86198 h 331788"/>
              <a:gd name="connsiteX110" fmla="*/ 195140 w 326253"/>
              <a:gd name="connsiteY110" fmla="*/ 26988 h 331788"/>
              <a:gd name="connsiteX111" fmla="*/ 103011 w 326253"/>
              <a:gd name="connsiteY111" fmla="*/ 14288 h 331788"/>
              <a:gd name="connsiteX112" fmla="*/ 104301 w 326253"/>
              <a:gd name="connsiteY112" fmla="*/ 19448 h 331788"/>
              <a:gd name="connsiteX113" fmla="*/ 91403 w 326253"/>
              <a:gd name="connsiteY113" fmla="*/ 33636 h 331788"/>
              <a:gd name="connsiteX114" fmla="*/ 88823 w 326253"/>
              <a:gd name="connsiteY114" fmla="*/ 34926 h 331788"/>
              <a:gd name="connsiteX115" fmla="*/ 87533 w 326253"/>
              <a:gd name="connsiteY115" fmla="*/ 34926 h 331788"/>
              <a:gd name="connsiteX116" fmla="*/ 86243 w 326253"/>
              <a:gd name="connsiteY116" fmla="*/ 29767 h 331788"/>
              <a:gd name="connsiteX117" fmla="*/ 99142 w 326253"/>
              <a:gd name="connsiteY117" fmla="*/ 15578 h 331788"/>
              <a:gd name="connsiteX118" fmla="*/ 103011 w 326253"/>
              <a:gd name="connsiteY118" fmla="*/ 14288 h 331788"/>
              <a:gd name="connsiteX119" fmla="*/ 21136 w 326253"/>
              <a:gd name="connsiteY119" fmla="*/ 14288 h 331788"/>
              <a:gd name="connsiteX120" fmla="*/ 26216 w 326253"/>
              <a:gd name="connsiteY120" fmla="*/ 15578 h 331788"/>
              <a:gd name="connsiteX121" fmla="*/ 37646 w 326253"/>
              <a:gd name="connsiteY121" fmla="*/ 29767 h 331788"/>
              <a:gd name="connsiteX122" fmla="*/ 37646 w 326253"/>
              <a:gd name="connsiteY122" fmla="*/ 34926 h 331788"/>
              <a:gd name="connsiteX123" fmla="*/ 35106 w 326253"/>
              <a:gd name="connsiteY123" fmla="*/ 34926 h 331788"/>
              <a:gd name="connsiteX124" fmla="*/ 32566 w 326253"/>
              <a:gd name="connsiteY124" fmla="*/ 33636 h 331788"/>
              <a:gd name="connsiteX125" fmla="*/ 21136 w 326253"/>
              <a:gd name="connsiteY125" fmla="*/ 19448 h 331788"/>
              <a:gd name="connsiteX126" fmla="*/ 19866 w 326253"/>
              <a:gd name="connsiteY126" fmla="*/ 16868 h 331788"/>
              <a:gd name="connsiteX127" fmla="*/ 21136 w 326253"/>
              <a:gd name="connsiteY127" fmla="*/ 14288 h 331788"/>
              <a:gd name="connsiteX128" fmla="*/ 61935 w 326253"/>
              <a:gd name="connsiteY128" fmla="*/ 0 h 331788"/>
              <a:gd name="connsiteX129" fmla="*/ 65904 w 326253"/>
              <a:gd name="connsiteY129" fmla="*/ 4048 h 331788"/>
              <a:gd name="connsiteX130" fmla="*/ 65904 w 326253"/>
              <a:gd name="connsiteY130" fmla="*/ 22940 h 331788"/>
              <a:gd name="connsiteX131" fmla="*/ 61935 w 326253"/>
              <a:gd name="connsiteY131" fmla="*/ 26988 h 331788"/>
              <a:gd name="connsiteX132" fmla="*/ 59289 w 326253"/>
              <a:gd name="connsiteY132" fmla="*/ 25639 h 331788"/>
              <a:gd name="connsiteX133" fmla="*/ 57966 w 326253"/>
              <a:gd name="connsiteY133" fmla="*/ 22940 h 331788"/>
              <a:gd name="connsiteX134" fmla="*/ 57966 w 326253"/>
              <a:gd name="connsiteY134" fmla="*/ 4048 h 331788"/>
              <a:gd name="connsiteX135" fmla="*/ 61935 w 326253"/>
              <a:gd name="connsiteY135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326253" h="331788">
                <a:moveTo>
                  <a:pt x="78191" y="141987"/>
                </a:moveTo>
                <a:cubicBezTo>
                  <a:pt x="91111" y="145860"/>
                  <a:pt x="97571" y="158772"/>
                  <a:pt x="93695" y="171683"/>
                </a:cubicBezTo>
                <a:cubicBezTo>
                  <a:pt x="88527" y="187177"/>
                  <a:pt x="83359" y="202671"/>
                  <a:pt x="80775" y="215583"/>
                </a:cubicBezTo>
                <a:cubicBezTo>
                  <a:pt x="101447" y="209127"/>
                  <a:pt x="159586" y="183304"/>
                  <a:pt x="159586" y="183304"/>
                </a:cubicBezTo>
                <a:cubicBezTo>
                  <a:pt x="159586" y="183304"/>
                  <a:pt x="159586" y="183304"/>
                  <a:pt x="172506" y="171683"/>
                </a:cubicBezTo>
                <a:cubicBezTo>
                  <a:pt x="172506" y="171683"/>
                  <a:pt x="172506" y="171683"/>
                  <a:pt x="194470" y="192342"/>
                </a:cubicBezTo>
                <a:cubicBezTo>
                  <a:pt x="194470" y="192342"/>
                  <a:pt x="194470" y="192342"/>
                  <a:pt x="181550" y="285306"/>
                </a:cubicBezTo>
                <a:cubicBezTo>
                  <a:pt x="181550" y="285306"/>
                  <a:pt x="181550" y="285306"/>
                  <a:pt x="181550" y="286597"/>
                </a:cubicBezTo>
                <a:cubicBezTo>
                  <a:pt x="181550" y="286597"/>
                  <a:pt x="181550" y="286597"/>
                  <a:pt x="194470" y="304674"/>
                </a:cubicBezTo>
                <a:cubicBezTo>
                  <a:pt x="194470" y="304674"/>
                  <a:pt x="194470" y="304674"/>
                  <a:pt x="195762" y="304674"/>
                </a:cubicBezTo>
                <a:cubicBezTo>
                  <a:pt x="195762" y="304674"/>
                  <a:pt x="195762" y="304674"/>
                  <a:pt x="209974" y="286597"/>
                </a:cubicBezTo>
                <a:cubicBezTo>
                  <a:pt x="209974" y="285306"/>
                  <a:pt x="209974" y="285306"/>
                  <a:pt x="209974" y="285306"/>
                </a:cubicBezTo>
                <a:cubicBezTo>
                  <a:pt x="209974" y="285306"/>
                  <a:pt x="209974" y="285306"/>
                  <a:pt x="197054" y="192342"/>
                </a:cubicBezTo>
                <a:cubicBezTo>
                  <a:pt x="197054" y="192342"/>
                  <a:pt x="197054" y="192342"/>
                  <a:pt x="217726" y="171683"/>
                </a:cubicBezTo>
                <a:cubicBezTo>
                  <a:pt x="217726" y="171683"/>
                  <a:pt x="217726" y="171683"/>
                  <a:pt x="230646" y="183304"/>
                </a:cubicBezTo>
                <a:cubicBezTo>
                  <a:pt x="230646" y="183304"/>
                  <a:pt x="261654" y="196216"/>
                  <a:pt x="261654" y="196216"/>
                </a:cubicBezTo>
                <a:cubicBezTo>
                  <a:pt x="278450" y="205254"/>
                  <a:pt x="293953" y="223330"/>
                  <a:pt x="308165" y="255609"/>
                </a:cubicBezTo>
                <a:cubicBezTo>
                  <a:pt x="318501" y="276268"/>
                  <a:pt x="324961" y="294344"/>
                  <a:pt x="324961" y="295635"/>
                </a:cubicBezTo>
                <a:cubicBezTo>
                  <a:pt x="326253" y="298218"/>
                  <a:pt x="326253" y="300800"/>
                  <a:pt x="326253" y="304674"/>
                </a:cubicBezTo>
                <a:cubicBezTo>
                  <a:pt x="326253" y="305965"/>
                  <a:pt x="324961" y="316294"/>
                  <a:pt x="321085" y="331788"/>
                </a:cubicBezTo>
                <a:cubicBezTo>
                  <a:pt x="321085" y="331788"/>
                  <a:pt x="321085" y="331788"/>
                  <a:pt x="271990" y="331788"/>
                </a:cubicBezTo>
                <a:cubicBezTo>
                  <a:pt x="275866" y="318876"/>
                  <a:pt x="278450" y="309838"/>
                  <a:pt x="279742" y="304674"/>
                </a:cubicBezTo>
                <a:cubicBezTo>
                  <a:pt x="277158" y="299509"/>
                  <a:pt x="273282" y="289180"/>
                  <a:pt x="268114" y="278850"/>
                </a:cubicBezTo>
                <a:cubicBezTo>
                  <a:pt x="268114" y="278850"/>
                  <a:pt x="268114" y="278850"/>
                  <a:pt x="268114" y="331788"/>
                </a:cubicBezTo>
                <a:cubicBezTo>
                  <a:pt x="268114" y="331788"/>
                  <a:pt x="268114" y="331788"/>
                  <a:pt x="122119" y="331788"/>
                </a:cubicBezTo>
                <a:cubicBezTo>
                  <a:pt x="122119" y="331788"/>
                  <a:pt x="122119" y="331788"/>
                  <a:pt x="122119" y="250445"/>
                </a:cubicBezTo>
                <a:cubicBezTo>
                  <a:pt x="94987" y="260774"/>
                  <a:pt x="70439" y="267230"/>
                  <a:pt x="56227" y="267230"/>
                </a:cubicBezTo>
                <a:cubicBezTo>
                  <a:pt x="48475" y="267230"/>
                  <a:pt x="40723" y="263356"/>
                  <a:pt x="35555" y="256900"/>
                </a:cubicBezTo>
                <a:cubicBezTo>
                  <a:pt x="27803" y="245280"/>
                  <a:pt x="27803" y="229786"/>
                  <a:pt x="38139" y="193633"/>
                </a:cubicBezTo>
                <a:cubicBezTo>
                  <a:pt x="43307" y="175557"/>
                  <a:pt x="48475" y="157481"/>
                  <a:pt x="49767" y="156189"/>
                </a:cubicBezTo>
                <a:cubicBezTo>
                  <a:pt x="53643" y="144569"/>
                  <a:pt x="66563" y="138113"/>
                  <a:pt x="78191" y="141987"/>
                </a:cubicBezTo>
                <a:close/>
                <a:moveTo>
                  <a:pt x="99575" y="82184"/>
                </a:moveTo>
                <a:lnTo>
                  <a:pt x="116954" y="90732"/>
                </a:lnTo>
                <a:cubicBezTo>
                  <a:pt x="118291" y="91954"/>
                  <a:pt x="118291" y="93175"/>
                  <a:pt x="116954" y="95617"/>
                </a:cubicBezTo>
                <a:cubicBezTo>
                  <a:pt x="116954" y="96838"/>
                  <a:pt x="115618" y="96838"/>
                  <a:pt x="114281" y="96838"/>
                </a:cubicBezTo>
                <a:cubicBezTo>
                  <a:pt x="114281" y="96838"/>
                  <a:pt x="112944" y="96838"/>
                  <a:pt x="112944" y="96838"/>
                </a:cubicBezTo>
                <a:cubicBezTo>
                  <a:pt x="112944" y="96838"/>
                  <a:pt x="112944" y="96838"/>
                  <a:pt x="95565" y="87069"/>
                </a:cubicBezTo>
                <a:cubicBezTo>
                  <a:pt x="94228" y="87069"/>
                  <a:pt x="92891" y="84627"/>
                  <a:pt x="94228" y="83405"/>
                </a:cubicBezTo>
                <a:cubicBezTo>
                  <a:pt x="95565" y="80963"/>
                  <a:pt x="96902" y="80963"/>
                  <a:pt x="99575" y="82184"/>
                </a:cubicBezTo>
                <a:close/>
                <a:moveTo>
                  <a:pt x="24452" y="82184"/>
                </a:moveTo>
                <a:cubicBezTo>
                  <a:pt x="25687" y="80963"/>
                  <a:pt x="28157" y="80963"/>
                  <a:pt x="29391" y="83405"/>
                </a:cubicBezTo>
                <a:cubicBezTo>
                  <a:pt x="29391" y="84627"/>
                  <a:pt x="29391" y="87069"/>
                  <a:pt x="28157" y="87069"/>
                </a:cubicBezTo>
                <a:cubicBezTo>
                  <a:pt x="28157" y="87069"/>
                  <a:pt x="28157" y="87069"/>
                  <a:pt x="12105" y="96838"/>
                </a:cubicBezTo>
                <a:cubicBezTo>
                  <a:pt x="12105" y="96838"/>
                  <a:pt x="10870" y="96838"/>
                  <a:pt x="10870" y="96838"/>
                </a:cubicBezTo>
                <a:cubicBezTo>
                  <a:pt x="9635" y="96838"/>
                  <a:pt x="8400" y="96838"/>
                  <a:pt x="7166" y="95617"/>
                </a:cubicBezTo>
                <a:cubicBezTo>
                  <a:pt x="7166" y="93175"/>
                  <a:pt x="7166" y="91954"/>
                  <a:pt x="8400" y="90732"/>
                </a:cubicBezTo>
                <a:cubicBezTo>
                  <a:pt x="8400" y="90732"/>
                  <a:pt x="8400" y="90732"/>
                  <a:pt x="24452" y="82184"/>
                </a:cubicBezTo>
                <a:close/>
                <a:moveTo>
                  <a:pt x="59100" y="61913"/>
                </a:moveTo>
                <a:cubicBezTo>
                  <a:pt x="59100" y="61913"/>
                  <a:pt x="57739" y="61913"/>
                  <a:pt x="57739" y="63274"/>
                </a:cubicBezTo>
                <a:cubicBezTo>
                  <a:pt x="57739" y="63274"/>
                  <a:pt x="56378" y="63274"/>
                  <a:pt x="56378" y="64635"/>
                </a:cubicBezTo>
                <a:cubicBezTo>
                  <a:pt x="56378" y="64635"/>
                  <a:pt x="56378" y="64635"/>
                  <a:pt x="61821" y="90488"/>
                </a:cubicBezTo>
                <a:lnTo>
                  <a:pt x="65903" y="64635"/>
                </a:lnTo>
                <a:cubicBezTo>
                  <a:pt x="65903" y="63274"/>
                  <a:pt x="65903" y="63274"/>
                  <a:pt x="65903" y="63274"/>
                </a:cubicBezTo>
                <a:cubicBezTo>
                  <a:pt x="65903" y="61913"/>
                  <a:pt x="64543" y="61913"/>
                  <a:pt x="64543" y="61913"/>
                </a:cubicBezTo>
                <a:cubicBezTo>
                  <a:pt x="64543" y="61913"/>
                  <a:pt x="63182" y="61913"/>
                  <a:pt x="63182" y="63274"/>
                </a:cubicBezTo>
                <a:cubicBezTo>
                  <a:pt x="63182" y="63274"/>
                  <a:pt x="61821" y="63274"/>
                  <a:pt x="61821" y="63274"/>
                </a:cubicBezTo>
                <a:cubicBezTo>
                  <a:pt x="60460" y="63274"/>
                  <a:pt x="60460" y="63274"/>
                  <a:pt x="60460" y="63274"/>
                </a:cubicBezTo>
                <a:cubicBezTo>
                  <a:pt x="59100" y="61913"/>
                  <a:pt x="59100" y="61913"/>
                  <a:pt x="59100" y="61913"/>
                </a:cubicBezTo>
                <a:close/>
                <a:moveTo>
                  <a:pt x="121089" y="49213"/>
                </a:moveTo>
                <a:cubicBezTo>
                  <a:pt x="123659" y="49213"/>
                  <a:pt x="124944" y="50602"/>
                  <a:pt x="124944" y="53381"/>
                </a:cubicBezTo>
                <a:cubicBezTo>
                  <a:pt x="126229" y="54770"/>
                  <a:pt x="124944" y="56159"/>
                  <a:pt x="122374" y="57548"/>
                </a:cubicBezTo>
                <a:cubicBezTo>
                  <a:pt x="122374" y="57548"/>
                  <a:pt x="122374" y="57548"/>
                  <a:pt x="104382" y="60326"/>
                </a:cubicBezTo>
                <a:cubicBezTo>
                  <a:pt x="103097" y="60326"/>
                  <a:pt x="103097" y="60326"/>
                  <a:pt x="103097" y="60326"/>
                </a:cubicBezTo>
                <a:cubicBezTo>
                  <a:pt x="101812" y="60326"/>
                  <a:pt x="100526" y="58937"/>
                  <a:pt x="100526" y="57548"/>
                </a:cubicBezTo>
                <a:cubicBezTo>
                  <a:pt x="99241" y="56159"/>
                  <a:pt x="100526" y="53381"/>
                  <a:pt x="103097" y="53381"/>
                </a:cubicBezTo>
                <a:cubicBezTo>
                  <a:pt x="103097" y="53381"/>
                  <a:pt x="103097" y="53381"/>
                  <a:pt x="121089" y="49213"/>
                </a:cubicBezTo>
                <a:close/>
                <a:moveTo>
                  <a:pt x="4308" y="49213"/>
                </a:moveTo>
                <a:cubicBezTo>
                  <a:pt x="4308" y="49213"/>
                  <a:pt x="4308" y="49213"/>
                  <a:pt x="22088" y="53381"/>
                </a:cubicBezTo>
                <a:cubicBezTo>
                  <a:pt x="24628" y="53381"/>
                  <a:pt x="24628" y="56159"/>
                  <a:pt x="24628" y="57548"/>
                </a:cubicBezTo>
                <a:cubicBezTo>
                  <a:pt x="24628" y="58937"/>
                  <a:pt x="23358" y="60326"/>
                  <a:pt x="22088" y="60326"/>
                </a:cubicBezTo>
                <a:cubicBezTo>
                  <a:pt x="20818" y="60326"/>
                  <a:pt x="20818" y="60326"/>
                  <a:pt x="20818" y="60326"/>
                </a:cubicBezTo>
                <a:cubicBezTo>
                  <a:pt x="20818" y="60326"/>
                  <a:pt x="20818" y="60326"/>
                  <a:pt x="3038" y="57548"/>
                </a:cubicBezTo>
                <a:cubicBezTo>
                  <a:pt x="498" y="56159"/>
                  <a:pt x="-772" y="54770"/>
                  <a:pt x="498" y="53381"/>
                </a:cubicBezTo>
                <a:cubicBezTo>
                  <a:pt x="498" y="50602"/>
                  <a:pt x="1768" y="49213"/>
                  <a:pt x="4308" y="49213"/>
                </a:cubicBezTo>
                <a:close/>
                <a:moveTo>
                  <a:pt x="62728" y="41275"/>
                </a:moveTo>
                <a:cubicBezTo>
                  <a:pt x="50962" y="41275"/>
                  <a:pt x="40503" y="50271"/>
                  <a:pt x="40503" y="60552"/>
                </a:cubicBezTo>
                <a:cubicBezTo>
                  <a:pt x="40503" y="69548"/>
                  <a:pt x="44425" y="73403"/>
                  <a:pt x="47040" y="78544"/>
                </a:cubicBezTo>
                <a:cubicBezTo>
                  <a:pt x="50962" y="83684"/>
                  <a:pt x="54884" y="88825"/>
                  <a:pt x="54884" y="95250"/>
                </a:cubicBezTo>
                <a:cubicBezTo>
                  <a:pt x="54884" y="95250"/>
                  <a:pt x="54884" y="95250"/>
                  <a:pt x="58806" y="95250"/>
                </a:cubicBezTo>
                <a:cubicBezTo>
                  <a:pt x="58806" y="95250"/>
                  <a:pt x="58806" y="95250"/>
                  <a:pt x="53577" y="65692"/>
                </a:cubicBezTo>
                <a:cubicBezTo>
                  <a:pt x="53577" y="64407"/>
                  <a:pt x="53577" y="61837"/>
                  <a:pt x="54884" y="60552"/>
                </a:cubicBezTo>
                <a:cubicBezTo>
                  <a:pt x="56191" y="59267"/>
                  <a:pt x="58806" y="59267"/>
                  <a:pt x="60114" y="59267"/>
                </a:cubicBezTo>
                <a:cubicBezTo>
                  <a:pt x="61421" y="59267"/>
                  <a:pt x="61421" y="59267"/>
                  <a:pt x="62728" y="59267"/>
                </a:cubicBezTo>
                <a:cubicBezTo>
                  <a:pt x="64036" y="59267"/>
                  <a:pt x="64036" y="59267"/>
                  <a:pt x="65343" y="59267"/>
                </a:cubicBezTo>
                <a:cubicBezTo>
                  <a:pt x="66650" y="59267"/>
                  <a:pt x="69265" y="59267"/>
                  <a:pt x="70572" y="60552"/>
                </a:cubicBezTo>
                <a:cubicBezTo>
                  <a:pt x="70572" y="61837"/>
                  <a:pt x="71880" y="64407"/>
                  <a:pt x="71880" y="65692"/>
                </a:cubicBezTo>
                <a:cubicBezTo>
                  <a:pt x="71880" y="65692"/>
                  <a:pt x="71880" y="65692"/>
                  <a:pt x="66650" y="95250"/>
                </a:cubicBezTo>
                <a:cubicBezTo>
                  <a:pt x="66650" y="95250"/>
                  <a:pt x="66650" y="95250"/>
                  <a:pt x="69265" y="95250"/>
                </a:cubicBezTo>
                <a:cubicBezTo>
                  <a:pt x="70572" y="88825"/>
                  <a:pt x="74494" y="83684"/>
                  <a:pt x="77109" y="78544"/>
                </a:cubicBezTo>
                <a:cubicBezTo>
                  <a:pt x="81031" y="73403"/>
                  <a:pt x="84953" y="69548"/>
                  <a:pt x="84953" y="60552"/>
                </a:cubicBezTo>
                <a:cubicBezTo>
                  <a:pt x="84953" y="50271"/>
                  <a:pt x="74494" y="41275"/>
                  <a:pt x="62728" y="41275"/>
                </a:cubicBezTo>
                <a:close/>
                <a:moveTo>
                  <a:pt x="62728" y="33338"/>
                </a:moveTo>
                <a:cubicBezTo>
                  <a:pt x="78315" y="33338"/>
                  <a:pt x="91303" y="46222"/>
                  <a:pt x="91303" y="60395"/>
                </a:cubicBezTo>
                <a:cubicBezTo>
                  <a:pt x="91303" y="70702"/>
                  <a:pt x="87407" y="77144"/>
                  <a:pt x="83510" y="82298"/>
                </a:cubicBezTo>
                <a:cubicBezTo>
                  <a:pt x="79613" y="87451"/>
                  <a:pt x="77016" y="92605"/>
                  <a:pt x="77016" y="99047"/>
                </a:cubicBezTo>
                <a:cubicBezTo>
                  <a:pt x="77016" y="99047"/>
                  <a:pt x="77016" y="99047"/>
                  <a:pt x="75717" y="111931"/>
                </a:cubicBezTo>
                <a:cubicBezTo>
                  <a:pt x="75717" y="114508"/>
                  <a:pt x="74418" y="115796"/>
                  <a:pt x="73119" y="115796"/>
                </a:cubicBezTo>
                <a:cubicBezTo>
                  <a:pt x="73119" y="115796"/>
                  <a:pt x="73119" y="115796"/>
                  <a:pt x="70521" y="115796"/>
                </a:cubicBezTo>
                <a:cubicBezTo>
                  <a:pt x="69223" y="119661"/>
                  <a:pt x="66625" y="122238"/>
                  <a:pt x="62728" y="122238"/>
                </a:cubicBezTo>
                <a:cubicBezTo>
                  <a:pt x="58832" y="122238"/>
                  <a:pt x="54935" y="119661"/>
                  <a:pt x="54935" y="115796"/>
                </a:cubicBezTo>
                <a:cubicBezTo>
                  <a:pt x="54935" y="115796"/>
                  <a:pt x="54935" y="115796"/>
                  <a:pt x="52337" y="115796"/>
                </a:cubicBezTo>
                <a:cubicBezTo>
                  <a:pt x="51038" y="115796"/>
                  <a:pt x="48441" y="114508"/>
                  <a:pt x="48441" y="111931"/>
                </a:cubicBezTo>
                <a:cubicBezTo>
                  <a:pt x="48441" y="111931"/>
                  <a:pt x="48441" y="111931"/>
                  <a:pt x="48441" y="99047"/>
                </a:cubicBezTo>
                <a:cubicBezTo>
                  <a:pt x="48441" y="92605"/>
                  <a:pt x="44544" y="87451"/>
                  <a:pt x="41946" y="82298"/>
                </a:cubicBezTo>
                <a:cubicBezTo>
                  <a:pt x="38050" y="77144"/>
                  <a:pt x="34153" y="70702"/>
                  <a:pt x="34153" y="60395"/>
                </a:cubicBezTo>
                <a:cubicBezTo>
                  <a:pt x="34153" y="46222"/>
                  <a:pt x="47142" y="33338"/>
                  <a:pt x="62728" y="33338"/>
                </a:cubicBezTo>
                <a:close/>
                <a:moveTo>
                  <a:pt x="195140" y="26988"/>
                </a:moveTo>
                <a:cubicBezTo>
                  <a:pt x="237951" y="26988"/>
                  <a:pt x="254816" y="48870"/>
                  <a:pt x="254816" y="86198"/>
                </a:cubicBezTo>
                <a:cubicBezTo>
                  <a:pt x="253519" y="138971"/>
                  <a:pt x="228870" y="169863"/>
                  <a:pt x="195140" y="169863"/>
                </a:cubicBezTo>
                <a:cubicBezTo>
                  <a:pt x="160112" y="169863"/>
                  <a:pt x="135464" y="138971"/>
                  <a:pt x="134166" y="86198"/>
                </a:cubicBezTo>
                <a:cubicBezTo>
                  <a:pt x="134166" y="48870"/>
                  <a:pt x="152329" y="26988"/>
                  <a:pt x="195140" y="26988"/>
                </a:cubicBezTo>
                <a:close/>
                <a:moveTo>
                  <a:pt x="103011" y="14288"/>
                </a:moveTo>
                <a:cubicBezTo>
                  <a:pt x="105591" y="15578"/>
                  <a:pt x="105591" y="18158"/>
                  <a:pt x="104301" y="19448"/>
                </a:cubicBezTo>
                <a:cubicBezTo>
                  <a:pt x="104301" y="19448"/>
                  <a:pt x="104301" y="19448"/>
                  <a:pt x="91403" y="33636"/>
                </a:cubicBezTo>
                <a:cubicBezTo>
                  <a:pt x="91403" y="34926"/>
                  <a:pt x="90113" y="34926"/>
                  <a:pt x="88823" y="34926"/>
                </a:cubicBezTo>
                <a:cubicBezTo>
                  <a:pt x="88823" y="34926"/>
                  <a:pt x="87533" y="34926"/>
                  <a:pt x="87533" y="34926"/>
                </a:cubicBezTo>
                <a:cubicBezTo>
                  <a:pt x="86243" y="33636"/>
                  <a:pt x="84953" y="31057"/>
                  <a:pt x="86243" y="29767"/>
                </a:cubicBezTo>
                <a:cubicBezTo>
                  <a:pt x="86243" y="29767"/>
                  <a:pt x="86243" y="29767"/>
                  <a:pt x="99142" y="15578"/>
                </a:cubicBezTo>
                <a:cubicBezTo>
                  <a:pt x="100432" y="14288"/>
                  <a:pt x="101722" y="14288"/>
                  <a:pt x="103011" y="14288"/>
                </a:cubicBezTo>
                <a:close/>
                <a:moveTo>
                  <a:pt x="21136" y="14288"/>
                </a:moveTo>
                <a:cubicBezTo>
                  <a:pt x="22406" y="14288"/>
                  <a:pt x="24946" y="14288"/>
                  <a:pt x="26216" y="15578"/>
                </a:cubicBezTo>
                <a:cubicBezTo>
                  <a:pt x="26216" y="15578"/>
                  <a:pt x="26216" y="15578"/>
                  <a:pt x="37646" y="29767"/>
                </a:cubicBezTo>
                <a:cubicBezTo>
                  <a:pt x="38916" y="31057"/>
                  <a:pt x="38916" y="33636"/>
                  <a:pt x="37646" y="34926"/>
                </a:cubicBezTo>
                <a:cubicBezTo>
                  <a:pt x="37646" y="34926"/>
                  <a:pt x="36376" y="34926"/>
                  <a:pt x="35106" y="34926"/>
                </a:cubicBezTo>
                <a:cubicBezTo>
                  <a:pt x="35106" y="34926"/>
                  <a:pt x="33836" y="34926"/>
                  <a:pt x="32566" y="33636"/>
                </a:cubicBezTo>
                <a:lnTo>
                  <a:pt x="21136" y="19448"/>
                </a:lnTo>
                <a:cubicBezTo>
                  <a:pt x="21136" y="19448"/>
                  <a:pt x="19866" y="18158"/>
                  <a:pt x="19866" y="16868"/>
                </a:cubicBezTo>
                <a:cubicBezTo>
                  <a:pt x="19866" y="16868"/>
                  <a:pt x="21136" y="15578"/>
                  <a:pt x="21136" y="14288"/>
                </a:cubicBezTo>
                <a:close/>
                <a:moveTo>
                  <a:pt x="61935" y="0"/>
                </a:moveTo>
                <a:cubicBezTo>
                  <a:pt x="63258" y="0"/>
                  <a:pt x="65904" y="1349"/>
                  <a:pt x="65904" y="4048"/>
                </a:cubicBezTo>
                <a:cubicBezTo>
                  <a:pt x="65904" y="4048"/>
                  <a:pt x="65904" y="4048"/>
                  <a:pt x="65904" y="22940"/>
                </a:cubicBezTo>
                <a:cubicBezTo>
                  <a:pt x="65904" y="25639"/>
                  <a:pt x="63258" y="26988"/>
                  <a:pt x="61935" y="26988"/>
                </a:cubicBezTo>
                <a:cubicBezTo>
                  <a:pt x="60612" y="26988"/>
                  <a:pt x="60612" y="26988"/>
                  <a:pt x="59289" y="25639"/>
                </a:cubicBezTo>
                <a:cubicBezTo>
                  <a:pt x="59289" y="25639"/>
                  <a:pt x="57966" y="24289"/>
                  <a:pt x="57966" y="22940"/>
                </a:cubicBezTo>
                <a:cubicBezTo>
                  <a:pt x="57966" y="22940"/>
                  <a:pt x="57966" y="22940"/>
                  <a:pt x="57966" y="4048"/>
                </a:cubicBezTo>
                <a:cubicBezTo>
                  <a:pt x="57966" y="1349"/>
                  <a:pt x="59289" y="0"/>
                  <a:pt x="619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D52199D5-F68E-3C03-0B81-D8234FFC5028}"/>
              </a:ext>
            </a:extLst>
          </p:cNvPr>
          <p:cNvGrpSpPr/>
          <p:nvPr/>
        </p:nvGrpSpPr>
        <p:grpSpPr>
          <a:xfrm>
            <a:off x="6516819" y="2679694"/>
            <a:ext cx="1914365" cy="2251798"/>
            <a:chOff x="6516819" y="2679694"/>
            <a:chExt cx="1914365" cy="2251798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EB3ED355-703B-92D0-C811-EEB0A13545C0}"/>
                </a:ext>
              </a:extLst>
            </p:cNvPr>
            <p:cNvGrpSpPr/>
            <p:nvPr/>
          </p:nvGrpSpPr>
          <p:grpSpPr>
            <a:xfrm>
              <a:off x="6516819" y="2679694"/>
              <a:ext cx="1914365" cy="2251798"/>
              <a:chOff x="558799" y="4386745"/>
              <a:chExt cx="1914365" cy="2251798"/>
            </a:xfrm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C5471982-F904-E1B1-E6A6-28232A21EBC3}"/>
                  </a:ext>
                </a:extLst>
              </p:cNvPr>
              <p:cNvSpPr txBox="1"/>
              <p:nvPr/>
            </p:nvSpPr>
            <p:spPr>
              <a:xfrm>
                <a:off x="73255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/>
                  <a:t>添加标题文本</a:t>
                </a: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6FC59747-610B-CFE3-20FB-BE63081C22DD}"/>
                  </a:ext>
                </a:extLst>
              </p:cNvPr>
              <p:cNvSpPr txBox="1"/>
              <p:nvPr/>
            </p:nvSpPr>
            <p:spPr>
              <a:xfrm>
                <a:off x="558799" y="4778207"/>
                <a:ext cx="1914365" cy="796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AE6991B9-B955-AFB0-EE9D-8439F3BA58FB}"/>
                  </a:ext>
                </a:extLst>
              </p:cNvPr>
              <p:cNvSpPr txBox="1"/>
              <p:nvPr/>
            </p:nvSpPr>
            <p:spPr>
              <a:xfrm>
                <a:off x="558799" y="5841786"/>
                <a:ext cx="1914365" cy="796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AD0BC885-6F87-45B3-86DE-27FD3CACA1CB}"/>
                </a:ext>
              </a:extLst>
            </p:cNvPr>
            <p:cNvCxnSpPr/>
            <p:nvPr/>
          </p:nvCxnSpPr>
          <p:spPr>
            <a:xfrm>
              <a:off x="6690570" y="4023360"/>
              <a:ext cx="156686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E90734D-6EF7-7FE6-8F33-571061CBCCFC}"/>
              </a:ext>
            </a:extLst>
          </p:cNvPr>
          <p:cNvGrpSpPr/>
          <p:nvPr/>
        </p:nvGrpSpPr>
        <p:grpSpPr>
          <a:xfrm>
            <a:off x="3760425" y="2679694"/>
            <a:ext cx="1914365" cy="2251798"/>
            <a:chOff x="6516819" y="2679694"/>
            <a:chExt cx="1914365" cy="2251798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9FE9A4E1-7806-1281-0316-3767DEF9050D}"/>
                </a:ext>
              </a:extLst>
            </p:cNvPr>
            <p:cNvGrpSpPr/>
            <p:nvPr/>
          </p:nvGrpSpPr>
          <p:grpSpPr>
            <a:xfrm>
              <a:off x="6516819" y="2679694"/>
              <a:ext cx="1914365" cy="2251798"/>
              <a:chOff x="558799" y="4386745"/>
              <a:chExt cx="1914365" cy="2251798"/>
            </a:xfrm>
          </p:grpSpPr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AFC7A636-A123-8439-5474-18CC19514D87}"/>
                  </a:ext>
                </a:extLst>
              </p:cNvPr>
              <p:cNvSpPr txBox="1"/>
              <p:nvPr/>
            </p:nvSpPr>
            <p:spPr>
              <a:xfrm>
                <a:off x="73255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/>
                  <a:t>添加标题文本</a:t>
                </a: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647BC0F2-BDE7-4AC3-5299-09A6132F6A62}"/>
                  </a:ext>
                </a:extLst>
              </p:cNvPr>
              <p:cNvSpPr txBox="1"/>
              <p:nvPr/>
            </p:nvSpPr>
            <p:spPr>
              <a:xfrm>
                <a:off x="558799" y="4778207"/>
                <a:ext cx="1914365" cy="796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B83F8C6E-EF56-FF20-89F5-E8E7D29EB459}"/>
                  </a:ext>
                </a:extLst>
              </p:cNvPr>
              <p:cNvSpPr txBox="1"/>
              <p:nvPr/>
            </p:nvSpPr>
            <p:spPr>
              <a:xfrm>
                <a:off x="558799" y="5841786"/>
                <a:ext cx="1914365" cy="796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ADDBCEE1-A2B7-F7DC-BA6F-F46546B75672}"/>
                </a:ext>
              </a:extLst>
            </p:cNvPr>
            <p:cNvCxnSpPr/>
            <p:nvPr/>
          </p:nvCxnSpPr>
          <p:spPr>
            <a:xfrm>
              <a:off x="6690570" y="4023360"/>
              <a:ext cx="156686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663D0A14-27E5-94BE-2A3D-89E13E3EEBD5}"/>
              </a:ext>
            </a:extLst>
          </p:cNvPr>
          <p:cNvGrpSpPr/>
          <p:nvPr/>
        </p:nvGrpSpPr>
        <p:grpSpPr>
          <a:xfrm>
            <a:off x="1004031" y="2679694"/>
            <a:ext cx="1914365" cy="2251798"/>
            <a:chOff x="6516819" y="2679694"/>
            <a:chExt cx="1914365" cy="2251798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BACB209A-727F-61FC-832D-87EA576D7A8E}"/>
                </a:ext>
              </a:extLst>
            </p:cNvPr>
            <p:cNvGrpSpPr/>
            <p:nvPr/>
          </p:nvGrpSpPr>
          <p:grpSpPr>
            <a:xfrm>
              <a:off x="6516819" y="2679694"/>
              <a:ext cx="1914365" cy="2251798"/>
              <a:chOff x="558799" y="4386745"/>
              <a:chExt cx="1914365" cy="2251798"/>
            </a:xfrm>
          </p:grpSpPr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8D0E05A6-F13B-0896-8C70-072384014755}"/>
                  </a:ext>
                </a:extLst>
              </p:cNvPr>
              <p:cNvSpPr txBox="1"/>
              <p:nvPr/>
            </p:nvSpPr>
            <p:spPr>
              <a:xfrm>
                <a:off x="73255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/>
                  <a:t>添加标题文本</a:t>
                </a:r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B116B4BD-C7D8-70FF-E3F5-3E1B7D1C7C13}"/>
                  </a:ext>
                </a:extLst>
              </p:cNvPr>
              <p:cNvSpPr txBox="1"/>
              <p:nvPr/>
            </p:nvSpPr>
            <p:spPr>
              <a:xfrm>
                <a:off x="558799" y="4778207"/>
                <a:ext cx="1914365" cy="796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D4338141-C3D1-9E5D-BA2C-02F1AF17043E}"/>
                  </a:ext>
                </a:extLst>
              </p:cNvPr>
              <p:cNvSpPr txBox="1"/>
              <p:nvPr/>
            </p:nvSpPr>
            <p:spPr>
              <a:xfrm>
                <a:off x="558799" y="5841786"/>
                <a:ext cx="1914365" cy="796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E5DE41ED-6F99-07BA-B774-B48735CFBF06}"/>
                </a:ext>
              </a:extLst>
            </p:cNvPr>
            <p:cNvCxnSpPr/>
            <p:nvPr/>
          </p:nvCxnSpPr>
          <p:spPr>
            <a:xfrm>
              <a:off x="6690570" y="4023360"/>
              <a:ext cx="156686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24016DAC-A4B4-7DFC-FB61-AC1EE6B32C31}"/>
              </a:ext>
            </a:extLst>
          </p:cNvPr>
          <p:cNvGrpSpPr/>
          <p:nvPr/>
        </p:nvGrpSpPr>
        <p:grpSpPr>
          <a:xfrm>
            <a:off x="9273214" y="2679694"/>
            <a:ext cx="1914365" cy="2251798"/>
            <a:chOff x="6516819" y="2679694"/>
            <a:chExt cx="1914365" cy="2251798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D2970707-3902-82BF-4967-A36C8A6B9A05}"/>
                </a:ext>
              </a:extLst>
            </p:cNvPr>
            <p:cNvGrpSpPr/>
            <p:nvPr/>
          </p:nvGrpSpPr>
          <p:grpSpPr>
            <a:xfrm>
              <a:off x="6516819" y="2679694"/>
              <a:ext cx="1914365" cy="2251798"/>
              <a:chOff x="558799" y="4386745"/>
              <a:chExt cx="1914365" cy="2251798"/>
            </a:xfrm>
          </p:grpSpPr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B5BDEE96-DA94-A320-CA18-ACED5E94882B}"/>
                  </a:ext>
                </a:extLst>
              </p:cNvPr>
              <p:cNvSpPr txBox="1"/>
              <p:nvPr/>
            </p:nvSpPr>
            <p:spPr>
              <a:xfrm>
                <a:off x="73255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/>
                  <a:t>添加标题文本</a:t>
                </a:r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F073E783-6CFE-203C-CA23-E79F7B57FD0E}"/>
                  </a:ext>
                </a:extLst>
              </p:cNvPr>
              <p:cNvSpPr txBox="1"/>
              <p:nvPr/>
            </p:nvSpPr>
            <p:spPr>
              <a:xfrm>
                <a:off x="558799" y="4778207"/>
                <a:ext cx="1914365" cy="796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14364E95-F683-6233-2182-ED2963B27181}"/>
                  </a:ext>
                </a:extLst>
              </p:cNvPr>
              <p:cNvSpPr txBox="1"/>
              <p:nvPr/>
            </p:nvSpPr>
            <p:spPr>
              <a:xfrm>
                <a:off x="558799" y="5841786"/>
                <a:ext cx="1914365" cy="796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6D919D9A-6574-909C-ED86-CD7ECBF8AFDB}"/>
                </a:ext>
              </a:extLst>
            </p:cNvPr>
            <p:cNvCxnSpPr/>
            <p:nvPr/>
          </p:nvCxnSpPr>
          <p:spPr>
            <a:xfrm>
              <a:off x="6690570" y="4023360"/>
              <a:ext cx="156686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F5782860-9871-7A4C-CBB0-DBD7AC5AEFD1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21610234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7AAA671-FC2B-8B5A-631D-35A4B9B2965D}"/>
              </a:ext>
            </a:extLst>
          </p:cNvPr>
          <p:cNvGrpSpPr/>
          <p:nvPr/>
        </p:nvGrpSpPr>
        <p:grpSpPr>
          <a:xfrm>
            <a:off x="2962274" y="295275"/>
            <a:ext cx="6267452" cy="6267450"/>
            <a:chOff x="265888" y="-3437546"/>
            <a:chExt cx="11660224" cy="1166022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11DE9BEF-7220-9528-636C-3F202B339E8B}"/>
                </a:ext>
              </a:extLst>
            </p:cNvPr>
            <p:cNvSpPr/>
            <p:nvPr/>
          </p:nvSpPr>
          <p:spPr>
            <a:xfrm>
              <a:off x="885910" y="-2817524"/>
              <a:ext cx="10420180" cy="10420180"/>
            </a:xfrm>
            <a:prstGeom prst="ellipse">
              <a:avLst/>
            </a:prstGeom>
            <a:noFill/>
            <a:ln w="38100" cap="flat" cmpd="sng" algn="ctr">
              <a:gradFill flip="none" rotWithShape="1">
                <a:gsLst>
                  <a:gs pos="56000">
                    <a:srgbClr val="02A7E3">
                      <a:alpha val="10000"/>
                    </a:srgbClr>
                  </a:gs>
                  <a:gs pos="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8892CB2-285E-4B77-E9D4-4BB6A713C170}"/>
                </a:ext>
              </a:extLst>
            </p:cNvPr>
            <p:cNvSpPr/>
            <p:nvPr/>
          </p:nvSpPr>
          <p:spPr>
            <a:xfrm>
              <a:off x="265888" y="-3437546"/>
              <a:ext cx="11660224" cy="11660224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73000">
                    <a:srgbClr val="02A7E3">
                      <a:alpha val="19000"/>
                    </a:srgbClr>
                  </a:gs>
                  <a:gs pos="3600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9F93B8C-68C4-5CF9-A0BE-AB8D6D40FF72}"/>
                </a:ext>
              </a:extLst>
            </p:cNvPr>
            <p:cNvSpPr/>
            <p:nvPr/>
          </p:nvSpPr>
          <p:spPr>
            <a:xfrm>
              <a:off x="1394156" y="-2309278"/>
              <a:ext cx="9403688" cy="9403688"/>
            </a:xfrm>
            <a:prstGeom prst="ellipse">
              <a:avLst/>
            </a:prstGeom>
            <a:noFill/>
            <a:ln w="127000">
              <a:gradFill>
                <a:gsLst>
                  <a:gs pos="0">
                    <a:srgbClr val="02A7E3">
                      <a:alpha val="0"/>
                    </a:srgbClr>
                  </a:gs>
                  <a:gs pos="97248">
                    <a:srgbClr val="02A7E3">
                      <a:alpha val="0"/>
                    </a:srgbClr>
                  </a:gs>
                  <a:gs pos="51000">
                    <a:srgbClr val="02A7E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DD12357C-4153-8DF5-DC0A-3B4A76537A20}"/>
              </a:ext>
            </a:extLst>
          </p:cNvPr>
          <p:cNvSpPr/>
          <p:nvPr/>
        </p:nvSpPr>
        <p:spPr>
          <a:xfrm>
            <a:off x="4486849" y="1819849"/>
            <a:ext cx="3218302" cy="3218302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C25FB0B-A4D7-18B1-E704-74D8AD91DB3B}"/>
              </a:ext>
            </a:extLst>
          </p:cNvPr>
          <p:cNvSpPr/>
          <p:nvPr/>
        </p:nvSpPr>
        <p:spPr>
          <a:xfrm rot="5154528">
            <a:off x="1575318" y="2307814"/>
            <a:ext cx="2242372" cy="2242372"/>
          </a:xfrm>
          <a:prstGeom prst="ellipse">
            <a:avLst/>
          </a:prstGeom>
          <a:gradFill flip="none" rotWithShape="1">
            <a:gsLst>
              <a:gs pos="100000">
                <a:srgbClr val="98D2F3"/>
              </a:gs>
              <a:gs pos="0">
                <a:srgbClr val="D4DAE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A02A0E7-EB51-7B96-D226-FC21963A861C}"/>
              </a:ext>
            </a:extLst>
          </p:cNvPr>
          <p:cNvSpPr/>
          <p:nvPr/>
        </p:nvSpPr>
        <p:spPr>
          <a:xfrm rot="5154528">
            <a:off x="8374309" y="2307814"/>
            <a:ext cx="2242372" cy="2242372"/>
          </a:xfrm>
          <a:prstGeom prst="ellipse">
            <a:avLst/>
          </a:prstGeom>
          <a:gradFill flip="none" rotWithShape="1">
            <a:gsLst>
              <a:gs pos="100000">
                <a:srgbClr val="98D2F3"/>
              </a:gs>
              <a:gs pos="0">
                <a:srgbClr val="D4DAE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A581765-2A82-32AA-76AC-011C6A1EA04E}"/>
              </a:ext>
            </a:extLst>
          </p:cNvPr>
          <p:cNvGrpSpPr/>
          <p:nvPr/>
        </p:nvGrpSpPr>
        <p:grpSpPr>
          <a:xfrm>
            <a:off x="5038725" y="2607901"/>
            <a:ext cx="2114550" cy="1188219"/>
            <a:chOff x="458707" y="4386745"/>
            <a:chExt cx="2114550" cy="118821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76A1B01-ECFF-1B46-691A-F9C93723A0AC}"/>
                </a:ext>
              </a:extLst>
            </p:cNvPr>
            <p:cNvSpPr txBox="1"/>
            <p:nvPr/>
          </p:nvSpPr>
          <p:spPr>
            <a:xfrm>
              <a:off x="73255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2D9E1E6-AD6E-D035-AD1B-7E9306896C4B}"/>
                </a:ext>
              </a:extLst>
            </p:cNvPr>
            <p:cNvSpPr txBox="1"/>
            <p:nvPr/>
          </p:nvSpPr>
          <p:spPr>
            <a:xfrm>
              <a:off x="458707" y="4778207"/>
              <a:ext cx="211455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7FAC074-F939-B091-A31B-31B4B8B1EC8D}"/>
              </a:ext>
            </a:extLst>
          </p:cNvPr>
          <p:cNvGrpSpPr/>
          <p:nvPr/>
        </p:nvGrpSpPr>
        <p:grpSpPr>
          <a:xfrm>
            <a:off x="1896998" y="2947616"/>
            <a:ext cx="1757940" cy="1076654"/>
            <a:chOff x="637012" y="4498310"/>
            <a:chExt cx="1757940" cy="107665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02606B9-C3AA-E4E7-80AE-9DBA886FDDB6}"/>
                </a:ext>
              </a:extLst>
            </p:cNvPr>
            <p:cNvSpPr txBox="1"/>
            <p:nvPr/>
          </p:nvSpPr>
          <p:spPr>
            <a:xfrm>
              <a:off x="669475" y="44983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524FEF2-231D-FA33-2846-183304D23053}"/>
                </a:ext>
              </a:extLst>
            </p:cNvPr>
            <p:cNvSpPr txBox="1"/>
            <p:nvPr/>
          </p:nvSpPr>
          <p:spPr>
            <a:xfrm>
              <a:off x="637012" y="4778207"/>
              <a:ext cx="175794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F18F1E5-9EC4-7414-322A-E0D327B99AFF}"/>
              </a:ext>
            </a:extLst>
          </p:cNvPr>
          <p:cNvGrpSpPr/>
          <p:nvPr/>
        </p:nvGrpSpPr>
        <p:grpSpPr>
          <a:xfrm>
            <a:off x="8684022" y="2947616"/>
            <a:ext cx="1757940" cy="1076654"/>
            <a:chOff x="637012" y="4498310"/>
            <a:chExt cx="1757940" cy="107665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BC0F80E-98FA-4BEC-CE79-ECB81621F7D5}"/>
                </a:ext>
              </a:extLst>
            </p:cNvPr>
            <p:cNvSpPr txBox="1"/>
            <p:nvPr/>
          </p:nvSpPr>
          <p:spPr>
            <a:xfrm>
              <a:off x="669475" y="449831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384F650-36DD-9CE3-494A-30CBA57E8F84}"/>
                </a:ext>
              </a:extLst>
            </p:cNvPr>
            <p:cNvSpPr txBox="1"/>
            <p:nvPr/>
          </p:nvSpPr>
          <p:spPr>
            <a:xfrm>
              <a:off x="637012" y="4778207"/>
              <a:ext cx="1757940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</a:rPr>
                <a:t>……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74A82D7-7347-A842-96DE-A42F0CDCC3B6}"/>
              </a:ext>
            </a:extLst>
          </p:cNvPr>
          <p:cNvGrpSpPr/>
          <p:nvPr/>
        </p:nvGrpSpPr>
        <p:grpSpPr>
          <a:xfrm>
            <a:off x="6563277" y="4295952"/>
            <a:ext cx="1201260" cy="1201260"/>
            <a:chOff x="1122784" y="2998429"/>
            <a:chExt cx="861142" cy="861142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A478D66-57F9-6C51-1E9C-95F47814C8DD}"/>
                </a:ext>
              </a:extLst>
            </p:cNvPr>
            <p:cNvSpPr/>
            <p:nvPr/>
          </p:nvSpPr>
          <p:spPr>
            <a:xfrm>
              <a:off x="1122784" y="2998429"/>
              <a:ext cx="861142" cy="8611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B445C13-13C9-D0A0-2278-2F8BC31D4159}"/>
                </a:ext>
              </a:extLst>
            </p:cNvPr>
            <p:cNvSpPr/>
            <p:nvPr/>
          </p:nvSpPr>
          <p:spPr>
            <a:xfrm>
              <a:off x="1122784" y="2998429"/>
              <a:ext cx="861142" cy="861142"/>
            </a:xfrm>
            <a:prstGeom prst="ellipse">
              <a:avLst/>
            </a:prstGeom>
            <a:gradFill>
              <a:gsLst>
                <a:gs pos="0">
                  <a:srgbClr val="02A7E3">
                    <a:alpha val="52000"/>
                  </a:srgbClr>
                </a:gs>
                <a:gs pos="97248">
                  <a:srgbClr val="284BDC">
                    <a:alpha val="3000"/>
                  </a:srgbClr>
                </a:gs>
              </a:gsLst>
              <a:lin ang="5400000" scaled="1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AECDBDD1-8561-72B3-408A-3C9A7E6F2C48}"/>
              </a:ext>
            </a:extLst>
          </p:cNvPr>
          <p:cNvSpPr/>
          <p:nvPr/>
        </p:nvSpPr>
        <p:spPr>
          <a:xfrm>
            <a:off x="3363460" y="1897414"/>
            <a:ext cx="442885" cy="442885"/>
          </a:xfrm>
          <a:prstGeom prst="ellipse">
            <a:avLst/>
          </a:prstGeom>
          <a:gradFill>
            <a:gsLst>
              <a:gs pos="0">
                <a:srgbClr val="02A7E3"/>
              </a:gs>
              <a:gs pos="97248">
                <a:srgbClr val="284BDC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6AFC939-1B43-664F-4F25-74B89960E692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3042155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51324C1-C98A-2A01-FE3C-62E77A0FE128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3908E12-23EE-44E8-7A72-D772E3861265}"/>
              </a:ext>
            </a:extLst>
          </p:cNvPr>
          <p:cNvGrpSpPr/>
          <p:nvPr/>
        </p:nvGrpSpPr>
        <p:grpSpPr>
          <a:xfrm>
            <a:off x="1565667" y="1114873"/>
            <a:ext cx="2993634" cy="2376144"/>
            <a:chOff x="804343" y="1598660"/>
            <a:chExt cx="3496715" cy="277545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45F075C-6515-03D4-4898-2206C691E78B}"/>
                </a:ext>
              </a:extLst>
            </p:cNvPr>
            <p:cNvGrpSpPr/>
            <p:nvPr/>
          </p:nvGrpSpPr>
          <p:grpSpPr>
            <a:xfrm>
              <a:off x="1509082" y="1598660"/>
              <a:ext cx="2087236" cy="2086458"/>
              <a:chOff x="1612900" y="1880178"/>
              <a:chExt cx="1549400" cy="1548822"/>
            </a:xfrm>
          </p:grpSpPr>
          <p:pic>
            <p:nvPicPr>
              <p:cNvPr id="2" name="图片占位符 52">
                <a:extLst>
                  <a:ext uri="{FF2B5EF4-FFF2-40B4-BE49-F238E27FC236}">
                    <a16:creationId xmlns:a16="http://schemas.microsoft.com/office/drawing/2014/main" id="{A9BD5CF0-ED6B-4E9E-0649-A3A13292F1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612900" y="1880178"/>
                <a:ext cx="1549400" cy="1548822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pic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7F89DF93-A016-84E7-6C86-E070700D256F}"/>
                  </a:ext>
                </a:extLst>
              </p:cNvPr>
              <p:cNvSpPr/>
              <p:nvPr/>
            </p:nvSpPr>
            <p:spPr>
              <a:xfrm>
                <a:off x="1654092" y="2892424"/>
                <a:ext cx="1467016" cy="536575"/>
              </a:xfrm>
              <a:custGeom>
                <a:avLst/>
                <a:gdLst>
                  <a:gd name="connsiteX0" fmla="*/ 0 w 1467016"/>
                  <a:gd name="connsiteY0" fmla="*/ 0 h 536575"/>
                  <a:gd name="connsiteX1" fmla="*/ 1467016 w 1467016"/>
                  <a:gd name="connsiteY1" fmla="*/ 0 h 536575"/>
                  <a:gd name="connsiteX2" fmla="*/ 1447328 w 1467016"/>
                  <a:gd name="connsiteY2" fmla="*/ 63423 h 536575"/>
                  <a:gd name="connsiteX3" fmla="*/ 733508 w 1467016"/>
                  <a:gd name="connsiteY3" fmla="*/ 536575 h 536575"/>
                  <a:gd name="connsiteX4" fmla="*/ 19688 w 1467016"/>
                  <a:gd name="connsiteY4" fmla="*/ 63423 h 53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7016" h="536575">
                    <a:moveTo>
                      <a:pt x="0" y="0"/>
                    </a:moveTo>
                    <a:lnTo>
                      <a:pt x="1467016" y="0"/>
                    </a:lnTo>
                    <a:lnTo>
                      <a:pt x="1447328" y="63423"/>
                    </a:lnTo>
                    <a:cubicBezTo>
                      <a:pt x="1329723" y="341475"/>
                      <a:pt x="1054400" y="536575"/>
                      <a:pt x="733508" y="536575"/>
                    </a:cubicBezTo>
                    <a:cubicBezTo>
                      <a:pt x="412617" y="536575"/>
                      <a:pt x="137294" y="341475"/>
                      <a:pt x="19688" y="634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02A7E3"/>
                  </a:gs>
                  <a:gs pos="97248">
                    <a:srgbClr val="284BDC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46A9C466-3478-FECE-FBE8-D3A1DED9C6FF}"/>
                  </a:ext>
                </a:extLst>
              </p:cNvPr>
              <p:cNvSpPr/>
              <p:nvPr/>
            </p:nvSpPr>
            <p:spPr>
              <a:xfrm>
                <a:off x="1695283" y="2917824"/>
                <a:ext cx="1384634" cy="27597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0641C00-7EB1-470E-DA6F-490C4D857E5F}"/>
                </a:ext>
              </a:extLst>
            </p:cNvPr>
            <p:cNvSpPr txBox="1"/>
            <p:nvPr/>
          </p:nvSpPr>
          <p:spPr>
            <a:xfrm>
              <a:off x="804343" y="3726569"/>
              <a:ext cx="3496715" cy="6475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E803F1A-043F-86A2-6935-DA7A316BEECB}"/>
              </a:ext>
            </a:extLst>
          </p:cNvPr>
          <p:cNvGrpSpPr/>
          <p:nvPr/>
        </p:nvGrpSpPr>
        <p:grpSpPr>
          <a:xfrm>
            <a:off x="4559300" y="1114873"/>
            <a:ext cx="3073402" cy="2376144"/>
            <a:chOff x="757757" y="1598660"/>
            <a:chExt cx="3589888" cy="277545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B13F0C1-656C-123F-1B22-F8CF66916D16}"/>
                </a:ext>
              </a:extLst>
            </p:cNvPr>
            <p:cNvGrpSpPr/>
            <p:nvPr/>
          </p:nvGrpSpPr>
          <p:grpSpPr>
            <a:xfrm>
              <a:off x="1509082" y="1598660"/>
              <a:ext cx="2087236" cy="2086458"/>
              <a:chOff x="1612900" y="1880178"/>
              <a:chExt cx="1549400" cy="1548822"/>
            </a:xfrm>
          </p:grpSpPr>
          <p:pic>
            <p:nvPicPr>
              <p:cNvPr id="12" name="图片占位符 52">
                <a:extLst>
                  <a:ext uri="{FF2B5EF4-FFF2-40B4-BE49-F238E27FC236}">
                    <a16:creationId xmlns:a16="http://schemas.microsoft.com/office/drawing/2014/main" id="{F2CC68D1-FBC7-F5B8-FD08-B1325CF456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612900" y="1880178"/>
                <a:ext cx="1549400" cy="1548822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pic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5DE1DDA-1E3F-D236-22B5-A2C4249C0A12}"/>
                  </a:ext>
                </a:extLst>
              </p:cNvPr>
              <p:cNvSpPr/>
              <p:nvPr/>
            </p:nvSpPr>
            <p:spPr>
              <a:xfrm>
                <a:off x="1654092" y="2892424"/>
                <a:ext cx="1467016" cy="536575"/>
              </a:xfrm>
              <a:custGeom>
                <a:avLst/>
                <a:gdLst>
                  <a:gd name="connsiteX0" fmla="*/ 0 w 1467016"/>
                  <a:gd name="connsiteY0" fmla="*/ 0 h 536575"/>
                  <a:gd name="connsiteX1" fmla="*/ 1467016 w 1467016"/>
                  <a:gd name="connsiteY1" fmla="*/ 0 h 536575"/>
                  <a:gd name="connsiteX2" fmla="*/ 1447328 w 1467016"/>
                  <a:gd name="connsiteY2" fmla="*/ 63423 h 536575"/>
                  <a:gd name="connsiteX3" fmla="*/ 733508 w 1467016"/>
                  <a:gd name="connsiteY3" fmla="*/ 536575 h 536575"/>
                  <a:gd name="connsiteX4" fmla="*/ 19688 w 1467016"/>
                  <a:gd name="connsiteY4" fmla="*/ 63423 h 53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7016" h="536575">
                    <a:moveTo>
                      <a:pt x="0" y="0"/>
                    </a:moveTo>
                    <a:lnTo>
                      <a:pt x="1467016" y="0"/>
                    </a:lnTo>
                    <a:lnTo>
                      <a:pt x="1447328" y="63423"/>
                    </a:lnTo>
                    <a:cubicBezTo>
                      <a:pt x="1329723" y="341475"/>
                      <a:pt x="1054400" y="536575"/>
                      <a:pt x="733508" y="536575"/>
                    </a:cubicBezTo>
                    <a:cubicBezTo>
                      <a:pt x="412617" y="536575"/>
                      <a:pt x="137294" y="341475"/>
                      <a:pt x="19688" y="634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02A7E3"/>
                  </a:gs>
                  <a:gs pos="97248">
                    <a:srgbClr val="284BDC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CBA5550A-D051-FABD-82AE-AF4D9D356609}"/>
                  </a:ext>
                </a:extLst>
              </p:cNvPr>
              <p:cNvSpPr/>
              <p:nvPr/>
            </p:nvSpPr>
            <p:spPr>
              <a:xfrm>
                <a:off x="1695283" y="2917824"/>
                <a:ext cx="1384634" cy="27597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20FF0BD-15A4-3933-3D24-94192740388E}"/>
                </a:ext>
              </a:extLst>
            </p:cNvPr>
            <p:cNvSpPr txBox="1"/>
            <p:nvPr/>
          </p:nvSpPr>
          <p:spPr>
            <a:xfrm>
              <a:off x="757757" y="3726569"/>
              <a:ext cx="3589888" cy="6475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DF8D160-D952-766A-9F43-0AE405F91993}"/>
              </a:ext>
            </a:extLst>
          </p:cNvPr>
          <p:cNvGrpSpPr/>
          <p:nvPr/>
        </p:nvGrpSpPr>
        <p:grpSpPr>
          <a:xfrm>
            <a:off x="7632700" y="1114873"/>
            <a:ext cx="2993634" cy="2376144"/>
            <a:chOff x="804343" y="1598660"/>
            <a:chExt cx="3496715" cy="2775457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CC92C2C-EDA3-6C12-1331-6F3BE85A0EC3}"/>
                </a:ext>
              </a:extLst>
            </p:cNvPr>
            <p:cNvGrpSpPr/>
            <p:nvPr/>
          </p:nvGrpSpPr>
          <p:grpSpPr>
            <a:xfrm>
              <a:off x="1509082" y="1598660"/>
              <a:ext cx="2087236" cy="2086458"/>
              <a:chOff x="1612900" y="1880178"/>
              <a:chExt cx="1549400" cy="1548822"/>
            </a:xfrm>
          </p:grpSpPr>
          <p:pic>
            <p:nvPicPr>
              <p:cNvPr id="19" name="图片占位符 52">
                <a:extLst>
                  <a:ext uri="{FF2B5EF4-FFF2-40B4-BE49-F238E27FC236}">
                    <a16:creationId xmlns:a16="http://schemas.microsoft.com/office/drawing/2014/main" id="{4925559F-F163-E22C-41E6-886A9B0F10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612900" y="1880178"/>
                <a:ext cx="1549400" cy="1548822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pic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6F0FE278-6113-772A-5A03-8606B4E95A5A}"/>
                  </a:ext>
                </a:extLst>
              </p:cNvPr>
              <p:cNvSpPr/>
              <p:nvPr/>
            </p:nvSpPr>
            <p:spPr>
              <a:xfrm>
                <a:off x="1654092" y="2892424"/>
                <a:ext cx="1467016" cy="536575"/>
              </a:xfrm>
              <a:custGeom>
                <a:avLst/>
                <a:gdLst>
                  <a:gd name="connsiteX0" fmla="*/ 0 w 1467016"/>
                  <a:gd name="connsiteY0" fmla="*/ 0 h 536575"/>
                  <a:gd name="connsiteX1" fmla="*/ 1467016 w 1467016"/>
                  <a:gd name="connsiteY1" fmla="*/ 0 h 536575"/>
                  <a:gd name="connsiteX2" fmla="*/ 1447328 w 1467016"/>
                  <a:gd name="connsiteY2" fmla="*/ 63423 h 536575"/>
                  <a:gd name="connsiteX3" fmla="*/ 733508 w 1467016"/>
                  <a:gd name="connsiteY3" fmla="*/ 536575 h 536575"/>
                  <a:gd name="connsiteX4" fmla="*/ 19688 w 1467016"/>
                  <a:gd name="connsiteY4" fmla="*/ 63423 h 53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7016" h="536575">
                    <a:moveTo>
                      <a:pt x="0" y="0"/>
                    </a:moveTo>
                    <a:lnTo>
                      <a:pt x="1467016" y="0"/>
                    </a:lnTo>
                    <a:lnTo>
                      <a:pt x="1447328" y="63423"/>
                    </a:lnTo>
                    <a:cubicBezTo>
                      <a:pt x="1329723" y="341475"/>
                      <a:pt x="1054400" y="536575"/>
                      <a:pt x="733508" y="536575"/>
                    </a:cubicBezTo>
                    <a:cubicBezTo>
                      <a:pt x="412617" y="536575"/>
                      <a:pt x="137294" y="341475"/>
                      <a:pt x="19688" y="634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02A7E3"/>
                  </a:gs>
                  <a:gs pos="97248">
                    <a:srgbClr val="284BDC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75F483E9-9149-79CA-A4ED-59840F3E5171}"/>
                  </a:ext>
                </a:extLst>
              </p:cNvPr>
              <p:cNvSpPr/>
              <p:nvPr/>
            </p:nvSpPr>
            <p:spPr>
              <a:xfrm>
                <a:off x="1695283" y="2917824"/>
                <a:ext cx="1384634" cy="27597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832110F-8FA1-AEB5-07F9-34B9BEF953A6}"/>
                </a:ext>
              </a:extLst>
            </p:cNvPr>
            <p:cNvSpPr txBox="1"/>
            <p:nvPr/>
          </p:nvSpPr>
          <p:spPr>
            <a:xfrm>
              <a:off x="804343" y="3726569"/>
              <a:ext cx="3496715" cy="6475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C0D0A71-92E4-3FE2-2647-2D091AA8A489}"/>
              </a:ext>
            </a:extLst>
          </p:cNvPr>
          <p:cNvGrpSpPr/>
          <p:nvPr/>
        </p:nvGrpSpPr>
        <p:grpSpPr>
          <a:xfrm>
            <a:off x="1565667" y="3680273"/>
            <a:ext cx="2993634" cy="2376144"/>
            <a:chOff x="804343" y="1598660"/>
            <a:chExt cx="3496715" cy="2775457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3748B13-80B8-484E-4B44-9023E2C22729}"/>
                </a:ext>
              </a:extLst>
            </p:cNvPr>
            <p:cNvGrpSpPr/>
            <p:nvPr/>
          </p:nvGrpSpPr>
          <p:grpSpPr>
            <a:xfrm>
              <a:off x="1509082" y="1598660"/>
              <a:ext cx="2087236" cy="2086458"/>
              <a:chOff x="1612900" y="1880178"/>
              <a:chExt cx="1549400" cy="1548822"/>
            </a:xfrm>
          </p:grpSpPr>
          <p:pic>
            <p:nvPicPr>
              <p:cNvPr id="45" name="图片占位符 52">
                <a:extLst>
                  <a:ext uri="{FF2B5EF4-FFF2-40B4-BE49-F238E27FC236}">
                    <a16:creationId xmlns:a16="http://schemas.microsoft.com/office/drawing/2014/main" id="{7552084E-39D7-1F53-B14B-B2BB3C1FC8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612900" y="1880178"/>
                <a:ext cx="1549400" cy="1548822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pic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7828311A-277E-B72D-B652-604FD4186190}"/>
                  </a:ext>
                </a:extLst>
              </p:cNvPr>
              <p:cNvSpPr/>
              <p:nvPr/>
            </p:nvSpPr>
            <p:spPr>
              <a:xfrm>
                <a:off x="1654092" y="2892424"/>
                <a:ext cx="1467016" cy="536575"/>
              </a:xfrm>
              <a:custGeom>
                <a:avLst/>
                <a:gdLst>
                  <a:gd name="connsiteX0" fmla="*/ 0 w 1467016"/>
                  <a:gd name="connsiteY0" fmla="*/ 0 h 536575"/>
                  <a:gd name="connsiteX1" fmla="*/ 1467016 w 1467016"/>
                  <a:gd name="connsiteY1" fmla="*/ 0 h 536575"/>
                  <a:gd name="connsiteX2" fmla="*/ 1447328 w 1467016"/>
                  <a:gd name="connsiteY2" fmla="*/ 63423 h 536575"/>
                  <a:gd name="connsiteX3" fmla="*/ 733508 w 1467016"/>
                  <a:gd name="connsiteY3" fmla="*/ 536575 h 536575"/>
                  <a:gd name="connsiteX4" fmla="*/ 19688 w 1467016"/>
                  <a:gd name="connsiteY4" fmla="*/ 63423 h 53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7016" h="536575">
                    <a:moveTo>
                      <a:pt x="0" y="0"/>
                    </a:moveTo>
                    <a:lnTo>
                      <a:pt x="1467016" y="0"/>
                    </a:lnTo>
                    <a:lnTo>
                      <a:pt x="1447328" y="63423"/>
                    </a:lnTo>
                    <a:cubicBezTo>
                      <a:pt x="1329723" y="341475"/>
                      <a:pt x="1054400" y="536575"/>
                      <a:pt x="733508" y="536575"/>
                    </a:cubicBezTo>
                    <a:cubicBezTo>
                      <a:pt x="412617" y="536575"/>
                      <a:pt x="137294" y="341475"/>
                      <a:pt x="19688" y="634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02A7E3"/>
                  </a:gs>
                  <a:gs pos="97248">
                    <a:srgbClr val="284BDC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7BB81007-9329-DA22-173F-3C77BADA34BB}"/>
                  </a:ext>
                </a:extLst>
              </p:cNvPr>
              <p:cNvSpPr/>
              <p:nvPr/>
            </p:nvSpPr>
            <p:spPr>
              <a:xfrm>
                <a:off x="1695283" y="2917824"/>
                <a:ext cx="1384634" cy="27597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5A1D0CA-29B6-B2B5-0F35-1FEB2BE56288}"/>
                </a:ext>
              </a:extLst>
            </p:cNvPr>
            <p:cNvSpPr txBox="1"/>
            <p:nvPr/>
          </p:nvSpPr>
          <p:spPr>
            <a:xfrm>
              <a:off x="804343" y="3726569"/>
              <a:ext cx="3496715" cy="6475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30B4E32-018B-E860-8F84-81603616230F}"/>
              </a:ext>
            </a:extLst>
          </p:cNvPr>
          <p:cNvGrpSpPr/>
          <p:nvPr/>
        </p:nvGrpSpPr>
        <p:grpSpPr>
          <a:xfrm>
            <a:off x="4559300" y="3680273"/>
            <a:ext cx="3073402" cy="2376144"/>
            <a:chOff x="757757" y="1598660"/>
            <a:chExt cx="3589888" cy="2775457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F6F71760-1D78-A212-0C48-1827875F4DC4}"/>
                </a:ext>
              </a:extLst>
            </p:cNvPr>
            <p:cNvGrpSpPr/>
            <p:nvPr/>
          </p:nvGrpSpPr>
          <p:grpSpPr>
            <a:xfrm>
              <a:off x="1509082" y="1598660"/>
              <a:ext cx="2087236" cy="2086458"/>
              <a:chOff x="1612900" y="1880178"/>
              <a:chExt cx="1549400" cy="1548822"/>
            </a:xfrm>
          </p:grpSpPr>
          <p:pic>
            <p:nvPicPr>
              <p:cNvPr id="51" name="图片占位符 52">
                <a:extLst>
                  <a:ext uri="{FF2B5EF4-FFF2-40B4-BE49-F238E27FC236}">
                    <a16:creationId xmlns:a16="http://schemas.microsoft.com/office/drawing/2014/main" id="{ECC32F2B-4BE3-9EC4-37D0-32391C5BD8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612900" y="1880178"/>
                <a:ext cx="1549400" cy="1548822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pic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CDBCD6CF-62A0-84EC-6593-B6DFF04C8B8D}"/>
                  </a:ext>
                </a:extLst>
              </p:cNvPr>
              <p:cNvSpPr/>
              <p:nvPr/>
            </p:nvSpPr>
            <p:spPr>
              <a:xfrm>
                <a:off x="1654092" y="2892424"/>
                <a:ext cx="1467016" cy="536575"/>
              </a:xfrm>
              <a:custGeom>
                <a:avLst/>
                <a:gdLst>
                  <a:gd name="connsiteX0" fmla="*/ 0 w 1467016"/>
                  <a:gd name="connsiteY0" fmla="*/ 0 h 536575"/>
                  <a:gd name="connsiteX1" fmla="*/ 1467016 w 1467016"/>
                  <a:gd name="connsiteY1" fmla="*/ 0 h 536575"/>
                  <a:gd name="connsiteX2" fmla="*/ 1447328 w 1467016"/>
                  <a:gd name="connsiteY2" fmla="*/ 63423 h 536575"/>
                  <a:gd name="connsiteX3" fmla="*/ 733508 w 1467016"/>
                  <a:gd name="connsiteY3" fmla="*/ 536575 h 536575"/>
                  <a:gd name="connsiteX4" fmla="*/ 19688 w 1467016"/>
                  <a:gd name="connsiteY4" fmla="*/ 63423 h 53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7016" h="536575">
                    <a:moveTo>
                      <a:pt x="0" y="0"/>
                    </a:moveTo>
                    <a:lnTo>
                      <a:pt x="1467016" y="0"/>
                    </a:lnTo>
                    <a:lnTo>
                      <a:pt x="1447328" y="63423"/>
                    </a:lnTo>
                    <a:cubicBezTo>
                      <a:pt x="1329723" y="341475"/>
                      <a:pt x="1054400" y="536575"/>
                      <a:pt x="733508" y="536575"/>
                    </a:cubicBezTo>
                    <a:cubicBezTo>
                      <a:pt x="412617" y="536575"/>
                      <a:pt x="137294" y="341475"/>
                      <a:pt x="19688" y="634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02A7E3"/>
                  </a:gs>
                  <a:gs pos="97248">
                    <a:srgbClr val="284BDC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7C03650A-00C7-C311-22F0-CFEB82B5FE2A}"/>
                  </a:ext>
                </a:extLst>
              </p:cNvPr>
              <p:cNvSpPr/>
              <p:nvPr/>
            </p:nvSpPr>
            <p:spPr>
              <a:xfrm>
                <a:off x="1695283" y="2917824"/>
                <a:ext cx="1384634" cy="27597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36CB7F8-A7F3-E89D-EC8D-5EAC040CC282}"/>
                </a:ext>
              </a:extLst>
            </p:cNvPr>
            <p:cNvSpPr txBox="1"/>
            <p:nvPr/>
          </p:nvSpPr>
          <p:spPr>
            <a:xfrm>
              <a:off x="757757" y="3726569"/>
              <a:ext cx="3589888" cy="6475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5EB409E-46F9-D575-9ABE-6D8CB974F2E2}"/>
              </a:ext>
            </a:extLst>
          </p:cNvPr>
          <p:cNvGrpSpPr/>
          <p:nvPr/>
        </p:nvGrpSpPr>
        <p:grpSpPr>
          <a:xfrm>
            <a:off x="7632700" y="3680273"/>
            <a:ext cx="2993634" cy="2376144"/>
            <a:chOff x="804343" y="1598660"/>
            <a:chExt cx="3496715" cy="2775457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C53AAF0E-EDA9-C779-FA50-9C07147982F7}"/>
                </a:ext>
              </a:extLst>
            </p:cNvPr>
            <p:cNvGrpSpPr/>
            <p:nvPr/>
          </p:nvGrpSpPr>
          <p:grpSpPr>
            <a:xfrm>
              <a:off x="1509082" y="1598660"/>
              <a:ext cx="2087236" cy="2086458"/>
              <a:chOff x="1612900" y="1880178"/>
              <a:chExt cx="1549400" cy="1548822"/>
            </a:xfrm>
          </p:grpSpPr>
          <p:pic>
            <p:nvPicPr>
              <p:cNvPr id="57" name="图片占位符 52">
                <a:extLst>
                  <a:ext uri="{FF2B5EF4-FFF2-40B4-BE49-F238E27FC236}">
                    <a16:creationId xmlns:a16="http://schemas.microsoft.com/office/drawing/2014/main" id="{1C3FC439-0FCD-E619-2C77-7AA9215F31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612900" y="1880178"/>
                <a:ext cx="1549400" cy="1548822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</p:spPr>
          </p:pic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3F7B77C7-6DDB-4112-E46F-8B598E274038}"/>
                  </a:ext>
                </a:extLst>
              </p:cNvPr>
              <p:cNvSpPr/>
              <p:nvPr/>
            </p:nvSpPr>
            <p:spPr>
              <a:xfrm>
                <a:off x="1654092" y="2892424"/>
                <a:ext cx="1467016" cy="536575"/>
              </a:xfrm>
              <a:custGeom>
                <a:avLst/>
                <a:gdLst>
                  <a:gd name="connsiteX0" fmla="*/ 0 w 1467016"/>
                  <a:gd name="connsiteY0" fmla="*/ 0 h 536575"/>
                  <a:gd name="connsiteX1" fmla="*/ 1467016 w 1467016"/>
                  <a:gd name="connsiteY1" fmla="*/ 0 h 536575"/>
                  <a:gd name="connsiteX2" fmla="*/ 1447328 w 1467016"/>
                  <a:gd name="connsiteY2" fmla="*/ 63423 h 536575"/>
                  <a:gd name="connsiteX3" fmla="*/ 733508 w 1467016"/>
                  <a:gd name="connsiteY3" fmla="*/ 536575 h 536575"/>
                  <a:gd name="connsiteX4" fmla="*/ 19688 w 1467016"/>
                  <a:gd name="connsiteY4" fmla="*/ 63423 h 53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7016" h="536575">
                    <a:moveTo>
                      <a:pt x="0" y="0"/>
                    </a:moveTo>
                    <a:lnTo>
                      <a:pt x="1467016" y="0"/>
                    </a:lnTo>
                    <a:lnTo>
                      <a:pt x="1447328" y="63423"/>
                    </a:lnTo>
                    <a:cubicBezTo>
                      <a:pt x="1329723" y="341475"/>
                      <a:pt x="1054400" y="536575"/>
                      <a:pt x="733508" y="536575"/>
                    </a:cubicBezTo>
                    <a:cubicBezTo>
                      <a:pt x="412617" y="536575"/>
                      <a:pt x="137294" y="341475"/>
                      <a:pt x="19688" y="634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02A7E3"/>
                  </a:gs>
                  <a:gs pos="97248">
                    <a:srgbClr val="284BDC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E11EAE2A-8DDB-F563-C63B-D9243DD1D411}"/>
                  </a:ext>
                </a:extLst>
              </p:cNvPr>
              <p:cNvSpPr/>
              <p:nvPr/>
            </p:nvSpPr>
            <p:spPr>
              <a:xfrm>
                <a:off x="1695283" y="2917824"/>
                <a:ext cx="1384634" cy="27597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82E721D-9DA9-EF68-1E18-4925F544EE67}"/>
                </a:ext>
              </a:extLst>
            </p:cNvPr>
            <p:cNvSpPr txBox="1"/>
            <p:nvPr/>
          </p:nvSpPr>
          <p:spPr>
            <a:xfrm>
              <a:off x="804343" y="3726569"/>
              <a:ext cx="3496715" cy="6475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9523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BB3D389-DF82-D778-C7A6-759CBA6AE692}"/>
              </a:ext>
            </a:extLst>
          </p:cNvPr>
          <p:cNvSpPr txBox="1"/>
          <p:nvPr/>
        </p:nvSpPr>
        <p:spPr>
          <a:xfrm>
            <a:off x="2834406" y="-637498"/>
            <a:ext cx="655179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b="1" dirty="0">
                <a:gradFill>
                  <a:gsLst>
                    <a:gs pos="0">
                      <a:srgbClr val="02A7E3">
                        <a:alpha val="0"/>
                      </a:srgbClr>
                    </a:gs>
                    <a:gs pos="97248">
                      <a:srgbClr val="284BDC">
                        <a:alpha val="18000"/>
                      </a:srgbClr>
                    </a:gs>
                  </a:gsLst>
                  <a:lin ang="16800000" scaled="0"/>
                </a:gradFill>
              </a:rPr>
              <a:t>02</a:t>
            </a:r>
            <a:endParaRPr lang="zh-CN" altLang="en-US" sz="41300" b="1" dirty="0">
              <a:gradFill>
                <a:gsLst>
                  <a:gs pos="0">
                    <a:srgbClr val="02A7E3">
                      <a:alpha val="0"/>
                    </a:srgbClr>
                  </a:gs>
                  <a:gs pos="97248">
                    <a:srgbClr val="284BDC">
                      <a:alpha val="18000"/>
                    </a:srgbClr>
                  </a:gs>
                </a:gsLst>
                <a:lin ang="16800000" scaled="0"/>
              </a:gradFill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82B776A6-EF5C-6FED-BC4A-3DB3169CF2A9}"/>
              </a:ext>
            </a:extLst>
          </p:cNvPr>
          <p:cNvGrpSpPr/>
          <p:nvPr/>
        </p:nvGrpSpPr>
        <p:grpSpPr>
          <a:xfrm rot="5400000">
            <a:off x="398170" y="-6751677"/>
            <a:ext cx="11660224" cy="11660224"/>
            <a:chOff x="265888" y="-3437546"/>
            <a:chExt cx="11660224" cy="11660224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008976C-690A-C0CA-B624-7B4D37B4DCCB}"/>
                </a:ext>
              </a:extLst>
            </p:cNvPr>
            <p:cNvSpPr/>
            <p:nvPr/>
          </p:nvSpPr>
          <p:spPr>
            <a:xfrm>
              <a:off x="885910" y="-2817524"/>
              <a:ext cx="10420180" cy="10420180"/>
            </a:xfrm>
            <a:prstGeom prst="ellipse">
              <a:avLst/>
            </a:prstGeom>
            <a:noFill/>
            <a:ln w="38100" cap="flat" cmpd="sng" algn="ctr">
              <a:gradFill flip="none" rotWithShape="1">
                <a:gsLst>
                  <a:gs pos="56000">
                    <a:srgbClr val="02A7E3">
                      <a:alpha val="10000"/>
                    </a:srgbClr>
                  </a:gs>
                  <a:gs pos="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508FA406-6F63-03E1-A448-C5EDD3AA376C}"/>
                </a:ext>
              </a:extLst>
            </p:cNvPr>
            <p:cNvSpPr/>
            <p:nvPr/>
          </p:nvSpPr>
          <p:spPr>
            <a:xfrm>
              <a:off x="265888" y="-3437546"/>
              <a:ext cx="11660224" cy="11660224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73000">
                    <a:srgbClr val="02A7E3">
                      <a:alpha val="19000"/>
                    </a:srgbClr>
                  </a:gs>
                  <a:gs pos="36000">
                    <a:srgbClr val="02A7E3">
                      <a:alpha val="0"/>
                    </a:srgbClr>
                  </a:gs>
                  <a:gs pos="100000">
                    <a:srgbClr val="02A7E3">
                      <a:alpha val="0"/>
                    </a:srgb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025B447C-061F-768B-3FF3-4B7036641A4D}"/>
                </a:ext>
              </a:extLst>
            </p:cNvPr>
            <p:cNvSpPr/>
            <p:nvPr/>
          </p:nvSpPr>
          <p:spPr>
            <a:xfrm>
              <a:off x="1394156" y="-2309278"/>
              <a:ext cx="9403688" cy="9403688"/>
            </a:xfrm>
            <a:prstGeom prst="ellipse">
              <a:avLst/>
            </a:prstGeom>
            <a:noFill/>
            <a:ln w="127000">
              <a:gradFill>
                <a:gsLst>
                  <a:gs pos="0">
                    <a:srgbClr val="02A7E3">
                      <a:alpha val="0"/>
                    </a:srgbClr>
                  </a:gs>
                  <a:gs pos="97248">
                    <a:srgbClr val="02A7E3">
                      <a:alpha val="0"/>
                    </a:srgbClr>
                  </a:gs>
                  <a:gs pos="51000">
                    <a:srgbClr val="02A7E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1" name="Picture 48">
            <a:extLst>
              <a:ext uri="{FF2B5EF4-FFF2-40B4-BE49-F238E27FC236}">
                <a16:creationId xmlns:a16="http://schemas.microsoft.com/office/drawing/2014/main" id="{9ECE1FBB-853B-07E8-721A-875CB3E4ED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74590"/>
            <a:ext cx="12186317" cy="3992806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9BFA2455-2640-D31B-4721-7BDAF8431DF4}"/>
              </a:ext>
            </a:extLst>
          </p:cNvPr>
          <p:cNvGrpSpPr/>
          <p:nvPr/>
        </p:nvGrpSpPr>
        <p:grpSpPr>
          <a:xfrm>
            <a:off x="9084045" y="1933864"/>
            <a:ext cx="861142" cy="861142"/>
            <a:chOff x="1122784" y="2998429"/>
            <a:chExt cx="861142" cy="86114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A894A3C6-9902-AE8B-76CD-6E937AED93C7}"/>
                </a:ext>
              </a:extLst>
            </p:cNvPr>
            <p:cNvSpPr/>
            <p:nvPr/>
          </p:nvSpPr>
          <p:spPr>
            <a:xfrm>
              <a:off x="1122784" y="2998429"/>
              <a:ext cx="861142" cy="8611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7B330D3-259B-90A0-F377-AD9FE736E1AC}"/>
                </a:ext>
              </a:extLst>
            </p:cNvPr>
            <p:cNvSpPr/>
            <p:nvPr/>
          </p:nvSpPr>
          <p:spPr>
            <a:xfrm>
              <a:off x="1122784" y="2998429"/>
              <a:ext cx="861142" cy="861142"/>
            </a:xfrm>
            <a:prstGeom prst="ellipse">
              <a:avLst/>
            </a:prstGeom>
            <a:gradFill>
              <a:gsLst>
                <a:gs pos="0">
                  <a:srgbClr val="02A7E3">
                    <a:alpha val="52000"/>
                  </a:srgbClr>
                </a:gs>
                <a:gs pos="97248">
                  <a:srgbClr val="284BDC">
                    <a:alpha val="3000"/>
                  </a:srgbClr>
                </a:gs>
              </a:gsLst>
              <a:lin ang="5400000" scaled="1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>
            <a:extLst>
              <a:ext uri="{FF2B5EF4-FFF2-40B4-BE49-F238E27FC236}">
                <a16:creationId xmlns:a16="http://schemas.microsoft.com/office/drawing/2014/main" id="{D72AEDDD-3DA7-A411-D580-37F20F5855B0}"/>
              </a:ext>
            </a:extLst>
          </p:cNvPr>
          <p:cNvSpPr/>
          <p:nvPr/>
        </p:nvSpPr>
        <p:spPr>
          <a:xfrm>
            <a:off x="2154349" y="2319365"/>
            <a:ext cx="343622" cy="343622"/>
          </a:xfrm>
          <a:prstGeom prst="ellipse">
            <a:avLst/>
          </a:prstGeom>
          <a:gradFill>
            <a:gsLst>
              <a:gs pos="0">
                <a:srgbClr val="02A7E3"/>
              </a:gs>
              <a:gs pos="97248">
                <a:srgbClr val="284BDC"/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4925813" y="1651403"/>
            <a:ext cx="2340374" cy="2340374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51324C1-C98A-2A01-FE3C-62E77A0FE128}"/>
              </a:ext>
            </a:extLst>
          </p:cNvPr>
          <p:cNvSpPr txBox="1"/>
          <p:nvPr/>
        </p:nvSpPr>
        <p:spPr>
          <a:xfrm>
            <a:off x="5060132" y="2841761"/>
            <a:ext cx="20717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BA4EDE-D715-E4B4-83EC-18F943C65D42}"/>
              </a:ext>
            </a:extLst>
          </p:cNvPr>
          <p:cNvSpPr txBox="1"/>
          <p:nvPr/>
        </p:nvSpPr>
        <p:spPr>
          <a:xfrm>
            <a:off x="2162733" y="4117392"/>
            <a:ext cx="786085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80C3CFA-3FDB-DA27-C3C7-7644B2E0790A}"/>
              </a:ext>
            </a:extLst>
          </p:cNvPr>
          <p:cNvSpPr/>
          <p:nvPr/>
        </p:nvSpPr>
        <p:spPr>
          <a:xfrm rot="5154528">
            <a:off x="10673402" y="425109"/>
            <a:ext cx="3145326" cy="3145326"/>
          </a:xfrm>
          <a:prstGeom prst="ellipse">
            <a:avLst/>
          </a:prstGeom>
          <a:gradFill>
            <a:gsLst>
              <a:gs pos="0">
                <a:srgbClr val="02A7E3">
                  <a:alpha val="16000"/>
                </a:srgbClr>
              </a:gs>
              <a:gs pos="97248">
                <a:srgbClr val="284BDC">
                  <a:alpha val="1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E27B18B-ABCE-5AA3-52D7-D80CC34ADDAF}"/>
              </a:ext>
            </a:extLst>
          </p:cNvPr>
          <p:cNvSpPr/>
          <p:nvPr/>
        </p:nvSpPr>
        <p:spPr>
          <a:xfrm rot="5154528">
            <a:off x="5000981" y="-1461862"/>
            <a:ext cx="2060025" cy="2060025"/>
          </a:xfrm>
          <a:prstGeom prst="ellipse">
            <a:avLst/>
          </a:prstGeom>
          <a:gradFill>
            <a:gsLst>
              <a:gs pos="0">
                <a:srgbClr val="02A7E3">
                  <a:alpha val="16000"/>
                </a:srgbClr>
              </a:gs>
              <a:gs pos="97248">
                <a:srgbClr val="284BDC">
                  <a:alpha val="1000"/>
                </a:srgb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1F7B27F-3884-E6EB-152B-ABBDF3C79E24}"/>
              </a:ext>
            </a:extLst>
          </p:cNvPr>
          <p:cNvGrpSpPr/>
          <p:nvPr/>
        </p:nvGrpSpPr>
        <p:grpSpPr>
          <a:xfrm>
            <a:off x="5701542" y="2101019"/>
            <a:ext cx="788916" cy="650856"/>
            <a:chOff x="4482406" y="2780239"/>
            <a:chExt cx="762000" cy="628650"/>
          </a:xfrm>
          <a:gradFill>
            <a:gsLst>
              <a:gs pos="100000">
                <a:srgbClr val="98D2F3"/>
              </a:gs>
              <a:gs pos="0">
                <a:schemeClr val="bg1"/>
              </a:gs>
            </a:gsLst>
            <a:lin ang="5400000" scaled="1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413603E-724D-47EE-95C5-1C362C4714CB}"/>
                </a:ext>
              </a:extLst>
            </p:cNvPr>
            <p:cNvSpPr/>
            <p:nvPr/>
          </p:nvSpPr>
          <p:spPr>
            <a:xfrm>
              <a:off x="4482406" y="2780239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079D0ED-5A34-8838-B487-B8320BD91B95}"/>
                </a:ext>
              </a:extLst>
            </p:cNvPr>
            <p:cNvSpPr/>
            <p:nvPr/>
          </p:nvSpPr>
          <p:spPr>
            <a:xfrm>
              <a:off x="4730056" y="3027889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50786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>
            <a:extLst>
              <a:ext uri="{FF2B5EF4-FFF2-40B4-BE49-F238E27FC236}">
                <a16:creationId xmlns:a16="http://schemas.microsoft.com/office/drawing/2014/main" id="{FA876E23-3AD3-6118-E036-2A82AC2FF124}"/>
              </a:ext>
            </a:extLst>
          </p:cNvPr>
          <p:cNvSpPr/>
          <p:nvPr/>
        </p:nvSpPr>
        <p:spPr>
          <a:xfrm>
            <a:off x="3643086" y="1116857"/>
            <a:ext cx="4905828" cy="4905826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rgbClr val="D4DAEC"/>
                </a:gs>
                <a:gs pos="100000">
                  <a:srgbClr val="98D2F3"/>
                </a:gs>
              </a:gsLst>
              <a:lin ang="5400000" scaled="1"/>
              <a:tileRect/>
            </a:gra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5531BF18-55C5-A476-939C-FCF356A9C511}"/>
              </a:ext>
            </a:extLst>
          </p:cNvPr>
          <p:cNvSpPr/>
          <p:nvPr/>
        </p:nvSpPr>
        <p:spPr>
          <a:xfrm>
            <a:off x="4402569" y="1876340"/>
            <a:ext cx="3386862" cy="3386860"/>
          </a:xfrm>
          <a:prstGeom prst="ellipse">
            <a:avLst/>
          </a:prstGeom>
          <a:noFill/>
          <a:ln w="127000">
            <a:gradFill>
              <a:gsLst>
                <a:gs pos="0">
                  <a:srgbClr val="1F8AE1"/>
                </a:gs>
                <a:gs pos="100000">
                  <a:srgbClr val="284BD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D29AAACD-05B9-D9BA-6A3F-C085C1E2A3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29611"/>
            <a:ext cx="12192000" cy="2209800"/>
          </a:xfrm>
          <a:prstGeom prst="rect">
            <a:avLst/>
          </a:prstGeom>
        </p:spPr>
      </p:pic>
      <p:sp>
        <p:nvSpPr>
          <p:cNvPr id="16" name="椭圆 15">
            <a:extLst>
              <a:ext uri="{FF2B5EF4-FFF2-40B4-BE49-F238E27FC236}">
                <a16:creationId xmlns:a16="http://schemas.microsoft.com/office/drawing/2014/main" id="{AE484078-53BB-D2EC-FAA5-693ECAFA1A0E}"/>
              </a:ext>
            </a:extLst>
          </p:cNvPr>
          <p:cNvSpPr/>
          <p:nvPr/>
        </p:nvSpPr>
        <p:spPr>
          <a:xfrm rot="5154528">
            <a:off x="527219" y="225130"/>
            <a:ext cx="667646" cy="667646"/>
          </a:xfrm>
          <a:prstGeom prst="ellipse">
            <a:avLst/>
          </a:prstGeom>
          <a:gradFill flip="none" rotWithShape="1">
            <a:gsLst>
              <a:gs pos="0">
                <a:srgbClr val="02A7E3"/>
              </a:gs>
              <a:gs pos="97248">
                <a:srgbClr val="284BDC"/>
              </a:gs>
            </a:gsLst>
            <a:lin ang="16800000" scaled="0"/>
            <a:tileRect/>
          </a:gradFill>
          <a:ln w="38100"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BB5DF0-FF27-6DF1-0150-9690E7B83129}"/>
              </a:ext>
            </a:extLst>
          </p:cNvPr>
          <p:cNvSpPr txBox="1"/>
          <p:nvPr/>
        </p:nvSpPr>
        <p:spPr>
          <a:xfrm>
            <a:off x="528339" y="266565"/>
            <a:ext cx="6783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B54806A-EB71-595F-1934-6DD859D743C2}"/>
              </a:ext>
            </a:extLst>
          </p:cNvPr>
          <p:cNvSpPr txBox="1"/>
          <p:nvPr/>
        </p:nvSpPr>
        <p:spPr>
          <a:xfrm>
            <a:off x="1454824" y="289402"/>
            <a:ext cx="321531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284BDC"/>
                    </a:gs>
                    <a:gs pos="0">
                      <a:srgbClr val="02A7E3"/>
                    </a:gs>
                  </a:gsLst>
                  <a:lin ang="5400000" scaled="1"/>
                </a:gradFill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EFF9C52-5097-2198-0EE5-7957D9526C2C}"/>
              </a:ext>
            </a:extLst>
          </p:cNvPr>
          <p:cNvGrpSpPr/>
          <p:nvPr/>
        </p:nvGrpSpPr>
        <p:grpSpPr>
          <a:xfrm>
            <a:off x="4311952" y="2225769"/>
            <a:ext cx="3568096" cy="2961771"/>
            <a:chOff x="4412513" y="2225769"/>
            <a:chExt cx="3568096" cy="2961771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CB57C2F-5444-CAEF-85FA-03B20DE7539C}"/>
                </a:ext>
              </a:extLst>
            </p:cNvPr>
            <p:cNvSpPr/>
            <p:nvPr/>
          </p:nvSpPr>
          <p:spPr>
            <a:xfrm>
              <a:off x="7084351" y="2225769"/>
              <a:ext cx="896258" cy="896258"/>
            </a:xfrm>
            <a:prstGeom prst="ellipse">
              <a:avLst/>
            </a:prstGeom>
            <a:gradFill>
              <a:gsLst>
                <a:gs pos="100000">
                  <a:srgbClr val="98D2F3"/>
                </a:gs>
                <a:gs pos="0">
                  <a:schemeClr val="bg1"/>
                </a:gs>
              </a:gsLst>
              <a:lin ang="5400000" scaled="1"/>
            </a:gra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1">
              <a:extLst>
                <a:ext uri="{FF2B5EF4-FFF2-40B4-BE49-F238E27FC236}">
                  <a16:creationId xmlns:a16="http://schemas.microsoft.com/office/drawing/2014/main" id="{8977FF38-7AA4-41A8-35A2-E6238A95D9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2480" y="2493898"/>
              <a:ext cx="360000" cy="360000"/>
            </a:xfrm>
            <a:custGeom>
              <a:avLst/>
              <a:gdLst>
                <a:gd name="T0" fmla="*/ 571 w 690"/>
                <a:gd name="T1" fmla="*/ 6 h 690"/>
                <a:gd name="T2" fmla="*/ 598 w 690"/>
                <a:gd name="T3" fmla="*/ 14 h 690"/>
                <a:gd name="T4" fmla="*/ 598 w 690"/>
                <a:gd name="T5" fmla="*/ 14 h 690"/>
                <a:gd name="T6" fmla="*/ 676 w 690"/>
                <a:gd name="T7" fmla="*/ 92 h 690"/>
                <a:gd name="T8" fmla="*/ 676 w 690"/>
                <a:gd name="T9" fmla="*/ 92 h 690"/>
                <a:gd name="T10" fmla="*/ 683 w 690"/>
                <a:gd name="T11" fmla="*/ 119 h 690"/>
                <a:gd name="T12" fmla="*/ 580 w 690"/>
                <a:gd name="T13" fmla="*/ 211 h 690"/>
                <a:gd name="T14" fmla="*/ 505 w 690"/>
                <a:gd name="T15" fmla="*/ 223 h 690"/>
                <a:gd name="T16" fmla="*/ 487 w 690"/>
                <a:gd name="T17" fmla="*/ 500 h 690"/>
                <a:gd name="T18" fmla="*/ 339 w 690"/>
                <a:gd name="T19" fmla="*/ 562 h 690"/>
                <a:gd name="T20" fmla="*/ 128 w 690"/>
                <a:gd name="T21" fmla="*/ 352 h 690"/>
                <a:gd name="T22" fmla="*/ 339 w 690"/>
                <a:gd name="T23" fmla="*/ 141 h 690"/>
                <a:gd name="T24" fmla="*/ 493 w 690"/>
                <a:gd name="T25" fmla="*/ 160 h 690"/>
                <a:gd name="T26" fmla="*/ 483 w 690"/>
                <a:gd name="T27" fmla="*/ 95 h 690"/>
                <a:gd name="T28" fmla="*/ 611 w 690"/>
                <a:gd name="T29" fmla="*/ 269 h 690"/>
                <a:gd name="T30" fmla="*/ 663 w 690"/>
                <a:gd name="T31" fmla="*/ 253 h 690"/>
                <a:gd name="T32" fmla="*/ 677 w 690"/>
                <a:gd name="T33" fmla="*/ 352 h 690"/>
                <a:gd name="T34" fmla="*/ 339 w 690"/>
                <a:gd name="T35" fmla="*/ 690 h 690"/>
                <a:gd name="T36" fmla="*/ 0 w 690"/>
                <a:gd name="T37" fmla="*/ 352 h 690"/>
                <a:gd name="T38" fmla="*/ 339 w 690"/>
                <a:gd name="T39" fmla="*/ 13 h 690"/>
                <a:gd name="T40" fmla="*/ 437 w 690"/>
                <a:gd name="T41" fmla="*/ 27 h 690"/>
                <a:gd name="T42" fmla="*/ 422 w 690"/>
                <a:gd name="T43" fmla="*/ 79 h 690"/>
                <a:gd name="T44" fmla="*/ 339 w 690"/>
                <a:gd name="T45" fmla="*/ 66 h 690"/>
                <a:gd name="T46" fmla="*/ 54 w 690"/>
                <a:gd name="T47" fmla="*/ 352 h 690"/>
                <a:gd name="T48" fmla="*/ 339 w 690"/>
                <a:gd name="T49" fmla="*/ 636 h 690"/>
                <a:gd name="T50" fmla="*/ 623 w 690"/>
                <a:gd name="T51" fmla="*/ 352 h 690"/>
                <a:gd name="T52" fmla="*/ 611 w 690"/>
                <a:gd name="T53" fmla="*/ 269 h 690"/>
                <a:gd name="T54" fmla="*/ 339 w 690"/>
                <a:gd name="T55" fmla="*/ 255 h 690"/>
                <a:gd name="T56" fmla="*/ 444 w 690"/>
                <a:gd name="T57" fmla="*/ 208 h 690"/>
                <a:gd name="T58" fmla="*/ 213 w 690"/>
                <a:gd name="T59" fmla="*/ 225 h 690"/>
                <a:gd name="T60" fmla="*/ 213 w 690"/>
                <a:gd name="T61" fmla="*/ 225 h 690"/>
                <a:gd name="T62" fmla="*/ 213 w 690"/>
                <a:gd name="T63" fmla="*/ 477 h 690"/>
                <a:gd name="T64" fmla="*/ 464 w 690"/>
                <a:gd name="T65" fmla="*/ 478 h 690"/>
                <a:gd name="T66" fmla="*/ 517 w 690"/>
                <a:gd name="T67" fmla="*/ 352 h 690"/>
                <a:gd name="T68" fmla="*/ 423 w 690"/>
                <a:gd name="T69" fmla="*/ 304 h 690"/>
                <a:gd name="T70" fmla="*/ 407 w 690"/>
                <a:gd name="T71" fmla="*/ 420 h 690"/>
                <a:gd name="T72" fmla="*/ 339 w 690"/>
                <a:gd name="T73" fmla="*/ 448 h 690"/>
                <a:gd name="T74" fmla="*/ 271 w 690"/>
                <a:gd name="T75" fmla="*/ 420 h 690"/>
                <a:gd name="T76" fmla="*/ 271 w 690"/>
                <a:gd name="T77" fmla="*/ 283 h 690"/>
                <a:gd name="T78" fmla="*/ 339 w 690"/>
                <a:gd name="T79" fmla="*/ 255 h 690"/>
                <a:gd name="T80" fmla="*/ 361 w 690"/>
                <a:gd name="T81" fmla="*/ 291 h 690"/>
                <a:gd name="T82" fmla="*/ 293 w 690"/>
                <a:gd name="T83" fmla="*/ 306 h 690"/>
                <a:gd name="T84" fmla="*/ 274 w 690"/>
                <a:gd name="T85" fmla="*/ 352 h 690"/>
                <a:gd name="T86" fmla="*/ 339 w 690"/>
                <a:gd name="T87" fmla="*/ 416 h 690"/>
                <a:gd name="T88" fmla="*/ 384 w 690"/>
                <a:gd name="T89" fmla="*/ 397 h 690"/>
                <a:gd name="T90" fmla="*/ 399 w 690"/>
                <a:gd name="T91" fmla="*/ 329 h 690"/>
                <a:gd name="T92" fmla="*/ 320 w 690"/>
                <a:gd name="T93" fmla="*/ 370 h 690"/>
                <a:gd name="T94" fmla="*/ 361 w 690"/>
                <a:gd name="T95" fmla="*/ 291 h 690"/>
                <a:gd name="T96" fmla="*/ 574 w 690"/>
                <a:gd name="T97" fmla="*/ 49 h 690"/>
                <a:gd name="T98" fmla="*/ 522 w 690"/>
                <a:gd name="T99" fmla="*/ 145 h 690"/>
                <a:gd name="T100" fmla="*/ 574 w 690"/>
                <a:gd name="T101" fmla="*/ 49 h 690"/>
                <a:gd name="T102" fmla="*/ 606 w 690"/>
                <a:gd name="T103" fmla="*/ 106 h 690"/>
                <a:gd name="T104" fmla="*/ 579 w 690"/>
                <a:gd name="T105" fmla="*/ 177 h 690"/>
                <a:gd name="T106" fmla="*/ 606 w 690"/>
                <a:gd name="T107" fmla="*/ 106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0" h="690">
                  <a:moveTo>
                    <a:pt x="483" y="95"/>
                  </a:moveTo>
                  <a:cubicBezTo>
                    <a:pt x="571" y="6"/>
                    <a:pt x="571" y="6"/>
                    <a:pt x="571" y="6"/>
                  </a:cubicBezTo>
                  <a:cubicBezTo>
                    <a:pt x="578" y="0"/>
                    <a:pt x="588" y="0"/>
                    <a:pt x="594" y="6"/>
                  </a:cubicBezTo>
                  <a:cubicBezTo>
                    <a:pt x="596" y="9"/>
                    <a:pt x="598" y="11"/>
                    <a:pt x="598" y="14"/>
                  </a:cubicBezTo>
                  <a:cubicBezTo>
                    <a:pt x="598" y="14"/>
                    <a:pt x="598" y="14"/>
                    <a:pt x="598" y="14"/>
                  </a:cubicBezTo>
                  <a:cubicBezTo>
                    <a:pt x="598" y="14"/>
                    <a:pt x="598" y="14"/>
                    <a:pt x="598" y="14"/>
                  </a:cubicBezTo>
                  <a:cubicBezTo>
                    <a:pt x="615" y="75"/>
                    <a:pt x="615" y="75"/>
                    <a:pt x="615" y="75"/>
                  </a:cubicBezTo>
                  <a:cubicBezTo>
                    <a:pt x="676" y="92"/>
                    <a:pt x="676" y="92"/>
                    <a:pt x="676" y="92"/>
                  </a:cubicBezTo>
                  <a:cubicBezTo>
                    <a:pt x="676" y="92"/>
                    <a:pt x="676" y="92"/>
                    <a:pt x="676" y="92"/>
                  </a:cubicBezTo>
                  <a:cubicBezTo>
                    <a:pt x="676" y="92"/>
                    <a:pt x="676" y="92"/>
                    <a:pt x="676" y="92"/>
                  </a:cubicBezTo>
                  <a:cubicBezTo>
                    <a:pt x="679" y="93"/>
                    <a:pt x="681" y="94"/>
                    <a:pt x="683" y="96"/>
                  </a:cubicBezTo>
                  <a:cubicBezTo>
                    <a:pt x="690" y="102"/>
                    <a:pt x="690" y="112"/>
                    <a:pt x="683" y="119"/>
                  </a:cubicBezTo>
                  <a:cubicBezTo>
                    <a:pt x="596" y="207"/>
                    <a:pt x="596" y="207"/>
                    <a:pt x="596" y="207"/>
                  </a:cubicBezTo>
                  <a:cubicBezTo>
                    <a:pt x="591" y="211"/>
                    <a:pt x="586" y="212"/>
                    <a:pt x="580" y="211"/>
                  </a:cubicBezTo>
                  <a:cubicBezTo>
                    <a:pt x="530" y="198"/>
                    <a:pt x="530" y="198"/>
                    <a:pt x="530" y="198"/>
                  </a:cubicBezTo>
                  <a:cubicBezTo>
                    <a:pt x="505" y="223"/>
                    <a:pt x="505" y="223"/>
                    <a:pt x="505" y="223"/>
                  </a:cubicBezTo>
                  <a:cubicBezTo>
                    <a:pt x="533" y="258"/>
                    <a:pt x="549" y="303"/>
                    <a:pt x="549" y="352"/>
                  </a:cubicBezTo>
                  <a:cubicBezTo>
                    <a:pt x="549" y="409"/>
                    <a:pt x="526" y="462"/>
                    <a:pt x="487" y="500"/>
                  </a:cubicBezTo>
                  <a:cubicBezTo>
                    <a:pt x="487" y="500"/>
                    <a:pt x="487" y="500"/>
                    <a:pt x="487" y="500"/>
                  </a:cubicBezTo>
                  <a:cubicBezTo>
                    <a:pt x="448" y="539"/>
                    <a:pt x="396" y="562"/>
                    <a:pt x="339" y="562"/>
                  </a:cubicBezTo>
                  <a:cubicBezTo>
                    <a:pt x="281" y="562"/>
                    <a:pt x="228" y="538"/>
                    <a:pt x="190" y="500"/>
                  </a:cubicBezTo>
                  <a:cubicBezTo>
                    <a:pt x="152" y="462"/>
                    <a:pt x="128" y="409"/>
                    <a:pt x="128" y="352"/>
                  </a:cubicBezTo>
                  <a:cubicBezTo>
                    <a:pt x="128" y="293"/>
                    <a:pt x="152" y="241"/>
                    <a:pt x="190" y="203"/>
                  </a:cubicBezTo>
                  <a:cubicBezTo>
                    <a:pt x="228" y="165"/>
                    <a:pt x="281" y="141"/>
                    <a:pt x="339" y="141"/>
                  </a:cubicBezTo>
                  <a:cubicBezTo>
                    <a:pt x="387" y="141"/>
                    <a:pt x="432" y="157"/>
                    <a:pt x="467" y="185"/>
                  </a:cubicBezTo>
                  <a:cubicBezTo>
                    <a:pt x="493" y="160"/>
                    <a:pt x="493" y="160"/>
                    <a:pt x="493" y="160"/>
                  </a:cubicBezTo>
                  <a:cubicBezTo>
                    <a:pt x="479" y="110"/>
                    <a:pt x="479" y="110"/>
                    <a:pt x="479" y="110"/>
                  </a:cubicBezTo>
                  <a:cubicBezTo>
                    <a:pt x="478" y="105"/>
                    <a:pt x="479" y="98"/>
                    <a:pt x="483" y="95"/>
                  </a:cubicBezTo>
                  <a:close/>
                  <a:moveTo>
                    <a:pt x="611" y="269"/>
                  </a:moveTo>
                  <a:cubicBezTo>
                    <a:pt x="611" y="269"/>
                    <a:pt x="611" y="269"/>
                    <a:pt x="611" y="269"/>
                  </a:cubicBezTo>
                  <a:cubicBezTo>
                    <a:pt x="607" y="254"/>
                    <a:pt x="615" y="239"/>
                    <a:pt x="629" y="235"/>
                  </a:cubicBezTo>
                  <a:cubicBezTo>
                    <a:pt x="643" y="231"/>
                    <a:pt x="658" y="239"/>
                    <a:pt x="663" y="253"/>
                  </a:cubicBezTo>
                  <a:cubicBezTo>
                    <a:pt x="667" y="269"/>
                    <a:pt x="671" y="285"/>
                    <a:pt x="673" y="302"/>
                  </a:cubicBezTo>
                  <a:cubicBezTo>
                    <a:pt x="676" y="318"/>
                    <a:pt x="677" y="335"/>
                    <a:pt x="677" y="352"/>
                  </a:cubicBezTo>
                  <a:cubicBezTo>
                    <a:pt x="677" y="445"/>
                    <a:pt x="639" y="529"/>
                    <a:pt x="578" y="590"/>
                  </a:cubicBezTo>
                  <a:cubicBezTo>
                    <a:pt x="517" y="651"/>
                    <a:pt x="432" y="690"/>
                    <a:pt x="339" y="690"/>
                  </a:cubicBezTo>
                  <a:cubicBezTo>
                    <a:pt x="245" y="690"/>
                    <a:pt x="161" y="651"/>
                    <a:pt x="100" y="590"/>
                  </a:cubicBezTo>
                  <a:cubicBezTo>
                    <a:pt x="39" y="529"/>
                    <a:pt x="0" y="445"/>
                    <a:pt x="0" y="352"/>
                  </a:cubicBezTo>
                  <a:cubicBezTo>
                    <a:pt x="0" y="258"/>
                    <a:pt x="39" y="173"/>
                    <a:pt x="100" y="112"/>
                  </a:cubicBezTo>
                  <a:cubicBezTo>
                    <a:pt x="161" y="51"/>
                    <a:pt x="245" y="13"/>
                    <a:pt x="339" y="13"/>
                  </a:cubicBezTo>
                  <a:cubicBezTo>
                    <a:pt x="355" y="13"/>
                    <a:pt x="372" y="14"/>
                    <a:pt x="388" y="17"/>
                  </a:cubicBezTo>
                  <a:cubicBezTo>
                    <a:pt x="405" y="19"/>
                    <a:pt x="422" y="23"/>
                    <a:pt x="437" y="27"/>
                  </a:cubicBezTo>
                  <a:cubicBezTo>
                    <a:pt x="451" y="31"/>
                    <a:pt x="459" y="47"/>
                    <a:pt x="455" y="61"/>
                  </a:cubicBezTo>
                  <a:cubicBezTo>
                    <a:pt x="451" y="75"/>
                    <a:pt x="436" y="83"/>
                    <a:pt x="422" y="79"/>
                  </a:cubicBezTo>
                  <a:cubicBezTo>
                    <a:pt x="408" y="75"/>
                    <a:pt x="394" y="72"/>
                    <a:pt x="381" y="70"/>
                  </a:cubicBezTo>
                  <a:cubicBezTo>
                    <a:pt x="367" y="68"/>
                    <a:pt x="353" y="66"/>
                    <a:pt x="339" y="66"/>
                  </a:cubicBezTo>
                  <a:cubicBezTo>
                    <a:pt x="260" y="66"/>
                    <a:pt x="189" y="98"/>
                    <a:pt x="138" y="150"/>
                  </a:cubicBezTo>
                  <a:cubicBezTo>
                    <a:pt x="86" y="202"/>
                    <a:pt x="54" y="273"/>
                    <a:pt x="54" y="352"/>
                  </a:cubicBezTo>
                  <a:cubicBezTo>
                    <a:pt x="54" y="430"/>
                    <a:pt x="86" y="501"/>
                    <a:pt x="138" y="553"/>
                  </a:cubicBezTo>
                  <a:cubicBezTo>
                    <a:pt x="189" y="604"/>
                    <a:pt x="260" y="636"/>
                    <a:pt x="339" y="636"/>
                  </a:cubicBezTo>
                  <a:cubicBezTo>
                    <a:pt x="417" y="636"/>
                    <a:pt x="489" y="604"/>
                    <a:pt x="540" y="553"/>
                  </a:cubicBezTo>
                  <a:cubicBezTo>
                    <a:pt x="591" y="501"/>
                    <a:pt x="623" y="430"/>
                    <a:pt x="623" y="352"/>
                  </a:cubicBezTo>
                  <a:cubicBezTo>
                    <a:pt x="623" y="337"/>
                    <a:pt x="622" y="323"/>
                    <a:pt x="620" y="310"/>
                  </a:cubicBezTo>
                  <a:cubicBezTo>
                    <a:pt x="618" y="295"/>
                    <a:pt x="615" y="282"/>
                    <a:pt x="611" y="269"/>
                  </a:cubicBezTo>
                  <a:close/>
                  <a:moveTo>
                    <a:pt x="339" y="255"/>
                  </a:moveTo>
                  <a:cubicBezTo>
                    <a:pt x="339" y="255"/>
                    <a:pt x="339" y="255"/>
                    <a:pt x="339" y="255"/>
                  </a:cubicBezTo>
                  <a:cubicBezTo>
                    <a:pt x="356" y="255"/>
                    <a:pt x="372" y="259"/>
                    <a:pt x="386" y="267"/>
                  </a:cubicBezTo>
                  <a:cubicBezTo>
                    <a:pt x="444" y="208"/>
                    <a:pt x="444" y="208"/>
                    <a:pt x="444" y="208"/>
                  </a:cubicBezTo>
                  <a:cubicBezTo>
                    <a:pt x="415" y="186"/>
                    <a:pt x="378" y="174"/>
                    <a:pt x="339" y="174"/>
                  </a:cubicBezTo>
                  <a:cubicBezTo>
                    <a:pt x="290" y="174"/>
                    <a:pt x="245" y="193"/>
                    <a:pt x="213" y="225"/>
                  </a:cubicBezTo>
                  <a:cubicBezTo>
                    <a:pt x="213" y="225"/>
                    <a:pt x="213" y="225"/>
                    <a:pt x="213" y="225"/>
                  </a:cubicBezTo>
                  <a:cubicBezTo>
                    <a:pt x="213" y="225"/>
                    <a:pt x="213" y="225"/>
                    <a:pt x="213" y="225"/>
                  </a:cubicBezTo>
                  <a:cubicBezTo>
                    <a:pt x="181" y="258"/>
                    <a:pt x="161" y="302"/>
                    <a:pt x="161" y="352"/>
                  </a:cubicBezTo>
                  <a:cubicBezTo>
                    <a:pt x="161" y="400"/>
                    <a:pt x="181" y="445"/>
                    <a:pt x="213" y="477"/>
                  </a:cubicBezTo>
                  <a:cubicBezTo>
                    <a:pt x="245" y="509"/>
                    <a:pt x="290" y="529"/>
                    <a:pt x="339" y="529"/>
                  </a:cubicBezTo>
                  <a:cubicBezTo>
                    <a:pt x="388" y="529"/>
                    <a:pt x="432" y="510"/>
                    <a:pt x="464" y="478"/>
                  </a:cubicBezTo>
                  <a:cubicBezTo>
                    <a:pt x="465" y="477"/>
                    <a:pt x="465" y="477"/>
                    <a:pt x="465" y="477"/>
                  </a:cubicBezTo>
                  <a:cubicBezTo>
                    <a:pt x="497" y="445"/>
                    <a:pt x="517" y="400"/>
                    <a:pt x="517" y="352"/>
                  </a:cubicBezTo>
                  <a:cubicBezTo>
                    <a:pt x="517" y="312"/>
                    <a:pt x="504" y="275"/>
                    <a:pt x="482" y="246"/>
                  </a:cubicBezTo>
                  <a:cubicBezTo>
                    <a:pt x="423" y="304"/>
                    <a:pt x="423" y="304"/>
                    <a:pt x="423" y="304"/>
                  </a:cubicBezTo>
                  <a:cubicBezTo>
                    <a:pt x="431" y="319"/>
                    <a:pt x="436" y="334"/>
                    <a:pt x="436" y="352"/>
                  </a:cubicBezTo>
                  <a:cubicBezTo>
                    <a:pt x="436" y="378"/>
                    <a:pt x="425" y="402"/>
                    <a:pt x="407" y="420"/>
                  </a:cubicBezTo>
                  <a:cubicBezTo>
                    <a:pt x="407" y="420"/>
                    <a:pt x="407" y="420"/>
                    <a:pt x="407" y="420"/>
                  </a:cubicBezTo>
                  <a:cubicBezTo>
                    <a:pt x="389" y="437"/>
                    <a:pt x="365" y="448"/>
                    <a:pt x="339" y="448"/>
                  </a:cubicBezTo>
                  <a:cubicBezTo>
                    <a:pt x="312" y="448"/>
                    <a:pt x="288" y="437"/>
                    <a:pt x="271" y="420"/>
                  </a:cubicBezTo>
                  <a:cubicBezTo>
                    <a:pt x="271" y="420"/>
                    <a:pt x="271" y="420"/>
                    <a:pt x="271" y="420"/>
                  </a:cubicBezTo>
                  <a:cubicBezTo>
                    <a:pt x="253" y="402"/>
                    <a:pt x="242" y="378"/>
                    <a:pt x="242" y="352"/>
                  </a:cubicBezTo>
                  <a:cubicBezTo>
                    <a:pt x="242" y="325"/>
                    <a:pt x="253" y="300"/>
                    <a:pt x="271" y="283"/>
                  </a:cubicBezTo>
                  <a:cubicBezTo>
                    <a:pt x="271" y="283"/>
                    <a:pt x="271" y="283"/>
                    <a:pt x="271" y="283"/>
                  </a:cubicBezTo>
                  <a:cubicBezTo>
                    <a:pt x="288" y="265"/>
                    <a:pt x="312" y="255"/>
                    <a:pt x="339" y="255"/>
                  </a:cubicBezTo>
                  <a:close/>
                  <a:moveTo>
                    <a:pt x="361" y="291"/>
                  </a:moveTo>
                  <a:cubicBezTo>
                    <a:pt x="361" y="291"/>
                    <a:pt x="361" y="291"/>
                    <a:pt x="361" y="291"/>
                  </a:cubicBezTo>
                  <a:cubicBezTo>
                    <a:pt x="354" y="288"/>
                    <a:pt x="347" y="287"/>
                    <a:pt x="339" y="287"/>
                  </a:cubicBezTo>
                  <a:cubicBezTo>
                    <a:pt x="321" y="287"/>
                    <a:pt x="305" y="294"/>
                    <a:pt x="293" y="306"/>
                  </a:cubicBezTo>
                  <a:cubicBezTo>
                    <a:pt x="293" y="306"/>
                    <a:pt x="293" y="306"/>
                    <a:pt x="293" y="306"/>
                  </a:cubicBezTo>
                  <a:cubicBezTo>
                    <a:pt x="282" y="317"/>
                    <a:pt x="274" y="334"/>
                    <a:pt x="274" y="352"/>
                  </a:cubicBezTo>
                  <a:cubicBezTo>
                    <a:pt x="274" y="369"/>
                    <a:pt x="282" y="385"/>
                    <a:pt x="293" y="397"/>
                  </a:cubicBezTo>
                  <a:cubicBezTo>
                    <a:pt x="305" y="408"/>
                    <a:pt x="321" y="416"/>
                    <a:pt x="339" y="416"/>
                  </a:cubicBezTo>
                  <a:cubicBezTo>
                    <a:pt x="357" y="416"/>
                    <a:pt x="373" y="408"/>
                    <a:pt x="384" y="397"/>
                  </a:cubicBezTo>
                  <a:cubicBezTo>
                    <a:pt x="384" y="397"/>
                    <a:pt x="384" y="397"/>
                    <a:pt x="384" y="397"/>
                  </a:cubicBezTo>
                  <a:cubicBezTo>
                    <a:pt x="396" y="385"/>
                    <a:pt x="403" y="369"/>
                    <a:pt x="403" y="352"/>
                  </a:cubicBezTo>
                  <a:cubicBezTo>
                    <a:pt x="403" y="343"/>
                    <a:pt x="402" y="336"/>
                    <a:pt x="399" y="329"/>
                  </a:cubicBezTo>
                  <a:cubicBezTo>
                    <a:pt x="358" y="370"/>
                    <a:pt x="358" y="370"/>
                    <a:pt x="358" y="370"/>
                  </a:cubicBezTo>
                  <a:cubicBezTo>
                    <a:pt x="347" y="381"/>
                    <a:pt x="330" y="381"/>
                    <a:pt x="320" y="370"/>
                  </a:cubicBezTo>
                  <a:cubicBezTo>
                    <a:pt x="309" y="360"/>
                    <a:pt x="309" y="343"/>
                    <a:pt x="320" y="332"/>
                  </a:cubicBezTo>
                  <a:cubicBezTo>
                    <a:pt x="361" y="291"/>
                    <a:pt x="361" y="291"/>
                    <a:pt x="361" y="291"/>
                  </a:cubicBezTo>
                  <a:close/>
                  <a:moveTo>
                    <a:pt x="574" y="49"/>
                  </a:moveTo>
                  <a:cubicBezTo>
                    <a:pt x="574" y="49"/>
                    <a:pt x="574" y="49"/>
                    <a:pt x="574" y="49"/>
                  </a:cubicBezTo>
                  <a:cubicBezTo>
                    <a:pt x="513" y="111"/>
                    <a:pt x="513" y="111"/>
                    <a:pt x="513" y="111"/>
                  </a:cubicBezTo>
                  <a:cubicBezTo>
                    <a:pt x="522" y="145"/>
                    <a:pt x="522" y="145"/>
                    <a:pt x="522" y="145"/>
                  </a:cubicBezTo>
                  <a:cubicBezTo>
                    <a:pt x="584" y="84"/>
                    <a:pt x="584" y="84"/>
                    <a:pt x="584" y="84"/>
                  </a:cubicBezTo>
                  <a:cubicBezTo>
                    <a:pt x="574" y="49"/>
                    <a:pt x="574" y="49"/>
                    <a:pt x="574" y="49"/>
                  </a:cubicBezTo>
                  <a:close/>
                  <a:moveTo>
                    <a:pt x="606" y="106"/>
                  </a:moveTo>
                  <a:cubicBezTo>
                    <a:pt x="606" y="106"/>
                    <a:pt x="606" y="106"/>
                    <a:pt x="606" y="106"/>
                  </a:cubicBezTo>
                  <a:cubicBezTo>
                    <a:pt x="545" y="168"/>
                    <a:pt x="545" y="168"/>
                    <a:pt x="545" y="168"/>
                  </a:cubicBezTo>
                  <a:cubicBezTo>
                    <a:pt x="579" y="177"/>
                    <a:pt x="579" y="177"/>
                    <a:pt x="579" y="177"/>
                  </a:cubicBezTo>
                  <a:cubicBezTo>
                    <a:pt x="641" y="116"/>
                    <a:pt x="641" y="116"/>
                    <a:pt x="641" y="116"/>
                  </a:cubicBezTo>
                  <a:cubicBezTo>
                    <a:pt x="606" y="106"/>
                    <a:pt x="606" y="106"/>
                    <a:pt x="606" y="10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14D852E-C500-88D2-37B7-573E682910EA}"/>
                </a:ext>
              </a:extLst>
            </p:cNvPr>
            <p:cNvSpPr/>
            <p:nvPr/>
          </p:nvSpPr>
          <p:spPr>
            <a:xfrm>
              <a:off x="4412513" y="4291282"/>
              <a:ext cx="896258" cy="896258"/>
            </a:xfrm>
            <a:prstGeom prst="ellipse">
              <a:avLst/>
            </a:prstGeom>
            <a:gradFill>
              <a:gsLst>
                <a:gs pos="100000">
                  <a:srgbClr val="98D2F3"/>
                </a:gs>
                <a:gs pos="0">
                  <a:schemeClr val="bg1"/>
                </a:gs>
              </a:gsLst>
              <a:lin ang="5400000" scaled="1"/>
            </a:gra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1">
              <a:extLst>
                <a:ext uri="{FF2B5EF4-FFF2-40B4-BE49-F238E27FC236}">
                  <a16:creationId xmlns:a16="http://schemas.microsoft.com/office/drawing/2014/main" id="{4DCD42FE-545F-549B-9AA2-47CDFA6782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0642" y="4559411"/>
              <a:ext cx="360000" cy="360000"/>
            </a:xfrm>
            <a:custGeom>
              <a:avLst/>
              <a:gdLst>
                <a:gd name="T0" fmla="*/ 179 w 746"/>
                <a:gd name="T1" fmla="*/ 167 h 749"/>
                <a:gd name="T2" fmla="*/ 225 w 746"/>
                <a:gd name="T3" fmla="*/ 98 h 749"/>
                <a:gd name="T4" fmla="*/ 68 w 746"/>
                <a:gd name="T5" fmla="*/ 204 h 749"/>
                <a:gd name="T6" fmla="*/ 332 w 746"/>
                <a:gd name="T7" fmla="*/ 204 h 749"/>
                <a:gd name="T8" fmla="*/ 285 w 746"/>
                <a:gd name="T9" fmla="*/ 205 h 749"/>
                <a:gd name="T10" fmla="*/ 262 w 746"/>
                <a:gd name="T11" fmla="*/ 183 h 749"/>
                <a:gd name="T12" fmla="*/ 248 w 746"/>
                <a:gd name="T13" fmla="*/ 121 h 749"/>
                <a:gd name="T14" fmla="*/ 583 w 746"/>
                <a:gd name="T15" fmla="*/ 380 h 749"/>
                <a:gd name="T16" fmla="*/ 734 w 746"/>
                <a:gd name="T17" fmla="*/ 530 h 749"/>
                <a:gd name="T18" fmla="*/ 564 w 746"/>
                <a:gd name="T19" fmla="*/ 738 h 749"/>
                <a:gd name="T20" fmla="*/ 525 w 746"/>
                <a:gd name="T21" fmla="*/ 738 h 749"/>
                <a:gd name="T22" fmla="*/ 224 w 746"/>
                <a:gd name="T23" fmla="*/ 738 h 749"/>
                <a:gd name="T24" fmla="*/ 30 w 746"/>
                <a:gd name="T25" fmla="*/ 746 h 749"/>
                <a:gd name="T26" fmla="*/ 3 w 746"/>
                <a:gd name="T27" fmla="*/ 544 h 749"/>
                <a:gd name="T28" fmla="*/ 162 w 746"/>
                <a:gd name="T29" fmla="*/ 374 h 749"/>
                <a:gd name="T30" fmla="*/ 11 w 746"/>
                <a:gd name="T31" fmla="*/ 185 h 749"/>
                <a:gd name="T32" fmla="*/ 219 w 746"/>
                <a:gd name="T33" fmla="*/ 15 h 749"/>
                <a:gd name="T34" fmla="*/ 508 w 746"/>
                <a:gd name="T35" fmla="*/ 28 h 749"/>
                <a:gd name="T36" fmla="*/ 736 w 746"/>
                <a:gd name="T37" fmla="*/ 160 h 749"/>
                <a:gd name="T38" fmla="*/ 583 w 746"/>
                <a:gd name="T39" fmla="*/ 380 h 749"/>
                <a:gd name="T40" fmla="*/ 413 w 746"/>
                <a:gd name="T41" fmla="*/ 549 h 749"/>
                <a:gd name="T42" fmla="*/ 677 w 746"/>
                <a:gd name="T43" fmla="*/ 549 h 749"/>
                <a:gd name="T44" fmla="*/ 607 w 746"/>
                <a:gd name="T45" fmla="*/ 573 h 749"/>
                <a:gd name="T46" fmla="*/ 584 w 746"/>
                <a:gd name="T47" fmla="*/ 550 h 749"/>
                <a:gd name="T48" fmla="*/ 593 w 746"/>
                <a:gd name="T49" fmla="*/ 466 h 749"/>
                <a:gd name="T50" fmla="*/ 547 w 746"/>
                <a:gd name="T51" fmla="*/ 489 h 749"/>
                <a:gd name="T52" fmla="*/ 570 w 746"/>
                <a:gd name="T53" fmla="*/ 443 h 749"/>
                <a:gd name="T54" fmla="*/ 413 w 746"/>
                <a:gd name="T55" fmla="*/ 549 h 749"/>
                <a:gd name="T56" fmla="*/ 155 w 746"/>
                <a:gd name="T57" fmla="*/ 646 h 749"/>
                <a:gd name="T58" fmla="*/ 516 w 746"/>
                <a:gd name="T59" fmla="*/ 181 h 749"/>
                <a:gd name="T60" fmla="*/ 155 w 746"/>
                <a:gd name="T61" fmla="*/ 646 h 749"/>
                <a:gd name="T62" fmla="*/ 602 w 746"/>
                <a:gd name="T63" fmla="*/ 221 h 749"/>
                <a:gd name="T64" fmla="*/ 603 w 746"/>
                <a:gd name="T65" fmla="*/ 222 h 749"/>
                <a:gd name="T66" fmla="*/ 603 w 746"/>
                <a:gd name="T67" fmla="*/ 223 h 749"/>
                <a:gd name="T68" fmla="*/ 682 w 746"/>
                <a:gd name="T69" fmla="*/ 205 h 749"/>
                <a:gd name="T70" fmla="*/ 576 w 746"/>
                <a:gd name="T71" fmla="*/ 68 h 749"/>
                <a:gd name="T72" fmla="*/ 496 w 746"/>
                <a:gd name="T73" fmla="*/ 115 h 749"/>
                <a:gd name="T74" fmla="*/ 527 w 746"/>
                <a:gd name="T75" fmla="*/ 146 h 749"/>
                <a:gd name="T76" fmla="*/ 527 w 746"/>
                <a:gd name="T77" fmla="*/ 147 h 749"/>
                <a:gd name="T78" fmla="*/ 528 w 746"/>
                <a:gd name="T79" fmla="*/ 147 h 749"/>
                <a:gd name="T80" fmla="*/ 602 w 746"/>
                <a:gd name="T81" fmla="*/ 221 h 749"/>
                <a:gd name="T82" fmla="*/ 602 w 746"/>
                <a:gd name="T83" fmla="*/ 221 h 749"/>
                <a:gd name="T84" fmla="*/ 591 w 746"/>
                <a:gd name="T85" fmla="*/ 256 h 749"/>
                <a:gd name="T86" fmla="*/ 197 w 746"/>
                <a:gd name="T87" fmla="*/ 689 h 749"/>
                <a:gd name="T88" fmla="*/ 591 w 746"/>
                <a:gd name="T89" fmla="*/ 256 h 749"/>
                <a:gd name="T90" fmla="*/ 80 w 746"/>
                <a:gd name="T91" fmla="*/ 572 h 749"/>
                <a:gd name="T92" fmla="*/ 474 w 746"/>
                <a:gd name="T93" fmla="*/ 138 h 749"/>
                <a:gd name="T94" fmla="*/ 80 w 746"/>
                <a:gd name="T95" fmla="*/ 572 h 749"/>
                <a:gd name="T96" fmla="*/ 57 w 746"/>
                <a:gd name="T97" fmla="*/ 594 h 749"/>
                <a:gd name="T98" fmla="*/ 155 w 746"/>
                <a:gd name="T99" fmla="*/ 693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6" h="749">
                  <a:moveTo>
                    <a:pt x="201" y="167"/>
                  </a:moveTo>
                  <a:cubicBezTo>
                    <a:pt x="195" y="174"/>
                    <a:pt x="185" y="174"/>
                    <a:pt x="179" y="167"/>
                  </a:cubicBezTo>
                  <a:cubicBezTo>
                    <a:pt x="172" y="161"/>
                    <a:pt x="172" y="151"/>
                    <a:pt x="179" y="145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00" y="72"/>
                    <a:pt x="200" y="72"/>
                    <a:pt x="200" y="72"/>
                  </a:cubicBezTo>
                  <a:cubicBezTo>
                    <a:pt x="68" y="204"/>
                    <a:pt x="68" y="204"/>
                    <a:pt x="68" y="204"/>
                  </a:cubicBezTo>
                  <a:cubicBezTo>
                    <a:pt x="200" y="336"/>
                    <a:pt x="200" y="336"/>
                    <a:pt x="200" y="336"/>
                  </a:cubicBezTo>
                  <a:cubicBezTo>
                    <a:pt x="332" y="204"/>
                    <a:pt x="332" y="204"/>
                    <a:pt x="332" y="204"/>
                  </a:cubicBezTo>
                  <a:cubicBezTo>
                    <a:pt x="309" y="181"/>
                    <a:pt x="309" y="181"/>
                    <a:pt x="309" y="181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79" y="212"/>
                    <a:pt x="269" y="212"/>
                    <a:pt x="262" y="205"/>
                  </a:cubicBezTo>
                  <a:cubicBezTo>
                    <a:pt x="256" y="199"/>
                    <a:pt x="256" y="189"/>
                    <a:pt x="262" y="183"/>
                  </a:cubicBezTo>
                  <a:cubicBezTo>
                    <a:pt x="286" y="159"/>
                    <a:pt x="286" y="159"/>
                    <a:pt x="286" y="159"/>
                  </a:cubicBezTo>
                  <a:cubicBezTo>
                    <a:pt x="248" y="121"/>
                    <a:pt x="248" y="121"/>
                    <a:pt x="248" y="121"/>
                  </a:cubicBezTo>
                  <a:cubicBezTo>
                    <a:pt x="201" y="167"/>
                    <a:pt x="201" y="167"/>
                    <a:pt x="201" y="167"/>
                  </a:cubicBezTo>
                  <a:close/>
                  <a:moveTo>
                    <a:pt x="583" y="380"/>
                  </a:moveTo>
                  <a:cubicBezTo>
                    <a:pt x="583" y="380"/>
                    <a:pt x="583" y="380"/>
                    <a:pt x="583" y="380"/>
                  </a:cubicBezTo>
                  <a:cubicBezTo>
                    <a:pt x="734" y="530"/>
                    <a:pt x="734" y="530"/>
                    <a:pt x="734" y="530"/>
                  </a:cubicBezTo>
                  <a:cubicBezTo>
                    <a:pt x="744" y="541"/>
                    <a:pt x="744" y="558"/>
                    <a:pt x="734" y="568"/>
                  </a:cubicBezTo>
                  <a:cubicBezTo>
                    <a:pt x="564" y="738"/>
                    <a:pt x="564" y="738"/>
                    <a:pt x="564" y="738"/>
                  </a:cubicBezTo>
                  <a:cubicBezTo>
                    <a:pt x="554" y="749"/>
                    <a:pt x="536" y="749"/>
                    <a:pt x="526" y="738"/>
                  </a:cubicBezTo>
                  <a:cubicBezTo>
                    <a:pt x="525" y="738"/>
                    <a:pt x="525" y="738"/>
                    <a:pt x="525" y="738"/>
                  </a:cubicBezTo>
                  <a:cubicBezTo>
                    <a:pt x="375" y="587"/>
                    <a:pt x="375" y="587"/>
                    <a:pt x="375" y="587"/>
                  </a:cubicBezTo>
                  <a:cubicBezTo>
                    <a:pt x="224" y="738"/>
                    <a:pt x="224" y="738"/>
                    <a:pt x="224" y="738"/>
                  </a:cubicBezTo>
                  <a:cubicBezTo>
                    <a:pt x="219" y="743"/>
                    <a:pt x="212" y="746"/>
                    <a:pt x="205" y="746"/>
                  </a:cubicBezTo>
                  <a:cubicBezTo>
                    <a:pt x="30" y="746"/>
                    <a:pt x="30" y="746"/>
                    <a:pt x="30" y="746"/>
                  </a:cubicBezTo>
                  <a:cubicBezTo>
                    <a:pt x="14" y="746"/>
                    <a:pt x="3" y="734"/>
                    <a:pt x="3" y="719"/>
                  </a:cubicBezTo>
                  <a:cubicBezTo>
                    <a:pt x="3" y="660"/>
                    <a:pt x="3" y="602"/>
                    <a:pt x="3" y="544"/>
                  </a:cubicBezTo>
                  <a:cubicBezTo>
                    <a:pt x="3" y="537"/>
                    <a:pt x="6" y="530"/>
                    <a:pt x="11" y="525"/>
                  </a:cubicBezTo>
                  <a:cubicBezTo>
                    <a:pt x="162" y="374"/>
                    <a:pt x="162" y="374"/>
                    <a:pt x="162" y="374"/>
                  </a:cubicBezTo>
                  <a:cubicBezTo>
                    <a:pt x="11" y="223"/>
                    <a:pt x="11" y="223"/>
                    <a:pt x="11" y="223"/>
                  </a:cubicBezTo>
                  <a:cubicBezTo>
                    <a:pt x="0" y="213"/>
                    <a:pt x="0" y="196"/>
                    <a:pt x="11" y="18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91" y="5"/>
                    <a:pt x="208" y="5"/>
                    <a:pt x="219" y="15"/>
                  </a:cubicBezTo>
                  <a:cubicBezTo>
                    <a:pt x="370" y="166"/>
                    <a:pt x="370" y="166"/>
                    <a:pt x="370" y="166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38" y="0"/>
                    <a:pt x="586" y="1"/>
                    <a:pt x="614" y="30"/>
                  </a:cubicBezTo>
                  <a:cubicBezTo>
                    <a:pt x="647" y="62"/>
                    <a:pt x="720" y="119"/>
                    <a:pt x="736" y="160"/>
                  </a:cubicBezTo>
                  <a:cubicBezTo>
                    <a:pt x="746" y="189"/>
                    <a:pt x="742" y="220"/>
                    <a:pt x="720" y="243"/>
                  </a:cubicBezTo>
                  <a:cubicBezTo>
                    <a:pt x="583" y="380"/>
                    <a:pt x="583" y="380"/>
                    <a:pt x="583" y="380"/>
                  </a:cubicBezTo>
                  <a:close/>
                  <a:moveTo>
                    <a:pt x="413" y="549"/>
                  </a:moveTo>
                  <a:cubicBezTo>
                    <a:pt x="413" y="549"/>
                    <a:pt x="413" y="549"/>
                    <a:pt x="413" y="549"/>
                  </a:cubicBezTo>
                  <a:cubicBezTo>
                    <a:pt x="545" y="682"/>
                    <a:pt x="545" y="682"/>
                    <a:pt x="545" y="682"/>
                  </a:cubicBezTo>
                  <a:cubicBezTo>
                    <a:pt x="677" y="549"/>
                    <a:pt x="677" y="549"/>
                    <a:pt x="677" y="549"/>
                  </a:cubicBezTo>
                  <a:cubicBezTo>
                    <a:pt x="654" y="526"/>
                    <a:pt x="654" y="526"/>
                    <a:pt x="654" y="526"/>
                  </a:cubicBezTo>
                  <a:cubicBezTo>
                    <a:pt x="607" y="573"/>
                    <a:pt x="607" y="573"/>
                    <a:pt x="607" y="573"/>
                  </a:cubicBezTo>
                  <a:cubicBezTo>
                    <a:pt x="601" y="580"/>
                    <a:pt x="591" y="580"/>
                    <a:pt x="584" y="573"/>
                  </a:cubicBezTo>
                  <a:cubicBezTo>
                    <a:pt x="578" y="567"/>
                    <a:pt x="578" y="557"/>
                    <a:pt x="584" y="550"/>
                  </a:cubicBezTo>
                  <a:cubicBezTo>
                    <a:pt x="631" y="504"/>
                    <a:pt x="631" y="504"/>
                    <a:pt x="631" y="504"/>
                  </a:cubicBezTo>
                  <a:cubicBezTo>
                    <a:pt x="593" y="466"/>
                    <a:pt x="593" y="466"/>
                    <a:pt x="593" y="466"/>
                  </a:cubicBezTo>
                  <a:cubicBezTo>
                    <a:pt x="569" y="489"/>
                    <a:pt x="569" y="489"/>
                    <a:pt x="569" y="489"/>
                  </a:cubicBezTo>
                  <a:cubicBezTo>
                    <a:pt x="563" y="496"/>
                    <a:pt x="553" y="496"/>
                    <a:pt x="547" y="489"/>
                  </a:cubicBezTo>
                  <a:cubicBezTo>
                    <a:pt x="540" y="483"/>
                    <a:pt x="540" y="473"/>
                    <a:pt x="547" y="466"/>
                  </a:cubicBezTo>
                  <a:cubicBezTo>
                    <a:pt x="570" y="443"/>
                    <a:pt x="570" y="443"/>
                    <a:pt x="570" y="443"/>
                  </a:cubicBezTo>
                  <a:cubicBezTo>
                    <a:pt x="545" y="417"/>
                    <a:pt x="545" y="417"/>
                    <a:pt x="545" y="417"/>
                  </a:cubicBezTo>
                  <a:cubicBezTo>
                    <a:pt x="413" y="549"/>
                    <a:pt x="413" y="549"/>
                    <a:pt x="413" y="549"/>
                  </a:cubicBezTo>
                  <a:close/>
                  <a:moveTo>
                    <a:pt x="155" y="646"/>
                  </a:moveTo>
                  <a:cubicBezTo>
                    <a:pt x="155" y="646"/>
                    <a:pt x="155" y="646"/>
                    <a:pt x="155" y="646"/>
                  </a:cubicBezTo>
                  <a:cubicBezTo>
                    <a:pt x="293" y="509"/>
                    <a:pt x="431" y="371"/>
                    <a:pt x="568" y="233"/>
                  </a:cubicBezTo>
                  <a:cubicBezTo>
                    <a:pt x="551" y="216"/>
                    <a:pt x="533" y="198"/>
                    <a:pt x="516" y="181"/>
                  </a:cubicBezTo>
                  <a:cubicBezTo>
                    <a:pt x="103" y="594"/>
                    <a:pt x="103" y="594"/>
                    <a:pt x="103" y="594"/>
                  </a:cubicBezTo>
                  <a:cubicBezTo>
                    <a:pt x="155" y="646"/>
                    <a:pt x="155" y="646"/>
                    <a:pt x="155" y="646"/>
                  </a:cubicBezTo>
                  <a:close/>
                  <a:moveTo>
                    <a:pt x="602" y="221"/>
                  </a:moveTo>
                  <a:cubicBezTo>
                    <a:pt x="602" y="221"/>
                    <a:pt x="602" y="221"/>
                    <a:pt x="602" y="221"/>
                  </a:cubicBezTo>
                  <a:cubicBezTo>
                    <a:pt x="603" y="222"/>
                    <a:pt x="603" y="222"/>
                    <a:pt x="603" y="222"/>
                  </a:cubicBezTo>
                  <a:cubicBezTo>
                    <a:pt x="603" y="222"/>
                    <a:pt x="603" y="222"/>
                    <a:pt x="603" y="222"/>
                  </a:cubicBezTo>
                  <a:cubicBezTo>
                    <a:pt x="603" y="222"/>
                    <a:pt x="603" y="222"/>
                    <a:pt x="603" y="222"/>
                  </a:cubicBezTo>
                  <a:cubicBezTo>
                    <a:pt x="603" y="223"/>
                    <a:pt x="603" y="223"/>
                    <a:pt x="603" y="223"/>
                  </a:cubicBezTo>
                  <a:cubicBezTo>
                    <a:pt x="634" y="253"/>
                    <a:pt x="634" y="253"/>
                    <a:pt x="634" y="253"/>
                  </a:cubicBezTo>
                  <a:cubicBezTo>
                    <a:pt x="682" y="205"/>
                    <a:pt x="682" y="205"/>
                    <a:pt x="682" y="205"/>
                  </a:cubicBezTo>
                  <a:cubicBezTo>
                    <a:pt x="690" y="197"/>
                    <a:pt x="690" y="181"/>
                    <a:pt x="682" y="173"/>
                  </a:cubicBezTo>
                  <a:cubicBezTo>
                    <a:pt x="647" y="138"/>
                    <a:pt x="611" y="103"/>
                    <a:pt x="576" y="68"/>
                  </a:cubicBezTo>
                  <a:cubicBezTo>
                    <a:pt x="568" y="59"/>
                    <a:pt x="554" y="59"/>
                    <a:pt x="545" y="67"/>
                  </a:cubicBezTo>
                  <a:cubicBezTo>
                    <a:pt x="496" y="115"/>
                    <a:pt x="496" y="115"/>
                    <a:pt x="496" y="115"/>
                  </a:cubicBezTo>
                  <a:cubicBezTo>
                    <a:pt x="527" y="146"/>
                    <a:pt x="527" y="146"/>
                    <a:pt x="527" y="146"/>
                  </a:cubicBezTo>
                  <a:cubicBezTo>
                    <a:pt x="527" y="146"/>
                    <a:pt x="527" y="146"/>
                    <a:pt x="527" y="146"/>
                  </a:cubicBezTo>
                  <a:cubicBezTo>
                    <a:pt x="527" y="146"/>
                    <a:pt x="527" y="146"/>
                    <a:pt x="527" y="146"/>
                  </a:cubicBezTo>
                  <a:cubicBezTo>
                    <a:pt x="527" y="147"/>
                    <a:pt x="527" y="147"/>
                    <a:pt x="527" y="147"/>
                  </a:cubicBezTo>
                  <a:cubicBezTo>
                    <a:pt x="528" y="147"/>
                    <a:pt x="528" y="147"/>
                    <a:pt x="528" y="147"/>
                  </a:cubicBezTo>
                  <a:cubicBezTo>
                    <a:pt x="528" y="147"/>
                    <a:pt x="528" y="147"/>
                    <a:pt x="528" y="147"/>
                  </a:cubicBezTo>
                  <a:cubicBezTo>
                    <a:pt x="528" y="148"/>
                    <a:pt x="528" y="148"/>
                    <a:pt x="528" y="148"/>
                  </a:cubicBezTo>
                  <a:cubicBezTo>
                    <a:pt x="602" y="221"/>
                    <a:pt x="602" y="221"/>
                    <a:pt x="602" y="221"/>
                  </a:cubicBezTo>
                  <a:cubicBezTo>
                    <a:pt x="602" y="221"/>
                    <a:pt x="602" y="221"/>
                    <a:pt x="602" y="221"/>
                  </a:cubicBezTo>
                  <a:cubicBezTo>
                    <a:pt x="602" y="221"/>
                    <a:pt x="602" y="221"/>
                    <a:pt x="602" y="221"/>
                  </a:cubicBezTo>
                  <a:close/>
                  <a:moveTo>
                    <a:pt x="591" y="256"/>
                  </a:moveTo>
                  <a:cubicBezTo>
                    <a:pt x="591" y="256"/>
                    <a:pt x="591" y="256"/>
                    <a:pt x="591" y="256"/>
                  </a:cubicBezTo>
                  <a:cubicBezTo>
                    <a:pt x="453" y="394"/>
                    <a:pt x="315" y="531"/>
                    <a:pt x="178" y="669"/>
                  </a:cubicBezTo>
                  <a:cubicBezTo>
                    <a:pt x="197" y="689"/>
                    <a:pt x="197" y="689"/>
                    <a:pt x="197" y="689"/>
                  </a:cubicBezTo>
                  <a:cubicBezTo>
                    <a:pt x="611" y="276"/>
                    <a:pt x="611" y="276"/>
                    <a:pt x="611" y="276"/>
                  </a:cubicBezTo>
                  <a:cubicBezTo>
                    <a:pt x="591" y="256"/>
                    <a:pt x="591" y="256"/>
                    <a:pt x="591" y="256"/>
                  </a:cubicBezTo>
                  <a:close/>
                  <a:moveTo>
                    <a:pt x="80" y="572"/>
                  </a:moveTo>
                  <a:cubicBezTo>
                    <a:pt x="80" y="572"/>
                    <a:pt x="80" y="572"/>
                    <a:pt x="80" y="572"/>
                  </a:cubicBezTo>
                  <a:cubicBezTo>
                    <a:pt x="493" y="158"/>
                    <a:pt x="493" y="158"/>
                    <a:pt x="493" y="158"/>
                  </a:cubicBezTo>
                  <a:cubicBezTo>
                    <a:pt x="474" y="138"/>
                    <a:pt x="474" y="138"/>
                    <a:pt x="474" y="138"/>
                  </a:cubicBezTo>
                  <a:cubicBezTo>
                    <a:pt x="60" y="551"/>
                    <a:pt x="60" y="551"/>
                    <a:pt x="60" y="551"/>
                  </a:cubicBezTo>
                  <a:cubicBezTo>
                    <a:pt x="80" y="572"/>
                    <a:pt x="80" y="572"/>
                    <a:pt x="80" y="572"/>
                  </a:cubicBezTo>
                  <a:close/>
                  <a:moveTo>
                    <a:pt x="57" y="594"/>
                  </a:moveTo>
                  <a:cubicBezTo>
                    <a:pt x="57" y="594"/>
                    <a:pt x="57" y="594"/>
                    <a:pt x="57" y="594"/>
                  </a:cubicBezTo>
                  <a:cubicBezTo>
                    <a:pt x="57" y="627"/>
                    <a:pt x="57" y="659"/>
                    <a:pt x="57" y="693"/>
                  </a:cubicBezTo>
                  <a:cubicBezTo>
                    <a:pt x="155" y="693"/>
                    <a:pt x="155" y="693"/>
                    <a:pt x="155" y="693"/>
                  </a:cubicBezTo>
                  <a:cubicBezTo>
                    <a:pt x="57" y="594"/>
                    <a:pt x="57" y="594"/>
                    <a:pt x="57" y="59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67EDECB-4E40-E0CD-E4BD-264419F85A28}"/>
                </a:ext>
              </a:extLst>
            </p:cNvPr>
            <p:cNvSpPr/>
            <p:nvPr/>
          </p:nvSpPr>
          <p:spPr>
            <a:xfrm>
              <a:off x="4412513" y="2225769"/>
              <a:ext cx="896258" cy="896258"/>
            </a:xfrm>
            <a:prstGeom prst="ellipse">
              <a:avLst/>
            </a:prstGeom>
            <a:gradFill>
              <a:gsLst>
                <a:gs pos="100000">
                  <a:srgbClr val="284BDC"/>
                </a:gs>
                <a:gs pos="0">
                  <a:srgbClr val="1F8AE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1">
              <a:extLst>
                <a:ext uri="{FF2B5EF4-FFF2-40B4-BE49-F238E27FC236}">
                  <a16:creationId xmlns:a16="http://schemas.microsoft.com/office/drawing/2014/main" id="{B652C4A5-8000-5C67-1458-CBE53C3235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0642" y="2493898"/>
              <a:ext cx="360000" cy="360000"/>
            </a:xfrm>
            <a:custGeom>
              <a:avLst/>
              <a:gdLst>
                <a:gd name="T0" fmla="*/ 156 w 698"/>
                <a:gd name="T1" fmla="*/ 235 h 755"/>
                <a:gd name="T2" fmla="*/ 304 w 698"/>
                <a:gd name="T3" fmla="*/ 19 h 755"/>
                <a:gd name="T4" fmla="*/ 414 w 698"/>
                <a:gd name="T5" fmla="*/ 65 h 755"/>
                <a:gd name="T6" fmla="*/ 671 w 698"/>
                <a:gd name="T7" fmla="*/ 235 h 755"/>
                <a:gd name="T8" fmla="*/ 698 w 698"/>
                <a:gd name="T9" fmla="*/ 728 h 755"/>
                <a:gd name="T10" fmla="*/ 27 w 698"/>
                <a:gd name="T11" fmla="*/ 755 h 755"/>
                <a:gd name="T12" fmla="*/ 0 w 698"/>
                <a:gd name="T13" fmla="*/ 262 h 755"/>
                <a:gd name="T14" fmla="*/ 326 w 698"/>
                <a:gd name="T15" fmla="*/ 87 h 755"/>
                <a:gd name="T16" fmla="*/ 349 w 698"/>
                <a:gd name="T17" fmla="*/ 97 h 755"/>
                <a:gd name="T18" fmla="*/ 372 w 698"/>
                <a:gd name="T19" fmla="*/ 88 h 755"/>
                <a:gd name="T20" fmla="*/ 372 w 698"/>
                <a:gd name="T21" fmla="*/ 87 h 755"/>
                <a:gd name="T22" fmla="*/ 372 w 698"/>
                <a:gd name="T23" fmla="*/ 42 h 755"/>
                <a:gd name="T24" fmla="*/ 317 w 698"/>
                <a:gd name="T25" fmla="*/ 65 h 755"/>
                <a:gd name="T26" fmla="*/ 316 w 698"/>
                <a:gd name="T27" fmla="*/ 120 h 755"/>
                <a:gd name="T28" fmla="*/ 382 w 698"/>
                <a:gd name="T29" fmla="*/ 120 h 755"/>
                <a:gd name="T30" fmla="*/ 396 w 698"/>
                <a:gd name="T31" fmla="*/ 574 h 755"/>
                <a:gd name="T32" fmla="*/ 418 w 698"/>
                <a:gd name="T33" fmla="*/ 578 h 755"/>
                <a:gd name="T34" fmla="*/ 440 w 698"/>
                <a:gd name="T35" fmla="*/ 542 h 755"/>
                <a:gd name="T36" fmla="*/ 404 w 698"/>
                <a:gd name="T37" fmla="*/ 521 h 755"/>
                <a:gd name="T38" fmla="*/ 385 w 698"/>
                <a:gd name="T39" fmla="*/ 536 h 755"/>
                <a:gd name="T40" fmla="*/ 543 w 698"/>
                <a:gd name="T41" fmla="*/ 456 h 755"/>
                <a:gd name="T42" fmla="*/ 471 w 698"/>
                <a:gd name="T43" fmla="*/ 534 h 755"/>
                <a:gd name="T44" fmla="*/ 426 w 698"/>
                <a:gd name="T45" fmla="*/ 609 h 755"/>
                <a:gd name="T46" fmla="*/ 380 w 698"/>
                <a:gd name="T47" fmla="*/ 602 h 755"/>
                <a:gd name="T48" fmla="*/ 315 w 698"/>
                <a:gd name="T49" fmla="*/ 491 h 755"/>
                <a:gd name="T50" fmla="*/ 193 w 698"/>
                <a:gd name="T51" fmla="*/ 572 h 755"/>
                <a:gd name="T52" fmla="*/ 151 w 698"/>
                <a:gd name="T53" fmla="*/ 651 h 755"/>
                <a:gd name="T54" fmla="*/ 103 w 698"/>
                <a:gd name="T55" fmla="*/ 645 h 755"/>
                <a:gd name="T56" fmla="*/ 119 w 698"/>
                <a:gd name="T57" fmla="*/ 533 h 755"/>
                <a:gd name="T58" fmla="*/ 236 w 698"/>
                <a:gd name="T59" fmla="*/ 453 h 755"/>
                <a:gd name="T60" fmla="*/ 279 w 698"/>
                <a:gd name="T61" fmla="*/ 373 h 755"/>
                <a:gd name="T62" fmla="*/ 353 w 698"/>
                <a:gd name="T63" fmla="*/ 453 h 755"/>
                <a:gd name="T64" fmla="*/ 396 w 698"/>
                <a:gd name="T65" fmla="*/ 490 h 755"/>
                <a:gd name="T66" fmla="*/ 504 w 698"/>
                <a:gd name="T67" fmla="*/ 414 h 755"/>
                <a:gd name="T68" fmla="*/ 622 w 698"/>
                <a:gd name="T69" fmla="*/ 382 h 755"/>
                <a:gd name="T70" fmla="*/ 579 w 698"/>
                <a:gd name="T71" fmla="*/ 457 h 755"/>
                <a:gd name="T72" fmla="*/ 396 w 698"/>
                <a:gd name="T73" fmla="*/ 574 h 755"/>
                <a:gd name="T74" fmla="*/ 386 w 698"/>
                <a:gd name="T75" fmla="*/ 534 h 755"/>
                <a:gd name="T76" fmla="*/ 386 w 698"/>
                <a:gd name="T77" fmla="*/ 534 h 755"/>
                <a:gd name="T78" fmla="*/ 280 w 698"/>
                <a:gd name="T79" fmla="*/ 458 h 755"/>
                <a:gd name="T80" fmla="*/ 323 w 698"/>
                <a:gd name="T81" fmla="*/ 425 h 755"/>
                <a:gd name="T82" fmla="*/ 269 w 698"/>
                <a:gd name="T83" fmla="*/ 418 h 755"/>
                <a:gd name="T84" fmla="*/ 107 w 698"/>
                <a:gd name="T85" fmla="*/ 600 h 755"/>
                <a:gd name="T86" fmla="*/ 142 w 698"/>
                <a:gd name="T87" fmla="*/ 620 h 755"/>
                <a:gd name="T88" fmla="*/ 163 w 698"/>
                <a:gd name="T89" fmla="*/ 584 h 755"/>
                <a:gd name="T90" fmla="*/ 127 w 698"/>
                <a:gd name="T91" fmla="*/ 564 h 755"/>
                <a:gd name="T92" fmla="*/ 535 w 698"/>
                <a:gd name="T93" fmla="*/ 405 h 755"/>
                <a:gd name="T94" fmla="*/ 588 w 698"/>
                <a:gd name="T95" fmla="*/ 413 h 755"/>
                <a:gd name="T96" fmla="*/ 555 w 698"/>
                <a:gd name="T97" fmla="*/ 369 h 755"/>
                <a:gd name="T98" fmla="*/ 535 w 698"/>
                <a:gd name="T99" fmla="*/ 405 h 755"/>
                <a:gd name="T100" fmla="*/ 53 w 698"/>
                <a:gd name="T101" fmla="*/ 288 h 755"/>
                <a:gd name="T102" fmla="*/ 644 w 698"/>
                <a:gd name="T103" fmla="*/ 288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8" h="755">
                  <a:moveTo>
                    <a:pt x="27" y="235"/>
                  </a:moveTo>
                  <a:cubicBezTo>
                    <a:pt x="27" y="235"/>
                    <a:pt x="27" y="235"/>
                    <a:pt x="27" y="235"/>
                  </a:cubicBezTo>
                  <a:cubicBezTo>
                    <a:pt x="156" y="235"/>
                    <a:pt x="156" y="235"/>
                    <a:pt x="156" y="235"/>
                  </a:cubicBezTo>
                  <a:cubicBezTo>
                    <a:pt x="294" y="97"/>
                    <a:pt x="294" y="97"/>
                    <a:pt x="294" y="97"/>
                  </a:cubicBezTo>
                  <a:cubicBezTo>
                    <a:pt x="287" y="88"/>
                    <a:pt x="284" y="76"/>
                    <a:pt x="284" y="65"/>
                  </a:cubicBezTo>
                  <a:cubicBezTo>
                    <a:pt x="284" y="47"/>
                    <a:pt x="292" y="31"/>
                    <a:pt x="304" y="19"/>
                  </a:cubicBezTo>
                  <a:cubicBezTo>
                    <a:pt x="315" y="7"/>
                    <a:pt x="331" y="0"/>
                    <a:pt x="349" y="0"/>
                  </a:cubicBezTo>
                  <a:cubicBezTo>
                    <a:pt x="367" y="0"/>
                    <a:pt x="383" y="7"/>
                    <a:pt x="395" y="19"/>
                  </a:cubicBezTo>
                  <a:cubicBezTo>
                    <a:pt x="406" y="31"/>
                    <a:pt x="414" y="47"/>
                    <a:pt x="414" y="65"/>
                  </a:cubicBezTo>
                  <a:cubicBezTo>
                    <a:pt x="414" y="76"/>
                    <a:pt x="410" y="88"/>
                    <a:pt x="405" y="97"/>
                  </a:cubicBezTo>
                  <a:cubicBezTo>
                    <a:pt x="542" y="235"/>
                    <a:pt x="542" y="235"/>
                    <a:pt x="542" y="235"/>
                  </a:cubicBezTo>
                  <a:cubicBezTo>
                    <a:pt x="671" y="235"/>
                    <a:pt x="671" y="235"/>
                    <a:pt x="671" y="235"/>
                  </a:cubicBezTo>
                  <a:cubicBezTo>
                    <a:pt x="686" y="235"/>
                    <a:pt x="698" y="246"/>
                    <a:pt x="698" y="262"/>
                  </a:cubicBezTo>
                  <a:cubicBezTo>
                    <a:pt x="698" y="262"/>
                    <a:pt x="698" y="262"/>
                    <a:pt x="698" y="262"/>
                  </a:cubicBezTo>
                  <a:cubicBezTo>
                    <a:pt x="698" y="728"/>
                    <a:pt x="698" y="728"/>
                    <a:pt x="698" y="728"/>
                  </a:cubicBezTo>
                  <a:cubicBezTo>
                    <a:pt x="698" y="743"/>
                    <a:pt x="686" y="755"/>
                    <a:pt x="671" y="755"/>
                  </a:cubicBezTo>
                  <a:cubicBezTo>
                    <a:pt x="671" y="755"/>
                    <a:pt x="671" y="755"/>
                    <a:pt x="671" y="755"/>
                  </a:cubicBezTo>
                  <a:cubicBezTo>
                    <a:pt x="27" y="755"/>
                    <a:pt x="27" y="755"/>
                    <a:pt x="27" y="755"/>
                  </a:cubicBezTo>
                  <a:cubicBezTo>
                    <a:pt x="12" y="755"/>
                    <a:pt x="0" y="743"/>
                    <a:pt x="0" y="728"/>
                  </a:cubicBezTo>
                  <a:cubicBezTo>
                    <a:pt x="0" y="728"/>
                    <a:pt x="0" y="728"/>
                    <a:pt x="0" y="728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46"/>
                    <a:pt x="12" y="235"/>
                    <a:pt x="27" y="235"/>
                  </a:cubicBezTo>
                  <a:close/>
                  <a:moveTo>
                    <a:pt x="326" y="87"/>
                  </a:moveTo>
                  <a:cubicBezTo>
                    <a:pt x="326" y="87"/>
                    <a:pt x="326" y="87"/>
                    <a:pt x="326" y="87"/>
                  </a:cubicBezTo>
                  <a:cubicBezTo>
                    <a:pt x="326" y="88"/>
                    <a:pt x="326" y="88"/>
                    <a:pt x="326" y="88"/>
                  </a:cubicBezTo>
                  <a:cubicBezTo>
                    <a:pt x="326" y="88"/>
                    <a:pt x="326" y="88"/>
                    <a:pt x="326" y="88"/>
                  </a:cubicBezTo>
                  <a:cubicBezTo>
                    <a:pt x="332" y="93"/>
                    <a:pt x="340" y="97"/>
                    <a:pt x="349" y="97"/>
                  </a:cubicBezTo>
                  <a:cubicBezTo>
                    <a:pt x="358" y="97"/>
                    <a:pt x="365" y="93"/>
                    <a:pt x="371" y="88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8"/>
                    <a:pt x="372" y="88"/>
                    <a:pt x="372" y="88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72" y="87"/>
                    <a:pt x="372" y="87"/>
                    <a:pt x="372" y="87"/>
                  </a:cubicBezTo>
                  <a:cubicBezTo>
                    <a:pt x="378" y="81"/>
                    <a:pt x="381" y="73"/>
                    <a:pt x="381" y="65"/>
                  </a:cubicBezTo>
                  <a:cubicBezTo>
                    <a:pt x="381" y="56"/>
                    <a:pt x="377" y="47"/>
                    <a:pt x="372" y="42"/>
                  </a:cubicBezTo>
                  <a:cubicBezTo>
                    <a:pt x="366" y="36"/>
                    <a:pt x="358" y="32"/>
                    <a:pt x="349" y="32"/>
                  </a:cubicBezTo>
                  <a:cubicBezTo>
                    <a:pt x="340" y="32"/>
                    <a:pt x="332" y="36"/>
                    <a:pt x="326" y="42"/>
                  </a:cubicBezTo>
                  <a:cubicBezTo>
                    <a:pt x="320" y="47"/>
                    <a:pt x="317" y="56"/>
                    <a:pt x="317" y="65"/>
                  </a:cubicBezTo>
                  <a:cubicBezTo>
                    <a:pt x="317" y="73"/>
                    <a:pt x="320" y="81"/>
                    <a:pt x="326" y="87"/>
                  </a:cubicBezTo>
                  <a:close/>
                  <a:moveTo>
                    <a:pt x="316" y="120"/>
                  </a:moveTo>
                  <a:cubicBezTo>
                    <a:pt x="316" y="120"/>
                    <a:pt x="316" y="120"/>
                    <a:pt x="316" y="120"/>
                  </a:cubicBezTo>
                  <a:cubicBezTo>
                    <a:pt x="202" y="235"/>
                    <a:pt x="202" y="235"/>
                    <a:pt x="202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382" y="120"/>
                    <a:pt x="382" y="120"/>
                    <a:pt x="382" y="120"/>
                  </a:cubicBezTo>
                  <a:cubicBezTo>
                    <a:pt x="372" y="126"/>
                    <a:pt x="361" y="129"/>
                    <a:pt x="349" y="129"/>
                  </a:cubicBezTo>
                  <a:cubicBezTo>
                    <a:pt x="337" y="129"/>
                    <a:pt x="326" y="126"/>
                    <a:pt x="316" y="120"/>
                  </a:cubicBezTo>
                  <a:close/>
                  <a:moveTo>
                    <a:pt x="396" y="574"/>
                  </a:moveTo>
                  <a:cubicBezTo>
                    <a:pt x="396" y="574"/>
                    <a:pt x="396" y="574"/>
                    <a:pt x="396" y="574"/>
                  </a:cubicBezTo>
                  <a:cubicBezTo>
                    <a:pt x="397" y="575"/>
                    <a:pt x="397" y="575"/>
                    <a:pt x="397" y="575"/>
                  </a:cubicBezTo>
                  <a:cubicBezTo>
                    <a:pt x="404" y="579"/>
                    <a:pt x="411" y="580"/>
                    <a:pt x="418" y="578"/>
                  </a:cubicBezTo>
                  <a:cubicBezTo>
                    <a:pt x="419" y="578"/>
                    <a:pt x="419" y="578"/>
                    <a:pt x="419" y="578"/>
                  </a:cubicBezTo>
                  <a:cubicBezTo>
                    <a:pt x="426" y="576"/>
                    <a:pt x="432" y="571"/>
                    <a:pt x="436" y="564"/>
                  </a:cubicBezTo>
                  <a:cubicBezTo>
                    <a:pt x="441" y="557"/>
                    <a:pt x="441" y="549"/>
                    <a:pt x="440" y="542"/>
                  </a:cubicBezTo>
                  <a:cubicBezTo>
                    <a:pt x="437" y="534"/>
                    <a:pt x="433" y="528"/>
                    <a:pt x="426" y="524"/>
                  </a:cubicBezTo>
                  <a:cubicBezTo>
                    <a:pt x="426" y="524"/>
                    <a:pt x="426" y="524"/>
                    <a:pt x="426" y="524"/>
                  </a:cubicBezTo>
                  <a:cubicBezTo>
                    <a:pt x="419" y="520"/>
                    <a:pt x="411" y="519"/>
                    <a:pt x="404" y="521"/>
                  </a:cubicBezTo>
                  <a:cubicBezTo>
                    <a:pt x="404" y="522"/>
                    <a:pt x="404" y="522"/>
                    <a:pt x="404" y="522"/>
                  </a:cubicBezTo>
                  <a:cubicBezTo>
                    <a:pt x="396" y="523"/>
                    <a:pt x="390" y="528"/>
                    <a:pt x="386" y="534"/>
                  </a:cubicBezTo>
                  <a:cubicBezTo>
                    <a:pt x="385" y="536"/>
                    <a:pt x="385" y="536"/>
                    <a:pt x="385" y="536"/>
                  </a:cubicBezTo>
                  <a:cubicBezTo>
                    <a:pt x="382" y="543"/>
                    <a:pt x="381" y="550"/>
                    <a:pt x="383" y="557"/>
                  </a:cubicBezTo>
                  <a:cubicBezTo>
                    <a:pt x="385" y="564"/>
                    <a:pt x="389" y="570"/>
                    <a:pt x="396" y="574"/>
                  </a:cubicBezTo>
                  <a:close/>
                  <a:moveTo>
                    <a:pt x="543" y="456"/>
                  </a:moveTo>
                  <a:cubicBezTo>
                    <a:pt x="543" y="456"/>
                    <a:pt x="543" y="456"/>
                    <a:pt x="543" y="456"/>
                  </a:cubicBezTo>
                  <a:cubicBezTo>
                    <a:pt x="469" y="529"/>
                    <a:pt x="469" y="529"/>
                    <a:pt x="469" y="529"/>
                  </a:cubicBezTo>
                  <a:cubicBezTo>
                    <a:pt x="471" y="534"/>
                    <a:pt x="471" y="534"/>
                    <a:pt x="471" y="534"/>
                  </a:cubicBezTo>
                  <a:cubicBezTo>
                    <a:pt x="475" y="549"/>
                    <a:pt x="473" y="565"/>
                    <a:pt x="464" y="580"/>
                  </a:cubicBezTo>
                  <a:cubicBezTo>
                    <a:pt x="456" y="595"/>
                    <a:pt x="442" y="605"/>
                    <a:pt x="427" y="609"/>
                  </a:cubicBezTo>
                  <a:cubicBezTo>
                    <a:pt x="426" y="609"/>
                    <a:pt x="426" y="609"/>
                    <a:pt x="426" y="609"/>
                  </a:cubicBezTo>
                  <a:cubicBezTo>
                    <a:pt x="411" y="613"/>
                    <a:pt x="395" y="611"/>
                    <a:pt x="380" y="603"/>
                  </a:cubicBezTo>
                  <a:cubicBezTo>
                    <a:pt x="380" y="602"/>
                    <a:pt x="380" y="602"/>
                    <a:pt x="380" y="602"/>
                  </a:cubicBezTo>
                  <a:cubicBezTo>
                    <a:pt x="380" y="602"/>
                    <a:pt x="380" y="602"/>
                    <a:pt x="380" y="602"/>
                  </a:cubicBezTo>
                  <a:cubicBezTo>
                    <a:pt x="366" y="594"/>
                    <a:pt x="356" y="581"/>
                    <a:pt x="352" y="565"/>
                  </a:cubicBezTo>
                  <a:cubicBezTo>
                    <a:pt x="349" y="554"/>
                    <a:pt x="349" y="541"/>
                    <a:pt x="353" y="529"/>
                  </a:cubicBezTo>
                  <a:cubicBezTo>
                    <a:pt x="315" y="491"/>
                    <a:pt x="315" y="491"/>
                    <a:pt x="315" y="491"/>
                  </a:cubicBezTo>
                  <a:cubicBezTo>
                    <a:pt x="310" y="492"/>
                    <a:pt x="310" y="492"/>
                    <a:pt x="310" y="492"/>
                  </a:cubicBezTo>
                  <a:cubicBezTo>
                    <a:pt x="299" y="495"/>
                    <a:pt x="286" y="495"/>
                    <a:pt x="274" y="491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4" y="576"/>
                    <a:pt x="194" y="576"/>
                    <a:pt x="194" y="576"/>
                  </a:cubicBezTo>
                  <a:cubicBezTo>
                    <a:pt x="198" y="591"/>
                    <a:pt x="197" y="608"/>
                    <a:pt x="188" y="623"/>
                  </a:cubicBezTo>
                  <a:cubicBezTo>
                    <a:pt x="180" y="638"/>
                    <a:pt x="166" y="647"/>
                    <a:pt x="151" y="651"/>
                  </a:cubicBezTo>
                  <a:cubicBezTo>
                    <a:pt x="150" y="652"/>
                    <a:pt x="150" y="652"/>
                    <a:pt x="150" y="652"/>
                  </a:cubicBezTo>
                  <a:cubicBezTo>
                    <a:pt x="135" y="655"/>
                    <a:pt x="119" y="653"/>
                    <a:pt x="104" y="645"/>
                  </a:cubicBezTo>
                  <a:cubicBezTo>
                    <a:pt x="103" y="645"/>
                    <a:pt x="103" y="645"/>
                    <a:pt x="103" y="645"/>
                  </a:cubicBezTo>
                  <a:cubicBezTo>
                    <a:pt x="89" y="636"/>
                    <a:pt x="79" y="623"/>
                    <a:pt x="76" y="608"/>
                  </a:cubicBezTo>
                  <a:cubicBezTo>
                    <a:pt x="71" y="593"/>
                    <a:pt x="73" y="576"/>
                    <a:pt x="82" y="561"/>
                  </a:cubicBezTo>
                  <a:cubicBezTo>
                    <a:pt x="90" y="546"/>
                    <a:pt x="104" y="537"/>
                    <a:pt x="119" y="533"/>
                  </a:cubicBezTo>
                  <a:cubicBezTo>
                    <a:pt x="120" y="532"/>
                    <a:pt x="120" y="532"/>
                    <a:pt x="120" y="532"/>
                  </a:cubicBezTo>
                  <a:cubicBezTo>
                    <a:pt x="131" y="530"/>
                    <a:pt x="143" y="530"/>
                    <a:pt x="155" y="534"/>
                  </a:cubicBezTo>
                  <a:cubicBezTo>
                    <a:pt x="236" y="453"/>
                    <a:pt x="236" y="453"/>
                    <a:pt x="236" y="453"/>
                  </a:cubicBezTo>
                  <a:cubicBezTo>
                    <a:pt x="235" y="449"/>
                    <a:pt x="235" y="449"/>
                    <a:pt x="235" y="449"/>
                  </a:cubicBezTo>
                  <a:cubicBezTo>
                    <a:pt x="231" y="433"/>
                    <a:pt x="233" y="417"/>
                    <a:pt x="241" y="402"/>
                  </a:cubicBezTo>
                  <a:cubicBezTo>
                    <a:pt x="250" y="387"/>
                    <a:pt x="263" y="377"/>
                    <a:pt x="279" y="373"/>
                  </a:cubicBezTo>
                  <a:cubicBezTo>
                    <a:pt x="294" y="369"/>
                    <a:pt x="310" y="371"/>
                    <a:pt x="325" y="380"/>
                  </a:cubicBezTo>
                  <a:cubicBezTo>
                    <a:pt x="340" y="388"/>
                    <a:pt x="350" y="402"/>
                    <a:pt x="354" y="417"/>
                  </a:cubicBezTo>
                  <a:cubicBezTo>
                    <a:pt x="357" y="428"/>
                    <a:pt x="356" y="441"/>
                    <a:pt x="353" y="453"/>
                  </a:cubicBezTo>
                  <a:cubicBezTo>
                    <a:pt x="391" y="491"/>
                    <a:pt x="391" y="491"/>
                    <a:pt x="391" y="491"/>
                  </a:cubicBezTo>
                  <a:cubicBezTo>
                    <a:pt x="395" y="490"/>
                    <a:pt x="395" y="490"/>
                    <a:pt x="395" y="490"/>
                  </a:cubicBezTo>
                  <a:cubicBezTo>
                    <a:pt x="396" y="490"/>
                    <a:pt x="396" y="490"/>
                    <a:pt x="396" y="490"/>
                  </a:cubicBezTo>
                  <a:cubicBezTo>
                    <a:pt x="408" y="487"/>
                    <a:pt x="420" y="487"/>
                    <a:pt x="432" y="491"/>
                  </a:cubicBezTo>
                  <a:cubicBezTo>
                    <a:pt x="505" y="418"/>
                    <a:pt x="505" y="418"/>
                    <a:pt x="505" y="418"/>
                  </a:cubicBezTo>
                  <a:cubicBezTo>
                    <a:pt x="504" y="414"/>
                    <a:pt x="504" y="414"/>
                    <a:pt x="504" y="414"/>
                  </a:cubicBezTo>
                  <a:cubicBezTo>
                    <a:pt x="504" y="414"/>
                    <a:pt x="504" y="414"/>
                    <a:pt x="504" y="414"/>
                  </a:cubicBezTo>
                  <a:cubicBezTo>
                    <a:pt x="495" y="381"/>
                    <a:pt x="515" y="347"/>
                    <a:pt x="547" y="338"/>
                  </a:cubicBezTo>
                  <a:cubicBezTo>
                    <a:pt x="580" y="330"/>
                    <a:pt x="614" y="349"/>
                    <a:pt x="622" y="382"/>
                  </a:cubicBezTo>
                  <a:cubicBezTo>
                    <a:pt x="627" y="397"/>
                    <a:pt x="625" y="414"/>
                    <a:pt x="616" y="428"/>
                  </a:cubicBezTo>
                  <a:cubicBezTo>
                    <a:pt x="616" y="428"/>
                    <a:pt x="616" y="428"/>
                    <a:pt x="616" y="428"/>
                  </a:cubicBezTo>
                  <a:cubicBezTo>
                    <a:pt x="608" y="443"/>
                    <a:pt x="594" y="453"/>
                    <a:pt x="579" y="457"/>
                  </a:cubicBezTo>
                  <a:cubicBezTo>
                    <a:pt x="567" y="460"/>
                    <a:pt x="555" y="460"/>
                    <a:pt x="543" y="456"/>
                  </a:cubicBezTo>
                  <a:close/>
                  <a:moveTo>
                    <a:pt x="396" y="574"/>
                  </a:moveTo>
                  <a:cubicBezTo>
                    <a:pt x="396" y="574"/>
                    <a:pt x="396" y="574"/>
                    <a:pt x="396" y="574"/>
                  </a:cubicBezTo>
                  <a:cubicBezTo>
                    <a:pt x="396" y="575"/>
                    <a:pt x="396" y="575"/>
                    <a:pt x="396" y="575"/>
                  </a:cubicBezTo>
                  <a:cubicBezTo>
                    <a:pt x="396" y="574"/>
                    <a:pt x="396" y="574"/>
                    <a:pt x="396" y="574"/>
                  </a:cubicBezTo>
                  <a:close/>
                  <a:moveTo>
                    <a:pt x="386" y="534"/>
                  </a:moveTo>
                  <a:cubicBezTo>
                    <a:pt x="386" y="534"/>
                    <a:pt x="386" y="534"/>
                    <a:pt x="386" y="534"/>
                  </a:cubicBezTo>
                  <a:cubicBezTo>
                    <a:pt x="386" y="535"/>
                    <a:pt x="386" y="535"/>
                    <a:pt x="386" y="535"/>
                  </a:cubicBezTo>
                  <a:cubicBezTo>
                    <a:pt x="386" y="534"/>
                    <a:pt x="386" y="534"/>
                    <a:pt x="386" y="534"/>
                  </a:cubicBezTo>
                  <a:close/>
                  <a:moveTo>
                    <a:pt x="266" y="440"/>
                  </a:moveTo>
                  <a:cubicBezTo>
                    <a:pt x="266" y="440"/>
                    <a:pt x="266" y="440"/>
                    <a:pt x="266" y="440"/>
                  </a:cubicBezTo>
                  <a:cubicBezTo>
                    <a:pt x="268" y="447"/>
                    <a:pt x="273" y="454"/>
                    <a:pt x="280" y="458"/>
                  </a:cubicBezTo>
                  <a:cubicBezTo>
                    <a:pt x="287" y="462"/>
                    <a:pt x="295" y="463"/>
                    <a:pt x="302" y="461"/>
                  </a:cubicBezTo>
                  <a:cubicBezTo>
                    <a:pt x="309" y="459"/>
                    <a:pt x="316" y="454"/>
                    <a:pt x="320" y="447"/>
                  </a:cubicBezTo>
                  <a:cubicBezTo>
                    <a:pt x="324" y="441"/>
                    <a:pt x="325" y="432"/>
                    <a:pt x="323" y="425"/>
                  </a:cubicBezTo>
                  <a:cubicBezTo>
                    <a:pt x="321" y="418"/>
                    <a:pt x="316" y="411"/>
                    <a:pt x="309" y="408"/>
                  </a:cubicBezTo>
                  <a:cubicBezTo>
                    <a:pt x="302" y="403"/>
                    <a:pt x="294" y="403"/>
                    <a:pt x="287" y="404"/>
                  </a:cubicBezTo>
                  <a:cubicBezTo>
                    <a:pt x="279" y="406"/>
                    <a:pt x="273" y="411"/>
                    <a:pt x="269" y="418"/>
                  </a:cubicBezTo>
                  <a:cubicBezTo>
                    <a:pt x="265" y="425"/>
                    <a:pt x="264" y="433"/>
                    <a:pt x="266" y="440"/>
                  </a:cubicBezTo>
                  <a:close/>
                  <a:moveTo>
                    <a:pt x="107" y="600"/>
                  </a:moveTo>
                  <a:cubicBezTo>
                    <a:pt x="107" y="600"/>
                    <a:pt x="107" y="600"/>
                    <a:pt x="107" y="600"/>
                  </a:cubicBezTo>
                  <a:cubicBezTo>
                    <a:pt x="109" y="607"/>
                    <a:pt x="113" y="613"/>
                    <a:pt x="120" y="617"/>
                  </a:cubicBezTo>
                  <a:cubicBezTo>
                    <a:pt x="120" y="618"/>
                    <a:pt x="120" y="618"/>
                    <a:pt x="120" y="618"/>
                  </a:cubicBezTo>
                  <a:cubicBezTo>
                    <a:pt x="127" y="621"/>
                    <a:pt x="135" y="622"/>
                    <a:pt x="142" y="620"/>
                  </a:cubicBezTo>
                  <a:cubicBezTo>
                    <a:pt x="143" y="620"/>
                    <a:pt x="143" y="620"/>
                    <a:pt x="143" y="620"/>
                  </a:cubicBezTo>
                  <a:cubicBezTo>
                    <a:pt x="150" y="618"/>
                    <a:pt x="156" y="614"/>
                    <a:pt x="161" y="607"/>
                  </a:cubicBezTo>
                  <a:cubicBezTo>
                    <a:pt x="164" y="600"/>
                    <a:pt x="165" y="592"/>
                    <a:pt x="163" y="584"/>
                  </a:cubicBezTo>
                  <a:cubicBezTo>
                    <a:pt x="161" y="577"/>
                    <a:pt x="157" y="571"/>
                    <a:pt x="150" y="566"/>
                  </a:cubicBezTo>
                  <a:cubicBezTo>
                    <a:pt x="143" y="563"/>
                    <a:pt x="135" y="562"/>
                    <a:pt x="128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0" y="566"/>
                    <a:pt x="114" y="570"/>
                    <a:pt x="110" y="578"/>
                  </a:cubicBezTo>
                  <a:cubicBezTo>
                    <a:pt x="106" y="584"/>
                    <a:pt x="105" y="593"/>
                    <a:pt x="107" y="600"/>
                  </a:cubicBezTo>
                  <a:close/>
                  <a:moveTo>
                    <a:pt x="535" y="405"/>
                  </a:moveTo>
                  <a:cubicBezTo>
                    <a:pt x="535" y="405"/>
                    <a:pt x="535" y="405"/>
                    <a:pt x="535" y="405"/>
                  </a:cubicBezTo>
                  <a:cubicBezTo>
                    <a:pt x="539" y="421"/>
                    <a:pt x="555" y="430"/>
                    <a:pt x="570" y="426"/>
                  </a:cubicBezTo>
                  <a:cubicBezTo>
                    <a:pt x="578" y="424"/>
                    <a:pt x="584" y="420"/>
                    <a:pt x="588" y="413"/>
                  </a:cubicBezTo>
                  <a:cubicBezTo>
                    <a:pt x="589" y="411"/>
                    <a:pt x="589" y="411"/>
                    <a:pt x="589" y="411"/>
                  </a:cubicBezTo>
                  <a:cubicBezTo>
                    <a:pt x="593" y="405"/>
                    <a:pt x="593" y="397"/>
                    <a:pt x="591" y="390"/>
                  </a:cubicBezTo>
                  <a:cubicBezTo>
                    <a:pt x="587" y="374"/>
                    <a:pt x="571" y="365"/>
                    <a:pt x="555" y="369"/>
                  </a:cubicBezTo>
                  <a:cubicBezTo>
                    <a:pt x="540" y="373"/>
                    <a:pt x="531" y="390"/>
                    <a:pt x="535" y="405"/>
                  </a:cubicBezTo>
                  <a:cubicBezTo>
                    <a:pt x="535" y="405"/>
                    <a:pt x="535" y="405"/>
                    <a:pt x="535" y="405"/>
                  </a:cubicBezTo>
                  <a:cubicBezTo>
                    <a:pt x="535" y="405"/>
                    <a:pt x="535" y="405"/>
                    <a:pt x="535" y="405"/>
                  </a:cubicBezTo>
                  <a:close/>
                  <a:moveTo>
                    <a:pt x="644" y="288"/>
                  </a:moveTo>
                  <a:cubicBezTo>
                    <a:pt x="644" y="288"/>
                    <a:pt x="644" y="288"/>
                    <a:pt x="644" y="288"/>
                  </a:cubicBezTo>
                  <a:cubicBezTo>
                    <a:pt x="53" y="288"/>
                    <a:pt x="53" y="288"/>
                    <a:pt x="53" y="288"/>
                  </a:cubicBezTo>
                  <a:cubicBezTo>
                    <a:pt x="53" y="702"/>
                    <a:pt x="53" y="702"/>
                    <a:pt x="53" y="702"/>
                  </a:cubicBezTo>
                  <a:cubicBezTo>
                    <a:pt x="644" y="702"/>
                    <a:pt x="644" y="702"/>
                    <a:pt x="644" y="702"/>
                  </a:cubicBezTo>
                  <a:cubicBezTo>
                    <a:pt x="644" y="288"/>
                    <a:pt x="644" y="288"/>
                    <a:pt x="644" y="2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9981BF6-BA68-FE1C-117B-2D4C4DF0AC59}"/>
                </a:ext>
              </a:extLst>
            </p:cNvPr>
            <p:cNvSpPr/>
            <p:nvPr/>
          </p:nvSpPr>
          <p:spPr>
            <a:xfrm>
              <a:off x="7084351" y="4291282"/>
              <a:ext cx="896258" cy="896258"/>
            </a:xfrm>
            <a:prstGeom prst="ellipse">
              <a:avLst/>
            </a:prstGeom>
            <a:gradFill>
              <a:gsLst>
                <a:gs pos="100000">
                  <a:srgbClr val="284BDC"/>
                </a:gs>
                <a:gs pos="0">
                  <a:srgbClr val="1F8AE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1">
              <a:extLst>
                <a:ext uri="{FF2B5EF4-FFF2-40B4-BE49-F238E27FC236}">
                  <a16:creationId xmlns:a16="http://schemas.microsoft.com/office/drawing/2014/main" id="{C324FAF4-F3FF-658F-4B9B-5BC3BF193C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2480" y="4559411"/>
              <a:ext cx="360000" cy="360000"/>
            </a:xfrm>
            <a:custGeom>
              <a:avLst/>
              <a:gdLst>
                <a:gd name="T0" fmla="*/ 178 w 706"/>
                <a:gd name="T1" fmla="*/ 329 h 707"/>
                <a:gd name="T2" fmla="*/ 203 w 706"/>
                <a:gd name="T3" fmla="*/ 265 h 707"/>
                <a:gd name="T4" fmla="*/ 330 w 706"/>
                <a:gd name="T5" fmla="*/ 269 h 707"/>
                <a:gd name="T6" fmla="*/ 284 w 706"/>
                <a:gd name="T7" fmla="*/ 398 h 707"/>
                <a:gd name="T8" fmla="*/ 216 w 706"/>
                <a:gd name="T9" fmla="*/ 439 h 707"/>
                <a:gd name="T10" fmla="*/ 333 w 706"/>
                <a:gd name="T11" fmla="*/ 471 h 707"/>
                <a:gd name="T12" fmla="*/ 178 w 706"/>
                <a:gd name="T13" fmla="*/ 452 h 707"/>
                <a:gd name="T14" fmla="*/ 274 w 706"/>
                <a:gd name="T15" fmla="*/ 368 h 707"/>
                <a:gd name="T16" fmla="*/ 304 w 706"/>
                <a:gd name="T17" fmla="*/ 289 h 707"/>
                <a:gd name="T18" fmla="*/ 226 w 706"/>
                <a:gd name="T19" fmla="*/ 286 h 707"/>
                <a:gd name="T20" fmla="*/ 210 w 706"/>
                <a:gd name="T21" fmla="*/ 329 h 707"/>
                <a:gd name="T22" fmla="*/ 604 w 706"/>
                <a:gd name="T23" fmla="*/ 370 h 707"/>
                <a:gd name="T24" fmla="*/ 657 w 706"/>
                <a:gd name="T25" fmla="*/ 338 h 707"/>
                <a:gd name="T26" fmla="*/ 679 w 706"/>
                <a:gd name="T27" fmla="*/ 489 h 707"/>
                <a:gd name="T28" fmla="*/ 352 w 706"/>
                <a:gd name="T29" fmla="*/ 707 h 707"/>
                <a:gd name="T30" fmla="*/ 103 w 706"/>
                <a:gd name="T31" fmla="*/ 604 h 707"/>
                <a:gd name="T32" fmla="*/ 27 w 706"/>
                <a:gd name="T33" fmla="*/ 217 h 707"/>
                <a:gd name="T34" fmla="*/ 217 w 706"/>
                <a:gd name="T35" fmla="*/ 28 h 707"/>
                <a:gd name="T36" fmla="*/ 489 w 706"/>
                <a:gd name="T37" fmla="*/ 28 h 707"/>
                <a:gd name="T38" fmla="*/ 576 w 706"/>
                <a:gd name="T39" fmla="*/ 1 h 707"/>
                <a:gd name="T40" fmla="*/ 602 w 706"/>
                <a:gd name="T41" fmla="*/ 142 h 707"/>
                <a:gd name="T42" fmla="*/ 461 w 706"/>
                <a:gd name="T43" fmla="*/ 130 h 707"/>
                <a:gd name="T44" fmla="*/ 468 w 706"/>
                <a:gd name="T45" fmla="*/ 78 h 707"/>
                <a:gd name="T46" fmla="*/ 368 w 706"/>
                <a:gd name="T47" fmla="*/ 102 h 707"/>
                <a:gd name="T48" fmla="*/ 336 w 706"/>
                <a:gd name="T49" fmla="*/ 55 h 707"/>
                <a:gd name="T50" fmla="*/ 217 w 706"/>
                <a:gd name="T51" fmla="*/ 87 h 707"/>
                <a:gd name="T52" fmla="*/ 197 w 706"/>
                <a:gd name="T53" fmla="*/ 117 h 707"/>
                <a:gd name="T54" fmla="*/ 102 w 706"/>
                <a:gd name="T55" fmla="*/ 191 h 707"/>
                <a:gd name="T56" fmla="*/ 100 w 706"/>
                <a:gd name="T57" fmla="*/ 227 h 707"/>
                <a:gd name="T58" fmla="*/ 76 w 706"/>
                <a:gd name="T59" fmla="*/ 240 h 707"/>
                <a:gd name="T60" fmla="*/ 117 w 706"/>
                <a:gd name="T61" fmla="*/ 354 h 707"/>
                <a:gd name="T62" fmla="*/ 85 w 706"/>
                <a:gd name="T63" fmla="*/ 490 h 707"/>
                <a:gd name="T64" fmla="*/ 116 w 706"/>
                <a:gd name="T65" fmla="*/ 509 h 707"/>
                <a:gd name="T66" fmla="*/ 189 w 706"/>
                <a:gd name="T67" fmla="*/ 605 h 707"/>
                <a:gd name="T68" fmla="*/ 225 w 706"/>
                <a:gd name="T69" fmla="*/ 606 h 707"/>
                <a:gd name="T70" fmla="*/ 238 w 706"/>
                <a:gd name="T71" fmla="*/ 631 h 707"/>
                <a:gd name="T72" fmla="*/ 352 w 706"/>
                <a:gd name="T73" fmla="*/ 590 h 707"/>
                <a:gd name="T74" fmla="*/ 488 w 706"/>
                <a:gd name="T75" fmla="*/ 621 h 707"/>
                <a:gd name="T76" fmla="*/ 507 w 706"/>
                <a:gd name="T77" fmla="*/ 590 h 707"/>
                <a:gd name="T78" fmla="*/ 603 w 706"/>
                <a:gd name="T79" fmla="*/ 517 h 707"/>
                <a:gd name="T80" fmla="*/ 605 w 706"/>
                <a:gd name="T81" fmla="*/ 481 h 707"/>
                <a:gd name="T82" fmla="*/ 629 w 706"/>
                <a:gd name="T83" fmla="*/ 468 h 707"/>
                <a:gd name="T84" fmla="*/ 456 w 706"/>
                <a:gd name="T85" fmla="*/ 245 h 707"/>
                <a:gd name="T86" fmla="*/ 487 w 706"/>
                <a:gd name="T87" fmla="*/ 389 h 707"/>
                <a:gd name="T88" fmla="*/ 511 w 706"/>
                <a:gd name="T89" fmla="*/ 421 h 707"/>
                <a:gd name="T90" fmla="*/ 470 w 706"/>
                <a:gd name="T91" fmla="*/ 471 h 707"/>
                <a:gd name="T92" fmla="*/ 372 w 706"/>
                <a:gd name="T93" fmla="*/ 421 h 707"/>
                <a:gd name="T94" fmla="*/ 456 w 706"/>
                <a:gd name="T95" fmla="*/ 245 h 707"/>
                <a:gd name="T96" fmla="*/ 454 w 706"/>
                <a:gd name="T97" fmla="*/ 308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6" h="707">
                  <a:moveTo>
                    <a:pt x="210" y="329"/>
                  </a:moveTo>
                  <a:cubicBezTo>
                    <a:pt x="210" y="338"/>
                    <a:pt x="203" y="345"/>
                    <a:pt x="194" y="345"/>
                  </a:cubicBezTo>
                  <a:cubicBezTo>
                    <a:pt x="185" y="345"/>
                    <a:pt x="178" y="338"/>
                    <a:pt x="178" y="329"/>
                  </a:cubicBezTo>
                  <a:cubicBezTo>
                    <a:pt x="178" y="316"/>
                    <a:pt x="180" y="305"/>
                    <a:pt x="184" y="294"/>
                  </a:cubicBezTo>
                  <a:cubicBezTo>
                    <a:pt x="185" y="293"/>
                    <a:pt x="185" y="293"/>
                    <a:pt x="185" y="293"/>
                  </a:cubicBezTo>
                  <a:cubicBezTo>
                    <a:pt x="189" y="282"/>
                    <a:pt x="195" y="273"/>
                    <a:pt x="203" y="265"/>
                  </a:cubicBezTo>
                  <a:cubicBezTo>
                    <a:pt x="210" y="256"/>
                    <a:pt x="220" y="249"/>
                    <a:pt x="230" y="244"/>
                  </a:cubicBezTo>
                  <a:cubicBezTo>
                    <a:pt x="240" y="240"/>
                    <a:pt x="252" y="237"/>
                    <a:pt x="263" y="237"/>
                  </a:cubicBezTo>
                  <a:cubicBezTo>
                    <a:pt x="292" y="237"/>
                    <a:pt x="315" y="250"/>
                    <a:pt x="330" y="269"/>
                  </a:cubicBezTo>
                  <a:cubicBezTo>
                    <a:pt x="338" y="280"/>
                    <a:pt x="343" y="292"/>
                    <a:pt x="346" y="306"/>
                  </a:cubicBezTo>
                  <a:cubicBezTo>
                    <a:pt x="348" y="319"/>
                    <a:pt x="347" y="333"/>
                    <a:pt x="342" y="346"/>
                  </a:cubicBezTo>
                  <a:cubicBezTo>
                    <a:pt x="334" y="368"/>
                    <a:pt x="315" y="388"/>
                    <a:pt x="284" y="398"/>
                  </a:cubicBezTo>
                  <a:cubicBezTo>
                    <a:pt x="267" y="405"/>
                    <a:pt x="248" y="412"/>
                    <a:pt x="233" y="422"/>
                  </a:cubicBezTo>
                  <a:cubicBezTo>
                    <a:pt x="233" y="422"/>
                    <a:pt x="233" y="422"/>
                    <a:pt x="233" y="422"/>
                  </a:cubicBezTo>
                  <a:cubicBezTo>
                    <a:pt x="226" y="426"/>
                    <a:pt x="221" y="432"/>
                    <a:pt x="216" y="439"/>
                  </a:cubicBezTo>
                  <a:cubicBezTo>
                    <a:pt x="333" y="439"/>
                    <a:pt x="333" y="439"/>
                    <a:pt x="333" y="439"/>
                  </a:cubicBezTo>
                  <a:cubicBezTo>
                    <a:pt x="342" y="439"/>
                    <a:pt x="349" y="446"/>
                    <a:pt x="349" y="454"/>
                  </a:cubicBezTo>
                  <a:cubicBezTo>
                    <a:pt x="349" y="463"/>
                    <a:pt x="342" y="471"/>
                    <a:pt x="333" y="471"/>
                  </a:cubicBezTo>
                  <a:cubicBezTo>
                    <a:pt x="194" y="471"/>
                    <a:pt x="194" y="471"/>
                    <a:pt x="194" y="471"/>
                  </a:cubicBezTo>
                  <a:cubicBezTo>
                    <a:pt x="185" y="471"/>
                    <a:pt x="178" y="463"/>
                    <a:pt x="178" y="454"/>
                  </a:cubicBezTo>
                  <a:cubicBezTo>
                    <a:pt x="178" y="454"/>
                    <a:pt x="178" y="453"/>
                    <a:pt x="178" y="452"/>
                  </a:cubicBezTo>
                  <a:cubicBezTo>
                    <a:pt x="181" y="426"/>
                    <a:pt x="196" y="408"/>
                    <a:pt x="215" y="395"/>
                  </a:cubicBezTo>
                  <a:cubicBezTo>
                    <a:pt x="215" y="395"/>
                    <a:pt x="215" y="395"/>
                    <a:pt x="215" y="395"/>
                  </a:cubicBezTo>
                  <a:cubicBezTo>
                    <a:pt x="233" y="383"/>
                    <a:pt x="254" y="375"/>
                    <a:pt x="274" y="368"/>
                  </a:cubicBezTo>
                  <a:cubicBezTo>
                    <a:pt x="294" y="361"/>
                    <a:pt x="307" y="349"/>
                    <a:pt x="312" y="335"/>
                  </a:cubicBezTo>
                  <a:cubicBezTo>
                    <a:pt x="314" y="327"/>
                    <a:pt x="315" y="319"/>
                    <a:pt x="314" y="311"/>
                  </a:cubicBezTo>
                  <a:cubicBezTo>
                    <a:pt x="312" y="303"/>
                    <a:pt x="309" y="295"/>
                    <a:pt x="304" y="289"/>
                  </a:cubicBezTo>
                  <a:cubicBezTo>
                    <a:pt x="295" y="277"/>
                    <a:pt x="281" y="269"/>
                    <a:pt x="263" y="269"/>
                  </a:cubicBezTo>
                  <a:cubicBezTo>
                    <a:pt x="256" y="269"/>
                    <a:pt x="249" y="271"/>
                    <a:pt x="243" y="274"/>
                  </a:cubicBezTo>
                  <a:cubicBezTo>
                    <a:pt x="237" y="277"/>
                    <a:pt x="231" y="281"/>
                    <a:pt x="226" y="286"/>
                  </a:cubicBezTo>
                  <a:cubicBezTo>
                    <a:pt x="221" y="291"/>
                    <a:pt x="217" y="298"/>
                    <a:pt x="214" y="304"/>
                  </a:cubicBezTo>
                  <a:cubicBezTo>
                    <a:pt x="214" y="306"/>
                    <a:pt x="214" y="306"/>
                    <a:pt x="214" y="306"/>
                  </a:cubicBezTo>
                  <a:cubicBezTo>
                    <a:pt x="212" y="313"/>
                    <a:pt x="210" y="321"/>
                    <a:pt x="210" y="329"/>
                  </a:cubicBezTo>
                  <a:close/>
                  <a:moveTo>
                    <a:pt x="651" y="370"/>
                  </a:moveTo>
                  <a:cubicBezTo>
                    <a:pt x="651" y="370"/>
                    <a:pt x="651" y="370"/>
                    <a:pt x="651" y="370"/>
                  </a:cubicBezTo>
                  <a:cubicBezTo>
                    <a:pt x="604" y="370"/>
                    <a:pt x="604" y="370"/>
                    <a:pt x="604" y="370"/>
                  </a:cubicBezTo>
                  <a:cubicBezTo>
                    <a:pt x="595" y="370"/>
                    <a:pt x="588" y="363"/>
                    <a:pt x="588" y="354"/>
                  </a:cubicBezTo>
                  <a:cubicBezTo>
                    <a:pt x="588" y="345"/>
                    <a:pt x="595" y="338"/>
                    <a:pt x="604" y="338"/>
                  </a:cubicBezTo>
                  <a:cubicBezTo>
                    <a:pt x="657" y="338"/>
                    <a:pt x="657" y="338"/>
                    <a:pt x="657" y="338"/>
                  </a:cubicBezTo>
                  <a:cubicBezTo>
                    <a:pt x="668" y="338"/>
                    <a:pt x="668" y="338"/>
                    <a:pt x="668" y="338"/>
                  </a:cubicBezTo>
                  <a:cubicBezTo>
                    <a:pt x="695" y="338"/>
                    <a:pt x="706" y="343"/>
                    <a:pt x="705" y="368"/>
                  </a:cubicBezTo>
                  <a:cubicBezTo>
                    <a:pt x="703" y="411"/>
                    <a:pt x="694" y="451"/>
                    <a:pt x="679" y="489"/>
                  </a:cubicBezTo>
                  <a:cubicBezTo>
                    <a:pt x="678" y="490"/>
                    <a:pt x="678" y="490"/>
                    <a:pt x="678" y="490"/>
                  </a:cubicBezTo>
                  <a:cubicBezTo>
                    <a:pt x="660" y="533"/>
                    <a:pt x="634" y="572"/>
                    <a:pt x="602" y="604"/>
                  </a:cubicBezTo>
                  <a:cubicBezTo>
                    <a:pt x="538" y="668"/>
                    <a:pt x="450" y="707"/>
                    <a:pt x="352" y="707"/>
                  </a:cubicBezTo>
                  <a:cubicBezTo>
                    <a:pt x="305" y="707"/>
                    <a:pt x="259" y="698"/>
                    <a:pt x="217" y="680"/>
                  </a:cubicBezTo>
                  <a:cubicBezTo>
                    <a:pt x="216" y="679"/>
                    <a:pt x="216" y="679"/>
                    <a:pt x="216" y="679"/>
                  </a:cubicBezTo>
                  <a:cubicBezTo>
                    <a:pt x="173" y="662"/>
                    <a:pt x="135" y="636"/>
                    <a:pt x="103" y="604"/>
                  </a:cubicBezTo>
                  <a:cubicBezTo>
                    <a:pt x="39" y="540"/>
                    <a:pt x="0" y="451"/>
                    <a:pt x="0" y="354"/>
                  </a:cubicBezTo>
                  <a:cubicBezTo>
                    <a:pt x="0" y="306"/>
                    <a:pt x="9" y="261"/>
                    <a:pt x="26" y="219"/>
                  </a:cubicBezTo>
                  <a:cubicBezTo>
                    <a:pt x="27" y="217"/>
                    <a:pt x="27" y="217"/>
                    <a:pt x="27" y="217"/>
                  </a:cubicBezTo>
                  <a:cubicBezTo>
                    <a:pt x="45" y="175"/>
                    <a:pt x="71" y="137"/>
                    <a:pt x="103" y="104"/>
                  </a:cubicBezTo>
                  <a:cubicBezTo>
                    <a:pt x="135" y="72"/>
                    <a:pt x="174" y="46"/>
                    <a:pt x="217" y="28"/>
                  </a:cubicBezTo>
                  <a:cubicBezTo>
                    <a:pt x="217" y="28"/>
                    <a:pt x="217" y="28"/>
                    <a:pt x="217" y="28"/>
                  </a:cubicBezTo>
                  <a:cubicBezTo>
                    <a:pt x="259" y="11"/>
                    <a:pt x="305" y="1"/>
                    <a:pt x="352" y="1"/>
                  </a:cubicBezTo>
                  <a:cubicBezTo>
                    <a:pt x="400" y="1"/>
                    <a:pt x="446" y="11"/>
                    <a:pt x="487" y="28"/>
                  </a:cubicBezTo>
                  <a:cubicBezTo>
                    <a:pt x="489" y="28"/>
                    <a:pt x="489" y="28"/>
                    <a:pt x="489" y="28"/>
                  </a:cubicBezTo>
                  <a:cubicBezTo>
                    <a:pt x="511" y="38"/>
                    <a:pt x="533" y="50"/>
                    <a:pt x="552" y="63"/>
                  </a:cubicBezTo>
                  <a:cubicBezTo>
                    <a:pt x="551" y="29"/>
                    <a:pt x="551" y="29"/>
                    <a:pt x="551" y="29"/>
                  </a:cubicBezTo>
                  <a:cubicBezTo>
                    <a:pt x="550" y="15"/>
                    <a:pt x="561" y="2"/>
                    <a:pt x="576" y="1"/>
                  </a:cubicBezTo>
                  <a:cubicBezTo>
                    <a:pt x="591" y="0"/>
                    <a:pt x="603" y="12"/>
                    <a:pt x="604" y="26"/>
                  </a:cubicBezTo>
                  <a:cubicBezTo>
                    <a:pt x="610" y="120"/>
                    <a:pt x="610" y="120"/>
                    <a:pt x="610" y="120"/>
                  </a:cubicBezTo>
                  <a:cubicBezTo>
                    <a:pt x="611" y="128"/>
                    <a:pt x="608" y="137"/>
                    <a:pt x="602" y="142"/>
                  </a:cubicBezTo>
                  <a:cubicBezTo>
                    <a:pt x="596" y="148"/>
                    <a:pt x="590" y="151"/>
                    <a:pt x="583" y="150"/>
                  </a:cubicBezTo>
                  <a:cubicBezTo>
                    <a:pt x="489" y="156"/>
                    <a:pt x="489" y="156"/>
                    <a:pt x="489" y="156"/>
                  </a:cubicBezTo>
                  <a:cubicBezTo>
                    <a:pt x="474" y="157"/>
                    <a:pt x="461" y="145"/>
                    <a:pt x="461" y="130"/>
                  </a:cubicBezTo>
                  <a:cubicBezTo>
                    <a:pt x="460" y="116"/>
                    <a:pt x="471" y="103"/>
                    <a:pt x="486" y="102"/>
                  </a:cubicBezTo>
                  <a:cubicBezTo>
                    <a:pt x="512" y="101"/>
                    <a:pt x="512" y="101"/>
                    <a:pt x="512" y="101"/>
                  </a:cubicBezTo>
                  <a:cubicBezTo>
                    <a:pt x="498" y="92"/>
                    <a:pt x="483" y="84"/>
                    <a:pt x="468" y="78"/>
                  </a:cubicBezTo>
                  <a:cubicBezTo>
                    <a:pt x="467" y="77"/>
                    <a:pt x="467" y="77"/>
                    <a:pt x="467" y="77"/>
                  </a:cubicBezTo>
                  <a:cubicBezTo>
                    <a:pt x="436" y="65"/>
                    <a:pt x="403" y="57"/>
                    <a:pt x="368" y="55"/>
                  </a:cubicBezTo>
                  <a:cubicBezTo>
                    <a:pt x="368" y="102"/>
                    <a:pt x="368" y="102"/>
                    <a:pt x="368" y="102"/>
                  </a:cubicBezTo>
                  <a:cubicBezTo>
                    <a:pt x="368" y="111"/>
                    <a:pt x="362" y="119"/>
                    <a:pt x="352" y="119"/>
                  </a:cubicBezTo>
                  <a:cubicBezTo>
                    <a:pt x="344" y="119"/>
                    <a:pt x="336" y="111"/>
                    <a:pt x="336" y="102"/>
                  </a:cubicBezTo>
                  <a:cubicBezTo>
                    <a:pt x="336" y="55"/>
                    <a:pt x="336" y="55"/>
                    <a:pt x="336" y="55"/>
                  </a:cubicBezTo>
                  <a:cubicBezTo>
                    <a:pt x="302" y="57"/>
                    <a:pt x="268" y="65"/>
                    <a:pt x="238" y="77"/>
                  </a:cubicBezTo>
                  <a:cubicBezTo>
                    <a:pt x="238" y="77"/>
                    <a:pt x="238" y="77"/>
                    <a:pt x="238" y="77"/>
                  </a:cubicBezTo>
                  <a:cubicBezTo>
                    <a:pt x="231" y="80"/>
                    <a:pt x="224" y="84"/>
                    <a:pt x="217" y="87"/>
                  </a:cubicBezTo>
                  <a:cubicBezTo>
                    <a:pt x="225" y="101"/>
                    <a:pt x="225" y="101"/>
                    <a:pt x="225" y="101"/>
                  </a:cubicBezTo>
                  <a:cubicBezTo>
                    <a:pt x="230" y="109"/>
                    <a:pt x="227" y="119"/>
                    <a:pt x="219" y="124"/>
                  </a:cubicBezTo>
                  <a:cubicBezTo>
                    <a:pt x="211" y="128"/>
                    <a:pt x="202" y="125"/>
                    <a:pt x="197" y="117"/>
                  </a:cubicBezTo>
                  <a:cubicBezTo>
                    <a:pt x="189" y="103"/>
                    <a:pt x="189" y="103"/>
                    <a:pt x="189" y="103"/>
                  </a:cubicBezTo>
                  <a:cubicBezTo>
                    <a:pt x="172" y="115"/>
                    <a:pt x="155" y="128"/>
                    <a:pt x="141" y="142"/>
                  </a:cubicBezTo>
                  <a:cubicBezTo>
                    <a:pt x="126" y="157"/>
                    <a:pt x="113" y="173"/>
                    <a:pt x="102" y="191"/>
                  </a:cubicBezTo>
                  <a:cubicBezTo>
                    <a:pt x="116" y="199"/>
                    <a:pt x="116" y="199"/>
                    <a:pt x="116" y="199"/>
                  </a:cubicBezTo>
                  <a:cubicBezTo>
                    <a:pt x="123" y="203"/>
                    <a:pt x="126" y="213"/>
                    <a:pt x="122" y="221"/>
                  </a:cubicBezTo>
                  <a:cubicBezTo>
                    <a:pt x="117" y="229"/>
                    <a:pt x="107" y="231"/>
                    <a:pt x="100" y="227"/>
                  </a:cubicBezTo>
                  <a:cubicBezTo>
                    <a:pt x="85" y="218"/>
                    <a:pt x="85" y="218"/>
                    <a:pt x="85" y="218"/>
                  </a:cubicBezTo>
                  <a:cubicBezTo>
                    <a:pt x="82" y="225"/>
                    <a:pt x="79" y="231"/>
                    <a:pt x="76" y="238"/>
                  </a:cubicBezTo>
                  <a:cubicBezTo>
                    <a:pt x="76" y="240"/>
                    <a:pt x="76" y="240"/>
                    <a:pt x="76" y="240"/>
                  </a:cubicBezTo>
                  <a:cubicBezTo>
                    <a:pt x="63" y="270"/>
                    <a:pt x="56" y="303"/>
                    <a:pt x="53" y="338"/>
                  </a:cubicBezTo>
                  <a:cubicBezTo>
                    <a:pt x="101" y="338"/>
                    <a:pt x="101" y="338"/>
                    <a:pt x="101" y="338"/>
                  </a:cubicBezTo>
                  <a:cubicBezTo>
                    <a:pt x="110" y="338"/>
                    <a:pt x="117" y="345"/>
                    <a:pt x="117" y="354"/>
                  </a:cubicBezTo>
                  <a:cubicBezTo>
                    <a:pt x="117" y="363"/>
                    <a:pt x="110" y="370"/>
                    <a:pt x="101" y="370"/>
                  </a:cubicBezTo>
                  <a:cubicBezTo>
                    <a:pt x="53" y="370"/>
                    <a:pt x="53" y="370"/>
                    <a:pt x="53" y="370"/>
                  </a:cubicBezTo>
                  <a:cubicBezTo>
                    <a:pt x="56" y="413"/>
                    <a:pt x="67" y="453"/>
                    <a:pt x="85" y="490"/>
                  </a:cubicBezTo>
                  <a:cubicBezTo>
                    <a:pt x="100" y="481"/>
                    <a:pt x="100" y="481"/>
                    <a:pt x="100" y="481"/>
                  </a:cubicBezTo>
                  <a:cubicBezTo>
                    <a:pt x="107" y="477"/>
                    <a:pt x="117" y="479"/>
                    <a:pt x="122" y="487"/>
                  </a:cubicBezTo>
                  <a:cubicBezTo>
                    <a:pt x="126" y="495"/>
                    <a:pt x="123" y="505"/>
                    <a:pt x="116" y="509"/>
                  </a:cubicBezTo>
                  <a:cubicBezTo>
                    <a:pt x="102" y="517"/>
                    <a:pt x="102" y="517"/>
                    <a:pt x="102" y="517"/>
                  </a:cubicBezTo>
                  <a:cubicBezTo>
                    <a:pt x="113" y="535"/>
                    <a:pt x="126" y="551"/>
                    <a:pt x="141" y="566"/>
                  </a:cubicBezTo>
                  <a:cubicBezTo>
                    <a:pt x="155" y="580"/>
                    <a:pt x="172" y="594"/>
                    <a:pt x="189" y="605"/>
                  </a:cubicBezTo>
                  <a:cubicBezTo>
                    <a:pt x="197" y="590"/>
                    <a:pt x="197" y="590"/>
                    <a:pt x="197" y="590"/>
                  </a:cubicBezTo>
                  <a:cubicBezTo>
                    <a:pt x="202" y="583"/>
                    <a:pt x="211" y="580"/>
                    <a:pt x="219" y="585"/>
                  </a:cubicBezTo>
                  <a:cubicBezTo>
                    <a:pt x="227" y="589"/>
                    <a:pt x="230" y="599"/>
                    <a:pt x="225" y="606"/>
                  </a:cubicBezTo>
                  <a:cubicBezTo>
                    <a:pt x="217" y="621"/>
                    <a:pt x="217" y="621"/>
                    <a:pt x="217" y="621"/>
                  </a:cubicBezTo>
                  <a:cubicBezTo>
                    <a:pt x="223" y="624"/>
                    <a:pt x="230" y="627"/>
                    <a:pt x="237" y="630"/>
                  </a:cubicBezTo>
                  <a:cubicBezTo>
                    <a:pt x="238" y="631"/>
                    <a:pt x="238" y="631"/>
                    <a:pt x="238" y="631"/>
                  </a:cubicBezTo>
                  <a:cubicBezTo>
                    <a:pt x="268" y="643"/>
                    <a:pt x="302" y="651"/>
                    <a:pt x="336" y="653"/>
                  </a:cubicBezTo>
                  <a:cubicBezTo>
                    <a:pt x="336" y="606"/>
                    <a:pt x="336" y="606"/>
                    <a:pt x="336" y="606"/>
                  </a:cubicBezTo>
                  <a:cubicBezTo>
                    <a:pt x="336" y="597"/>
                    <a:pt x="344" y="590"/>
                    <a:pt x="352" y="590"/>
                  </a:cubicBezTo>
                  <a:cubicBezTo>
                    <a:pt x="362" y="590"/>
                    <a:pt x="368" y="597"/>
                    <a:pt x="368" y="606"/>
                  </a:cubicBezTo>
                  <a:cubicBezTo>
                    <a:pt x="368" y="653"/>
                    <a:pt x="368" y="653"/>
                    <a:pt x="368" y="653"/>
                  </a:cubicBezTo>
                  <a:cubicBezTo>
                    <a:pt x="411" y="651"/>
                    <a:pt x="452" y="639"/>
                    <a:pt x="488" y="621"/>
                  </a:cubicBezTo>
                  <a:cubicBezTo>
                    <a:pt x="480" y="606"/>
                    <a:pt x="480" y="606"/>
                    <a:pt x="480" y="606"/>
                  </a:cubicBezTo>
                  <a:cubicBezTo>
                    <a:pt x="475" y="599"/>
                    <a:pt x="478" y="589"/>
                    <a:pt x="486" y="585"/>
                  </a:cubicBezTo>
                  <a:cubicBezTo>
                    <a:pt x="493" y="580"/>
                    <a:pt x="503" y="583"/>
                    <a:pt x="507" y="590"/>
                  </a:cubicBezTo>
                  <a:cubicBezTo>
                    <a:pt x="516" y="605"/>
                    <a:pt x="516" y="605"/>
                    <a:pt x="516" y="605"/>
                  </a:cubicBezTo>
                  <a:cubicBezTo>
                    <a:pt x="533" y="593"/>
                    <a:pt x="549" y="580"/>
                    <a:pt x="564" y="566"/>
                  </a:cubicBezTo>
                  <a:cubicBezTo>
                    <a:pt x="579" y="551"/>
                    <a:pt x="592" y="535"/>
                    <a:pt x="603" y="517"/>
                  </a:cubicBezTo>
                  <a:cubicBezTo>
                    <a:pt x="589" y="509"/>
                    <a:pt x="589" y="509"/>
                    <a:pt x="589" y="509"/>
                  </a:cubicBezTo>
                  <a:cubicBezTo>
                    <a:pt x="581" y="505"/>
                    <a:pt x="579" y="495"/>
                    <a:pt x="583" y="487"/>
                  </a:cubicBezTo>
                  <a:cubicBezTo>
                    <a:pt x="587" y="480"/>
                    <a:pt x="597" y="477"/>
                    <a:pt x="605" y="481"/>
                  </a:cubicBezTo>
                  <a:cubicBezTo>
                    <a:pt x="619" y="490"/>
                    <a:pt x="619" y="490"/>
                    <a:pt x="619" y="490"/>
                  </a:cubicBezTo>
                  <a:cubicBezTo>
                    <a:pt x="623" y="483"/>
                    <a:pt x="626" y="476"/>
                    <a:pt x="628" y="470"/>
                  </a:cubicBezTo>
                  <a:cubicBezTo>
                    <a:pt x="629" y="468"/>
                    <a:pt x="629" y="468"/>
                    <a:pt x="629" y="468"/>
                  </a:cubicBezTo>
                  <a:cubicBezTo>
                    <a:pt x="642" y="438"/>
                    <a:pt x="649" y="405"/>
                    <a:pt x="651" y="370"/>
                  </a:cubicBezTo>
                  <a:close/>
                  <a:moveTo>
                    <a:pt x="456" y="245"/>
                  </a:moveTo>
                  <a:cubicBezTo>
                    <a:pt x="456" y="245"/>
                    <a:pt x="456" y="245"/>
                    <a:pt x="456" y="245"/>
                  </a:cubicBezTo>
                  <a:cubicBezTo>
                    <a:pt x="459" y="241"/>
                    <a:pt x="464" y="237"/>
                    <a:pt x="470" y="237"/>
                  </a:cubicBezTo>
                  <a:cubicBezTo>
                    <a:pt x="479" y="237"/>
                    <a:pt x="487" y="245"/>
                    <a:pt x="487" y="253"/>
                  </a:cubicBezTo>
                  <a:cubicBezTo>
                    <a:pt x="487" y="389"/>
                    <a:pt x="487" y="389"/>
                    <a:pt x="487" y="389"/>
                  </a:cubicBezTo>
                  <a:cubicBezTo>
                    <a:pt x="511" y="389"/>
                    <a:pt x="511" y="389"/>
                    <a:pt x="511" y="389"/>
                  </a:cubicBezTo>
                  <a:cubicBezTo>
                    <a:pt x="520" y="389"/>
                    <a:pt x="527" y="396"/>
                    <a:pt x="527" y="405"/>
                  </a:cubicBezTo>
                  <a:cubicBezTo>
                    <a:pt x="527" y="414"/>
                    <a:pt x="520" y="421"/>
                    <a:pt x="511" y="421"/>
                  </a:cubicBezTo>
                  <a:cubicBezTo>
                    <a:pt x="487" y="421"/>
                    <a:pt x="487" y="421"/>
                    <a:pt x="487" y="421"/>
                  </a:cubicBezTo>
                  <a:cubicBezTo>
                    <a:pt x="487" y="454"/>
                    <a:pt x="487" y="454"/>
                    <a:pt x="487" y="454"/>
                  </a:cubicBezTo>
                  <a:cubicBezTo>
                    <a:pt x="487" y="463"/>
                    <a:pt x="479" y="471"/>
                    <a:pt x="470" y="471"/>
                  </a:cubicBezTo>
                  <a:cubicBezTo>
                    <a:pt x="461" y="471"/>
                    <a:pt x="454" y="463"/>
                    <a:pt x="454" y="454"/>
                  </a:cubicBezTo>
                  <a:cubicBezTo>
                    <a:pt x="454" y="421"/>
                    <a:pt x="454" y="421"/>
                    <a:pt x="454" y="421"/>
                  </a:cubicBezTo>
                  <a:cubicBezTo>
                    <a:pt x="372" y="421"/>
                    <a:pt x="372" y="421"/>
                    <a:pt x="372" y="421"/>
                  </a:cubicBezTo>
                  <a:cubicBezTo>
                    <a:pt x="363" y="421"/>
                    <a:pt x="356" y="414"/>
                    <a:pt x="356" y="405"/>
                  </a:cubicBezTo>
                  <a:cubicBezTo>
                    <a:pt x="356" y="402"/>
                    <a:pt x="357" y="398"/>
                    <a:pt x="359" y="395"/>
                  </a:cubicBezTo>
                  <a:cubicBezTo>
                    <a:pt x="456" y="245"/>
                    <a:pt x="456" y="245"/>
                    <a:pt x="456" y="245"/>
                  </a:cubicBezTo>
                  <a:close/>
                  <a:moveTo>
                    <a:pt x="454" y="389"/>
                  </a:moveTo>
                  <a:cubicBezTo>
                    <a:pt x="454" y="389"/>
                    <a:pt x="454" y="389"/>
                    <a:pt x="454" y="389"/>
                  </a:cubicBezTo>
                  <a:cubicBezTo>
                    <a:pt x="454" y="308"/>
                    <a:pt x="454" y="308"/>
                    <a:pt x="454" y="308"/>
                  </a:cubicBezTo>
                  <a:cubicBezTo>
                    <a:pt x="401" y="389"/>
                    <a:pt x="401" y="389"/>
                    <a:pt x="401" y="389"/>
                  </a:cubicBezTo>
                  <a:cubicBezTo>
                    <a:pt x="454" y="389"/>
                    <a:pt x="454" y="389"/>
                    <a:pt x="454" y="3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8986B49-C55C-55B5-1A74-4BB21B6E0022}"/>
              </a:ext>
            </a:extLst>
          </p:cNvPr>
          <p:cNvGrpSpPr/>
          <p:nvPr/>
        </p:nvGrpSpPr>
        <p:grpSpPr>
          <a:xfrm>
            <a:off x="7966724" y="1568749"/>
            <a:ext cx="3377808" cy="848136"/>
            <a:chOff x="546100" y="4386745"/>
            <a:chExt cx="3377808" cy="84813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C00CA38-814F-DC2E-CD1D-2338AC2D6EF4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2D7F5A8-AE0A-330F-0963-DBF738F51315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4884449-8F83-7CC5-D764-3876AD14A86D}"/>
              </a:ext>
            </a:extLst>
          </p:cNvPr>
          <p:cNvGrpSpPr/>
          <p:nvPr/>
        </p:nvGrpSpPr>
        <p:grpSpPr>
          <a:xfrm>
            <a:off x="948510" y="1568749"/>
            <a:ext cx="3354684" cy="848136"/>
            <a:chOff x="-854107" y="4386745"/>
            <a:chExt cx="3354684" cy="84813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DAA7FB4-41F3-D66A-3A0C-FC585C15209C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CAF51F4-0E90-A2D5-FA7B-2DBA51170420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5354723-EE6E-37F4-35B5-9A5860BF7ADB}"/>
              </a:ext>
            </a:extLst>
          </p:cNvPr>
          <p:cNvGrpSpPr/>
          <p:nvPr/>
        </p:nvGrpSpPr>
        <p:grpSpPr>
          <a:xfrm>
            <a:off x="7966724" y="4865183"/>
            <a:ext cx="3377808" cy="848136"/>
            <a:chOff x="546100" y="4386745"/>
            <a:chExt cx="3377808" cy="848136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95360CC-0E7C-8404-3674-3CB834E83929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B0D1C5E-F600-27FA-F97B-3D2FCDC8A2F2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B148ED47-A3AF-E762-076A-FE6E402247BF}"/>
              </a:ext>
            </a:extLst>
          </p:cNvPr>
          <p:cNvGrpSpPr/>
          <p:nvPr/>
        </p:nvGrpSpPr>
        <p:grpSpPr>
          <a:xfrm>
            <a:off x="861042" y="4865183"/>
            <a:ext cx="3354684" cy="848136"/>
            <a:chOff x="-854107" y="4386745"/>
            <a:chExt cx="3354684" cy="848136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B4F16B3-A3B7-DDDE-F3E9-67AA53E2762D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82493AA-61FE-F892-C659-413C18AE997B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3395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7707107B-AACF-4642-8A9E-408A335B024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\2018.11"/>
  <p:tag name="ISPRING_PRESENTATION_TITLE" val="演示文稿4"/>
  <p:tag name="ISPRING_FIRST_PUBLISH" val="1"/>
</p:tagLst>
</file>

<file path=ppt/theme/theme1.xml><?xml version="1.0" encoding="utf-8"?>
<a:theme xmlns:a="http://schemas.openxmlformats.org/drawingml/2006/main" name="51PPT模板网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35FFF"/>
      </a:accent1>
      <a:accent2>
        <a:srgbClr val="FFB205"/>
      </a:accent2>
      <a:accent3>
        <a:srgbClr val="00CC66"/>
      </a:accent3>
      <a:accent4>
        <a:srgbClr val="F6E400"/>
      </a:accent4>
      <a:accent5>
        <a:srgbClr val="5F5F5F"/>
      </a:accent5>
      <a:accent6>
        <a:srgbClr val="808080"/>
      </a:accent6>
      <a:hlink>
        <a:srgbClr val="335FFF"/>
      </a:hlink>
      <a:folHlink>
        <a:srgbClr val="BFBFBF"/>
      </a:folHlink>
    </a:clrScheme>
    <a:fontScheme name="0rzojtsq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335FFF"/>
    </a:accent1>
    <a:accent2>
      <a:srgbClr val="FFB205"/>
    </a:accent2>
    <a:accent3>
      <a:srgbClr val="00CC66"/>
    </a:accent3>
    <a:accent4>
      <a:srgbClr val="F6E400"/>
    </a:accent4>
    <a:accent5>
      <a:srgbClr val="5F5F5F"/>
    </a:accent5>
    <a:accent6>
      <a:srgbClr val="808080"/>
    </a:accent6>
    <a:hlink>
      <a:srgbClr val="335FF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2456</Words>
  <Application>Microsoft Office PowerPoint</Application>
  <PresentationFormat>宽屏</PresentationFormat>
  <Paragraphs>241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阿里巴巴普惠体 2.0 55 Regular</vt:lpstr>
      <vt:lpstr>微软雅黑</vt:lpstr>
      <vt:lpstr>演示夏行楷</vt:lpstr>
      <vt:lpstr>Arial</vt:lpstr>
      <vt:lpstr>HarmonyOS Sans SC</vt:lpstr>
      <vt:lpstr>等线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大气实用企业年度工作汇报商务通用ppt模板</dc:title>
  <dc:creator>51PPT模板网</dc:creator>
  <cp:keywords>www.51pptmoban.com</cp:keywords>
  <dc:description>www.51pptmoban.com</dc:description>
  <cp:lastModifiedBy>Win user</cp:lastModifiedBy>
  <cp:revision>120</cp:revision>
  <dcterms:created xsi:type="dcterms:W3CDTF">2018-11-30T05:16:07Z</dcterms:created>
  <dcterms:modified xsi:type="dcterms:W3CDTF">2022-10-27T12:58:20Z</dcterms:modified>
</cp:coreProperties>
</file>