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2"/>
  </p:notesMasterIdLst>
  <p:sldIdLst>
    <p:sldId id="381" r:id="rId4"/>
    <p:sldId id="256" r:id="rId5"/>
    <p:sldId id="257" r:id="rId6"/>
    <p:sldId id="259" r:id="rId7"/>
    <p:sldId id="263" r:id="rId8"/>
    <p:sldId id="265" r:id="rId9"/>
    <p:sldId id="264" r:id="rId10"/>
    <p:sldId id="266" r:id="rId11"/>
    <p:sldId id="260" r:id="rId12"/>
    <p:sldId id="368" r:id="rId13"/>
    <p:sldId id="369" r:id="rId14"/>
    <p:sldId id="370" r:id="rId15"/>
    <p:sldId id="371" r:id="rId16"/>
    <p:sldId id="261" r:id="rId17"/>
    <p:sldId id="373" r:id="rId18"/>
    <p:sldId id="372" r:id="rId19"/>
    <p:sldId id="376" r:id="rId20"/>
    <p:sldId id="374" r:id="rId21"/>
    <p:sldId id="262" r:id="rId22"/>
    <p:sldId id="375" r:id="rId23"/>
    <p:sldId id="378" r:id="rId24"/>
    <p:sldId id="377" r:id="rId25"/>
    <p:sldId id="379" r:id="rId26"/>
    <p:sldId id="380" r:id="rId27"/>
    <p:sldId id="364" r:id="rId28"/>
    <p:sldId id="359" r:id="rId29"/>
    <p:sldId id="367" r:id="rId30"/>
    <p:sldId id="382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012"/>
    <a:srgbClr val="070001"/>
    <a:srgbClr val="BBB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2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>
              <a:outerShdw blurRad="63500" dist="215900" dir="5400000" algn="t" rotWithShape="0">
                <a:schemeClr val="accent1">
                  <a:alpha val="29000"/>
                </a:schemeClr>
              </a:outerShdw>
            </a:effectLst>
          </c:spPr>
          <c:marker>
            <c:symbol val="none"/>
          </c:marker>
          <c:cat>
            <c:numRef>
              <c:f>Sheet1!$A$2:$A$31</c:f>
              <c:numCache>
                <c:formatCode>General</c:formatCode>
                <c:ptCount val="3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</c:numCache>
            </c:numRef>
          </c:cat>
          <c:val>
            <c:numRef>
              <c:f>Sheet1!$B$2:$B$31</c:f>
              <c:numCache>
                <c:formatCode>General</c:formatCode>
                <c:ptCount val="30"/>
                <c:pt idx="0">
                  <c:v>2000</c:v>
                </c:pt>
                <c:pt idx="1">
                  <c:v>2300</c:v>
                </c:pt>
                <c:pt idx="2">
                  <c:v>2600</c:v>
                </c:pt>
                <c:pt idx="3">
                  <c:v>3000</c:v>
                </c:pt>
                <c:pt idx="4">
                  <c:v>3200</c:v>
                </c:pt>
                <c:pt idx="5">
                  <c:v>3400</c:v>
                </c:pt>
                <c:pt idx="6">
                  <c:v>3200</c:v>
                </c:pt>
                <c:pt idx="7">
                  <c:v>3000</c:v>
                </c:pt>
                <c:pt idx="8">
                  <c:v>2800</c:v>
                </c:pt>
                <c:pt idx="9">
                  <c:v>2900</c:v>
                </c:pt>
                <c:pt idx="10">
                  <c:v>3100</c:v>
                </c:pt>
                <c:pt idx="11">
                  <c:v>3300</c:v>
                </c:pt>
                <c:pt idx="12">
                  <c:v>3700</c:v>
                </c:pt>
                <c:pt idx="13">
                  <c:v>3800</c:v>
                </c:pt>
                <c:pt idx="14">
                  <c:v>4000</c:v>
                </c:pt>
                <c:pt idx="15">
                  <c:v>4200</c:v>
                </c:pt>
                <c:pt idx="16">
                  <c:v>4200</c:v>
                </c:pt>
                <c:pt idx="17">
                  <c:v>4000</c:v>
                </c:pt>
                <c:pt idx="18">
                  <c:v>3900</c:v>
                </c:pt>
                <c:pt idx="19">
                  <c:v>4000</c:v>
                </c:pt>
                <c:pt idx="20">
                  <c:v>3800</c:v>
                </c:pt>
                <c:pt idx="21">
                  <c:v>3900</c:v>
                </c:pt>
                <c:pt idx="22">
                  <c:v>4000</c:v>
                </c:pt>
                <c:pt idx="23">
                  <c:v>4500</c:v>
                </c:pt>
                <c:pt idx="24">
                  <c:v>4400</c:v>
                </c:pt>
                <c:pt idx="25">
                  <c:v>4200</c:v>
                </c:pt>
                <c:pt idx="26">
                  <c:v>4100</c:v>
                </c:pt>
                <c:pt idx="27">
                  <c:v>4600</c:v>
                </c:pt>
                <c:pt idx="28">
                  <c:v>4800</c:v>
                </c:pt>
                <c:pt idx="29">
                  <c:v>4900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1300-4E30-A407-6C1C1E9322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1938560"/>
        <c:axId val="349588720"/>
      </c:lineChart>
      <c:catAx>
        <c:axId val="21193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defRPr>
            </a:pPr>
            <a:endParaRPr lang="zh-CN"/>
          </a:p>
        </c:txPr>
        <c:crossAx val="349588720"/>
        <c:crosses val="autoZero"/>
        <c:auto val="1"/>
        <c:lblAlgn val="ctr"/>
        <c:lblOffset val="100"/>
        <c:noMultiLvlLbl val="0"/>
      </c:catAx>
      <c:valAx>
        <c:axId val="349588720"/>
        <c:scaling>
          <c:orientation val="minMax"/>
          <c:max val="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defRPr>
            </a:pPr>
            <a:endParaRPr lang="zh-CN"/>
          </a:p>
        </c:txPr>
        <c:crossAx val="21193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思源黑体 CN Medium" panose="020B0600000000000000" pitchFamily="34" charset="-122"/>
          <a:ea typeface="思源黑体 CN Medium" panose="020B0600000000000000" pitchFamily="34" charset="-122"/>
          <a:sym typeface="思源黑体 CN Medium" panose="020B06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00797-BA02-4491-85A3-D1F5FC356BA6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C1CC5-BF25-4E8A-B158-D3927A04CC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076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9410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154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280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6517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82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4341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8855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6276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7945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3723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217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597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9990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378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3515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3364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7025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4663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3703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579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194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512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590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2184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8785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878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511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1CC5-BF25-4E8A-B158-D3927A04CCF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291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1PPT模板网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105D6EF-CE22-4199-812C-E8D867D06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48F07FB-F578-4959-9B40-EC4F50267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155CE87-2588-4DA8-825F-F8AE939FF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B12B9-D912-4041-9F62-5ADB07810EE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96083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8353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D3036049-6279-4D47-871F-72E4027102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06B609C7-C6A9-4FBC-9909-4BE6BDE800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FF4D5-CC03-46C6-ABE1-73F5F78141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0B17DC-5460-4891-9BB5-6BC5A5732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27E231-9E82-4707-A972-916E5C537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036FC4E-C071-452A-BFDF-12B625C5212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82841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>
            <a:extLst>
              <a:ext uri="{FF2B5EF4-FFF2-40B4-BE49-F238E27FC236}">
                <a16:creationId xmlns:a16="http://schemas.microsoft.com/office/drawing/2014/main" id="{44BD2CE8-750D-4299-B721-E1A2A0023F9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3075" name="Text Placeholder 2">
            <a:extLst>
              <a:ext uri="{FF2B5EF4-FFF2-40B4-BE49-F238E27FC236}">
                <a16:creationId xmlns:a16="http://schemas.microsoft.com/office/drawing/2014/main" id="{AE5AA444-CA47-4CF2-9B8C-321AA9C471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97146-9685-41F4-A022-74C1C3812B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A7BA46-24D4-46AE-8637-2EE6BA870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5A6F7-96D7-40A0-A348-A8EC8C6C4E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00C49B8-EFD7-483C-9F87-C16FBD914D0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40371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shejishi/STU%20tribute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51pptmoban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CD7CAE9-2D33-2570-F16F-90B8110A99A2}"/>
              </a:ext>
            </a:extLst>
          </p:cNvPr>
          <p:cNvGrpSpPr/>
          <p:nvPr/>
        </p:nvGrpSpPr>
        <p:grpSpPr>
          <a:xfrm rot="668044">
            <a:off x="-313986" y="-4185891"/>
            <a:ext cx="15581697" cy="13406426"/>
            <a:chOff x="-3243135" y="-3914690"/>
            <a:chExt cx="18678271" cy="16070705"/>
          </a:xfrm>
          <a:solidFill>
            <a:srgbClr val="92D050"/>
          </a:solidFill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  <a:scene3d>
            <a:camera prst="perspectiveRelaxedModerately" fov="1800000">
              <a:rot lat="19490639" lon="18600000" rev="3600000"/>
            </a:camera>
            <a:lightRig rig="twoPt" dir="t">
              <a:rot lat="0" lon="0" rev="7800000"/>
            </a:lightRig>
          </a:scene3d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B1774F0-6E10-11D4-59A9-F555203D420F}"/>
                </a:ext>
              </a:extLst>
            </p:cNvPr>
            <p:cNvSpPr/>
            <p:nvPr/>
          </p:nvSpPr>
          <p:spPr>
            <a:xfrm>
              <a:off x="-3243135" y="4758686"/>
              <a:ext cx="5446228" cy="3060642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635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BAD3294-485C-D377-5F39-810A3B4BB273}"/>
                </a:ext>
              </a:extLst>
            </p:cNvPr>
            <p:cNvSpPr/>
            <p:nvPr/>
          </p:nvSpPr>
          <p:spPr>
            <a:xfrm>
              <a:off x="3372887" y="4758686"/>
              <a:ext cx="5446228" cy="3060642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27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C292E95-D323-A3B7-146A-28ACE5F9BFED}"/>
                </a:ext>
              </a:extLst>
            </p:cNvPr>
            <p:cNvSpPr/>
            <p:nvPr/>
          </p:nvSpPr>
          <p:spPr>
            <a:xfrm>
              <a:off x="9988908" y="4758686"/>
              <a:ext cx="5446228" cy="3060642"/>
            </a:xfrm>
            <a:prstGeom prst="rect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254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121E85D-65D0-B558-EBD8-8A3E05155A03}"/>
                </a:ext>
              </a:extLst>
            </p:cNvPr>
            <p:cNvSpPr/>
            <p:nvPr/>
          </p:nvSpPr>
          <p:spPr>
            <a:xfrm flipH="1" flipV="1">
              <a:off x="9988908" y="421998"/>
              <a:ext cx="5446228" cy="3060642"/>
            </a:xfrm>
            <a:prstGeom prst="rect">
              <a:avLst/>
            </a:prstGeom>
            <a:blipFill dpi="0" rotWithShape="0">
              <a:blip r:embed="rId6"/>
              <a:srcRect/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27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930BCFB-9BF2-2F6B-AFA0-E4470F9A7DC8}"/>
                </a:ext>
              </a:extLst>
            </p:cNvPr>
            <p:cNvSpPr/>
            <p:nvPr/>
          </p:nvSpPr>
          <p:spPr>
            <a:xfrm>
              <a:off x="-3243135" y="421998"/>
              <a:ext cx="5446228" cy="3060642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905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A3BAAE2-B65D-C2F8-A2EB-66E75B3D5B87}"/>
                </a:ext>
              </a:extLst>
            </p:cNvPr>
            <p:cNvSpPr/>
            <p:nvPr/>
          </p:nvSpPr>
          <p:spPr>
            <a:xfrm>
              <a:off x="3372887" y="421998"/>
              <a:ext cx="5446228" cy="3060642"/>
            </a:xfrm>
            <a:prstGeom prst="rect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>
              <a:outerShdw blurRad="254000" sx="103000" sy="103000" algn="ctr" rotWithShape="0">
                <a:prstClr val="black">
                  <a:alpha val="20000"/>
                </a:prstClr>
              </a:outerShdw>
            </a:effectLst>
            <a:sp3d extrusionH="381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EE04E86-649D-C820-C519-E634A3BE4229}"/>
                </a:ext>
              </a:extLst>
            </p:cNvPr>
            <p:cNvSpPr/>
            <p:nvPr/>
          </p:nvSpPr>
          <p:spPr>
            <a:xfrm>
              <a:off x="-3243135" y="-3914690"/>
              <a:ext cx="5446228" cy="3060642"/>
            </a:xfrm>
            <a:prstGeom prst="rect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27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326CE19-DA2C-0A44-E849-1CF1340A5D87}"/>
                </a:ext>
              </a:extLst>
            </p:cNvPr>
            <p:cNvSpPr/>
            <p:nvPr/>
          </p:nvSpPr>
          <p:spPr>
            <a:xfrm>
              <a:off x="3372887" y="-3914690"/>
              <a:ext cx="5446228" cy="3060642"/>
            </a:xfrm>
            <a:prstGeom prst="rect">
              <a:avLst/>
            </a:prstGeom>
            <a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905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3811DCF-AE49-EA55-B64F-5F2A3C918A5E}"/>
                </a:ext>
              </a:extLst>
            </p:cNvPr>
            <p:cNvSpPr/>
            <p:nvPr/>
          </p:nvSpPr>
          <p:spPr>
            <a:xfrm>
              <a:off x="9988908" y="-3914690"/>
              <a:ext cx="5446228" cy="3060642"/>
            </a:xfrm>
            <a:prstGeom prst="rect">
              <a:avLst/>
            </a:prstGeom>
            <a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635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F01D4D79-C92D-F030-7234-FC8EB6F2AB34}"/>
                </a:ext>
              </a:extLst>
            </p:cNvPr>
            <p:cNvSpPr/>
            <p:nvPr/>
          </p:nvSpPr>
          <p:spPr>
            <a:xfrm>
              <a:off x="-3243135" y="9095373"/>
              <a:ext cx="5446228" cy="3060642"/>
            </a:xfrm>
            <a:prstGeom prst="rect">
              <a:avLst/>
            </a:prstGeom>
            <a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27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F348EE9-0534-05D9-C15C-9D6D1E25B29C}"/>
                </a:ext>
              </a:extLst>
            </p:cNvPr>
            <p:cNvSpPr/>
            <p:nvPr/>
          </p:nvSpPr>
          <p:spPr>
            <a:xfrm>
              <a:off x="3372887" y="9095373"/>
              <a:ext cx="5446228" cy="3060642"/>
            </a:xfrm>
            <a:prstGeom prst="rect">
              <a:avLst/>
            </a:prstGeom>
            <a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27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1F06FF9-1C6C-29D3-51EA-A8F827DD1B62}"/>
                </a:ext>
              </a:extLst>
            </p:cNvPr>
            <p:cNvSpPr/>
            <p:nvPr/>
          </p:nvSpPr>
          <p:spPr>
            <a:xfrm>
              <a:off x="9988908" y="9095373"/>
              <a:ext cx="5446228" cy="3060642"/>
            </a:xfrm>
            <a:prstGeom prst="rect">
              <a:avLst/>
            </a:prstGeom>
            <a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  <a:sp3d extrusionH="127000" prstMaterial="flat">
              <a:extrusionClr>
                <a:schemeClr val="bg1">
                  <a:lumMod val="95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827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FC26CD86-0054-D19C-F7E3-7CECA4936F53}"/>
              </a:ext>
            </a:extLst>
          </p:cNvPr>
          <p:cNvSpPr/>
          <p:nvPr/>
        </p:nvSpPr>
        <p:spPr>
          <a:xfrm>
            <a:off x="-2683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1000">
                <a:schemeClr val="tx1">
                  <a:lumMod val="95000"/>
                  <a:lumOff val="5000"/>
                  <a:alpha val="70000"/>
                </a:schemeClr>
              </a:gs>
              <a:gs pos="75000">
                <a:schemeClr val="tx1">
                  <a:lumMod val="95000"/>
                  <a:lumOff val="5000"/>
                  <a:alpha val="50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3019765" cy="927046"/>
            <a:chOff x="-1956270" y="-4607470"/>
            <a:chExt cx="10466210" cy="3213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70" y="-3030112"/>
              <a:ext cx="9323405" cy="598868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2" y="-4594591"/>
              <a:ext cx="9368278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02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31" y="-4607470"/>
              <a:ext cx="10385971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02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58E9BBC-47A8-70E1-4F8E-918837B0D258}"/>
              </a:ext>
            </a:extLst>
          </p:cNvPr>
          <p:cNvGrpSpPr/>
          <p:nvPr/>
        </p:nvGrpSpPr>
        <p:grpSpPr>
          <a:xfrm>
            <a:off x="1063947" y="1725805"/>
            <a:ext cx="5396144" cy="4055802"/>
            <a:chOff x="5427433" y="1465494"/>
            <a:chExt cx="5396144" cy="4055802"/>
          </a:xfrm>
        </p:grpSpPr>
        <p:sp>
          <p:nvSpPr>
            <p:cNvPr id="18" name="Freeform 140">
              <a:extLst>
                <a:ext uri="{FF2B5EF4-FFF2-40B4-BE49-F238E27FC236}">
                  <a16:creationId xmlns:a16="http://schemas.microsoft.com/office/drawing/2014/main" id="{5656AE38-7DDA-F5D2-4181-681048B4AF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7433" y="1654775"/>
              <a:ext cx="463561" cy="440985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id="{9684FF0A-A965-0E14-FF7A-1C40547885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55901" y="4907656"/>
              <a:ext cx="406625" cy="348535"/>
            </a:xfrm>
            <a:custGeom>
              <a:avLst/>
              <a:gdLst>
                <a:gd name="T0" fmla="*/ 126 w 130"/>
                <a:gd name="T1" fmla="*/ 18 h 112"/>
                <a:gd name="T2" fmla="*/ 106 w 130"/>
                <a:gd name="T3" fmla="*/ 2 h 112"/>
                <a:gd name="T4" fmla="*/ 101 w 130"/>
                <a:gd name="T5" fmla="*/ 0 h 112"/>
                <a:gd name="T6" fmla="*/ 29 w 130"/>
                <a:gd name="T7" fmla="*/ 0 h 112"/>
                <a:gd name="T8" fmla="*/ 24 w 130"/>
                <a:gd name="T9" fmla="*/ 2 h 112"/>
                <a:gd name="T10" fmla="*/ 4 w 130"/>
                <a:gd name="T11" fmla="*/ 18 h 112"/>
                <a:gd name="T12" fmla="*/ 1 w 130"/>
                <a:gd name="T13" fmla="*/ 27 h 112"/>
                <a:gd name="T14" fmla="*/ 9 w 130"/>
                <a:gd name="T15" fmla="*/ 51 h 112"/>
                <a:gd name="T16" fmla="*/ 14 w 130"/>
                <a:gd name="T17" fmla="*/ 56 h 112"/>
                <a:gd name="T18" fmla="*/ 17 w 130"/>
                <a:gd name="T19" fmla="*/ 56 h 112"/>
                <a:gd name="T20" fmla="*/ 21 w 130"/>
                <a:gd name="T21" fmla="*/ 55 h 112"/>
                <a:gd name="T22" fmla="*/ 21 w 130"/>
                <a:gd name="T23" fmla="*/ 104 h 112"/>
                <a:gd name="T24" fmla="*/ 29 w 130"/>
                <a:gd name="T25" fmla="*/ 112 h 112"/>
                <a:gd name="T26" fmla="*/ 101 w 130"/>
                <a:gd name="T27" fmla="*/ 112 h 112"/>
                <a:gd name="T28" fmla="*/ 109 w 130"/>
                <a:gd name="T29" fmla="*/ 104 h 112"/>
                <a:gd name="T30" fmla="*/ 109 w 130"/>
                <a:gd name="T31" fmla="*/ 55 h 112"/>
                <a:gd name="T32" fmla="*/ 113 w 130"/>
                <a:gd name="T33" fmla="*/ 56 h 112"/>
                <a:gd name="T34" fmla="*/ 116 w 130"/>
                <a:gd name="T35" fmla="*/ 56 h 112"/>
                <a:gd name="T36" fmla="*/ 121 w 130"/>
                <a:gd name="T37" fmla="*/ 51 h 112"/>
                <a:gd name="T38" fmla="*/ 129 w 130"/>
                <a:gd name="T39" fmla="*/ 27 h 112"/>
                <a:gd name="T40" fmla="*/ 126 w 130"/>
                <a:gd name="T41" fmla="*/ 18 h 112"/>
                <a:gd name="T42" fmla="*/ 80 w 130"/>
                <a:gd name="T43" fmla="*/ 8 h 112"/>
                <a:gd name="T44" fmla="*/ 65 w 130"/>
                <a:gd name="T45" fmla="*/ 16 h 112"/>
                <a:gd name="T46" fmla="*/ 50 w 130"/>
                <a:gd name="T47" fmla="*/ 8 h 112"/>
                <a:gd name="T48" fmla="*/ 80 w 130"/>
                <a:gd name="T49" fmla="*/ 8 h 112"/>
                <a:gd name="T50" fmla="*/ 113 w 130"/>
                <a:gd name="T51" fmla="*/ 48 h 112"/>
                <a:gd name="T52" fmla="*/ 101 w 130"/>
                <a:gd name="T53" fmla="*/ 40 h 112"/>
                <a:gd name="T54" fmla="*/ 101 w 130"/>
                <a:gd name="T55" fmla="*/ 104 h 112"/>
                <a:gd name="T56" fmla="*/ 29 w 130"/>
                <a:gd name="T57" fmla="*/ 104 h 112"/>
                <a:gd name="T58" fmla="*/ 29 w 130"/>
                <a:gd name="T59" fmla="*/ 40 h 112"/>
                <a:gd name="T60" fmla="*/ 17 w 130"/>
                <a:gd name="T61" fmla="*/ 48 h 112"/>
                <a:gd name="T62" fmla="*/ 9 w 130"/>
                <a:gd name="T63" fmla="*/ 24 h 112"/>
                <a:gd name="T64" fmla="*/ 29 w 130"/>
                <a:gd name="T65" fmla="*/ 8 h 112"/>
                <a:gd name="T66" fmla="*/ 46 w 130"/>
                <a:gd name="T67" fmla="*/ 8 h 112"/>
                <a:gd name="T68" fmla="*/ 65 w 130"/>
                <a:gd name="T69" fmla="*/ 20 h 112"/>
                <a:gd name="T70" fmla="*/ 84 w 130"/>
                <a:gd name="T71" fmla="*/ 8 h 112"/>
                <a:gd name="T72" fmla="*/ 101 w 130"/>
                <a:gd name="T73" fmla="*/ 8 h 112"/>
                <a:gd name="T74" fmla="*/ 121 w 130"/>
                <a:gd name="T75" fmla="*/ 24 h 112"/>
                <a:gd name="T76" fmla="*/ 113 w 130"/>
                <a:gd name="T77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112">
                  <a:moveTo>
                    <a:pt x="126" y="18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5" y="1"/>
                    <a:pt x="103" y="0"/>
                    <a:pt x="10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5" y="1"/>
                    <a:pt x="24" y="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1" y="20"/>
                    <a:pt x="0" y="23"/>
                    <a:pt x="1" y="27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2" y="55"/>
                    <a:pt x="14" y="56"/>
                  </a:cubicBezTo>
                  <a:cubicBezTo>
                    <a:pt x="15" y="56"/>
                    <a:pt x="16" y="56"/>
                    <a:pt x="17" y="56"/>
                  </a:cubicBezTo>
                  <a:cubicBezTo>
                    <a:pt x="18" y="56"/>
                    <a:pt x="20" y="56"/>
                    <a:pt x="21" y="55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8"/>
                    <a:pt x="25" y="112"/>
                    <a:pt x="29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5" y="112"/>
                    <a:pt x="109" y="108"/>
                    <a:pt x="109" y="104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110" y="56"/>
                    <a:pt x="112" y="56"/>
                    <a:pt x="113" y="56"/>
                  </a:cubicBezTo>
                  <a:cubicBezTo>
                    <a:pt x="114" y="56"/>
                    <a:pt x="115" y="56"/>
                    <a:pt x="116" y="56"/>
                  </a:cubicBezTo>
                  <a:cubicBezTo>
                    <a:pt x="118" y="55"/>
                    <a:pt x="120" y="53"/>
                    <a:pt x="121" y="51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30" y="23"/>
                    <a:pt x="129" y="20"/>
                    <a:pt x="126" y="18"/>
                  </a:cubicBezTo>
                  <a:close/>
                  <a:moveTo>
                    <a:pt x="80" y="8"/>
                  </a:moveTo>
                  <a:cubicBezTo>
                    <a:pt x="78" y="13"/>
                    <a:pt x="72" y="16"/>
                    <a:pt x="65" y="16"/>
                  </a:cubicBezTo>
                  <a:cubicBezTo>
                    <a:pt x="58" y="16"/>
                    <a:pt x="52" y="13"/>
                    <a:pt x="50" y="8"/>
                  </a:cubicBezTo>
                  <a:lnTo>
                    <a:pt x="80" y="8"/>
                  </a:lnTo>
                  <a:close/>
                  <a:moveTo>
                    <a:pt x="113" y="48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15"/>
                    <a:pt x="56" y="20"/>
                    <a:pt x="65" y="20"/>
                  </a:cubicBezTo>
                  <a:cubicBezTo>
                    <a:pt x="74" y="20"/>
                    <a:pt x="82" y="15"/>
                    <a:pt x="84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21" y="24"/>
                    <a:pt x="121" y="24"/>
                    <a:pt x="121" y="24"/>
                  </a:cubicBezTo>
                  <a:lnTo>
                    <a:pt x="113" y="4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0" name="Group 44">
              <a:extLst>
                <a:ext uri="{FF2B5EF4-FFF2-40B4-BE49-F238E27FC236}">
                  <a16:creationId xmlns:a16="http://schemas.microsoft.com/office/drawing/2014/main" id="{7683E765-CAE9-55DB-582E-2BF553312781}"/>
                </a:ext>
              </a:extLst>
            </p:cNvPr>
            <p:cNvGrpSpPr/>
            <p:nvPr/>
          </p:nvGrpSpPr>
          <p:grpSpPr>
            <a:xfrm>
              <a:off x="5459201" y="2775178"/>
              <a:ext cx="400024" cy="374940"/>
              <a:chOff x="4836122" y="1968640"/>
              <a:chExt cx="400024" cy="374940"/>
            </a:xfrm>
            <a:solidFill>
              <a:srgbClr val="E2262C"/>
            </a:solidFill>
          </p:grpSpPr>
          <p:sp>
            <p:nvSpPr>
              <p:cNvPr id="54" name="Freeform 111">
                <a:extLst>
                  <a:ext uri="{FF2B5EF4-FFF2-40B4-BE49-F238E27FC236}">
                    <a16:creationId xmlns:a16="http://schemas.microsoft.com/office/drawing/2014/main" id="{EB28C6AF-D5AA-2107-C60B-91C3A39349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86290" y="2018808"/>
                <a:ext cx="301008" cy="199352"/>
              </a:xfrm>
              <a:custGeom>
                <a:avLst/>
                <a:gdLst>
                  <a:gd name="T0" fmla="*/ 92 w 96"/>
                  <a:gd name="T1" fmla="*/ 0 h 64"/>
                  <a:gd name="T2" fmla="*/ 4 w 96"/>
                  <a:gd name="T3" fmla="*/ 0 h 64"/>
                  <a:gd name="T4" fmla="*/ 0 w 96"/>
                  <a:gd name="T5" fmla="*/ 4 h 64"/>
                  <a:gd name="T6" fmla="*/ 0 w 96"/>
                  <a:gd name="T7" fmla="*/ 60 h 64"/>
                  <a:gd name="T8" fmla="*/ 4 w 96"/>
                  <a:gd name="T9" fmla="*/ 64 h 64"/>
                  <a:gd name="T10" fmla="*/ 92 w 96"/>
                  <a:gd name="T11" fmla="*/ 64 h 64"/>
                  <a:gd name="T12" fmla="*/ 96 w 96"/>
                  <a:gd name="T13" fmla="*/ 60 h 64"/>
                  <a:gd name="T14" fmla="*/ 96 w 96"/>
                  <a:gd name="T15" fmla="*/ 4 h 64"/>
                  <a:gd name="T16" fmla="*/ 92 w 96"/>
                  <a:gd name="T17" fmla="*/ 0 h 64"/>
                  <a:gd name="T18" fmla="*/ 92 w 96"/>
                  <a:gd name="T19" fmla="*/ 60 h 64"/>
                  <a:gd name="T20" fmla="*/ 4 w 96"/>
                  <a:gd name="T21" fmla="*/ 60 h 64"/>
                  <a:gd name="T22" fmla="*/ 4 w 96"/>
                  <a:gd name="T23" fmla="*/ 4 h 64"/>
                  <a:gd name="T24" fmla="*/ 92 w 96"/>
                  <a:gd name="T25" fmla="*/ 4 h 64"/>
                  <a:gd name="T26" fmla="*/ 92 w 96"/>
                  <a:gd name="T27" fmla="*/ 6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64">
                    <a:moveTo>
                      <a:pt x="9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4"/>
                      <a:pt x="4" y="64"/>
                    </a:cubicBezTo>
                    <a:cubicBezTo>
                      <a:pt x="92" y="64"/>
                      <a:pt x="92" y="64"/>
                      <a:pt x="92" y="64"/>
                    </a:cubicBezTo>
                    <a:cubicBezTo>
                      <a:pt x="94" y="64"/>
                      <a:pt x="96" y="62"/>
                      <a:pt x="96" y="60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2"/>
                      <a:pt x="94" y="0"/>
                      <a:pt x="92" y="0"/>
                    </a:cubicBezTo>
                    <a:close/>
                    <a:moveTo>
                      <a:pt x="92" y="60"/>
                    </a:moveTo>
                    <a:cubicBezTo>
                      <a:pt x="4" y="60"/>
                      <a:pt x="4" y="60"/>
                      <a:pt x="4" y="6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92" y="4"/>
                      <a:pt x="92" y="4"/>
                      <a:pt x="92" y="4"/>
                    </a:cubicBezTo>
                    <a:lnTo>
                      <a:pt x="92" y="6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Freeform 112">
                <a:extLst>
                  <a:ext uri="{FF2B5EF4-FFF2-40B4-BE49-F238E27FC236}">
                    <a16:creationId xmlns:a16="http://schemas.microsoft.com/office/drawing/2014/main" id="{8FB4C926-8859-F98A-61D0-01F1D2F823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6122" y="1968640"/>
                <a:ext cx="400024" cy="374940"/>
              </a:xfrm>
              <a:custGeom>
                <a:avLst/>
                <a:gdLst>
                  <a:gd name="T0" fmla="*/ 116 w 128"/>
                  <a:gd name="T1" fmla="*/ 0 h 120"/>
                  <a:gd name="T2" fmla="*/ 12 w 128"/>
                  <a:gd name="T3" fmla="*/ 0 h 120"/>
                  <a:gd name="T4" fmla="*/ 0 w 128"/>
                  <a:gd name="T5" fmla="*/ 12 h 120"/>
                  <a:gd name="T6" fmla="*/ 0 w 128"/>
                  <a:gd name="T7" fmla="*/ 92 h 120"/>
                  <a:gd name="T8" fmla="*/ 12 w 128"/>
                  <a:gd name="T9" fmla="*/ 104 h 120"/>
                  <a:gd name="T10" fmla="*/ 52 w 128"/>
                  <a:gd name="T11" fmla="*/ 104 h 120"/>
                  <a:gd name="T12" fmla="*/ 52 w 128"/>
                  <a:gd name="T13" fmla="*/ 109 h 120"/>
                  <a:gd name="T14" fmla="*/ 27 w 128"/>
                  <a:gd name="T15" fmla="*/ 112 h 120"/>
                  <a:gd name="T16" fmla="*/ 24 w 128"/>
                  <a:gd name="T17" fmla="*/ 116 h 120"/>
                  <a:gd name="T18" fmla="*/ 28 w 128"/>
                  <a:gd name="T19" fmla="*/ 120 h 120"/>
                  <a:gd name="T20" fmla="*/ 100 w 128"/>
                  <a:gd name="T21" fmla="*/ 120 h 120"/>
                  <a:gd name="T22" fmla="*/ 104 w 128"/>
                  <a:gd name="T23" fmla="*/ 116 h 120"/>
                  <a:gd name="T24" fmla="*/ 101 w 128"/>
                  <a:gd name="T25" fmla="*/ 112 h 120"/>
                  <a:gd name="T26" fmla="*/ 76 w 128"/>
                  <a:gd name="T27" fmla="*/ 109 h 120"/>
                  <a:gd name="T28" fmla="*/ 76 w 128"/>
                  <a:gd name="T29" fmla="*/ 104 h 120"/>
                  <a:gd name="T30" fmla="*/ 116 w 128"/>
                  <a:gd name="T31" fmla="*/ 104 h 120"/>
                  <a:gd name="T32" fmla="*/ 128 w 128"/>
                  <a:gd name="T33" fmla="*/ 92 h 120"/>
                  <a:gd name="T34" fmla="*/ 128 w 128"/>
                  <a:gd name="T35" fmla="*/ 12 h 120"/>
                  <a:gd name="T36" fmla="*/ 116 w 128"/>
                  <a:gd name="T37" fmla="*/ 0 h 120"/>
                  <a:gd name="T38" fmla="*/ 120 w 128"/>
                  <a:gd name="T39" fmla="*/ 92 h 120"/>
                  <a:gd name="T40" fmla="*/ 116 w 128"/>
                  <a:gd name="T41" fmla="*/ 96 h 120"/>
                  <a:gd name="T42" fmla="*/ 80 w 128"/>
                  <a:gd name="T43" fmla="*/ 96 h 120"/>
                  <a:gd name="T44" fmla="*/ 48 w 128"/>
                  <a:gd name="T45" fmla="*/ 96 h 120"/>
                  <a:gd name="T46" fmla="*/ 12 w 128"/>
                  <a:gd name="T47" fmla="*/ 96 h 120"/>
                  <a:gd name="T48" fmla="*/ 8 w 128"/>
                  <a:gd name="T49" fmla="*/ 92 h 120"/>
                  <a:gd name="T50" fmla="*/ 8 w 128"/>
                  <a:gd name="T51" fmla="*/ 12 h 120"/>
                  <a:gd name="T52" fmla="*/ 12 w 128"/>
                  <a:gd name="T53" fmla="*/ 8 h 120"/>
                  <a:gd name="T54" fmla="*/ 116 w 128"/>
                  <a:gd name="T55" fmla="*/ 8 h 120"/>
                  <a:gd name="T56" fmla="*/ 120 w 128"/>
                  <a:gd name="T57" fmla="*/ 12 h 120"/>
                  <a:gd name="T58" fmla="*/ 120 w 128"/>
                  <a:gd name="T59" fmla="*/ 9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8" h="120">
                    <a:moveTo>
                      <a:pt x="11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9"/>
                      <a:pt x="5" y="104"/>
                      <a:pt x="12" y="104"/>
                    </a:cubicBezTo>
                    <a:cubicBezTo>
                      <a:pt x="52" y="104"/>
                      <a:pt x="52" y="104"/>
                      <a:pt x="52" y="104"/>
                    </a:cubicBezTo>
                    <a:cubicBezTo>
                      <a:pt x="52" y="109"/>
                      <a:pt x="52" y="109"/>
                      <a:pt x="52" y="109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5" y="113"/>
                      <a:pt x="24" y="114"/>
                      <a:pt x="24" y="116"/>
                    </a:cubicBezTo>
                    <a:cubicBezTo>
                      <a:pt x="24" y="118"/>
                      <a:pt x="26" y="120"/>
                      <a:pt x="28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102" y="120"/>
                      <a:pt x="104" y="118"/>
                      <a:pt x="104" y="116"/>
                    </a:cubicBezTo>
                    <a:cubicBezTo>
                      <a:pt x="104" y="114"/>
                      <a:pt x="103" y="113"/>
                      <a:pt x="101" y="112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23" y="104"/>
                      <a:pt x="128" y="99"/>
                      <a:pt x="128" y="9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5"/>
                      <a:pt x="123" y="0"/>
                      <a:pt x="116" y="0"/>
                    </a:cubicBezTo>
                    <a:close/>
                    <a:moveTo>
                      <a:pt x="120" y="92"/>
                    </a:moveTo>
                    <a:cubicBezTo>
                      <a:pt x="120" y="94"/>
                      <a:pt x="118" y="96"/>
                      <a:pt x="116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48" y="96"/>
                      <a:pt x="48" y="96"/>
                      <a:pt x="48" y="96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10" y="96"/>
                      <a:pt x="8" y="94"/>
                      <a:pt x="8" y="9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8" y="8"/>
                      <a:pt x="120" y="10"/>
                      <a:pt x="120" y="12"/>
                    </a:cubicBezTo>
                    <a:lnTo>
                      <a:pt x="120" y="9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47">
              <a:extLst>
                <a:ext uri="{FF2B5EF4-FFF2-40B4-BE49-F238E27FC236}">
                  <a16:creationId xmlns:a16="http://schemas.microsoft.com/office/drawing/2014/main" id="{817FCE38-5D97-53D8-EF7D-78D455BBAFA4}"/>
                </a:ext>
              </a:extLst>
            </p:cNvPr>
            <p:cNvGrpSpPr/>
            <p:nvPr/>
          </p:nvGrpSpPr>
          <p:grpSpPr>
            <a:xfrm>
              <a:off x="5459201" y="3829536"/>
              <a:ext cx="400024" cy="398703"/>
              <a:chOff x="4037394" y="1144829"/>
              <a:chExt cx="400024" cy="398703"/>
            </a:xfrm>
            <a:solidFill>
              <a:srgbClr val="E2262C"/>
            </a:solidFill>
          </p:grpSpPr>
          <p:sp>
            <p:nvSpPr>
              <p:cNvPr id="51" name="Freeform 124">
                <a:extLst>
                  <a:ext uri="{FF2B5EF4-FFF2-40B4-BE49-F238E27FC236}">
                    <a16:creationId xmlns:a16="http://schemas.microsoft.com/office/drawing/2014/main" id="{685C5A93-4B7E-6B0D-8E54-8C197CB8B1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7394" y="1144829"/>
                <a:ext cx="400024" cy="398703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Freeform 125">
                <a:extLst>
                  <a:ext uri="{FF2B5EF4-FFF2-40B4-BE49-F238E27FC236}">
                    <a16:creationId xmlns:a16="http://schemas.microsoft.com/office/drawing/2014/main" id="{13A44FB4-1FD5-E6B0-C71E-5FC2656A29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9612" y="1257048"/>
                <a:ext cx="174268" cy="174268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Freeform 126">
                <a:extLst>
                  <a:ext uri="{FF2B5EF4-FFF2-40B4-BE49-F238E27FC236}">
                    <a16:creationId xmlns:a16="http://schemas.microsoft.com/office/drawing/2014/main" id="{F9029BAC-F8B0-D866-8A0D-CCE3C643A6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6578" y="1294013"/>
                <a:ext cx="100336" cy="100336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25A3BE8-44A0-CBC2-A4BC-4C5B5B7CCA52}"/>
                </a:ext>
              </a:extLst>
            </p:cNvPr>
            <p:cNvGrpSpPr/>
            <p:nvPr/>
          </p:nvGrpSpPr>
          <p:grpSpPr>
            <a:xfrm>
              <a:off x="6048308" y="1465494"/>
              <a:ext cx="4775269" cy="854367"/>
              <a:chOff x="6380104" y="1566515"/>
              <a:chExt cx="4775269" cy="854367"/>
            </a:xfrm>
          </p:grpSpPr>
          <p:sp>
            <p:nvSpPr>
              <p:cNvPr id="49" name="TextBox 43">
                <a:extLst>
                  <a:ext uri="{FF2B5EF4-FFF2-40B4-BE49-F238E27FC236}">
                    <a16:creationId xmlns:a16="http://schemas.microsoft.com/office/drawing/2014/main" id="{E3C3BF36-9733-B81C-831B-CA50B4122B45}"/>
                  </a:ext>
                </a:extLst>
              </p:cNvPr>
              <p:cNvSpPr txBox="1"/>
              <p:nvPr/>
            </p:nvSpPr>
            <p:spPr>
              <a:xfrm>
                <a:off x="6380104" y="1566515"/>
                <a:ext cx="1415772" cy="329962"/>
              </a:xfrm>
              <a:prstGeom prst="rect">
                <a:avLst/>
              </a:prstGeom>
              <a:noFill/>
            </p:spPr>
            <p:txBody>
              <a:bodyPr wrap="none" t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rgbClr val="FFC00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50" name="TextBox 44">
                <a:extLst>
                  <a:ext uri="{FF2B5EF4-FFF2-40B4-BE49-F238E27FC236}">
                    <a16:creationId xmlns:a16="http://schemas.microsoft.com/office/drawing/2014/main" id="{3E937EB2-EF0A-FF8C-69C4-60133836BCA5}"/>
                  </a:ext>
                </a:extLst>
              </p:cNvPr>
              <p:cNvSpPr txBox="1"/>
              <p:nvPr/>
            </p:nvSpPr>
            <p:spPr>
              <a:xfrm>
                <a:off x="6380104" y="1865858"/>
                <a:ext cx="4775269" cy="555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157BAE5-3B8E-AE4B-81D5-0D83FA531A7A}"/>
                </a:ext>
              </a:extLst>
            </p:cNvPr>
            <p:cNvGrpSpPr/>
            <p:nvPr/>
          </p:nvGrpSpPr>
          <p:grpSpPr>
            <a:xfrm>
              <a:off x="6048308" y="2561447"/>
              <a:ext cx="4775269" cy="854367"/>
              <a:chOff x="6380104" y="1566515"/>
              <a:chExt cx="4775269" cy="854367"/>
            </a:xfrm>
          </p:grpSpPr>
          <p:sp>
            <p:nvSpPr>
              <p:cNvPr id="47" name="TextBox 43">
                <a:extLst>
                  <a:ext uri="{FF2B5EF4-FFF2-40B4-BE49-F238E27FC236}">
                    <a16:creationId xmlns:a16="http://schemas.microsoft.com/office/drawing/2014/main" id="{45E24CD5-8613-551D-3763-EC52194D382D}"/>
                  </a:ext>
                </a:extLst>
              </p:cNvPr>
              <p:cNvSpPr txBox="1"/>
              <p:nvPr/>
            </p:nvSpPr>
            <p:spPr>
              <a:xfrm>
                <a:off x="6380104" y="1566515"/>
                <a:ext cx="1415772" cy="329962"/>
              </a:xfrm>
              <a:prstGeom prst="rect">
                <a:avLst/>
              </a:prstGeom>
              <a:noFill/>
            </p:spPr>
            <p:txBody>
              <a:bodyPr wrap="none" t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rgbClr val="FFC00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8" name="TextBox 44">
                <a:extLst>
                  <a:ext uri="{FF2B5EF4-FFF2-40B4-BE49-F238E27FC236}">
                    <a16:creationId xmlns:a16="http://schemas.microsoft.com/office/drawing/2014/main" id="{3A9EB56E-2625-7D10-887F-CBB9CA072137}"/>
                  </a:ext>
                </a:extLst>
              </p:cNvPr>
              <p:cNvSpPr txBox="1"/>
              <p:nvPr/>
            </p:nvSpPr>
            <p:spPr>
              <a:xfrm>
                <a:off x="6380104" y="1865858"/>
                <a:ext cx="4775269" cy="555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31DE5E3-6C6E-C55E-66F4-ACF18A22CA3A}"/>
                </a:ext>
              </a:extLst>
            </p:cNvPr>
            <p:cNvGrpSpPr/>
            <p:nvPr/>
          </p:nvGrpSpPr>
          <p:grpSpPr>
            <a:xfrm>
              <a:off x="6048308" y="3643306"/>
              <a:ext cx="4775269" cy="854367"/>
              <a:chOff x="6380104" y="1566515"/>
              <a:chExt cx="4775269" cy="854367"/>
            </a:xfrm>
          </p:grpSpPr>
          <p:sp>
            <p:nvSpPr>
              <p:cNvPr id="43" name="TextBox 43">
                <a:extLst>
                  <a:ext uri="{FF2B5EF4-FFF2-40B4-BE49-F238E27FC236}">
                    <a16:creationId xmlns:a16="http://schemas.microsoft.com/office/drawing/2014/main" id="{41B57C6E-3D92-E7B1-5F8A-2C0C9D85C8E2}"/>
                  </a:ext>
                </a:extLst>
              </p:cNvPr>
              <p:cNvSpPr txBox="1"/>
              <p:nvPr/>
            </p:nvSpPr>
            <p:spPr>
              <a:xfrm>
                <a:off x="6380104" y="1566515"/>
                <a:ext cx="1415772" cy="329962"/>
              </a:xfrm>
              <a:prstGeom prst="rect">
                <a:avLst/>
              </a:prstGeom>
              <a:noFill/>
            </p:spPr>
            <p:txBody>
              <a:bodyPr wrap="none" t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rgbClr val="FFC00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6" name="TextBox 44">
                <a:extLst>
                  <a:ext uri="{FF2B5EF4-FFF2-40B4-BE49-F238E27FC236}">
                    <a16:creationId xmlns:a16="http://schemas.microsoft.com/office/drawing/2014/main" id="{8F867FAE-3D8D-8FF3-4062-7C9C93A95EBC}"/>
                  </a:ext>
                </a:extLst>
              </p:cNvPr>
              <p:cNvSpPr txBox="1"/>
              <p:nvPr/>
            </p:nvSpPr>
            <p:spPr>
              <a:xfrm>
                <a:off x="6380104" y="1865858"/>
                <a:ext cx="4775269" cy="555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BAF2B5D2-8537-2962-3242-07DF326366A6}"/>
                </a:ext>
              </a:extLst>
            </p:cNvPr>
            <p:cNvGrpSpPr/>
            <p:nvPr/>
          </p:nvGrpSpPr>
          <p:grpSpPr>
            <a:xfrm>
              <a:off x="6048308" y="4666929"/>
              <a:ext cx="4775269" cy="854367"/>
              <a:chOff x="6380104" y="1566515"/>
              <a:chExt cx="4775269" cy="854367"/>
            </a:xfrm>
          </p:grpSpPr>
          <p:sp>
            <p:nvSpPr>
              <p:cNvPr id="41" name="TextBox 43">
                <a:extLst>
                  <a:ext uri="{FF2B5EF4-FFF2-40B4-BE49-F238E27FC236}">
                    <a16:creationId xmlns:a16="http://schemas.microsoft.com/office/drawing/2014/main" id="{D643315E-5980-6A7F-E473-A3ACCD00CCDE}"/>
                  </a:ext>
                </a:extLst>
              </p:cNvPr>
              <p:cNvSpPr txBox="1"/>
              <p:nvPr/>
            </p:nvSpPr>
            <p:spPr>
              <a:xfrm>
                <a:off x="6380104" y="1566515"/>
                <a:ext cx="1415772" cy="329962"/>
              </a:xfrm>
              <a:prstGeom prst="rect">
                <a:avLst/>
              </a:prstGeom>
              <a:noFill/>
            </p:spPr>
            <p:txBody>
              <a:bodyPr wrap="none" t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rgbClr val="FFC00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2" name="TextBox 44">
                <a:extLst>
                  <a:ext uri="{FF2B5EF4-FFF2-40B4-BE49-F238E27FC236}">
                    <a16:creationId xmlns:a16="http://schemas.microsoft.com/office/drawing/2014/main" id="{97190494-11DB-5B20-4066-D0A050EC3AE0}"/>
                  </a:ext>
                </a:extLst>
              </p:cNvPr>
              <p:cNvSpPr txBox="1"/>
              <p:nvPr/>
            </p:nvSpPr>
            <p:spPr>
              <a:xfrm>
                <a:off x="6380104" y="1865858"/>
                <a:ext cx="4775269" cy="555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3661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2919404" cy="927046"/>
            <a:chOff x="-1956270" y="-4607470"/>
            <a:chExt cx="10118369" cy="3213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70" y="-3030112"/>
              <a:ext cx="9323405" cy="598868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2" y="-4594591"/>
              <a:ext cx="9368278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02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31" y="-4607470"/>
              <a:ext cx="10038130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02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36B57EE-2B3F-B15F-B915-4562EB7D71B7}"/>
              </a:ext>
            </a:extLst>
          </p:cNvPr>
          <p:cNvGrpSpPr/>
          <p:nvPr/>
        </p:nvGrpSpPr>
        <p:grpSpPr>
          <a:xfrm>
            <a:off x="1070997" y="1870409"/>
            <a:ext cx="7903670" cy="3955142"/>
            <a:chOff x="884730" y="1517548"/>
            <a:chExt cx="7903670" cy="395514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1AEC1BA-5EE4-06B0-E52A-3653E2D6A1C6}"/>
                </a:ext>
              </a:extLst>
            </p:cNvPr>
            <p:cNvGrpSpPr/>
            <p:nvPr/>
          </p:nvGrpSpPr>
          <p:grpSpPr>
            <a:xfrm>
              <a:off x="884730" y="1517548"/>
              <a:ext cx="7903670" cy="1686037"/>
              <a:chOff x="14897011" y="3855494"/>
              <a:chExt cx="7903670" cy="1686037"/>
            </a:xfrm>
          </p:grpSpPr>
          <p:sp>
            <p:nvSpPr>
              <p:cNvPr id="33" name="TextBox 22">
                <a:extLst>
                  <a:ext uri="{FF2B5EF4-FFF2-40B4-BE49-F238E27FC236}">
                    <a16:creationId xmlns:a16="http://schemas.microsoft.com/office/drawing/2014/main" id="{63845848-78A5-14AC-CEB5-BA6A4E67193B}"/>
                  </a:ext>
                </a:extLst>
              </p:cNvPr>
              <p:cNvSpPr txBox="1"/>
              <p:nvPr/>
            </p:nvSpPr>
            <p:spPr>
              <a:xfrm>
                <a:off x="14960123" y="3855494"/>
                <a:ext cx="5587762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单击此处添加标题文本</a:t>
                </a:r>
                <a:endParaRPr lang="en-US" sz="32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cxnSp>
            <p:nvCxnSpPr>
              <p:cNvPr id="34" name="Straight Connector 23">
                <a:extLst>
                  <a:ext uri="{FF2B5EF4-FFF2-40B4-BE49-F238E27FC236}">
                    <a16:creationId xmlns:a16="http://schemas.microsoft.com/office/drawing/2014/main" id="{035BB752-0E20-C96D-D024-AEBDBC03E130}"/>
                  </a:ext>
                </a:extLst>
              </p:cNvPr>
              <p:cNvCxnSpPr/>
              <p:nvPr/>
            </p:nvCxnSpPr>
            <p:spPr>
              <a:xfrm>
                <a:off x="15032832" y="4793763"/>
                <a:ext cx="1622239" cy="0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文本框 97">
                <a:extLst>
                  <a:ext uri="{FF2B5EF4-FFF2-40B4-BE49-F238E27FC236}">
                    <a16:creationId xmlns:a16="http://schemas.microsoft.com/office/drawing/2014/main" id="{7CD6E2B6-C3BC-88F7-DC97-B3DDE6F966FF}"/>
                  </a:ext>
                </a:extLst>
              </p:cNvPr>
              <p:cNvSpPr txBox="1"/>
              <p:nvPr/>
            </p:nvSpPr>
            <p:spPr>
              <a:xfrm>
                <a:off x="14897011" y="4333068"/>
                <a:ext cx="285699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solidFill>
                      <a:schemeClr val="bg1"/>
                    </a:solidFill>
                  </a:rPr>
                  <a:t>Click here to add title text</a:t>
                </a:r>
              </a:p>
            </p:txBody>
          </p:sp>
          <p:sp>
            <p:nvSpPr>
              <p:cNvPr id="36" name="文本框 98">
                <a:extLst>
                  <a:ext uri="{FF2B5EF4-FFF2-40B4-BE49-F238E27FC236}">
                    <a16:creationId xmlns:a16="http://schemas.microsoft.com/office/drawing/2014/main" id="{671D7C42-C39D-2AEB-A449-C729CB8132DF}"/>
                  </a:ext>
                </a:extLst>
              </p:cNvPr>
              <p:cNvSpPr txBox="1"/>
              <p:nvPr/>
            </p:nvSpPr>
            <p:spPr>
              <a:xfrm>
                <a:off x="14897011" y="4924695"/>
                <a:ext cx="7903670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200" dirty="0">
                    <a:solidFill>
                      <a:schemeClr val="bg1"/>
                    </a:solidFill>
                  </a:rPr>
                  <a:t>200</a:t>
                </a:r>
                <a:r>
                  <a:rPr lang="zh-CN" altLang="en-US" sz="1200" dirty="0">
                    <a:solidFill>
                      <a:schemeClr val="bg1"/>
                    </a:solidFill>
                  </a:rPr>
                  <a:t>字以内</a:t>
                </a:r>
                <a:r>
                  <a:rPr lang="en-US" altLang="zh-CN" sz="12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广东">
              <a:extLst>
                <a:ext uri="{FF2B5EF4-FFF2-40B4-BE49-F238E27FC236}">
                  <a16:creationId xmlns:a16="http://schemas.microsoft.com/office/drawing/2014/main" id="{D0D524DC-BC05-8019-5F40-D115146CDB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8914" y="3505841"/>
              <a:ext cx="910616" cy="702161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FFC000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陕西">
              <a:extLst>
                <a:ext uri="{FF2B5EF4-FFF2-40B4-BE49-F238E27FC236}">
                  <a16:creationId xmlns:a16="http://schemas.microsoft.com/office/drawing/2014/main" id="{1A9FF756-DDD9-767C-13C9-2444DB2C7A41}"/>
                </a:ext>
              </a:extLst>
            </p:cNvPr>
            <p:cNvSpPr/>
            <p:nvPr/>
          </p:nvSpPr>
          <p:spPr bwMode="auto">
            <a:xfrm>
              <a:off x="1039150" y="4408477"/>
              <a:ext cx="614391" cy="1064213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rgbClr val="FFC000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TextBox 46">
              <a:extLst>
                <a:ext uri="{FF2B5EF4-FFF2-40B4-BE49-F238E27FC236}">
                  <a16:creationId xmlns:a16="http://schemas.microsoft.com/office/drawing/2014/main" id="{7CA62A60-5569-1C2A-F0E5-58C2DAF3DE1A}"/>
                </a:ext>
              </a:extLst>
            </p:cNvPr>
            <p:cNvSpPr txBox="1"/>
            <p:nvPr/>
          </p:nvSpPr>
          <p:spPr>
            <a:xfrm>
              <a:off x="2035278" y="3656934"/>
              <a:ext cx="4326011" cy="31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若光凭愤怒的感情就能赢的话，这世上早就不再有鬼了吧</a:t>
              </a:r>
            </a:p>
          </p:txBody>
        </p:sp>
        <p:sp>
          <p:nvSpPr>
            <p:cNvPr id="30" name="TextBox 46">
              <a:extLst>
                <a:ext uri="{FF2B5EF4-FFF2-40B4-BE49-F238E27FC236}">
                  <a16:creationId xmlns:a16="http://schemas.microsoft.com/office/drawing/2014/main" id="{4ACB892A-E3F2-E064-126B-BBD54A0CB63D}"/>
                </a:ext>
              </a:extLst>
            </p:cNvPr>
            <p:cNvSpPr txBox="1"/>
            <p:nvPr/>
          </p:nvSpPr>
          <p:spPr>
            <a:xfrm>
              <a:off x="2035278" y="4542376"/>
              <a:ext cx="5556499" cy="31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若光凭愤怒的感情就能赢的话，这世上早就不再有鬼了吧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1686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6CED70FA-C431-3442-2DA6-6D98C86F37D7}"/>
              </a:ext>
            </a:extLst>
          </p:cNvPr>
          <p:cNvSpPr/>
          <p:nvPr/>
        </p:nvSpPr>
        <p:spPr>
          <a:xfrm>
            <a:off x="-2683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1000">
                <a:schemeClr val="tx1">
                  <a:lumMod val="95000"/>
                  <a:lumOff val="5000"/>
                  <a:alpha val="70000"/>
                </a:schemeClr>
              </a:gs>
              <a:gs pos="75000">
                <a:schemeClr val="tx1">
                  <a:lumMod val="95000"/>
                  <a:lumOff val="5000"/>
                  <a:alpha val="50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3039015" cy="927046"/>
            <a:chOff x="-1956270" y="-4607470"/>
            <a:chExt cx="10532929" cy="3213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70" y="-3030112"/>
              <a:ext cx="9323405" cy="598868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2" y="-4594591"/>
              <a:ext cx="9368278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02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31" y="-4607470"/>
              <a:ext cx="10452690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02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B6373AA-8B48-BC66-FA06-DF2293A2F1AC}"/>
              </a:ext>
            </a:extLst>
          </p:cNvPr>
          <p:cNvGrpSpPr/>
          <p:nvPr/>
        </p:nvGrpSpPr>
        <p:grpSpPr>
          <a:xfrm>
            <a:off x="1073685" y="1798569"/>
            <a:ext cx="3697938" cy="4449955"/>
            <a:chOff x="1513951" y="1648878"/>
            <a:chExt cx="3067195" cy="369094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67E4149-F80F-1B66-FD02-A321ACD05C5D}"/>
                </a:ext>
              </a:extLst>
            </p:cNvPr>
            <p:cNvGrpSpPr/>
            <p:nvPr/>
          </p:nvGrpSpPr>
          <p:grpSpPr>
            <a:xfrm>
              <a:off x="1513951" y="1648878"/>
              <a:ext cx="3067195" cy="1042993"/>
              <a:chOff x="8138808" y="1246562"/>
              <a:chExt cx="3067195" cy="1042993"/>
            </a:xfrm>
          </p:grpSpPr>
          <p:sp>
            <p:nvSpPr>
              <p:cNvPr id="31" name="right-arrow-circle_36848">
                <a:extLst>
                  <a:ext uri="{FF2B5EF4-FFF2-40B4-BE49-F238E27FC236}">
                    <a16:creationId xmlns:a16="http://schemas.microsoft.com/office/drawing/2014/main" id="{964BE051-C678-3ADE-C5CF-7E8C0B08EFA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138808" y="1284935"/>
                <a:ext cx="355593" cy="355048"/>
              </a:xfrm>
              <a:custGeom>
                <a:avLst/>
                <a:gdLst>
                  <a:gd name="T0" fmla="*/ 209 w 418"/>
                  <a:gd name="T1" fmla="*/ 0 h 418"/>
                  <a:gd name="T2" fmla="*/ 0 w 418"/>
                  <a:gd name="T3" fmla="*/ 209 h 418"/>
                  <a:gd name="T4" fmla="*/ 209 w 418"/>
                  <a:gd name="T5" fmla="*/ 418 h 418"/>
                  <a:gd name="T6" fmla="*/ 418 w 418"/>
                  <a:gd name="T7" fmla="*/ 209 h 418"/>
                  <a:gd name="T8" fmla="*/ 209 w 418"/>
                  <a:gd name="T9" fmla="*/ 0 h 418"/>
                  <a:gd name="T10" fmla="*/ 241 w 418"/>
                  <a:gd name="T11" fmla="*/ 307 h 418"/>
                  <a:gd name="T12" fmla="*/ 222 w 418"/>
                  <a:gd name="T13" fmla="*/ 315 h 418"/>
                  <a:gd name="T14" fmla="*/ 204 w 418"/>
                  <a:gd name="T15" fmla="*/ 307 h 418"/>
                  <a:gd name="T16" fmla="*/ 204 w 418"/>
                  <a:gd name="T17" fmla="*/ 270 h 418"/>
                  <a:gd name="T18" fmla="*/ 238 w 418"/>
                  <a:gd name="T19" fmla="*/ 236 h 418"/>
                  <a:gd name="T20" fmla="*/ 116 w 418"/>
                  <a:gd name="T21" fmla="*/ 236 h 418"/>
                  <a:gd name="T22" fmla="*/ 89 w 418"/>
                  <a:gd name="T23" fmla="*/ 209 h 418"/>
                  <a:gd name="T24" fmla="*/ 116 w 418"/>
                  <a:gd name="T25" fmla="*/ 182 h 418"/>
                  <a:gd name="T26" fmla="*/ 238 w 418"/>
                  <a:gd name="T27" fmla="*/ 182 h 418"/>
                  <a:gd name="T28" fmla="*/ 204 w 418"/>
                  <a:gd name="T29" fmla="*/ 148 h 418"/>
                  <a:gd name="T30" fmla="*/ 204 w 418"/>
                  <a:gd name="T31" fmla="*/ 110 h 418"/>
                  <a:gd name="T32" fmla="*/ 241 w 418"/>
                  <a:gd name="T33" fmla="*/ 110 h 418"/>
                  <a:gd name="T34" fmla="*/ 340 w 418"/>
                  <a:gd name="T35" fmla="*/ 209 h 418"/>
                  <a:gd name="T36" fmla="*/ 241 w 418"/>
                  <a:gd name="T37" fmla="*/ 307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8" h="418">
                    <a:moveTo>
                      <a:pt x="209" y="0"/>
                    </a:moveTo>
                    <a:cubicBezTo>
                      <a:pt x="94" y="0"/>
                      <a:pt x="0" y="94"/>
                      <a:pt x="0" y="209"/>
                    </a:cubicBezTo>
                    <a:cubicBezTo>
                      <a:pt x="0" y="324"/>
                      <a:pt x="94" y="418"/>
                      <a:pt x="209" y="418"/>
                    </a:cubicBezTo>
                    <a:cubicBezTo>
                      <a:pt x="324" y="418"/>
                      <a:pt x="418" y="324"/>
                      <a:pt x="418" y="209"/>
                    </a:cubicBezTo>
                    <a:cubicBezTo>
                      <a:pt x="418" y="94"/>
                      <a:pt x="324" y="0"/>
                      <a:pt x="209" y="0"/>
                    </a:cubicBezTo>
                    <a:close/>
                    <a:moveTo>
                      <a:pt x="241" y="307"/>
                    </a:moveTo>
                    <a:cubicBezTo>
                      <a:pt x="236" y="313"/>
                      <a:pt x="229" y="315"/>
                      <a:pt x="222" y="315"/>
                    </a:cubicBezTo>
                    <a:cubicBezTo>
                      <a:pt x="216" y="315"/>
                      <a:pt x="209" y="313"/>
                      <a:pt x="204" y="307"/>
                    </a:cubicBezTo>
                    <a:cubicBezTo>
                      <a:pt x="193" y="297"/>
                      <a:pt x="193" y="280"/>
                      <a:pt x="204" y="270"/>
                    </a:cubicBezTo>
                    <a:lnTo>
                      <a:pt x="238" y="236"/>
                    </a:lnTo>
                    <a:lnTo>
                      <a:pt x="116" y="236"/>
                    </a:lnTo>
                    <a:cubicBezTo>
                      <a:pt x="101" y="236"/>
                      <a:pt x="89" y="224"/>
                      <a:pt x="89" y="209"/>
                    </a:cubicBezTo>
                    <a:cubicBezTo>
                      <a:pt x="89" y="194"/>
                      <a:pt x="101" y="182"/>
                      <a:pt x="116" y="182"/>
                    </a:cubicBezTo>
                    <a:lnTo>
                      <a:pt x="238" y="182"/>
                    </a:lnTo>
                    <a:lnTo>
                      <a:pt x="204" y="148"/>
                    </a:lnTo>
                    <a:cubicBezTo>
                      <a:pt x="193" y="138"/>
                      <a:pt x="193" y="121"/>
                      <a:pt x="204" y="110"/>
                    </a:cubicBezTo>
                    <a:cubicBezTo>
                      <a:pt x="214" y="100"/>
                      <a:pt x="231" y="100"/>
                      <a:pt x="241" y="110"/>
                    </a:cubicBezTo>
                    <a:lnTo>
                      <a:pt x="340" y="209"/>
                    </a:lnTo>
                    <a:lnTo>
                      <a:pt x="241" y="307"/>
                    </a:lnTo>
                    <a:close/>
                  </a:path>
                </a:pathLst>
              </a:custGeom>
              <a:solidFill>
                <a:srgbClr val="FFC000"/>
              </a:solidFill>
              <a:ln w="6350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TextBox 43">
                <a:extLst>
                  <a:ext uri="{FF2B5EF4-FFF2-40B4-BE49-F238E27FC236}">
                    <a16:creationId xmlns:a16="http://schemas.microsoft.com/office/drawing/2014/main" id="{5CFA0C81-7F5F-4C63-69F9-DAD69E0A4465}"/>
                  </a:ext>
                </a:extLst>
              </p:cNvPr>
              <p:cNvSpPr txBox="1"/>
              <p:nvPr/>
            </p:nvSpPr>
            <p:spPr>
              <a:xfrm>
                <a:off x="8724952" y="1246562"/>
                <a:ext cx="1415772" cy="329962"/>
              </a:xfrm>
              <a:prstGeom prst="rect">
                <a:avLst/>
              </a:prstGeom>
              <a:noFill/>
            </p:spPr>
            <p:txBody>
              <a:bodyPr wrap="none" t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33" name="TextBox 44">
                <a:extLst>
                  <a:ext uri="{FF2B5EF4-FFF2-40B4-BE49-F238E27FC236}">
                    <a16:creationId xmlns:a16="http://schemas.microsoft.com/office/drawing/2014/main" id="{E461A01B-A6F6-FEFB-B477-26E35A0212C1}"/>
                  </a:ext>
                </a:extLst>
              </p:cNvPr>
              <p:cNvSpPr txBox="1"/>
              <p:nvPr/>
            </p:nvSpPr>
            <p:spPr>
              <a:xfrm>
                <a:off x="8724952" y="1567050"/>
                <a:ext cx="2481051" cy="722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1E13346-64A8-3F92-0C62-00D65F649DE6}"/>
                </a:ext>
              </a:extLst>
            </p:cNvPr>
            <p:cNvGrpSpPr/>
            <p:nvPr/>
          </p:nvGrpSpPr>
          <p:grpSpPr>
            <a:xfrm>
              <a:off x="1513951" y="2956101"/>
              <a:ext cx="3067195" cy="1059745"/>
              <a:chOff x="8138808" y="1229810"/>
              <a:chExt cx="3067195" cy="1059745"/>
            </a:xfrm>
          </p:grpSpPr>
          <p:sp>
            <p:nvSpPr>
              <p:cNvPr id="28" name="right-arrow-circle_36848">
                <a:extLst>
                  <a:ext uri="{FF2B5EF4-FFF2-40B4-BE49-F238E27FC236}">
                    <a16:creationId xmlns:a16="http://schemas.microsoft.com/office/drawing/2014/main" id="{D41B18ED-56FE-FC44-DF70-EEB47A1D8A9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138808" y="1284935"/>
                <a:ext cx="355593" cy="355048"/>
              </a:xfrm>
              <a:custGeom>
                <a:avLst/>
                <a:gdLst>
                  <a:gd name="T0" fmla="*/ 209 w 418"/>
                  <a:gd name="T1" fmla="*/ 0 h 418"/>
                  <a:gd name="T2" fmla="*/ 0 w 418"/>
                  <a:gd name="T3" fmla="*/ 209 h 418"/>
                  <a:gd name="T4" fmla="*/ 209 w 418"/>
                  <a:gd name="T5" fmla="*/ 418 h 418"/>
                  <a:gd name="T6" fmla="*/ 418 w 418"/>
                  <a:gd name="T7" fmla="*/ 209 h 418"/>
                  <a:gd name="T8" fmla="*/ 209 w 418"/>
                  <a:gd name="T9" fmla="*/ 0 h 418"/>
                  <a:gd name="T10" fmla="*/ 241 w 418"/>
                  <a:gd name="T11" fmla="*/ 307 h 418"/>
                  <a:gd name="T12" fmla="*/ 222 w 418"/>
                  <a:gd name="T13" fmla="*/ 315 h 418"/>
                  <a:gd name="T14" fmla="*/ 204 w 418"/>
                  <a:gd name="T15" fmla="*/ 307 h 418"/>
                  <a:gd name="T16" fmla="*/ 204 w 418"/>
                  <a:gd name="T17" fmla="*/ 270 h 418"/>
                  <a:gd name="T18" fmla="*/ 238 w 418"/>
                  <a:gd name="T19" fmla="*/ 236 h 418"/>
                  <a:gd name="T20" fmla="*/ 116 w 418"/>
                  <a:gd name="T21" fmla="*/ 236 h 418"/>
                  <a:gd name="T22" fmla="*/ 89 w 418"/>
                  <a:gd name="T23" fmla="*/ 209 h 418"/>
                  <a:gd name="T24" fmla="*/ 116 w 418"/>
                  <a:gd name="T25" fmla="*/ 182 h 418"/>
                  <a:gd name="T26" fmla="*/ 238 w 418"/>
                  <a:gd name="T27" fmla="*/ 182 h 418"/>
                  <a:gd name="T28" fmla="*/ 204 w 418"/>
                  <a:gd name="T29" fmla="*/ 148 h 418"/>
                  <a:gd name="T30" fmla="*/ 204 w 418"/>
                  <a:gd name="T31" fmla="*/ 110 h 418"/>
                  <a:gd name="T32" fmla="*/ 241 w 418"/>
                  <a:gd name="T33" fmla="*/ 110 h 418"/>
                  <a:gd name="T34" fmla="*/ 340 w 418"/>
                  <a:gd name="T35" fmla="*/ 209 h 418"/>
                  <a:gd name="T36" fmla="*/ 241 w 418"/>
                  <a:gd name="T37" fmla="*/ 307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8" h="418">
                    <a:moveTo>
                      <a:pt x="209" y="0"/>
                    </a:moveTo>
                    <a:cubicBezTo>
                      <a:pt x="94" y="0"/>
                      <a:pt x="0" y="94"/>
                      <a:pt x="0" y="209"/>
                    </a:cubicBezTo>
                    <a:cubicBezTo>
                      <a:pt x="0" y="324"/>
                      <a:pt x="94" y="418"/>
                      <a:pt x="209" y="418"/>
                    </a:cubicBezTo>
                    <a:cubicBezTo>
                      <a:pt x="324" y="418"/>
                      <a:pt x="418" y="324"/>
                      <a:pt x="418" y="209"/>
                    </a:cubicBezTo>
                    <a:cubicBezTo>
                      <a:pt x="418" y="94"/>
                      <a:pt x="324" y="0"/>
                      <a:pt x="209" y="0"/>
                    </a:cubicBezTo>
                    <a:close/>
                    <a:moveTo>
                      <a:pt x="241" y="307"/>
                    </a:moveTo>
                    <a:cubicBezTo>
                      <a:pt x="236" y="313"/>
                      <a:pt x="229" y="315"/>
                      <a:pt x="222" y="315"/>
                    </a:cubicBezTo>
                    <a:cubicBezTo>
                      <a:pt x="216" y="315"/>
                      <a:pt x="209" y="313"/>
                      <a:pt x="204" y="307"/>
                    </a:cubicBezTo>
                    <a:cubicBezTo>
                      <a:pt x="193" y="297"/>
                      <a:pt x="193" y="280"/>
                      <a:pt x="204" y="270"/>
                    </a:cubicBezTo>
                    <a:lnTo>
                      <a:pt x="238" y="236"/>
                    </a:lnTo>
                    <a:lnTo>
                      <a:pt x="116" y="236"/>
                    </a:lnTo>
                    <a:cubicBezTo>
                      <a:pt x="101" y="236"/>
                      <a:pt x="89" y="224"/>
                      <a:pt x="89" y="209"/>
                    </a:cubicBezTo>
                    <a:cubicBezTo>
                      <a:pt x="89" y="194"/>
                      <a:pt x="101" y="182"/>
                      <a:pt x="116" y="182"/>
                    </a:cubicBezTo>
                    <a:lnTo>
                      <a:pt x="238" y="182"/>
                    </a:lnTo>
                    <a:lnTo>
                      <a:pt x="204" y="148"/>
                    </a:lnTo>
                    <a:cubicBezTo>
                      <a:pt x="193" y="138"/>
                      <a:pt x="193" y="121"/>
                      <a:pt x="204" y="110"/>
                    </a:cubicBezTo>
                    <a:cubicBezTo>
                      <a:pt x="214" y="100"/>
                      <a:pt x="231" y="100"/>
                      <a:pt x="241" y="110"/>
                    </a:cubicBezTo>
                    <a:lnTo>
                      <a:pt x="340" y="209"/>
                    </a:lnTo>
                    <a:lnTo>
                      <a:pt x="241" y="307"/>
                    </a:lnTo>
                    <a:close/>
                  </a:path>
                </a:pathLst>
              </a:custGeom>
              <a:solidFill>
                <a:srgbClr val="FFC000"/>
              </a:solidFill>
              <a:ln w="6350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TextBox 43">
                <a:extLst>
                  <a:ext uri="{FF2B5EF4-FFF2-40B4-BE49-F238E27FC236}">
                    <a16:creationId xmlns:a16="http://schemas.microsoft.com/office/drawing/2014/main" id="{A18BD5B7-E09A-3CFA-6CF0-5DCF37DAAA99}"/>
                  </a:ext>
                </a:extLst>
              </p:cNvPr>
              <p:cNvSpPr txBox="1"/>
              <p:nvPr/>
            </p:nvSpPr>
            <p:spPr>
              <a:xfrm>
                <a:off x="8724952" y="1229810"/>
                <a:ext cx="1415772" cy="329962"/>
              </a:xfrm>
              <a:prstGeom prst="rect">
                <a:avLst/>
              </a:prstGeom>
              <a:noFill/>
            </p:spPr>
            <p:txBody>
              <a:bodyPr wrap="none" t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30" name="TextBox 44">
                <a:extLst>
                  <a:ext uri="{FF2B5EF4-FFF2-40B4-BE49-F238E27FC236}">
                    <a16:creationId xmlns:a16="http://schemas.microsoft.com/office/drawing/2014/main" id="{23099759-ACEE-7B1C-D717-3667DE4D16F9}"/>
                  </a:ext>
                </a:extLst>
              </p:cNvPr>
              <p:cNvSpPr txBox="1"/>
              <p:nvPr/>
            </p:nvSpPr>
            <p:spPr>
              <a:xfrm>
                <a:off x="8724952" y="1567050"/>
                <a:ext cx="2481051" cy="722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7C57218-83C9-0361-C7B2-A3FB0338EE2A}"/>
                </a:ext>
              </a:extLst>
            </p:cNvPr>
            <p:cNvGrpSpPr/>
            <p:nvPr/>
          </p:nvGrpSpPr>
          <p:grpSpPr>
            <a:xfrm>
              <a:off x="1513951" y="4281092"/>
              <a:ext cx="3067195" cy="1058729"/>
              <a:chOff x="8138808" y="1230826"/>
              <a:chExt cx="3067195" cy="1058729"/>
            </a:xfrm>
          </p:grpSpPr>
          <p:sp>
            <p:nvSpPr>
              <p:cNvPr id="17" name="right-arrow-circle_36848">
                <a:extLst>
                  <a:ext uri="{FF2B5EF4-FFF2-40B4-BE49-F238E27FC236}">
                    <a16:creationId xmlns:a16="http://schemas.microsoft.com/office/drawing/2014/main" id="{4541AC78-E8B2-AF58-5539-107207B18EE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138808" y="1284935"/>
                <a:ext cx="355593" cy="355048"/>
              </a:xfrm>
              <a:custGeom>
                <a:avLst/>
                <a:gdLst>
                  <a:gd name="T0" fmla="*/ 209 w 418"/>
                  <a:gd name="T1" fmla="*/ 0 h 418"/>
                  <a:gd name="T2" fmla="*/ 0 w 418"/>
                  <a:gd name="T3" fmla="*/ 209 h 418"/>
                  <a:gd name="T4" fmla="*/ 209 w 418"/>
                  <a:gd name="T5" fmla="*/ 418 h 418"/>
                  <a:gd name="T6" fmla="*/ 418 w 418"/>
                  <a:gd name="T7" fmla="*/ 209 h 418"/>
                  <a:gd name="T8" fmla="*/ 209 w 418"/>
                  <a:gd name="T9" fmla="*/ 0 h 418"/>
                  <a:gd name="T10" fmla="*/ 241 w 418"/>
                  <a:gd name="T11" fmla="*/ 307 h 418"/>
                  <a:gd name="T12" fmla="*/ 222 w 418"/>
                  <a:gd name="T13" fmla="*/ 315 h 418"/>
                  <a:gd name="T14" fmla="*/ 204 w 418"/>
                  <a:gd name="T15" fmla="*/ 307 h 418"/>
                  <a:gd name="T16" fmla="*/ 204 w 418"/>
                  <a:gd name="T17" fmla="*/ 270 h 418"/>
                  <a:gd name="T18" fmla="*/ 238 w 418"/>
                  <a:gd name="T19" fmla="*/ 236 h 418"/>
                  <a:gd name="T20" fmla="*/ 116 w 418"/>
                  <a:gd name="T21" fmla="*/ 236 h 418"/>
                  <a:gd name="T22" fmla="*/ 89 w 418"/>
                  <a:gd name="T23" fmla="*/ 209 h 418"/>
                  <a:gd name="T24" fmla="*/ 116 w 418"/>
                  <a:gd name="T25" fmla="*/ 182 h 418"/>
                  <a:gd name="T26" fmla="*/ 238 w 418"/>
                  <a:gd name="T27" fmla="*/ 182 h 418"/>
                  <a:gd name="T28" fmla="*/ 204 w 418"/>
                  <a:gd name="T29" fmla="*/ 148 h 418"/>
                  <a:gd name="T30" fmla="*/ 204 w 418"/>
                  <a:gd name="T31" fmla="*/ 110 h 418"/>
                  <a:gd name="T32" fmla="*/ 241 w 418"/>
                  <a:gd name="T33" fmla="*/ 110 h 418"/>
                  <a:gd name="T34" fmla="*/ 340 w 418"/>
                  <a:gd name="T35" fmla="*/ 209 h 418"/>
                  <a:gd name="T36" fmla="*/ 241 w 418"/>
                  <a:gd name="T37" fmla="*/ 307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8" h="418">
                    <a:moveTo>
                      <a:pt x="209" y="0"/>
                    </a:moveTo>
                    <a:cubicBezTo>
                      <a:pt x="94" y="0"/>
                      <a:pt x="0" y="94"/>
                      <a:pt x="0" y="209"/>
                    </a:cubicBezTo>
                    <a:cubicBezTo>
                      <a:pt x="0" y="324"/>
                      <a:pt x="94" y="418"/>
                      <a:pt x="209" y="418"/>
                    </a:cubicBezTo>
                    <a:cubicBezTo>
                      <a:pt x="324" y="418"/>
                      <a:pt x="418" y="324"/>
                      <a:pt x="418" y="209"/>
                    </a:cubicBezTo>
                    <a:cubicBezTo>
                      <a:pt x="418" y="94"/>
                      <a:pt x="324" y="0"/>
                      <a:pt x="209" y="0"/>
                    </a:cubicBezTo>
                    <a:close/>
                    <a:moveTo>
                      <a:pt x="241" y="307"/>
                    </a:moveTo>
                    <a:cubicBezTo>
                      <a:pt x="236" y="313"/>
                      <a:pt x="229" y="315"/>
                      <a:pt x="222" y="315"/>
                    </a:cubicBezTo>
                    <a:cubicBezTo>
                      <a:pt x="216" y="315"/>
                      <a:pt x="209" y="313"/>
                      <a:pt x="204" y="307"/>
                    </a:cubicBezTo>
                    <a:cubicBezTo>
                      <a:pt x="193" y="297"/>
                      <a:pt x="193" y="280"/>
                      <a:pt x="204" y="270"/>
                    </a:cubicBezTo>
                    <a:lnTo>
                      <a:pt x="238" y="236"/>
                    </a:lnTo>
                    <a:lnTo>
                      <a:pt x="116" y="236"/>
                    </a:lnTo>
                    <a:cubicBezTo>
                      <a:pt x="101" y="236"/>
                      <a:pt x="89" y="224"/>
                      <a:pt x="89" y="209"/>
                    </a:cubicBezTo>
                    <a:cubicBezTo>
                      <a:pt x="89" y="194"/>
                      <a:pt x="101" y="182"/>
                      <a:pt x="116" y="182"/>
                    </a:cubicBezTo>
                    <a:lnTo>
                      <a:pt x="238" y="182"/>
                    </a:lnTo>
                    <a:lnTo>
                      <a:pt x="204" y="148"/>
                    </a:lnTo>
                    <a:cubicBezTo>
                      <a:pt x="193" y="138"/>
                      <a:pt x="193" y="121"/>
                      <a:pt x="204" y="110"/>
                    </a:cubicBezTo>
                    <a:cubicBezTo>
                      <a:pt x="214" y="100"/>
                      <a:pt x="231" y="100"/>
                      <a:pt x="241" y="110"/>
                    </a:cubicBezTo>
                    <a:lnTo>
                      <a:pt x="340" y="209"/>
                    </a:lnTo>
                    <a:lnTo>
                      <a:pt x="241" y="307"/>
                    </a:lnTo>
                    <a:close/>
                  </a:path>
                </a:pathLst>
              </a:custGeom>
              <a:solidFill>
                <a:srgbClr val="FFC000"/>
              </a:solidFill>
              <a:ln w="6350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TextBox 43">
                <a:extLst>
                  <a:ext uri="{FF2B5EF4-FFF2-40B4-BE49-F238E27FC236}">
                    <a16:creationId xmlns:a16="http://schemas.microsoft.com/office/drawing/2014/main" id="{035D48FD-B794-D2E9-52F2-B6B6985413C8}"/>
                  </a:ext>
                </a:extLst>
              </p:cNvPr>
              <p:cNvSpPr txBox="1"/>
              <p:nvPr/>
            </p:nvSpPr>
            <p:spPr>
              <a:xfrm>
                <a:off x="8724952" y="1230826"/>
                <a:ext cx="1415772" cy="329962"/>
              </a:xfrm>
              <a:prstGeom prst="rect">
                <a:avLst/>
              </a:prstGeom>
              <a:noFill/>
            </p:spPr>
            <p:txBody>
              <a:bodyPr wrap="none" t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7" name="TextBox 44">
                <a:extLst>
                  <a:ext uri="{FF2B5EF4-FFF2-40B4-BE49-F238E27FC236}">
                    <a16:creationId xmlns:a16="http://schemas.microsoft.com/office/drawing/2014/main" id="{6D8C7AC5-99FA-3D8A-0075-9FD59B039D1F}"/>
                  </a:ext>
                </a:extLst>
              </p:cNvPr>
              <p:cNvSpPr txBox="1"/>
              <p:nvPr/>
            </p:nvSpPr>
            <p:spPr>
              <a:xfrm>
                <a:off x="8724952" y="1567050"/>
                <a:ext cx="2481051" cy="722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3202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FC26CD86-0054-D19C-F7E3-7CECA4936F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1000">
                <a:schemeClr val="tx1">
                  <a:lumMod val="95000"/>
                  <a:lumOff val="5000"/>
                  <a:alpha val="70000"/>
                </a:schemeClr>
              </a:gs>
              <a:gs pos="75000">
                <a:schemeClr val="tx1">
                  <a:lumMod val="95000"/>
                  <a:lumOff val="5000"/>
                  <a:alpha val="50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2964009" cy="927046"/>
            <a:chOff x="-1956270" y="-4607470"/>
            <a:chExt cx="10272965" cy="3213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70" y="-3030112"/>
              <a:ext cx="9323405" cy="598868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2" y="-4594591"/>
              <a:ext cx="9368278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02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31" y="-4607470"/>
              <a:ext cx="10192726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02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08B3065-B9F8-1B1C-BC71-1E407866E4E0}"/>
              </a:ext>
            </a:extLst>
          </p:cNvPr>
          <p:cNvGrpSpPr/>
          <p:nvPr/>
        </p:nvGrpSpPr>
        <p:grpSpPr>
          <a:xfrm>
            <a:off x="1006663" y="1980571"/>
            <a:ext cx="9874662" cy="3354121"/>
            <a:chOff x="1100116" y="2789025"/>
            <a:chExt cx="9874662" cy="3354121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53EB67B-36A7-11D7-7D24-9630DC3DA4D3}"/>
                </a:ext>
              </a:extLst>
            </p:cNvPr>
            <p:cNvGrpSpPr/>
            <p:nvPr/>
          </p:nvGrpSpPr>
          <p:grpSpPr>
            <a:xfrm>
              <a:off x="1100116" y="2789025"/>
              <a:ext cx="9874662" cy="1347535"/>
              <a:chOff x="14863107" y="3834560"/>
              <a:chExt cx="5726601" cy="1665922"/>
            </a:xfrm>
          </p:grpSpPr>
          <p:sp>
            <p:nvSpPr>
              <p:cNvPr id="38" name="TextBox 22">
                <a:extLst>
                  <a:ext uri="{FF2B5EF4-FFF2-40B4-BE49-F238E27FC236}">
                    <a16:creationId xmlns:a16="http://schemas.microsoft.com/office/drawing/2014/main" id="{6507A553-D14F-9179-FB17-28C019771A05}"/>
                  </a:ext>
                </a:extLst>
              </p:cNvPr>
              <p:cNvSpPr txBox="1"/>
              <p:nvPr/>
            </p:nvSpPr>
            <p:spPr>
              <a:xfrm>
                <a:off x="14897011" y="3834560"/>
                <a:ext cx="5587762" cy="608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单击此处添加标题文本</a:t>
                </a: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+mn-lt"/>
                </a:endParaRPr>
              </a:p>
            </p:txBody>
          </p:sp>
          <p:cxnSp>
            <p:nvCxnSpPr>
              <p:cNvPr id="39" name="Straight Connector 23">
                <a:extLst>
                  <a:ext uri="{FF2B5EF4-FFF2-40B4-BE49-F238E27FC236}">
                    <a16:creationId xmlns:a16="http://schemas.microsoft.com/office/drawing/2014/main" id="{BB0BCA1E-4F21-1825-3D40-5F08091E6A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914405" y="4766287"/>
                <a:ext cx="1622239" cy="0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文本框 69">
                <a:extLst>
                  <a:ext uri="{FF2B5EF4-FFF2-40B4-BE49-F238E27FC236}">
                    <a16:creationId xmlns:a16="http://schemas.microsoft.com/office/drawing/2014/main" id="{906C34C0-1C90-57AE-09A8-C2B0FC0C060D}"/>
                  </a:ext>
                </a:extLst>
              </p:cNvPr>
              <p:cNvSpPr txBox="1"/>
              <p:nvPr/>
            </p:nvSpPr>
            <p:spPr>
              <a:xfrm>
                <a:off x="14863107" y="4319335"/>
                <a:ext cx="2856993" cy="4565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rPr>
                  <a:t>Click here to add title text</a:t>
                </a:r>
              </a:p>
            </p:txBody>
          </p:sp>
          <p:sp>
            <p:nvSpPr>
              <p:cNvPr id="45" name="文本框 70">
                <a:extLst>
                  <a:ext uri="{FF2B5EF4-FFF2-40B4-BE49-F238E27FC236}">
                    <a16:creationId xmlns:a16="http://schemas.microsoft.com/office/drawing/2014/main" id="{AC234AB9-F9EF-0C99-4860-386948F5898E}"/>
                  </a:ext>
                </a:extLst>
              </p:cNvPr>
              <p:cNvSpPr txBox="1"/>
              <p:nvPr/>
            </p:nvSpPr>
            <p:spPr>
              <a:xfrm>
                <a:off x="14882281" y="4737904"/>
                <a:ext cx="5707427" cy="7625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rPr>
                  <a:t>200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rPr>
                  <a:t>字以内，据统计每页幻灯片的最好控制在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rPr>
                  <a:t>5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rPr>
                  <a:t>分钟之内。</a:t>
                </a:r>
              </a:p>
            </p:txBody>
          </p:sp>
        </p:grpSp>
        <p:sp>
          <p:nvSpPr>
            <p:cNvPr id="27" name="Shape 2720">
              <a:extLst>
                <a:ext uri="{FF2B5EF4-FFF2-40B4-BE49-F238E27FC236}">
                  <a16:creationId xmlns:a16="http://schemas.microsoft.com/office/drawing/2014/main" id="{E48922BC-0CF2-D6D7-39DD-AC39E1E26A37}"/>
                </a:ext>
              </a:extLst>
            </p:cNvPr>
            <p:cNvSpPr/>
            <p:nvPr/>
          </p:nvSpPr>
          <p:spPr>
            <a:xfrm>
              <a:off x="9274221" y="5660663"/>
              <a:ext cx="481537" cy="482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65" y="19991"/>
                  </a:moveTo>
                  <a:lnTo>
                    <a:pt x="14707" y="20866"/>
                  </a:lnTo>
                  <a:cubicBezTo>
                    <a:pt x="15328" y="20625"/>
                    <a:pt x="15928" y="20324"/>
                    <a:pt x="16492" y="19973"/>
                  </a:cubicBezTo>
                  <a:lnTo>
                    <a:pt x="15994" y="19176"/>
                  </a:lnTo>
                  <a:cubicBezTo>
                    <a:pt x="15479" y="19497"/>
                    <a:pt x="14931" y="19771"/>
                    <a:pt x="14365" y="19991"/>
                  </a:cubicBezTo>
                  <a:moveTo>
                    <a:pt x="10800" y="14735"/>
                  </a:moveTo>
                  <a:cubicBezTo>
                    <a:pt x="8622" y="14735"/>
                    <a:pt x="6857" y="12973"/>
                    <a:pt x="6857" y="10800"/>
                  </a:cubicBezTo>
                  <a:cubicBezTo>
                    <a:pt x="6857" y="8627"/>
                    <a:pt x="8622" y="6865"/>
                    <a:pt x="10800" y="6865"/>
                  </a:cubicBezTo>
                  <a:cubicBezTo>
                    <a:pt x="12978" y="6865"/>
                    <a:pt x="14743" y="8627"/>
                    <a:pt x="14743" y="10800"/>
                  </a:cubicBezTo>
                  <a:cubicBezTo>
                    <a:pt x="14743" y="12973"/>
                    <a:pt x="12978" y="14735"/>
                    <a:pt x="10800" y="14735"/>
                  </a:cubicBezTo>
                  <a:moveTo>
                    <a:pt x="10800" y="5881"/>
                  </a:moveTo>
                  <a:cubicBezTo>
                    <a:pt x="8078" y="5881"/>
                    <a:pt x="5871" y="8083"/>
                    <a:pt x="5871" y="10800"/>
                  </a:cubicBezTo>
                  <a:cubicBezTo>
                    <a:pt x="5871" y="13517"/>
                    <a:pt x="8078" y="15719"/>
                    <a:pt x="10800" y="15719"/>
                  </a:cubicBezTo>
                  <a:cubicBezTo>
                    <a:pt x="13522" y="15719"/>
                    <a:pt x="15729" y="13517"/>
                    <a:pt x="15729" y="10800"/>
                  </a:cubicBezTo>
                  <a:cubicBezTo>
                    <a:pt x="15729" y="8083"/>
                    <a:pt x="13522" y="5881"/>
                    <a:pt x="10800" y="5881"/>
                  </a:cubicBezTo>
                  <a:moveTo>
                    <a:pt x="10800" y="20661"/>
                  </a:moveTo>
                  <a:lnTo>
                    <a:pt x="10801" y="21600"/>
                  </a:lnTo>
                  <a:cubicBezTo>
                    <a:pt x="11469" y="21598"/>
                    <a:pt x="12137" y="21536"/>
                    <a:pt x="12788" y="21415"/>
                  </a:cubicBezTo>
                  <a:lnTo>
                    <a:pt x="12614" y="20491"/>
                  </a:lnTo>
                  <a:cubicBezTo>
                    <a:pt x="12020" y="20603"/>
                    <a:pt x="11409" y="20660"/>
                    <a:pt x="10800" y="20661"/>
                  </a:cubicBezTo>
                  <a:moveTo>
                    <a:pt x="18660" y="4854"/>
                  </a:moveTo>
                  <a:lnTo>
                    <a:pt x="19411" y="4287"/>
                  </a:lnTo>
                  <a:cubicBezTo>
                    <a:pt x="19011" y="3759"/>
                    <a:pt x="18558" y="3264"/>
                    <a:pt x="18065" y="2816"/>
                  </a:cubicBezTo>
                  <a:lnTo>
                    <a:pt x="17432" y="3510"/>
                  </a:lnTo>
                  <a:cubicBezTo>
                    <a:pt x="17882" y="3919"/>
                    <a:pt x="18295" y="4371"/>
                    <a:pt x="18660" y="4854"/>
                  </a:cubicBezTo>
                  <a:moveTo>
                    <a:pt x="21187" y="7835"/>
                  </a:moveTo>
                  <a:cubicBezTo>
                    <a:pt x="21005" y="7197"/>
                    <a:pt x="20761" y="6573"/>
                    <a:pt x="20463" y="5978"/>
                  </a:cubicBezTo>
                  <a:lnTo>
                    <a:pt x="19622" y="6399"/>
                  </a:lnTo>
                  <a:cubicBezTo>
                    <a:pt x="19893" y="6941"/>
                    <a:pt x="20115" y="7510"/>
                    <a:pt x="20282" y="8094"/>
                  </a:cubicBezTo>
                  <a:cubicBezTo>
                    <a:pt x="20282" y="8094"/>
                    <a:pt x="21187" y="7835"/>
                    <a:pt x="21187" y="7835"/>
                  </a:cubicBezTo>
                  <a:close/>
                  <a:moveTo>
                    <a:pt x="21553" y="9794"/>
                  </a:moveTo>
                  <a:lnTo>
                    <a:pt x="20617" y="9880"/>
                  </a:lnTo>
                  <a:cubicBezTo>
                    <a:pt x="20644" y="10182"/>
                    <a:pt x="20659" y="10492"/>
                    <a:pt x="20659" y="10800"/>
                  </a:cubicBezTo>
                  <a:cubicBezTo>
                    <a:pt x="20659" y="11099"/>
                    <a:pt x="20645" y="11401"/>
                    <a:pt x="20619" y="11699"/>
                  </a:cubicBezTo>
                  <a:lnTo>
                    <a:pt x="21556" y="11784"/>
                  </a:lnTo>
                  <a:cubicBezTo>
                    <a:pt x="21585" y="11458"/>
                    <a:pt x="21600" y="11127"/>
                    <a:pt x="21600" y="10800"/>
                  </a:cubicBezTo>
                  <a:cubicBezTo>
                    <a:pt x="21599" y="10462"/>
                    <a:pt x="21584" y="10124"/>
                    <a:pt x="21553" y="9794"/>
                  </a:cubicBezTo>
                  <a:moveTo>
                    <a:pt x="6893" y="20882"/>
                  </a:moveTo>
                  <a:cubicBezTo>
                    <a:pt x="7514" y="21121"/>
                    <a:pt x="8160" y="21302"/>
                    <a:pt x="8814" y="21422"/>
                  </a:cubicBezTo>
                  <a:lnTo>
                    <a:pt x="8985" y="20499"/>
                  </a:lnTo>
                  <a:cubicBezTo>
                    <a:pt x="8387" y="20389"/>
                    <a:pt x="7797" y="20223"/>
                    <a:pt x="7231" y="20006"/>
                  </a:cubicBezTo>
                  <a:cubicBezTo>
                    <a:pt x="7231" y="20006"/>
                    <a:pt x="6893" y="20882"/>
                    <a:pt x="6893" y="20882"/>
                  </a:cubicBezTo>
                  <a:close/>
                  <a:moveTo>
                    <a:pt x="19632" y="15184"/>
                  </a:moveTo>
                  <a:lnTo>
                    <a:pt x="20474" y="15602"/>
                  </a:lnTo>
                  <a:cubicBezTo>
                    <a:pt x="20770" y="15008"/>
                    <a:pt x="21012" y="14383"/>
                    <a:pt x="21194" y="13743"/>
                  </a:cubicBezTo>
                  <a:lnTo>
                    <a:pt x="20288" y="13487"/>
                  </a:lnTo>
                  <a:cubicBezTo>
                    <a:pt x="20123" y="14071"/>
                    <a:pt x="19901" y="14642"/>
                    <a:pt x="19632" y="15184"/>
                  </a:cubicBezTo>
                  <a:moveTo>
                    <a:pt x="17446" y="18078"/>
                  </a:moveTo>
                  <a:lnTo>
                    <a:pt x="18081" y="18771"/>
                  </a:lnTo>
                  <a:cubicBezTo>
                    <a:pt x="18572" y="18323"/>
                    <a:pt x="19024" y="17827"/>
                    <a:pt x="19424" y="17297"/>
                  </a:cubicBezTo>
                  <a:lnTo>
                    <a:pt x="18672" y="16732"/>
                  </a:lnTo>
                  <a:cubicBezTo>
                    <a:pt x="18307" y="17216"/>
                    <a:pt x="17894" y="17669"/>
                    <a:pt x="17446" y="18078"/>
                  </a:cubicBezTo>
                  <a:moveTo>
                    <a:pt x="5546" y="2435"/>
                  </a:moveTo>
                  <a:lnTo>
                    <a:pt x="5048" y="1639"/>
                  </a:lnTo>
                  <a:cubicBezTo>
                    <a:pt x="4484" y="1991"/>
                    <a:pt x="3950" y="2397"/>
                    <a:pt x="3460" y="2846"/>
                  </a:cubicBezTo>
                  <a:lnTo>
                    <a:pt x="4096" y="3538"/>
                  </a:lnTo>
                  <a:cubicBezTo>
                    <a:pt x="4544" y="3127"/>
                    <a:pt x="5032" y="2756"/>
                    <a:pt x="5546" y="2435"/>
                  </a:cubicBezTo>
                  <a:moveTo>
                    <a:pt x="8924" y="1113"/>
                  </a:moveTo>
                  <a:lnTo>
                    <a:pt x="8748" y="190"/>
                  </a:lnTo>
                  <a:cubicBezTo>
                    <a:pt x="8093" y="315"/>
                    <a:pt x="7448" y="501"/>
                    <a:pt x="6830" y="743"/>
                  </a:cubicBezTo>
                  <a:lnTo>
                    <a:pt x="7173" y="1617"/>
                  </a:lnTo>
                  <a:cubicBezTo>
                    <a:pt x="7738" y="1396"/>
                    <a:pt x="8327" y="1226"/>
                    <a:pt x="8924" y="1113"/>
                  </a:cubicBezTo>
                  <a:moveTo>
                    <a:pt x="16473" y="1615"/>
                  </a:moveTo>
                  <a:cubicBezTo>
                    <a:pt x="15908" y="1264"/>
                    <a:pt x="15306" y="966"/>
                    <a:pt x="14686" y="726"/>
                  </a:cubicBezTo>
                  <a:lnTo>
                    <a:pt x="14347" y="1602"/>
                  </a:lnTo>
                  <a:cubicBezTo>
                    <a:pt x="14912" y="1821"/>
                    <a:pt x="15462" y="2094"/>
                    <a:pt x="15978" y="2413"/>
                  </a:cubicBezTo>
                  <a:cubicBezTo>
                    <a:pt x="15978" y="2413"/>
                    <a:pt x="16473" y="1615"/>
                    <a:pt x="16473" y="1615"/>
                  </a:cubicBezTo>
                  <a:close/>
                  <a:moveTo>
                    <a:pt x="2873" y="4886"/>
                  </a:moveTo>
                  <a:lnTo>
                    <a:pt x="2120" y="4322"/>
                  </a:lnTo>
                  <a:cubicBezTo>
                    <a:pt x="1721" y="4854"/>
                    <a:pt x="1369" y="5424"/>
                    <a:pt x="1074" y="6018"/>
                  </a:cubicBezTo>
                  <a:lnTo>
                    <a:pt x="1917" y="6435"/>
                  </a:lnTo>
                  <a:cubicBezTo>
                    <a:pt x="2186" y="5892"/>
                    <a:pt x="2508" y="5371"/>
                    <a:pt x="2873" y="4886"/>
                  </a:cubicBezTo>
                  <a:moveTo>
                    <a:pt x="3510" y="18800"/>
                  </a:moveTo>
                  <a:cubicBezTo>
                    <a:pt x="4003" y="19247"/>
                    <a:pt x="4539" y="19650"/>
                    <a:pt x="5105" y="19997"/>
                  </a:cubicBezTo>
                  <a:lnTo>
                    <a:pt x="5599" y="19198"/>
                  </a:lnTo>
                  <a:cubicBezTo>
                    <a:pt x="5083" y="18881"/>
                    <a:pt x="4592" y="18513"/>
                    <a:pt x="4142" y="18105"/>
                  </a:cubicBezTo>
                  <a:cubicBezTo>
                    <a:pt x="4142" y="18105"/>
                    <a:pt x="3510" y="18800"/>
                    <a:pt x="3510" y="18800"/>
                  </a:cubicBezTo>
                  <a:close/>
                  <a:moveTo>
                    <a:pt x="12594" y="1105"/>
                  </a:moveTo>
                  <a:lnTo>
                    <a:pt x="12765" y="182"/>
                  </a:lnTo>
                  <a:cubicBezTo>
                    <a:pt x="12115" y="61"/>
                    <a:pt x="11448" y="0"/>
                    <a:pt x="10788" y="0"/>
                  </a:cubicBezTo>
                  <a:lnTo>
                    <a:pt x="10787" y="0"/>
                  </a:lnTo>
                  <a:lnTo>
                    <a:pt x="10736" y="0"/>
                  </a:lnTo>
                  <a:lnTo>
                    <a:pt x="10779" y="940"/>
                  </a:lnTo>
                  <a:cubicBezTo>
                    <a:pt x="11389" y="940"/>
                    <a:pt x="12000" y="995"/>
                    <a:pt x="12594" y="1105"/>
                  </a:cubicBezTo>
                  <a:moveTo>
                    <a:pt x="1105" y="15642"/>
                  </a:moveTo>
                  <a:cubicBezTo>
                    <a:pt x="1403" y="16235"/>
                    <a:pt x="1759" y="16804"/>
                    <a:pt x="2161" y="17332"/>
                  </a:cubicBezTo>
                  <a:lnTo>
                    <a:pt x="2910" y="16763"/>
                  </a:lnTo>
                  <a:cubicBezTo>
                    <a:pt x="2542" y="16281"/>
                    <a:pt x="2218" y="15762"/>
                    <a:pt x="1945" y="15220"/>
                  </a:cubicBezTo>
                  <a:cubicBezTo>
                    <a:pt x="1945" y="15220"/>
                    <a:pt x="1105" y="15642"/>
                    <a:pt x="1105" y="15642"/>
                  </a:cubicBezTo>
                  <a:close/>
                  <a:moveTo>
                    <a:pt x="1265" y="8133"/>
                  </a:moveTo>
                  <a:lnTo>
                    <a:pt x="359" y="7879"/>
                  </a:lnTo>
                  <a:cubicBezTo>
                    <a:pt x="179" y="8516"/>
                    <a:pt x="59" y="9176"/>
                    <a:pt x="0" y="9838"/>
                  </a:cubicBezTo>
                  <a:lnTo>
                    <a:pt x="938" y="9921"/>
                  </a:lnTo>
                  <a:cubicBezTo>
                    <a:pt x="991" y="9316"/>
                    <a:pt x="1101" y="8714"/>
                    <a:pt x="1265" y="8133"/>
                  </a:cubicBezTo>
                  <a:moveTo>
                    <a:pt x="943" y="11741"/>
                  </a:moveTo>
                  <a:lnTo>
                    <a:pt x="6" y="11829"/>
                  </a:lnTo>
                  <a:cubicBezTo>
                    <a:pt x="69" y="12492"/>
                    <a:pt x="194" y="13151"/>
                    <a:pt x="377" y="13786"/>
                  </a:cubicBezTo>
                  <a:lnTo>
                    <a:pt x="1281" y="13527"/>
                  </a:lnTo>
                  <a:cubicBezTo>
                    <a:pt x="1114" y="12946"/>
                    <a:pt x="1000" y="12346"/>
                    <a:pt x="943" y="11741"/>
                  </a:cubicBezTo>
                </a:path>
              </a:pathLst>
            </a:custGeom>
            <a:solidFill>
              <a:srgbClr val="FFC000"/>
            </a:solidFill>
            <a:ln w="12700">
              <a:solidFill>
                <a:srgbClr val="FFC000"/>
              </a:solidFill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8" name="Shape 2721">
              <a:extLst>
                <a:ext uri="{FF2B5EF4-FFF2-40B4-BE49-F238E27FC236}">
                  <a16:creationId xmlns:a16="http://schemas.microsoft.com/office/drawing/2014/main" id="{8A2C80F9-2E88-B4ED-E2C6-DF6340229717}"/>
                </a:ext>
              </a:extLst>
            </p:cNvPr>
            <p:cNvSpPr/>
            <p:nvPr/>
          </p:nvSpPr>
          <p:spPr>
            <a:xfrm>
              <a:off x="8236137" y="5660663"/>
              <a:ext cx="481537" cy="482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65" y="19991"/>
                  </a:moveTo>
                  <a:lnTo>
                    <a:pt x="14707" y="20866"/>
                  </a:lnTo>
                  <a:cubicBezTo>
                    <a:pt x="15328" y="20625"/>
                    <a:pt x="15928" y="20324"/>
                    <a:pt x="16492" y="19973"/>
                  </a:cubicBezTo>
                  <a:lnTo>
                    <a:pt x="15994" y="19176"/>
                  </a:lnTo>
                  <a:cubicBezTo>
                    <a:pt x="15479" y="19497"/>
                    <a:pt x="14931" y="19771"/>
                    <a:pt x="14365" y="19991"/>
                  </a:cubicBezTo>
                  <a:moveTo>
                    <a:pt x="10800" y="20661"/>
                  </a:moveTo>
                  <a:lnTo>
                    <a:pt x="10801" y="21600"/>
                  </a:lnTo>
                  <a:cubicBezTo>
                    <a:pt x="11469" y="21598"/>
                    <a:pt x="12137" y="21536"/>
                    <a:pt x="12788" y="21415"/>
                  </a:cubicBezTo>
                  <a:lnTo>
                    <a:pt x="12614" y="20491"/>
                  </a:lnTo>
                  <a:cubicBezTo>
                    <a:pt x="12020" y="20603"/>
                    <a:pt x="11409" y="20660"/>
                    <a:pt x="10800" y="20661"/>
                  </a:cubicBezTo>
                  <a:moveTo>
                    <a:pt x="11148" y="16559"/>
                  </a:moveTo>
                  <a:lnTo>
                    <a:pt x="15092" y="12624"/>
                  </a:lnTo>
                  <a:cubicBezTo>
                    <a:pt x="15181" y="12535"/>
                    <a:pt x="15236" y="12412"/>
                    <a:pt x="15236" y="12276"/>
                  </a:cubicBezTo>
                  <a:cubicBezTo>
                    <a:pt x="15236" y="12004"/>
                    <a:pt x="15015" y="11784"/>
                    <a:pt x="14743" y="11784"/>
                  </a:cubicBezTo>
                  <a:cubicBezTo>
                    <a:pt x="14607" y="11784"/>
                    <a:pt x="14483" y="11839"/>
                    <a:pt x="14395" y="11928"/>
                  </a:cubicBezTo>
                  <a:lnTo>
                    <a:pt x="11293" y="15024"/>
                  </a:lnTo>
                  <a:lnTo>
                    <a:pt x="11293" y="5389"/>
                  </a:lnTo>
                  <a:cubicBezTo>
                    <a:pt x="11293" y="5117"/>
                    <a:pt x="11072" y="4897"/>
                    <a:pt x="10800" y="4897"/>
                  </a:cubicBezTo>
                  <a:cubicBezTo>
                    <a:pt x="10528" y="4897"/>
                    <a:pt x="10307" y="5117"/>
                    <a:pt x="10307" y="5389"/>
                  </a:cubicBezTo>
                  <a:lnTo>
                    <a:pt x="10307" y="15024"/>
                  </a:lnTo>
                  <a:lnTo>
                    <a:pt x="7206" y="11928"/>
                  </a:lnTo>
                  <a:cubicBezTo>
                    <a:pt x="7117" y="11839"/>
                    <a:pt x="6993" y="11784"/>
                    <a:pt x="6857" y="11784"/>
                  </a:cubicBezTo>
                  <a:cubicBezTo>
                    <a:pt x="6585" y="11784"/>
                    <a:pt x="6364" y="12004"/>
                    <a:pt x="6364" y="12276"/>
                  </a:cubicBezTo>
                  <a:cubicBezTo>
                    <a:pt x="6364" y="12412"/>
                    <a:pt x="6419" y="12535"/>
                    <a:pt x="6508" y="12624"/>
                  </a:cubicBezTo>
                  <a:lnTo>
                    <a:pt x="10452" y="16559"/>
                  </a:lnTo>
                  <a:cubicBezTo>
                    <a:pt x="10541" y="16648"/>
                    <a:pt x="10664" y="16703"/>
                    <a:pt x="10800" y="16703"/>
                  </a:cubicBezTo>
                  <a:cubicBezTo>
                    <a:pt x="10936" y="16703"/>
                    <a:pt x="11059" y="16648"/>
                    <a:pt x="11148" y="16559"/>
                  </a:cubicBezTo>
                  <a:moveTo>
                    <a:pt x="18660" y="4854"/>
                  </a:moveTo>
                  <a:lnTo>
                    <a:pt x="19411" y="4287"/>
                  </a:lnTo>
                  <a:cubicBezTo>
                    <a:pt x="19011" y="3759"/>
                    <a:pt x="18558" y="3264"/>
                    <a:pt x="18065" y="2816"/>
                  </a:cubicBezTo>
                  <a:lnTo>
                    <a:pt x="17432" y="3510"/>
                  </a:lnTo>
                  <a:cubicBezTo>
                    <a:pt x="17882" y="3919"/>
                    <a:pt x="18295" y="4371"/>
                    <a:pt x="18660" y="4854"/>
                  </a:cubicBezTo>
                  <a:moveTo>
                    <a:pt x="6893" y="20882"/>
                  </a:moveTo>
                  <a:cubicBezTo>
                    <a:pt x="7514" y="21121"/>
                    <a:pt x="8160" y="21302"/>
                    <a:pt x="8814" y="21422"/>
                  </a:cubicBezTo>
                  <a:lnTo>
                    <a:pt x="8985" y="20499"/>
                  </a:lnTo>
                  <a:cubicBezTo>
                    <a:pt x="8387" y="20389"/>
                    <a:pt x="7797" y="20223"/>
                    <a:pt x="7231" y="20006"/>
                  </a:cubicBezTo>
                  <a:cubicBezTo>
                    <a:pt x="7231" y="20006"/>
                    <a:pt x="6893" y="20882"/>
                    <a:pt x="6893" y="20882"/>
                  </a:cubicBezTo>
                  <a:close/>
                  <a:moveTo>
                    <a:pt x="21553" y="9794"/>
                  </a:moveTo>
                  <a:lnTo>
                    <a:pt x="20617" y="9880"/>
                  </a:lnTo>
                  <a:cubicBezTo>
                    <a:pt x="20644" y="10182"/>
                    <a:pt x="20659" y="10492"/>
                    <a:pt x="20659" y="10800"/>
                  </a:cubicBezTo>
                  <a:cubicBezTo>
                    <a:pt x="20659" y="11099"/>
                    <a:pt x="20645" y="11401"/>
                    <a:pt x="20619" y="11699"/>
                  </a:cubicBezTo>
                  <a:lnTo>
                    <a:pt x="21556" y="11784"/>
                  </a:lnTo>
                  <a:cubicBezTo>
                    <a:pt x="21585" y="11458"/>
                    <a:pt x="21600" y="11127"/>
                    <a:pt x="21600" y="10800"/>
                  </a:cubicBezTo>
                  <a:cubicBezTo>
                    <a:pt x="21599" y="10462"/>
                    <a:pt x="21584" y="10124"/>
                    <a:pt x="21553" y="9794"/>
                  </a:cubicBezTo>
                  <a:moveTo>
                    <a:pt x="21187" y="7835"/>
                  </a:moveTo>
                  <a:cubicBezTo>
                    <a:pt x="21005" y="7197"/>
                    <a:pt x="20761" y="6573"/>
                    <a:pt x="20463" y="5978"/>
                  </a:cubicBezTo>
                  <a:lnTo>
                    <a:pt x="19622" y="6399"/>
                  </a:lnTo>
                  <a:cubicBezTo>
                    <a:pt x="19893" y="6941"/>
                    <a:pt x="20115" y="7510"/>
                    <a:pt x="20282" y="8094"/>
                  </a:cubicBezTo>
                  <a:cubicBezTo>
                    <a:pt x="20282" y="8094"/>
                    <a:pt x="21187" y="7835"/>
                    <a:pt x="21187" y="7835"/>
                  </a:cubicBezTo>
                  <a:close/>
                  <a:moveTo>
                    <a:pt x="19632" y="15184"/>
                  </a:moveTo>
                  <a:lnTo>
                    <a:pt x="20474" y="15602"/>
                  </a:lnTo>
                  <a:cubicBezTo>
                    <a:pt x="20770" y="15008"/>
                    <a:pt x="21012" y="14383"/>
                    <a:pt x="21194" y="13743"/>
                  </a:cubicBezTo>
                  <a:lnTo>
                    <a:pt x="20288" y="13487"/>
                  </a:lnTo>
                  <a:cubicBezTo>
                    <a:pt x="20123" y="14071"/>
                    <a:pt x="19901" y="14642"/>
                    <a:pt x="19632" y="15184"/>
                  </a:cubicBezTo>
                  <a:moveTo>
                    <a:pt x="17446" y="18078"/>
                  </a:moveTo>
                  <a:lnTo>
                    <a:pt x="18081" y="18771"/>
                  </a:lnTo>
                  <a:cubicBezTo>
                    <a:pt x="18572" y="18323"/>
                    <a:pt x="19024" y="17827"/>
                    <a:pt x="19424" y="17297"/>
                  </a:cubicBezTo>
                  <a:lnTo>
                    <a:pt x="18672" y="16732"/>
                  </a:lnTo>
                  <a:cubicBezTo>
                    <a:pt x="18307" y="17216"/>
                    <a:pt x="17894" y="17669"/>
                    <a:pt x="17446" y="18078"/>
                  </a:cubicBezTo>
                  <a:moveTo>
                    <a:pt x="8924" y="1113"/>
                  </a:moveTo>
                  <a:lnTo>
                    <a:pt x="8748" y="190"/>
                  </a:lnTo>
                  <a:cubicBezTo>
                    <a:pt x="8093" y="315"/>
                    <a:pt x="7448" y="501"/>
                    <a:pt x="6830" y="743"/>
                  </a:cubicBezTo>
                  <a:lnTo>
                    <a:pt x="7173" y="1617"/>
                  </a:lnTo>
                  <a:cubicBezTo>
                    <a:pt x="7738" y="1396"/>
                    <a:pt x="8327" y="1226"/>
                    <a:pt x="8924" y="1113"/>
                  </a:cubicBezTo>
                  <a:moveTo>
                    <a:pt x="12594" y="1105"/>
                  </a:moveTo>
                  <a:lnTo>
                    <a:pt x="12765" y="182"/>
                  </a:lnTo>
                  <a:cubicBezTo>
                    <a:pt x="12115" y="61"/>
                    <a:pt x="11448" y="0"/>
                    <a:pt x="10788" y="0"/>
                  </a:cubicBezTo>
                  <a:lnTo>
                    <a:pt x="10787" y="0"/>
                  </a:lnTo>
                  <a:lnTo>
                    <a:pt x="10736" y="0"/>
                  </a:lnTo>
                  <a:lnTo>
                    <a:pt x="10779" y="940"/>
                  </a:lnTo>
                  <a:cubicBezTo>
                    <a:pt x="11389" y="940"/>
                    <a:pt x="12000" y="995"/>
                    <a:pt x="12594" y="1105"/>
                  </a:cubicBezTo>
                  <a:moveTo>
                    <a:pt x="16473" y="1615"/>
                  </a:moveTo>
                  <a:cubicBezTo>
                    <a:pt x="15908" y="1264"/>
                    <a:pt x="15306" y="966"/>
                    <a:pt x="14686" y="726"/>
                  </a:cubicBezTo>
                  <a:lnTo>
                    <a:pt x="14347" y="1602"/>
                  </a:lnTo>
                  <a:cubicBezTo>
                    <a:pt x="14912" y="1821"/>
                    <a:pt x="15462" y="2094"/>
                    <a:pt x="15978" y="2413"/>
                  </a:cubicBezTo>
                  <a:cubicBezTo>
                    <a:pt x="15978" y="2413"/>
                    <a:pt x="16473" y="1615"/>
                    <a:pt x="16473" y="1615"/>
                  </a:cubicBezTo>
                  <a:close/>
                  <a:moveTo>
                    <a:pt x="3510" y="18800"/>
                  </a:moveTo>
                  <a:cubicBezTo>
                    <a:pt x="4003" y="19247"/>
                    <a:pt x="4539" y="19650"/>
                    <a:pt x="5105" y="19997"/>
                  </a:cubicBezTo>
                  <a:lnTo>
                    <a:pt x="5599" y="19198"/>
                  </a:lnTo>
                  <a:cubicBezTo>
                    <a:pt x="5083" y="18881"/>
                    <a:pt x="4592" y="18513"/>
                    <a:pt x="4142" y="18105"/>
                  </a:cubicBezTo>
                  <a:cubicBezTo>
                    <a:pt x="4142" y="18105"/>
                    <a:pt x="3510" y="18800"/>
                    <a:pt x="3510" y="18800"/>
                  </a:cubicBezTo>
                  <a:close/>
                  <a:moveTo>
                    <a:pt x="2873" y="4886"/>
                  </a:moveTo>
                  <a:lnTo>
                    <a:pt x="2120" y="4322"/>
                  </a:lnTo>
                  <a:cubicBezTo>
                    <a:pt x="1721" y="4854"/>
                    <a:pt x="1369" y="5424"/>
                    <a:pt x="1074" y="6018"/>
                  </a:cubicBezTo>
                  <a:lnTo>
                    <a:pt x="1917" y="6435"/>
                  </a:lnTo>
                  <a:cubicBezTo>
                    <a:pt x="2186" y="5892"/>
                    <a:pt x="2508" y="5371"/>
                    <a:pt x="2873" y="4886"/>
                  </a:cubicBezTo>
                  <a:moveTo>
                    <a:pt x="5546" y="2435"/>
                  </a:moveTo>
                  <a:lnTo>
                    <a:pt x="5048" y="1639"/>
                  </a:lnTo>
                  <a:cubicBezTo>
                    <a:pt x="4484" y="1991"/>
                    <a:pt x="3950" y="2397"/>
                    <a:pt x="3460" y="2846"/>
                  </a:cubicBezTo>
                  <a:lnTo>
                    <a:pt x="4096" y="3538"/>
                  </a:lnTo>
                  <a:cubicBezTo>
                    <a:pt x="4544" y="3127"/>
                    <a:pt x="5032" y="2756"/>
                    <a:pt x="5546" y="2435"/>
                  </a:cubicBezTo>
                  <a:moveTo>
                    <a:pt x="1105" y="15642"/>
                  </a:moveTo>
                  <a:cubicBezTo>
                    <a:pt x="1403" y="16235"/>
                    <a:pt x="1759" y="16804"/>
                    <a:pt x="2161" y="17332"/>
                  </a:cubicBezTo>
                  <a:lnTo>
                    <a:pt x="2910" y="16763"/>
                  </a:lnTo>
                  <a:cubicBezTo>
                    <a:pt x="2542" y="16281"/>
                    <a:pt x="2218" y="15762"/>
                    <a:pt x="1945" y="15220"/>
                  </a:cubicBezTo>
                  <a:cubicBezTo>
                    <a:pt x="1945" y="15220"/>
                    <a:pt x="1105" y="15642"/>
                    <a:pt x="1105" y="15642"/>
                  </a:cubicBezTo>
                  <a:close/>
                  <a:moveTo>
                    <a:pt x="1265" y="8133"/>
                  </a:moveTo>
                  <a:lnTo>
                    <a:pt x="359" y="7879"/>
                  </a:lnTo>
                  <a:cubicBezTo>
                    <a:pt x="179" y="8516"/>
                    <a:pt x="59" y="9176"/>
                    <a:pt x="0" y="9838"/>
                  </a:cubicBezTo>
                  <a:lnTo>
                    <a:pt x="938" y="9921"/>
                  </a:lnTo>
                  <a:cubicBezTo>
                    <a:pt x="991" y="9316"/>
                    <a:pt x="1101" y="8714"/>
                    <a:pt x="1265" y="8133"/>
                  </a:cubicBezTo>
                  <a:moveTo>
                    <a:pt x="943" y="11741"/>
                  </a:moveTo>
                  <a:lnTo>
                    <a:pt x="6" y="11829"/>
                  </a:lnTo>
                  <a:cubicBezTo>
                    <a:pt x="69" y="12492"/>
                    <a:pt x="194" y="13151"/>
                    <a:pt x="377" y="13786"/>
                  </a:cubicBezTo>
                  <a:lnTo>
                    <a:pt x="1281" y="13527"/>
                  </a:lnTo>
                  <a:cubicBezTo>
                    <a:pt x="1114" y="12946"/>
                    <a:pt x="1000" y="12346"/>
                    <a:pt x="943" y="11741"/>
                  </a:cubicBezTo>
                </a:path>
              </a:pathLst>
            </a:custGeom>
            <a:solidFill>
              <a:srgbClr val="FFC000"/>
            </a:solidFill>
            <a:ln w="12700">
              <a:solidFill>
                <a:srgbClr val="FFC000"/>
              </a:solidFill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9" name="Shape 2722">
              <a:extLst>
                <a:ext uri="{FF2B5EF4-FFF2-40B4-BE49-F238E27FC236}">
                  <a16:creationId xmlns:a16="http://schemas.microsoft.com/office/drawing/2014/main" id="{D47E92E4-0DC2-8846-E5BD-4C75A3C94D73}"/>
                </a:ext>
              </a:extLst>
            </p:cNvPr>
            <p:cNvSpPr/>
            <p:nvPr/>
          </p:nvSpPr>
          <p:spPr>
            <a:xfrm>
              <a:off x="10312306" y="5660663"/>
              <a:ext cx="481527" cy="482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61"/>
                  </a:moveTo>
                  <a:lnTo>
                    <a:pt x="10802" y="21600"/>
                  </a:lnTo>
                  <a:cubicBezTo>
                    <a:pt x="11469" y="21598"/>
                    <a:pt x="12137" y="21536"/>
                    <a:pt x="12788" y="21415"/>
                  </a:cubicBezTo>
                  <a:lnTo>
                    <a:pt x="12615" y="20491"/>
                  </a:lnTo>
                  <a:cubicBezTo>
                    <a:pt x="12020" y="20603"/>
                    <a:pt x="11409" y="20660"/>
                    <a:pt x="10800" y="20661"/>
                  </a:cubicBezTo>
                  <a:moveTo>
                    <a:pt x="14365" y="19991"/>
                  </a:moveTo>
                  <a:lnTo>
                    <a:pt x="14707" y="20866"/>
                  </a:lnTo>
                  <a:cubicBezTo>
                    <a:pt x="15328" y="20625"/>
                    <a:pt x="15928" y="20324"/>
                    <a:pt x="16492" y="19973"/>
                  </a:cubicBezTo>
                  <a:lnTo>
                    <a:pt x="15994" y="19176"/>
                  </a:lnTo>
                  <a:cubicBezTo>
                    <a:pt x="15479" y="19497"/>
                    <a:pt x="14932" y="19771"/>
                    <a:pt x="14365" y="19991"/>
                  </a:cubicBezTo>
                  <a:moveTo>
                    <a:pt x="11293" y="16211"/>
                  </a:moveTo>
                  <a:lnTo>
                    <a:pt x="11293" y="6576"/>
                  </a:lnTo>
                  <a:lnTo>
                    <a:pt x="14395" y="9672"/>
                  </a:lnTo>
                  <a:cubicBezTo>
                    <a:pt x="14484" y="9761"/>
                    <a:pt x="14607" y="9816"/>
                    <a:pt x="14743" y="9816"/>
                  </a:cubicBezTo>
                  <a:cubicBezTo>
                    <a:pt x="15016" y="9816"/>
                    <a:pt x="15236" y="9596"/>
                    <a:pt x="15236" y="9324"/>
                  </a:cubicBezTo>
                  <a:cubicBezTo>
                    <a:pt x="15236" y="9189"/>
                    <a:pt x="15181" y="9065"/>
                    <a:pt x="15092" y="8976"/>
                  </a:cubicBezTo>
                  <a:lnTo>
                    <a:pt x="11149" y="5041"/>
                  </a:lnTo>
                  <a:cubicBezTo>
                    <a:pt x="11059" y="4952"/>
                    <a:pt x="10936" y="4897"/>
                    <a:pt x="10800" y="4897"/>
                  </a:cubicBezTo>
                  <a:cubicBezTo>
                    <a:pt x="10664" y="4897"/>
                    <a:pt x="10541" y="4952"/>
                    <a:pt x="10452" y="5041"/>
                  </a:cubicBezTo>
                  <a:lnTo>
                    <a:pt x="6509" y="8976"/>
                  </a:lnTo>
                  <a:cubicBezTo>
                    <a:pt x="6419" y="9065"/>
                    <a:pt x="6364" y="9189"/>
                    <a:pt x="6364" y="9324"/>
                  </a:cubicBezTo>
                  <a:cubicBezTo>
                    <a:pt x="6364" y="9596"/>
                    <a:pt x="6584" y="9816"/>
                    <a:pt x="6857" y="9816"/>
                  </a:cubicBezTo>
                  <a:cubicBezTo>
                    <a:pt x="6993" y="9816"/>
                    <a:pt x="7116" y="9761"/>
                    <a:pt x="7206" y="9672"/>
                  </a:cubicBezTo>
                  <a:lnTo>
                    <a:pt x="10307" y="6576"/>
                  </a:lnTo>
                  <a:lnTo>
                    <a:pt x="10307" y="16211"/>
                  </a:lnTo>
                  <a:cubicBezTo>
                    <a:pt x="10307" y="16483"/>
                    <a:pt x="10528" y="16703"/>
                    <a:pt x="10800" y="16703"/>
                  </a:cubicBezTo>
                  <a:cubicBezTo>
                    <a:pt x="11072" y="16703"/>
                    <a:pt x="11293" y="16483"/>
                    <a:pt x="11293" y="16211"/>
                  </a:cubicBezTo>
                  <a:moveTo>
                    <a:pt x="17446" y="18078"/>
                  </a:moveTo>
                  <a:lnTo>
                    <a:pt x="18081" y="18770"/>
                  </a:lnTo>
                  <a:cubicBezTo>
                    <a:pt x="18572" y="18323"/>
                    <a:pt x="19024" y="17827"/>
                    <a:pt x="19424" y="17297"/>
                  </a:cubicBezTo>
                  <a:lnTo>
                    <a:pt x="18673" y="16732"/>
                  </a:lnTo>
                  <a:cubicBezTo>
                    <a:pt x="18307" y="17216"/>
                    <a:pt x="17894" y="17669"/>
                    <a:pt x="17446" y="18078"/>
                  </a:cubicBezTo>
                  <a:moveTo>
                    <a:pt x="21553" y="9794"/>
                  </a:moveTo>
                  <a:lnTo>
                    <a:pt x="20617" y="9880"/>
                  </a:lnTo>
                  <a:cubicBezTo>
                    <a:pt x="20645" y="10182"/>
                    <a:pt x="20659" y="10492"/>
                    <a:pt x="20659" y="10800"/>
                  </a:cubicBezTo>
                  <a:cubicBezTo>
                    <a:pt x="20659" y="11099"/>
                    <a:pt x="20646" y="11401"/>
                    <a:pt x="20619" y="11699"/>
                  </a:cubicBezTo>
                  <a:lnTo>
                    <a:pt x="21556" y="11784"/>
                  </a:lnTo>
                  <a:cubicBezTo>
                    <a:pt x="21586" y="11458"/>
                    <a:pt x="21600" y="11127"/>
                    <a:pt x="21600" y="10800"/>
                  </a:cubicBezTo>
                  <a:cubicBezTo>
                    <a:pt x="21600" y="10462"/>
                    <a:pt x="21584" y="10124"/>
                    <a:pt x="21553" y="9794"/>
                  </a:cubicBezTo>
                  <a:moveTo>
                    <a:pt x="18660" y="4853"/>
                  </a:moveTo>
                  <a:lnTo>
                    <a:pt x="19412" y="4287"/>
                  </a:lnTo>
                  <a:cubicBezTo>
                    <a:pt x="19011" y="3759"/>
                    <a:pt x="18558" y="3264"/>
                    <a:pt x="18066" y="2816"/>
                  </a:cubicBezTo>
                  <a:lnTo>
                    <a:pt x="17432" y="3510"/>
                  </a:lnTo>
                  <a:cubicBezTo>
                    <a:pt x="17882" y="3919"/>
                    <a:pt x="18295" y="4371"/>
                    <a:pt x="18660" y="4853"/>
                  </a:cubicBezTo>
                  <a:moveTo>
                    <a:pt x="6893" y="20882"/>
                  </a:moveTo>
                  <a:cubicBezTo>
                    <a:pt x="7513" y="21121"/>
                    <a:pt x="8160" y="21302"/>
                    <a:pt x="8814" y="21422"/>
                  </a:cubicBezTo>
                  <a:lnTo>
                    <a:pt x="8984" y="20499"/>
                  </a:lnTo>
                  <a:cubicBezTo>
                    <a:pt x="8387" y="20389"/>
                    <a:pt x="7797" y="20223"/>
                    <a:pt x="7231" y="20006"/>
                  </a:cubicBezTo>
                  <a:cubicBezTo>
                    <a:pt x="7231" y="20006"/>
                    <a:pt x="6893" y="20882"/>
                    <a:pt x="6893" y="20882"/>
                  </a:cubicBezTo>
                  <a:close/>
                  <a:moveTo>
                    <a:pt x="19632" y="15184"/>
                  </a:moveTo>
                  <a:lnTo>
                    <a:pt x="20474" y="15602"/>
                  </a:lnTo>
                  <a:cubicBezTo>
                    <a:pt x="20770" y="15008"/>
                    <a:pt x="21013" y="14383"/>
                    <a:pt x="21194" y="13743"/>
                  </a:cubicBezTo>
                  <a:lnTo>
                    <a:pt x="20288" y="13487"/>
                  </a:lnTo>
                  <a:cubicBezTo>
                    <a:pt x="20123" y="14071"/>
                    <a:pt x="19902" y="14642"/>
                    <a:pt x="19632" y="15184"/>
                  </a:cubicBezTo>
                  <a:moveTo>
                    <a:pt x="21187" y="7835"/>
                  </a:moveTo>
                  <a:cubicBezTo>
                    <a:pt x="21005" y="7197"/>
                    <a:pt x="20761" y="6573"/>
                    <a:pt x="20464" y="5978"/>
                  </a:cubicBezTo>
                  <a:lnTo>
                    <a:pt x="19622" y="6399"/>
                  </a:lnTo>
                  <a:cubicBezTo>
                    <a:pt x="19893" y="6941"/>
                    <a:pt x="20115" y="7510"/>
                    <a:pt x="20282" y="8094"/>
                  </a:cubicBezTo>
                  <a:cubicBezTo>
                    <a:pt x="20282" y="8094"/>
                    <a:pt x="21187" y="7835"/>
                    <a:pt x="21187" y="7835"/>
                  </a:cubicBezTo>
                  <a:close/>
                  <a:moveTo>
                    <a:pt x="8923" y="1113"/>
                  </a:moveTo>
                  <a:lnTo>
                    <a:pt x="8747" y="190"/>
                  </a:lnTo>
                  <a:cubicBezTo>
                    <a:pt x="8093" y="315"/>
                    <a:pt x="7448" y="501"/>
                    <a:pt x="6829" y="743"/>
                  </a:cubicBezTo>
                  <a:lnTo>
                    <a:pt x="7174" y="1617"/>
                  </a:lnTo>
                  <a:cubicBezTo>
                    <a:pt x="7737" y="1396"/>
                    <a:pt x="8326" y="1226"/>
                    <a:pt x="8923" y="1113"/>
                  </a:cubicBezTo>
                  <a:moveTo>
                    <a:pt x="16474" y="1615"/>
                  </a:moveTo>
                  <a:cubicBezTo>
                    <a:pt x="15907" y="1264"/>
                    <a:pt x="15307" y="966"/>
                    <a:pt x="14687" y="726"/>
                  </a:cubicBezTo>
                  <a:lnTo>
                    <a:pt x="14346" y="1602"/>
                  </a:lnTo>
                  <a:cubicBezTo>
                    <a:pt x="14913" y="1821"/>
                    <a:pt x="15462" y="2094"/>
                    <a:pt x="15978" y="2413"/>
                  </a:cubicBezTo>
                  <a:cubicBezTo>
                    <a:pt x="15978" y="2413"/>
                    <a:pt x="16474" y="1615"/>
                    <a:pt x="16474" y="1615"/>
                  </a:cubicBezTo>
                  <a:close/>
                  <a:moveTo>
                    <a:pt x="2873" y="4886"/>
                  </a:moveTo>
                  <a:lnTo>
                    <a:pt x="2120" y="4322"/>
                  </a:lnTo>
                  <a:cubicBezTo>
                    <a:pt x="1720" y="4853"/>
                    <a:pt x="1368" y="5424"/>
                    <a:pt x="1074" y="6018"/>
                  </a:cubicBezTo>
                  <a:lnTo>
                    <a:pt x="1917" y="6435"/>
                  </a:lnTo>
                  <a:cubicBezTo>
                    <a:pt x="2186" y="5892"/>
                    <a:pt x="2508" y="5371"/>
                    <a:pt x="2873" y="4886"/>
                  </a:cubicBezTo>
                  <a:moveTo>
                    <a:pt x="3509" y="18800"/>
                  </a:moveTo>
                  <a:cubicBezTo>
                    <a:pt x="4003" y="19247"/>
                    <a:pt x="4539" y="19650"/>
                    <a:pt x="5104" y="19997"/>
                  </a:cubicBezTo>
                  <a:lnTo>
                    <a:pt x="5598" y="19198"/>
                  </a:lnTo>
                  <a:cubicBezTo>
                    <a:pt x="5082" y="18881"/>
                    <a:pt x="4592" y="18513"/>
                    <a:pt x="4142" y="18105"/>
                  </a:cubicBezTo>
                  <a:cubicBezTo>
                    <a:pt x="4142" y="18105"/>
                    <a:pt x="3509" y="18800"/>
                    <a:pt x="3509" y="18800"/>
                  </a:cubicBezTo>
                  <a:close/>
                  <a:moveTo>
                    <a:pt x="12594" y="1105"/>
                  </a:moveTo>
                  <a:lnTo>
                    <a:pt x="12765" y="182"/>
                  </a:lnTo>
                  <a:cubicBezTo>
                    <a:pt x="12116" y="61"/>
                    <a:pt x="11448" y="0"/>
                    <a:pt x="10788" y="0"/>
                  </a:cubicBezTo>
                  <a:lnTo>
                    <a:pt x="10787" y="0"/>
                  </a:lnTo>
                  <a:lnTo>
                    <a:pt x="10736" y="0"/>
                  </a:lnTo>
                  <a:lnTo>
                    <a:pt x="10779" y="940"/>
                  </a:lnTo>
                  <a:cubicBezTo>
                    <a:pt x="11389" y="940"/>
                    <a:pt x="12000" y="995"/>
                    <a:pt x="12594" y="1105"/>
                  </a:cubicBezTo>
                  <a:moveTo>
                    <a:pt x="1104" y="15642"/>
                  </a:moveTo>
                  <a:cubicBezTo>
                    <a:pt x="1403" y="16235"/>
                    <a:pt x="1758" y="16804"/>
                    <a:pt x="2161" y="17332"/>
                  </a:cubicBezTo>
                  <a:lnTo>
                    <a:pt x="2910" y="16763"/>
                  </a:lnTo>
                  <a:cubicBezTo>
                    <a:pt x="2542" y="16281"/>
                    <a:pt x="2218" y="15762"/>
                    <a:pt x="1945" y="15220"/>
                  </a:cubicBezTo>
                  <a:cubicBezTo>
                    <a:pt x="1945" y="15220"/>
                    <a:pt x="1104" y="15642"/>
                    <a:pt x="1104" y="15642"/>
                  </a:cubicBezTo>
                  <a:close/>
                  <a:moveTo>
                    <a:pt x="5546" y="2435"/>
                  </a:moveTo>
                  <a:lnTo>
                    <a:pt x="5047" y="1639"/>
                  </a:lnTo>
                  <a:cubicBezTo>
                    <a:pt x="4484" y="1991"/>
                    <a:pt x="3950" y="2397"/>
                    <a:pt x="3460" y="2846"/>
                  </a:cubicBezTo>
                  <a:lnTo>
                    <a:pt x="4096" y="3538"/>
                  </a:lnTo>
                  <a:cubicBezTo>
                    <a:pt x="4544" y="3127"/>
                    <a:pt x="5031" y="2756"/>
                    <a:pt x="5546" y="2435"/>
                  </a:cubicBezTo>
                  <a:moveTo>
                    <a:pt x="1264" y="8133"/>
                  </a:moveTo>
                  <a:lnTo>
                    <a:pt x="358" y="7879"/>
                  </a:lnTo>
                  <a:cubicBezTo>
                    <a:pt x="179" y="8516"/>
                    <a:pt x="59" y="9176"/>
                    <a:pt x="0" y="9838"/>
                  </a:cubicBezTo>
                  <a:lnTo>
                    <a:pt x="938" y="9921"/>
                  </a:lnTo>
                  <a:cubicBezTo>
                    <a:pt x="991" y="9317"/>
                    <a:pt x="1101" y="8714"/>
                    <a:pt x="1264" y="8133"/>
                  </a:cubicBezTo>
                  <a:moveTo>
                    <a:pt x="942" y="11741"/>
                  </a:moveTo>
                  <a:lnTo>
                    <a:pt x="6" y="11829"/>
                  </a:lnTo>
                  <a:cubicBezTo>
                    <a:pt x="69" y="12492"/>
                    <a:pt x="194" y="13151"/>
                    <a:pt x="377" y="13786"/>
                  </a:cubicBezTo>
                  <a:lnTo>
                    <a:pt x="1281" y="13527"/>
                  </a:lnTo>
                  <a:cubicBezTo>
                    <a:pt x="1114" y="12946"/>
                    <a:pt x="1000" y="12346"/>
                    <a:pt x="942" y="11741"/>
                  </a:cubicBezTo>
                </a:path>
              </a:pathLst>
            </a:custGeom>
            <a:solidFill>
              <a:srgbClr val="FFC000"/>
            </a:solidFill>
            <a:ln w="12700">
              <a:solidFill>
                <a:srgbClr val="FFC000"/>
              </a:solidFill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 171">
              <a:extLst>
                <a:ext uri="{FF2B5EF4-FFF2-40B4-BE49-F238E27FC236}">
                  <a16:creationId xmlns:a16="http://schemas.microsoft.com/office/drawing/2014/main" id="{479DCFAB-4BC4-FFDF-75F8-83713105AD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8572" y="4704978"/>
              <a:ext cx="488212" cy="418466"/>
            </a:xfrm>
            <a:custGeom>
              <a:avLst/>
              <a:gdLst>
                <a:gd name="T0" fmla="*/ 169 w 169"/>
                <a:gd name="T1" fmla="*/ 40 h 145"/>
                <a:gd name="T2" fmla="*/ 169 w 169"/>
                <a:gd name="T3" fmla="*/ 76 h 145"/>
                <a:gd name="T4" fmla="*/ 0 w 169"/>
                <a:gd name="T5" fmla="*/ 76 h 145"/>
                <a:gd name="T6" fmla="*/ 0 w 169"/>
                <a:gd name="T7" fmla="*/ 40 h 145"/>
                <a:gd name="T8" fmla="*/ 4 w 169"/>
                <a:gd name="T9" fmla="*/ 29 h 145"/>
                <a:gd name="T10" fmla="*/ 15 w 169"/>
                <a:gd name="T11" fmla="*/ 24 h 145"/>
                <a:gd name="T12" fmla="*/ 48 w 169"/>
                <a:gd name="T13" fmla="*/ 24 h 145"/>
                <a:gd name="T14" fmla="*/ 48 w 169"/>
                <a:gd name="T15" fmla="*/ 9 h 145"/>
                <a:gd name="T16" fmla="*/ 51 w 169"/>
                <a:gd name="T17" fmla="*/ 3 h 145"/>
                <a:gd name="T18" fmla="*/ 57 w 169"/>
                <a:gd name="T19" fmla="*/ 0 h 145"/>
                <a:gd name="T20" fmla="*/ 112 w 169"/>
                <a:gd name="T21" fmla="*/ 0 h 145"/>
                <a:gd name="T22" fmla="*/ 118 w 169"/>
                <a:gd name="T23" fmla="*/ 3 h 145"/>
                <a:gd name="T24" fmla="*/ 121 w 169"/>
                <a:gd name="T25" fmla="*/ 9 h 145"/>
                <a:gd name="T26" fmla="*/ 121 w 169"/>
                <a:gd name="T27" fmla="*/ 24 h 145"/>
                <a:gd name="T28" fmla="*/ 154 w 169"/>
                <a:gd name="T29" fmla="*/ 24 h 145"/>
                <a:gd name="T30" fmla="*/ 165 w 169"/>
                <a:gd name="T31" fmla="*/ 29 h 145"/>
                <a:gd name="T32" fmla="*/ 169 w 169"/>
                <a:gd name="T33" fmla="*/ 40 h 145"/>
                <a:gd name="T34" fmla="*/ 169 w 169"/>
                <a:gd name="T35" fmla="*/ 85 h 145"/>
                <a:gd name="T36" fmla="*/ 169 w 169"/>
                <a:gd name="T37" fmla="*/ 130 h 145"/>
                <a:gd name="T38" fmla="*/ 165 w 169"/>
                <a:gd name="T39" fmla="*/ 141 h 145"/>
                <a:gd name="T40" fmla="*/ 154 w 169"/>
                <a:gd name="T41" fmla="*/ 145 h 145"/>
                <a:gd name="T42" fmla="*/ 15 w 169"/>
                <a:gd name="T43" fmla="*/ 145 h 145"/>
                <a:gd name="T44" fmla="*/ 4 w 169"/>
                <a:gd name="T45" fmla="*/ 141 h 145"/>
                <a:gd name="T46" fmla="*/ 0 w 169"/>
                <a:gd name="T47" fmla="*/ 130 h 145"/>
                <a:gd name="T48" fmla="*/ 0 w 169"/>
                <a:gd name="T49" fmla="*/ 85 h 145"/>
                <a:gd name="T50" fmla="*/ 63 w 169"/>
                <a:gd name="T51" fmla="*/ 85 h 145"/>
                <a:gd name="T52" fmla="*/ 63 w 169"/>
                <a:gd name="T53" fmla="*/ 100 h 145"/>
                <a:gd name="T54" fmla="*/ 65 w 169"/>
                <a:gd name="T55" fmla="*/ 104 h 145"/>
                <a:gd name="T56" fmla="*/ 69 w 169"/>
                <a:gd name="T57" fmla="*/ 106 h 145"/>
                <a:gd name="T58" fmla="*/ 100 w 169"/>
                <a:gd name="T59" fmla="*/ 106 h 145"/>
                <a:gd name="T60" fmla="*/ 104 w 169"/>
                <a:gd name="T61" fmla="*/ 104 h 145"/>
                <a:gd name="T62" fmla="*/ 106 w 169"/>
                <a:gd name="T63" fmla="*/ 100 h 145"/>
                <a:gd name="T64" fmla="*/ 106 w 169"/>
                <a:gd name="T65" fmla="*/ 85 h 145"/>
                <a:gd name="T66" fmla="*/ 169 w 169"/>
                <a:gd name="T67" fmla="*/ 85 h 145"/>
                <a:gd name="T68" fmla="*/ 60 w 169"/>
                <a:gd name="T69" fmla="*/ 24 h 145"/>
                <a:gd name="T70" fmla="*/ 109 w 169"/>
                <a:gd name="T71" fmla="*/ 24 h 145"/>
                <a:gd name="T72" fmla="*/ 109 w 169"/>
                <a:gd name="T73" fmla="*/ 12 h 145"/>
                <a:gd name="T74" fmla="*/ 60 w 169"/>
                <a:gd name="T75" fmla="*/ 12 h 145"/>
                <a:gd name="T76" fmla="*/ 60 w 169"/>
                <a:gd name="T77" fmla="*/ 24 h 145"/>
                <a:gd name="T78" fmla="*/ 97 w 169"/>
                <a:gd name="T79" fmla="*/ 85 h 145"/>
                <a:gd name="T80" fmla="*/ 97 w 169"/>
                <a:gd name="T81" fmla="*/ 97 h 145"/>
                <a:gd name="T82" fmla="*/ 72 w 169"/>
                <a:gd name="T83" fmla="*/ 97 h 145"/>
                <a:gd name="T84" fmla="*/ 72 w 169"/>
                <a:gd name="T85" fmla="*/ 85 h 145"/>
                <a:gd name="T86" fmla="*/ 97 w 169"/>
                <a:gd name="T87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5">
                  <a:moveTo>
                    <a:pt x="169" y="40"/>
                  </a:moveTo>
                  <a:cubicBezTo>
                    <a:pt x="169" y="76"/>
                    <a:pt x="169" y="76"/>
                    <a:pt x="169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5"/>
                    <a:pt x="1" y="32"/>
                    <a:pt x="4" y="29"/>
                  </a:cubicBezTo>
                  <a:cubicBezTo>
                    <a:pt x="7" y="26"/>
                    <a:pt x="11" y="24"/>
                    <a:pt x="15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7"/>
                    <a:pt x="49" y="5"/>
                    <a:pt x="51" y="3"/>
                  </a:cubicBezTo>
                  <a:cubicBezTo>
                    <a:pt x="53" y="1"/>
                    <a:pt x="55" y="0"/>
                    <a:pt x="57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4" y="0"/>
                    <a:pt x="116" y="1"/>
                    <a:pt x="118" y="3"/>
                  </a:cubicBezTo>
                  <a:cubicBezTo>
                    <a:pt x="120" y="5"/>
                    <a:pt x="121" y="7"/>
                    <a:pt x="121" y="9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8" y="24"/>
                    <a:pt x="162" y="26"/>
                    <a:pt x="165" y="29"/>
                  </a:cubicBezTo>
                  <a:cubicBezTo>
                    <a:pt x="168" y="32"/>
                    <a:pt x="169" y="35"/>
                    <a:pt x="169" y="40"/>
                  </a:cubicBezTo>
                  <a:close/>
                  <a:moveTo>
                    <a:pt x="169" y="85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4"/>
                    <a:pt x="168" y="138"/>
                    <a:pt x="165" y="141"/>
                  </a:cubicBezTo>
                  <a:cubicBezTo>
                    <a:pt x="162" y="144"/>
                    <a:pt x="158" y="145"/>
                    <a:pt x="154" y="145"/>
                  </a:cubicBezTo>
                  <a:cubicBezTo>
                    <a:pt x="15" y="145"/>
                    <a:pt x="15" y="145"/>
                    <a:pt x="15" y="145"/>
                  </a:cubicBezTo>
                  <a:cubicBezTo>
                    <a:pt x="11" y="145"/>
                    <a:pt x="7" y="144"/>
                    <a:pt x="4" y="141"/>
                  </a:cubicBezTo>
                  <a:cubicBezTo>
                    <a:pt x="1" y="138"/>
                    <a:pt x="0" y="134"/>
                    <a:pt x="0" y="13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2"/>
                    <a:pt x="64" y="103"/>
                    <a:pt x="65" y="104"/>
                  </a:cubicBezTo>
                  <a:cubicBezTo>
                    <a:pt x="66" y="106"/>
                    <a:pt x="68" y="106"/>
                    <a:pt x="6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1" y="106"/>
                    <a:pt x="103" y="106"/>
                    <a:pt x="104" y="104"/>
                  </a:cubicBezTo>
                  <a:cubicBezTo>
                    <a:pt x="105" y="103"/>
                    <a:pt x="106" y="102"/>
                    <a:pt x="106" y="100"/>
                  </a:cubicBezTo>
                  <a:cubicBezTo>
                    <a:pt x="106" y="85"/>
                    <a:pt x="106" y="85"/>
                    <a:pt x="106" y="85"/>
                  </a:cubicBezTo>
                  <a:lnTo>
                    <a:pt x="169" y="85"/>
                  </a:lnTo>
                  <a:close/>
                  <a:moveTo>
                    <a:pt x="60" y="24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60" y="12"/>
                    <a:pt x="60" y="12"/>
                    <a:pt x="60" y="12"/>
                  </a:cubicBezTo>
                  <a:lnTo>
                    <a:pt x="60" y="24"/>
                  </a:lnTo>
                  <a:close/>
                  <a:moveTo>
                    <a:pt x="97" y="85"/>
                  </a:moveTo>
                  <a:cubicBezTo>
                    <a:pt x="97" y="97"/>
                    <a:pt x="97" y="97"/>
                    <a:pt x="97" y="97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85"/>
                    <a:pt x="72" y="85"/>
                    <a:pt x="72" y="85"/>
                  </a:cubicBezTo>
                  <a:lnTo>
                    <a:pt x="97" y="85"/>
                  </a:lnTo>
                  <a:close/>
                </a:path>
              </a:pathLst>
            </a:cu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TextBox 23">
              <a:extLst>
                <a:ext uri="{FF2B5EF4-FFF2-40B4-BE49-F238E27FC236}">
                  <a16:creationId xmlns:a16="http://schemas.microsoft.com/office/drawing/2014/main" id="{F436C913-2B33-25AF-7D3F-A1F476D92748}"/>
                </a:ext>
              </a:extLst>
            </p:cNvPr>
            <p:cNvSpPr txBox="1"/>
            <p:nvPr/>
          </p:nvSpPr>
          <p:spPr>
            <a:xfrm>
              <a:off x="1761660" y="4754538"/>
              <a:ext cx="1415772" cy="385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FFC00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Rectangle 25">
              <a:extLst>
                <a:ext uri="{FF2B5EF4-FFF2-40B4-BE49-F238E27FC236}">
                  <a16:creationId xmlns:a16="http://schemas.microsoft.com/office/drawing/2014/main" id="{006EF68D-24A1-9852-559B-B9F93AC34DC5}"/>
                </a:ext>
              </a:extLst>
            </p:cNvPr>
            <p:cNvSpPr/>
            <p:nvPr/>
          </p:nvSpPr>
          <p:spPr>
            <a:xfrm>
              <a:off x="1122085" y="5240359"/>
              <a:ext cx="3328067" cy="4778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29">
              <a:extLst>
                <a:ext uri="{FF2B5EF4-FFF2-40B4-BE49-F238E27FC236}">
                  <a16:creationId xmlns:a16="http://schemas.microsoft.com/office/drawing/2014/main" id="{07A65898-DEFE-643F-AA86-A2E1E61534D8}"/>
                </a:ext>
              </a:extLst>
            </p:cNvPr>
            <p:cNvSpPr txBox="1"/>
            <p:nvPr/>
          </p:nvSpPr>
          <p:spPr>
            <a:xfrm>
              <a:off x="5318686" y="4774848"/>
              <a:ext cx="1415772" cy="385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FFC00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BFCF4B5-17D0-B92F-8BDD-BF55B777AAFF}"/>
                </a:ext>
              </a:extLst>
            </p:cNvPr>
            <p:cNvSpPr/>
            <p:nvPr/>
          </p:nvSpPr>
          <p:spPr>
            <a:xfrm>
              <a:off x="4679111" y="5260669"/>
              <a:ext cx="3328067" cy="4778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73">
              <a:extLst>
                <a:ext uri="{FF2B5EF4-FFF2-40B4-BE49-F238E27FC236}">
                  <a16:creationId xmlns:a16="http://schemas.microsoft.com/office/drawing/2014/main" id="{DC18CAA7-C221-814B-47C0-3033F1A387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5598" y="4671259"/>
              <a:ext cx="448091" cy="418466"/>
            </a:xfrm>
            <a:custGeom>
              <a:avLst/>
              <a:gdLst>
                <a:gd name="T0" fmla="*/ 31 w 182"/>
                <a:gd name="T1" fmla="*/ 97 h 170"/>
                <a:gd name="T2" fmla="*/ 5 w 182"/>
                <a:gd name="T3" fmla="*/ 93 h 170"/>
                <a:gd name="T4" fmla="*/ 12 w 182"/>
                <a:gd name="T5" fmla="*/ 49 h 170"/>
                <a:gd name="T6" fmla="*/ 25 w 182"/>
                <a:gd name="T7" fmla="*/ 55 h 170"/>
                <a:gd name="T8" fmla="*/ 49 w 182"/>
                <a:gd name="T9" fmla="*/ 54 h 170"/>
                <a:gd name="T10" fmla="*/ 56 w 182"/>
                <a:gd name="T11" fmla="*/ 85 h 170"/>
                <a:gd name="T12" fmla="*/ 61 w 182"/>
                <a:gd name="T13" fmla="*/ 24 h 170"/>
                <a:gd name="T14" fmla="*/ 36 w 182"/>
                <a:gd name="T15" fmla="*/ 49 h 170"/>
                <a:gd name="T16" fmla="*/ 12 w 182"/>
                <a:gd name="T17" fmla="*/ 24 h 170"/>
                <a:gd name="T18" fmla="*/ 36 w 182"/>
                <a:gd name="T19" fmla="*/ 0 h 170"/>
                <a:gd name="T20" fmla="*/ 157 w 182"/>
                <a:gd name="T21" fmla="*/ 145 h 170"/>
                <a:gd name="T22" fmla="*/ 132 w 182"/>
                <a:gd name="T23" fmla="*/ 170 h 170"/>
                <a:gd name="T24" fmla="*/ 31 w 182"/>
                <a:gd name="T25" fmla="*/ 163 h 170"/>
                <a:gd name="T26" fmla="*/ 25 w 182"/>
                <a:gd name="T27" fmla="*/ 135 h 170"/>
                <a:gd name="T28" fmla="*/ 28 w 182"/>
                <a:gd name="T29" fmla="*/ 115 h 170"/>
                <a:gd name="T30" fmla="*/ 38 w 182"/>
                <a:gd name="T31" fmla="*/ 98 h 170"/>
                <a:gd name="T32" fmla="*/ 57 w 182"/>
                <a:gd name="T33" fmla="*/ 91 h 170"/>
                <a:gd name="T34" fmla="*/ 68 w 182"/>
                <a:gd name="T35" fmla="*/ 98 h 170"/>
                <a:gd name="T36" fmla="*/ 91 w 182"/>
                <a:gd name="T37" fmla="*/ 104 h 170"/>
                <a:gd name="T38" fmla="*/ 114 w 182"/>
                <a:gd name="T39" fmla="*/ 98 h 170"/>
                <a:gd name="T40" fmla="*/ 125 w 182"/>
                <a:gd name="T41" fmla="*/ 91 h 170"/>
                <a:gd name="T42" fmla="*/ 143 w 182"/>
                <a:gd name="T43" fmla="*/ 98 h 170"/>
                <a:gd name="T44" fmla="*/ 153 w 182"/>
                <a:gd name="T45" fmla="*/ 115 h 170"/>
                <a:gd name="T46" fmla="*/ 157 w 182"/>
                <a:gd name="T47" fmla="*/ 135 h 170"/>
                <a:gd name="T48" fmla="*/ 116 w 182"/>
                <a:gd name="T49" fmla="*/ 35 h 170"/>
                <a:gd name="T50" fmla="*/ 116 w 182"/>
                <a:gd name="T51" fmla="*/ 86 h 170"/>
                <a:gd name="T52" fmla="*/ 65 w 182"/>
                <a:gd name="T53" fmla="*/ 86 h 170"/>
                <a:gd name="T54" fmla="*/ 65 w 182"/>
                <a:gd name="T55" fmla="*/ 35 h 170"/>
                <a:gd name="T56" fmla="*/ 116 w 182"/>
                <a:gd name="T57" fmla="*/ 35 h 170"/>
                <a:gd name="T58" fmla="*/ 169 w 182"/>
                <a:gd name="T59" fmla="*/ 24 h 170"/>
                <a:gd name="T60" fmla="*/ 145 w 182"/>
                <a:gd name="T61" fmla="*/ 49 h 170"/>
                <a:gd name="T62" fmla="*/ 121 w 182"/>
                <a:gd name="T63" fmla="*/ 24 h 170"/>
                <a:gd name="T64" fmla="*/ 145 w 182"/>
                <a:gd name="T65" fmla="*/ 0 h 170"/>
                <a:gd name="T66" fmla="*/ 182 w 182"/>
                <a:gd name="T67" fmla="*/ 82 h 170"/>
                <a:gd name="T68" fmla="*/ 163 w 182"/>
                <a:gd name="T69" fmla="*/ 97 h 170"/>
                <a:gd name="T70" fmla="*/ 125 w 182"/>
                <a:gd name="T71" fmla="*/ 85 h 170"/>
                <a:gd name="T72" fmla="*/ 133 w 182"/>
                <a:gd name="T73" fmla="*/ 54 h 170"/>
                <a:gd name="T74" fmla="*/ 156 w 182"/>
                <a:gd name="T75" fmla="*/ 55 h 170"/>
                <a:gd name="T76" fmla="*/ 170 w 182"/>
                <a:gd name="T77" fmla="*/ 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2" h="170">
                  <a:moveTo>
                    <a:pt x="56" y="85"/>
                  </a:moveTo>
                  <a:cubicBezTo>
                    <a:pt x="46" y="85"/>
                    <a:pt x="37" y="89"/>
                    <a:pt x="31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3" y="97"/>
                    <a:pt x="9" y="96"/>
                    <a:pt x="5" y="93"/>
                  </a:cubicBezTo>
                  <a:cubicBezTo>
                    <a:pt x="2" y="91"/>
                    <a:pt x="0" y="87"/>
                    <a:pt x="0" y="82"/>
                  </a:cubicBezTo>
                  <a:cubicBezTo>
                    <a:pt x="0" y="60"/>
                    <a:pt x="4" y="49"/>
                    <a:pt x="12" y="49"/>
                  </a:cubicBezTo>
                  <a:cubicBezTo>
                    <a:pt x="12" y="49"/>
                    <a:pt x="13" y="49"/>
                    <a:pt x="16" y="51"/>
                  </a:cubicBezTo>
                  <a:cubicBezTo>
                    <a:pt x="18" y="52"/>
                    <a:pt x="21" y="53"/>
                    <a:pt x="25" y="55"/>
                  </a:cubicBezTo>
                  <a:cubicBezTo>
                    <a:pt x="29" y="56"/>
                    <a:pt x="33" y="57"/>
                    <a:pt x="36" y="57"/>
                  </a:cubicBezTo>
                  <a:cubicBezTo>
                    <a:pt x="41" y="57"/>
                    <a:pt x="45" y="56"/>
                    <a:pt x="49" y="54"/>
                  </a:cubicBezTo>
                  <a:cubicBezTo>
                    <a:pt x="49" y="57"/>
                    <a:pt x="48" y="59"/>
                    <a:pt x="48" y="61"/>
                  </a:cubicBezTo>
                  <a:cubicBezTo>
                    <a:pt x="48" y="69"/>
                    <a:pt x="51" y="78"/>
                    <a:pt x="56" y="85"/>
                  </a:cubicBezTo>
                  <a:close/>
                  <a:moveTo>
                    <a:pt x="53" y="7"/>
                  </a:moveTo>
                  <a:cubicBezTo>
                    <a:pt x="58" y="12"/>
                    <a:pt x="61" y="18"/>
                    <a:pt x="61" y="24"/>
                  </a:cubicBezTo>
                  <a:cubicBezTo>
                    <a:pt x="61" y="31"/>
                    <a:pt x="58" y="37"/>
                    <a:pt x="53" y="42"/>
                  </a:cubicBezTo>
                  <a:cubicBezTo>
                    <a:pt x="49" y="46"/>
                    <a:pt x="43" y="49"/>
                    <a:pt x="36" y="49"/>
                  </a:cubicBezTo>
                  <a:cubicBezTo>
                    <a:pt x="30" y="49"/>
                    <a:pt x="24" y="46"/>
                    <a:pt x="19" y="42"/>
                  </a:cubicBezTo>
                  <a:cubicBezTo>
                    <a:pt x="14" y="37"/>
                    <a:pt x="12" y="31"/>
                    <a:pt x="12" y="24"/>
                  </a:cubicBezTo>
                  <a:cubicBezTo>
                    <a:pt x="12" y="18"/>
                    <a:pt x="14" y="12"/>
                    <a:pt x="19" y="7"/>
                  </a:cubicBezTo>
                  <a:cubicBezTo>
                    <a:pt x="24" y="3"/>
                    <a:pt x="30" y="0"/>
                    <a:pt x="36" y="0"/>
                  </a:cubicBezTo>
                  <a:cubicBezTo>
                    <a:pt x="43" y="0"/>
                    <a:pt x="49" y="3"/>
                    <a:pt x="53" y="7"/>
                  </a:cubicBezTo>
                  <a:close/>
                  <a:moveTo>
                    <a:pt x="157" y="145"/>
                  </a:moveTo>
                  <a:cubicBezTo>
                    <a:pt x="157" y="153"/>
                    <a:pt x="155" y="159"/>
                    <a:pt x="150" y="163"/>
                  </a:cubicBezTo>
                  <a:cubicBezTo>
                    <a:pt x="146" y="167"/>
                    <a:pt x="140" y="170"/>
                    <a:pt x="132" y="170"/>
                  </a:cubicBezTo>
                  <a:cubicBezTo>
                    <a:pt x="49" y="170"/>
                    <a:pt x="49" y="170"/>
                    <a:pt x="49" y="170"/>
                  </a:cubicBezTo>
                  <a:cubicBezTo>
                    <a:pt x="42" y="170"/>
                    <a:pt x="36" y="167"/>
                    <a:pt x="31" y="163"/>
                  </a:cubicBezTo>
                  <a:cubicBezTo>
                    <a:pt x="26" y="159"/>
                    <a:pt x="24" y="153"/>
                    <a:pt x="24" y="145"/>
                  </a:cubicBezTo>
                  <a:cubicBezTo>
                    <a:pt x="24" y="142"/>
                    <a:pt x="24" y="139"/>
                    <a:pt x="25" y="135"/>
                  </a:cubicBezTo>
                  <a:cubicBezTo>
                    <a:pt x="25" y="132"/>
                    <a:pt x="25" y="129"/>
                    <a:pt x="26" y="125"/>
                  </a:cubicBezTo>
                  <a:cubicBezTo>
                    <a:pt x="27" y="121"/>
                    <a:pt x="27" y="118"/>
                    <a:pt x="28" y="115"/>
                  </a:cubicBezTo>
                  <a:cubicBezTo>
                    <a:pt x="29" y="112"/>
                    <a:pt x="31" y="109"/>
                    <a:pt x="32" y="106"/>
                  </a:cubicBezTo>
                  <a:cubicBezTo>
                    <a:pt x="34" y="103"/>
                    <a:pt x="36" y="100"/>
                    <a:pt x="38" y="98"/>
                  </a:cubicBezTo>
                  <a:cubicBezTo>
                    <a:pt x="40" y="96"/>
                    <a:pt x="43" y="94"/>
                    <a:pt x="46" y="93"/>
                  </a:cubicBezTo>
                  <a:cubicBezTo>
                    <a:pt x="50" y="92"/>
                    <a:pt x="53" y="91"/>
                    <a:pt x="57" y="91"/>
                  </a:cubicBezTo>
                  <a:cubicBezTo>
                    <a:pt x="58" y="91"/>
                    <a:pt x="59" y="92"/>
                    <a:pt x="61" y="93"/>
                  </a:cubicBezTo>
                  <a:cubicBezTo>
                    <a:pt x="63" y="94"/>
                    <a:pt x="65" y="96"/>
                    <a:pt x="68" y="98"/>
                  </a:cubicBezTo>
                  <a:cubicBezTo>
                    <a:pt x="70" y="99"/>
                    <a:pt x="74" y="101"/>
                    <a:pt x="78" y="102"/>
                  </a:cubicBezTo>
                  <a:cubicBezTo>
                    <a:pt x="82" y="103"/>
                    <a:pt x="86" y="104"/>
                    <a:pt x="91" y="104"/>
                  </a:cubicBezTo>
                  <a:cubicBezTo>
                    <a:pt x="95" y="104"/>
                    <a:pt x="99" y="103"/>
                    <a:pt x="104" y="102"/>
                  </a:cubicBezTo>
                  <a:cubicBezTo>
                    <a:pt x="108" y="101"/>
                    <a:pt x="111" y="99"/>
                    <a:pt x="114" y="98"/>
                  </a:cubicBezTo>
                  <a:cubicBezTo>
                    <a:pt x="116" y="96"/>
                    <a:pt x="118" y="94"/>
                    <a:pt x="121" y="93"/>
                  </a:cubicBezTo>
                  <a:cubicBezTo>
                    <a:pt x="123" y="92"/>
                    <a:pt x="124" y="91"/>
                    <a:pt x="125" y="91"/>
                  </a:cubicBezTo>
                  <a:cubicBezTo>
                    <a:pt x="128" y="91"/>
                    <a:pt x="132" y="92"/>
                    <a:pt x="135" y="93"/>
                  </a:cubicBezTo>
                  <a:cubicBezTo>
                    <a:pt x="138" y="94"/>
                    <a:pt x="141" y="96"/>
                    <a:pt x="143" y="98"/>
                  </a:cubicBezTo>
                  <a:cubicBezTo>
                    <a:pt x="145" y="100"/>
                    <a:pt x="147" y="103"/>
                    <a:pt x="149" y="106"/>
                  </a:cubicBezTo>
                  <a:cubicBezTo>
                    <a:pt x="151" y="109"/>
                    <a:pt x="152" y="112"/>
                    <a:pt x="153" y="115"/>
                  </a:cubicBezTo>
                  <a:cubicBezTo>
                    <a:pt x="154" y="118"/>
                    <a:pt x="155" y="121"/>
                    <a:pt x="156" y="125"/>
                  </a:cubicBezTo>
                  <a:cubicBezTo>
                    <a:pt x="156" y="129"/>
                    <a:pt x="157" y="132"/>
                    <a:pt x="157" y="135"/>
                  </a:cubicBezTo>
                  <a:cubicBezTo>
                    <a:pt x="157" y="139"/>
                    <a:pt x="157" y="142"/>
                    <a:pt x="157" y="145"/>
                  </a:cubicBezTo>
                  <a:close/>
                  <a:moveTo>
                    <a:pt x="116" y="35"/>
                  </a:moveTo>
                  <a:cubicBezTo>
                    <a:pt x="124" y="42"/>
                    <a:pt x="127" y="51"/>
                    <a:pt x="127" y="61"/>
                  </a:cubicBezTo>
                  <a:cubicBezTo>
                    <a:pt x="127" y="71"/>
                    <a:pt x="124" y="79"/>
                    <a:pt x="116" y="86"/>
                  </a:cubicBezTo>
                  <a:cubicBezTo>
                    <a:pt x="109" y="93"/>
                    <a:pt x="101" y="97"/>
                    <a:pt x="91" y="97"/>
                  </a:cubicBezTo>
                  <a:cubicBezTo>
                    <a:pt x="81" y="97"/>
                    <a:pt x="72" y="93"/>
                    <a:pt x="65" y="86"/>
                  </a:cubicBezTo>
                  <a:cubicBezTo>
                    <a:pt x="58" y="79"/>
                    <a:pt x="54" y="71"/>
                    <a:pt x="54" y="61"/>
                  </a:cubicBezTo>
                  <a:cubicBezTo>
                    <a:pt x="54" y="51"/>
                    <a:pt x="58" y="42"/>
                    <a:pt x="65" y="35"/>
                  </a:cubicBezTo>
                  <a:cubicBezTo>
                    <a:pt x="72" y="28"/>
                    <a:pt x="81" y="24"/>
                    <a:pt x="91" y="24"/>
                  </a:cubicBezTo>
                  <a:cubicBezTo>
                    <a:pt x="101" y="24"/>
                    <a:pt x="109" y="28"/>
                    <a:pt x="116" y="35"/>
                  </a:cubicBezTo>
                  <a:close/>
                  <a:moveTo>
                    <a:pt x="162" y="7"/>
                  </a:moveTo>
                  <a:cubicBezTo>
                    <a:pt x="167" y="12"/>
                    <a:pt x="169" y="18"/>
                    <a:pt x="169" y="24"/>
                  </a:cubicBezTo>
                  <a:cubicBezTo>
                    <a:pt x="169" y="31"/>
                    <a:pt x="167" y="37"/>
                    <a:pt x="162" y="42"/>
                  </a:cubicBezTo>
                  <a:cubicBezTo>
                    <a:pt x="158" y="46"/>
                    <a:pt x="152" y="49"/>
                    <a:pt x="145" y="49"/>
                  </a:cubicBezTo>
                  <a:cubicBezTo>
                    <a:pt x="139" y="49"/>
                    <a:pt x="133" y="46"/>
                    <a:pt x="128" y="42"/>
                  </a:cubicBezTo>
                  <a:cubicBezTo>
                    <a:pt x="123" y="37"/>
                    <a:pt x="121" y="31"/>
                    <a:pt x="121" y="24"/>
                  </a:cubicBezTo>
                  <a:cubicBezTo>
                    <a:pt x="121" y="18"/>
                    <a:pt x="123" y="12"/>
                    <a:pt x="128" y="7"/>
                  </a:cubicBezTo>
                  <a:cubicBezTo>
                    <a:pt x="133" y="3"/>
                    <a:pt x="139" y="0"/>
                    <a:pt x="145" y="0"/>
                  </a:cubicBezTo>
                  <a:cubicBezTo>
                    <a:pt x="152" y="0"/>
                    <a:pt x="158" y="3"/>
                    <a:pt x="162" y="7"/>
                  </a:cubicBezTo>
                  <a:close/>
                  <a:moveTo>
                    <a:pt x="182" y="82"/>
                  </a:moveTo>
                  <a:cubicBezTo>
                    <a:pt x="182" y="87"/>
                    <a:pt x="180" y="91"/>
                    <a:pt x="176" y="93"/>
                  </a:cubicBezTo>
                  <a:cubicBezTo>
                    <a:pt x="173" y="96"/>
                    <a:pt x="168" y="97"/>
                    <a:pt x="163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44" y="89"/>
                    <a:pt x="136" y="85"/>
                    <a:pt x="125" y="85"/>
                  </a:cubicBezTo>
                  <a:cubicBezTo>
                    <a:pt x="131" y="78"/>
                    <a:pt x="133" y="69"/>
                    <a:pt x="133" y="61"/>
                  </a:cubicBezTo>
                  <a:cubicBezTo>
                    <a:pt x="133" y="59"/>
                    <a:pt x="133" y="57"/>
                    <a:pt x="133" y="54"/>
                  </a:cubicBezTo>
                  <a:cubicBezTo>
                    <a:pt x="137" y="56"/>
                    <a:pt x="141" y="57"/>
                    <a:pt x="145" y="57"/>
                  </a:cubicBezTo>
                  <a:cubicBezTo>
                    <a:pt x="149" y="57"/>
                    <a:pt x="153" y="56"/>
                    <a:pt x="156" y="55"/>
                  </a:cubicBezTo>
                  <a:cubicBezTo>
                    <a:pt x="160" y="53"/>
                    <a:pt x="163" y="52"/>
                    <a:pt x="166" y="51"/>
                  </a:cubicBezTo>
                  <a:cubicBezTo>
                    <a:pt x="168" y="49"/>
                    <a:pt x="169" y="49"/>
                    <a:pt x="170" y="49"/>
                  </a:cubicBezTo>
                  <a:cubicBezTo>
                    <a:pt x="178" y="49"/>
                    <a:pt x="182" y="60"/>
                    <a:pt x="182" y="82"/>
                  </a:cubicBezTo>
                  <a:close/>
                </a:path>
              </a:pathLst>
            </a:cu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1215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90CFF558-BDD1-F8B2-8CE3-C454B89736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79000">
                <a:srgbClr val="000000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999F387-2022-F910-928B-F3E887B89016}"/>
              </a:ext>
            </a:extLst>
          </p:cNvPr>
          <p:cNvGrpSpPr/>
          <p:nvPr/>
        </p:nvGrpSpPr>
        <p:grpSpPr>
          <a:xfrm>
            <a:off x="7719686" y="2588718"/>
            <a:ext cx="4472314" cy="1876930"/>
            <a:chOff x="7719686" y="2588718"/>
            <a:chExt cx="4472314" cy="187693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7A564F9-0E2B-C4BC-0D89-F5533DC607B7}"/>
                </a:ext>
              </a:extLst>
            </p:cNvPr>
            <p:cNvSpPr/>
            <p:nvPr/>
          </p:nvSpPr>
          <p:spPr>
            <a:xfrm>
              <a:off x="7719686" y="3232656"/>
              <a:ext cx="4472314" cy="392687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C4E4BC7-4322-4FFC-C9EE-41DF9420851B}"/>
                </a:ext>
              </a:extLst>
            </p:cNvPr>
            <p:cNvSpPr txBox="1"/>
            <p:nvPr/>
          </p:nvSpPr>
          <p:spPr>
            <a:xfrm>
              <a:off x="7975673" y="2592279"/>
              <a:ext cx="4169731" cy="14465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03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520A38A-9DB4-B22D-67C9-F4472EF79D07}"/>
                </a:ext>
              </a:extLst>
            </p:cNvPr>
            <p:cNvSpPr txBox="1"/>
            <p:nvPr/>
          </p:nvSpPr>
          <p:spPr>
            <a:xfrm>
              <a:off x="7927475" y="2588718"/>
              <a:ext cx="4169731" cy="14465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03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EF621CE-F8D9-AD1E-E17D-BEF3D8D6E3AA}"/>
                </a:ext>
              </a:extLst>
            </p:cNvPr>
            <p:cNvSpPr txBox="1"/>
            <p:nvPr/>
          </p:nvSpPr>
          <p:spPr bwMode="auto">
            <a:xfrm>
              <a:off x="8050843" y="3811557"/>
              <a:ext cx="3810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85CD537-24CF-6489-20C2-E100FF944E00}"/>
                </a:ext>
              </a:extLst>
            </p:cNvPr>
            <p:cNvSpPr txBox="1"/>
            <p:nvPr/>
          </p:nvSpPr>
          <p:spPr bwMode="auto">
            <a:xfrm>
              <a:off x="8050843" y="4234816"/>
              <a:ext cx="381000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23840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4DF40E10-7E77-9CEF-C4D6-91343FCAD656}"/>
              </a:ext>
            </a:extLst>
          </p:cNvPr>
          <p:cNvSpPr/>
          <p:nvPr/>
        </p:nvSpPr>
        <p:spPr>
          <a:xfrm flipH="1">
            <a:off x="510615" y="3426602"/>
            <a:ext cx="12102284" cy="741679"/>
          </a:xfrm>
          <a:prstGeom prst="parallelogram">
            <a:avLst>
              <a:gd name="adj" fmla="val 53071"/>
            </a:avLst>
          </a:prstGeom>
          <a:gradFill>
            <a:gsLst>
              <a:gs pos="0">
                <a:srgbClr val="FFD54F"/>
              </a:gs>
              <a:gs pos="85000">
                <a:srgbClr val="FFD54F">
                  <a:alpha val="0"/>
                </a:srgbClr>
              </a:gs>
            </a:gsLst>
            <a:lin ang="10800000" scaled="0"/>
          </a:gradFill>
          <a:ln w="25400">
            <a:gradFill>
              <a:gsLst>
                <a:gs pos="4494">
                  <a:srgbClr val="FFF4D1"/>
                </a:gs>
                <a:gs pos="20000">
                  <a:srgbClr val="FFD54F"/>
                </a:gs>
                <a:gs pos="90000">
                  <a:srgbClr val="FFD54F">
                    <a:alpha val="0"/>
                  </a:srgb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8BD33D0-0990-2FB5-A2C2-0DBB71B1CBFB}"/>
              </a:ext>
            </a:extLst>
          </p:cNvPr>
          <p:cNvSpPr/>
          <p:nvPr/>
        </p:nvSpPr>
        <p:spPr>
          <a:xfrm>
            <a:off x="-1425083" y="4639733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2987401" cy="927046"/>
            <a:chOff x="-1956267" y="-4607470"/>
            <a:chExt cx="8460720" cy="3213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67" y="-3030114"/>
              <a:ext cx="7446377" cy="598866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1" y="-4594591"/>
              <a:ext cx="7446377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03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27" y="-4607470"/>
              <a:ext cx="8380480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03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sp>
        <p:nvSpPr>
          <p:cNvPr id="18" name="Rectangle 39">
            <a:extLst>
              <a:ext uri="{FF2B5EF4-FFF2-40B4-BE49-F238E27FC236}">
                <a16:creationId xmlns:a16="http://schemas.microsoft.com/office/drawing/2014/main" id="{18AB224E-2458-DD75-41BB-3A366F757178}"/>
              </a:ext>
            </a:extLst>
          </p:cNvPr>
          <p:cNvSpPr/>
          <p:nvPr/>
        </p:nvSpPr>
        <p:spPr>
          <a:xfrm>
            <a:off x="448264" y="2467271"/>
            <a:ext cx="11403077" cy="7012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677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字以内。此处添加详细文本描述，建议与标题相关并符合整体语言风格，语言描述尽量简洁生动。尽量将每页幻灯片的字数控制在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字以内。此处添加详细文本描述，建议与标题相关并符合整体语言风格，语言描述尽量简洁生动。尽量将每页幻灯片的字数控制在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B58424A-7B1F-41DA-4889-3CADA8FF21D4}"/>
              </a:ext>
            </a:extLst>
          </p:cNvPr>
          <p:cNvGrpSpPr/>
          <p:nvPr/>
        </p:nvGrpSpPr>
        <p:grpSpPr>
          <a:xfrm>
            <a:off x="374570" y="1647759"/>
            <a:ext cx="3223047" cy="727392"/>
            <a:chOff x="1310953" y="1857870"/>
            <a:chExt cx="3223047" cy="727392"/>
          </a:xfrm>
        </p:grpSpPr>
        <p:sp>
          <p:nvSpPr>
            <p:cNvPr id="20" name="TextBox 22">
              <a:extLst>
                <a:ext uri="{FF2B5EF4-FFF2-40B4-BE49-F238E27FC236}">
                  <a16:creationId xmlns:a16="http://schemas.microsoft.com/office/drawing/2014/main" id="{119F942E-9E51-E382-E59F-CCF65D0F0819}"/>
                </a:ext>
              </a:extLst>
            </p:cNvPr>
            <p:cNvSpPr txBox="1"/>
            <p:nvPr/>
          </p:nvSpPr>
          <p:spPr>
            <a:xfrm>
              <a:off x="1374065" y="1857870"/>
              <a:ext cx="315993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  <a:endPara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1" name="文本框 37">
              <a:extLst>
                <a:ext uri="{FF2B5EF4-FFF2-40B4-BE49-F238E27FC236}">
                  <a16:creationId xmlns:a16="http://schemas.microsoft.com/office/drawing/2014/main" id="{ECC1AB78-33F3-4146-8FE2-5832584701D8}"/>
                </a:ext>
              </a:extLst>
            </p:cNvPr>
            <p:cNvSpPr txBox="1"/>
            <p:nvPr/>
          </p:nvSpPr>
          <p:spPr>
            <a:xfrm>
              <a:off x="1310953" y="2277485"/>
              <a:ext cx="285699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Click here to add title text</a:t>
              </a:r>
            </a:p>
          </p:txBody>
        </p:sp>
      </p:grpSp>
      <p:pic>
        <p:nvPicPr>
          <p:cNvPr id="22" name="图片 21" descr="图片包含 桌子, 蛋糕, 片, 食物&#10;&#10;描述已自动生成">
            <a:extLst>
              <a:ext uri="{FF2B5EF4-FFF2-40B4-BE49-F238E27FC236}">
                <a16:creationId xmlns:a16="http://schemas.microsoft.com/office/drawing/2014/main" id="{6AC4C9F1-6CD3-A3C2-ACCA-5F25A04EB5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250" t="4709" b="19"/>
          <a:stretch/>
        </p:blipFill>
        <p:spPr>
          <a:xfrm>
            <a:off x="7941733" y="3325090"/>
            <a:ext cx="4233300" cy="3530532"/>
          </a:xfrm>
          <a:custGeom>
            <a:avLst/>
            <a:gdLst>
              <a:gd name="connsiteX0" fmla="*/ 2546215 w 8223115"/>
              <a:gd name="connsiteY0" fmla="*/ 5594350 h 6858000"/>
              <a:gd name="connsiteX1" fmla="*/ 2435090 w 8223115"/>
              <a:gd name="connsiteY1" fmla="*/ 5667375 h 6858000"/>
              <a:gd name="connsiteX2" fmla="*/ 2616065 w 8223115"/>
              <a:gd name="connsiteY2" fmla="*/ 6429375 h 6858000"/>
              <a:gd name="connsiteX3" fmla="*/ 2752590 w 8223115"/>
              <a:gd name="connsiteY3" fmla="*/ 6391275 h 6858000"/>
              <a:gd name="connsiteX4" fmla="*/ 1621232 w 8223115"/>
              <a:gd name="connsiteY4" fmla="*/ 5145617 h 6858000"/>
              <a:gd name="connsiteX5" fmla="*/ 1597948 w 8223115"/>
              <a:gd name="connsiteY5" fmla="*/ 5342467 h 6858000"/>
              <a:gd name="connsiteX6" fmla="*/ 1799032 w 8223115"/>
              <a:gd name="connsiteY6" fmla="*/ 5638800 h 6858000"/>
              <a:gd name="connsiteX7" fmla="*/ 2038215 w 8223115"/>
              <a:gd name="connsiteY7" fmla="*/ 5704417 h 6858000"/>
              <a:gd name="connsiteX8" fmla="*/ 6711815 w 8223115"/>
              <a:gd name="connsiteY8" fmla="*/ 5048250 h 6858000"/>
              <a:gd name="connsiteX9" fmla="*/ 6740390 w 8223115"/>
              <a:gd name="connsiteY9" fmla="*/ 5276850 h 6858000"/>
              <a:gd name="connsiteX10" fmla="*/ 7080115 w 8223115"/>
              <a:gd name="connsiteY10" fmla="*/ 5426075 h 6858000"/>
              <a:gd name="connsiteX11" fmla="*/ 7118215 w 8223115"/>
              <a:gd name="connsiteY11" fmla="*/ 5419725 h 6858000"/>
              <a:gd name="connsiteX12" fmla="*/ 7222990 w 8223115"/>
              <a:gd name="connsiteY12" fmla="*/ 5276850 h 6858000"/>
              <a:gd name="connsiteX13" fmla="*/ 6905490 w 8223115"/>
              <a:gd name="connsiteY13" fmla="*/ 5064125 h 6858000"/>
              <a:gd name="connsiteX14" fmla="*/ 6089515 w 8223115"/>
              <a:gd name="connsiteY14" fmla="*/ 4948767 h 6858000"/>
              <a:gd name="connsiteX15" fmla="*/ 5031182 w 8223115"/>
              <a:gd name="connsiteY15" fmla="*/ 5207000 h 6858000"/>
              <a:gd name="connsiteX16" fmla="*/ 5086215 w 8223115"/>
              <a:gd name="connsiteY16" fmla="*/ 5461000 h 6858000"/>
              <a:gd name="connsiteX17" fmla="*/ 5166648 w 8223115"/>
              <a:gd name="connsiteY17" fmla="*/ 5499100 h 6858000"/>
              <a:gd name="connsiteX18" fmla="*/ 5429115 w 8223115"/>
              <a:gd name="connsiteY18" fmla="*/ 5516033 h 6858000"/>
              <a:gd name="connsiteX19" fmla="*/ 5449063 w 8223115"/>
              <a:gd name="connsiteY19" fmla="*/ 5509621 h 6858000"/>
              <a:gd name="connsiteX20" fmla="*/ 5433348 w 8223115"/>
              <a:gd name="connsiteY20" fmla="*/ 5520267 h 6858000"/>
              <a:gd name="connsiteX21" fmla="*/ 5255548 w 8223115"/>
              <a:gd name="connsiteY21" fmla="*/ 6405033 h 6858000"/>
              <a:gd name="connsiteX22" fmla="*/ 5598448 w 8223115"/>
              <a:gd name="connsiteY22" fmla="*/ 6430433 h 6858000"/>
              <a:gd name="connsiteX23" fmla="*/ 5689668 w 8223115"/>
              <a:gd name="connsiteY23" fmla="*/ 5411156 h 6858000"/>
              <a:gd name="connsiteX24" fmla="*/ 6186882 w 8223115"/>
              <a:gd name="connsiteY24" fmla="*/ 5177367 h 6858000"/>
              <a:gd name="connsiteX25" fmla="*/ 6199582 w 8223115"/>
              <a:gd name="connsiteY25" fmla="*/ 4965700 h 6858000"/>
              <a:gd name="connsiteX26" fmla="*/ 596765 w 8223115"/>
              <a:gd name="connsiteY26" fmla="*/ 4047067 h 6858000"/>
              <a:gd name="connsiteX27" fmla="*/ 537498 w 8223115"/>
              <a:gd name="connsiteY27" fmla="*/ 4116917 h 6858000"/>
              <a:gd name="connsiteX28" fmla="*/ 603115 w 8223115"/>
              <a:gd name="connsiteY28" fmla="*/ 4182533 h 6858000"/>
              <a:gd name="connsiteX29" fmla="*/ 634316 w 8223115"/>
              <a:gd name="connsiteY29" fmla="*/ 4152689 h 6858000"/>
              <a:gd name="connsiteX30" fmla="*/ 626398 w 8223115"/>
              <a:gd name="connsiteY30" fmla="*/ 4188883 h 6858000"/>
              <a:gd name="connsiteX31" fmla="*/ 969298 w 8223115"/>
              <a:gd name="connsiteY31" fmla="*/ 4540250 h 6858000"/>
              <a:gd name="connsiteX32" fmla="*/ 1305848 w 8223115"/>
              <a:gd name="connsiteY32" fmla="*/ 4715933 h 6858000"/>
              <a:gd name="connsiteX33" fmla="*/ 1204248 w 8223115"/>
              <a:gd name="connsiteY33" fmla="*/ 4546600 h 6858000"/>
              <a:gd name="connsiteX34" fmla="*/ 918498 w 8223115"/>
              <a:gd name="connsiteY34" fmla="*/ 4250267 h 6858000"/>
              <a:gd name="connsiteX35" fmla="*/ 643197 w 8223115"/>
              <a:gd name="connsiteY35" fmla="*/ 4122073 h 6858000"/>
              <a:gd name="connsiteX36" fmla="*/ 757632 w 8223115"/>
              <a:gd name="connsiteY36" fmla="*/ 3647017 h 6858000"/>
              <a:gd name="connsiteX37" fmla="*/ 780915 w 8223115"/>
              <a:gd name="connsiteY37" fmla="*/ 3754967 h 6858000"/>
              <a:gd name="connsiteX38" fmla="*/ 653915 w 8223115"/>
              <a:gd name="connsiteY38" fmla="*/ 3879850 h 6858000"/>
              <a:gd name="connsiteX39" fmla="*/ 687782 w 8223115"/>
              <a:gd name="connsiteY39" fmla="*/ 3939117 h 6858000"/>
              <a:gd name="connsiteX40" fmla="*/ 850765 w 8223115"/>
              <a:gd name="connsiteY40" fmla="*/ 3869267 h 6858000"/>
              <a:gd name="connsiteX41" fmla="*/ 890982 w 8223115"/>
              <a:gd name="connsiteY41" fmla="*/ 3833283 h 6858000"/>
              <a:gd name="connsiteX42" fmla="*/ 1933440 w 8223115"/>
              <a:gd name="connsiteY42" fmla="*/ 911225 h 6858000"/>
              <a:gd name="connsiteX43" fmla="*/ 1860415 w 8223115"/>
              <a:gd name="connsiteY43" fmla="*/ 1066800 h 6858000"/>
              <a:gd name="connsiteX44" fmla="*/ 1879465 w 8223115"/>
              <a:gd name="connsiteY44" fmla="*/ 1095375 h 6858000"/>
              <a:gd name="connsiteX45" fmla="*/ 1784215 w 8223115"/>
              <a:gd name="connsiteY45" fmla="*/ 1238250 h 6858000"/>
              <a:gd name="connsiteX46" fmla="*/ 2006465 w 8223115"/>
              <a:gd name="connsiteY46" fmla="*/ 949325 h 6858000"/>
              <a:gd name="connsiteX47" fmla="*/ 1431790 w 8223115"/>
              <a:gd name="connsiteY47" fmla="*/ 698500 h 6858000"/>
              <a:gd name="connsiteX48" fmla="*/ 898390 w 8223115"/>
              <a:gd name="connsiteY48" fmla="*/ 1098550 h 6858000"/>
              <a:gd name="connsiteX49" fmla="*/ 1139690 w 8223115"/>
              <a:gd name="connsiteY49" fmla="*/ 1244600 h 6858000"/>
              <a:gd name="connsiteX50" fmla="*/ 1663565 w 8223115"/>
              <a:gd name="connsiteY50" fmla="*/ 739775 h 6858000"/>
              <a:gd name="connsiteX51" fmla="*/ 0 w 8223115"/>
              <a:gd name="connsiteY51" fmla="*/ 0 h 6858000"/>
              <a:gd name="connsiteX52" fmla="*/ 8223115 w 8223115"/>
              <a:gd name="connsiteY52" fmla="*/ 0 h 6858000"/>
              <a:gd name="connsiteX53" fmla="*/ 8223115 w 8223115"/>
              <a:gd name="connsiteY53" fmla="*/ 6858000 h 6858000"/>
              <a:gd name="connsiteX54" fmla="*/ 3455228 w 8223115"/>
              <a:gd name="connsiteY54" fmla="*/ 6858000 h 6858000"/>
              <a:gd name="connsiteX55" fmla="*/ 3336790 w 8223115"/>
              <a:gd name="connsiteY55" fmla="*/ 6505575 h 6858000"/>
              <a:gd name="connsiteX56" fmla="*/ 2968490 w 8223115"/>
              <a:gd name="connsiteY56" fmla="*/ 6483350 h 6858000"/>
              <a:gd name="connsiteX57" fmla="*/ 2885940 w 8223115"/>
              <a:gd name="connsiteY57" fmla="*/ 6677025 h 6858000"/>
              <a:gd name="connsiteX58" fmla="*/ 2979779 w 8223115"/>
              <a:gd name="connsiteY58" fmla="*/ 6858000 h 6858000"/>
              <a:gd name="connsiteX59" fmla="*/ 0 w 8223115"/>
              <a:gd name="connsiteY5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8223115" h="6858000">
                <a:moveTo>
                  <a:pt x="2546215" y="5594350"/>
                </a:moveTo>
                <a:lnTo>
                  <a:pt x="2435090" y="5667375"/>
                </a:lnTo>
                <a:lnTo>
                  <a:pt x="2616065" y="6429375"/>
                </a:lnTo>
                <a:lnTo>
                  <a:pt x="2752590" y="6391275"/>
                </a:lnTo>
                <a:close/>
                <a:moveTo>
                  <a:pt x="1621232" y="5145617"/>
                </a:moveTo>
                <a:lnTo>
                  <a:pt x="1597948" y="5342467"/>
                </a:lnTo>
                <a:lnTo>
                  <a:pt x="1799032" y="5638800"/>
                </a:lnTo>
                <a:lnTo>
                  <a:pt x="2038215" y="5704417"/>
                </a:lnTo>
                <a:close/>
                <a:moveTo>
                  <a:pt x="6711815" y="5048250"/>
                </a:moveTo>
                <a:lnTo>
                  <a:pt x="6740390" y="5276850"/>
                </a:lnTo>
                <a:lnTo>
                  <a:pt x="7080115" y="5426075"/>
                </a:lnTo>
                <a:lnTo>
                  <a:pt x="7118215" y="5419725"/>
                </a:lnTo>
                <a:lnTo>
                  <a:pt x="7222990" y="5276850"/>
                </a:lnTo>
                <a:lnTo>
                  <a:pt x="6905490" y="5064125"/>
                </a:lnTo>
                <a:close/>
                <a:moveTo>
                  <a:pt x="6089515" y="4948767"/>
                </a:moveTo>
                <a:cubicBezTo>
                  <a:pt x="5719274" y="5023732"/>
                  <a:pt x="5383960" y="5120922"/>
                  <a:pt x="5031182" y="5207000"/>
                </a:cubicBezTo>
                <a:lnTo>
                  <a:pt x="5086215" y="5461000"/>
                </a:lnTo>
                <a:lnTo>
                  <a:pt x="5166648" y="5499100"/>
                </a:lnTo>
                <a:lnTo>
                  <a:pt x="5429115" y="5516033"/>
                </a:lnTo>
                <a:lnTo>
                  <a:pt x="5449063" y="5509621"/>
                </a:lnTo>
                <a:lnTo>
                  <a:pt x="5433348" y="5520267"/>
                </a:lnTo>
                <a:cubicBezTo>
                  <a:pt x="5505315" y="5857524"/>
                  <a:pt x="5386782" y="6082594"/>
                  <a:pt x="5255548" y="6405033"/>
                </a:cubicBezTo>
                <a:lnTo>
                  <a:pt x="5598448" y="6430433"/>
                </a:lnTo>
                <a:lnTo>
                  <a:pt x="5689668" y="5411156"/>
                </a:lnTo>
                <a:lnTo>
                  <a:pt x="6186882" y="5177367"/>
                </a:lnTo>
                <a:lnTo>
                  <a:pt x="6199582" y="4965700"/>
                </a:lnTo>
                <a:close/>
                <a:moveTo>
                  <a:pt x="596765" y="4047067"/>
                </a:moveTo>
                <a:lnTo>
                  <a:pt x="537498" y="4116917"/>
                </a:lnTo>
                <a:lnTo>
                  <a:pt x="603115" y="4182533"/>
                </a:lnTo>
                <a:lnTo>
                  <a:pt x="634316" y="4152689"/>
                </a:lnTo>
                <a:lnTo>
                  <a:pt x="626398" y="4188883"/>
                </a:lnTo>
                <a:lnTo>
                  <a:pt x="969298" y="4540250"/>
                </a:lnTo>
                <a:lnTo>
                  <a:pt x="1305848" y="4715933"/>
                </a:lnTo>
                <a:lnTo>
                  <a:pt x="1204248" y="4546600"/>
                </a:lnTo>
                <a:lnTo>
                  <a:pt x="918498" y="4250267"/>
                </a:lnTo>
                <a:lnTo>
                  <a:pt x="643197" y="4122073"/>
                </a:lnTo>
                <a:close/>
                <a:moveTo>
                  <a:pt x="757632" y="3647017"/>
                </a:moveTo>
                <a:lnTo>
                  <a:pt x="780915" y="3754967"/>
                </a:lnTo>
                <a:lnTo>
                  <a:pt x="653915" y="3879850"/>
                </a:lnTo>
                <a:lnTo>
                  <a:pt x="687782" y="3939117"/>
                </a:lnTo>
                <a:lnTo>
                  <a:pt x="850765" y="3869267"/>
                </a:lnTo>
                <a:lnTo>
                  <a:pt x="890982" y="3833283"/>
                </a:lnTo>
                <a:close/>
                <a:moveTo>
                  <a:pt x="1933440" y="911225"/>
                </a:moveTo>
                <a:lnTo>
                  <a:pt x="1860415" y="1066800"/>
                </a:lnTo>
                <a:lnTo>
                  <a:pt x="1879465" y="1095375"/>
                </a:lnTo>
                <a:lnTo>
                  <a:pt x="1784215" y="1238250"/>
                </a:lnTo>
                <a:lnTo>
                  <a:pt x="2006465" y="949325"/>
                </a:lnTo>
                <a:close/>
                <a:moveTo>
                  <a:pt x="1431790" y="698500"/>
                </a:moveTo>
                <a:lnTo>
                  <a:pt x="898390" y="1098550"/>
                </a:lnTo>
                <a:lnTo>
                  <a:pt x="1139690" y="1244600"/>
                </a:lnTo>
                <a:lnTo>
                  <a:pt x="1663565" y="739775"/>
                </a:lnTo>
                <a:close/>
                <a:moveTo>
                  <a:pt x="0" y="0"/>
                </a:moveTo>
                <a:lnTo>
                  <a:pt x="8223115" y="0"/>
                </a:lnTo>
                <a:lnTo>
                  <a:pt x="8223115" y="6858000"/>
                </a:lnTo>
                <a:lnTo>
                  <a:pt x="3455228" y="6858000"/>
                </a:lnTo>
                <a:lnTo>
                  <a:pt x="3336790" y="6505575"/>
                </a:lnTo>
                <a:lnTo>
                  <a:pt x="2968490" y="6483350"/>
                </a:lnTo>
                <a:lnTo>
                  <a:pt x="2885940" y="6677025"/>
                </a:lnTo>
                <a:lnTo>
                  <a:pt x="2979779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381000" sx="102000" sy="102000" algn="ctr" rotWithShape="0">
              <a:srgbClr val="FAD883">
                <a:alpha val="40000"/>
              </a:srgbClr>
            </a:outerShdw>
          </a:effectLst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BA8A235D-1388-87EC-6F4D-A09A841E30EF}"/>
              </a:ext>
            </a:extLst>
          </p:cNvPr>
          <p:cNvSpPr/>
          <p:nvPr/>
        </p:nvSpPr>
        <p:spPr>
          <a:xfrm flipH="1">
            <a:off x="6714066" y="5376818"/>
            <a:ext cx="5762787" cy="741679"/>
          </a:xfrm>
          <a:prstGeom prst="parallelogram">
            <a:avLst>
              <a:gd name="adj" fmla="val 53071"/>
            </a:avLst>
          </a:prstGeom>
          <a:gradFill>
            <a:gsLst>
              <a:gs pos="0">
                <a:srgbClr val="FFD54F"/>
              </a:gs>
              <a:gs pos="85000">
                <a:srgbClr val="FFD54F">
                  <a:alpha val="0"/>
                </a:srgbClr>
              </a:gs>
            </a:gsLst>
            <a:lin ang="10800000" scaled="0"/>
          </a:gradFill>
          <a:ln w="25400">
            <a:gradFill>
              <a:gsLst>
                <a:gs pos="4494">
                  <a:srgbClr val="FFF4D1"/>
                </a:gs>
                <a:gs pos="20000">
                  <a:srgbClr val="FFD54F"/>
                </a:gs>
                <a:gs pos="90000">
                  <a:srgbClr val="FFD54F">
                    <a:alpha val="0"/>
                  </a:srgb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4">
            <a:extLst>
              <a:ext uri="{FF2B5EF4-FFF2-40B4-BE49-F238E27FC236}">
                <a16:creationId xmlns:a16="http://schemas.microsoft.com/office/drawing/2014/main" id="{E342A969-018C-3592-0EE8-CA85945B0730}"/>
              </a:ext>
            </a:extLst>
          </p:cNvPr>
          <p:cNvGrpSpPr>
            <a:grpSpLocks/>
          </p:cNvGrpSpPr>
          <p:nvPr/>
        </p:nvGrpSpPr>
        <p:grpSpPr bwMode="auto">
          <a:xfrm>
            <a:off x="836398" y="4904695"/>
            <a:ext cx="2303463" cy="842962"/>
            <a:chOff x="6384792" y="1439825"/>
            <a:chExt cx="2303496" cy="842475"/>
          </a:xfrm>
        </p:grpSpPr>
        <p:sp>
          <p:nvSpPr>
            <p:cNvPr id="41" name="矩形 3">
              <a:extLst>
                <a:ext uri="{FF2B5EF4-FFF2-40B4-BE49-F238E27FC236}">
                  <a16:creationId xmlns:a16="http://schemas.microsoft.com/office/drawing/2014/main" id="{556DAFF1-1816-6440-C037-5019E23D52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4792" y="1758728"/>
              <a:ext cx="1873276" cy="52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Enter the text here,</a:t>
              </a:r>
            </a:p>
            <a:p>
              <a:pPr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All the text is editable.</a:t>
              </a:r>
            </a:p>
          </p:txBody>
        </p:sp>
        <p:sp>
          <p:nvSpPr>
            <p:cNvPr id="42" name="矩形 56">
              <a:extLst>
                <a:ext uri="{FF2B5EF4-FFF2-40B4-BE49-F238E27FC236}">
                  <a16:creationId xmlns:a16="http://schemas.microsoft.com/office/drawing/2014/main" id="{CEE565DD-1543-69C2-FABE-3204721FB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4792" y="1439825"/>
              <a:ext cx="2303496" cy="318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auto" hangingPunct="1">
                <a:lnSpc>
                  <a:spcPct val="114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PUT YOUR TEXT HERE</a:t>
              </a:r>
            </a:p>
          </p:txBody>
        </p:sp>
      </p:grpSp>
      <p:grpSp>
        <p:nvGrpSpPr>
          <p:cNvPr id="43" name="组合 4">
            <a:extLst>
              <a:ext uri="{FF2B5EF4-FFF2-40B4-BE49-F238E27FC236}">
                <a16:creationId xmlns:a16="http://schemas.microsoft.com/office/drawing/2014/main" id="{6EC908B3-032F-EA1D-59FF-45CC0D733B16}"/>
              </a:ext>
            </a:extLst>
          </p:cNvPr>
          <p:cNvGrpSpPr>
            <a:grpSpLocks/>
          </p:cNvGrpSpPr>
          <p:nvPr/>
        </p:nvGrpSpPr>
        <p:grpSpPr bwMode="auto">
          <a:xfrm>
            <a:off x="3435665" y="4895019"/>
            <a:ext cx="2303463" cy="842962"/>
            <a:chOff x="6384792" y="1439825"/>
            <a:chExt cx="2303496" cy="842475"/>
          </a:xfrm>
        </p:grpSpPr>
        <p:sp>
          <p:nvSpPr>
            <p:cNvPr id="46" name="矩形 3">
              <a:extLst>
                <a:ext uri="{FF2B5EF4-FFF2-40B4-BE49-F238E27FC236}">
                  <a16:creationId xmlns:a16="http://schemas.microsoft.com/office/drawing/2014/main" id="{CFD5244F-369D-4036-CA18-9D2FCB5298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4792" y="1758728"/>
              <a:ext cx="1873276" cy="52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Enter the text here,</a:t>
              </a:r>
            </a:p>
            <a:p>
              <a:pPr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All the text is editable.</a:t>
              </a:r>
            </a:p>
          </p:txBody>
        </p:sp>
        <p:sp>
          <p:nvSpPr>
            <p:cNvPr id="47" name="矩形 56">
              <a:extLst>
                <a:ext uri="{FF2B5EF4-FFF2-40B4-BE49-F238E27FC236}">
                  <a16:creationId xmlns:a16="http://schemas.microsoft.com/office/drawing/2014/main" id="{23FCAD10-1BAA-28D9-E240-DF246E8ECF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4792" y="1439825"/>
              <a:ext cx="2303496" cy="318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auto" hangingPunct="1">
                <a:lnSpc>
                  <a:spcPct val="114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PUT 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474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8BD33D0-0990-2FB5-A2C2-0DBB71B1CBFB}"/>
              </a:ext>
            </a:extLst>
          </p:cNvPr>
          <p:cNvSpPr/>
          <p:nvPr/>
        </p:nvSpPr>
        <p:spPr>
          <a:xfrm>
            <a:off x="-2683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1000">
                <a:schemeClr val="tx1">
                  <a:lumMod val="95000"/>
                  <a:lumOff val="5000"/>
                  <a:alpha val="70000"/>
                </a:schemeClr>
              </a:gs>
              <a:gs pos="75000">
                <a:schemeClr val="tx1">
                  <a:lumMod val="95000"/>
                  <a:lumOff val="5000"/>
                  <a:alpha val="50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3169894" cy="927046"/>
            <a:chOff x="-1956267" y="-4607470"/>
            <a:chExt cx="8977564" cy="3213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67" y="-3030114"/>
              <a:ext cx="7446377" cy="598866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1" y="-4594591"/>
              <a:ext cx="7446377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03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30" y="-4607470"/>
              <a:ext cx="8897327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03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F84B278-A3D5-F306-0373-BF6E468BB17F}"/>
              </a:ext>
            </a:extLst>
          </p:cNvPr>
          <p:cNvGrpSpPr/>
          <p:nvPr/>
        </p:nvGrpSpPr>
        <p:grpSpPr>
          <a:xfrm>
            <a:off x="6277277" y="5077090"/>
            <a:ext cx="2515172" cy="954088"/>
            <a:chOff x="848746" y="5283200"/>
            <a:chExt cx="2515172" cy="954088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3BC00420-8D95-9FD4-1080-7B5DD2E1DBA0}"/>
                </a:ext>
              </a:extLst>
            </p:cNvPr>
            <p:cNvSpPr/>
            <p:nvPr/>
          </p:nvSpPr>
          <p:spPr>
            <a:xfrm>
              <a:off x="848746" y="5283200"/>
              <a:ext cx="2515172" cy="954088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effectLst>
              <a:outerShdw blurRad="1651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44" name="文本框 17">
              <a:extLst>
                <a:ext uri="{FF2B5EF4-FFF2-40B4-BE49-F238E27FC236}">
                  <a16:creationId xmlns:a16="http://schemas.microsoft.com/office/drawing/2014/main" id="{DA80A7A4-4F18-9C1F-D404-8DC560D9E91F}"/>
                </a:ext>
              </a:extLst>
            </p:cNvPr>
            <p:cNvSpPr txBox="1"/>
            <p:nvPr/>
          </p:nvSpPr>
          <p:spPr>
            <a:xfrm>
              <a:off x="1847669" y="5485374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添加文本</a:t>
              </a:r>
            </a:p>
          </p:txBody>
        </p:sp>
        <p:sp>
          <p:nvSpPr>
            <p:cNvPr id="45" name="文本框 21">
              <a:extLst>
                <a:ext uri="{FF2B5EF4-FFF2-40B4-BE49-F238E27FC236}">
                  <a16:creationId xmlns:a16="http://schemas.microsoft.com/office/drawing/2014/main" id="{A97E16E6-3547-93B0-5FCB-8861DDE97A57}"/>
                </a:ext>
              </a:extLst>
            </p:cNvPr>
            <p:cNvSpPr txBox="1"/>
            <p:nvPr/>
          </p:nvSpPr>
          <p:spPr>
            <a:xfrm>
              <a:off x="1844493" y="5805428"/>
              <a:ext cx="1320633" cy="17008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00" dirty="0">
                  <a:solidFill>
                    <a:schemeClr val="bg1"/>
                  </a:solidFill>
                  <a:latin typeface="+mn-ea"/>
                </a:rPr>
                <a:t>Click here to add title text</a:t>
              </a: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0F1E48A1-D0FC-6915-F03D-D9D8C0783FD1}"/>
                </a:ext>
              </a:extLst>
            </p:cNvPr>
            <p:cNvCxnSpPr/>
            <p:nvPr/>
          </p:nvCxnSpPr>
          <p:spPr>
            <a:xfrm>
              <a:off x="1766723" y="5554389"/>
              <a:ext cx="0" cy="462455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globe_2" title="Icon of a sphere made of lines">
              <a:extLst>
                <a:ext uri="{FF2B5EF4-FFF2-40B4-BE49-F238E27FC236}">
                  <a16:creationId xmlns:a16="http://schemas.microsoft.com/office/drawing/2014/main" id="{2E472578-2D4F-76EC-8262-DD149C2B1CF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143188" y="5590424"/>
              <a:ext cx="399862" cy="399862"/>
            </a:xfrm>
            <a:custGeom>
              <a:avLst/>
              <a:gdLst>
                <a:gd name="T0" fmla="*/ 0 w 335"/>
                <a:gd name="T1" fmla="*/ 168 h 335"/>
                <a:gd name="T2" fmla="*/ 168 w 335"/>
                <a:gd name="T3" fmla="*/ 0 h 335"/>
                <a:gd name="T4" fmla="*/ 335 w 335"/>
                <a:gd name="T5" fmla="*/ 168 h 335"/>
                <a:gd name="T6" fmla="*/ 168 w 335"/>
                <a:gd name="T7" fmla="*/ 335 h 335"/>
                <a:gd name="T8" fmla="*/ 0 w 335"/>
                <a:gd name="T9" fmla="*/ 168 h 335"/>
                <a:gd name="T10" fmla="*/ 168 w 335"/>
                <a:gd name="T11" fmla="*/ 335 h 335"/>
                <a:gd name="T12" fmla="*/ 253 w 335"/>
                <a:gd name="T13" fmla="*/ 168 h 335"/>
                <a:gd name="T14" fmla="*/ 168 w 335"/>
                <a:gd name="T15" fmla="*/ 0 h 335"/>
                <a:gd name="T16" fmla="*/ 82 w 335"/>
                <a:gd name="T17" fmla="*/ 168 h 335"/>
                <a:gd name="T18" fmla="*/ 168 w 335"/>
                <a:gd name="T19" fmla="*/ 335 h 335"/>
                <a:gd name="T20" fmla="*/ 8 w 335"/>
                <a:gd name="T21" fmla="*/ 116 h 335"/>
                <a:gd name="T22" fmla="*/ 327 w 335"/>
                <a:gd name="T23" fmla="*/ 116 h 335"/>
                <a:gd name="T24" fmla="*/ 9 w 335"/>
                <a:gd name="T25" fmla="*/ 221 h 335"/>
                <a:gd name="T26" fmla="*/ 326 w 335"/>
                <a:gd name="T27" fmla="*/ 221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5" h="335">
                  <a:moveTo>
                    <a:pt x="0" y="168"/>
                  </a:moveTo>
                  <a:cubicBezTo>
                    <a:pt x="0" y="75"/>
                    <a:pt x="75" y="0"/>
                    <a:pt x="168" y="0"/>
                  </a:cubicBezTo>
                  <a:cubicBezTo>
                    <a:pt x="260" y="0"/>
                    <a:pt x="335" y="75"/>
                    <a:pt x="335" y="168"/>
                  </a:cubicBezTo>
                  <a:cubicBezTo>
                    <a:pt x="335" y="260"/>
                    <a:pt x="260" y="335"/>
                    <a:pt x="168" y="335"/>
                  </a:cubicBezTo>
                  <a:cubicBezTo>
                    <a:pt x="75" y="335"/>
                    <a:pt x="0" y="260"/>
                    <a:pt x="0" y="168"/>
                  </a:cubicBezTo>
                  <a:close/>
                  <a:moveTo>
                    <a:pt x="168" y="335"/>
                  </a:moveTo>
                  <a:cubicBezTo>
                    <a:pt x="215" y="335"/>
                    <a:pt x="253" y="260"/>
                    <a:pt x="253" y="168"/>
                  </a:cubicBezTo>
                  <a:cubicBezTo>
                    <a:pt x="253" y="75"/>
                    <a:pt x="215" y="0"/>
                    <a:pt x="168" y="0"/>
                  </a:cubicBezTo>
                  <a:cubicBezTo>
                    <a:pt x="120" y="0"/>
                    <a:pt x="82" y="75"/>
                    <a:pt x="82" y="168"/>
                  </a:cubicBezTo>
                  <a:cubicBezTo>
                    <a:pt x="82" y="260"/>
                    <a:pt x="120" y="335"/>
                    <a:pt x="168" y="335"/>
                  </a:cubicBezTo>
                  <a:close/>
                  <a:moveTo>
                    <a:pt x="8" y="116"/>
                  </a:moveTo>
                  <a:cubicBezTo>
                    <a:pt x="327" y="116"/>
                    <a:pt x="327" y="116"/>
                    <a:pt x="327" y="116"/>
                  </a:cubicBezTo>
                  <a:moveTo>
                    <a:pt x="9" y="221"/>
                  </a:moveTo>
                  <a:cubicBezTo>
                    <a:pt x="326" y="221"/>
                    <a:pt x="326" y="221"/>
                    <a:pt x="326" y="221"/>
                  </a:cubicBez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880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620E81C-7236-F0D5-96F0-721ABA8B4D9E}"/>
              </a:ext>
            </a:extLst>
          </p:cNvPr>
          <p:cNvGrpSpPr/>
          <p:nvPr/>
        </p:nvGrpSpPr>
        <p:grpSpPr>
          <a:xfrm>
            <a:off x="954334" y="5077090"/>
            <a:ext cx="2515172" cy="954088"/>
            <a:chOff x="3508525" y="5283200"/>
            <a:chExt cx="2515172" cy="954088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C993AE2-4CA8-EBC3-560C-82674FCD1C38}"/>
                </a:ext>
              </a:extLst>
            </p:cNvPr>
            <p:cNvSpPr/>
            <p:nvPr/>
          </p:nvSpPr>
          <p:spPr>
            <a:xfrm>
              <a:off x="3508525" y="5283200"/>
              <a:ext cx="2515172" cy="954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9D08B122-4109-A7EA-7562-47DC92EA5D18}"/>
                </a:ext>
              </a:extLst>
            </p:cNvPr>
            <p:cNvGrpSpPr/>
            <p:nvPr/>
          </p:nvGrpSpPr>
          <p:grpSpPr>
            <a:xfrm>
              <a:off x="3863975" y="5488549"/>
              <a:ext cx="2017785" cy="528295"/>
              <a:chOff x="3863975" y="5488549"/>
              <a:chExt cx="2017785" cy="528295"/>
            </a:xfrm>
          </p:grpSpPr>
          <p:sp>
            <p:nvSpPr>
              <p:cNvPr id="35" name="people_23" title="Icon of a person with a chat bubble above them">
                <a:extLst>
                  <a:ext uri="{FF2B5EF4-FFF2-40B4-BE49-F238E27FC236}">
                    <a16:creationId xmlns:a16="http://schemas.microsoft.com/office/drawing/2014/main" id="{80A9469E-118C-0770-4DDA-0D65F6D6D9B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863975" y="5582839"/>
                <a:ext cx="396875" cy="392675"/>
              </a:xfrm>
              <a:custGeom>
                <a:avLst/>
                <a:gdLst>
                  <a:gd name="T0" fmla="*/ 75 w 275"/>
                  <a:gd name="T1" fmla="*/ 34 h 273"/>
                  <a:gd name="T2" fmla="*/ 75 w 275"/>
                  <a:gd name="T3" fmla="*/ 0 h 273"/>
                  <a:gd name="T4" fmla="*/ 275 w 275"/>
                  <a:gd name="T5" fmla="*/ 0 h 273"/>
                  <a:gd name="T6" fmla="*/ 275 w 275"/>
                  <a:gd name="T7" fmla="*/ 125 h 273"/>
                  <a:gd name="T8" fmla="*/ 247 w 275"/>
                  <a:gd name="T9" fmla="*/ 125 h 273"/>
                  <a:gd name="T10" fmla="*/ 203 w 275"/>
                  <a:gd name="T11" fmla="*/ 170 h 273"/>
                  <a:gd name="T12" fmla="*/ 203 w 275"/>
                  <a:gd name="T13" fmla="*/ 127 h 273"/>
                  <a:gd name="T14" fmla="*/ 181 w 275"/>
                  <a:gd name="T15" fmla="*/ 127 h 273"/>
                  <a:gd name="T16" fmla="*/ 92 w 275"/>
                  <a:gd name="T17" fmla="*/ 71 h 273"/>
                  <a:gd name="T18" fmla="*/ 38 w 275"/>
                  <a:gd name="T19" fmla="*/ 126 h 273"/>
                  <a:gd name="T20" fmla="*/ 92 w 275"/>
                  <a:gd name="T21" fmla="*/ 181 h 273"/>
                  <a:gd name="T22" fmla="*/ 147 w 275"/>
                  <a:gd name="T23" fmla="*/ 126 h 273"/>
                  <a:gd name="T24" fmla="*/ 92 w 275"/>
                  <a:gd name="T25" fmla="*/ 71 h 273"/>
                  <a:gd name="T26" fmla="*/ 185 w 275"/>
                  <a:gd name="T27" fmla="*/ 273 h 273"/>
                  <a:gd name="T28" fmla="*/ 92 w 275"/>
                  <a:gd name="T29" fmla="*/ 181 h 273"/>
                  <a:gd name="T30" fmla="*/ 0 w 275"/>
                  <a:gd name="T31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5" h="273">
                    <a:moveTo>
                      <a:pt x="75" y="34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275" y="0"/>
                      <a:pt x="275" y="0"/>
                      <a:pt x="275" y="0"/>
                    </a:cubicBezTo>
                    <a:cubicBezTo>
                      <a:pt x="275" y="125"/>
                      <a:pt x="275" y="125"/>
                      <a:pt x="275" y="125"/>
                    </a:cubicBezTo>
                    <a:cubicBezTo>
                      <a:pt x="247" y="125"/>
                      <a:pt x="247" y="125"/>
                      <a:pt x="247" y="125"/>
                    </a:cubicBezTo>
                    <a:cubicBezTo>
                      <a:pt x="203" y="170"/>
                      <a:pt x="203" y="170"/>
                      <a:pt x="203" y="170"/>
                    </a:cubicBezTo>
                    <a:cubicBezTo>
                      <a:pt x="203" y="127"/>
                      <a:pt x="203" y="127"/>
                      <a:pt x="203" y="127"/>
                    </a:cubicBezTo>
                    <a:cubicBezTo>
                      <a:pt x="181" y="127"/>
                      <a:pt x="181" y="127"/>
                      <a:pt x="181" y="127"/>
                    </a:cubicBezTo>
                    <a:moveTo>
                      <a:pt x="92" y="71"/>
                    </a:moveTo>
                    <a:cubicBezTo>
                      <a:pt x="62" y="71"/>
                      <a:pt x="38" y="96"/>
                      <a:pt x="38" y="126"/>
                    </a:cubicBezTo>
                    <a:cubicBezTo>
                      <a:pt x="38" y="156"/>
                      <a:pt x="62" y="181"/>
                      <a:pt x="92" y="181"/>
                    </a:cubicBezTo>
                    <a:cubicBezTo>
                      <a:pt x="123" y="181"/>
                      <a:pt x="147" y="156"/>
                      <a:pt x="147" y="126"/>
                    </a:cubicBezTo>
                    <a:cubicBezTo>
                      <a:pt x="147" y="96"/>
                      <a:pt x="123" y="71"/>
                      <a:pt x="92" y="71"/>
                    </a:cubicBezTo>
                    <a:close/>
                    <a:moveTo>
                      <a:pt x="185" y="273"/>
                    </a:moveTo>
                    <a:cubicBezTo>
                      <a:pt x="185" y="222"/>
                      <a:pt x="144" y="181"/>
                      <a:pt x="92" y="181"/>
                    </a:cubicBezTo>
                    <a:cubicBezTo>
                      <a:pt x="41" y="181"/>
                      <a:pt x="0" y="222"/>
                      <a:pt x="0" y="273"/>
                    </a:cubicBezTo>
                  </a:path>
                </a:pathLst>
              </a:custGeom>
              <a:noFill/>
              <a:ln w="15875" cap="sq">
                <a:solidFill>
                  <a:schemeClr val="tx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730" dirty="0"/>
              </a:p>
            </p:txBody>
          </p:sp>
          <p:sp>
            <p:nvSpPr>
              <p:cNvPr id="36" name="文本框 26">
                <a:extLst>
                  <a:ext uri="{FF2B5EF4-FFF2-40B4-BE49-F238E27FC236}">
                    <a16:creationId xmlns:a16="http://schemas.microsoft.com/office/drawing/2014/main" id="{228F31B3-13FC-7690-16E2-425EAFDACEC3}"/>
                  </a:ext>
                </a:extLst>
              </p:cNvPr>
              <p:cNvSpPr txBox="1"/>
              <p:nvPr/>
            </p:nvSpPr>
            <p:spPr>
              <a:xfrm>
                <a:off x="4598807" y="5488549"/>
                <a:ext cx="1191352" cy="400110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latin typeface="+mj-ea"/>
                    <a:ea typeface="+mj-ea"/>
                  </a:rPr>
                  <a:t>添加文本</a:t>
                </a:r>
              </a:p>
            </p:txBody>
          </p:sp>
          <p:sp>
            <p:nvSpPr>
              <p:cNvPr id="37" name="文本框 27">
                <a:extLst>
                  <a:ext uri="{FF2B5EF4-FFF2-40B4-BE49-F238E27FC236}">
                    <a16:creationId xmlns:a16="http://schemas.microsoft.com/office/drawing/2014/main" id="{77DD2144-65BF-AD4C-763E-10849D50DD26}"/>
                  </a:ext>
                </a:extLst>
              </p:cNvPr>
              <p:cNvSpPr txBox="1"/>
              <p:nvPr/>
            </p:nvSpPr>
            <p:spPr>
              <a:xfrm>
                <a:off x="4595631" y="5808603"/>
                <a:ext cx="1286129" cy="166911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700" dirty="0">
                    <a:latin typeface="+mn-ea"/>
                  </a:rPr>
                  <a:t>Click here to add title text</a:t>
                </a: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5786031D-E459-BA77-A7FA-10A9720DCCA2}"/>
                  </a:ext>
                </a:extLst>
              </p:cNvPr>
              <p:cNvCxnSpPr/>
              <p:nvPr/>
            </p:nvCxnSpPr>
            <p:spPr>
              <a:xfrm>
                <a:off x="4494651" y="5554389"/>
                <a:ext cx="0" cy="462455"/>
              </a:xfrm>
              <a:prstGeom prst="line">
                <a:avLst/>
              </a:prstGeom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DCDF563-427E-D49C-64A8-EAD0340E4154}"/>
              </a:ext>
            </a:extLst>
          </p:cNvPr>
          <p:cNvGrpSpPr/>
          <p:nvPr/>
        </p:nvGrpSpPr>
        <p:grpSpPr>
          <a:xfrm>
            <a:off x="3618159" y="5077090"/>
            <a:ext cx="2515172" cy="954088"/>
            <a:chOff x="6168304" y="5283200"/>
            <a:chExt cx="2515172" cy="954088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8057A61-8BBF-B3D2-FEB0-95B3A7AC5FE7}"/>
                </a:ext>
              </a:extLst>
            </p:cNvPr>
            <p:cNvSpPr/>
            <p:nvPr/>
          </p:nvSpPr>
          <p:spPr>
            <a:xfrm>
              <a:off x="6168304" y="5283200"/>
              <a:ext cx="2515172" cy="954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29" name="people_23" title="Icon of a person with a chat bubble above them">
              <a:extLst>
                <a:ext uri="{FF2B5EF4-FFF2-40B4-BE49-F238E27FC236}">
                  <a16:creationId xmlns:a16="http://schemas.microsoft.com/office/drawing/2014/main" id="{DA198B52-2A46-716C-AB4F-A76483CFD44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460030" y="5582839"/>
              <a:ext cx="396875" cy="392675"/>
            </a:xfrm>
            <a:custGeom>
              <a:avLst/>
              <a:gdLst>
                <a:gd name="T0" fmla="*/ 75 w 275"/>
                <a:gd name="T1" fmla="*/ 34 h 273"/>
                <a:gd name="T2" fmla="*/ 75 w 275"/>
                <a:gd name="T3" fmla="*/ 0 h 273"/>
                <a:gd name="T4" fmla="*/ 275 w 275"/>
                <a:gd name="T5" fmla="*/ 0 h 273"/>
                <a:gd name="T6" fmla="*/ 275 w 275"/>
                <a:gd name="T7" fmla="*/ 125 h 273"/>
                <a:gd name="T8" fmla="*/ 247 w 275"/>
                <a:gd name="T9" fmla="*/ 125 h 273"/>
                <a:gd name="T10" fmla="*/ 203 w 275"/>
                <a:gd name="T11" fmla="*/ 170 h 273"/>
                <a:gd name="T12" fmla="*/ 203 w 275"/>
                <a:gd name="T13" fmla="*/ 127 h 273"/>
                <a:gd name="T14" fmla="*/ 181 w 275"/>
                <a:gd name="T15" fmla="*/ 127 h 273"/>
                <a:gd name="T16" fmla="*/ 92 w 275"/>
                <a:gd name="T17" fmla="*/ 71 h 273"/>
                <a:gd name="T18" fmla="*/ 38 w 275"/>
                <a:gd name="T19" fmla="*/ 126 h 273"/>
                <a:gd name="T20" fmla="*/ 92 w 275"/>
                <a:gd name="T21" fmla="*/ 181 h 273"/>
                <a:gd name="T22" fmla="*/ 147 w 275"/>
                <a:gd name="T23" fmla="*/ 126 h 273"/>
                <a:gd name="T24" fmla="*/ 92 w 275"/>
                <a:gd name="T25" fmla="*/ 71 h 273"/>
                <a:gd name="T26" fmla="*/ 185 w 275"/>
                <a:gd name="T27" fmla="*/ 273 h 273"/>
                <a:gd name="T28" fmla="*/ 92 w 275"/>
                <a:gd name="T29" fmla="*/ 181 h 273"/>
                <a:gd name="T30" fmla="*/ 0 w 275"/>
                <a:gd name="T31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5" h="273">
                  <a:moveTo>
                    <a:pt x="75" y="34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75" y="125"/>
                    <a:pt x="275" y="125"/>
                    <a:pt x="275" y="125"/>
                  </a:cubicBezTo>
                  <a:cubicBezTo>
                    <a:pt x="247" y="125"/>
                    <a:pt x="247" y="125"/>
                    <a:pt x="247" y="125"/>
                  </a:cubicBezTo>
                  <a:cubicBezTo>
                    <a:pt x="203" y="170"/>
                    <a:pt x="203" y="170"/>
                    <a:pt x="203" y="170"/>
                  </a:cubicBezTo>
                  <a:cubicBezTo>
                    <a:pt x="203" y="127"/>
                    <a:pt x="203" y="127"/>
                    <a:pt x="203" y="127"/>
                  </a:cubicBezTo>
                  <a:cubicBezTo>
                    <a:pt x="181" y="127"/>
                    <a:pt x="181" y="127"/>
                    <a:pt x="181" y="127"/>
                  </a:cubicBezTo>
                  <a:moveTo>
                    <a:pt x="92" y="71"/>
                  </a:moveTo>
                  <a:cubicBezTo>
                    <a:pt x="62" y="71"/>
                    <a:pt x="38" y="96"/>
                    <a:pt x="38" y="126"/>
                  </a:cubicBezTo>
                  <a:cubicBezTo>
                    <a:pt x="38" y="156"/>
                    <a:pt x="62" y="181"/>
                    <a:pt x="92" y="181"/>
                  </a:cubicBezTo>
                  <a:cubicBezTo>
                    <a:pt x="123" y="181"/>
                    <a:pt x="147" y="156"/>
                    <a:pt x="147" y="126"/>
                  </a:cubicBezTo>
                  <a:cubicBezTo>
                    <a:pt x="147" y="96"/>
                    <a:pt x="123" y="71"/>
                    <a:pt x="92" y="71"/>
                  </a:cubicBezTo>
                  <a:close/>
                  <a:moveTo>
                    <a:pt x="185" y="273"/>
                  </a:moveTo>
                  <a:cubicBezTo>
                    <a:pt x="185" y="222"/>
                    <a:pt x="144" y="181"/>
                    <a:pt x="92" y="181"/>
                  </a:cubicBezTo>
                  <a:cubicBezTo>
                    <a:pt x="41" y="181"/>
                    <a:pt x="0" y="222"/>
                    <a:pt x="0" y="273"/>
                  </a:cubicBezTo>
                </a:path>
              </a:pathLst>
            </a:custGeom>
            <a:noFill/>
            <a:ln w="15875" cap="sq">
              <a:solidFill>
                <a:schemeClr val="tx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30" dirty="0"/>
            </a:p>
          </p:txBody>
        </p:sp>
        <p:sp>
          <p:nvSpPr>
            <p:cNvPr id="30" name="文本框 32">
              <a:extLst>
                <a:ext uri="{FF2B5EF4-FFF2-40B4-BE49-F238E27FC236}">
                  <a16:creationId xmlns:a16="http://schemas.microsoft.com/office/drawing/2014/main" id="{68FEA127-5347-51FC-5DC5-9A089CEF5F29}"/>
                </a:ext>
              </a:extLst>
            </p:cNvPr>
            <p:cNvSpPr txBox="1"/>
            <p:nvPr/>
          </p:nvSpPr>
          <p:spPr>
            <a:xfrm>
              <a:off x="7194862" y="5488549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j-ea"/>
                  <a:ea typeface="+mj-ea"/>
                </a:rPr>
                <a:t>添加文本</a:t>
              </a:r>
            </a:p>
          </p:txBody>
        </p:sp>
        <p:sp>
          <p:nvSpPr>
            <p:cNvPr id="31" name="文本框 33">
              <a:extLst>
                <a:ext uri="{FF2B5EF4-FFF2-40B4-BE49-F238E27FC236}">
                  <a16:creationId xmlns:a16="http://schemas.microsoft.com/office/drawing/2014/main" id="{6351265F-41FC-8FF5-97FA-7EFC6841A1D2}"/>
                </a:ext>
              </a:extLst>
            </p:cNvPr>
            <p:cNvSpPr txBox="1"/>
            <p:nvPr/>
          </p:nvSpPr>
          <p:spPr>
            <a:xfrm>
              <a:off x="7191686" y="5808603"/>
              <a:ext cx="1242787" cy="20824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00" dirty="0">
                  <a:latin typeface="+mn-ea"/>
                </a:rPr>
                <a:t>Click here to add title text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DD8FF1D0-1A96-4DFB-819C-B28C52DFB26C}"/>
                </a:ext>
              </a:extLst>
            </p:cNvPr>
            <p:cNvCxnSpPr/>
            <p:nvPr/>
          </p:nvCxnSpPr>
          <p:spPr>
            <a:xfrm>
              <a:off x="7090706" y="5554389"/>
              <a:ext cx="0" cy="462455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5EAA096-2322-0E56-C8E3-8AA1124D554B}"/>
              </a:ext>
            </a:extLst>
          </p:cNvPr>
          <p:cNvGrpSpPr/>
          <p:nvPr/>
        </p:nvGrpSpPr>
        <p:grpSpPr>
          <a:xfrm>
            <a:off x="8942628" y="5077090"/>
            <a:ext cx="2515172" cy="954088"/>
            <a:chOff x="8828082" y="5283200"/>
            <a:chExt cx="2515172" cy="95408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9A2B356-B82E-50BE-AE90-83D3EFC99113}"/>
                </a:ext>
              </a:extLst>
            </p:cNvPr>
            <p:cNvSpPr/>
            <p:nvPr/>
          </p:nvSpPr>
          <p:spPr>
            <a:xfrm>
              <a:off x="8828082" y="5283200"/>
              <a:ext cx="2515172" cy="954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5D07E62-0D9C-3841-3802-EC1B401831E1}"/>
                </a:ext>
              </a:extLst>
            </p:cNvPr>
            <p:cNvGrpSpPr/>
            <p:nvPr/>
          </p:nvGrpSpPr>
          <p:grpSpPr>
            <a:xfrm>
              <a:off x="9129658" y="5488549"/>
              <a:ext cx="2058795" cy="528295"/>
              <a:chOff x="3863975" y="5488549"/>
              <a:chExt cx="2058795" cy="528295"/>
            </a:xfrm>
          </p:grpSpPr>
          <p:sp>
            <p:nvSpPr>
              <p:cNvPr id="15" name="people_23" title="Icon of a person with a chat bubble above them">
                <a:extLst>
                  <a:ext uri="{FF2B5EF4-FFF2-40B4-BE49-F238E27FC236}">
                    <a16:creationId xmlns:a16="http://schemas.microsoft.com/office/drawing/2014/main" id="{3EC001DB-5F63-7B4C-ABF9-DFE537E8530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863975" y="5582839"/>
                <a:ext cx="396875" cy="392675"/>
              </a:xfrm>
              <a:custGeom>
                <a:avLst/>
                <a:gdLst>
                  <a:gd name="T0" fmla="*/ 75 w 275"/>
                  <a:gd name="T1" fmla="*/ 34 h 273"/>
                  <a:gd name="T2" fmla="*/ 75 w 275"/>
                  <a:gd name="T3" fmla="*/ 0 h 273"/>
                  <a:gd name="T4" fmla="*/ 275 w 275"/>
                  <a:gd name="T5" fmla="*/ 0 h 273"/>
                  <a:gd name="T6" fmla="*/ 275 w 275"/>
                  <a:gd name="T7" fmla="*/ 125 h 273"/>
                  <a:gd name="T8" fmla="*/ 247 w 275"/>
                  <a:gd name="T9" fmla="*/ 125 h 273"/>
                  <a:gd name="T10" fmla="*/ 203 w 275"/>
                  <a:gd name="T11" fmla="*/ 170 h 273"/>
                  <a:gd name="T12" fmla="*/ 203 w 275"/>
                  <a:gd name="T13" fmla="*/ 127 h 273"/>
                  <a:gd name="T14" fmla="*/ 181 w 275"/>
                  <a:gd name="T15" fmla="*/ 127 h 273"/>
                  <a:gd name="T16" fmla="*/ 92 w 275"/>
                  <a:gd name="T17" fmla="*/ 71 h 273"/>
                  <a:gd name="T18" fmla="*/ 38 w 275"/>
                  <a:gd name="T19" fmla="*/ 126 h 273"/>
                  <a:gd name="T20" fmla="*/ 92 w 275"/>
                  <a:gd name="T21" fmla="*/ 181 h 273"/>
                  <a:gd name="T22" fmla="*/ 147 w 275"/>
                  <a:gd name="T23" fmla="*/ 126 h 273"/>
                  <a:gd name="T24" fmla="*/ 92 w 275"/>
                  <a:gd name="T25" fmla="*/ 71 h 273"/>
                  <a:gd name="T26" fmla="*/ 185 w 275"/>
                  <a:gd name="T27" fmla="*/ 273 h 273"/>
                  <a:gd name="T28" fmla="*/ 92 w 275"/>
                  <a:gd name="T29" fmla="*/ 181 h 273"/>
                  <a:gd name="T30" fmla="*/ 0 w 275"/>
                  <a:gd name="T31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5" h="273">
                    <a:moveTo>
                      <a:pt x="75" y="34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275" y="0"/>
                      <a:pt x="275" y="0"/>
                      <a:pt x="275" y="0"/>
                    </a:cubicBezTo>
                    <a:cubicBezTo>
                      <a:pt x="275" y="125"/>
                      <a:pt x="275" y="125"/>
                      <a:pt x="275" y="125"/>
                    </a:cubicBezTo>
                    <a:cubicBezTo>
                      <a:pt x="247" y="125"/>
                      <a:pt x="247" y="125"/>
                      <a:pt x="247" y="125"/>
                    </a:cubicBezTo>
                    <a:cubicBezTo>
                      <a:pt x="203" y="170"/>
                      <a:pt x="203" y="170"/>
                      <a:pt x="203" y="170"/>
                    </a:cubicBezTo>
                    <a:cubicBezTo>
                      <a:pt x="203" y="127"/>
                      <a:pt x="203" y="127"/>
                      <a:pt x="203" y="127"/>
                    </a:cubicBezTo>
                    <a:cubicBezTo>
                      <a:pt x="181" y="127"/>
                      <a:pt x="181" y="127"/>
                      <a:pt x="181" y="127"/>
                    </a:cubicBezTo>
                    <a:moveTo>
                      <a:pt x="92" y="71"/>
                    </a:moveTo>
                    <a:cubicBezTo>
                      <a:pt x="62" y="71"/>
                      <a:pt x="38" y="96"/>
                      <a:pt x="38" y="126"/>
                    </a:cubicBezTo>
                    <a:cubicBezTo>
                      <a:pt x="38" y="156"/>
                      <a:pt x="62" y="181"/>
                      <a:pt x="92" y="181"/>
                    </a:cubicBezTo>
                    <a:cubicBezTo>
                      <a:pt x="123" y="181"/>
                      <a:pt x="147" y="156"/>
                      <a:pt x="147" y="126"/>
                    </a:cubicBezTo>
                    <a:cubicBezTo>
                      <a:pt x="147" y="96"/>
                      <a:pt x="123" y="71"/>
                      <a:pt x="92" y="71"/>
                    </a:cubicBezTo>
                    <a:close/>
                    <a:moveTo>
                      <a:pt x="185" y="273"/>
                    </a:moveTo>
                    <a:cubicBezTo>
                      <a:pt x="185" y="222"/>
                      <a:pt x="144" y="181"/>
                      <a:pt x="92" y="181"/>
                    </a:cubicBezTo>
                    <a:cubicBezTo>
                      <a:pt x="41" y="181"/>
                      <a:pt x="0" y="222"/>
                      <a:pt x="0" y="273"/>
                    </a:cubicBezTo>
                  </a:path>
                </a:pathLst>
              </a:custGeom>
              <a:noFill/>
              <a:ln w="15875" cap="sq">
                <a:solidFill>
                  <a:schemeClr val="tx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730" dirty="0"/>
              </a:p>
            </p:txBody>
          </p:sp>
          <p:sp>
            <p:nvSpPr>
              <p:cNvPr id="17" name="文本框 37">
                <a:extLst>
                  <a:ext uri="{FF2B5EF4-FFF2-40B4-BE49-F238E27FC236}">
                    <a16:creationId xmlns:a16="http://schemas.microsoft.com/office/drawing/2014/main" id="{17326B96-3B4E-B225-A074-3A29ADA9518B}"/>
                  </a:ext>
                </a:extLst>
              </p:cNvPr>
              <p:cNvSpPr txBox="1"/>
              <p:nvPr/>
            </p:nvSpPr>
            <p:spPr>
              <a:xfrm>
                <a:off x="4598807" y="5488549"/>
                <a:ext cx="1191352" cy="400110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latin typeface="+mj-ea"/>
                    <a:ea typeface="+mj-ea"/>
                  </a:rPr>
                  <a:t>添加文本</a:t>
                </a:r>
              </a:p>
            </p:txBody>
          </p:sp>
          <p:sp>
            <p:nvSpPr>
              <p:cNvPr id="26" name="文本框 38">
                <a:extLst>
                  <a:ext uri="{FF2B5EF4-FFF2-40B4-BE49-F238E27FC236}">
                    <a16:creationId xmlns:a16="http://schemas.microsoft.com/office/drawing/2014/main" id="{C3B0D138-A166-9C0E-C2CF-0EA5B2D87BB9}"/>
                  </a:ext>
                </a:extLst>
              </p:cNvPr>
              <p:cNvSpPr txBox="1"/>
              <p:nvPr/>
            </p:nvSpPr>
            <p:spPr>
              <a:xfrm>
                <a:off x="4595631" y="5808603"/>
                <a:ext cx="1327139" cy="208241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700" dirty="0">
                    <a:latin typeface="+mn-ea"/>
                  </a:rPr>
                  <a:t>Click here to add title text</a:t>
                </a: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15238AE0-090D-F013-7000-34D1B2C8D54F}"/>
                  </a:ext>
                </a:extLst>
              </p:cNvPr>
              <p:cNvCxnSpPr/>
              <p:nvPr/>
            </p:nvCxnSpPr>
            <p:spPr>
              <a:xfrm>
                <a:off x="4494651" y="5554389"/>
                <a:ext cx="0" cy="462455"/>
              </a:xfrm>
              <a:prstGeom prst="line">
                <a:avLst/>
              </a:prstGeom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TextBox 22">
            <a:extLst>
              <a:ext uri="{FF2B5EF4-FFF2-40B4-BE49-F238E27FC236}">
                <a16:creationId xmlns:a16="http://schemas.microsoft.com/office/drawing/2014/main" id="{740CC6A9-B3E7-7A0A-F71E-F92B1E3C2D5F}"/>
              </a:ext>
            </a:extLst>
          </p:cNvPr>
          <p:cNvSpPr txBox="1"/>
          <p:nvPr/>
        </p:nvSpPr>
        <p:spPr>
          <a:xfrm>
            <a:off x="954334" y="1940067"/>
            <a:ext cx="558776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单击此处添加标题文本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+mn-lt"/>
            </a:endParaRPr>
          </a:p>
        </p:txBody>
      </p:sp>
      <p:cxnSp>
        <p:nvCxnSpPr>
          <p:cNvPr id="59" name="Straight Connector 23">
            <a:extLst>
              <a:ext uri="{FF2B5EF4-FFF2-40B4-BE49-F238E27FC236}">
                <a16:creationId xmlns:a16="http://schemas.microsoft.com/office/drawing/2014/main" id="{ECE94D6A-688B-A73D-8D9E-D57F46225B07}"/>
              </a:ext>
            </a:extLst>
          </p:cNvPr>
          <p:cNvCxnSpPr>
            <a:cxnSpLocks/>
          </p:cNvCxnSpPr>
          <p:nvPr/>
        </p:nvCxnSpPr>
        <p:spPr>
          <a:xfrm>
            <a:off x="954334" y="2819855"/>
            <a:ext cx="1622239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69">
            <a:extLst>
              <a:ext uri="{FF2B5EF4-FFF2-40B4-BE49-F238E27FC236}">
                <a16:creationId xmlns:a16="http://schemas.microsoft.com/office/drawing/2014/main" id="{328D2F67-152B-7938-4A9C-480C84C32A58}"/>
              </a:ext>
            </a:extLst>
          </p:cNvPr>
          <p:cNvSpPr txBox="1"/>
          <p:nvPr/>
        </p:nvSpPr>
        <p:spPr>
          <a:xfrm>
            <a:off x="861201" y="2396745"/>
            <a:ext cx="28569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Click here to add title text</a:t>
            </a:r>
          </a:p>
        </p:txBody>
      </p:sp>
      <p:sp>
        <p:nvSpPr>
          <p:cNvPr id="61" name="文本框 70">
            <a:extLst>
              <a:ext uri="{FF2B5EF4-FFF2-40B4-BE49-F238E27FC236}">
                <a16:creationId xmlns:a16="http://schemas.microsoft.com/office/drawing/2014/main" id="{FBE23C26-FFA6-AAE2-4A53-11F2B9AB7B1E}"/>
              </a:ext>
            </a:extLst>
          </p:cNvPr>
          <p:cNvSpPr txBox="1"/>
          <p:nvPr/>
        </p:nvSpPr>
        <p:spPr>
          <a:xfrm>
            <a:off x="861200" y="2898342"/>
            <a:ext cx="10547881" cy="61683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 所有登峰造极之人最终都会抵达同一个终点，哪怕时代变迁，哪怕所经历的路途千差万别，他们最终都会抵达同样的终点。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 所有登峰造极之人最终都会抵达同一个终点，哪怕时代变迁，哪怕所经历的路途千差万别，他们最终都会抵达同样的终点。</a:t>
            </a:r>
          </a:p>
        </p:txBody>
      </p:sp>
    </p:spTree>
    <p:extLst>
      <p:ext uri="{BB962C8B-B14F-4D97-AF65-F5344CB8AC3E}">
        <p14:creationId xmlns:p14="http://schemas.microsoft.com/office/powerpoint/2010/main" val="2888797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8BD33D0-0990-2FB5-A2C2-0DBB71B1CBFB}"/>
              </a:ext>
            </a:extLst>
          </p:cNvPr>
          <p:cNvSpPr/>
          <p:nvPr/>
        </p:nvSpPr>
        <p:spPr>
          <a:xfrm>
            <a:off x="-1425083" y="4639733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3153580" cy="927046"/>
            <a:chOff x="-1956267" y="-4607470"/>
            <a:chExt cx="8931361" cy="3213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67" y="-3030114"/>
              <a:ext cx="7446377" cy="598866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1" y="-4594591"/>
              <a:ext cx="7446377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03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27" y="-4607470"/>
              <a:ext cx="8851121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03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173D39D-C240-A896-DF21-4A562F05B4BD}"/>
              </a:ext>
            </a:extLst>
          </p:cNvPr>
          <p:cNvGrpSpPr/>
          <p:nvPr/>
        </p:nvGrpSpPr>
        <p:grpSpPr>
          <a:xfrm>
            <a:off x="599777" y="1866764"/>
            <a:ext cx="7318115" cy="2022304"/>
            <a:chOff x="1086326" y="2198032"/>
            <a:chExt cx="4533500" cy="3595118"/>
          </a:xfrm>
        </p:grpSpPr>
        <p:graphicFrame>
          <p:nvGraphicFramePr>
            <p:cNvPr id="3" name="图表 2">
              <a:extLst>
                <a:ext uri="{FF2B5EF4-FFF2-40B4-BE49-F238E27FC236}">
                  <a16:creationId xmlns:a16="http://schemas.microsoft.com/office/drawing/2014/main" id="{70C6FD2B-CD8C-8CCC-9715-6142BFC262B7}"/>
                </a:ext>
              </a:extLst>
            </p:cNvPr>
            <p:cNvGraphicFramePr/>
            <p:nvPr/>
          </p:nvGraphicFramePr>
          <p:xfrm>
            <a:off x="1086326" y="2198032"/>
            <a:ext cx="4533500" cy="359511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8C5E148-166B-337B-2D4C-775919642357}"/>
                </a:ext>
              </a:extLst>
            </p:cNvPr>
            <p:cNvSpPr/>
            <p:nvPr/>
          </p:nvSpPr>
          <p:spPr>
            <a:xfrm>
              <a:off x="1817354" y="2547024"/>
              <a:ext cx="3765551" cy="3049587"/>
            </a:xfrm>
            <a:custGeom>
              <a:avLst/>
              <a:gdLst>
                <a:gd name="connsiteX0" fmla="*/ 3765550 w 3765551"/>
                <a:gd name="connsiteY0" fmla="*/ 0 h 3049588"/>
                <a:gd name="connsiteX1" fmla="*/ 3765550 w 3765551"/>
                <a:gd name="connsiteY1" fmla="*/ 2 h 3049588"/>
                <a:gd name="connsiteX2" fmla="*/ 3765551 w 3765551"/>
                <a:gd name="connsiteY2" fmla="*/ 1 h 3049588"/>
                <a:gd name="connsiteX3" fmla="*/ 3765550 w 3765551"/>
                <a:gd name="connsiteY3" fmla="*/ 2 h 3049588"/>
                <a:gd name="connsiteX4" fmla="*/ 3765550 w 3765551"/>
                <a:gd name="connsiteY4" fmla="*/ 3049588 h 3049588"/>
                <a:gd name="connsiteX5" fmla="*/ 0 w 3765551"/>
                <a:gd name="connsiteY5" fmla="*/ 3049588 h 3049588"/>
                <a:gd name="connsiteX6" fmla="*/ 0 w 3765551"/>
                <a:gd name="connsiteY6" fmla="*/ 1804988 h 3049588"/>
                <a:gd name="connsiteX7" fmla="*/ 130175 w 3765551"/>
                <a:gd name="connsiteY7" fmla="*/ 1617663 h 3049588"/>
                <a:gd name="connsiteX8" fmla="*/ 260350 w 3765551"/>
                <a:gd name="connsiteY8" fmla="*/ 1431926 h 3049588"/>
                <a:gd name="connsiteX9" fmla="*/ 388938 w 3765551"/>
                <a:gd name="connsiteY9" fmla="*/ 1182688 h 3049588"/>
                <a:gd name="connsiteX10" fmla="*/ 519113 w 3765551"/>
                <a:gd name="connsiteY10" fmla="*/ 1057275 h 3049588"/>
                <a:gd name="connsiteX11" fmla="*/ 649288 w 3765551"/>
                <a:gd name="connsiteY11" fmla="*/ 933450 h 3049588"/>
                <a:gd name="connsiteX12" fmla="*/ 779463 w 3765551"/>
                <a:gd name="connsiteY12" fmla="*/ 1057275 h 3049588"/>
                <a:gd name="connsiteX13" fmla="*/ 909638 w 3765551"/>
                <a:gd name="connsiteY13" fmla="*/ 1182688 h 3049588"/>
                <a:gd name="connsiteX14" fmla="*/ 1038225 w 3765551"/>
                <a:gd name="connsiteY14" fmla="*/ 1306513 h 3049588"/>
                <a:gd name="connsiteX15" fmla="*/ 1039972 w 3765551"/>
                <a:gd name="connsiteY15" fmla="*/ 1306486 h 3049588"/>
                <a:gd name="connsiteX16" fmla="*/ 1039973 w 3765551"/>
                <a:gd name="connsiteY16" fmla="*/ 1306486 h 3049588"/>
                <a:gd name="connsiteX17" fmla="*/ 1167269 w 3765551"/>
                <a:gd name="connsiteY17" fmla="*/ 1245467 h 3049588"/>
                <a:gd name="connsiteX18" fmla="*/ 1167271 w 3765551"/>
                <a:gd name="connsiteY18" fmla="*/ 1245466 h 3049588"/>
                <a:gd name="connsiteX19" fmla="*/ 1167277 w 3765551"/>
                <a:gd name="connsiteY19" fmla="*/ 1245463 h 3049588"/>
                <a:gd name="connsiteX20" fmla="*/ 1168401 w 3765551"/>
                <a:gd name="connsiteY20" fmla="*/ 1244602 h 3049588"/>
                <a:gd name="connsiteX21" fmla="*/ 1298576 w 3765551"/>
                <a:gd name="connsiteY21" fmla="*/ 1120776 h 3049588"/>
                <a:gd name="connsiteX22" fmla="*/ 1428751 w 3765551"/>
                <a:gd name="connsiteY22" fmla="*/ 995364 h 3049588"/>
                <a:gd name="connsiteX23" fmla="*/ 1557339 w 3765551"/>
                <a:gd name="connsiteY23" fmla="*/ 747714 h 3049588"/>
                <a:gd name="connsiteX24" fmla="*/ 1687514 w 3765551"/>
                <a:gd name="connsiteY24" fmla="*/ 684214 h 3049588"/>
                <a:gd name="connsiteX25" fmla="*/ 1817689 w 3765551"/>
                <a:gd name="connsiteY25" fmla="*/ 560389 h 3049588"/>
                <a:gd name="connsiteX26" fmla="*/ 1947864 w 3765551"/>
                <a:gd name="connsiteY26" fmla="*/ 436564 h 3049588"/>
                <a:gd name="connsiteX27" fmla="*/ 2012356 w 3765551"/>
                <a:gd name="connsiteY27" fmla="*/ 421086 h 3049588"/>
                <a:gd name="connsiteX28" fmla="*/ 2078039 w 3765551"/>
                <a:gd name="connsiteY28" fmla="*/ 436564 h 3049588"/>
                <a:gd name="connsiteX29" fmla="*/ 2208214 w 3765551"/>
                <a:gd name="connsiteY29" fmla="*/ 560389 h 3049588"/>
                <a:gd name="connsiteX30" fmla="*/ 2336801 w 3765551"/>
                <a:gd name="connsiteY30" fmla="*/ 622301 h 3049588"/>
                <a:gd name="connsiteX31" fmla="*/ 2466976 w 3765551"/>
                <a:gd name="connsiteY31" fmla="*/ 560389 h 3049588"/>
                <a:gd name="connsiteX32" fmla="*/ 2499371 w 3765551"/>
                <a:gd name="connsiteY32" fmla="*/ 583085 h 3049588"/>
                <a:gd name="connsiteX33" fmla="*/ 2513425 w 3765551"/>
                <a:gd name="connsiteY33" fmla="*/ 600199 h 3049588"/>
                <a:gd name="connsiteX34" fmla="*/ 2513425 w 3765551"/>
                <a:gd name="connsiteY34" fmla="*/ 600199 h 3049588"/>
                <a:gd name="connsiteX35" fmla="*/ 2532063 w 3765551"/>
                <a:gd name="connsiteY35" fmla="*/ 622896 h 3049588"/>
                <a:gd name="connsiteX36" fmla="*/ 2597150 w 3765551"/>
                <a:gd name="connsiteY36" fmla="*/ 684213 h 3049588"/>
                <a:gd name="connsiteX37" fmla="*/ 2727325 w 3765551"/>
                <a:gd name="connsiteY37" fmla="*/ 622300 h 3049588"/>
                <a:gd name="connsiteX38" fmla="*/ 2855913 w 3765551"/>
                <a:gd name="connsiteY38" fmla="*/ 560388 h 3049588"/>
                <a:gd name="connsiteX39" fmla="*/ 2888978 w 3765551"/>
                <a:gd name="connsiteY39" fmla="*/ 491456 h 3049588"/>
                <a:gd name="connsiteX40" fmla="*/ 2918502 w 3765551"/>
                <a:gd name="connsiteY40" fmla="*/ 406026 h 3049588"/>
                <a:gd name="connsiteX41" fmla="*/ 2918503 w 3765551"/>
                <a:gd name="connsiteY41" fmla="*/ 406026 h 3049588"/>
                <a:gd name="connsiteX42" fmla="*/ 2921597 w 3765551"/>
                <a:gd name="connsiteY42" fmla="*/ 397074 h 3049588"/>
                <a:gd name="connsiteX43" fmla="*/ 2986089 w 3765551"/>
                <a:gd name="connsiteY43" fmla="*/ 249238 h 3049588"/>
                <a:gd name="connsiteX44" fmla="*/ 3019154 w 3765551"/>
                <a:gd name="connsiteY44" fmla="*/ 237257 h 3049588"/>
                <a:gd name="connsiteX45" fmla="*/ 3116264 w 3765551"/>
                <a:gd name="connsiteY45" fmla="*/ 311150 h 3049588"/>
                <a:gd name="connsiteX46" fmla="*/ 3116324 w 3765551"/>
                <a:gd name="connsiteY46" fmla="*/ 311202 h 3049588"/>
                <a:gd name="connsiteX47" fmla="*/ 3116323 w 3765551"/>
                <a:gd name="connsiteY47" fmla="*/ 311202 h 3049588"/>
                <a:gd name="connsiteX48" fmla="*/ 3148658 w 3765551"/>
                <a:gd name="connsiteY48" fmla="*/ 339675 h 3049588"/>
                <a:gd name="connsiteX49" fmla="*/ 3246438 w 3765551"/>
                <a:gd name="connsiteY49" fmla="*/ 436563 h 3049588"/>
                <a:gd name="connsiteX50" fmla="*/ 3376613 w 3765551"/>
                <a:gd name="connsiteY50" fmla="*/ 498475 h 3049588"/>
                <a:gd name="connsiteX51" fmla="*/ 3505200 w 3765551"/>
                <a:gd name="connsiteY51" fmla="*/ 187325 h 3049588"/>
                <a:gd name="connsiteX52" fmla="*/ 3635375 w 3765551"/>
                <a:gd name="connsiteY52" fmla="*/ 63500 h 3049588"/>
                <a:gd name="connsiteX53" fmla="*/ 3642679 w 3765551"/>
                <a:gd name="connsiteY53" fmla="*/ 58897 h 3049588"/>
                <a:gd name="connsiteX54" fmla="*/ 3642690 w 3765551"/>
                <a:gd name="connsiteY54" fmla="*/ 58892 h 3049588"/>
                <a:gd name="connsiteX55" fmla="*/ 3667771 w 3765551"/>
                <a:gd name="connsiteY55" fmla="*/ 43087 h 3049588"/>
                <a:gd name="connsiteX56" fmla="*/ 3716829 w 3765551"/>
                <a:gd name="connsiteY56" fmla="*/ 20791 h 3049588"/>
                <a:gd name="connsiteX57" fmla="*/ 3765523 w 3765551"/>
                <a:gd name="connsiteY57" fmla="*/ 13 h 304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765551" h="3049588">
                  <a:moveTo>
                    <a:pt x="3765550" y="0"/>
                  </a:moveTo>
                  <a:lnTo>
                    <a:pt x="3765550" y="2"/>
                  </a:lnTo>
                  <a:lnTo>
                    <a:pt x="3765551" y="1"/>
                  </a:lnTo>
                  <a:lnTo>
                    <a:pt x="3765550" y="2"/>
                  </a:lnTo>
                  <a:lnTo>
                    <a:pt x="3765550" y="3049588"/>
                  </a:lnTo>
                  <a:lnTo>
                    <a:pt x="0" y="3049588"/>
                  </a:lnTo>
                  <a:lnTo>
                    <a:pt x="0" y="1804988"/>
                  </a:lnTo>
                  <a:cubicBezTo>
                    <a:pt x="42863" y="1743076"/>
                    <a:pt x="87313" y="1679576"/>
                    <a:pt x="130175" y="1617663"/>
                  </a:cubicBezTo>
                  <a:cubicBezTo>
                    <a:pt x="173038" y="1555751"/>
                    <a:pt x="215900" y="1503363"/>
                    <a:pt x="260350" y="1431926"/>
                  </a:cubicBezTo>
                  <a:cubicBezTo>
                    <a:pt x="303213" y="1358901"/>
                    <a:pt x="346075" y="1244601"/>
                    <a:pt x="388938" y="1182688"/>
                  </a:cubicBezTo>
                  <a:cubicBezTo>
                    <a:pt x="433388" y="1120775"/>
                    <a:pt x="476250" y="1100138"/>
                    <a:pt x="519113" y="1057275"/>
                  </a:cubicBezTo>
                  <a:cubicBezTo>
                    <a:pt x="561975" y="1016000"/>
                    <a:pt x="606425" y="933450"/>
                    <a:pt x="649288" y="933450"/>
                  </a:cubicBezTo>
                  <a:cubicBezTo>
                    <a:pt x="692150" y="933450"/>
                    <a:pt x="735013" y="1016000"/>
                    <a:pt x="779463" y="1057275"/>
                  </a:cubicBezTo>
                  <a:cubicBezTo>
                    <a:pt x="822325" y="1100138"/>
                    <a:pt x="865188" y="1141413"/>
                    <a:pt x="909638" y="1182688"/>
                  </a:cubicBezTo>
                  <a:cubicBezTo>
                    <a:pt x="952500" y="1223963"/>
                    <a:pt x="995363" y="1296988"/>
                    <a:pt x="1038225" y="1306513"/>
                  </a:cubicBezTo>
                  <a:lnTo>
                    <a:pt x="1039972" y="1306486"/>
                  </a:lnTo>
                  <a:lnTo>
                    <a:pt x="1039973" y="1306486"/>
                  </a:lnTo>
                  <a:lnTo>
                    <a:pt x="1167269" y="1245467"/>
                  </a:lnTo>
                  <a:lnTo>
                    <a:pt x="1167271" y="1245466"/>
                  </a:lnTo>
                  <a:lnTo>
                    <a:pt x="1167277" y="1245463"/>
                  </a:lnTo>
                  <a:lnTo>
                    <a:pt x="1168401" y="1244602"/>
                  </a:lnTo>
                  <a:cubicBezTo>
                    <a:pt x="1211264" y="1212852"/>
                    <a:pt x="1255714" y="1162052"/>
                    <a:pt x="1298576" y="1120776"/>
                  </a:cubicBezTo>
                  <a:cubicBezTo>
                    <a:pt x="1341439" y="1079501"/>
                    <a:pt x="1384301" y="1057276"/>
                    <a:pt x="1428751" y="995364"/>
                  </a:cubicBezTo>
                  <a:cubicBezTo>
                    <a:pt x="1471614" y="933451"/>
                    <a:pt x="1514476" y="798514"/>
                    <a:pt x="1557339" y="747714"/>
                  </a:cubicBezTo>
                  <a:cubicBezTo>
                    <a:pt x="1601789" y="695326"/>
                    <a:pt x="1644651" y="715964"/>
                    <a:pt x="1687514" y="684214"/>
                  </a:cubicBezTo>
                  <a:cubicBezTo>
                    <a:pt x="1731964" y="654051"/>
                    <a:pt x="1774826" y="601664"/>
                    <a:pt x="1817689" y="560389"/>
                  </a:cubicBezTo>
                  <a:cubicBezTo>
                    <a:pt x="1860551" y="519114"/>
                    <a:pt x="1905001" y="457201"/>
                    <a:pt x="1947864" y="436564"/>
                  </a:cubicBezTo>
                  <a:cubicBezTo>
                    <a:pt x="1969295" y="426245"/>
                    <a:pt x="1990726" y="421086"/>
                    <a:pt x="2012356" y="421086"/>
                  </a:cubicBezTo>
                  <a:cubicBezTo>
                    <a:pt x="2033986" y="421086"/>
                    <a:pt x="2055814" y="426245"/>
                    <a:pt x="2078039" y="436564"/>
                  </a:cubicBezTo>
                  <a:cubicBezTo>
                    <a:pt x="2120901" y="457201"/>
                    <a:pt x="2163764" y="528639"/>
                    <a:pt x="2208214" y="560389"/>
                  </a:cubicBezTo>
                  <a:cubicBezTo>
                    <a:pt x="2251076" y="592139"/>
                    <a:pt x="2293939" y="622301"/>
                    <a:pt x="2336801" y="622301"/>
                  </a:cubicBezTo>
                  <a:cubicBezTo>
                    <a:pt x="2379664" y="622301"/>
                    <a:pt x="2424114" y="549276"/>
                    <a:pt x="2466976" y="560389"/>
                  </a:cubicBezTo>
                  <a:cubicBezTo>
                    <a:pt x="2477692" y="563167"/>
                    <a:pt x="2488507" y="571700"/>
                    <a:pt x="2499371" y="583085"/>
                  </a:cubicBezTo>
                  <a:lnTo>
                    <a:pt x="2513425" y="600199"/>
                  </a:lnTo>
                  <a:lnTo>
                    <a:pt x="2513425" y="600199"/>
                  </a:lnTo>
                  <a:lnTo>
                    <a:pt x="2532063" y="622896"/>
                  </a:lnTo>
                  <a:cubicBezTo>
                    <a:pt x="2553891" y="651272"/>
                    <a:pt x="2575719" y="679451"/>
                    <a:pt x="2597150" y="684213"/>
                  </a:cubicBezTo>
                  <a:cubicBezTo>
                    <a:pt x="2640013" y="695325"/>
                    <a:pt x="2682875" y="642938"/>
                    <a:pt x="2727325" y="622300"/>
                  </a:cubicBezTo>
                  <a:cubicBezTo>
                    <a:pt x="2768600" y="603250"/>
                    <a:pt x="2816225" y="619125"/>
                    <a:pt x="2855913" y="560388"/>
                  </a:cubicBezTo>
                  <a:cubicBezTo>
                    <a:pt x="2867026" y="544910"/>
                    <a:pt x="2878039" y="520304"/>
                    <a:pt x="2888978" y="491456"/>
                  </a:cubicBezTo>
                  <a:lnTo>
                    <a:pt x="2918502" y="406026"/>
                  </a:lnTo>
                  <a:lnTo>
                    <a:pt x="2918503" y="406026"/>
                  </a:lnTo>
                  <a:lnTo>
                    <a:pt x="2921597" y="397074"/>
                  </a:lnTo>
                  <a:cubicBezTo>
                    <a:pt x="2943226" y="332185"/>
                    <a:pt x="2964658" y="269876"/>
                    <a:pt x="2986089" y="249238"/>
                  </a:cubicBezTo>
                  <a:cubicBezTo>
                    <a:pt x="2997202" y="238919"/>
                    <a:pt x="3008215" y="235744"/>
                    <a:pt x="3019154" y="237257"/>
                  </a:cubicBezTo>
                  <a:cubicBezTo>
                    <a:pt x="3051970" y="241797"/>
                    <a:pt x="3084117" y="288529"/>
                    <a:pt x="3116264" y="311150"/>
                  </a:cubicBezTo>
                  <a:lnTo>
                    <a:pt x="3116324" y="311202"/>
                  </a:lnTo>
                  <a:lnTo>
                    <a:pt x="3116323" y="311202"/>
                  </a:lnTo>
                  <a:lnTo>
                    <a:pt x="3148658" y="339675"/>
                  </a:lnTo>
                  <a:cubicBezTo>
                    <a:pt x="3181251" y="371971"/>
                    <a:pt x="3214291" y="412751"/>
                    <a:pt x="3246438" y="436563"/>
                  </a:cubicBezTo>
                  <a:cubicBezTo>
                    <a:pt x="3289300" y="466725"/>
                    <a:pt x="3332163" y="539750"/>
                    <a:pt x="3376613" y="498475"/>
                  </a:cubicBezTo>
                  <a:cubicBezTo>
                    <a:pt x="3419475" y="457200"/>
                    <a:pt x="3462338" y="260350"/>
                    <a:pt x="3505200" y="187325"/>
                  </a:cubicBezTo>
                  <a:cubicBezTo>
                    <a:pt x="3549650" y="114300"/>
                    <a:pt x="3592513" y="93663"/>
                    <a:pt x="3635375" y="63500"/>
                  </a:cubicBezTo>
                  <a:lnTo>
                    <a:pt x="3642679" y="58897"/>
                  </a:lnTo>
                  <a:lnTo>
                    <a:pt x="3642690" y="58892"/>
                  </a:lnTo>
                  <a:lnTo>
                    <a:pt x="3667771" y="43087"/>
                  </a:lnTo>
                  <a:cubicBezTo>
                    <a:pt x="3684068" y="34344"/>
                    <a:pt x="3700477" y="27442"/>
                    <a:pt x="3716829" y="20791"/>
                  </a:cubicBezTo>
                  <a:lnTo>
                    <a:pt x="3765523" y="13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2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795455A9-7AB6-BE4E-F4C4-907B6BB5E603}"/>
              </a:ext>
            </a:extLst>
          </p:cNvPr>
          <p:cNvSpPr txBox="1"/>
          <p:nvPr/>
        </p:nvSpPr>
        <p:spPr>
          <a:xfrm>
            <a:off x="2836254" y="1306942"/>
            <a:ext cx="3965609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rPr>
              <a:t>单击此处添加标题文本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821B122-CB3A-E2D6-9E5C-789C50724A5C}"/>
              </a:ext>
            </a:extLst>
          </p:cNvPr>
          <p:cNvGrpSpPr/>
          <p:nvPr/>
        </p:nvGrpSpPr>
        <p:grpSpPr>
          <a:xfrm>
            <a:off x="7565244" y="0"/>
            <a:ext cx="4574332" cy="6858000"/>
            <a:chOff x="3051610" y="0"/>
            <a:chExt cx="4574332" cy="6858000"/>
          </a:xfrm>
          <a:solidFill>
            <a:srgbClr val="FFC000"/>
          </a:solidFill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F322595F-B9D1-F607-4904-B07E0A850325}"/>
                </a:ext>
              </a:extLst>
            </p:cNvPr>
            <p:cNvSpPr/>
            <p:nvPr/>
          </p:nvSpPr>
          <p:spPr>
            <a:xfrm>
              <a:off x="3739742" y="0"/>
              <a:ext cx="3886200" cy="6858000"/>
            </a:xfrm>
            <a:prstGeom prst="parallelogram">
              <a:avLst>
                <a:gd name="adj" fmla="val 42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395BBC07-3190-81D9-F744-EA1195653D9E}"/>
                </a:ext>
              </a:extLst>
            </p:cNvPr>
            <p:cNvSpPr/>
            <p:nvPr/>
          </p:nvSpPr>
          <p:spPr>
            <a:xfrm>
              <a:off x="3051610" y="0"/>
              <a:ext cx="2008931" cy="6858000"/>
            </a:xfrm>
            <a:prstGeom prst="parallelogram">
              <a:avLst>
                <a:gd name="adj" fmla="val 8207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 descr="卡通人物&#10;&#10;中度可信度描述已自动生成">
            <a:extLst>
              <a:ext uri="{FF2B5EF4-FFF2-40B4-BE49-F238E27FC236}">
                <a16:creationId xmlns:a16="http://schemas.microsoft.com/office/drawing/2014/main" id="{25FF5621-32BC-95A1-4979-5C98E2D8E4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4203" y="-452975"/>
            <a:ext cx="4257797" cy="9587114"/>
          </a:xfrm>
          <a:prstGeom prst="rect">
            <a:avLst/>
          </a:prstGeom>
          <a:effectLst>
            <a:outerShdw blurRad="127000" dist="38100" dir="10800000" algn="r" rotWithShape="0">
              <a:prstClr val="black">
                <a:alpha val="25000"/>
              </a:prstClr>
            </a:outerShdw>
          </a:effectLst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312923B7-D59B-4308-EA11-F188DC1E3D33}"/>
              </a:ext>
            </a:extLst>
          </p:cNvPr>
          <p:cNvGrpSpPr/>
          <p:nvPr/>
        </p:nvGrpSpPr>
        <p:grpSpPr>
          <a:xfrm>
            <a:off x="631433" y="4462169"/>
            <a:ext cx="7173164" cy="1618118"/>
            <a:chOff x="6514198" y="2763461"/>
            <a:chExt cx="4548512" cy="1572707"/>
          </a:xfrm>
        </p:grpSpPr>
        <p:sp>
          <p:nvSpPr>
            <p:cNvPr id="37" name="矩形 4">
              <a:extLst>
                <a:ext uri="{FF2B5EF4-FFF2-40B4-BE49-F238E27FC236}">
                  <a16:creationId xmlns:a16="http://schemas.microsoft.com/office/drawing/2014/main" id="{459447C1-CF04-4A81-AB1B-29DC643FC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4198" y="3040459"/>
              <a:ext cx="4548512" cy="1295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200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字以内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l"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200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字以内</a:t>
              </a:r>
            </a:p>
          </p:txBody>
        </p:sp>
        <p:sp>
          <p:nvSpPr>
            <p:cNvPr id="40" name="文本框 66">
              <a:extLst>
                <a:ext uri="{FF2B5EF4-FFF2-40B4-BE49-F238E27FC236}">
                  <a16:creationId xmlns:a16="http://schemas.microsoft.com/office/drawing/2014/main" id="{40B04F21-C70E-5999-0462-042E5073FA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4198" y="2763461"/>
              <a:ext cx="4334841" cy="276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根据自己的需要添加适当的文字，此处添加详细文本描述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2098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8BD33D0-0990-2FB5-A2C2-0DBB71B1CBFB}"/>
              </a:ext>
            </a:extLst>
          </p:cNvPr>
          <p:cNvSpPr/>
          <p:nvPr/>
        </p:nvSpPr>
        <p:spPr>
          <a:xfrm>
            <a:off x="-35143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1000">
                <a:schemeClr val="tx1">
                  <a:lumMod val="95000"/>
                  <a:lumOff val="5000"/>
                  <a:alpha val="70000"/>
                </a:schemeClr>
              </a:gs>
              <a:gs pos="75000">
                <a:schemeClr val="tx1">
                  <a:lumMod val="95000"/>
                  <a:lumOff val="5000"/>
                  <a:alpha val="50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3188267" cy="927046"/>
            <a:chOff x="-1956267" y="-4607470"/>
            <a:chExt cx="9029599" cy="3213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67" y="-3030114"/>
              <a:ext cx="7446377" cy="598866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1" y="-4594591"/>
              <a:ext cx="7446377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03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27" y="-4607470"/>
              <a:ext cx="8949359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03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grpSp>
        <p:nvGrpSpPr>
          <p:cNvPr id="11" name="Group 11" descr="e7d195523061f1c03a90ee8e42cb24248e56383cd534985688F9F494128731F165EE95AB4B0C0A38076AAEA07667B1565C446FC45FF01DFB0E885BCDBDF3A284F3DB14DA61DD97F0BAB2E6C668FB49312D8A702330F6D99A32E431D743AEA352730A5DC99E77695B9E88E40D60C32BA28C17BB7CABD1A46AF23594DF6528BF791C5C014762CD5143DAF29347DE3D1A39">
            <a:extLst>
              <a:ext uri="{FF2B5EF4-FFF2-40B4-BE49-F238E27FC236}">
                <a16:creationId xmlns:a16="http://schemas.microsoft.com/office/drawing/2014/main" id="{7A2FC46A-6CCF-33D6-176E-BFAE36D75D31}"/>
              </a:ext>
            </a:extLst>
          </p:cNvPr>
          <p:cNvGrpSpPr/>
          <p:nvPr/>
        </p:nvGrpSpPr>
        <p:grpSpPr>
          <a:xfrm>
            <a:off x="4278953" y="4072463"/>
            <a:ext cx="3152138" cy="1274939"/>
            <a:chOff x="7487029" y="2268893"/>
            <a:chExt cx="3152138" cy="1274939"/>
          </a:xfrm>
        </p:grpSpPr>
        <p:grpSp>
          <p:nvGrpSpPr>
            <p:cNvPr id="16" name="Group 4">
              <a:extLst>
                <a:ext uri="{FF2B5EF4-FFF2-40B4-BE49-F238E27FC236}">
                  <a16:creationId xmlns:a16="http://schemas.microsoft.com/office/drawing/2014/main" id="{FFB3A1A6-B903-541C-80F4-A761653BDDE3}"/>
                </a:ext>
              </a:extLst>
            </p:cNvPr>
            <p:cNvGrpSpPr/>
            <p:nvPr/>
          </p:nvGrpSpPr>
          <p:grpSpPr>
            <a:xfrm>
              <a:off x="7487029" y="2268893"/>
              <a:ext cx="3152138" cy="1274939"/>
              <a:chOff x="939800" y="610040"/>
              <a:chExt cx="3152138" cy="1274939"/>
            </a:xfrm>
            <a:solidFill>
              <a:srgbClr val="2BC6E1">
                <a:lumMod val="75000"/>
              </a:srgbClr>
            </a:solidFill>
          </p:grpSpPr>
          <p:grpSp>
            <p:nvGrpSpPr>
              <p:cNvPr id="22" name="Group 5">
                <a:extLst>
                  <a:ext uri="{FF2B5EF4-FFF2-40B4-BE49-F238E27FC236}">
                    <a16:creationId xmlns:a16="http://schemas.microsoft.com/office/drawing/2014/main" id="{E6C0D2F3-15DA-2184-B9CE-892470843330}"/>
                  </a:ext>
                </a:extLst>
              </p:cNvPr>
              <p:cNvGrpSpPr/>
              <p:nvPr/>
            </p:nvGrpSpPr>
            <p:grpSpPr>
              <a:xfrm>
                <a:off x="939800" y="610040"/>
                <a:ext cx="3152138" cy="1274939"/>
                <a:chOff x="687840" y="610040"/>
                <a:chExt cx="3449931" cy="1274939"/>
              </a:xfrm>
              <a:grpFill/>
            </p:grpSpPr>
            <p:sp>
              <p:nvSpPr>
                <p:cNvPr id="41" name="Rounded Rectangle 59">
                  <a:extLst>
                    <a:ext uri="{FF2B5EF4-FFF2-40B4-BE49-F238E27FC236}">
                      <a16:creationId xmlns:a16="http://schemas.microsoft.com/office/drawing/2014/main" id="{41A1D398-DC96-8004-B193-1326041659BC}"/>
                    </a:ext>
                  </a:extLst>
                </p:cNvPr>
                <p:cNvSpPr/>
                <p:nvPr/>
              </p:nvSpPr>
              <p:spPr>
                <a:xfrm>
                  <a:off x="687840" y="610040"/>
                  <a:ext cx="3449931" cy="1274939"/>
                </a:xfrm>
                <a:prstGeom prst="roundRect">
                  <a:avLst>
                    <a:gd name="adj" fmla="val 5573"/>
                  </a:avLst>
                </a:prstGeom>
                <a:solidFill>
                  <a:srgbClr val="FFC000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Round Same Side Corner Rectangle 65">
                  <a:extLst>
                    <a:ext uri="{FF2B5EF4-FFF2-40B4-BE49-F238E27FC236}">
                      <a16:creationId xmlns:a16="http://schemas.microsoft.com/office/drawing/2014/main" id="{BA998E64-6CBD-61E0-EB89-67347D5E8DC5}"/>
                    </a:ext>
                  </a:extLst>
                </p:cNvPr>
                <p:cNvSpPr/>
                <p:nvPr/>
              </p:nvSpPr>
              <p:spPr>
                <a:xfrm flipV="1">
                  <a:off x="689910" y="1606551"/>
                  <a:ext cx="3443489" cy="278428"/>
                </a:xfrm>
                <a:prstGeom prst="round2SameRect">
                  <a:avLst>
                    <a:gd name="adj1" fmla="val 28070"/>
                    <a:gd name="adj2" fmla="val 0"/>
                  </a:avLst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" name="Group 6">
                <a:extLst>
                  <a:ext uri="{FF2B5EF4-FFF2-40B4-BE49-F238E27FC236}">
                    <a16:creationId xmlns:a16="http://schemas.microsoft.com/office/drawing/2014/main" id="{2D308EA1-21C1-08C5-1949-B631B9DB83AF}"/>
                  </a:ext>
                </a:extLst>
              </p:cNvPr>
              <p:cNvGrpSpPr/>
              <p:nvPr/>
            </p:nvGrpSpPr>
            <p:grpSpPr>
              <a:xfrm>
                <a:off x="2716001" y="738765"/>
                <a:ext cx="1063111" cy="740294"/>
                <a:chOff x="1133384" y="853028"/>
                <a:chExt cx="1063111" cy="740294"/>
              </a:xfrm>
              <a:grpFill/>
            </p:grpSpPr>
            <p:sp>
              <p:nvSpPr>
                <p:cNvPr id="24" name="TextBox 7">
                  <a:extLst>
                    <a:ext uri="{FF2B5EF4-FFF2-40B4-BE49-F238E27FC236}">
                      <a16:creationId xmlns:a16="http://schemas.microsoft.com/office/drawing/2014/main" id="{CE173D62-C269-8B65-938D-B6F79C5439FB}"/>
                    </a:ext>
                  </a:extLst>
                </p:cNvPr>
                <p:cNvSpPr txBox="1"/>
                <p:nvPr/>
              </p:nvSpPr>
              <p:spPr>
                <a:xfrm>
                  <a:off x="1178268" y="853028"/>
                  <a:ext cx="1018227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3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1680</a:t>
                  </a:r>
                </a:p>
              </p:txBody>
            </p:sp>
            <p:sp>
              <p:nvSpPr>
                <p:cNvPr id="40" name="TextBox 8">
                  <a:extLst>
                    <a:ext uri="{FF2B5EF4-FFF2-40B4-BE49-F238E27FC236}">
                      <a16:creationId xmlns:a16="http://schemas.microsoft.com/office/drawing/2014/main" id="{32D542C8-9A12-16B9-0DDA-EB45EFA3CDC2}"/>
                    </a:ext>
                  </a:extLst>
                </p:cNvPr>
                <p:cNvSpPr txBox="1"/>
                <p:nvPr/>
              </p:nvSpPr>
              <p:spPr>
                <a:xfrm>
                  <a:off x="1133384" y="1331712"/>
                  <a:ext cx="1031051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添加描述文本</a:t>
                  </a:r>
                </a:p>
              </p:txBody>
            </p:sp>
          </p:grpSp>
        </p:grpSp>
        <p:sp>
          <p:nvSpPr>
            <p:cNvPr id="18" name="TextBox 12">
              <a:extLst>
                <a:ext uri="{FF2B5EF4-FFF2-40B4-BE49-F238E27FC236}">
                  <a16:creationId xmlns:a16="http://schemas.microsoft.com/office/drawing/2014/main" id="{DD6E37DE-16AA-56A7-15E4-C482CCB6B2D5}"/>
                </a:ext>
              </a:extLst>
            </p:cNvPr>
            <p:cNvSpPr txBox="1"/>
            <p:nvPr/>
          </p:nvSpPr>
          <p:spPr>
            <a:xfrm>
              <a:off x="7562998" y="3265404"/>
              <a:ext cx="157927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单击此处添加描述文本</a:t>
              </a:r>
            </a:p>
          </p:txBody>
        </p:sp>
        <p:grpSp>
          <p:nvGrpSpPr>
            <p:cNvPr id="19" name="Group 13">
              <a:extLst>
                <a:ext uri="{FF2B5EF4-FFF2-40B4-BE49-F238E27FC236}">
                  <a16:creationId xmlns:a16="http://schemas.microsoft.com/office/drawing/2014/main" id="{AA03A011-92BD-5D8A-E4D2-4B848E15D8B9}"/>
                </a:ext>
              </a:extLst>
            </p:cNvPr>
            <p:cNvGrpSpPr/>
            <p:nvPr/>
          </p:nvGrpSpPr>
          <p:grpSpPr>
            <a:xfrm>
              <a:off x="7988111" y="2483817"/>
              <a:ext cx="385363" cy="560355"/>
              <a:chOff x="10413522" y="3505994"/>
              <a:chExt cx="319881" cy="465138"/>
            </a:xfrm>
            <a:solidFill>
              <a:srgbClr val="FFFFFF"/>
            </a:solidFill>
          </p:grpSpPr>
          <p:sp>
            <p:nvSpPr>
              <p:cNvPr id="20" name="AutoShape 30">
                <a:extLst>
                  <a:ext uri="{FF2B5EF4-FFF2-40B4-BE49-F238E27FC236}">
                    <a16:creationId xmlns:a16="http://schemas.microsoft.com/office/drawing/2014/main" id="{05FCC414-D3A8-23E2-8B07-410637D71F1C}"/>
                  </a:ext>
                </a:extLst>
              </p:cNvPr>
              <p:cNvSpPr/>
              <p:nvPr/>
            </p:nvSpPr>
            <p:spPr bwMode="auto">
              <a:xfrm>
                <a:off x="10413522" y="3505994"/>
                <a:ext cx="319881" cy="465138"/>
              </a:xfrm>
              <a:custGeom>
                <a:avLst/>
                <a:gdLst>
                  <a:gd name="T0" fmla="*/ 10383 w 20767"/>
                  <a:gd name="T1" fmla="*/ 10800 h 21600"/>
                  <a:gd name="T2" fmla="*/ 10383 w 20767"/>
                  <a:gd name="T3" fmla="*/ 10800 h 21600"/>
                  <a:gd name="T4" fmla="*/ 10383 w 20767"/>
                  <a:gd name="T5" fmla="*/ 10800 h 21600"/>
                  <a:gd name="T6" fmla="*/ 10383 w 20767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67" h="21600">
                    <a:moveTo>
                      <a:pt x="18566" y="16551"/>
                    </a:moveTo>
                    <a:cubicBezTo>
                      <a:pt x="17960" y="18284"/>
                      <a:pt x="17274" y="20249"/>
                      <a:pt x="9436" y="20249"/>
                    </a:cubicBezTo>
                    <a:cubicBezTo>
                      <a:pt x="4711" y="20249"/>
                      <a:pt x="1888" y="17809"/>
                      <a:pt x="1888" y="15451"/>
                    </a:cubicBezTo>
                    <a:cubicBezTo>
                      <a:pt x="1888" y="13645"/>
                      <a:pt x="2349" y="12161"/>
                      <a:pt x="2835" y="10591"/>
                    </a:cubicBezTo>
                    <a:cubicBezTo>
                      <a:pt x="3454" y="8600"/>
                      <a:pt x="4088" y="6563"/>
                      <a:pt x="3813" y="3868"/>
                    </a:cubicBezTo>
                    <a:cubicBezTo>
                      <a:pt x="6723" y="6750"/>
                      <a:pt x="7759" y="10567"/>
                      <a:pt x="7759" y="10567"/>
                    </a:cubicBezTo>
                    <a:cubicBezTo>
                      <a:pt x="7759" y="10567"/>
                      <a:pt x="10468" y="7846"/>
                      <a:pt x="11196" y="6582"/>
                    </a:cubicBezTo>
                    <a:cubicBezTo>
                      <a:pt x="11755" y="7395"/>
                      <a:pt x="12267" y="10124"/>
                      <a:pt x="12267" y="12825"/>
                    </a:cubicBezTo>
                    <a:cubicBezTo>
                      <a:pt x="12267" y="12825"/>
                      <a:pt x="14773" y="11347"/>
                      <a:pt x="16653" y="9127"/>
                    </a:cubicBezTo>
                    <a:cubicBezTo>
                      <a:pt x="18632" y="11666"/>
                      <a:pt x="19346" y="14320"/>
                      <a:pt x="18566" y="16551"/>
                    </a:cubicBezTo>
                    <a:moveTo>
                      <a:pt x="16041" y="6075"/>
                    </a:moveTo>
                    <a:cubicBezTo>
                      <a:pt x="15982" y="7879"/>
                      <a:pt x="14088" y="9404"/>
                      <a:pt x="14088" y="9404"/>
                    </a:cubicBezTo>
                    <a:cubicBezTo>
                      <a:pt x="14088" y="6046"/>
                      <a:pt x="10380" y="3375"/>
                      <a:pt x="10380" y="3375"/>
                    </a:cubicBezTo>
                    <a:cubicBezTo>
                      <a:pt x="10380" y="3375"/>
                      <a:pt x="10330" y="5373"/>
                      <a:pt x="8452" y="7389"/>
                    </a:cubicBezTo>
                    <a:cubicBezTo>
                      <a:pt x="6574" y="2686"/>
                      <a:pt x="938" y="0"/>
                      <a:pt x="938" y="0"/>
                    </a:cubicBezTo>
                    <a:cubicBezTo>
                      <a:pt x="3756" y="7389"/>
                      <a:pt x="0" y="10076"/>
                      <a:pt x="0" y="15451"/>
                    </a:cubicBezTo>
                    <a:cubicBezTo>
                      <a:pt x="0" y="18604"/>
                      <a:pt x="3730" y="21599"/>
                      <a:pt x="9436" y="21599"/>
                    </a:cubicBezTo>
                    <a:cubicBezTo>
                      <a:pt x="17888" y="21599"/>
                      <a:pt x="19523" y="19379"/>
                      <a:pt x="20396" y="16878"/>
                    </a:cubicBezTo>
                    <a:cubicBezTo>
                      <a:pt x="21599" y="13436"/>
                      <a:pt x="19797" y="9432"/>
                      <a:pt x="16041" y="6075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AutoShape 31">
                <a:extLst>
                  <a:ext uri="{FF2B5EF4-FFF2-40B4-BE49-F238E27FC236}">
                    <a16:creationId xmlns:a16="http://schemas.microsoft.com/office/drawing/2014/main" id="{A8E925C3-561F-3ABA-2BB8-8FA65CC719AF}"/>
                  </a:ext>
                </a:extLst>
              </p:cNvPr>
              <p:cNvSpPr/>
              <p:nvPr/>
            </p:nvSpPr>
            <p:spPr bwMode="auto">
              <a:xfrm>
                <a:off x="10472269" y="3709194"/>
                <a:ext cx="205581" cy="166688"/>
              </a:xfrm>
              <a:custGeom>
                <a:avLst/>
                <a:gdLst>
                  <a:gd name="T0" fmla="*/ 10641 w 21282"/>
                  <a:gd name="T1" fmla="*/ 10800 h 21600"/>
                  <a:gd name="T2" fmla="*/ 10641 w 21282"/>
                  <a:gd name="T3" fmla="*/ 10800 h 21600"/>
                  <a:gd name="T4" fmla="*/ 10641 w 21282"/>
                  <a:gd name="T5" fmla="*/ 10800 h 21600"/>
                  <a:gd name="T6" fmla="*/ 10641 w 21282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82" h="21600">
                    <a:moveTo>
                      <a:pt x="20698" y="5891"/>
                    </a:moveTo>
                    <a:lnTo>
                      <a:pt x="19424" y="7749"/>
                    </a:lnTo>
                    <a:cubicBezTo>
                      <a:pt x="17846" y="10064"/>
                      <a:pt x="16352" y="12259"/>
                      <a:pt x="12365" y="14784"/>
                    </a:cubicBezTo>
                    <a:cubicBezTo>
                      <a:pt x="11794" y="12631"/>
                      <a:pt x="11275" y="10259"/>
                      <a:pt x="11275" y="6631"/>
                    </a:cubicBezTo>
                    <a:lnTo>
                      <a:pt x="11275" y="3408"/>
                    </a:lnTo>
                    <a:lnTo>
                      <a:pt x="9000" y="7893"/>
                    </a:lnTo>
                    <a:cubicBezTo>
                      <a:pt x="8233" y="9421"/>
                      <a:pt x="7598" y="10690"/>
                      <a:pt x="6649" y="12373"/>
                    </a:cubicBezTo>
                    <a:cubicBezTo>
                      <a:pt x="5211" y="8296"/>
                      <a:pt x="4195" y="5281"/>
                      <a:pt x="3422" y="2545"/>
                    </a:cubicBezTo>
                    <a:lnTo>
                      <a:pt x="2705" y="0"/>
                    </a:lnTo>
                    <a:lnTo>
                      <a:pt x="1926" y="2847"/>
                    </a:lnTo>
                    <a:cubicBezTo>
                      <a:pt x="936" y="6469"/>
                      <a:pt x="0" y="9891"/>
                      <a:pt x="0" y="18771"/>
                    </a:cubicBezTo>
                    <a:cubicBezTo>
                      <a:pt x="0" y="19292"/>
                      <a:pt x="333" y="19714"/>
                      <a:pt x="749" y="19714"/>
                    </a:cubicBezTo>
                    <a:cubicBezTo>
                      <a:pt x="1162" y="19714"/>
                      <a:pt x="1499" y="19292"/>
                      <a:pt x="1499" y="18771"/>
                    </a:cubicBezTo>
                    <a:cubicBezTo>
                      <a:pt x="1499" y="11964"/>
                      <a:pt x="2037" y="8594"/>
                      <a:pt x="2758" y="5681"/>
                    </a:cubicBezTo>
                    <a:cubicBezTo>
                      <a:pt x="3537" y="8174"/>
                      <a:pt x="4520" y="11009"/>
                      <a:pt x="5812" y="14638"/>
                    </a:cubicBezTo>
                    <a:lnTo>
                      <a:pt x="6339" y="16117"/>
                    </a:lnTo>
                    <a:lnTo>
                      <a:pt x="7100" y="14811"/>
                    </a:lnTo>
                    <a:cubicBezTo>
                      <a:pt x="8344" y="12681"/>
                      <a:pt x="9085" y="11248"/>
                      <a:pt x="9896" y="9638"/>
                    </a:cubicBezTo>
                    <a:cubicBezTo>
                      <a:pt x="10133" y="12428"/>
                      <a:pt x="10681" y="14428"/>
                      <a:pt x="11223" y="16408"/>
                    </a:cubicBezTo>
                    <a:lnTo>
                      <a:pt x="11495" y="17404"/>
                    </a:lnTo>
                    <a:lnTo>
                      <a:pt x="12253" y="16953"/>
                    </a:lnTo>
                    <a:cubicBezTo>
                      <a:pt x="16306" y="14531"/>
                      <a:pt x="18203" y="12327"/>
                      <a:pt x="19708" y="10211"/>
                    </a:cubicBezTo>
                    <a:cubicBezTo>
                      <a:pt x="19942" y="13727"/>
                      <a:pt x="19573" y="17574"/>
                      <a:pt x="18698" y="20305"/>
                    </a:cubicBezTo>
                    <a:cubicBezTo>
                      <a:pt x="18543" y="20787"/>
                      <a:pt x="18730" y="21336"/>
                      <a:pt x="19114" y="21531"/>
                    </a:cubicBezTo>
                    <a:cubicBezTo>
                      <a:pt x="19204" y="21577"/>
                      <a:pt x="19301" y="21599"/>
                      <a:pt x="19395" y="21599"/>
                    </a:cubicBezTo>
                    <a:cubicBezTo>
                      <a:pt x="19690" y="21599"/>
                      <a:pt x="19972" y="21377"/>
                      <a:pt x="20089" y="21008"/>
                    </a:cubicBezTo>
                    <a:cubicBezTo>
                      <a:pt x="21251" y="17380"/>
                      <a:pt x="21600" y="12213"/>
                      <a:pt x="20976" y="7841"/>
                    </a:cubicBezTo>
                    <a:cubicBezTo>
                      <a:pt x="20976" y="7841"/>
                      <a:pt x="20698" y="5891"/>
                      <a:pt x="20698" y="589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Group 24" descr="e7d195523061f1c03a90ee8e42cb24248e56383cd534985688F9F494128731F165EE95AB4B0C0A38076AAEA07667B1565C446FC45FF01DFB0E885BCDBDF3A284F3DB14DA61DD97F0BAB2E6C668FB49312D8A702330F6D99A32E431D743AEA352730A5DC99E77695B9E88E40D60C32BA28C17BB7CABD1A46AF23594DF6528BF791C5C014762CD5143DAF29347DE3D1A39">
            <a:extLst>
              <a:ext uri="{FF2B5EF4-FFF2-40B4-BE49-F238E27FC236}">
                <a16:creationId xmlns:a16="http://schemas.microsoft.com/office/drawing/2014/main" id="{38C2F844-2A82-97BC-EB87-143F7B2D72B2}"/>
              </a:ext>
            </a:extLst>
          </p:cNvPr>
          <p:cNvGrpSpPr/>
          <p:nvPr/>
        </p:nvGrpSpPr>
        <p:grpSpPr>
          <a:xfrm>
            <a:off x="806704" y="4086477"/>
            <a:ext cx="2991502" cy="1274939"/>
            <a:chOff x="7487029" y="3666863"/>
            <a:chExt cx="2991502" cy="1274939"/>
          </a:xfrm>
        </p:grpSpPr>
        <p:grpSp>
          <p:nvGrpSpPr>
            <p:cNvPr id="46" name="Group 16">
              <a:extLst>
                <a:ext uri="{FF2B5EF4-FFF2-40B4-BE49-F238E27FC236}">
                  <a16:creationId xmlns:a16="http://schemas.microsoft.com/office/drawing/2014/main" id="{5B3F2B02-4192-007D-2758-90E365A6FFCB}"/>
                </a:ext>
              </a:extLst>
            </p:cNvPr>
            <p:cNvGrpSpPr/>
            <p:nvPr/>
          </p:nvGrpSpPr>
          <p:grpSpPr>
            <a:xfrm>
              <a:off x="7487029" y="3666863"/>
              <a:ext cx="2991502" cy="1274939"/>
              <a:chOff x="939800" y="610040"/>
              <a:chExt cx="2991502" cy="1274939"/>
            </a:xfrm>
            <a:solidFill>
              <a:srgbClr val="2BC6E1">
                <a:lumMod val="75000"/>
              </a:srgbClr>
            </a:solidFill>
          </p:grpSpPr>
          <p:grpSp>
            <p:nvGrpSpPr>
              <p:cNvPr id="49" name="Group 17">
                <a:extLst>
                  <a:ext uri="{FF2B5EF4-FFF2-40B4-BE49-F238E27FC236}">
                    <a16:creationId xmlns:a16="http://schemas.microsoft.com/office/drawing/2014/main" id="{DECFBB82-0250-D6D2-8FB6-0B85A61C24F2}"/>
                  </a:ext>
                </a:extLst>
              </p:cNvPr>
              <p:cNvGrpSpPr/>
              <p:nvPr/>
            </p:nvGrpSpPr>
            <p:grpSpPr>
              <a:xfrm>
                <a:off x="939800" y="610040"/>
                <a:ext cx="2991502" cy="1274939"/>
                <a:chOff x="687840" y="610040"/>
                <a:chExt cx="3274119" cy="1274939"/>
              </a:xfrm>
              <a:grpFill/>
            </p:grpSpPr>
            <p:sp>
              <p:nvSpPr>
                <p:cNvPr id="53" name="Rounded Rectangle 59">
                  <a:extLst>
                    <a:ext uri="{FF2B5EF4-FFF2-40B4-BE49-F238E27FC236}">
                      <a16:creationId xmlns:a16="http://schemas.microsoft.com/office/drawing/2014/main" id="{9C5188B3-2C72-FD6A-6694-ECEF20C9FB78}"/>
                    </a:ext>
                  </a:extLst>
                </p:cNvPr>
                <p:cNvSpPr/>
                <p:nvPr/>
              </p:nvSpPr>
              <p:spPr>
                <a:xfrm>
                  <a:off x="687840" y="610040"/>
                  <a:ext cx="3274119" cy="1274939"/>
                </a:xfrm>
                <a:prstGeom prst="roundRect">
                  <a:avLst>
                    <a:gd name="adj" fmla="val 5573"/>
                  </a:avLst>
                </a:prstGeom>
                <a:solidFill>
                  <a:srgbClr val="FFC000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Round Same Side Corner Rectangle 65">
                  <a:extLst>
                    <a:ext uri="{FF2B5EF4-FFF2-40B4-BE49-F238E27FC236}">
                      <a16:creationId xmlns:a16="http://schemas.microsoft.com/office/drawing/2014/main" id="{79388DB5-6D84-FCC1-4DFA-FE1CAA23245C}"/>
                    </a:ext>
                  </a:extLst>
                </p:cNvPr>
                <p:cNvSpPr/>
                <p:nvPr/>
              </p:nvSpPr>
              <p:spPr>
                <a:xfrm flipV="1">
                  <a:off x="689910" y="1606551"/>
                  <a:ext cx="3268005" cy="278428"/>
                </a:xfrm>
                <a:prstGeom prst="round2SameRect">
                  <a:avLst>
                    <a:gd name="adj1" fmla="val 28070"/>
                    <a:gd name="adj2" fmla="val 0"/>
                  </a:avLst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0" name="Group 18">
                <a:extLst>
                  <a:ext uri="{FF2B5EF4-FFF2-40B4-BE49-F238E27FC236}">
                    <a16:creationId xmlns:a16="http://schemas.microsoft.com/office/drawing/2014/main" id="{6DDFD324-7C8A-DFC6-EB7C-E39AD32D23B2}"/>
                  </a:ext>
                </a:extLst>
              </p:cNvPr>
              <p:cNvGrpSpPr/>
              <p:nvPr/>
            </p:nvGrpSpPr>
            <p:grpSpPr>
              <a:xfrm>
                <a:off x="2492897" y="751122"/>
                <a:ext cx="1031051" cy="715580"/>
                <a:chOff x="910280" y="865385"/>
                <a:chExt cx="1031051" cy="715580"/>
              </a:xfrm>
              <a:grpFill/>
            </p:grpSpPr>
            <p:sp>
              <p:nvSpPr>
                <p:cNvPr id="51" name="TextBox 19">
                  <a:extLst>
                    <a:ext uri="{FF2B5EF4-FFF2-40B4-BE49-F238E27FC236}">
                      <a16:creationId xmlns:a16="http://schemas.microsoft.com/office/drawing/2014/main" id="{BF6E141C-61E4-B414-17AB-449F8870CC7F}"/>
                    </a:ext>
                  </a:extLst>
                </p:cNvPr>
                <p:cNvSpPr txBox="1"/>
                <p:nvPr/>
              </p:nvSpPr>
              <p:spPr>
                <a:xfrm>
                  <a:off x="1016092" y="865385"/>
                  <a:ext cx="901208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3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66</a:t>
                  </a:r>
                  <a:r>
                    <a:rPr kumimoji="0" lang="id-ID" sz="3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%</a:t>
                  </a:r>
                  <a:endPara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TextBox 20">
                  <a:extLst>
                    <a:ext uri="{FF2B5EF4-FFF2-40B4-BE49-F238E27FC236}">
                      <a16:creationId xmlns:a16="http://schemas.microsoft.com/office/drawing/2014/main" id="{D7163055-F099-6601-FB36-C150936D9828}"/>
                    </a:ext>
                  </a:extLst>
                </p:cNvPr>
                <p:cNvSpPr txBox="1"/>
                <p:nvPr/>
              </p:nvSpPr>
              <p:spPr>
                <a:xfrm>
                  <a:off x="910280" y="1319355"/>
                  <a:ext cx="1031051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添加描述文本</a:t>
                  </a:r>
                </a:p>
              </p:txBody>
            </p:sp>
          </p:grpSp>
        </p:grpSp>
        <p:sp>
          <p:nvSpPr>
            <p:cNvPr id="47" name="TextBox 23">
              <a:extLst>
                <a:ext uri="{FF2B5EF4-FFF2-40B4-BE49-F238E27FC236}">
                  <a16:creationId xmlns:a16="http://schemas.microsoft.com/office/drawing/2014/main" id="{E28A7D14-A0D1-BFDC-1CA1-19E12E41BE84}"/>
                </a:ext>
              </a:extLst>
            </p:cNvPr>
            <p:cNvSpPr txBox="1"/>
            <p:nvPr/>
          </p:nvSpPr>
          <p:spPr>
            <a:xfrm>
              <a:off x="7562998" y="4663374"/>
              <a:ext cx="157927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单击此处添加描述文本</a:t>
              </a:r>
            </a:p>
          </p:txBody>
        </p:sp>
        <p:sp>
          <p:nvSpPr>
            <p:cNvPr id="48" name="AutoShape 32">
              <a:extLst>
                <a:ext uri="{FF2B5EF4-FFF2-40B4-BE49-F238E27FC236}">
                  <a16:creationId xmlns:a16="http://schemas.microsoft.com/office/drawing/2014/main" id="{534C0680-46D6-C18B-03A1-B46421600CFB}"/>
                </a:ext>
              </a:extLst>
            </p:cNvPr>
            <p:cNvSpPr/>
            <p:nvPr/>
          </p:nvSpPr>
          <p:spPr bwMode="auto">
            <a:xfrm>
              <a:off x="7869610" y="4033077"/>
              <a:ext cx="464344" cy="406400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F1E2A0B-9936-2095-3FA8-8D87927CDE7A}"/>
              </a:ext>
            </a:extLst>
          </p:cNvPr>
          <p:cNvGrpSpPr/>
          <p:nvPr/>
        </p:nvGrpSpPr>
        <p:grpSpPr>
          <a:xfrm>
            <a:off x="749343" y="1990561"/>
            <a:ext cx="9296178" cy="1525767"/>
            <a:chOff x="749343" y="1990561"/>
            <a:chExt cx="9296178" cy="1525767"/>
          </a:xfrm>
        </p:grpSpPr>
        <p:sp>
          <p:nvSpPr>
            <p:cNvPr id="55" name="Rectangle 39">
              <a:extLst>
                <a:ext uri="{FF2B5EF4-FFF2-40B4-BE49-F238E27FC236}">
                  <a16:creationId xmlns:a16="http://schemas.microsoft.com/office/drawing/2014/main" id="{FE01D759-65E3-D14B-3E74-A6989A0ADBB2}"/>
                </a:ext>
              </a:extLst>
            </p:cNvPr>
            <p:cNvSpPr/>
            <p:nvPr/>
          </p:nvSpPr>
          <p:spPr>
            <a:xfrm>
              <a:off x="749343" y="2774650"/>
              <a:ext cx="9296178" cy="7416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75" fontAlgn="base">
                <a:lnSpc>
                  <a:spcPct val="2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39729CCE-D66C-67B0-5362-AFF653A63C97}"/>
                </a:ext>
              </a:extLst>
            </p:cNvPr>
            <p:cNvGrpSpPr/>
            <p:nvPr/>
          </p:nvGrpSpPr>
          <p:grpSpPr>
            <a:xfrm>
              <a:off x="749343" y="1990561"/>
              <a:ext cx="3223047" cy="727392"/>
              <a:chOff x="1310953" y="1857870"/>
              <a:chExt cx="3223047" cy="727392"/>
            </a:xfrm>
          </p:grpSpPr>
          <p:sp>
            <p:nvSpPr>
              <p:cNvPr id="63" name="TextBox 22">
                <a:extLst>
                  <a:ext uri="{FF2B5EF4-FFF2-40B4-BE49-F238E27FC236}">
                    <a16:creationId xmlns:a16="http://schemas.microsoft.com/office/drawing/2014/main" id="{5ACA1DB7-5CBC-562A-48D8-A7CE2A23A363}"/>
                  </a:ext>
                </a:extLst>
              </p:cNvPr>
              <p:cNvSpPr txBox="1"/>
              <p:nvPr/>
            </p:nvSpPr>
            <p:spPr>
              <a:xfrm>
                <a:off x="1374065" y="1857870"/>
                <a:ext cx="315993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单击此处添加标题文本</a:t>
                </a:r>
                <a:endParaRPr lang="en-US" sz="24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文本框 37">
                <a:extLst>
                  <a:ext uri="{FF2B5EF4-FFF2-40B4-BE49-F238E27FC236}">
                    <a16:creationId xmlns:a16="http://schemas.microsoft.com/office/drawing/2014/main" id="{23876D7C-8E39-0137-A0A0-E805184EE495}"/>
                  </a:ext>
                </a:extLst>
              </p:cNvPr>
              <p:cNvSpPr txBox="1"/>
              <p:nvPr/>
            </p:nvSpPr>
            <p:spPr>
              <a:xfrm>
                <a:off x="1310953" y="2277485"/>
                <a:ext cx="2856993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Click here to add title text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19274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90CFF558-BDD1-F8B2-8CE3-C454B89736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79000">
                <a:srgbClr val="000000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999F387-2022-F910-928B-F3E887B89016}"/>
              </a:ext>
            </a:extLst>
          </p:cNvPr>
          <p:cNvGrpSpPr/>
          <p:nvPr/>
        </p:nvGrpSpPr>
        <p:grpSpPr>
          <a:xfrm>
            <a:off x="7719686" y="2588718"/>
            <a:ext cx="4563576" cy="1876930"/>
            <a:chOff x="7719686" y="2588718"/>
            <a:chExt cx="4563576" cy="187693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7A564F9-0E2B-C4BC-0D89-F5533DC607B7}"/>
                </a:ext>
              </a:extLst>
            </p:cNvPr>
            <p:cNvSpPr/>
            <p:nvPr/>
          </p:nvSpPr>
          <p:spPr>
            <a:xfrm>
              <a:off x="7719686" y="3232656"/>
              <a:ext cx="4472314" cy="392687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C4E4BC7-4322-4FFC-C9EE-41DF9420851B}"/>
                </a:ext>
              </a:extLst>
            </p:cNvPr>
            <p:cNvSpPr txBox="1"/>
            <p:nvPr/>
          </p:nvSpPr>
          <p:spPr>
            <a:xfrm>
              <a:off x="7975673" y="2592279"/>
              <a:ext cx="4307589" cy="14465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04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520A38A-9DB4-B22D-67C9-F4472EF79D07}"/>
                </a:ext>
              </a:extLst>
            </p:cNvPr>
            <p:cNvSpPr txBox="1"/>
            <p:nvPr/>
          </p:nvSpPr>
          <p:spPr>
            <a:xfrm>
              <a:off x="7927475" y="2588718"/>
              <a:ext cx="4307589" cy="14465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04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EF621CE-F8D9-AD1E-E17D-BEF3D8D6E3AA}"/>
                </a:ext>
              </a:extLst>
            </p:cNvPr>
            <p:cNvSpPr txBox="1"/>
            <p:nvPr/>
          </p:nvSpPr>
          <p:spPr bwMode="auto">
            <a:xfrm>
              <a:off x="8050843" y="3811557"/>
              <a:ext cx="3810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85CD537-24CF-6489-20C2-E100FF944E00}"/>
                </a:ext>
              </a:extLst>
            </p:cNvPr>
            <p:cNvSpPr txBox="1"/>
            <p:nvPr/>
          </p:nvSpPr>
          <p:spPr bwMode="auto">
            <a:xfrm>
              <a:off x="8050843" y="4234816"/>
              <a:ext cx="381000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2165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4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1F01A655-9BEA-8DDE-A032-A09F95360221}"/>
              </a:ext>
            </a:extLst>
          </p:cNvPr>
          <p:cNvGrpSpPr/>
          <p:nvPr/>
        </p:nvGrpSpPr>
        <p:grpSpPr>
          <a:xfrm>
            <a:off x="0" y="6439"/>
            <a:ext cx="12192000" cy="6858000"/>
            <a:chOff x="0" y="6439"/>
            <a:chExt cx="12192000" cy="6858000"/>
          </a:xfrm>
        </p:grpSpPr>
        <p:sp>
          <p:nvSpPr>
            <p:cNvPr id="22" name="Group 46-mask">
              <a:extLst>
                <a:ext uri="{FF2B5EF4-FFF2-40B4-BE49-F238E27FC236}">
                  <a16:creationId xmlns:a16="http://schemas.microsoft.com/office/drawing/2014/main" id="{754CE553-3FB0-2121-5548-98372C4F8F44}"/>
                </a:ext>
              </a:extLst>
            </p:cNvPr>
            <p:cNvSpPr/>
            <p:nvPr/>
          </p:nvSpPr>
          <p:spPr>
            <a:xfrm>
              <a:off x="0" y="6439"/>
              <a:ext cx="12192000" cy="6858000"/>
            </a:xfrm>
            <a:prstGeom prst="rect">
              <a:avLst/>
            </a:prstGeom>
            <a:gradFill>
              <a:gsLst>
                <a:gs pos="53400">
                  <a:srgbClr val="000000">
                    <a:alpha val="20000"/>
                  </a:srgbClr>
                </a:gs>
                <a:gs pos="0">
                  <a:schemeClr val="tx1">
                    <a:alpha val="70000"/>
                  </a:schemeClr>
                </a:gs>
                <a:gs pos="100000">
                  <a:schemeClr val="tx1">
                    <a:alpha val="50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AB44E65-4347-123A-CA26-B142D2316F22}"/>
                </a:ext>
              </a:extLst>
            </p:cNvPr>
            <p:cNvSpPr txBox="1"/>
            <p:nvPr/>
          </p:nvSpPr>
          <p:spPr>
            <a:xfrm>
              <a:off x="2895799" y="5814725"/>
              <a:ext cx="6626180" cy="307777"/>
            </a:xfrm>
            <a:prstGeom prst="rect">
              <a:avLst/>
            </a:prstGeom>
            <a:solidFill>
              <a:srgbClr val="070001"/>
            </a:soli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</a:rPr>
                <a:t>《</a:t>
              </a:r>
              <a:r>
                <a:rPr lang="zh-CN" altLang="en-US" sz="1400" dirty="0">
                  <a:solidFill>
                    <a:schemeClr val="bg1"/>
                  </a:solidFill>
                </a:rPr>
                <a:t>鬼灭之刃</a:t>
              </a:r>
              <a:r>
                <a:rPr lang="en-US" altLang="zh-CN" sz="1400" dirty="0">
                  <a:solidFill>
                    <a:schemeClr val="bg1"/>
                  </a:solidFill>
                </a:rPr>
                <a:t>》</a:t>
              </a:r>
              <a:r>
                <a:rPr lang="zh-CN" altLang="en-US" sz="1400" dirty="0">
                  <a:solidFill>
                    <a:schemeClr val="bg1"/>
                  </a:solidFill>
                </a:rPr>
                <a:t>主题简约风工作汇报</a:t>
              </a:r>
              <a:r>
                <a:rPr lang="en-US" altLang="zh-CN" sz="1400" dirty="0">
                  <a:solidFill>
                    <a:schemeClr val="bg1"/>
                  </a:solidFill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</a:rPr>
                <a:t>模板</a:t>
              </a: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77229E01-1BBB-F0D7-421E-D892AC51D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947196"/>
              <a:ext cx="12192000" cy="4963607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3DAB0FE-AFAA-5E50-8464-A05E1FF8D18F}"/>
                </a:ext>
              </a:extLst>
            </p:cNvPr>
            <p:cNvSpPr txBox="1"/>
            <p:nvPr/>
          </p:nvSpPr>
          <p:spPr>
            <a:xfrm>
              <a:off x="4079036" y="6167657"/>
              <a:ext cx="424841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</a:rPr>
                <a:t>Ghost Killing Blade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39318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平行四边形 53">
            <a:extLst>
              <a:ext uri="{FF2B5EF4-FFF2-40B4-BE49-F238E27FC236}">
                <a16:creationId xmlns:a16="http://schemas.microsoft.com/office/drawing/2014/main" id="{4562557D-DA77-4EEA-59C6-ADD6B5A74F4A}"/>
              </a:ext>
            </a:extLst>
          </p:cNvPr>
          <p:cNvSpPr/>
          <p:nvPr/>
        </p:nvSpPr>
        <p:spPr>
          <a:xfrm flipH="1">
            <a:off x="-361453" y="5872325"/>
            <a:ext cx="12646585" cy="771893"/>
          </a:xfrm>
          <a:prstGeom prst="parallelogram">
            <a:avLst>
              <a:gd name="adj" fmla="val 53071"/>
            </a:avLst>
          </a:prstGeom>
          <a:gradFill>
            <a:gsLst>
              <a:gs pos="0">
                <a:srgbClr val="FFD54F"/>
              </a:gs>
              <a:gs pos="85000">
                <a:srgbClr val="FFD54F">
                  <a:alpha val="0"/>
                </a:srgbClr>
              </a:gs>
            </a:gsLst>
            <a:lin ang="10800000" scaled="0"/>
          </a:gradFill>
          <a:ln w="25400">
            <a:gradFill>
              <a:gsLst>
                <a:gs pos="4494">
                  <a:srgbClr val="FFF4D1"/>
                </a:gs>
                <a:gs pos="20000">
                  <a:srgbClr val="FFD54F"/>
                </a:gs>
                <a:gs pos="90000">
                  <a:srgbClr val="FFD54F">
                    <a:alpha val="0"/>
                  </a:srgb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3097824" cy="927046"/>
            <a:chOff x="-1956267" y="-4607470"/>
            <a:chExt cx="8773452" cy="3213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67" y="-3030114"/>
              <a:ext cx="7446377" cy="598866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1" y="-4594591"/>
              <a:ext cx="7691532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04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27" y="-4607470"/>
              <a:ext cx="8693212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04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7AC56B3-BAE2-A01D-16A9-69B72D3CFF88}"/>
              </a:ext>
            </a:extLst>
          </p:cNvPr>
          <p:cNvGrpSpPr/>
          <p:nvPr/>
        </p:nvGrpSpPr>
        <p:grpSpPr>
          <a:xfrm>
            <a:off x="6404243" y="1792201"/>
            <a:ext cx="5189849" cy="3849332"/>
            <a:chOff x="628151" y="1424449"/>
            <a:chExt cx="6265689" cy="4647287"/>
          </a:xfrm>
        </p:grpSpPr>
        <p:sp>
          <p:nvSpPr>
            <p:cNvPr id="21" name="Rectangle 1">
              <a:extLst>
                <a:ext uri="{FF2B5EF4-FFF2-40B4-BE49-F238E27FC236}">
                  <a16:creationId xmlns:a16="http://schemas.microsoft.com/office/drawing/2014/main" id="{2D545ED7-FD0D-52D4-765B-DC6AB5EFAB64}"/>
                </a:ext>
              </a:extLst>
            </p:cNvPr>
            <p:cNvSpPr/>
            <p:nvPr/>
          </p:nvSpPr>
          <p:spPr>
            <a:xfrm>
              <a:off x="1075652" y="2029457"/>
              <a:ext cx="5814674" cy="4042279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sx="102000" sy="102000" algn="ctr" rotWithShape="0">
                <a:schemeClr val="bg1">
                  <a:lumMod val="85000"/>
                  <a:alpha val="40000"/>
                </a:scheme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2" name="Group 16">
              <a:extLst>
                <a:ext uri="{FF2B5EF4-FFF2-40B4-BE49-F238E27FC236}">
                  <a16:creationId xmlns:a16="http://schemas.microsoft.com/office/drawing/2014/main" id="{E25587B6-3A6D-E261-107F-03BF81CC9D1F}"/>
                </a:ext>
              </a:extLst>
            </p:cNvPr>
            <p:cNvGrpSpPr/>
            <p:nvPr/>
          </p:nvGrpSpPr>
          <p:grpSpPr>
            <a:xfrm>
              <a:off x="628151" y="2405116"/>
              <a:ext cx="6265689" cy="3337282"/>
              <a:chOff x="122102" y="2443295"/>
              <a:chExt cx="6265689" cy="3337282"/>
            </a:xfrm>
          </p:grpSpPr>
          <p:sp>
            <p:nvSpPr>
              <p:cNvPr id="42" name="Freeform 2">
                <a:extLst>
                  <a:ext uri="{FF2B5EF4-FFF2-40B4-BE49-F238E27FC236}">
                    <a16:creationId xmlns:a16="http://schemas.microsoft.com/office/drawing/2014/main" id="{6072571E-F203-B6C0-9EC6-9714BA4BA264}"/>
                  </a:ext>
                </a:extLst>
              </p:cNvPr>
              <p:cNvSpPr/>
              <p:nvPr/>
            </p:nvSpPr>
            <p:spPr>
              <a:xfrm>
                <a:off x="978605" y="2443295"/>
                <a:ext cx="5124929" cy="2848292"/>
              </a:xfrm>
              <a:custGeom>
                <a:avLst/>
                <a:gdLst>
                  <a:gd name="connsiteX0" fmla="*/ 0 w 7315200"/>
                  <a:gd name="connsiteY0" fmla="*/ 1683263 h 2848292"/>
                  <a:gd name="connsiteX1" fmla="*/ 800100 w 7315200"/>
                  <a:gd name="connsiteY1" fmla="*/ 25913 h 2848292"/>
                  <a:gd name="connsiteX2" fmla="*/ 1714500 w 7315200"/>
                  <a:gd name="connsiteY2" fmla="*/ 2845313 h 2848292"/>
                  <a:gd name="connsiteX3" fmla="*/ 2476500 w 7315200"/>
                  <a:gd name="connsiteY3" fmla="*/ 597413 h 2848292"/>
                  <a:gd name="connsiteX4" fmla="*/ 3257550 w 7315200"/>
                  <a:gd name="connsiteY4" fmla="*/ 2102363 h 2848292"/>
                  <a:gd name="connsiteX5" fmla="*/ 3810000 w 7315200"/>
                  <a:gd name="connsiteY5" fmla="*/ 806963 h 2848292"/>
                  <a:gd name="connsiteX6" fmla="*/ 4686300 w 7315200"/>
                  <a:gd name="connsiteY6" fmla="*/ 2007113 h 2848292"/>
                  <a:gd name="connsiteX7" fmla="*/ 5543550 w 7315200"/>
                  <a:gd name="connsiteY7" fmla="*/ 1016513 h 2848292"/>
                  <a:gd name="connsiteX8" fmla="*/ 5981700 w 7315200"/>
                  <a:gd name="connsiteY8" fmla="*/ 1473713 h 2848292"/>
                  <a:gd name="connsiteX9" fmla="*/ 6305550 w 7315200"/>
                  <a:gd name="connsiteY9" fmla="*/ 1111763 h 2848292"/>
                  <a:gd name="connsiteX10" fmla="*/ 6648450 w 7315200"/>
                  <a:gd name="connsiteY10" fmla="*/ 1359413 h 2848292"/>
                  <a:gd name="connsiteX11" fmla="*/ 6896100 w 7315200"/>
                  <a:gd name="connsiteY11" fmla="*/ 1226063 h 2848292"/>
                  <a:gd name="connsiteX12" fmla="*/ 7315200 w 7315200"/>
                  <a:gd name="connsiteY12" fmla="*/ 1226063 h 284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15200" h="2848292">
                    <a:moveTo>
                      <a:pt x="0" y="1683263"/>
                    </a:moveTo>
                    <a:cubicBezTo>
                      <a:pt x="257175" y="757750"/>
                      <a:pt x="514350" y="-167762"/>
                      <a:pt x="800100" y="25913"/>
                    </a:cubicBezTo>
                    <a:cubicBezTo>
                      <a:pt x="1085850" y="219588"/>
                      <a:pt x="1435100" y="2750063"/>
                      <a:pt x="1714500" y="2845313"/>
                    </a:cubicBezTo>
                    <a:cubicBezTo>
                      <a:pt x="1993900" y="2940563"/>
                      <a:pt x="2219325" y="721238"/>
                      <a:pt x="2476500" y="597413"/>
                    </a:cubicBezTo>
                    <a:cubicBezTo>
                      <a:pt x="2733675" y="473588"/>
                      <a:pt x="3035300" y="2067438"/>
                      <a:pt x="3257550" y="2102363"/>
                    </a:cubicBezTo>
                    <a:cubicBezTo>
                      <a:pt x="3479800" y="2137288"/>
                      <a:pt x="3571875" y="822838"/>
                      <a:pt x="3810000" y="806963"/>
                    </a:cubicBezTo>
                    <a:cubicBezTo>
                      <a:pt x="4048125" y="791088"/>
                      <a:pt x="4397375" y="1972188"/>
                      <a:pt x="4686300" y="2007113"/>
                    </a:cubicBezTo>
                    <a:cubicBezTo>
                      <a:pt x="4975225" y="2042038"/>
                      <a:pt x="5327650" y="1105413"/>
                      <a:pt x="5543550" y="1016513"/>
                    </a:cubicBezTo>
                    <a:cubicBezTo>
                      <a:pt x="5759450" y="927613"/>
                      <a:pt x="5854700" y="1457838"/>
                      <a:pt x="5981700" y="1473713"/>
                    </a:cubicBezTo>
                    <a:cubicBezTo>
                      <a:pt x="6108700" y="1489588"/>
                      <a:pt x="6194425" y="1130813"/>
                      <a:pt x="6305550" y="1111763"/>
                    </a:cubicBezTo>
                    <a:cubicBezTo>
                      <a:pt x="6416675" y="1092713"/>
                      <a:pt x="6550025" y="1340363"/>
                      <a:pt x="6648450" y="1359413"/>
                    </a:cubicBezTo>
                    <a:cubicBezTo>
                      <a:pt x="6746875" y="1378463"/>
                      <a:pt x="6784975" y="1248288"/>
                      <a:pt x="6896100" y="1226063"/>
                    </a:cubicBezTo>
                    <a:cubicBezTo>
                      <a:pt x="7007225" y="1203838"/>
                      <a:pt x="7161212" y="1214950"/>
                      <a:pt x="7315200" y="1226063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C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TextBox 3">
                <a:extLst>
                  <a:ext uri="{FF2B5EF4-FFF2-40B4-BE49-F238E27FC236}">
                    <a16:creationId xmlns:a16="http://schemas.microsoft.com/office/drawing/2014/main" id="{13432D4C-6496-8E08-7AD7-40B1801E4033}"/>
                  </a:ext>
                </a:extLst>
              </p:cNvPr>
              <p:cNvSpPr txBox="1"/>
              <p:nvPr/>
            </p:nvSpPr>
            <p:spPr>
              <a:xfrm>
                <a:off x="122102" y="5462746"/>
                <a:ext cx="1774137" cy="31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</a:t>
                </a:r>
                <a:r>
                  <a:rPr kumimoji="0" lang="zh-CN" alt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r>
                  <a:rPr kumimoji="0" lang="en-US" altLang="zh-CN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-2</a:t>
                </a:r>
                <a:r>
                  <a:rPr kumimoji="0" lang="zh-CN" alt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TextBox 4">
                <a:extLst>
                  <a:ext uri="{FF2B5EF4-FFF2-40B4-BE49-F238E27FC236}">
                    <a16:creationId xmlns:a16="http://schemas.microsoft.com/office/drawing/2014/main" id="{8F55633D-311C-4B39-3ACC-7F568C6CA67F}"/>
                  </a:ext>
                </a:extLst>
              </p:cNvPr>
              <p:cNvSpPr txBox="1"/>
              <p:nvPr/>
            </p:nvSpPr>
            <p:spPr>
              <a:xfrm>
                <a:off x="1619286" y="5462746"/>
                <a:ext cx="1774137" cy="31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3</a:t>
                </a:r>
                <a:r>
                  <a:rPr kumimoji="0" lang="zh-CN" alt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r>
                  <a:rPr kumimoji="0" lang="en-US" altLang="zh-CN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-4</a:t>
                </a:r>
                <a:r>
                  <a:rPr kumimoji="0" lang="zh-CN" alt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TextBox 5">
                <a:extLst>
                  <a:ext uri="{FF2B5EF4-FFF2-40B4-BE49-F238E27FC236}">
                    <a16:creationId xmlns:a16="http://schemas.microsoft.com/office/drawing/2014/main" id="{5F20DC70-D21C-FC1D-C625-BD2EBE7FCE50}"/>
                  </a:ext>
                </a:extLst>
              </p:cNvPr>
              <p:cNvSpPr txBox="1"/>
              <p:nvPr/>
            </p:nvSpPr>
            <p:spPr>
              <a:xfrm>
                <a:off x="3116470" y="5462746"/>
                <a:ext cx="1774137" cy="31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</a:t>
                </a:r>
                <a:r>
                  <a:rPr kumimoji="0" lang="zh-CN" alt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r>
                  <a:rPr kumimoji="0" lang="en-US" altLang="zh-CN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-6</a:t>
                </a:r>
                <a:r>
                  <a:rPr kumimoji="0" lang="zh-CN" alt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TextBox 6">
                <a:extLst>
                  <a:ext uri="{FF2B5EF4-FFF2-40B4-BE49-F238E27FC236}">
                    <a16:creationId xmlns:a16="http://schemas.microsoft.com/office/drawing/2014/main" id="{58FDBE92-80FE-7423-B8C9-D4385D1B20C0}"/>
                  </a:ext>
                </a:extLst>
              </p:cNvPr>
              <p:cNvSpPr txBox="1"/>
              <p:nvPr/>
            </p:nvSpPr>
            <p:spPr>
              <a:xfrm>
                <a:off x="4613654" y="5462746"/>
                <a:ext cx="1774137" cy="31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7</a:t>
                </a:r>
                <a:r>
                  <a:rPr kumimoji="0" lang="zh-CN" alt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r>
                  <a:rPr kumimoji="0" lang="en-US" altLang="zh-CN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-8</a:t>
                </a:r>
                <a:r>
                  <a:rPr kumimoji="0" lang="zh-CN" alt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5">
              <a:extLst>
                <a:ext uri="{FF2B5EF4-FFF2-40B4-BE49-F238E27FC236}">
                  <a16:creationId xmlns:a16="http://schemas.microsoft.com/office/drawing/2014/main" id="{BFA3B0F8-1ABC-84F9-1D9E-DFF199D1B638}"/>
                </a:ext>
              </a:extLst>
            </p:cNvPr>
            <p:cNvGrpSpPr/>
            <p:nvPr/>
          </p:nvGrpSpPr>
          <p:grpSpPr>
            <a:xfrm>
              <a:off x="3012403" y="1424449"/>
              <a:ext cx="1966406" cy="1727717"/>
              <a:chOff x="2410220" y="920292"/>
              <a:chExt cx="1966406" cy="1727717"/>
            </a:xfrm>
          </p:grpSpPr>
          <p:sp>
            <p:nvSpPr>
              <p:cNvPr id="24" name="Freeform 7">
                <a:extLst>
                  <a:ext uri="{FF2B5EF4-FFF2-40B4-BE49-F238E27FC236}">
                    <a16:creationId xmlns:a16="http://schemas.microsoft.com/office/drawing/2014/main" id="{47473037-5572-DA0C-A476-0B75DACDEE58}"/>
                  </a:ext>
                </a:extLst>
              </p:cNvPr>
              <p:cNvSpPr/>
              <p:nvPr/>
            </p:nvSpPr>
            <p:spPr>
              <a:xfrm rot="13500000">
                <a:off x="2529564" y="800948"/>
                <a:ext cx="1727717" cy="1966406"/>
              </a:xfrm>
              <a:custGeom>
                <a:avLst/>
                <a:gdLst>
                  <a:gd name="connsiteX0" fmla="*/ 1676570 w 1727717"/>
                  <a:gd name="connsiteY0" fmla="*/ 1030708 h 1966406"/>
                  <a:gd name="connsiteX1" fmla="*/ 792018 w 1727717"/>
                  <a:gd name="connsiteY1" fmla="*/ 1915259 h 1966406"/>
                  <a:gd name="connsiteX2" fmla="*/ 545057 w 1727717"/>
                  <a:gd name="connsiteY2" fmla="*/ 1915259 h 1966406"/>
                  <a:gd name="connsiteX3" fmla="*/ 51147 w 1727717"/>
                  <a:gd name="connsiteY3" fmla="*/ 1421349 h 1966406"/>
                  <a:gd name="connsiteX4" fmla="*/ 51147 w 1727717"/>
                  <a:gd name="connsiteY4" fmla="*/ 1174388 h 1966406"/>
                  <a:gd name="connsiteX5" fmla="*/ 650699 w 1727717"/>
                  <a:gd name="connsiteY5" fmla="*/ 574836 h 1966406"/>
                  <a:gd name="connsiteX6" fmla="*/ 815959 w 1727717"/>
                  <a:gd name="connsiteY6" fmla="*/ 0 h 1966406"/>
                  <a:gd name="connsiteX7" fmla="*/ 907415 w 1727717"/>
                  <a:gd name="connsiteY7" fmla="*/ 318120 h 1966406"/>
                  <a:gd name="connsiteX8" fmla="*/ 935698 w 1727717"/>
                  <a:gd name="connsiteY8" fmla="*/ 289837 h 1966406"/>
                  <a:gd name="connsiteX9" fmla="*/ 1182660 w 1727717"/>
                  <a:gd name="connsiteY9" fmla="*/ 289837 h 1966406"/>
                  <a:gd name="connsiteX10" fmla="*/ 1676570 w 1727717"/>
                  <a:gd name="connsiteY10" fmla="*/ 783747 h 1966406"/>
                  <a:gd name="connsiteX11" fmla="*/ 1676570 w 1727717"/>
                  <a:gd name="connsiteY11" fmla="*/ 1030708 h 1966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27717" h="1966406">
                    <a:moveTo>
                      <a:pt x="1676570" y="1030708"/>
                    </a:moveTo>
                    <a:lnTo>
                      <a:pt x="792018" y="1915259"/>
                    </a:lnTo>
                    <a:cubicBezTo>
                      <a:pt x="723822" y="1983455"/>
                      <a:pt x="613253" y="1983455"/>
                      <a:pt x="545057" y="1915259"/>
                    </a:cubicBezTo>
                    <a:lnTo>
                      <a:pt x="51147" y="1421349"/>
                    </a:lnTo>
                    <a:cubicBezTo>
                      <a:pt x="-17049" y="1353153"/>
                      <a:pt x="-17049" y="1242584"/>
                      <a:pt x="51147" y="1174388"/>
                    </a:cubicBezTo>
                    <a:lnTo>
                      <a:pt x="650699" y="574836"/>
                    </a:lnTo>
                    <a:lnTo>
                      <a:pt x="815959" y="0"/>
                    </a:lnTo>
                    <a:lnTo>
                      <a:pt x="907415" y="318120"/>
                    </a:lnTo>
                    <a:lnTo>
                      <a:pt x="935698" y="289837"/>
                    </a:lnTo>
                    <a:cubicBezTo>
                      <a:pt x="1003895" y="221641"/>
                      <a:pt x="1114463" y="221641"/>
                      <a:pt x="1182660" y="289837"/>
                    </a:cubicBezTo>
                    <a:lnTo>
                      <a:pt x="1676570" y="783747"/>
                    </a:lnTo>
                    <a:cubicBezTo>
                      <a:pt x="1744766" y="851943"/>
                      <a:pt x="1744766" y="962512"/>
                      <a:pt x="1676570" y="1030708"/>
                    </a:cubicBezTo>
                    <a:close/>
                  </a:path>
                </a:pathLst>
              </a:custGeom>
              <a:solidFill>
                <a:srgbClr val="FFC0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15900" sx="102000" sy="102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TextBox 8">
                <a:extLst>
                  <a:ext uri="{FF2B5EF4-FFF2-40B4-BE49-F238E27FC236}">
                    <a16:creationId xmlns:a16="http://schemas.microsoft.com/office/drawing/2014/main" id="{0AB24327-84A6-5034-4B4B-96D55C50C528}"/>
                  </a:ext>
                </a:extLst>
              </p:cNvPr>
              <p:cNvSpPr txBox="1"/>
              <p:nvPr/>
            </p:nvSpPr>
            <p:spPr>
              <a:xfrm>
                <a:off x="2777340" y="1324718"/>
                <a:ext cx="1441716" cy="50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3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$58,000</a:t>
                </a:r>
              </a:p>
            </p:txBody>
          </p:sp>
          <p:sp>
            <p:nvSpPr>
              <p:cNvPr id="41" name="TextBox 9">
                <a:extLst>
                  <a:ext uri="{FF2B5EF4-FFF2-40B4-BE49-F238E27FC236}">
                    <a16:creationId xmlns:a16="http://schemas.microsoft.com/office/drawing/2014/main" id="{D15B07F9-B571-6EA5-A2C9-14D293E46E14}"/>
                  </a:ext>
                </a:extLst>
              </p:cNvPr>
              <p:cNvSpPr txBox="1"/>
              <p:nvPr/>
            </p:nvSpPr>
            <p:spPr>
              <a:xfrm>
                <a:off x="2777340" y="1709766"/>
                <a:ext cx="1454181" cy="38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文字内容</a:t>
                </a:r>
                <a:endParaRPr kumimoji="0" 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696ABA5-A349-65EB-1EEB-9DC150E30B7E}"/>
              </a:ext>
            </a:extLst>
          </p:cNvPr>
          <p:cNvGrpSpPr/>
          <p:nvPr/>
        </p:nvGrpSpPr>
        <p:grpSpPr>
          <a:xfrm>
            <a:off x="839430" y="1692048"/>
            <a:ext cx="5394445" cy="1865371"/>
            <a:chOff x="820216" y="1517408"/>
            <a:chExt cx="5394445" cy="1865371"/>
          </a:xfrm>
        </p:grpSpPr>
        <p:sp>
          <p:nvSpPr>
            <p:cNvPr id="50" name="Freeform 13">
              <a:extLst>
                <a:ext uri="{FF2B5EF4-FFF2-40B4-BE49-F238E27FC236}">
                  <a16:creationId xmlns:a16="http://schemas.microsoft.com/office/drawing/2014/main" id="{3F49B8AA-12AE-9658-58C3-54483751F43C}"/>
                </a:ext>
              </a:extLst>
            </p:cNvPr>
            <p:cNvSpPr/>
            <p:nvPr/>
          </p:nvSpPr>
          <p:spPr>
            <a:xfrm>
              <a:off x="875179" y="1517408"/>
              <a:ext cx="2001363" cy="396209"/>
            </a:xfrm>
            <a:custGeom>
              <a:avLst/>
              <a:gdLst>
                <a:gd name="connsiteX0" fmla="*/ 371475 w 3752850"/>
                <a:gd name="connsiteY0" fmla="*/ 0 h 742950"/>
                <a:gd name="connsiteX1" fmla="*/ 3381375 w 3752850"/>
                <a:gd name="connsiteY1" fmla="*/ 0 h 742950"/>
                <a:gd name="connsiteX2" fmla="*/ 3752850 w 3752850"/>
                <a:gd name="connsiteY2" fmla="*/ 371475 h 742950"/>
                <a:gd name="connsiteX3" fmla="*/ 3381375 w 3752850"/>
                <a:gd name="connsiteY3" fmla="*/ 742950 h 742950"/>
                <a:gd name="connsiteX4" fmla="*/ 371475 w 3752850"/>
                <a:gd name="connsiteY4" fmla="*/ 742950 h 742950"/>
                <a:gd name="connsiteX5" fmla="*/ 0 w 3752850"/>
                <a:gd name="connsiteY5" fmla="*/ 371475 h 742950"/>
                <a:gd name="connsiteX6" fmla="*/ 371475 w 3752850"/>
                <a:gd name="connsiteY6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2850" h="742950">
                  <a:moveTo>
                    <a:pt x="371475" y="0"/>
                  </a:moveTo>
                  <a:lnTo>
                    <a:pt x="3381375" y="0"/>
                  </a:lnTo>
                  <a:cubicBezTo>
                    <a:pt x="3586535" y="0"/>
                    <a:pt x="3752850" y="166315"/>
                    <a:pt x="3752850" y="371475"/>
                  </a:cubicBezTo>
                  <a:cubicBezTo>
                    <a:pt x="3752850" y="576635"/>
                    <a:pt x="3586535" y="742950"/>
                    <a:pt x="3381375" y="742950"/>
                  </a:cubicBezTo>
                  <a:lnTo>
                    <a:pt x="371475" y="742950"/>
                  </a:lnTo>
                  <a:cubicBezTo>
                    <a:pt x="166315" y="742950"/>
                    <a:pt x="0" y="576635"/>
                    <a:pt x="0" y="371475"/>
                  </a:cubicBezTo>
                  <a:cubicBezTo>
                    <a:pt x="0" y="166315"/>
                    <a:pt x="166315" y="0"/>
                    <a:pt x="371475" y="0"/>
                  </a:cubicBezTo>
                  <a:close/>
                </a:path>
              </a:pathLst>
            </a:custGeom>
            <a:solidFill>
              <a:srgbClr val="FFC000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381000" sx="102000" sy="102000" algn="ctr" rotWithShape="0">
                <a:sysClr val="window" lastClr="FFFFFF">
                  <a:lumMod val="65000"/>
                  <a:alpha val="40000"/>
                </a:sys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cs typeface="+mn-ea"/>
                  <a:sym typeface="+mn-lt"/>
                </a:rPr>
                <a:t>添加标题文本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文本框 21">
              <a:extLst>
                <a:ext uri="{FF2B5EF4-FFF2-40B4-BE49-F238E27FC236}">
                  <a16:creationId xmlns:a16="http://schemas.microsoft.com/office/drawing/2014/main" id="{D5A97E9D-208F-5369-754C-DB330AD7EB3A}"/>
                </a:ext>
              </a:extLst>
            </p:cNvPr>
            <p:cNvSpPr txBox="1"/>
            <p:nvPr/>
          </p:nvSpPr>
          <p:spPr>
            <a:xfrm>
              <a:off x="820216" y="2014562"/>
              <a:ext cx="5394445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  <p:sp>
          <p:nvSpPr>
            <p:cNvPr id="52" name="文本框 21">
              <a:extLst>
                <a:ext uri="{FF2B5EF4-FFF2-40B4-BE49-F238E27FC236}">
                  <a16:creationId xmlns:a16="http://schemas.microsoft.com/office/drawing/2014/main" id="{71397108-8A98-B2E3-533A-A1A4DC52273F}"/>
                </a:ext>
              </a:extLst>
            </p:cNvPr>
            <p:cNvSpPr txBox="1"/>
            <p:nvPr/>
          </p:nvSpPr>
          <p:spPr>
            <a:xfrm>
              <a:off x="820216" y="2765943"/>
              <a:ext cx="5394445" cy="6168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pic>
        <p:nvPicPr>
          <p:cNvPr id="53" name="图片 52" descr="图片包含 室内, 照片, 桌子, 棒球&#10;&#10;描述已自动生成">
            <a:extLst>
              <a:ext uri="{FF2B5EF4-FFF2-40B4-BE49-F238E27FC236}">
                <a16:creationId xmlns:a16="http://schemas.microsoft.com/office/drawing/2014/main" id="{DC0F7B23-4410-0B98-0FF6-DD6A3AFBAD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16316" y="3557419"/>
            <a:ext cx="5102347" cy="3300581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3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135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334842A-6BA6-9ABA-D6D7-C691251411A4}"/>
              </a:ext>
            </a:extLst>
          </p:cNvPr>
          <p:cNvSpPr/>
          <p:nvPr/>
        </p:nvSpPr>
        <p:spPr>
          <a:xfrm>
            <a:off x="222434" y="-2645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1000">
                <a:schemeClr val="tx1">
                  <a:lumMod val="95000"/>
                  <a:lumOff val="5000"/>
                  <a:alpha val="70000"/>
                </a:schemeClr>
              </a:gs>
              <a:gs pos="75000">
                <a:schemeClr val="tx1">
                  <a:lumMod val="95000"/>
                  <a:lumOff val="5000"/>
                  <a:alpha val="50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3112012" cy="927046"/>
            <a:chOff x="-1956267" y="-4607470"/>
            <a:chExt cx="8813634" cy="3213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67" y="-3030114"/>
              <a:ext cx="7446377" cy="598866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1" y="-4594591"/>
              <a:ext cx="7691532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04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27" y="-4607470"/>
              <a:ext cx="8733394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04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grpSp>
        <p:nvGrpSpPr>
          <p:cNvPr id="8" name="组合 25">
            <a:extLst>
              <a:ext uri="{FF2B5EF4-FFF2-40B4-BE49-F238E27FC236}">
                <a16:creationId xmlns:a16="http://schemas.microsoft.com/office/drawing/2014/main" id="{82545A97-D5CF-1476-562C-F01B4ABA9364}"/>
              </a:ext>
            </a:extLst>
          </p:cNvPr>
          <p:cNvGrpSpPr>
            <a:grpSpLocks/>
          </p:cNvGrpSpPr>
          <p:nvPr/>
        </p:nvGrpSpPr>
        <p:grpSpPr bwMode="auto">
          <a:xfrm>
            <a:off x="961181" y="1857904"/>
            <a:ext cx="1657350" cy="1655763"/>
            <a:chOff x="4912256" y="2114544"/>
            <a:chExt cx="1656184" cy="1656184"/>
          </a:xfrm>
        </p:grpSpPr>
        <p:grpSp>
          <p:nvGrpSpPr>
            <p:cNvPr id="9" name="组合 15">
              <a:extLst>
                <a:ext uri="{FF2B5EF4-FFF2-40B4-BE49-F238E27FC236}">
                  <a16:creationId xmlns:a16="http://schemas.microsoft.com/office/drawing/2014/main" id="{A31853D6-DD5A-CA53-303A-6218CA79D6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12256" y="2114544"/>
              <a:ext cx="1656184" cy="1656184"/>
              <a:chOff x="971600" y="3118284"/>
              <a:chExt cx="1944216" cy="1944216"/>
            </a:xfrm>
          </p:grpSpPr>
          <p:sp>
            <p:nvSpPr>
              <p:cNvPr id="11" name="任意多边形 9">
                <a:extLst>
                  <a:ext uri="{FF2B5EF4-FFF2-40B4-BE49-F238E27FC236}">
                    <a16:creationId xmlns:a16="http://schemas.microsoft.com/office/drawing/2014/main" id="{26B972AA-1103-0F0D-83A8-54BAECA32E87}"/>
                  </a:ext>
                </a:extLst>
              </p:cNvPr>
              <p:cNvSpPr/>
              <p:nvPr/>
            </p:nvSpPr>
            <p:spPr>
              <a:xfrm>
                <a:off x="1260253" y="4436176"/>
                <a:ext cx="1320353" cy="577859"/>
              </a:xfrm>
              <a:custGeom>
                <a:avLst/>
                <a:gdLst>
                  <a:gd name="connsiteX0" fmla="*/ 0 w 2058869"/>
                  <a:gd name="connsiteY0" fmla="*/ 0 h 978768"/>
                  <a:gd name="connsiteX1" fmla="*/ 2058869 w 2058869"/>
                  <a:gd name="connsiteY1" fmla="*/ 0 h 978768"/>
                  <a:gd name="connsiteX2" fmla="*/ 2043519 w 2058869"/>
                  <a:gd name="connsiteY2" fmla="*/ 152265 h 978768"/>
                  <a:gd name="connsiteX3" fmla="*/ 1029434 w 2058869"/>
                  <a:gd name="connsiteY3" fmla="*/ 978768 h 978768"/>
                  <a:gd name="connsiteX4" fmla="*/ 15349 w 2058869"/>
                  <a:gd name="connsiteY4" fmla="*/ 152265 h 978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8869" h="978768">
                    <a:moveTo>
                      <a:pt x="0" y="0"/>
                    </a:moveTo>
                    <a:lnTo>
                      <a:pt x="2058869" y="0"/>
                    </a:lnTo>
                    <a:lnTo>
                      <a:pt x="2043519" y="152265"/>
                    </a:lnTo>
                    <a:cubicBezTo>
                      <a:pt x="1946999" y="623949"/>
                      <a:pt x="1529653" y="978768"/>
                      <a:pt x="1029434" y="978768"/>
                    </a:cubicBezTo>
                    <a:cubicBezTo>
                      <a:pt x="529216" y="978768"/>
                      <a:pt x="111870" y="623949"/>
                      <a:pt x="15349" y="15226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任意多边形 5">
                <a:extLst>
                  <a:ext uri="{FF2B5EF4-FFF2-40B4-BE49-F238E27FC236}">
                    <a16:creationId xmlns:a16="http://schemas.microsoft.com/office/drawing/2014/main" id="{D4097A8F-E03F-283F-A0F5-ED65E634C1CF}"/>
                  </a:ext>
                </a:extLst>
              </p:cNvPr>
              <p:cNvSpPr/>
              <p:nvPr/>
            </p:nvSpPr>
            <p:spPr>
              <a:xfrm>
                <a:off x="971600" y="3118284"/>
                <a:ext cx="1944216" cy="1944216"/>
              </a:xfrm>
              <a:custGeom>
                <a:avLst/>
                <a:gdLst>
                  <a:gd name="connsiteX0" fmla="*/ 1476164 w 2952328"/>
                  <a:gd name="connsiteY0" fmla="*/ 0 h 2952328"/>
                  <a:gd name="connsiteX1" fmla="*/ 2952328 w 2952328"/>
                  <a:gd name="connsiteY1" fmla="*/ 0 h 2952328"/>
                  <a:gd name="connsiteX2" fmla="*/ 2952328 w 2952328"/>
                  <a:gd name="connsiteY2" fmla="*/ 1476164 h 2952328"/>
                  <a:gd name="connsiteX3" fmla="*/ 1476164 w 2952328"/>
                  <a:gd name="connsiteY3" fmla="*/ 2952328 h 2952328"/>
                  <a:gd name="connsiteX4" fmla="*/ 0 w 2952328"/>
                  <a:gd name="connsiteY4" fmla="*/ 1476164 h 2952328"/>
                  <a:gd name="connsiteX5" fmla="*/ 1476164 w 2952328"/>
                  <a:gd name="connsiteY5" fmla="*/ 0 h 2952328"/>
                  <a:gd name="connsiteX6" fmla="*/ 1476164 w 2952328"/>
                  <a:gd name="connsiteY6" fmla="*/ 441049 h 2952328"/>
                  <a:gd name="connsiteX7" fmla="*/ 441049 w 2952328"/>
                  <a:gd name="connsiteY7" fmla="*/ 1476164 h 2952328"/>
                  <a:gd name="connsiteX8" fmla="*/ 1476164 w 2952328"/>
                  <a:gd name="connsiteY8" fmla="*/ 2511279 h 2952328"/>
                  <a:gd name="connsiteX9" fmla="*/ 2511279 w 2952328"/>
                  <a:gd name="connsiteY9" fmla="*/ 1476164 h 2952328"/>
                  <a:gd name="connsiteX10" fmla="*/ 2511279 w 2952328"/>
                  <a:gd name="connsiteY10" fmla="*/ 441049 h 2952328"/>
                  <a:gd name="connsiteX11" fmla="*/ 1476164 w 2952328"/>
                  <a:gd name="connsiteY11" fmla="*/ 441049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52328" h="2952328">
                    <a:moveTo>
                      <a:pt x="1476164" y="0"/>
                    </a:moveTo>
                    <a:lnTo>
                      <a:pt x="2952328" y="0"/>
                    </a:lnTo>
                    <a:lnTo>
                      <a:pt x="2952328" y="1476164"/>
                    </a:lnTo>
                    <a:cubicBezTo>
                      <a:pt x="2952328" y="2291427"/>
                      <a:pt x="2291427" y="2952328"/>
                      <a:pt x="1476164" y="2952328"/>
                    </a:cubicBezTo>
                    <a:cubicBezTo>
                      <a:pt x="660901" y="2952328"/>
                      <a:pt x="0" y="2291427"/>
                      <a:pt x="0" y="1476164"/>
                    </a:cubicBezTo>
                    <a:cubicBezTo>
                      <a:pt x="0" y="660901"/>
                      <a:pt x="660901" y="0"/>
                      <a:pt x="1476164" y="0"/>
                    </a:cubicBezTo>
                    <a:close/>
                    <a:moveTo>
                      <a:pt x="1476164" y="441049"/>
                    </a:moveTo>
                    <a:cubicBezTo>
                      <a:pt x="904486" y="441049"/>
                      <a:pt x="441049" y="904486"/>
                      <a:pt x="441049" y="1476164"/>
                    </a:cubicBezTo>
                    <a:cubicBezTo>
                      <a:pt x="441049" y="2047842"/>
                      <a:pt x="904486" y="2511279"/>
                      <a:pt x="1476164" y="2511279"/>
                    </a:cubicBezTo>
                    <a:cubicBezTo>
                      <a:pt x="2047842" y="2511279"/>
                      <a:pt x="2511279" y="2047842"/>
                      <a:pt x="2511279" y="1476164"/>
                    </a:cubicBezTo>
                    <a:lnTo>
                      <a:pt x="2511279" y="441049"/>
                    </a:lnTo>
                    <a:lnTo>
                      <a:pt x="1476164" y="4410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文本框 24">
              <a:extLst>
                <a:ext uri="{FF2B5EF4-FFF2-40B4-BE49-F238E27FC236}">
                  <a16:creationId xmlns:a16="http://schemas.microsoft.com/office/drawing/2014/main" id="{DD144676-873F-1F98-93B9-E955601BD2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7617" y="2479807"/>
              <a:ext cx="125066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zh-CN" sz="4800">
                  <a:solidFill>
                    <a:schemeClr val="bg1"/>
                  </a:solidFill>
                </a:rPr>
                <a:t>30%</a:t>
              </a:r>
              <a:endParaRPr lang="zh-CN" altLang="en-US" sz="480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27">
            <a:extLst>
              <a:ext uri="{FF2B5EF4-FFF2-40B4-BE49-F238E27FC236}">
                <a16:creationId xmlns:a16="http://schemas.microsoft.com/office/drawing/2014/main" id="{B47F6994-F4FA-96AF-BF69-A63A6745286D}"/>
              </a:ext>
            </a:extLst>
          </p:cNvPr>
          <p:cNvGrpSpPr>
            <a:grpSpLocks/>
          </p:cNvGrpSpPr>
          <p:nvPr/>
        </p:nvGrpSpPr>
        <p:grpSpPr bwMode="auto">
          <a:xfrm>
            <a:off x="3376126" y="1857905"/>
            <a:ext cx="1655762" cy="1655762"/>
            <a:chOff x="6846513" y="2141606"/>
            <a:chExt cx="1656184" cy="1656184"/>
          </a:xfrm>
        </p:grpSpPr>
        <p:grpSp>
          <p:nvGrpSpPr>
            <p:cNvPr id="14" name="组合 16">
              <a:extLst>
                <a:ext uri="{FF2B5EF4-FFF2-40B4-BE49-F238E27FC236}">
                  <a16:creationId xmlns:a16="http://schemas.microsoft.com/office/drawing/2014/main" id="{B81BFAE4-65B1-99F0-34B2-B28DB40655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46513" y="2141606"/>
              <a:ext cx="1656184" cy="1656184"/>
              <a:chOff x="3209530" y="3126296"/>
              <a:chExt cx="1944216" cy="1944216"/>
            </a:xfrm>
          </p:grpSpPr>
          <p:sp>
            <p:nvSpPr>
              <p:cNvPr id="16" name="任意多边形 11">
                <a:extLst>
                  <a:ext uri="{FF2B5EF4-FFF2-40B4-BE49-F238E27FC236}">
                    <a16:creationId xmlns:a16="http://schemas.microsoft.com/office/drawing/2014/main" id="{797AA51D-C34A-8471-B950-BA07A8C5A73F}"/>
                  </a:ext>
                </a:extLst>
              </p:cNvPr>
              <p:cNvSpPr/>
              <p:nvPr/>
            </p:nvSpPr>
            <p:spPr>
              <a:xfrm>
                <a:off x="3425761" y="3903609"/>
                <a:ext cx="1511754" cy="1064380"/>
              </a:xfrm>
              <a:custGeom>
                <a:avLst/>
                <a:gdLst>
                  <a:gd name="connsiteX0" fmla="*/ 91043 w 2070230"/>
                  <a:gd name="connsiteY0" fmla="*/ 0 h 1458162"/>
                  <a:gd name="connsiteX1" fmla="*/ 2070230 w 2070230"/>
                  <a:gd name="connsiteY1" fmla="*/ 0 h 1458162"/>
                  <a:gd name="connsiteX2" fmla="*/ 2070230 w 2070230"/>
                  <a:gd name="connsiteY2" fmla="*/ 423047 h 1458162"/>
                  <a:gd name="connsiteX3" fmla="*/ 1035115 w 2070230"/>
                  <a:gd name="connsiteY3" fmla="*/ 1458162 h 1458162"/>
                  <a:gd name="connsiteX4" fmla="*/ 0 w 2070230"/>
                  <a:gd name="connsiteY4" fmla="*/ 423047 h 1458162"/>
                  <a:gd name="connsiteX5" fmla="*/ 81344 w 2070230"/>
                  <a:gd name="connsiteY5" fmla="*/ 20134 h 1458162"/>
                  <a:gd name="connsiteX6" fmla="*/ 91043 w 2070230"/>
                  <a:gd name="connsiteY6" fmla="*/ 0 h 145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0230" h="1458162">
                    <a:moveTo>
                      <a:pt x="91043" y="0"/>
                    </a:moveTo>
                    <a:lnTo>
                      <a:pt x="2070230" y="0"/>
                    </a:lnTo>
                    <a:lnTo>
                      <a:pt x="2070230" y="423047"/>
                    </a:lnTo>
                    <a:cubicBezTo>
                      <a:pt x="2070230" y="994725"/>
                      <a:pt x="1606793" y="1458162"/>
                      <a:pt x="1035115" y="1458162"/>
                    </a:cubicBezTo>
                    <a:cubicBezTo>
                      <a:pt x="463437" y="1458162"/>
                      <a:pt x="0" y="994725"/>
                      <a:pt x="0" y="423047"/>
                    </a:cubicBezTo>
                    <a:cubicBezTo>
                      <a:pt x="0" y="280128"/>
                      <a:pt x="28965" y="143973"/>
                      <a:pt x="81344" y="20134"/>
                    </a:cubicBezTo>
                    <a:lnTo>
                      <a:pt x="91043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任意多边形 14">
                <a:extLst>
                  <a:ext uri="{FF2B5EF4-FFF2-40B4-BE49-F238E27FC236}">
                    <a16:creationId xmlns:a16="http://schemas.microsoft.com/office/drawing/2014/main" id="{96120982-BE4A-726E-8AB0-B1EA622A1196}"/>
                  </a:ext>
                </a:extLst>
              </p:cNvPr>
              <p:cNvSpPr/>
              <p:nvPr/>
            </p:nvSpPr>
            <p:spPr>
              <a:xfrm>
                <a:off x="3209530" y="3126296"/>
                <a:ext cx="1944216" cy="1944216"/>
              </a:xfrm>
              <a:custGeom>
                <a:avLst/>
                <a:gdLst>
                  <a:gd name="connsiteX0" fmla="*/ 1476164 w 2952328"/>
                  <a:gd name="connsiteY0" fmla="*/ 0 h 2952328"/>
                  <a:gd name="connsiteX1" fmla="*/ 2952328 w 2952328"/>
                  <a:gd name="connsiteY1" fmla="*/ 0 h 2952328"/>
                  <a:gd name="connsiteX2" fmla="*/ 2952328 w 2952328"/>
                  <a:gd name="connsiteY2" fmla="*/ 1476164 h 2952328"/>
                  <a:gd name="connsiteX3" fmla="*/ 1476164 w 2952328"/>
                  <a:gd name="connsiteY3" fmla="*/ 2952328 h 2952328"/>
                  <a:gd name="connsiteX4" fmla="*/ 0 w 2952328"/>
                  <a:gd name="connsiteY4" fmla="*/ 1476164 h 2952328"/>
                  <a:gd name="connsiteX5" fmla="*/ 1476164 w 2952328"/>
                  <a:gd name="connsiteY5" fmla="*/ 0 h 2952328"/>
                  <a:gd name="connsiteX6" fmla="*/ 1476164 w 2952328"/>
                  <a:gd name="connsiteY6" fmla="*/ 441049 h 2952328"/>
                  <a:gd name="connsiteX7" fmla="*/ 441049 w 2952328"/>
                  <a:gd name="connsiteY7" fmla="*/ 1476164 h 2952328"/>
                  <a:gd name="connsiteX8" fmla="*/ 1476164 w 2952328"/>
                  <a:gd name="connsiteY8" fmla="*/ 2511279 h 2952328"/>
                  <a:gd name="connsiteX9" fmla="*/ 2511279 w 2952328"/>
                  <a:gd name="connsiteY9" fmla="*/ 1476164 h 2952328"/>
                  <a:gd name="connsiteX10" fmla="*/ 2511279 w 2952328"/>
                  <a:gd name="connsiteY10" fmla="*/ 441049 h 2952328"/>
                  <a:gd name="connsiteX11" fmla="*/ 1476164 w 2952328"/>
                  <a:gd name="connsiteY11" fmla="*/ 441049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52328" h="2952328">
                    <a:moveTo>
                      <a:pt x="1476164" y="0"/>
                    </a:moveTo>
                    <a:lnTo>
                      <a:pt x="2952328" y="0"/>
                    </a:lnTo>
                    <a:lnTo>
                      <a:pt x="2952328" y="1476164"/>
                    </a:lnTo>
                    <a:cubicBezTo>
                      <a:pt x="2952328" y="2291427"/>
                      <a:pt x="2291427" y="2952328"/>
                      <a:pt x="1476164" y="2952328"/>
                    </a:cubicBezTo>
                    <a:cubicBezTo>
                      <a:pt x="660901" y="2952328"/>
                      <a:pt x="0" y="2291427"/>
                      <a:pt x="0" y="1476164"/>
                    </a:cubicBezTo>
                    <a:cubicBezTo>
                      <a:pt x="0" y="660901"/>
                      <a:pt x="660901" y="0"/>
                      <a:pt x="1476164" y="0"/>
                    </a:cubicBezTo>
                    <a:close/>
                    <a:moveTo>
                      <a:pt x="1476164" y="441049"/>
                    </a:moveTo>
                    <a:cubicBezTo>
                      <a:pt x="904486" y="441049"/>
                      <a:pt x="441049" y="904486"/>
                      <a:pt x="441049" y="1476164"/>
                    </a:cubicBezTo>
                    <a:cubicBezTo>
                      <a:pt x="441049" y="2047842"/>
                      <a:pt x="904486" y="2511279"/>
                      <a:pt x="1476164" y="2511279"/>
                    </a:cubicBezTo>
                    <a:cubicBezTo>
                      <a:pt x="2047842" y="2511279"/>
                      <a:pt x="2511279" y="2047842"/>
                      <a:pt x="2511279" y="1476164"/>
                    </a:cubicBezTo>
                    <a:lnTo>
                      <a:pt x="2511279" y="441049"/>
                    </a:lnTo>
                    <a:lnTo>
                      <a:pt x="1476164" y="4410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文本框 26">
              <a:extLst>
                <a:ext uri="{FF2B5EF4-FFF2-40B4-BE49-F238E27FC236}">
                  <a16:creationId xmlns:a16="http://schemas.microsoft.com/office/drawing/2014/main" id="{74D2C184-7584-6D42-C295-F6A1C599FF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1874" y="2448390"/>
              <a:ext cx="125066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zh-CN" sz="4800">
                  <a:solidFill>
                    <a:schemeClr val="bg1"/>
                  </a:solidFill>
                </a:rPr>
                <a:t>70%</a:t>
              </a:r>
              <a:endParaRPr lang="zh-CN" altLang="en-US" sz="4800">
                <a:solidFill>
                  <a:schemeClr val="bg1"/>
                </a:solidFill>
              </a:endParaRPr>
            </a:p>
          </p:txBody>
        </p:sp>
      </p:grpSp>
      <p:sp>
        <p:nvSpPr>
          <p:cNvPr id="18" name="Rectangle 39">
            <a:extLst>
              <a:ext uri="{FF2B5EF4-FFF2-40B4-BE49-F238E27FC236}">
                <a16:creationId xmlns:a16="http://schemas.microsoft.com/office/drawing/2014/main" id="{6CDE1796-F602-A671-776A-426EF4BB176F}"/>
              </a:ext>
            </a:extLst>
          </p:cNvPr>
          <p:cNvSpPr/>
          <p:nvPr/>
        </p:nvSpPr>
        <p:spPr>
          <a:xfrm>
            <a:off x="983046" y="4850396"/>
            <a:ext cx="6995542" cy="5679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2AA7D52-0510-DADF-56D4-3B6DF40FF3D3}"/>
              </a:ext>
            </a:extLst>
          </p:cNvPr>
          <p:cNvGrpSpPr/>
          <p:nvPr/>
        </p:nvGrpSpPr>
        <p:grpSpPr>
          <a:xfrm>
            <a:off x="983046" y="3862140"/>
            <a:ext cx="5650874" cy="846906"/>
            <a:chOff x="1310953" y="1857870"/>
            <a:chExt cx="5650874" cy="846906"/>
          </a:xfrm>
        </p:grpSpPr>
        <p:sp>
          <p:nvSpPr>
            <p:cNvPr id="20" name="TextBox 22">
              <a:extLst>
                <a:ext uri="{FF2B5EF4-FFF2-40B4-BE49-F238E27FC236}">
                  <a16:creationId xmlns:a16="http://schemas.microsoft.com/office/drawing/2014/main" id="{5A8789F5-E0B1-FC9B-302E-1771DDDBEE8E}"/>
                </a:ext>
              </a:extLst>
            </p:cNvPr>
            <p:cNvSpPr txBox="1"/>
            <p:nvPr/>
          </p:nvSpPr>
          <p:spPr>
            <a:xfrm>
              <a:off x="1374065" y="1857870"/>
              <a:ext cx="5587762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  <a:endParaRPr lang="en-US" sz="32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1" name="文本框 37">
              <a:extLst>
                <a:ext uri="{FF2B5EF4-FFF2-40B4-BE49-F238E27FC236}">
                  <a16:creationId xmlns:a16="http://schemas.microsoft.com/office/drawing/2014/main" id="{F42007AF-767F-C3B8-2219-FA8CCDFEDCCB}"/>
                </a:ext>
              </a:extLst>
            </p:cNvPr>
            <p:cNvSpPr txBox="1"/>
            <p:nvPr/>
          </p:nvSpPr>
          <p:spPr>
            <a:xfrm>
              <a:off x="1310953" y="2335444"/>
              <a:ext cx="285699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7529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821DA1C4-4C1C-D5CD-EE14-546D111987C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1000">
                <a:schemeClr val="tx1">
                  <a:lumMod val="95000"/>
                  <a:lumOff val="5000"/>
                  <a:alpha val="70000"/>
                </a:schemeClr>
              </a:gs>
              <a:gs pos="75000">
                <a:schemeClr val="tx1">
                  <a:lumMod val="95000"/>
                  <a:lumOff val="5000"/>
                  <a:alpha val="50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2986312" cy="927046"/>
            <a:chOff x="-1956267" y="-4607470"/>
            <a:chExt cx="8457635" cy="3213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67" y="-3030114"/>
              <a:ext cx="7446377" cy="598866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1" y="-4594591"/>
              <a:ext cx="7691532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04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27" y="-4607470"/>
              <a:ext cx="8377395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04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D2947D8-A01C-5857-49C7-D4587DDEF208}"/>
              </a:ext>
            </a:extLst>
          </p:cNvPr>
          <p:cNvGrpSpPr/>
          <p:nvPr/>
        </p:nvGrpSpPr>
        <p:grpSpPr>
          <a:xfrm>
            <a:off x="6096000" y="1434367"/>
            <a:ext cx="5945928" cy="4514045"/>
            <a:chOff x="358944" y="1302418"/>
            <a:chExt cx="5945928" cy="4514045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6B774BB-7FA2-5DFD-2950-84B30D7D5E94}"/>
                </a:ext>
              </a:extLst>
            </p:cNvPr>
            <p:cNvSpPr/>
            <p:nvPr/>
          </p:nvSpPr>
          <p:spPr>
            <a:xfrm>
              <a:off x="358944" y="1302418"/>
              <a:ext cx="5831355" cy="45140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FCC7222-88E2-0B66-05A4-10224E8D0DCA}"/>
                </a:ext>
              </a:extLst>
            </p:cNvPr>
            <p:cNvGrpSpPr/>
            <p:nvPr/>
          </p:nvGrpSpPr>
          <p:grpSpPr>
            <a:xfrm>
              <a:off x="689986" y="1714522"/>
              <a:ext cx="5614886" cy="1844919"/>
              <a:chOff x="14897011" y="3844766"/>
              <a:chExt cx="5614886" cy="1844919"/>
            </a:xfrm>
          </p:grpSpPr>
          <p:sp>
            <p:nvSpPr>
              <p:cNvPr id="26" name="TextBox 22">
                <a:extLst>
                  <a:ext uri="{FF2B5EF4-FFF2-40B4-BE49-F238E27FC236}">
                    <a16:creationId xmlns:a16="http://schemas.microsoft.com/office/drawing/2014/main" id="{0D989800-AC74-4409-B0DB-2AD2937B5161}"/>
                  </a:ext>
                </a:extLst>
              </p:cNvPr>
              <p:cNvSpPr txBox="1"/>
              <p:nvPr/>
            </p:nvSpPr>
            <p:spPr>
              <a:xfrm>
                <a:off x="14924135" y="3844766"/>
                <a:ext cx="5587762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ea"/>
                    <a:cs typeface="+mn-ea"/>
                    <a:sym typeface="+mn-lt"/>
                  </a:rPr>
                  <a:t>单击此处添加标题文本</a:t>
                </a:r>
                <a:endParaRPr 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cxnSp>
            <p:nvCxnSpPr>
              <p:cNvPr id="27" name="Straight Connector 23">
                <a:extLst>
                  <a:ext uri="{FF2B5EF4-FFF2-40B4-BE49-F238E27FC236}">
                    <a16:creationId xmlns:a16="http://schemas.microsoft.com/office/drawing/2014/main" id="{063AFCC3-72AD-FA49-40EB-8A3DA54C7AD4}"/>
                  </a:ext>
                </a:extLst>
              </p:cNvPr>
              <p:cNvCxnSpPr/>
              <p:nvPr/>
            </p:nvCxnSpPr>
            <p:spPr>
              <a:xfrm>
                <a:off x="15029445" y="4735282"/>
                <a:ext cx="1622239" cy="0"/>
              </a:xfrm>
              <a:prstGeom prst="line">
                <a:avLst/>
              </a:prstGeom>
              <a:ln w="571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文本框 69">
                <a:extLst>
                  <a:ext uri="{FF2B5EF4-FFF2-40B4-BE49-F238E27FC236}">
                    <a16:creationId xmlns:a16="http://schemas.microsoft.com/office/drawing/2014/main" id="{752DA5CA-6356-7B13-02F9-6AEC7FE98D3C}"/>
                  </a:ext>
                </a:extLst>
              </p:cNvPr>
              <p:cNvSpPr txBox="1"/>
              <p:nvPr/>
            </p:nvSpPr>
            <p:spPr>
              <a:xfrm>
                <a:off x="14897011" y="4301413"/>
                <a:ext cx="285699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Click here to add title text</a:t>
                </a:r>
              </a:p>
            </p:txBody>
          </p:sp>
          <p:sp>
            <p:nvSpPr>
              <p:cNvPr id="29" name="文本框 70">
                <a:extLst>
                  <a:ext uri="{FF2B5EF4-FFF2-40B4-BE49-F238E27FC236}">
                    <a16:creationId xmlns:a16="http://schemas.microsoft.com/office/drawing/2014/main" id="{154D7533-3B90-7C69-4415-AD77327D9A4E}"/>
                  </a:ext>
                </a:extLst>
              </p:cNvPr>
              <p:cNvSpPr txBox="1"/>
              <p:nvPr/>
            </p:nvSpPr>
            <p:spPr>
              <a:xfrm>
                <a:off x="14897012" y="4795851"/>
                <a:ext cx="4850428" cy="8938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/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200" dirty="0"/>
                  <a:t>200</a:t>
                </a:r>
                <a:r>
                  <a:rPr lang="zh-CN" altLang="en-US" sz="1200" dirty="0"/>
                  <a:t>字以内，据统计每页幻灯片的最好控制在</a:t>
                </a:r>
                <a:r>
                  <a:rPr lang="en-US" altLang="zh-CN" sz="1200" dirty="0"/>
                  <a:t>5</a:t>
                </a:r>
                <a:r>
                  <a:rPr lang="zh-CN" altLang="en-US" sz="1200" dirty="0"/>
                  <a:t>分钟之内。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CA98E71-F56F-2077-714D-FC2C1A166189}"/>
                </a:ext>
              </a:extLst>
            </p:cNvPr>
            <p:cNvGrpSpPr/>
            <p:nvPr/>
          </p:nvGrpSpPr>
          <p:grpSpPr>
            <a:xfrm>
              <a:off x="675795" y="4138609"/>
              <a:ext cx="2388483" cy="1125224"/>
              <a:chOff x="5984545" y="3345445"/>
              <a:chExt cx="2388483" cy="1125224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64DF18A5-9474-20F9-2C31-3E120BA93B0A}"/>
                  </a:ext>
                </a:extLst>
              </p:cNvPr>
              <p:cNvGrpSpPr/>
              <p:nvPr/>
            </p:nvGrpSpPr>
            <p:grpSpPr>
              <a:xfrm>
                <a:off x="5984545" y="3345445"/>
                <a:ext cx="2388483" cy="559920"/>
                <a:chOff x="5581727" y="3318993"/>
                <a:chExt cx="2388483" cy="2670466"/>
              </a:xfrm>
            </p:grpSpPr>
            <p:sp>
              <p:nvSpPr>
                <p:cNvPr id="23" name="矩形: 圆角 22">
                  <a:extLst>
                    <a:ext uri="{FF2B5EF4-FFF2-40B4-BE49-F238E27FC236}">
                      <a16:creationId xmlns:a16="http://schemas.microsoft.com/office/drawing/2014/main" id="{AA7966AF-6DF0-7FFB-3F26-9AF4943C8E0B}"/>
                    </a:ext>
                  </a:extLst>
                </p:cNvPr>
                <p:cNvSpPr/>
                <p:nvPr/>
              </p:nvSpPr>
              <p:spPr>
                <a:xfrm>
                  <a:off x="5666848" y="3686449"/>
                  <a:ext cx="2303362" cy="230301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矩形: 圆角 23">
                  <a:extLst>
                    <a:ext uri="{FF2B5EF4-FFF2-40B4-BE49-F238E27FC236}">
                      <a16:creationId xmlns:a16="http://schemas.microsoft.com/office/drawing/2014/main" id="{2E0E0A24-8EE5-1C98-4B6C-0812681090F4}"/>
                    </a:ext>
                  </a:extLst>
                </p:cNvPr>
                <p:cNvSpPr/>
                <p:nvPr/>
              </p:nvSpPr>
              <p:spPr>
                <a:xfrm>
                  <a:off x="5581727" y="3318993"/>
                  <a:ext cx="2303362" cy="2303010"/>
                </a:xfrm>
                <a:prstGeom prst="roundRect">
                  <a:avLst>
                    <a:gd name="adj" fmla="val 50000"/>
                  </a:avLst>
                </a:prstGeom>
                <a:noFill/>
                <a:ln w="1905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1" name="TextBox 23">
                <a:extLst>
                  <a:ext uri="{FF2B5EF4-FFF2-40B4-BE49-F238E27FC236}">
                    <a16:creationId xmlns:a16="http://schemas.microsoft.com/office/drawing/2014/main" id="{3FAB336D-DF87-A24F-CAC6-64EC4CB827EF}"/>
                  </a:ext>
                </a:extLst>
              </p:cNvPr>
              <p:cNvSpPr txBox="1"/>
              <p:nvPr/>
            </p:nvSpPr>
            <p:spPr>
              <a:xfrm>
                <a:off x="6437958" y="3383657"/>
                <a:ext cx="1396536" cy="3892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0C5E3CA7-624E-1187-5A8D-29C42A4FDDDE}"/>
                  </a:ext>
                </a:extLst>
              </p:cNvPr>
              <p:cNvSpPr/>
              <p:nvPr/>
            </p:nvSpPr>
            <p:spPr>
              <a:xfrm>
                <a:off x="6152031" y="3938920"/>
                <a:ext cx="2071028" cy="5317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2984C11-EDB2-9115-147E-25FD53EEBF57}"/>
                </a:ext>
              </a:extLst>
            </p:cNvPr>
            <p:cNvGrpSpPr/>
            <p:nvPr/>
          </p:nvGrpSpPr>
          <p:grpSpPr>
            <a:xfrm>
              <a:off x="3430302" y="4138609"/>
              <a:ext cx="2388483" cy="1125224"/>
              <a:chOff x="5984545" y="3345445"/>
              <a:chExt cx="2388483" cy="1125224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C1DB18C8-33E9-F2C4-7FF7-9ED85670A964}"/>
                  </a:ext>
                </a:extLst>
              </p:cNvPr>
              <p:cNvGrpSpPr/>
              <p:nvPr/>
            </p:nvGrpSpPr>
            <p:grpSpPr>
              <a:xfrm>
                <a:off x="5984545" y="3345445"/>
                <a:ext cx="2388483" cy="559920"/>
                <a:chOff x="5581727" y="3318993"/>
                <a:chExt cx="2388483" cy="2670466"/>
              </a:xfrm>
            </p:grpSpPr>
            <p:sp>
              <p:nvSpPr>
                <p:cNvPr id="18" name="矩形: 圆角 17">
                  <a:extLst>
                    <a:ext uri="{FF2B5EF4-FFF2-40B4-BE49-F238E27FC236}">
                      <a16:creationId xmlns:a16="http://schemas.microsoft.com/office/drawing/2014/main" id="{96A09B02-2A2C-D807-02C9-CC34C3E7B80A}"/>
                    </a:ext>
                  </a:extLst>
                </p:cNvPr>
                <p:cNvSpPr/>
                <p:nvPr/>
              </p:nvSpPr>
              <p:spPr>
                <a:xfrm>
                  <a:off x="5666848" y="3686449"/>
                  <a:ext cx="2303362" cy="230301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矩形: 圆角 18">
                  <a:extLst>
                    <a:ext uri="{FF2B5EF4-FFF2-40B4-BE49-F238E27FC236}">
                      <a16:creationId xmlns:a16="http://schemas.microsoft.com/office/drawing/2014/main" id="{6784D7E5-22A1-4F21-5D78-8BB71242342F}"/>
                    </a:ext>
                  </a:extLst>
                </p:cNvPr>
                <p:cNvSpPr/>
                <p:nvPr/>
              </p:nvSpPr>
              <p:spPr>
                <a:xfrm>
                  <a:off x="5581727" y="3318993"/>
                  <a:ext cx="2303362" cy="2303010"/>
                </a:xfrm>
                <a:prstGeom prst="roundRect">
                  <a:avLst>
                    <a:gd name="adj" fmla="val 50000"/>
                  </a:avLst>
                </a:prstGeom>
                <a:noFill/>
                <a:ln w="1905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" name="TextBox 23">
                <a:extLst>
                  <a:ext uri="{FF2B5EF4-FFF2-40B4-BE49-F238E27FC236}">
                    <a16:creationId xmlns:a16="http://schemas.microsoft.com/office/drawing/2014/main" id="{A6B43882-8225-1174-7722-1E7084B70A20}"/>
                  </a:ext>
                </a:extLst>
              </p:cNvPr>
              <p:cNvSpPr txBox="1"/>
              <p:nvPr/>
            </p:nvSpPr>
            <p:spPr>
              <a:xfrm>
                <a:off x="6437958" y="3383657"/>
                <a:ext cx="1396536" cy="3892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71D23E9A-2699-8596-EBE9-0F18860E2F26}"/>
                  </a:ext>
                </a:extLst>
              </p:cNvPr>
              <p:cNvSpPr/>
              <p:nvPr/>
            </p:nvSpPr>
            <p:spPr>
              <a:xfrm>
                <a:off x="6152031" y="3938920"/>
                <a:ext cx="2071028" cy="5317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304759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31EC326-68DA-A9E4-1A32-040C58ECFF5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1000">
                <a:schemeClr val="tx1">
                  <a:lumMod val="95000"/>
                  <a:lumOff val="5000"/>
                  <a:alpha val="70000"/>
                </a:schemeClr>
              </a:gs>
              <a:gs pos="75000">
                <a:schemeClr val="tx1">
                  <a:lumMod val="95000"/>
                  <a:lumOff val="5000"/>
                  <a:alpha val="50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3077510" cy="927046"/>
            <a:chOff x="-1956267" y="-4607470"/>
            <a:chExt cx="8715920" cy="3213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67" y="-3030114"/>
              <a:ext cx="7446377" cy="598866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1" y="-4594591"/>
              <a:ext cx="7691532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04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27" y="-4607470"/>
              <a:ext cx="8635680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04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F4DF36E-895F-9CFC-240E-EA17659E2589}"/>
              </a:ext>
            </a:extLst>
          </p:cNvPr>
          <p:cNvGrpSpPr/>
          <p:nvPr/>
        </p:nvGrpSpPr>
        <p:grpSpPr>
          <a:xfrm>
            <a:off x="802946" y="2216580"/>
            <a:ext cx="10354287" cy="3794766"/>
            <a:chOff x="5515986" y="1894584"/>
            <a:chExt cx="10354287" cy="379476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BCF88FE-940C-20A1-FB2D-6AA4EF5AF16C}"/>
                </a:ext>
              </a:extLst>
            </p:cNvPr>
            <p:cNvGrpSpPr/>
            <p:nvPr/>
          </p:nvGrpSpPr>
          <p:grpSpPr>
            <a:xfrm>
              <a:off x="5515986" y="1894584"/>
              <a:ext cx="10354287" cy="1557193"/>
              <a:chOff x="14897011" y="3855494"/>
              <a:chExt cx="10354287" cy="1557193"/>
            </a:xfrm>
          </p:grpSpPr>
          <p:sp>
            <p:nvSpPr>
              <p:cNvPr id="20" name="TextBox 22">
                <a:extLst>
                  <a:ext uri="{FF2B5EF4-FFF2-40B4-BE49-F238E27FC236}">
                    <a16:creationId xmlns:a16="http://schemas.microsoft.com/office/drawing/2014/main" id="{721263CE-1EC6-4A44-6737-C77601578E41}"/>
                  </a:ext>
                </a:extLst>
              </p:cNvPr>
              <p:cNvSpPr txBox="1"/>
              <p:nvPr/>
            </p:nvSpPr>
            <p:spPr>
              <a:xfrm>
                <a:off x="14960123" y="3855494"/>
                <a:ext cx="5587762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单击此处添加标题文本</a:t>
                </a: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lt"/>
                </a:endParaRPr>
              </a:p>
            </p:txBody>
          </p:sp>
          <p:cxnSp>
            <p:nvCxnSpPr>
              <p:cNvPr id="21" name="Straight Connector 23">
                <a:extLst>
                  <a:ext uri="{FF2B5EF4-FFF2-40B4-BE49-F238E27FC236}">
                    <a16:creationId xmlns:a16="http://schemas.microsoft.com/office/drawing/2014/main" id="{9939CEBA-5EAE-9B4B-231E-5E5A480C21D8}"/>
                  </a:ext>
                </a:extLst>
              </p:cNvPr>
              <p:cNvCxnSpPr/>
              <p:nvPr/>
            </p:nvCxnSpPr>
            <p:spPr>
              <a:xfrm>
                <a:off x="15029445" y="4735282"/>
                <a:ext cx="1622239" cy="0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文本框 69">
                <a:extLst>
                  <a:ext uri="{FF2B5EF4-FFF2-40B4-BE49-F238E27FC236}">
                    <a16:creationId xmlns:a16="http://schemas.microsoft.com/office/drawing/2014/main" id="{043F16C4-6A13-2534-C850-F65D4DC9FC5C}"/>
                  </a:ext>
                </a:extLst>
              </p:cNvPr>
              <p:cNvSpPr txBox="1"/>
              <p:nvPr/>
            </p:nvSpPr>
            <p:spPr>
              <a:xfrm>
                <a:off x="14897011" y="4301413"/>
                <a:ext cx="285699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rPr>
                  <a:t>Click here to add title text</a:t>
                </a:r>
              </a:p>
            </p:txBody>
          </p:sp>
          <p:sp>
            <p:nvSpPr>
              <p:cNvPr id="23" name="文本框 70">
                <a:extLst>
                  <a:ext uri="{FF2B5EF4-FFF2-40B4-BE49-F238E27FC236}">
                    <a16:creationId xmlns:a16="http://schemas.microsoft.com/office/drawing/2014/main" id="{C944F1F3-5F49-C541-8C06-F98514F70FC3}"/>
                  </a:ext>
                </a:extLst>
              </p:cNvPr>
              <p:cNvSpPr txBox="1"/>
              <p:nvPr/>
            </p:nvSpPr>
            <p:spPr>
              <a:xfrm>
                <a:off x="14897011" y="4795851"/>
                <a:ext cx="10354287" cy="616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rPr>
                  <a:t>200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rPr>
                  <a:t>字以内，据统计每页幻灯片的最好控制在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rPr>
                  <a:t>5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rPr>
                  <a:t>分钟之内。</a:t>
                </a:r>
              </a:p>
            </p:txBody>
          </p:sp>
        </p:grp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E07797AA-A29A-C6ED-279E-48D6A15C3D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6934" y="4012505"/>
              <a:ext cx="601867" cy="574150"/>
            </a:xfrm>
            <a:custGeom>
              <a:avLst/>
              <a:gdLst>
                <a:gd name="T0" fmla="*/ 488 w 501"/>
                <a:gd name="T1" fmla="*/ 12 h 434"/>
                <a:gd name="T2" fmla="*/ 459 w 501"/>
                <a:gd name="T3" fmla="*/ 0 h 434"/>
                <a:gd name="T4" fmla="*/ 42 w 501"/>
                <a:gd name="T5" fmla="*/ 0 h 434"/>
                <a:gd name="T6" fmla="*/ 12 w 501"/>
                <a:gd name="T7" fmla="*/ 12 h 434"/>
                <a:gd name="T8" fmla="*/ 0 w 501"/>
                <a:gd name="T9" fmla="*/ 42 h 434"/>
                <a:gd name="T10" fmla="*/ 0 w 501"/>
                <a:gd name="T11" fmla="*/ 325 h 434"/>
                <a:gd name="T12" fmla="*/ 12 w 501"/>
                <a:gd name="T13" fmla="*/ 355 h 434"/>
                <a:gd name="T14" fmla="*/ 42 w 501"/>
                <a:gd name="T15" fmla="*/ 367 h 434"/>
                <a:gd name="T16" fmla="*/ 184 w 501"/>
                <a:gd name="T17" fmla="*/ 367 h 434"/>
                <a:gd name="T18" fmla="*/ 179 w 501"/>
                <a:gd name="T19" fmla="*/ 387 h 434"/>
                <a:gd name="T20" fmla="*/ 171 w 501"/>
                <a:gd name="T21" fmla="*/ 406 h 434"/>
                <a:gd name="T22" fmla="*/ 167 w 501"/>
                <a:gd name="T23" fmla="*/ 417 h 434"/>
                <a:gd name="T24" fmla="*/ 172 w 501"/>
                <a:gd name="T25" fmla="*/ 429 h 434"/>
                <a:gd name="T26" fmla="*/ 184 w 501"/>
                <a:gd name="T27" fmla="*/ 434 h 434"/>
                <a:gd name="T28" fmla="*/ 317 w 501"/>
                <a:gd name="T29" fmla="*/ 434 h 434"/>
                <a:gd name="T30" fmla="*/ 329 w 501"/>
                <a:gd name="T31" fmla="*/ 429 h 434"/>
                <a:gd name="T32" fmla="*/ 334 w 501"/>
                <a:gd name="T33" fmla="*/ 417 h 434"/>
                <a:gd name="T34" fmla="*/ 330 w 501"/>
                <a:gd name="T35" fmla="*/ 406 h 434"/>
                <a:gd name="T36" fmla="*/ 321 w 501"/>
                <a:gd name="T37" fmla="*/ 387 h 434"/>
                <a:gd name="T38" fmla="*/ 317 w 501"/>
                <a:gd name="T39" fmla="*/ 367 h 434"/>
                <a:gd name="T40" fmla="*/ 459 w 501"/>
                <a:gd name="T41" fmla="*/ 367 h 434"/>
                <a:gd name="T42" fmla="*/ 488 w 501"/>
                <a:gd name="T43" fmla="*/ 355 h 434"/>
                <a:gd name="T44" fmla="*/ 501 w 501"/>
                <a:gd name="T45" fmla="*/ 325 h 434"/>
                <a:gd name="T46" fmla="*/ 501 w 501"/>
                <a:gd name="T47" fmla="*/ 42 h 434"/>
                <a:gd name="T48" fmla="*/ 488 w 501"/>
                <a:gd name="T49" fmla="*/ 12 h 434"/>
                <a:gd name="T50" fmla="*/ 467 w 501"/>
                <a:gd name="T51" fmla="*/ 259 h 434"/>
                <a:gd name="T52" fmla="*/ 465 w 501"/>
                <a:gd name="T53" fmla="*/ 264 h 434"/>
                <a:gd name="T54" fmla="*/ 459 w 501"/>
                <a:gd name="T55" fmla="*/ 267 h 434"/>
                <a:gd name="T56" fmla="*/ 42 w 501"/>
                <a:gd name="T57" fmla="*/ 267 h 434"/>
                <a:gd name="T58" fmla="*/ 36 w 501"/>
                <a:gd name="T59" fmla="*/ 264 h 434"/>
                <a:gd name="T60" fmla="*/ 33 w 501"/>
                <a:gd name="T61" fmla="*/ 259 h 434"/>
                <a:gd name="T62" fmla="*/ 33 w 501"/>
                <a:gd name="T63" fmla="*/ 42 h 434"/>
                <a:gd name="T64" fmla="*/ 36 w 501"/>
                <a:gd name="T65" fmla="*/ 36 h 434"/>
                <a:gd name="T66" fmla="*/ 42 w 501"/>
                <a:gd name="T67" fmla="*/ 33 h 434"/>
                <a:gd name="T68" fmla="*/ 459 w 501"/>
                <a:gd name="T69" fmla="*/ 33 h 434"/>
                <a:gd name="T70" fmla="*/ 465 w 501"/>
                <a:gd name="T71" fmla="*/ 36 h 434"/>
                <a:gd name="T72" fmla="*/ 467 w 501"/>
                <a:gd name="T73" fmla="*/ 42 h 434"/>
                <a:gd name="T74" fmla="*/ 467 w 501"/>
                <a:gd name="T75" fmla="*/ 259 h 434"/>
                <a:gd name="T76" fmla="*/ 467 w 501"/>
                <a:gd name="T77" fmla="*/ 259 h 434"/>
                <a:gd name="T78" fmla="*/ 467 w 501"/>
                <a:gd name="T79" fmla="*/ 25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1" h="434">
                  <a:moveTo>
                    <a:pt x="488" y="12"/>
                  </a:moveTo>
                  <a:cubicBezTo>
                    <a:pt x="480" y="4"/>
                    <a:pt x="470" y="0"/>
                    <a:pt x="4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0" y="0"/>
                    <a:pt x="20" y="4"/>
                    <a:pt x="12" y="12"/>
                  </a:cubicBezTo>
                  <a:cubicBezTo>
                    <a:pt x="4" y="20"/>
                    <a:pt x="0" y="30"/>
                    <a:pt x="0" y="4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37"/>
                    <a:pt x="4" y="347"/>
                    <a:pt x="12" y="355"/>
                  </a:cubicBezTo>
                  <a:cubicBezTo>
                    <a:pt x="20" y="363"/>
                    <a:pt x="30" y="367"/>
                    <a:pt x="42" y="367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4" y="374"/>
                    <a:pt x="182" y="380"/>
                    <a:pt x="179" y="387"/>
                  </a:cubicBezTo>
                  <a:cubicBezTo>
                    <a:pt x="177" y="394"/>
                    <a:pt x="174" y="400"/>
                    <a:pt x="171" y="406"/>
                  </a:cubicBezTo>
                  <a:cubicBezTo>
                    <a:pt x="168" y="411"/>
                    <a:pt x="167" y="415"/>
                    <a:pt x="167" y="417"/>
                  </a:cubicBezTo>
                  <a:cubicBezTo>
                    <a:pt x="167" y="422"/>
                    <a:pt x="169" y="426"/>
                    <a:pt x="172" y="429"/>
                  </a:cubicBezTo>
                  <a:cubicBezTo>
                    <a:pt x="175" y="432"/>
                    <a:pt x="179" y="434"/>
                    <a:pt x="184" y="434"/>
                  </a:cubicBezTo>
                  <a:cubicBezTo>
                    <a:pt x="317" y="434"/>
                    <a:pt x="317" y="434"/>
                    <a:pt x="317" y="434"/>
                  </a:cubicBezTo>
                  <a:cubicBezTo>
                    <a:pt x="322" y="434"/>
                    <a:pt x="325" y="432"/>
                    <a:pt x="329" y="429"/>
                  </a:cubicBezTo>
                  <a:cubicBezTo>
                    <a:pt x="332" y="426"/>
                    <a:pt x="334" y="422"/>
                    <a:pt x="334" y="417"/>
                  </a:cubicBezTo>
                  <a:cubicBezTo>
                    <a:pt x="334" y="415"/>
                    <a:pt x="332" y="411"/>
                    <a:pt x="330" y="406"/>
                  </a:cubicBezTo>
                  <a:cubicBezTo>
                    <a:pt x="327" y="400"/>
                    <a:pt x="324" y="394"/>
                    <a:pt x="321" y="387"/>
                  </a:cubicBezTo>
                  <a:cubicBezTo>
                    <a:pt x="318" y="380"/>
                    <a:pt x="317" y="374"/>
                    <a:pt x="317" y="367"/>
                  </a:cubicBezTo>
                  <a:cubicBezTo>
                    <a:pt x="459" y="367"/>
                    <a:pt x="459" y="367"/>
                    <a:pt x="459" y="367"/>
                  </a:cubicBezTo>
                  <a:cubicBezTo>
                    <a:pt x="470" y="367"/>
                    <a:pt x="480" y="363"/>
                    <a:pt x="488" y="355"/>
                  </a:cubicBezTo>
                  <a:cubicBezTo>
                    <a:pt x="496" y="347"/>
                    <a:pt x="501" y="337"/>
                    <a:pt x="501" y="325"/>
                  </a:cubicBezTo>
                  <a:cubicBezTo>
                    <a:pt x="501" y="42"/>
                    <a:pt x="501" y="42"/>
                    <a:pt x="501" y="42"/>
                  </a:cubicBezTo>
                  <a:cubicBezTo>
                    <a:pt x="501" y="30"/>
                    <a:pt x="496" y="20"/>
                    <a:pt x="488" y="12"/>
                  </a:cubicBezTo>
                  <a:close/>
                  <a:moveTo>
                    <a:pt x="467" y="259"/>
                  </a:moveTo>
                  <a:cubicBezTo>
                    <a:pt x="467" y="261"/>
                    <a:pt x="466" y="263"/>
                    <a:pt x="465" y="264"/>
                  </a:cubicBezTo>
                  <a:cubicBezTo>
                    <a:pt x="463" y="266"/>
                    <a:pt x="461" y="267"/>
                    <a:pt x="459" y="267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39" y="267"/>
                    <a:pt x="38" y="266"/>
                    <a:pt x="36" y="264"/>
                  </a:cubicBezTo>
                  <a:cubicBezTo>
                    <a:pt x="34" y="263"/>
                    <a:pt x="33" y="261"/>
                    <a:pt x="33" y="259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39"/>
                    <a:pt x="34" y="37"/>
                    <a:pt x="36" y="36"/>
                  </a:cubicBezTo>
                  <a:cubicBezTo>
                    <a:pt x="38" y="34"/>
                    <a:pt x="39" y="33"/>
                    <a:pt x="42" y="33"/>
                  </a:cubicBezTo>
                  <a:cubicBezTo>
                    <a:pt x="459" y="33"/>
                    <a:pt x="459" y="33"/>
                    <a:pt x="459" y="33"/>
                  </a:cubicBezTo>
                  <a:cubicBezTo>
                    <a:pt x="461" y="33"/>
                    <a:pt x="463" y="34"/>
                    <a:pt x="465" y="36"/>
                  </a:cubicBezTo>
                  <a:cubicBezTo>
                    <a:pt x="466" y="37"/>
                    <a:pt x="467" y="39"/>
                    <a:pt x="467" y="42"/>
                  </a:cubicBezTo>
                  <a:lnTo>
                    <a:pt x="467" y="259"/>
                  </a:lnTo>
                  <a:close/>
                  <a:moveTo>
                    <a:pt x="467" y="259"/>
                  </a:moveTo>
                  <a:cubicBezTo>
                    <a:pt x="467" y="259"/>
                    <a:pt x="467" y="259"/>
                    <a:pt x="467" y="259"/>
                  </a:cubicBezTo>
                </a:path>
              </a:pathLst>
            </a:custGeom>
            <a:solidFill>
              <a:srgbClr val="FFC000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30" tIns="45716" rIns="91430" bIns="457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93CAEDEA-8D40-F5EA-58EA-A1B8CD1F9D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5811" y="4013242"/>
              <a:ext cx="393792" cy="597370"/>
            </a:xfrm>
            <a:custGeom>
              <a:avLst/>
              <a:gdLst>
                <a:gd name="T0" fmla="*/ 615 w 704"/>
                <a:gd name="T1" fmla="*/ 0 h 1176"/>
                <a:gd name="T2" fmla="*/ 89 w 704"/>
                <a:gd name="T3" fmla="*/ 0 h 1176"/>
                <a:gd name="T4" fmla="*/ 0 w 704"/>
                <a:gd name="T5" fmla="*/ 89 h 1176"/>
                <a:gd name="T6" fmla="*/ 0 w 704"/>
                <a:gd name="T7" fmla="*/ 1087 h 1176"/>
                <a:gd name="T8" fmla="*/ 89 w 704"/>
                <a:gd name="T9" fmla="*/ 1176 h 1176"/>
                <a:gd name="T10" fmla="*/ 615 w 704"/>
                <a:gd name="T11" fmla="*/ 1176 h 1176"/>
                <a:gd name="T12" fmla="*/ 704 w 704"/>
                <a:gd name="T13" fmla="*/ 1087 h 1176"/>
                <a:gd name="T14" fmla="*/ 704 w 704"/>
                <a:gd name="T15" fmla="*/ 89 h 1176"/>
                <a:gd name="T16" fmla="*/ 615 w 704"/>
                <a:gd name="T17" fmla="*/ 0 h 1176"/>
                <a:gd name="T18" fmla="*/ 387 w 704"/>
                <a:gd name="T19" fmla="*/ 1084 h 1176"/>
                <a:gd name="T20" fmla="*/ 375 w 704"/>
                <a:gd name="T21" fmla="*/ 1097 h 1176"/>
                <a:gd name="T22" fmla="*/ 329 w 704"/>
                <a:gd name="T23" fmla="*/ 1097 h 1176"/>
                <a:gd name="T24" fmla="*/ 317 w 704"/>
                <a:gd name="T25" fmla="*/ 1084 h 1176"/>
                <a:gd name="T26" fmla="*/ 317 w 704"/>
                <a:gd name="T27" fmla="*/ 1044 h 1176"/>
                <a:gd name="T28" fmla="*/ 322 w 704"/>
                <a:gd name="T29" fmla="*/ 1033 h 1176"/>
                <a:gd name="T30" fmla="*/ 345 w 704"/>
                <a:gd name="T31" fmla="*/ 1017 h 1176"/>
                <a:gd name="T32" fmla="*/ 359 w 704"/>
                <a:gd name="T33" fmla="*/ 1017 h 1176"/>
                <a:gd name="T34" fmla="*/ 382 w 704"/>
                <a:gd name="T35" fmla="*/ 1033 h 1176"/>
                <a:gd name="T36" fmla="*/ 387 w 704"/>
                <a:gd name="T37" fmla="*/ 1044 h 1176"/>
                <a:gd name="T38" fmla="*/ 387 w 704"/>
                <a:gd name="T39" fmla="*/ 1084 h 1176"/>
                <a:gd name="T40" fmla="*/ 598 w 704"/>
                <a:gd name="T41" fmla="*/ 962 h 1176"/>
                <a:gd name="T42" fmla="*/ 106 w 704"/>
                <a:gd name="T43" fmla="*/ 962 h 1176"/>
                <a:gd name="T44" fmla="*/ 106 w 704"/>
                <a:gd name="T45" fmla="*/ 135 h 1176"/>
                <a:gd name="T46" fmla="*/ 598 w 704"/>
                <a:gd name="T47" fmla="*/ 135 h 1176"/>
                <a:gd name="T48" fmla="*/ 598 w 704"/>
                <a:gd name="T49" fmla="*/ 962 h 1176"/>
                <a:gd name="T50" fmla="*/ 598 w 704"/>
                <a:gd name="T51" fmla="*/ 962 h 1176"/>
                <a:gd name="T52" fmla="*/ 598 w 704"/>
                <a:gd name="T53" fmla="*/ 962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4" h="1176">
                  <a:moveTo>
                    <a:pt x="615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1087"/>
                    <a:pt x="0" y="1087"/>
                    <a:pt x="0" y="1087"/>
                  </a:cubicBezTo>
                  <a:cubicBezTo>
                    <a:pt x="0" y="1136"/>
                    <a:pt x="40" y="1176"/>
                    <a:pt x="89" y="1176"/>
                  </a:cubicBezTo>
                  <a:cubicBezTo>
                    <a:pt x="615" y="1176"/>
                    <a:pt x="615" y="1176"/>
                    <a:pt x="615" y="1176"/>
                  </a:cubicBezTo>
                  <a:cubicBezTo>
                    <a:pt x="664" y="1176"/>
                    <a:pt x="704" y="1136"/>
                    <a:pt x="704" y="1087"/>
                  </a:cubicBezTo>
                  <a:cubicBezTo>
                    <a:pt x="704" y="89"/>
                    <a:pt x="704" y="89"/>
                    <a:pt x="704" y="89"/>
                  </a:cubicBezTo>
                  <a:cubicBezTo>
                    <a:pt x="704" y="40"/>
                    <a:pt x="664" y="0"/>
                    <a:pt x="615" y="0"/>
                  </a:cubicBezTo>
                  <a:close/>
                  <a:moveTo>
                    <a:pt x="387" y="1084"/>
                  </a:moveTo>
                  <a:cubicBezTo>
                    <a:pt x="387" y="1091"/>
                    <a:pt x="382" y="1097"/>
                    <a:pt x="375" y="1097"/>
                  </a:cubicBezTo>
                  <a:cubicBezTo>
                    <a:pt x="329" y="1097"/>
                    <a:pt x="329" y="1097"/>
                    <a:pt x="329" y="1097"/>
                  </a:cubicBezTo>
                  <a:cubicBezTo>
                    <a:pt x="322" y="1097"/>
                    <a:pt x="317" y="1091"/>
                    <a:pt x="317" y="1084"/>
                  </a:cubicBezTo>
                  <a:cubicBezTo>
                    <a:pt x="317" y="1044"/>
                    <a:pt x="317" y="1044"/>
                    <a:pt x="317" y="1044"/>
                  </a:cubicBezTo>
                  <a:cubicBezTo>
                    <a:pt x="317" y="1040"/>
                    <a:pt x="319" y="1036"/>
                    <a:pt x="322" y="1033"/>
                  </a:cubicBezTo>
                  <a:cubicBezTo>
                    <a:pt x="345" y="1017"/>
                    <a:pt x="345" y="1017"/>
                    <a:pt x="345" y="1017"/>
                  </a:cubicBezTo>
                  <a:cubicBezTo>
                    <a:pt x="349" y="1014"/>
                    <a:pt x="355" y="1014"/>
                    <a:pt x="359" y="1017"/>
                  </a:cubicBezTo>
                  <a:cubicBezTo>
                    <a:pt x="382" y="1033"/>
                    <a:pt x="382" y="1033"/>
                    <a:pt x="382" y="1033"/>
                  </a:cubicBezTo>
                  <a:cubicBezTo>
                    <a:pt x="385" y="1036"/>
                    <a:pt x="387" y="1040"/>
                    <a:pt x="387" y="1044"/>
                  </a:cubicBezTo>
                  <a:cubicBezTo>
                    <a:pt x="387" y="1084"/>
                    <a:pt x="387" y="1084"/>
                    <a:pt x="387" y="1084"/>
                  </a:cubicBezTo>
                  <a:close/>
                  <a:moveTo>
                    <a:pt x="598" y="962"/>
                  </a:moveTo>
                  <a:cubicBezTo>
                    <a:pt x="106" y="962"/>
                    <a:pt x="106" y="962"/>
                    <a:pt x="106" y="962"/>
                  </a:cubicBezTo>
                  <a:cubicBezTo>
                    <a:pt x="106" y="135"/>
                    <a:pt x="106" y="135"/>
                    <a:pt x="106" y="135"/>
                  </a:cubicBezTo>
                  <a:cubicBezTo>
                    <a:pt x="598" y="135"/>
                    <a:pt x="598" y="135"/>
                    <a:pt x="598" y="135"/>
                  </a:cubicBezTo>
                  <a:lnTo>
                    <a:pt x="598" y="962"/>
                  </a:lnTo>
                  <a:close/>
                  <a:moveTo>
                    <a:pt x="598" y="962"/>
                  </a:moveTo>
                  <a:cubicBezTo>
                    <a:pt x="598" y="962"/>
                    <a:pt x="598" y="962"/>
                    <a:pt x="598" y="962"/>
                  </a:cubicBezTo>
                </a:path>
              </a:pathLst>
            </a:custGeom>
            <a:solidFill>
              <a:srgbClr val="FFC000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vert="horz" wrap="square" lIns="91430" tIns="45716" rIns="91430" bIns="457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40">
              <a:extLst>
                <a:ext uri="{FF2B5EF4-FFF2-40B4-BE49-F238E27FC236}">
                  <a16:creationId xmlns:a16="http://schemas.microsoft.com/office/drawing/2014/main" id="{0E394C1E-E59D-F266-A3B6-D04F1749B4FB}"/>
                </a:ext>
              </a:extLst>
            </p:cNvPr>
            <p:cNvSpPr txBox="1"/>
            <p:nvPr/>
          </p:nvSpPr>
          <p:spPr>
            <a:xfrm>
              <a:off x="6617415" y="4177016"/>
              <a:ext cx="357470" cy="2757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42%</a:t>
              </a:r>
              <a:endParaRPr lang="en-GB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41">
              <a:extLst>
                <a:ext uri="{FF2B5EF4-FFF2-40B4-BE49-F238E27FC236}">
                  <a16:creationId xmlns:a16="http://schemas.microsoft.com/office/drawing/2014/main" id="{67F5FFB9-0F30-E6A1-12F6-36606ED0255A}"/>
                </a:ext>
              </a:extLst>
            </p:cNvPr>
            <p:cNvSpPr txBox="1"/>
            <p:nvPr/>
          </p:nvSpPr>
          <p:spPr>
            <a:xfrm>
              <a:off x="8980049" y="4177016"/>
              <a:ext cx="357470" cy="2757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58%</a:t>
              </a:r>
              <a:endParaRPr lang="en-GB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42">
              <a:extLst>
                <a:ext uri="{FF2B5EF4-FFF2-40B4-BE49-F238E27FC236}">
                  <a16:creationId xmlns:a16="http://schemas.microsoft.com/office/drawing/2014/main" id="{1BDA7F77-1D2C-F456-4906-D74A24D0F9BE}"/>
                </a:ext>
              </a:extLst>
            </p:cNvPr>
            <p:cNvSpPr/>
            <p:nvPr/>
          </p:nvSpPr>
          <p:spPr>
            <a:xfrm>
              <a:off x="5886935" y="5200370"/>
              <a:ext cx="1822964" cy="48898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43">
              <a:extLst>
                <a:ext uri="{FF2B5EF4-FFF2-40B4-BE49-F238E27FC236}">
                  <a16:creationId xmlns:a16="http://schemas.microsoft.com/office/drawing/2014/main" id="{CC858B65-7A51-A932-F986-3B78DB0BAE08}"/>
                </a:ext>
              </a:extLst>
            </p:cNvPr>
            <p:cNvSpPr txBox="1"/>
            <p:nvPr/>
          </p:nvSpPr>
          <p:spPr>
            <a:xfrm>
              <a:off x="5886934" y="4896440"/>
              <a:ext cx="1436291" cy="2435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GB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44">
              <a:extLst>
                <a:ext uri="{FF2B5EF4-FFF2-40B4-BE49-F238E27FC236}">
                  <a16:creationId xmlns:a16="http://schemas.microsoft.com/office/drawing/2014/main" id="{0305471C-66C8-E428-4E25-17ADD77D623B}"/>
                </a:ext>
              </a:extLst>
            </p:cNvPr>
            <p:cNvSpPr txBox="1"/>
            <p:nvPr/>
          </p:nvSpPr>
          <p:spPr>
            <a:xfrm>
              <a:off x="8505811" y="4896440"/>
              <a:ext cx="1077218" cy="24025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GB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45">
              <a:extLst>
                <a:ext uri="{FF2B5EF4-FFF2-40B4-BE49-F238E27FC236}">
                  <a16:creationId xmlns:a16="http://schemas.microsoft.com/office/drawing/2014/main" id="{2135E50F-7839-EEC5-8E3C-14106DE0FF73}"/>
                </a:ext>
              </a:extLst>
            </p:cNvPr>
            <p:cNvSpPr/>
            <p:nvPr/>
          </p:nvSpPr>
          <p:spPr>
            <a:xfrm>
              <a:off x="8505811" y="5200370"/>
              <a:ext cx="1858178" cy="48898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4627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0"/>
                    </a14:imgEffect>
                    <a14:imgEffect>
                      <a14:colorTemperature colorTemp="5559"/>
                    </a14:imgEffect>
                    <a14:imgEffect>
                      <a14:saturation sat="0"/>
                    </a14:imgEffect>
                    <a14:imgEffect>
                      <a14:brightnessContrast bright="7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1F01A655-9BEA-8DDE-A032-A09F9536022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6439"/>
            <a:chExt cx="12192000" cy="6858000"/>
          </a:xfrm>
        </p:grpSpPr>
        <p:sp>
          <p:nvSpPr>
            <p:cNvPr id="22" name="Group 46-mask">
              <a:extLst>
                <a:ext uri="{FF2B5EF4-FFF2-40B4-BE49-F238E27FC236}">
                  <a16:creationId xmlns:a16="http://schemas.microsoft.com/office/drawing/2014/main" id="{754CE553-3FB0-2121-5548-98372C4F8F44}"/>
                </a:ext>
              </a:extLst>
            </p:cNvPr>
            <p:cNvSpPr/>
            <p:nvPr/>
          </p:nvSpPr>
          <p:spPr>
            <a:xfrm>
              <a:off x="0" y="6439"/>
              <a:ext cx="12192000" cy="6858000"/>
            </a:xfrm>
            <a:prstGeom prst="rect">
              <a:avLst/>
            </a:prstGeom>
            <a:gradFill>
              <a:gsLst>
                <a:gs pos="53400">
                  <a:srgbClr val="000000">
                    <a:alpha val="20000"/>
                  </a:srgbClr>
                </a:gs>
                <a:gs pos="0">
                  <a:schemeClr val="tx1">
                    <a:alpha val="70000"/>
                  </a:schemeClr>
                </a:gs>
                <a:gs pos="100000">
                  <a:schemeClr val="tx1">
                    <a:alpha val="50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AB44E65-4347-123A-CA26-B142D2316F22}"/>
                </a:ext>
              </a:extLst>
            </p:cNvPr>
            <p:cNvSpPr txBox="1"/>
            <p:nvPr/>
          </p:nvSpPr>
          <p:spPr>
            <a:xfrm>
              <a:off x="2812661" y="4809974"/>
              <a:ext cx="6626180" cy="307777"/>
            </a:xfrm>
            <a:prstGeom prst="rect">
              <a:avLst/>
            </a:prstGeom>
            <a:solidFill>
              <a:srgbClr val="070001"/>
            </a:solidFill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《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鬼灭之刃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》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主题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模板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3DAB0FE-AFAA-5E50-8464-A05E1FF8D18F}"/>
                </a:ext>
              </a:extLst>
            </p:cNvPr>
            <p:cNvSpPr txBox="1"/>
            <p:nvPr/>
          </p:nvSpPr>
          <p:spPr>
            <a:xfrm>
              <a:off x="3995898" y="5162906"/>
              <a:ext cx="424841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rPr>
                <a:t>Ghost Killing Blade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6BAD52D-503D-C496-ED5F-DB12728BD453}"/>
              </a:ext>
            </a:extLst>
          </p:cNvPr>
          <p:cNvGrpSpPr/>
          <p:nvPr/>
        </p:nvGrpSpPr>
        <p:grpSpPr>
          <a:xfrm>
            <a:off x="564496" y="2165272"/>
            <a:ext cx="13255574" cy="2669455"/>
            <a:chOff x="7719686" y="2592279"/>
            <a:chExt cx="7731981" cy="1557094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94F188B-511E-EA43-3A81-3DB553B9E7FD}"/>
                </a:ext>
              </a:extLst>
            </p:cNvPr>
            <p:cNvSpPr/>
            <p:nvPr/>
          </p:nvSpPr>
          <p:spPr>
            <a:xfrm>
              <a:off x="7719686" y="3232656"/>
              <a:ext cx="6245267" cy="470346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B090A62-1E4A-E1A0-AA6C-DA3131193B95}"/>
                </a:ext>
              </a:extLst>
            </p:cNvPr>
            <p:cNvSpPr txBox="1"/>
            <p:nvPr/>
          </p:nvSpPr>
          <p:spPr>
            <a:xfrm>
              <a:off x="7975673" y="2592279"/>
              <a:ext cx="7475994" cy="154392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rgbClr val="C00000"/>
                  </a:solidFill>
                  <a:latin typeface="字魂210号-国风少年体" panose="00000500000000000000" pitchFamily="2" charset="-122"/>
                  <a:ea typeface="字魂210号-国风少年体" panose="00000500000000000000" pitchFamily="2" charset="-122"/>
                </a:rPr>
                <a:t>THANK YOU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52A8A5D-F7BF-7D05-A4FD-329B7C5CD4B1}"/>
                </a:ext>
              </a:extLst>
            </p:cNvPr>
            <p:cNvSpPr txBox="1"/>
            <p:nvPr/>
          </p:nvSpPr>
          <p:spPr>
            <a:xfrm>
              <a:off x="7927475" y="2605448"/>
              <a:ext cx="6245267" cy="154392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chemeClr val="bg1"/>
                  </a:solidFill>
                  <a:latin typeface="字魂210号-国风少年体" panose="00000500000000000000" pitchFamily="2" charset="-122"/>
                  <a:ea typeface="字魂210号-国风少年体" panose="00000500000000000000" pitchFamily="2" charset="-122"/>
                </a:rPr>
                <a:t>THANK YOU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32086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5E6C8AE4-ED88-4F4D-9E2C-683306FAE8B8}"/>
              </a:ext>
            </a:extLst>
          </p:cNvPr>
          <p:cNvSpPr/>
          <p:nvPr/>
        </p:nvSpPr>
        <p:spPr>
          <a:xfrm>
            <a:off x="177800" y="273050"/>
            <a:ext cx="11836400" cy="6311900"/>
          </a:xfrm>
          <a:prstGeom prst="roundRect">
            <a:avLst>
              <a:gd name="adj" fmla="val 363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627" name="文本框 12">
            <a:extLst>
              <a:ext uri="{FF2B5EF4-FFF2-40B4-BE49-F238E27FC236}">
                <a16:creationId xmlns:a16="http://schemas.microsoft.com/office/drawing/2014/main" id="{F1C533F8-39CD-42DA-AF86-1461F12F2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25" y="1700213"/>
            <a:ext cx="44148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Iscuker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阿呆</a:t>
            </a:r>
          </a:p>
        </p:txBody>
      </p:sp>
      <p:sp>
        <p:nvSpPr>
          <p:cNvPr id="26628" name="文本框 13">
            <a:extLst>
              <a:ext uri="{FF2B5EF4-FFF2-40B4-BE49-F238E27FC236}">
                <a16:creationId xmlns:a16="http://schemas.microsoft.com/office/drawing/2014/main" id="{EE1347F2-894F-4B00-89F3-680DE50890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400" y="2500313"/>
            <a:ext cx="3152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思源黑体"/>
              </a:rPr>
              <a:t>分享干活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思源黑体"/>
              </a:rPr>
              <a:t>/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思源黑体"/>
              </a:rPr>
              <a:t>承接定制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思源黑体"/>
              </a:rPr>
              <a:t>/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"/>
                <a:ea typeface="思源黑体"/>
                <a:cs typeface="思源黑体"/>
              </a:rPr>
              <a:t>深夜陪聊</a:t>
            </a:r>
          </a:p>
        </p:txBody>
      </p:sp>
      <p:sp>
        <p:nvSpPr>
          <p:cNvPr id="26629" name="文本框 14">
            <a:extLst>
              <a:ext uri="{FF2B5EF4-FFF2-40B4-BE49-F238E27FC236}">
                <a16:creationId xmlns:a16="http://schemas.microsoft.com/office/drawing/2014/main" id="{46DB86A8-8E09-49EB-A8C0-A452DC0EEF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400" y="5154613"/>
            <a:ext cx="4224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与你分享我对生活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职场的一些粗浅认识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40A3F67-E799-44D7-9C5C-9FBD84A44384}"/>
              </a:ext>
            </a:extLst>
          </p:cNvPr>
          <p:cNvCxnSpPr/>
          <p:nvPr/>
        </p:nvCxnSpPr>
        <p:spPr>
          <a:xfrm>
            <a:off x="787400" y="5013325"/>
            <a:ext cx="31686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631" name="文本框 6">
            <a:extLst>
              <a:ext uri="{FF2B5EF4-FFF2-40B4-BE49-F238E27FC236}">
                <a16:creationId xmlns:a16="http://schemas.microsoft.com/office/drawing/2014/main" id="{A3749DE7-5A1D-4885-BB3E-C481122806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1413" y="4613275"/>
            <a:ext cx="2517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WE  CHAT :  rtliang13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77E1E4D-A483-426A-B814-6751AA553657}"/>
              </a:ext>
            </a:extLst>
          </p:cNvPr>
          <p:cNvSpPr txBox="1"/>
          <p:nvPr/>
        </p:nvSpPr>
        <p:spPr>
          <a:xfrm>
            <a:off x="7115175" y="5237163"/>
            <a:ext cx="372427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更多干货尽在公众号，欢迎关注</a:t>
            </a:r>
          </a:p>
        </p:txBody>
      </p:sp>
      <p:pic>
        <p:nvPicPr>
          <p:cNvPr id="26633" name="图片 2">
            <a:extLst>
              <a:ext uri="{FF2B5EF4-FFF2-40B4-BE49-F238E27FC236}">
                <a16:creationId xmlns:a16="http://schemas.microsoft.com/office/drawing/2014/main" id="{679EAB42-9ECD-4682-9328-FFA01EDAB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0413" y="1454150"/>
            <a:ext cx="3700462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8">
            <a:extLst>
              <a:ext uri="{FF2B5EF4-FFF2-40B4-BE49-F238E27FC236}">
                <a16:creationId xmlns:a16="http://schemas.microsoft.com/office/drawing/2014/main" id="{9979F2AC-A12D-4B87-8019-548AEAE161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163" y="2060575"/>
            <a:ext cx="2565400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CF83AF-2972-4DC1-98C6-2FC499ED89A3}"/>
              </a:ext>
            </a:extLst>
          </p:cNvPr>
          <p:cNvSpPr txBox="1"/>
          <p:nvPr/>
        </p:nvSpPr>
        <p:spPr>
          <a:xfrm>
            <a:off x="2779713" y="2005013"/>
            <a:ext cx="3382962" cy="28003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方正正准黑简体" panose="02000000000000000000" pitchFamily="2" charset="-122"/>
                <a:ea typeface="方正正准黑简体" panose="02000000000000000000" pitchFamily="2" charset="-122"/>
                <a:cs typeface="+mn-cs"/>
              </a:rPr>
              <a:t>干货</a:t>
            </a:r>
            <a:endParaRPr kumimoji="0" lang="en-US" altLang="zh-CN" sz="8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方正正准黑简体" panose="02000000000000000000" pitchFamily="2" charset="-122"/>
              <a:ea typeface="方正正准黑简体" panose="02000000000000000000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方正正准黑简体" panose="02000000000000000000" pitchFamily="2" charset="-122"/>
                <a:ea typeface="方正正准黑简体" panose="02000000000000000000" pitchFamily="2" charset="-122"/>
                <a:cs typeface="+mn-cs"/>
              </a:rPr>
              <a:t>得装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4DA907D-44FB-4093-8FC5-BB8B13016CEB}"/>
              </a:ext>
            </a:extLst>
          </p:cNvPr>
          <p:cNvSpPr/>
          <p:nvPr/>
        </p:nvSpPr>
        <p:spPr>
          <a:xfrm>
            <a:off x="2724150" y="2044700"/>
            <a:ext cx="2636838" cy="2559050"/>
          </a:xfrm>
          <a:prstGeom prst="rect">
            <a:avLst/>
          </a:prstGeom>
          <a:noFill/>
          <a:ln>
            <a:solidFill>
              <a:srgbClr val="F4D51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7653" name="组合 7">
            <a:extLst>
              <a:ext uri="{FF2B5EF4-FFF2-40B4-BE49-F238E27FC236}">
                <a16:creationId xmlns:a16="http://schemas.microsoft.com/office/drawing/2014/main" id="{12D5CBB0-0165-4019-94AD-D880E6FC31E1}"/>
              </a:ext>
            </a:extLst>
          </p:cNvPr>
          <p:cNvGrpSpPr>
            <a:grpSpLocks/>
          </p:cNvGrpSpPr>
          <p:nvPr/>
        </p:nvGrpSpPr>
        <p:grpSpPr bwMode="auto">
          <a:xfrm>
            <a:off x="5014913" y="1514475"/>
            <a:ext cx="977900" cy="982663"/>
            <a:chOff x="1314426" y="2454584"/>
            <a:chExt cx="1322384" cy="1327874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78C84BE-30F8-435F-9F07-843FD18B73AE}"/>
                </a:ext>
              </a:extLst>
            </p:cNvPr>
            <p:cNvSpPr>
              <a:spLocks noChangeAspect="1"/>
            </p:cNvSpPr>
            <p:nvPr/>
          </p:nvSpPr>
          <p:spPr bwMode="auto">
            <a:xfrm rot="21419860">
              <a:off x="1314426" y="2461020"/>
              <a:ext cx="1322384" cy="1321438"/>
            </a:xfrm>
            <a:prstGeom prst="ellipse">
              <a:avLst/>
            </a:prstGeom>
            <a:solidFill>
              <a:srgbClr val="C63A45"/>
            </a:solidFill>
            <a:ln>
              <a:solidFill>
                <a:srgbClr val="C63A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12">
              <a:extLst>
                <a:ext uri="{FF2B5EF4-FFF2-40B4-BE49-F238E27FC236}">
                  <a16:creationId xmlns:a16="http://schemas.microsoft.com/office/drawing/2014/main" id="{6EAEA41B-640E-42FA-9EF3-A011F94CF42F}"/>
                </a:ext>
              </a:extLst>
            </p:cNvPr>
            <p:cNvSpPr>
              <a:spLocks noChangeAspect="1"/>
            </p:cNvSpPr>
            <p:nvPr/>
          </p:nvSpPr>
          <p:spPr bwMode="auto">
            <a:xfrm rot="21419860">
              <a:off x="1314426" y="2454584"/>
              <a:ext cx="1320237" cy="1321438"/>
            </a:xfrm>
            <a:custGeom>
              <a:avLst/>
              <a:gdLst>
                <a:gd name="connsiteX0" fmla="*/ 2172331 w 4320000"/>
                <a:gd name="connsiteY0" fmla="*/ 195257 h 4320000"/>
                <a:gd name="connsiteX1" fmla="*/ 192331 w 4320000"/>
                <a:gd name="connsiteY1" fmla="*/ 2175257 h 4320000"/>
                <a:gd name="connsiteX2" fmla="*/ 2172331 w 4320000"/>
                <a:gd name="connsiteY2" fmla="*/ 4155257 h 4320000"/>
                <a:gd name="connsiteX3" fmla="*/ 4152331 w 4320000"/>
                <a:gd name="connsiteY3" fmla="*/ 2175257 h 4320000"/>
                <a:gd name="connsiteX4" fmla="*/ 2172331 w 4320000"/>
                <a:gd name="connsiteY4" fmla="*/ 195257 h 4320000"/>
                <a:gd name="connsiteX5" fmla="*/ 2160000 w 4320000"/>
                <a:gd name="connsiteY5" fmla="*/ 0 h 4320000"/>
                <a:gd name="connsiteX6" fmla="*/ 4320000 w 4320000"/>
                <a:gd name="connsiteY6" fmla="*/ 2160000 h 4320000"/>
                <a:gd name="connsiteX7" fmla="*/ 2160000 w 4320000"/>
                <a:gd name="connsiteY7" fmla="*/ 4320000 h 4320000"/>
                <a:gd name="connsiteX8" fmla="*/ 0 w 4320000"/>
                <a:gd name="connsiteY8" fmla="*/ 2160000 h 4320000"/>
                <a:gd name="connsiteX9" fmla="*/ 2160000 w 4320000"/>
                <a:gd name="connsiteY9" fmla="*/ 0 h 4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20000" h="4320000">
                  <a:moveTo>
                    <a:pt x="2172331" y="195257"/>
                  </a:moveTo>
                  <a:cubicBezTo>
                    <a:pt x="1078807" y="195257"/>
                    <a:pt x="192331" y="1081733"/>
                    <a:pt x="192331" y="2175257"/>
                  </a:cubicBezTo>
                  <a:cubicBezTo>
                    <a:pt x="192331" y="3268781"/>
                    <a:pt x="1078807" y="4155257"/>
                    <a:pt x="2172331" y="4155257"/>
                  </a:cubicBezTo>
                  <a:cubicBezTo>
                    <a:pt x="3265855" y="4155257"/>
                    <a:pt x="4152331" y="3268781"/>
                    <a:pt x="4152331" y="2175257"/>
                  </a:cubicBezTo>
                  <a:cubicBezTo>
                    <a:pt x="4152331" y="1081733"/>
                    <a:pt x="3265855" y="195257"/>
                    <a:pt x="2172331" y="195257"/>
                  </a:cubicBezTo>
                  <a:close/>
                  <a:moveTo>
                    <a:pt x="2160000" y="0"/>
                  </a:moveTo>
                  <a:cubicBezTo>
                    <a:pt x="3352935" y="0"/>
                    <a:pt x="4320000" y="967065"/>
                    <a:pt x="4320000" y="2160000"/>
                  </a:cubicBezTo>
                  <a:cubicBezTo>
                    <a:pt x="4320000" y="3352935"/>
                    <a:pt x="3352935" y="4320000"/>
                    <a:pt x="2160000" y="4320000"/>
                  </a:cubicBezTo>
                  <a:cubicBezTo>
                    <a:pt x="967065" y="4320000"/>
                    <a:pt x="0" y="3352935"/>
                    <a:pt x="0" y="2160000"/>
                  </a:cubicBezTo>
                  <a:cubicBezTo>
                    <a:pt x="0" y="967065"/>
                    <a:pt x="967065" y="0"/>
                    <a:pt x="216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流程图: 联系 5">
              <a:extLst>
                <a:ext uri="{FF2B5EF4-FFF2-40B4-BE49-F238E27FC236}">
                  <a16:creationId xmlns:a16="http://schemas.microsoft.com/office/drawing/2014/main" id="{05DADA40-ED56-4B07-9A83-5D23657BB1E7}"/>
                </a:ext>
              </a:extLst>
            </p:cNvPr>
            <p:cNvSpPr/>
            <p:nvPr/>
          </p:nvSpPr>
          <p:spPr bwMode="auto">
            <a:xfrm rot="21185883">
              <a:off x="1595647" y="2958705"/>
              <a:ext cx="802876" cy="641411"/>
            </a:xfrm>
            <a:prstGeom prst="flowChartConnector">
              <a:avLst/>
            </a:prstGeom>
            <a:solidFill>
              <a:srgbClr val="FF5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DDDB178E-6FDD-4272-BEBE-FBA877E2732C}"/>
                </a:ext>
              </a:extLst>
            </p:cNvPr>
            <p:cNvSpPr/>
            <p:nvPr/>
          </p:nvSpPr>
          <p:spPr bwMode="auto">
            <a:xfrm rot="10871458">
              <a:off x="2033579" y="3256885"/>
              <a:ext cx="197499" cy="188777"/>
            </a:xfrm>
            <a:prstGeom prst="arc">
              <a:avLst>
                <a:gd name="adj1" fmla="val 11844528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弧形 15">
              <a:extLst>
                <a:ext uri="{FF2B5EF4-FFF2-40B4-BE49-F238E27FC236}">
                  <a16:creationId xmlns:a16="http://schemas.microsoft.com/office/drawing/2014/main" id="{E604F997-8169-43B5-A607-3E713ED6382F}"/>
                </a:ext>
              </a:extLst>
            </p:cNvPr>
            <p:cNvSpPr/>
            <p:nvPr/>
          </p:nvSpPr>
          <p:spPr bwMode="auto">
            <a:xfrm rot="13863452">
              <a:off x="1776040" y="3271837"/>
              <a:ext cx="186631" cy="178179"/>
            </a:xfrm>
            <a:prstGeom prst="arc">
              <a:avLst>
                <a:gd name="adj1" fmla="val 7272040"/>
                <a:gd name="adj2" fmla="val 17599382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33E5906-20C4-483F-924D-F088FB8B53E0}"/>
                </a:ext>
              </a:extLst>
            </p:cNvPr>
            <p:cNvSpPr/>
            <p:nvPr/>
          </p:nvSpPr>
          <p:spPr bwMode="auto">
            <a:xfrm rot="21419860">
              <a:off x="1911216" y="3248305"/>
              <a:ext cx="193205" cy="145873"/>
            </a:xfrm>
            <a:prstGeom prst="ellipse">
              <a:avLst/>
            </a:prstGeom>
            <a:solidFill>
              <a:srgbClr val="C63A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加号 17">
              <a:extLst>
                <a:ext uri="{FF2B5EF4-FFF2-40B4-BE49-F238E27FC236}">
                  <a16:creationId xmlns:a16="http://schemas.microsoft.com/office/drawing/2014/main" id="{3F375590-8187-4394-A82A-4A615A721E7B}"/>
                </a:ext>
              </a:extLst>
            </p:cNvPr>
            <p:cNvSpPr/>
            <p:nvPr/>
          </p:nvSpPr>
          <p:spPr bwMode="auto">
            <a:xfrm rot="1170100">
              <a:off x="1709424" y="3102432"/>
              <a:ext cx="212525" cy="188777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乘号 18">
              <a:extLst>
                <a:ext uri="{FF2B5EF4-FFF2-40B4-BE49-F238E27FC236}">
                  <a16:creationId xmlns:a16="http://schemas.microsoft.com/office/drawing/2014/main" id="{590AF4CF-5258-4424-80CA-AA65F810BE4D}"/>
                </a:ext>
              </a:extLst>
            </p:cNvPr>
            <p:cNvSpPr/>
            <p:nvPr/>
          </p:nvSpPr>
          <p:spPr bwMode="auto">
            <a:xfrm rot="20436528">
              <a:off x="2063633" y="3083126"/>
              <a:ext cx="225407" cy="199502"/>
            </a:xfrm>
            <a:prstGeom prst="mathMultiply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>
              <a:extLst>
                <a:ext uri="{FF2B5EF4-FFF2-40B4-BE49-F238E27FC236}">
                  <a16:creationId xmlns:a16="http://schemas.microsoft.com/office/drawing/2014/main" id="{2B469B2C-BD41-484D-857E-EAC8B03DDC39}"/>
                </a:ext>
              </a:extLst>
            </p:cNvPr>
            <p:cNvSpPr>
              <a:spLocks noChangeAspect="1"/>
            </p:cNvSpPr>
            <p:nvPr/>
          </p:nvSpPr>
          <p:spPr bwMode="auto">
            <a:xfrm rot="21464822">
              <a:off x="1488310" y="2585441"/>
              <a:ext cx="968175" cy="486958"/>
            </a:xfrm>
            <a:custGeom>
              <a:avLst/>
              <a:gdLst>
                <a:gd name="connsiteX0" fmla="*/ 448642 w 1461848"/>
                <a:gd name="connsiteY0" fmla="*/ 0 h 731726"/>
                <a:gd name="connsiteX1" fmla="*/ 730941 w 1461848"/>
                <a:gd name="connsiteY1" fmla="*/ 99914 h 731726"/>
                <a:gd name="connsiteX2" fmla="*/ 1013240 w 1461848"/>
                <a:gd name="connsiteY2" fmla="*/ 0 h 731726"/>
                <a:gd name="connsiteX3" fmla="*/ 1129014 w 1461848"/>
                <a:gd name="connsiteY3" fmla="*/ 550324 h 731726"/>
                <a:gd name="connsiteX4" fmla="*/ 1461848 w 1461848"/>
                <a:gd name="connsiteY4" fmla="*/ 731726 h 731726"/>
                <a:gd name="connsiteX5" fmla="*/ 0 w 1461848"/>
                <a:gd name="connsiteY5" fmla="*/ 731726 h 731726"/>
                <a:gd name="connsiteX6" fmla="*/ 326524 w 1461848"/>
                <a:gd name="connsiteY6" fmla="*/ 550324 h 73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1848" h="731726">
                  <a:moveTo>
                    <a:pt x="448642" y="0"/>
                  </a:moveTo>
                  <a:lnTo>
                    <a:pt x="730941" y="99914"/>
                  </a:lnTo>
                  <a:lnTo>
                    <a:pt x="1013240" y="0"/>
                  </a:lnTo>
                  <a:lnTo>
                    <a:pt x="1129014" y="550324"/>
                  </a:lnTo>
                  <a:lnTo>
                    <a:pt x="1461848" y="731726"/>
                  </a:lnTo>
                  <a:lnTo>
                    <a:pt x="0" y="731726"/>
                  </a:lnTo>
                  <a:lnTo>
                    <a:pt x="326524" y="550324"/>
                  </a:lnTo>
                  <a:close/>
                </a:path>
              </a:pathLst>
            </a:custGeom>
            <a:solidFill>
              <a:srgbClr val="FFAA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>
              <a:extLst>
                <a:ext uri="{FF2B5EF4-FFF2-40B4-BE49-F238E27FC236}">
                  <a16:creationId xmlns:a16="http://schemas.microsoft.com/office/drawing/2014/main" id="{A459DF99-64B3-47A1-86E5-D8A00C88DACA}"/>
                </a:ext>
              </a:extLst>
            </p:cNvPr>
            <p:cNvSpPr/>
            <p:nvPr/>
          </p:nvSpPr>
          <p:spPr bwMode="auto">
            <a:xfrm rot="21489463">
              <a:off x="1707276" y="2885768"/>
              <a:ext cx="530242" cy="62210"/>
            </a:xfrm>
            <a:custGeom>
              <a:avLst/>
              <a:gdLst>
                <a:gd name="connsiteX0" fmla="*/ 44981 w 1735141"/>
                <a:gd name="connsiteY0" fmla="*/ 0 h 202706"/>
                <a:gd name="connsiteX1" fmla="*/ 1692497 w 1735141"/>
                <a:gd name="connsiteY1" fmla="*/ 0 h 202706"/>
                <a:gd name="connsiteX2" fmla="*/ 1735141 w 1735141"/>
                <a:gd name="connsiteY2" fmla="*/ 202706 h 202706"/>
                <a:gd name="connsiteX3" fmla="*/ 0 w 1735141"/>
                <a:gd name="connsiteY3" fmla="*/ 202706 h 20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5141" h="202706">
                  <a:moveTo>
                    <a:pt x="44981" y="0"/>
                  </a:moveTo>
                  <a:lnTo>
                    <a:pt x="1692497" y="0"/>
                  </a:lnTo>
                  <a:lnTo>
                    <a:pt x="1735141" y="202706"/>
                  </a:lnTo>
                  <a:lnTo>
                    <a:pt x="0" y="202706"/>
                  </a:lnTo>
                  <a:close/>
                </a:path>
              </a:pathLst>
            </a:custGeom>
            <a:solidFill>
              <a:srgbClr val="FF6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F53609B-4759-4411-B9F7-42838325E7ED}"/>
                </a:ext>
              </a:extLst>
            </p:cNvPr>
            <p:cNvSpPr/>
            <p:nvPr/>
          </p:nvSpPr>
          <p:spPr bwMode="auto">
            <a:xfrm rot="20554802">
              <a:off x="1818906" y="3516454"/>
              <a:ext cx="206086" cy="257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云形标注 22">
              <a:extLst>
                <a:ext uri="{FF2B5EF4-FFF2-40B4-BE49-F238E27FC236}">
                  <a16:creationId xmlns:a16="http://schemas.microsoft.com/office/drawing/2014/main" id="{2D397AB6-349C-4738-956F-49CA07C745DB}"/>
                </a:ext>
              </a:extLst>
            </p:cNvPr>
            <p:cNvSpPr/>
            <p:nvPr/>
          </p:nvSpPr>
          <p:spPr bwMode="auto">
            <a:xfrm rot="21419860">
              <a:off x="1599940" y="3426356"/>
              <a:ext cx="188912" cy="96533"/>
            </a:xfrm>
            <a:prstGeom prst="cloudCallout">
              <a:avLst>
                <a:gd name="adj1" fmla="val 38164"/>
                <a:gd name="adj2" fmla="val 7327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196F9904-2347-4AC9-B953-D8564B94A72D}"/>
              </a:ext>
            </a:extLst>
          </p:cNvPr>
          <p:cNvSpPr txBox="1"/>
          <p:nvPr/>
        </p:nvSpPr>
        <p:spPr>
          <a:xfrm>
            <a:off x="3359150" y="5056188"/>
            <a:ext cx="517207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如需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定制服务，可联系微信：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rtliang13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">
            <a:extLst>
              <a:ext uri="{FF2B5EF4-FFF2-40B4-BE49-F238E27FC236}">
                <a16:creationId xmlns:a16="http://schemas.microsoft.com/office/drawing/2014/main" id="{E16D492C-8229-4403-ABDE-A9E25112E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76338" y="0"/>
            <a:ext cx="122412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4">
            <a:extLst>
              <a:ext uri="{FF2B5EF4-FFF2-40B4-BE49-F238E27FC236}">
                <a16:creationId xmlns:a16="http://schemas.microsoft.com/office/drawing/2014/main" id="{11EA8B58-5837-4AFB-AB1E-A01A568F0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48875" y="4548188"/>
            <a:ext cx="1722438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文本框 6">
            <a:extLst>
              <a:ext uri="{FF2B5EF4-FFF2-40B4-BE49-F238E27FC236}">
                <a16:creationId xmlns:a16="http://schemas.microsoft.com/office/drawing/2014/main" id="{A6BFEF52-B1C5-4FDF-880B-39C5C23F7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99688" y="6221413"/>
            <a:ext cx="1457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演界网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_store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DDECA69-A757-4681-81A6-190DCFE4B0AF}"/>
              </a:ext>
            </a:extLst>
          </p:cNvPr>
          <p:cNvSpPr/>
          <p:nvPr/>
        </p:nvSpPr>
        <p:spPr>
          <a:xfrm>
            <a:off x="9840913" y="4365625"/>
            <a:ext cx="2159000" cy="23050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ADA6257-7AA5-41A1-A2A7-B499FF73E80F}"/>
              </a:ext>
            </a:extLst>
          </p:cNvPr>
          <p:cNvSpPr/>
          <p:nvPr/>
        </p:nvSpPr>
        <p:spPr>
          <a:xfrm>
            <a:off x="9893300" y="4129088"/>
            <a:ext cx="2032000" cy="369887"/>
          </a:xfrm>
          <a:prstGeom prst="rect">
            <a:avLst/>
          </a:prstGeom>
          <a:solidFill>
            <a:srgbClr val="D1D1D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更多模板，在这里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4B2A478-BCC9-C2C4-73CF-85840EB60E13}"/>
              </a:ext>
            </a:extLst>
          </p:cNvPr>
          <p:cNvSpPr txBox="1"/>
          <p:nvPr/>
        </p:nvSpPr>
        <p:spPr>
          <a:xfrm>
            <a:off x="827978" y="4448666"/>
            <a:ext cx="60941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3"/>
              </a:rPr>
              <a:t>Iscuker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hlinkClick r:id="rId3"/>
              </a:rPr>
              <a:t>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作品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51PPT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模板网   </a:t>
            </a: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/>
              </a:rPr>
              <a:t>www.51pptmoban.com</a:t>
            </a: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授权发布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074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D10D7BA0-906F-499B-D1A7-29760D2E637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Group 46-mask">
              <a:extLst>
                <a:ext uri="{FF2B5EF4-FFF2-40B4-BE49-F238E27FC236}">
                  <a16:creationId xmlns:a16="http://schemas.microsoft.com/office/drawing/2014/main" id="{59B99F56-54A8-79D9-7759-486E218AD18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9000">
                  <a:schemeClr val="tx1"/>
                </a:gs>
                <a:gs pos="45000">
                  <a:srgbClr val="000000">
                    <a:alpha val="0"/>
                  </a:srgbClr>
                </a:gs>
                <a:gs pos="84000">
                  <a:schemeClr val="tx1">
                    <a:alpha val="90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2">
              <a:extLst>
                <a:ext uri="{FF2B5EF4-FFF2-40B4-BE49-F238E27FC236}">
                  <a16:creationId xmlns:a16="http://schemas.microsoft.com/office/drawing/2014/main" id="{C7533D3F-A67E-D9D4-9426-C5163C010A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8967" y="4849808"/>
              <a:ext cx="2307166" cy="1128046"/>
              <a:chOff x="2000599" y="2749077"/>
              <a:chExt cx="2307408" cy="1127317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CE16CA4F-52DF-3580-39D1-028DE47A2A89}"/>
                  </a:ext>
                </a:extLst>
              </p:cNvPr>
              <p:cNvSpPr txBox="1"/>
              <p:nvPr/>
            </p:nvSpPr>
            <p:spPr>
              <a:xfrm>
                <a:off x="2748016" y="2749077"/>
                <a:ext cx="755414" cy="64591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01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1B4B01D-B180-F552-E8A8-E23C992A7923}"/>
                  </a:ext>
                </a:extLst>
              </p:cNvPr>
              <p:cNvSpPr txBox="1"/>
              <p:nvPr/>
            </p:nvSpPr>
            <p:spPr>
              <a:xfrm>
                <a:off x="2000599" y="3394989"/>
                <a:ext cx="2307408" cy="3383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单击此处添加标题文本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F255938-DCA4-D362-6DE3-0A6A9B651C58}"/>
                  </a:ext>
                </a:extLst>
              </p:cNvPr>
              <p:cNvSpPr txBox="1"/>
              <p:nvPr/>
            </p:nvSpPr>
            <p:spPr>
              <a:xfrm>
                <a:off x="2045053" y="3693246"/>
                <a:ext cx="2161343" cy="1831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zh-CN" altLang="en-US" sz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Click here to add title text</a:t>
                </a:r>
              </a:p>
            </p:txBody>
          </p:sp>
        </p:grpSp>
        <p:grpSp>
          <p:nvGrpSpPr>
            <p:cNvPr id="29" name="组合 12">
              <a:extLst>
                <a:ext uri="{FF2B5EF4-FFF2-40B4-BE49-F238E27FC236}">
                  <a16:creationId xmlns:a16="http://schemas.microsoft.com/office/drawing/2014/main" id="{037C8690-5125-1CAF-3946-C1C41FF6F5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20434" y="4849808"/>
              <a:ext cx="2307166" cy="1128046"/>
              <a:chOff x="2000599" y="2749077"/>
              <a:chExt cx="2307408" cy="1127317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DDAB6DB8-7B2B-4F7D-F044-5538F5F98115}"/>
                  </a:ext>
                </a:extLst>
              </p:cNvPr>
              <p:cNvSpPr txBox="1"/>
              <p:nvPr/>
            </p:nvSpPr>
            <p:spPr>
              <a:xfrm>
                <a:off x="2748016" y="2749077"/>
                <a:ext cx="755414" cy="64591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02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1A5AA8C-AEEB-C0BE-D003-3DE657E5BA58}"/>
                  </a:ext>
                </a:extLst>
              </p:cNvPr>
              <p:cNvSpPr txBox="1"/>
              <p:nvPr/>
            </p:nvSpPr>
            <p:spPr>
              <a:xfrm>
                <a:off x="2000599" y="3394989"/>
                <a:ext cx="2307408" cy="3383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单击此处添加标题文本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E0CD0F7-0C52-E26A-90E1-44A8AEB87CC5}"/>
                  </a:ext>
                </a:extLst>
              </p:cNvPr>
              <p:cNvSpPr txBox="1"/>
              <p:nvPr/>
            </p:nvSpPr>
            <p:spPr>
              <a:xfrm>
                <a:off x="2045053" y="3693246"/>
                <a:ext cx="2161343" cy="1831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zh-CN" altLang="en-US" sz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Click here to add title text</a:t>
                </a:r>
              </a:p>
            </p:txBody>
          </p:sp>
        </p:grpSp>
        <p:grpSp>
          <p:nvGrpSpPr>
            <p:cNvPr id="33" name="组合 12">
              <a:extLst>
                <a:ext uri="{FF2B5EF4-FFF2-40B4-BE49-F238E27FC236}">
                  <a16:creationId xmlns:a16="http://schemas.microsoft.com/office/drawing/2014/main" id="{B07F9B0E-4F96-C0C2-DB52-81F7BA7565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41901" y="4849808"/>
              <a:ext cx="2307166" cy="1128046"/>
              <a:chOff x="2000599" y="2749077"/>
              <a:chExt cx="2307408" cy="1127317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7204D22A-9AD6-436D-6D07-1E667393AD45}"/>
                  </a:ext>
                </a:extLst>
              </p:cNvPr>
              <p:cNvSpPr txBox="1"/>
              <p:nvPr/>
            </p:nvSpPr>
            <p:spPr>
              <a:xfrm>
                <a:off x="2748016" y="2749077"/>
                <a:ext cx="755414" cy="64591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03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3F53AB69-7957-AEEE-326B-746C47CD3315}"/>
                  </a:ext>
                </a:extLst>
              </p:cNvPr>
              <p:cNvSpPr txBox="1"/>
              <p:nvPr/>
            </p:nvSpPr>
            <p:spPr>
              <a:xfrm>
                <a:off x="2000599" y="3394989"/>
                <a:ext cx="2307408" cy="3383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单击此处添加标题文本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C76A8734-2BC7-41D5-33D2-7F7544A2C7C0}"/>
                  </a:ext>
                </a:extLst>
              </p:cNvPr>
              <p:cNvSpPr txBox="1"/>
              <p:nvPr/>
            </p:nvSpPr>
            <p:spPr>
              <a:xfrm>
                <a:off x="2045053" y="3693246"/>
                <a:ext cx="2161343" cy="1831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zh-CN" altLang="en-US" sz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Click here to add title text</a:t>
                </a:r>
              </a:p>
            </p:txBody>
          </p:sp>
        </p:grpSp>
        <p:grpSp>
          <p:nvGrpSpPr>
            <p:cNvPr id="37" name="组合 12">
              <a:extLst>
                <a:ext uri="{FF2B5EF4-FFF2-40B4-BE49-F238E27FC236}">
                  <a16:creationId xmlns:a16="http://schemas.microsoft.com/office/drawing/2014/main" id="{69F25B07-987E-8F96-C338-95118093A4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63368" y="4849808"/>
              <a:ext cx="2307166" cy="1128046"/>
              <a:chOff x="2000599" y="2749077"/>
              <a:chExt cx="2307408" cy="1127317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3F8EF6BA-D795-0F56-9333-E09C3A350334}"/>
                  </a:ext>
                </a:extLst>
              </p:cNvPr>
              <p:cNvSpPr txBox="1"/>
              <p:nvPr/>
            </p:nvSpPr>
            <p:spPr>
              <a:xfrm>
                <a:off x="2748016" y="2749077"/>
                <a:ext cx="755414" cy="64591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04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0217A4BD-6CCD-C681-B46F-674767395A0E}"/>
                  </a:ext>
                </a:extLst>
              </p:cNvPr>
              <p:cNvSpPr txBox="1"/>
              <p:nvPr/>
            </p:nvSpPr>
            <p:spPr>
              <a:xfrm>
                <a:off x="2000599" y="3394989"/>
                <a:ext cx="2307408" cy="3383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单击此处添加标题文本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695CA466-A338-964A-6033-EF814ABC469A}"/>
                  </a:ext>
                </a:extLst>
              </p:cNvPr>
              <p:cNvSpPr txBox="1"/>
              <p:nvPr/>
            </p:nvSpPr>
            <p:spPr>
              <a:xfrm>
                <a:off x="2045053" y="3693246"/>
                <a:ext cx="2161343" cy="1831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zh-CN" altLang="en-US" sz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Click here to add title text</a:t>
                </a:r>
              </a:p>
            </p:txBody>
          </p:sp>
        </p:grpSp>
        <p:grpSp>
          <p:nvGrpSpPr>
            <p:cNvPr id="41" name="组合 12">
              <a:extLst>
                <a:ext uri="{FF2B5EF4-FFF2-40B4-BE49-F238E27FC236}">
                  <a16:creationId xmlns:a16="http://schemas.microsoft.com/office/drawing/2014/main" id="{12AF896D-C1C2-30DC-A669-B9CBD9791F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884834" y="4849808"/>
              <a:ext cx="2307166" cy="1128046"/>
              <a:chOff x="2000599" y="2749077"/>
              <a:chExt cx="2307408" cy="1127317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42F33FFD-6910-22F9-3557-E6D000CDD594}"/>
                  </a:ext>
                </a:extLst>
              </p:cNvPr>
              <p:cNvSpPr txBox="1"/>
              <p:nvPr/>
            </p:nvSpPr>
            <p:spPr>
              <a:xfrm>
                <a:off x="2748016" y="2749077"/>
                <a:ext cx="755414" cy="64591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05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2CA56A7B-67F5-BC4B-88AF-08C5E970998D}"/>
                  </a:ext>
                </a:extLst>
              </p:cNvPr>
              <p:cNvSpPr txBox="1"/>
              <p:nvPr/>
            </p:nvSpPr>
            <p:spPr>
              <a:xfrm>
                <a:off x="2000599" y="3394989"/>
                <a:ext cx="2307408" cy="3383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单击此处添加标题文本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3217A67C-8378-6E44-F196-F4B1EDCC95E8}"/>
                  </a:ext>
                </a:extLst>
              </p:cNvPr>
              <p:cNvSpPr txBox="1"/>
              <p:nvPr/>
            </p:nvSpPr>
            <p:spPr>
              <a:xfrm>
                <a:off x="2045053" y="3693246"/>
                <a:ext cx="2161343" cy="1831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zh-CN" altLang="en-US" sz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Click here to add title text</a:t>
                </a:r>
              </a:p>
            </p:txBody>
          </p:sp>
        </p:grp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A0809D37-D371-5F64-928E-02BA634EF4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6300" y="84667"/>
            <a:ext cx="2819400" cy="153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35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90CFF558-BDD1-F8B2-8CE3-C454B89736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79000">
                <a:srgbClr val="000000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999F387-2022-F910-928B-F3E887B89016}"/>
              </a:ext>
            </a:extLst>
          </p:cNvPr>
          <p:cNvGrpSpPr/>
          <p:nvPr/>
        </p:nvGrpSpPr>
        <p:grpSpPr>
          <a:xfrm>
            <a:off x="7719686" y="2588718"/>
            <a:ext cx="4472314" cy="1876930"/>
            <a:chOff x="7719686" y="2588718"/>
            <a:chExt cx="4472314" cy="187693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7A564F9-0E2B-C4BC-0D89-F5533DC607B7}"/>
                </a:ext>
              </a:extLst>
            </p:cNvPr>
            <p:cNvSpPr/>
            <p:nvPr/>
          </p:nvSpPr>
          <p:spPr>
            <a:xfrm>
              <a:off x="7719686" y="3232656"/>
              <a:ext cx="4472314" cy="392687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C4E4BC7-4322-4FFC-C9EE-41DF9420851B}"/>
                </a:ext>
              </a:extLst>
            </p:cNvPr>
            <p:cNvSpPr txBox="1"/>
            <p:nvPr/>
          </p:nvSpPr>
          <p:spPr>
            <a:xfrm>
              <a:off x="7975673" y="2592279"/>
              <a:ext cx="4168129" cy="14465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rgbClr val="C00000"/>
                  </a:solidFill>
                  <a:latin typeface="字魂210号-国风少年体" panose="00000500000000000000" pitchFamily="2" charset="-122"/>
                  <a:ea typeface="字魂210号-国风少年体" panose="00000500000000000000" pitchFamily="2" charset="-122"/>
                </a:rPr>
                <a:t>PART 01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520A38A-9DB4-B22D-67C9-F4472EF79D07}"/>
                </a:ext>
              </a:extLst>
            </p:cNvPr>
            <p:cNvSpPr txBox="1"/>
            <p:nvPr/>
          </p:nvSpPr>
          <p:spPr>
            <a:xfrm>
              <a:off x="7927475" y="2588718"/>
              <a:ext cx="4168129" cy="14465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latin typeface="字魂210号-国风少年体" panose="00000500000000000000" pitchFamily="2" charset="-122"/>
                  <a:ea typeface="字魂210号-国风少年体" panose="00000500000000000000" pitchFamily="2" charset="-122"/>
                </a:rPr>
                <a:t>PART 01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EF621CE-F8D9-AD1E-E17D-BEF3D8D6E3AA}"/>
                </a:ext>
              </a:extLst>
            </p:cNvPr>
            <p:cNvSpPr txBox="1"/>
            <p:nvPr/>
          </p:nvSpPr>
          <p:spPr bwMode="auto">
            <a:xfrm>
              <a:off x="8050843" y="3811557"/>
              <a:ext cx="3810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85CD537-24CF-6489-20C2-E100FF944E00}"/>
                </a:ext>
              </a:extLst>
            </p:cNvPr>
            <p:cNvSpPr txBox="1"/>
            <p:nvPr/>
          </p:nvSpPr>
          <p:spPr bwMode="auto">
            <a:xfrm>
              <a:off x="8050843" y="4234816"/>
              <a:ext cx="381000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5365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53B31C60-6412-A6E4-B09A-A271BE0D7314}"/>
              </a:ext>
            </a:extLst>
          </p:cNvPr>
          <p:cNvGrpSpPr/>
          <p:nvPr/>
        </p:nvGrpSpPr>
        <p:grpSpPr>
          <a:xfrm>
            <a:off x="7565244" y="0"/>
            <a:ext cx="4574332" cy="6858000"/>
            <a:chOff x="3051610" y="0"/>
            <a:chExt cx="4574332" cy="6858000"/>
          </a:xfrm>
        </p:grpSpPr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935BC97F-864A-7687-156B-F3DE2DCC8C1D}"/>
                </a:ext>
              </a:extLst>
            </p:cNvPr>
            <p:cNvSpPr/>
            <p:nvPr/>
          </p:nvSpPr>
          <p:spPr>
            <a:xfrm>
              <a:off x="3739742" y="0"/>
              <a:ext cx="3886200" cy="6858000"/>
            </a:xfrm>
            <a:prstGeom prst="parallelogram">
              <a:avLst>
                <a:gd name="adj" fmla="val 42000"/>
              </a:avLst>
            </a:prstGeom>
            <a:gradFill>
              <a:gsLst>
                <a:gs pos="28000">
                  <a:srgbClr val="C4000E"/>
                </a:gs>
                <a:gs pos="93000">
                  <a:srgbClr val="E50012">
                    <a:alpha val="7000"/>
                  </a:srgbClr>
                </a:gs>
              </a:gsLst>
              <a:lin ang="20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6ED86D5A-E439-8D34-FB9A-C479956CA9FA}"/>
                </a:ext>
              </a:extLst>
            </p:cNvPr>
            <p:cNvSpPr/>
            <p:nvPr/>
          </p:nvSpPr>
          <p:spPr>
            <a:xfrm>
              <a:off x="3051610" y="0"/>
              <a:ext cx="2008931" cy="6858000"/>
            </a:xfrm>
            <a:prstGeom prst="parallelogram">
              <a:avLst>
                <a:gd name="adj" fmla="val 82078"/>
              </a:avLst>
            </a:prstGeom>
            <a:gradFill>
              <a:gsLst>
                <a:gs pos="44000">
                  <a:srgbClr val="C4000E"/>
                </a:gs>
                <a:gs pos="92000">
                  <a:srgbClr val="E50012">
                    <a:alpha val="7000"/>
                  </a:srgbClr>
                </a:gs>
              </a:gsLst>
              <a:lin ang="20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2987432" cy="923330"/>
            <a:chOff x="-1956270" y="-4607470"/>
            <a:chExt cx="10354147" cy="320017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70" y="-3030112"/>
              <a:ext cx="9323405" cy="598868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4" y="-4594589"/>
              <a:ext cx="2629246" cy="92333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rgbClr val="C00000"/>
                  </a:solidFill>
                  <a:latin typeface="字魂210号-国风少年体" panose="00000500000000000000" pitchFamily="2" charset="-122"/>
                  <a:ea typeface="字魂210号-国风少年体" panose="00000500000000000000" pitchFamily="2" charset="-122"/>
                </a:rPr>
                <a:t>PART 01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31" y="-4607470"/>
              <a:ext cx="10273908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字魂210号-国风少年体" panose="00000500000000000000" pitchFamily="2" charset="-122"/>
                  <a:ea typeface="字魂210号-国风少年体" panose="00000500000000000000" pitchFamily="2" charset="-122"/>
                </a:rPr>
                <a:t>PART 01</a:t>
              </a:r>
              <a:endParaRPr lang="zh-CN" altLang="en-US" sz="5400" dirty="0">
                <a:solidFill>
                  <a:schemeClr val="bg1"/>
                </a:solidFill>
                <a:latin typeface="字魂210号-国风少年体" panose="00000500000000000000" pitchFamily="2" charset="-122"/>
                <a:ea typeface="字魂210号-国风少年体" panose="00000500000000000000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ADF9F03-2542-AC61-B5CE-1D177C4D489D}"/>
              </a:ext>
            </a:extLst>
          </p:cNvPr>
          <p:cNvGrpSpPr/>
          <p:nvPr/>
        </p:nvGrpSpPr>
        <p:grpSpPr>
          <a:xfrm>
            <a:off x="1002587" y="1819619"/>
            <a:ext cx="4795454" cy="1863297"/>
            <a:chOff x="6514198" y="2002453"/>
            <a:chExt cx="4795454" cy="1863297"/>
          </a:xfrm>
        </p:grpSpPr>
        <p:sp>
          <p:nvSpPr>
            <p:cNvPr id="8" name="矩形 4">
              <a:extLst>
                <a:ext uri="{FF2B5EF4-FFF2-40B4-BE49-F238E27FC236}">
                  <a16:creationId xmlns:a16="http://schemas.microsoft.com/office/drawing/2014/main" id="{D53C53DE-62D8-FB52-23BD-B9D68A0F19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4198" y="3040459"/>
              <a:ext cx="4795454" cy="825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使停下脚步，徘徊不前，时间也不会停止流逝，它才不会驻留在你身旁，陪着你一起呼天抢地。使停下脚步，徘徊不前，时间也不会停止流逝，它才不会驻留在你身旁，陪着你一起呼天抢地。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17AC655-E18C-91C8-A31E-53FA285BC56F}"/>
                </a:ext>
              </a:extLst>
            </p:cNvPr>
            <p:cNvGrpSpPr/>
            <p:nvPr/>
          </p:nvGrpSpPr>
          <p:grpSpPr>
            <a:xfrm>
              <a:off x="6514198" y="2002453"/>
              <a:ext cx="4334841" cy="966846"/>
              <a:chOff x="458395" y="3326272"/>
              <a:chExt cx="4334841" cy="966846"/>
            </a:xfrm>
          </p:grpSpPr>
          <p:sp>
            <p:nvSpPr>
              <p:cNvPr id="10" name="矩形 1">
                <a:extLst>
                  <a:ext uri="{FF2B5EF4-FFF2-40B4-BE49-F238E27FC236}">
                    <a16:creationId xmlns:a16="http://schemas.microsoft.com/office/drawing/2014/main" id="{37C86CC2-D173-60C7-A267-D7CA01E250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395" y="3326272"/>
                <a:ext cx="233910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请输入小标题</a:t>
                </a:r>
              </a:p>
            </p:txBody>
          </p:sp>
          <p:sp>
            <p:nvSpPr>
              <p:cNvPr id="11" name="文本框 66">
                <a:extLst>
                  <a:ext uri="{FF2B5EF4-FFF2-40B4-BE49-F238E27FC236}">
                    <a16:creationId xmlns:a16="http://schemas.microsoft.com/office/drawing/2014/main" id="{C91558B5-B345-330C-529E-0325B2CB26D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8395" y="4016119"/>
                <a:ext cx="433484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根据自己的需要添加适当的文字，此处添加详细文本描述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... ...</a:t>
                </a:r>
              </a:p>
            </p:txBody>
          </p:sp>
          <p:sp>
            <p:nvSpPr>
              <p:cNvPr id="12" name="任意多边形 16">
                <a:extLst>
                  <a:ext uri="{FF2B5EF4-FFF2-40B4-BE49-F238E27FC236}">
                    <a16:creationId xmlns:a16="http://schemas.microsoft.com/office/drawing/2014/main" id="{2FE8E5A6-ABF8-B027-5B7C-7743A90A22B5}"/>
                  </a:ext>
                </a:extLst>
              </p:cNvPr>
              <p:cNvSpPr/>
              <p:nvPr/>
            </p:nvSpPr>
            <p:spPr bwMode="auto">
              <a:xfrm>
                <a:off x="515760" y="3882519"/>
                <a:ext cx="2375744" cy="45719"/>
              </a:xfrm>
              <a:custGeom>
                <a:avLst/>
                <a:gdLst>
                  <a:gd name="connsiteX0" fmla="*/ 0 w 504825"/>
                  <a:gd name="connsiteY0" fmla="*/ 0 h 0"/>
                  <a:gd name="connsiteX1" fmla="*/ 504825 w 5048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25">
                    <a:moveTo>
                      <a:pt x="0" y="0"/>
                    </a:moveTo>
                    <a:lnTo>
                      <a:pt x="504825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13" name="组合 4">
            <a:extLst>
              <a:ext uri="{FF2B5EF4-FFF2-40B4-BE49-F238E27FC236}">
                <a16:creationId xmlns:a16="http://schemas.microsoft.com/office/drawing/2014/main" id="{8914DCEE-BCAB-E817-2BB2-710D258F108D}"/>
              </a:ext>
            </a:extLst>
          </p:cNvPr>
          <p:cNvGrpSpPr>
            <a:grpSpLocks/>
          </p:cNvGrpSpPr>
          <p:nvPr/>
        </p:nvGrpSpPr>
        <p:grpSpPr bwMode="auto">
          <a:xfrm>
            <a:off x="1020406" y="3793240"/>
            <a:ext cx="2303463" cy="842962"/>
            <a:chOff x="6384792" y="1439825"/>
            <a:chExt cx="2303496" cy="842475"/>
          </a:xfrm>
        </p:grpSpPr>
        <p:sp>
          <p:nvSpPr>
            <p:cNvPr id="14" name="矩形 3">
              <a:extLst>
                <a:ext uri="{FF2B5EF4-FFF2-40B4-BE49-F238E27FC236}">
                  <a16:creationId xmlns:a16="http://schemas.microsoft.com/office/drawing/2014/main" id="{31F9D67C-82A9-F1C8-F0CE-D462F68B8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4792" y="1758728"/>
              <a:ext cx="1873276" cy="52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Enter the text here,</a:t>
              </a:r>
            </a:p>
            <a:p>
              <a:pPr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All the text is editable.</a:t>
              </a:r>
            </a:p>
          </p:txBody>
        </p:sp>
        <p:sp>
          <p:nvSpPr>
            <p:cNvPr id="15" name="矩形 56">
              <a:extLst>
                <a:ext uri="{FF2B5EF4-FFF2-40B4-BE49-F238E27FC236}">
                  <a16:creationId xmlns:a16="http://schemas.microsoft.com/office/drawing/2014/main" id="{D3AA4BFA-96A8-AC7C-42C4-4719C7B253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4792" y="1439825"/>
              <a:ext cx="2303496" cy="318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auto" hangingPunct="1">
                <a:lnSpc>
                  <a:spcPct val="114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PUT YOUR TEXT HERE</a:t>
              </a:r>
            </a:p>
          </p:txBody>
        </p:sp>
      </p:grpSp>
      <p:grpSp>
        <p:nvGrpSpPr>
          <p:cNvPr id="16" name="组合 4">
            <a:extLst>
              <a:ext uri="{FF2B5EF4-FFF2-40B4-BE49-F238E27FC236}">
                <a16:creationId xmlns:a16="http://schemas.microsoft.com/office/drawing/2014/main" id="{B199E913-967A-D1B0-B03E-3C38F2E7CFB3}"/>
              </a:ext>
            </a:extLst>
          </p:cNvPr>
          <p:cNvGrpSpPr>
            <a:grpSpLocks/>
          </p:cNvGrpSpPr>
          <p:nvPr/>
        </p:nvGrpSpPr>
        <p:grpSpPr bwMode="auto">
          <a:xfrm>
            <a:off x="3639899" y="3793240"/>
            <a:ext cx="2303463" cy="842962"/>
            <a:chOff x="6384792" y="1439825"/>
            <a:chExt cx="2303496" cy="842475"/>
          </a:xfrm>
        </p:grpSpPr>
        <p:sp>
          <p:nvSpPr>
            <p:cNvPr id="17" name="矩形 3">
              <a:extLst>
                <a:ext uri="{FF2B5EF4-FFF2-40B4-BE49-F238E27FC236}">
                  <a16:creationId xmlns:a16="http://schemas.microsoft.com/office/drawing/2014/main" id="{DB0CF0BD-373F-6720-8E5A-F7B5798140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4792" y="1758728"/>
              <a:ext cx="1873276" cy="52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Enter the text here,</a:t>
              </a:r>
            </a:p>
            <a:p>
              <a:pPr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All the text is editable.</a:t>
              </a:r>
            </a:p>
          </p:txBody>
        </p:sp>
        <p:sp>
          <p:nvSpPr>
            <p:cNvPr id="18" name="矩形 56">
              <a:extLst>
                <a:ext uri="{FF2B5EF4-FFF2-40B4-BE49-F238E27FC236}">
                  <a16:creationId xmlns:a16="http://schemas.microsoft.com/office/drawing/2014/main" id="{3CAE28B6-63E4-8857-20DD-0A361B2871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4792" y="1439825"/>
              <a:ext cx="2303496" cy="318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auto" hangingPunct="1">
                <a:lnSpc>
                  <a:spcPct val="114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PUT YOUR TEXT HERE</a:t>
              </a:r>
            </a:p>
          </p:txBody>
        </p:sp>
      </p:grpSp>
      <p:grpSp>
        <p:nvGrpSpPr>
          <p:cNvPr id="19" name="组合 4">
            <a:extLst>
              <a:ext uri="{FF2B5EF4-FFF2-40B4-BE49-F238E27FC236}">
                <a16:creationId xmlns:a16="http://schemas.microsoft.com/office/drawing/2014/main" id="{E8644874-C50E-665E-1A30-36B8530B1FFB}"/>
              </a:ext>
            </a:extLst>
          </p:cNvPr>
          <p:cNvGrpSpPr>
            <a:grpSpLocks/>
          </p:cNvGrpSpPr>
          <p:nvPr/>
        </p:nvGrpSpPr>
        <p:grpSpPr bwMode="auto">
          <a:xfrm>
            <a:off x="1038571" y="4854396"/>
            <a:ext cx="2303463" cy="842962"/>
            <a:chOff x="6384792" y="1439825"/>
            <a:chExt cx="2303496" cy="842475"/>
          </a:xfrm>
        </p:grpSpPr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38105EE4-B844-A70B-6185-EADDA713F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4792" y="1758728"/>
              <a:ext cx="1873276" cy="52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Enter the text here,</a:t>
              </a:r>
            </a:p>
            <a:p>
              <a:pPr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All the text is editable.</a:t>
              </a:r>
            </a:p>
          </p:txBody>
        </p:sp>
        <p:sp>
          <p:nvSpPr>
            <p:cNvPr id="21" name="矩形 56">
              <a:extLst>
                <a:ext uri="{FF2B5EF4-FFF2-40B4-BE49-F238E27FC236}">
                  <a16:creationId xmlns:a16="http://schemas.microsoft.com/office/drawing/2014/main" id="{BC280EAC-C528-8A5C-D861-B700B3D5AB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4792" y="1439825"/>
              <a:ext cx="2303496" cy="318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auto" hangingPunct="1">
                <a:lnSpc>
                  <a:spcPct val="114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PUT YOUR TEXT HERE</a:t>
              </a:r>
            </a:p>
          </p:txBody>
        </p:sp>
      </p:grpSp>
      <p:grpSp>
        <p:nvGrpSpPr>
          <p:cNvPr id="22" name="组合 4">
            <a:extLst>
              <a:ext uri="{FF2B5EF4-FFF2-40B4-BE49-F238E27FC236}">
                <a16:creationId xmlns:a16="http://schemas.microsoft.com/office/drawing/2014/main" id="{2DE98227-4B01-9F56-2726-692196F00DF6}"/>
              </a:ext>
            </a:extLst>
          </p:cNvPr>
          <p:cNvGrpSpPr>
            <a:grpSpLocks/>
          </p:cNvGrpSpPr>
          <p:nvPr/>
        </p:nvGrpSpPr>
        <p:grpSpPr bwMode="auto">
          <a:xfrm>
            <a:off x="3658064" y="4854396"/>
            <a:ext cx="2303463" cy="842962"/>
            <a:chOff x="6384792" y="1439825"/>
            <a:chExt cx="2303496" cy="842475"/>
          </a:xfrm>
        </p:grpSpPr>
        <p:sp>
          <p:nvSpPr>
            <p:cNvPr id="23" name="矩形 3">
              <a:extLst>
                <a:ext uri="{FF2B5EF4-FFF2-40B4-BE49-F238E27FC236}">
                  <a16:creationId xmlns:a16="http://schemas.microsoft.com/office/drawing/2014/main" id="{0EDD67AF-BA23-6FD2-B6CA-291D7A08F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4792" y="1758728"/>
              <a:ext cx="1873276" cy="52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Enter the text here,</a:t>
              </a:r>
            </a:p>
            <a:p>
              <a:pPr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All the text is editable.</a:t>
              </a:r>
            </a:p>
          </p:txBody>
        </p:sp>
        <p:sp>
          <p:nvSpPr>
            <p:cNvPr id="24" name="矩形 56">
              <a:extLst>
                <a:ext uri="{FF2B5EF4-FFF2-40B4-BE49-F238E27FC236}">
                  <a16:creationId xmlns:a16="http://schemas.microsoft.com/office/drawing/2014/main" id="{079C1248-3F31-7B05-B804-7818D373AB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4792" y="1439825"/>
              <a:ext cx="2303496" cy="318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auto" hangingPunct="1">
                <a:lnSpc>
                  <a:spcPct val="114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PUT YOUR TEXT HERE</a:t>
              </a:r>
            </a:p>
          </p:txBody>
        </p:sp>
      </p:grpSp>
      <p:pic>
        <p:nvPicPr>
          <p:cNvPr id="29" name="图片 28" descr="卡通人物&#10;&#10;中度可信度描述已自动生成">
            <a:extLst>
              <a:ext uri="{FF2B5EF4-FFF2-40B4-BE49-F238E27FC236}">
                <a16:creationId xmlns:a16="http://schemas.microsoft.com/office/drawing/2014/main" id="{FBE53560-F6AE-4E78-15DB-B154B80DE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333" y="-112514"/>
            <a:ext cx="3386667" cy="7625625"/>
          </a:xfrm>
          <a:prstGeom prst="rect">
            <a:avLst/>
          </a:prstGeom>
          <a:effectLst>
            <a:outerShdw blurRad="127000" dist="38100" dir="10800000" algn="r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6290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>
            <a:extLst>
              <a:ext uri="{FF2B5EF4-FFF2-40B4-BE49-F238E27FC236}">
                <a16:creationId xmlns:a16="http://schemas.microsoft.com/office/drawing/2014/main" id="{603455D6-99FB-B9BF-F18A-0E166766DA2D}"/>
              </a:ext>
            </a:extLst>
          </p:cNvPr>
          <p:cNvSpPr/>
          <p:nvPr/>
        </p:nvSpPr>
        <p:spPr>
          <a:xfrm>
            <a:off x="-2683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1000">
                <a:schemeClr val="tx1">
                  <a:lumMod val="95000"/>
                  <a:lumOff val="5000"/>
                  <a:alpha val="70000"/>
                </a:schemeClr>
              </a:gs>
              <a:gs pos="75000">
                <a:schemeClr val="tx1">
                  <a:lumMod val="95000"/>
                  <a:lumOff val="5000"/>
                  <a:alpha val="50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2964009" cy="923330"/>
            <a:chOff x="-1956270" y="-4607470"/>
            <a:chExt cx="10272965" cy="320017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70" y="-3030112"/>
              <a:ext cx="9323405" cy="598868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4" y="-4594589"/>
              <a:ext cx="2629246" cy="92333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01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31" y="-4607470"/>
              <a:ext cx="10192726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01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8FB60C5-E6AB-C8FF-D82F-34A30B31F419}"/>
              </a:ext>
            </a:extLst>
          </p:cNvPr>
          <p:cNvGrpSpPr/>
          <p:nvPr/>
        </p:nvGrpSpPr>
        <p:grpSpPr>
          <a:xfrm>
            <a:off x="1257818" y="4145397"/>
            <a:ext cx="9964550" cy="1660203"/>
            <a:chOff x="1070024" y="3750295"/>
            <a:chExt cx="9964550" cy="1660203"/>
          </a:xfrm>
        </p:grpSpPr>
        <p:grpSp>
          <p:nvGrpSpPr>
            <p:cNvPr id="49" name="Group 55">
              <a:extLst>
                <a:ext uri="{FF2B5EF4-FFF2-40B4-BE49-F238E27FC236}">
                  <a16:creationId xmlns:a16="http://schemas.microsoft.com/office/drawing/2014/main" id="{602ABC6D-2821-AFC7-10B3-F5893E0EA69E}"/>
                </a:ext>
              </a:extLst>
            </p:cNvPr>
            <p:cNvGrpSpPr/>
            <p:nvPr/>
          </p:nvGrpSpPr>
          <p:grpSpPr>
            <a:xfrm>
              <a:off x="4433639" y="3750309"/>
              <a:ext cx="606146" cy="652230"/>
              <a:chOff x="1066800" y="2373312"/>
              <a:chExt cx="271462" cy="292100"/>
            </a:xfrm>
            <a:solidFill>
              <a:srgbClr val="E2262C"/>
            </a:solidFill>
          </p:grpSpPr>
          <p:sp>
            <p:nvSpPr>
              <p:cNvPr id="70" name="Oval 213">
                <a:extLst>
                  <a:ext uri="{FF2B5EF4-FFF2-40B4-BE49-F238E27FC236}">
                    <a16:creationId xmlns:a16="http://schemas.microsoft.com/office/drawing/2014/main" id="{308D638F-4399-7C6A-5DCD-E9FA787350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525" y="2373312"/>
                <a:ext cx="95250" cy="93663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Freeform 214">
                <a:extLst>
                  <a:ext uri="{FF2B5EF4-FFF2-40B4-BE49-F238E27FC236}">
                    <a16:creationId xmlns:a16="http://schemas.microsoft.com/office/drawing/2014/main" id="{A6383C3C-BD2F-922A-544C-A1E6471CB0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16013" y="2481262"/>
                <a:ext cx="165100" cy="109538"/>
              </a:xfrm>
              <a:custGeom>
                <a:avLst/>
                <a:gdLst/>
                <a:ahLst/>
                <a:cxnLst>
                  <a:cxn ang="0">
                    <a:pos x="44" y="33"/>
                  </a:cxn>
                  <a:cxn ang="0">
                    <a:pos x="37" y="40"/>
                  </a:cxn>
                  <a:cxn ang="0">
                    <a:pos x="36" y="40"/>
                  </a:cxn>
                  <a:cxn ang="0">
                    <a:pos x="35" y="40"/>
                  </a:cxn>
                  <a:cxn ang="0">
                    <a:pos x="28" y="33"/>
                  </a:cxn>
                  <a:cxn ang="0">
                    <a:pos x="27" y="31"/>
                  </a:cxn>
                  <a:cxn ang="0">
                    <a:pos x="31" y="14"/>
                  </a:cxn>
                  <a:cxn ang="0">
                    <a:pos x="31" y="12"/>
                  </a:cxn>
                  <a:cxn ang="0">
                    <a:pos x="31" y="9"/>
                  </a:cxn>
                  <a:cxn ang="0">
                    <a:pos x="32" y="7"/>
                  </a:cxn>
                  <a:cxn ang="0">
                    <a:pos x="40" y="7"/>
                  </a:cxn>
                  <a:cxn ang="0">
                    <a:pos x="42" y="9"/>
                  </a:cxn>
                  <a:cxn ang="0">
                    <a:pos x="41" y="12"/>
                  </a:cxn>
                  <a:cxn ang="0">
                    <a:pos x="42" y="14"/>
                  </a:cxn>
                  <a:cxn ang="0">
                    <a:pos x="45" y="31"/>
                  </a:cxn>
                  <a:cxn ang="0">
                    <a:pos x="44" y="33"/>
                  </a:cxn>
                  <a:cxn ang="0">
                    <a:pos x="72" y="33"/>
                  </a:cxn>
                  <a:cxn ang="0">
                    <a:pos x="62" y="7"/>
                  </a:cxn>
                  <a:cxn ang="0">
                    <a:pos x="53" y="0"/>
                  </a:cxn>
                  <a:cxn ang="0">
                    <a:pos x="52" y="0"/>
                  </a:cxn>
                  <a:cxn ang="0">
                    <a:pos x="36" y="0"/>
                  </a:cxn>
                  <a:cxn ang="0">
                    <a:pos x="20" y="0"/>
                  </a:cxn>
                  <a:cxn ang="0">
                    <a:pos x="19" y="0"/>
                  </a:cxn>
                  <a:cxn ang="0">
                    <a:pos x="10" y="7"/>
                  </a:cxn>
                  <a:cxn ang="0">
                    <a:pos x="1" y="33"/>
                  </a:cxn>
                  <a:cxn ang="0">
                    <a:pos x="2" y="37"/>
                  </a:cxn>
                  <a:cxn ang="0">
                    <a:pos x="10" y="41"/>
                  </a:cxn>
                  <a:cxn ang="0">
                    <a:pos x="13" y="40"/>
                  </a:cxn>
                  <a:cxn ang="0">
                    <a:pos x="18" y="27"/>
                  </a:cxn>
                  <a:cxn ang="0">
                    <a:pos x="18" y="27"/>
                  </a:cxn>
                  <a:cxn ang="0">
                    <a:pos x="18" y="40"/>
                  </a:cxn>
                  <a:cxn ang="0">
                    <a:pos x="20" y="44"/>
                  </a:cxn>
                  <a:cxn ang="0">
                    <a:pos x="36" y="48"/>
                  </a:cxn>
                  <a:cxn ang="0">
                    <a:pos x="52" y="44"/>
                  </a:cxn>
                  <a:cxn ang="0">
                    <a:pos x="54" y="40"/>
                  </a:cxn>
                  <a:cxn ang="0">
                    <a:pos x="54" y="27"/>
                  </a:cxn>
                  <a:cxn ang="0">
                    <a:pos x="55" y="27"/>
                  </a:cxn>
                  <a:cxn ang="0">
                    <a:pos x="60" y="40"/>
                  </a:cxn>
                  <a:cxn ang="0">
                    <a:pos x="62" y="41"/>
                  </a:cxn>
                  <a:cxn ang="0">
                    <a:pos x="70" y="37"/>
                  </a:cxn>
                  <a:cxn ang="0">
                    <a:pos x="72" y="33"/>
                  </a:cxn>
                </a:cxnLst>
                <a:rect l="0" t="0" r="r" b="b"/>
                <a:pathLst>
                  <a:path w="72" h="48">
                    <a:moveTo>
                      <a:pt x="44" y="33"/>
                    </a:moveTo>
                    <a:cubicBezTo>
                      <a:pt x="37" y="40"/>
                      <a:pt x="37" y="40"/>
                      <a:pt x="37" y="40"/>
                    </a:cubicBezTo>
                    <a:cubicBezTo>
                      <a:pt x="37" y="40"/>
                      <a:pt x="37" y="40"/>
                      <a:pt x="36" y="40"/>
                    </a:cubicBezTo>
                    <a:cubicBezTo>
                      <a:pt x="36" y="40"/>
                      <a:pt x="35" y="40"/>
                      <a:pt x="35" y="4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7" y="33"/>
                      <a:pt x="27" y="32"/>
                      <a:pt x="27" y="3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1" y="11"/>
                      <a:pt x="31" y="9"/>
                      <a:pt x="31" y="9"/>
                    </a:cubicBezTo>
                    <a:cubicBezTo>
                      <a:pt x="31" y="8"/>
                      <a:pt x="31" y="7"/>
                      <a:pt x="32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2" y="11"/>
                      <a:pt x="41" y="12"/>
                    </a:cubicBezTo>
                    <a:cubicBezTo>
                      <a:pt x="41" y="12"/>
                      <a:pt x="42" y="13"/>
                      <a:pt x="42" y="14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2"/>
                      <a:pt x="45" y="33"/>
                      <a:pt x="44" y="33"/>
                    </a:cubicBezTo>
                    <a:moveTo>
                      <a:pt x="72" y="33"/>
                    </a:move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0" y="0"/>
                      <a:pt x="53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44" y="0"/>
                      <a:pt x="36" y="0"/>
                    </a:cubicBezTo>
                    <a:cubicBezTo>
                      <a:pt x="28" y="0"/>
                      <a:pt x="21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1" y="7"/>
                      <a:pt x="10" y="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1" y="36"/>
                      <a:pt x="2" y="37"/>
                    </a:cubicBezTo>
                    <a:cubicBezTo>
                      <a:pt x="4" y="39"/>
                      <a:pt x="7" y="41"/>
                      <a:pt x="10" y="41"/>
                    </a:cubicBezTo>
                    <a:cubicBezTo>
                      <a:pt x="12" y="41"/>
                      <a:pt x="13" y="40"/>
                      <a:pt x="13" y="4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4"/>
                      <a:pt x="18" y="27"/>
                    </a:cubicBezTo>
                    <a:cubicBezTo>
                      <a:pt x="18" y="30"/>
                      <a:pt x="18" y="36"/>
                      <a:pt x="18" y="40"/>
                    </a:cubicBezTo>
                    <a:cubicBezTo>
                      <a:pt x="18" y="42"/>
                      <a:pt x="19" y="43"/>
                      <a:pt x="20" y="44"/>
                    </a:cubicBezTo>
                    <a:cubicBezTo>
                      <a:pt x="26" y="48"/>
                      <a:pt x="30" y="48"/>
                      <a:pt x="36" y="48"/>
                    </a:cubicBezTo>
                    <a:cubicBezTo>
                      <a:pt x="42" y="48"/>
                      <a:pt x="47" y="48"/>
                      <a:pt x="52" y="44"/>
                    </a:cubicBezTo>
                    <a:cubicBezTo>
                      <a:pt x="54" y="43"/>
                      <a:pt x="54" y="42"/>
                      <a:pt x="54" y="40"/>
                    </a:cubicBezTo>
                    <a:cubicBezTo>
                      <a:pt x="54" y="36"/>
                      <a:pt x="54" y="30"/>
                      <a:pt x="54" y="27"/>
                    </a:cubicBezTo>
                    <a:cubicBezTo>
                      <a:pt x="54" y="24"/>
                      <a:pt x="55" y="27"/>
                      <a:pt x="55" y="27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1"/>
                      <a:pt x="62" y="41"/>
                    </a:cubicBezTo>
                    <a:cubicBezTo>
                      <a:pt x="65" y="41"/>
                      <a:pt x="68" y="39"/>
                      <a:pt x="70" y="37"/>
                    </a:cubicBezTo>
                    <a:cubicBezTo>
                      <a:pt x="72" y="36"/>
                      <a:pt x="72" y="34"/>
                      <a:pt x="72" y="33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215">
                <a:extLst>
                  <a:ext uri="{FF2B5EF4-FFF2-40B4-BE49-F238E27FC236}">
                    <a16:creationId xmlns:a16="http://schemas.microsoft.com/office/drawing/2014/main" id="{705BB8B6-7801-8B56-CFD4-E7B94A2A1923}"/>
                  </a:ext>
                </a:extLst>
              </p:cNvPr>
              <p:cNvSpPr/>
              <p:nvPr/>
            </p:nvSpPr>
            <p:spPr bwMode="auto">
              <a:xfrm>
                <a:off x="1066800" y="2562224"/>
                <a:ext cx="271462" cy="103188"/>
              </a:xfrm>
              <a:custGeom>
                <a:avLst/>
                <a:gdLst/>
                <a:ahLst/>
                <a:cxnLst>
                  <a:cxn ang="0">
                    <a:pos x="113" y="9"/>
                  </a:cxn>
                  <a:cxn ang="0">
                    <a:pos x="112" y="9"/>
                  </a:cxn>
                  <a:cxn ang="0">
                    <a:pos x="111" y="9"/>
                  </a:cxn>
                  <a:cxn ang="0">
                    <a:pos x="105" y="2"/>
                  </a:cxn>
                  <a:cxn ang="0">
                    <a:pos x="100" y="0"/>
                  </a:cxn>
                  <a:cxn ang="0">
                    <a:pos x="98" y="3"/>
                  </a:cxn>
                  <a:cxn ang="0">
                    <a:pos x="58" y="20"/>
                  </a:cxn>
                  <a:cxn ang="0">
                    <a:pos x="19" y="4"/>
                  </a:cxn>
                  <a:cxn ang="0">
                    <a:pos x="18" y="2"/>
                  </a:cxn>
                  <a:cxn ang="0">
                    <a:pos x="14" y="2"/>
                  </a:cxn>
                  <a:cxn ang="0">
                    <a:pos x="7" y="9"/>
                  </a:cxn>
                  <a:cxn ang="0">
                    <a:pos x="6" y="9"/>
                  </a:cxn>
                  <a:cxn ang="0">
                    <a:pos x="5" y="9"/>
                  </a:cxn>
                  <a:cxn ang="0">
                    <a:pos x="0" y="15"/>
                  </a:cxn>
                  <a:cxn ang="0">
                    <a:pos x="5" y="20"/>
                  </a:cxn>
                  <a:cxn ang="0">
                    <a:pos x="11" y="15"/>
                  </a:cxn>
                  <a:cxn ang="0">
                    <a:pos x="11" y="15"/>
                  </a:cxn>
                  <a:cxn ang="0">
                    <a:pos x="11" y="13"/>
                  </a:cxn>
                  <a:cxn ang="0">
                    <a:pos x="14" y="10"/>
                  </a:cxn>
                  <a:cxn ang="0">
                    <a:pos x="16" y="10"/>
                  </a:cxn>
                  <a:cxn ang="0">
                    <a:pos x="54" y="26"/>
                  </a:cxn>
                  <a:cxn ang="0">
                    <a:pos x="56" y="27"/>
                  </a:cxn>
                  <a:cxn ang="0">
                    <a:pos x="56" y="34"/>
                  </a:cxn>
                  <a:cxn ang="0">
                    <a:pos x="55" y="35"/>
                  </a:cxn>
                  <a:cxn ang="0">
                    <a:pos x="53" y="39"/>
                  </a:cxn>
                  <a:cxn ang="0">
                    <a:pos x="59" y="45"/>
                  </a:cxn>
                  <a:cxn ang="0">
                    <a:pos x="64" y="39"/>
                  </a:cxn>
                  <a:cxn ang="0">
                    <a:pos x="62" y="35"/>
                  </a:cxn>
                  <a:cxn ang="0">
                    <a:pos x="62" y="34"/>
                  </a:cxn>
                  <a:cxn ang="0">
                    <a:pos x="62" y="27"/>
                  </a:cxn>
                  <a:cxn ang="0">
                    <a:pos x="63" y="26"/>
                  </a:cxn>
                  <a:cxn ang="0">
                    <a:pos x="101" y="9"/>
                  </a:cxn>
                  <a:cxn ang="0">
                    <a:pos x="103" y="9"/>
                  </a:cxn>
                  <a:cxn ang="0">
                    <a:pos x="107" y="13"/>
                  </a:cxn>
                  <a:cxn ang="0">
                    <a:pos x="108" y="15"/>
                  </a:cxn>
                  <a:cxn ang="0">
                    <a:pos x="108" y="15"/>
                  </a:cxn>
                  <a:cxn ang="0">
                    <a:pos x="113" y="20"/>
                  </a:cxn>
                  <a:cxn ang="0">
                    <a:pos x="119" y="15"/>
                  </a:cxn>
                  <a:cxn ang="0">
                    <a:pos x="113" y="9"/>
                  </a:cxn>
                </a:cxnLst>
                <a:rect l="0" t="0" r="r" b="b"/>
                <a:pathLst>
                  <a:path w="119" h="45">
                    <a:moveTo>
                      <a:pt x="113" y="9"/>
                    </a:moveTo>
                    <a:cubicBezTo>
                      <a:pt x="113" y="9"/>
                      <a:pt x="113" y="9"/>
                      <a:pt x="112" y="9"/>
                    </a:cubicBezTo>
                    <a:cubicBezTo>
                      <a:pt x="112" y="9"/>
                      <a:pt x="112" y="9"/>
                      <a:pt x="111" y="9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4" y="1"/>
                      <a:pt x="103" y="0"/>
                      <a:pt x="100" y="0"/>
                    </a:cubicBezTo>
                    <a:cubicBezTo>
                      <a:pt x="99" y="1"/>
                      <a:pt x="99" y="3"/>
                      <a:pt x="98" y="3"/>
                    </a:cubicBezTo>
                    <a:cubicBezTo>
                      <a:pt x="95" y="12"/>
                      <a:pt x="76" y="20"/>
                      <a:pt x="58" y="20"/>
                    </a:cubicBezTo>
                    <a:cubicBezTo>
                      <a:pt x="40" y="20"/>
                      <a:pt x="23" y="13"/>
                      <a:pt x="19" y="4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1"/>
                      <a:pt x="15" y="1"/>
                      <a:pt x="14" y="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2" y="9"/>
                      <a:pt x="0" y="12"/>
                      <a:pt x="0" y="15"/>
                    </a:cubicBezTo>
                    <a:cubicBezTo>
                      <a:pt x="0" y="18"/>
                      <a:pt x="2" y="20"/>
                      <a:pt x="5" y="20"/>
                    </a:cubicBezTo>
                    <a:cubicBezTo>
                      <a:pt x="8" y="20"/>
                      <a:pt x="11" y="18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4"/>
                      <a:pt x="11" y="14"/>
                      <a:pt x="11" y="13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9"/>
                      <a:pt x="16" y="10"/>
                      <a:pt x="16" y="10"/>
                    </a:cubicBezTo>
                    <a:cubicBezTo>
                      <a:pt x="24" y="19"/>
                      <a:pt x="38" y="25"/>
                      <a:pt x="54" y="26"/>
                    </a:cubicBezTo>
                    <a:cubicBezTo>
                      <a:pt x="55" y="26"/>
                      <a:pt x="56" y="26"/>
                      <a:pt x="56" y="27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5"/>
                      <a:pt x="55" y="35"/>
                      <a:pt x="55" y="35"/>
                    </a:cubicBezTo>
                    <a:cubicBezTo>
                      <a:pt x="54" y="36"/>
                      <a:pt x="53" y="38"/>
                      <a:pt x="53" y="39"/>
                    </a:cubicBezTo>
                    <a:cubicBezTo>
                      <a:pt x="53" y="42"/>
                      <a:pt x="56" y="45"/>
                      <a:pt x="59" y="45"/>
                    </a:cubicBezTo>
                    <a:cubicBezTo>
                      <a:pt x="62" y="45"/>
                      <a:pt x="64" y="42"/>
                      <a:pt x="64" y="39"/>
                    </a:cubicBezTo>
                    <a:cubicBezTo>
                      <a:pt x="64" y="38"/>
                      <a:pt x="63" y="36"/>
                      <a:pt x="62" y="35"/>
                    </a:cubicBezTo>
                    <a:cubicBezTo>
                      <a:pt x="62" y="35"/>
                      <a:pt x="62" y="35"/>
                      <a:pt x="62" y="34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6"/>
                      <a:pt x="63" y="26"/>
                      <a:pt x="63" y="26"/>
                    </a:cubicBezTo>
                    <a:cubicBezTo>
                      <a:pt x="80" y="24"/>
                      <a:pt x="94" y="18"/>
                      <a:pt x="101" y="9"/>
                    </a:cubicBezTo>
                    <a:cubicBezTo>
                      <a:pt x="102" y="9"/>
                      <a:pt x="102" y="8"/>
                      <a:pt x="103" y="9"/>
                    </a:cubicBezTo>
                    <a:cubicBezTo>
                      <a:pt x="107" y="13"/>
                      <a:pt x="107" y="13"/>
                      <a:pt x="107" y="13"/>
                    </a:cubicBezTo>
                    <a:cubicBezTo>
                      <a:pt x="108" y="14"/>
                      <a:pt x="108" y="14"/>
                      <a:pt x="108" y="15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8" y="18"/>
                      <a:pt x="110" y="20"/>
                      <a:pt x="113" y="20"/>
                    </a:cubicBezTo>
                    <a:cubicBezTo>
                      <a:pt x="116" y="20"/>
                      <a:pt x="119" y="18"/>
                      <a:pt x="119" y="15"/>
                    </a:cubicBezTo>
                    <a:cubicBezTo>
                      <a:pt x="119" y="12"/>
                      <a:pt x="116" y="9"/>
                      <a:pt x="113" y="9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Group 60">
              <a:extLst>
                <a:ext uri="{FF2B5EF4-FFF2-40B4-BE49-F238E27FC236}">
                  <a16:creationId xmlns:a16="http://schemas.microsoft.com/office/drawing/2014/main" id="{06710963-2FB2-A943-348C-0AE9317F7EDB}"/>
                </a:ext>
              </a:extLst>
            </p:cNvPr>
            <p:cNvGrpSpPr/>
            <p:nvPr/>
          </p:nvGrpSpPr>
          <p:grpSpPr>
            <a:xfrm>
              <a:off x="7100092" y="3750295"/>
              <a:ext cx="535588" cy="490956"/>
              <a:chOff x="5147549" y="4340630"/>
              <a:chExt cx="232545" cy="213168"/>
            </a:xfrm>
            <a:solidFill>
              <a:schemeClr val="bg1">
                <a:lumMod val="75000"/>
              </a:schemeClr>
            </a:solidFill>
          </p:grpSpPr>
          <p:sp>
            <p:nvSpPr>
              <p:cNvPr id="64" name="Freeform 221">
                <a:extLst>
                  <a:ext uri="{FF2B5EF4-FFF2-40B4-BE49-F238E27FC236}">
                    <a16:creationId xmlns:a16="http://schemas.microsoft.com/office/drawing/2014/main" id="{A92C9223-6643-28AD-643A-C5AA4F300A2B}"/>
                  </a:ext>
                </a:extLst>
              </p:cNvPr>
              <p:cNvSpPr/>
              <p:nvPr/>
            </p:nvSpPr>
            <p:spPr bwMode="auto">
              <a:xfrm>
                <a:off x="5201810" y="4476280"/>
                <a:ext cx="23255" cy="7751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20"/>
                  </a:cxn>
                  <a:cxn ang="0">
                    <a:pos x="6" y="20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6" h="20">
                    <a:moveTo>
                      <a:pt x="0" y="4"/>
                    </a:moveTo>
                    <a:lnTo>
                      <a:pt x="0" y="20"/>
                    </a:lnTo>
                    <a:lnTo>
                      <a:pt x="6" y="20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 222">
                <a:extLst>
                  <a:ext uri="{FF2B5EF4-FFF2-40B4-BE49-F238E27FC236}">
                    <a16:creationId xmlns:a16="http://schemas.microsoft.com/office/drawing/2014/main" id="{BBD40FCF-AB33-290E-C6B2-E59C25003679}"/>
                  </a:ext>
                </a:extLst>
              </p:cNvPr>
              <p:cNvSpPr/>
              <p:nvPr/>
            </p:nvSpPr>
            <p:spPr bwMode="auto">
              <a:xfrm>
                <a:off x="5178555" y="4499535"/>
                <a:ext cx="11628" cy="54261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3" y="14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0" y="14"/>
                  </a:cxn>
                </a:cxnLst>
                <a:rect l="0" t="0" r="r" b="b"/>
                <a:pathLst>
                  <a:path w="3" h="14">
                    <a:moveTo>
                      <a:pt x="0" y="14"/>
                    </a:moveTo>
                    <a:lnTo>
                      <a:pt x="3" y="14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Freeform 223">
                <a:extLst>
                  <a:ext uri="{FF2B5EF4-FFF2-40B4-BE49-F238E27FC236}">
                    <a16:creationId xmlns:a16="http://schemas.microsoft.com/office/drawing/2014/main" id="{3CA30CEE-A13A-4C91-7634-91251E3DC977}"/>
                  </a:ext>
                </a:extLst>
              </p:cNvPr>
              <p:cNvSpPr/>
              <p:nvPr/>
            </p:nvSpPr>
            <p:spPr bwMode="auto">
              <a:xfrm>
                <a:off x="5302579" y="4394891"/>
                <a:ext cx="50386" cy="158907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41"/>
                  </a:cxn>
                  <a:cxn ang="0">
                    <a:pos x="13" y="41"/>
                  </a:cxn>
                  <a:cxn ang="0">
                    <a:pos x="13" y="0"/>
                  </a:cxn>
                  <a:cxn ang="0">
                    <a:pos x="0" y="13"/>
                  </a:cxn>
                </a:cxnLst>
                <a:rect l="0" t="0" r="r" b="b"/>
                <a:pathLst>
                  <a:path w="13" h="41">
                    <a:moveTo>
                      <a:pt x="0" y="13"/>
                    </a:moveTo>
                    <a:lnTo>
                      <a:pt x="0" y="41"/>
                    </a:lnTo>
                    <a:lnTo>
                      <a:pt x="13" y="41"/>
                    </a:lnTo>
                    <a:lnTo>
                      <a:pt x="13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Freeform 224">
                <a:extLst>
                  <a:ext uri="{FF2B5EF4-FFF2-40B4-BE49-F238E27FC236}">
                    <a16:creationId xmlns:a16="http://schemas.microsoft.com/office/drawing/2014/main" id="{E74699B5-8D52-5DEE-48D8-3458D14130BE}"/>
                  </a:ext>
                </a:extLst>
              </p:cNvPr>
              <p:cNvSpPr/>
              <p:nvPr/>
            </p:nvSpPr>
            <p:spPr bwMode="auto">
              <a:xfrm>
                <a:off x="5263822" y="4456903"/>
                <a:ext cx="27132" cy="9689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0" y="25"/>
                  </a:cxn>
                  <a:cxn ang="0">
                    <a:pos x="7" y="25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0" y="7"/>
                  </a:cxn>
                </a:cxnLst>
                <a:rect l="0" t="0" r="r" b="b"/>
                <a:pathLst>
                  <a:path w="7" h="25">
                    <a:moveTo>
                      <a:pt x="0" y="7"/>
                    </a:moveTo>
                    <a:lnTo>
                      <a:pt x="0" y="25"/>
                    </a:lnTo>
                    <a:lnTo>
                      <a:pt x="7" y="25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Freeform 225">
                <a:extLst>
                  <a:ext uri="{FF2B5EF4-FFF2-40B4-BE49-F238E27FC236}">
                    <a16:creationId xmlns:a16="http://schemas.microsoft.com/office/drawing/2014/main" id="{E58061AF-0547-4F2D-EDC4-B18FC1BE61C4}"/>
                  </a:ext>
                </a:extLst>
              </p:cNvPr>
              <p:cNvSpPr/>
              <p:nvPr/>
            </p:nvSpPr>
            <p:spPr bwMode="auto">
              <a:xfrm>
                <a:off x="5236693" y="4495660"/>
                <a:ext cx="15503" cy="58137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5"/>
                  </a:cxn>
                  <a:cxn ang="0">
                    <a:pos x="4" y="15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2" y="2"/>
                  </a:cxn>
                </a:cxnLst>
                <a:rect l="0" t="0" r="r" b="b"/>
                <a:pathLst>
                  <a:path w="4" h="15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4" y="15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Freeform 226">
                <a:extLst>
                  <a:ext uri="{FF2B5EF4-FFF2-40B4-BE49-F238E27FC236}">
                    <a16:creationId xmlns:a16="http://schemas.microsoft.com/office/drawing/2014/main" id="{DE634941-1B75-9C13-E420-352EA80F84F3}"/>
                  </a:ext>
                </a:extLst>
              </p:cNvPr>
              <p:cNvSpPr/>
              <p:nvPr/>
            </p:nvSpPr>
            <p:spPr bwMode="auto">
              <a:xfrm>
                <a:off x="5147549" y="4340630"/>
                <a:ext cx="232545" cy="178285"/>
              </a:xfrm>
              <a:custGeom>
                <a:avLst/>
                <a:gdLst/>
                <a:ahLst/>
                <a:cxnLst>
                  <a:cxn ang="0">
                    <a:pos x="54" y="10"/>
                  </a:cxn>
                  <a:cxn ang="0">
                    <a:pos x="60" y="16"/>
                  </a:cxn>
                  <a:cxn ang="0">
                    <a:pos x="58" y="3"/>
                  </a:cxn>
                  <a:cxn ang="0">
                    <a:pos x="44" y="0"/>
                  </a:cxn>
                  <a:cxn ang="0">
                    <a:pos x="51" y="7"/>
                  </a:cxn>
                  <a:cxn ang="0">
                    <a:pos x="25" y="33"/>
                  </a:cxn>
                  <a:cxn ang="0">
                    <a:pos x="18" y="25"/>
                  </a:cxn>
                  <a:cxn ang="0">
                    <a:pos x="0" y="42"/>
                  </a:cxn>
                  <a:cxn ang="0">
                    <a:pos x="4" y="46"/>
                  </a:cxn>
                  <a:cxn ang="0">
                    <a:pos x="18" y="32"/>
                  </a:cxn>
                  <a:cxn ang="0">
                    <a:pos x="22" y="36"/>
                  </a:cxn>
                  <a:cxn ang="0">
                    <a:pos x="22" y="36"/>
                  </a:cxn>
                  <a:cxn ang="0">
                    <a:pos x="25" y="39"/>
                  </a:cxn>
                  <a:cxn ang="0">
                    <a:pos x="25" y="39"/>
                  </a:cxn>
                  <a:cxn ang="0">
                    <a:pos x="25" y="39"/>
                  </a:cxn>
                  <a:cxn ang="0">
                    <a:pos x="29" y="36"/>
                  </a:cxn>
                  <a:cxn ang="0">
                    <a:pos x="29" y="36"/>
                  </a:cxn>
                  <a:cxn ang="0">
                    <a:pos x="54" y="10"/>
                  </a:cxn>
                </a:cxnLst>
                <a:rect l="0" t="0" r="r" b="b"/>
                <a:pathLst>
                  <a:path w="60" h="46">
                    <a:moveTo>
                      <a:pt x="54" y="10"/>
                    </a:moveTo>
                    <a:lnTo>
                      <a:pt x="60" y="16"/>
                    </a:lnTo>
                    <a:lnTo>
                      <a:pt x="58" y="3"/>
                    </a:lnTo>
                    <a:lnTo>
                      <a:pt x="44" y="0"/>
                    </a:lnTo>
                    <a:lnTo>
                      <a:pt x="51" y="7"/>
                    </a:lnTo>
                    <a:lnTo>
                      <a:pt x="25" y="33"/>
                    </a:lnTo>
                    <a:lnTo>
                      <a:pt x="18" y="25"/>
                    </a:lnTo>
                    <a:lnTo>
                      <a:pt x="0" y="42"/>
                    </a:lnTo>
                    <a:lnTo>
                      <a:pt x="4" y="46"/>
                    </a:lnTo>
                    <a:lnTo>
                      <a:pt x="18" y="32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5" y="39"/>
                    </a:lnTo>
                    <a:lnTo>
                      <a:pt x="25" y="39"/>
                    </a:lnTo>
                    <a:lnTo>
                      <a:pt x="25" y="39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54" y="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Group 67">
              <a:extLst>
                <a:ext uri="{FF2B5EF4-FFF2-40B4-BE49-F238E27FC236}">
                  <a16:creationId xmlns:a16="http://schemas.microsoft.com/office/drawing/2014/main" id="{DDE676BE-7928-E847-270E-EFCB9E5C805F}"/>
                </a:ext>
              </a:extLst>
            </p:cNvPr>
            <p:cNvGrpSpPr/>
            <p:nvPr/>
          </p:nvGrpSpPr>
          <p:grpSpPr>
            <a:xfrm>
              <a:off x="1806355" y="3750303"/>
              <a:ext cx="598366" cy="565119"/>
              <a:chOff x="5530851" y="1866899"/>
              <a:chExt cx="285750" cy="269875"/>
            </a:xfrm>
            <a:solidFill>
              <a:schemeClr val="bg1">
                <a:lumMod val="75000"/>
              </a:schemeClr>
            </a:solidFill>
          </p:grpSpPr>
          <p:sp>
            <p:nvSpPr>
              <p:cNvPr id="62" name="Oval 190">
                <a:extLst>
                  <a:ext uri="{FF2B5EF4-FFF2-40B4-BE49-F238E27FC236}">
                    <a16:creationId xmlns:a16="http://schemas.microsoft.com/office/drawing/2014/main" id="{877665A8-D1BC-B92F-1A80-53324DA5EA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1026" y="1912936"/>
                <a:ext cx="68263" cy="68263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Freeform 191">
                <a:extLst>
                  <a:ext uri="{FF2B5EF4-FFF2-40B4-BE49-F238E27FC236}">
                    <a16:creationId xmlns:a16="http://schemas.microsoft.com/office/drawing/2014/main" id="{73E36A68-E962-A1AB-ACAC-ABF3110DA2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30851" y="1866899"/>
                <a:ext cx="285750" cy="269875"/>
              </a:xfrm>
              <a:custGeom>
                <a:avLst/>
                <a:gdLst/>
                <a:ahLst/>
                <a:cxnLst>
                  <a:cxn ang="0">
                    <a:pos x="100" y="75"/>
                  </a:cxn>
                  <a:cxn ang="0">
                    <a:pos x="97" y="77"/>
                  </a:cxn>
                  <a:cxn ang="0">
                    <a:pos x="96" y="77"/>
                  </a:cxn>
                  <a:cxn ang="0">
                    <a:pos x="90" y="57"/>
                  </a:cxn>
                  <a:cxn ang="0">
                    <a:pos x="84" y="53"/>
                  </a:cxn>
                  <a:cxn ang="0">
                    <a:pos x="82" y="53"/>
                  </a:cxn>
                  <a:cxn ang="0">
                    <a:pos x="60" y="53"/>
                  </a:cxn>
                  <a:cxn ang="0">
                    <a:pos x="55" y="57"/>
                  </a:cxn>
                  <a:cxn ang="0">
                    <a:pos x="48" y="76"/>
                  </a:cxn>
                  <a:cxn ang="0">
                    <a:pos x="47" y="76"/>
                  </a:cxn>
                  <a:cxn ang="0">
                    <a:pos x="46" y="75"/>
                  </a:cxn>
                  <a:cxn ang="0">
                    <a:pos x="46" y="20"/>
                  </a:cxn>
                  <a:cxn ang="0">
                    <a:pos x="73" y="9"/>
                  </a:cxn>
                  <a:cxn ang="0">
                    <a:pos x="100" y="20"/>
                  </a:cxn>
                  <a:cxn ang="0">
                    <a:pos x="111" y="48"/>
                  </a:cxn>
                  <a:cxn ang="0">
                    <a:pos x="100" y="75"/>
                  </a:cxn>
                  <a:cxn ang="0">
                    <a:pos x="78" y="78"/>
                  </a:cxn>
                  <a:cxn ang="0">
                    <a:pos x="73" y="83"/>
                  </a:cxn>
                  <a:cxn ang="0">
                    <a:pos x="71" y="83"/>
                  </a:cxn>
                  <a:cxn ang="0">
                    <a:pos x="66" y="78"/>
                  </a:cxn>
                  <a:cxn ang="0">
                    <a:pos x="66" y="76"/>
                  </a:cxn>
                  <a:cxn ang="0">
                    <a:pos x="68" y="63"/>
                  </a:cxn>
                  <a:cxn ang="0">
                    <a:pos x="68" y="60"/>
                  </a:cxn>
                  <a:cxn ang="0">
                    <a:pos x="69" y="59"/>
                  </a:cxn>
                  <a:cxn ang="0">
                    <a:pos x="75" y="59"/>
                  </a:cxn>
                  <a:cxn ang="0">
                    <a:pos x="76" y="60"/>
                  </a:cxn>
                  <a:cxn ang="0">
                    <a:pos x="76" y="63"/>
                  </a:cxn>
                  <a:cxn ang="0">
                    <a:pos x="79" y="76"/>
                  </a:cxn>
                  <a:cxn ang="0">
                    <a:pos x="78" y="78"/>
                  </a:cxn>
                  <a:cxn ang="0">
                    <a:pos x="106" y="14"/>
                  </a:cxn>
                  <a:cxn ang="0">
                    <a:pos x="73" y="0"/>
                  </a:cxn>
                  <a:cxn ang="0">
                    <a:pos x="39" y="14"/>
                  </a:cxn>
                  <a:cxn ang="0">
                    <a:pos x="25" y="42"/>
                  </a:cxn>
                  <a:cxn ang="0">
                    <a:pos x="32" y="71"/>
                  </a:cxn>
                  <a:cxn ang="0">
                    <a:pos x="31" y="76"/>
                  </a:cxn>
                  <a:cxn ang="0">
                    <a:pos x="6" y="101"/>
                  </a:cxn>
                  <a:cxn ang="0">
                    <a:pos x="4" y="115"/>
                  </a:cxn>
                  <a:cxn ang="0">
                    <a:pos x="5" y="116"/>
                  </a:cxn>
                  <a:cxn ang="0">
                    <a:pos x="10" y="118"/>
                  </a:cxn>
                  <a:cxn ang="0">
                    <a:pos x="19" y="114"/>
                  </a:cxn>
                  <a:cxn ang="0">
                    <a:pos x="44" y="89"/>
                  </a:cxn>
                  <a:cxn ang="0">
                    <a:pos x="44" y="89"/>
                  </a:cxn>
                  <a:cxn ang="0">
                    <a:pos x="47" y="88"/>
                  </a:cxn>
                  <a:cxn ang="0">
                    <a:pos x="49" y="88"/>
                  </a:cxn>
                  <a:cxn ang="0">
                    <a:pos x="54" y="91"/>
                  </a:cxn>
                  <a:cxn ang="0">
                    <a:pos x="57" y="92"/>
                  </a:cxn>
                  <a:cxn ang="0">
                    <a:pos x="61" y="94"/>
                  </a:cxn>
                  <a:cxn ang="0">
                    <a:pos x="73" y="95"/>
                  </a:cxn>
                  <a:cxn ang="0">
                    <a:pos x="88" y="93"/>
                  </a:cxn>
                  <a:cxn ang="0">
                    <a:pos x="90" y="92"/>
                  </a:cxn>
                  <a:cxn ang="0">
                    <a:pos x="100" y="87"/>
                  </a:cxn>
                  <a:cxn ang="0">
                    <a:pos x="106" y="81"/>
                  </a:cxn>
                  <a:cxn ang="0">
                    <a:pos x="106" y="14"/>
                  </a:cxn>
                </a:cxnLst>
                <a:rect l="0" t="0" r="r" b="b"/>
                <a:pathLst>
                  <a:path w="125" h="118">
                    <a:moveTo>
                      <a:pt x="100" y="75"/>
                    </a:moveTo>
                    <a:cubicBezTo>
                      <a:pt x="99" y="75"/>
                      <a:pt x="98" y="76"/>
                      <a:pt x="97" y="77"/>
                    </a:cubicBezTo>
                    <a:cubicBezTo>
                      <a:pt x="97" y="77"/>
                      <a:pt x="97" y="77"/>
                      <a:pt x="96" y="7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9" y="55"/>
                      <a:pt x="86" y="53"/>
                      <a:pt x="84" y="53"/>
                    </a:cubicBezTo>
                    <a:cubicBezTo>
                      <a:pt x="83" y="53"/>
                      <a:pt x="83" y="53"/>
                      <a:pt x="82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3"/>
                      <a:pt x="55" y="55"/>
                      <a:pt x="55" y="57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7"/>
                      <a:pt x="48" y="77"/>
                      <a:pt x="47" y="76"/>
                    </a:cubicBezTo>
                    <a:cubicBezTo>
                      <a:pt x="47" y="76"/>
                      <a:pt x="46" y="75"/>
                      <a:pt x="46" y="75"/>
                    </a:cubicBezTo>
                    <a:cubicBezTo>
                      <a:pt x="31" y="60"/>
                      <a:pt x="31" y="35"/>
                      <a:pt x="46" y="20"/>
                    </a:cubicBezTo>
                    <a:cubicBezTo>
                      <a:pt x="53" y="13"/>
                      <a:pt x="62" y="9"/>
                      <a:pt x="73" y="9"/>
                    </a:cubicBezTo>
                    <a:cubicBezTo>
                      <a:pt x="83" y="9"/>
                      <a:pt x="93" y="13"/>
                      <a:pt x="100" y="20"/>
                    </a:cubicBezTo>
                    <a:cubicBezTo>
                      <a:pt x="107" y="28"/>
                      <a:pt x="111" y="37"/>
                      <a:pt x="111" y="48"/>
                    </a:cubicBezTo>
                    <a:cubicBezTo>
                      <a:pt x="111" y="58"/>
                      <a:pt x="107" y="67"/>
                      <a:pt x="100" y="75"/>
                    </a:cubicBezTo>
                    <a:moveTo>
                      <a:pt x="78" y="78"/>
                    </a:move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2" y="83"/>
                      <a:pt x="71" y="83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5" y="77"/>
                      <a:pt x="66" y="76"/>
                    </a:cubicBezTo>
                    <a:cubicBezTo>
                      <a:pt x="66" y="76"/>
                      <a:pt x="68" y="66"/>
                      <a:pt x="68" y="63"/>
                    </a:cubicBezTo>
                    <a:cubicBezTo>
                      <a:pt x="68" y="63"/>
                      <a:pt x="68" y="60"/>
                      <a:pt x="68" y="60"/>
                    </a:cubicBezTo>
                    <a:cubicBezTo>
                      <a:pt x="68" y="60"/>
                      <a:pt x="69" y="59"/>
                      <a:pt x="69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6" y="59"/>
                      <a:pt x="76" y="60"/>
                      <a:pt x="76" y="60"/>
                    </a:cubicBezTo>
                    <a:cubicBezTo>
                      <a:pt x="76" y="60"/>
                      <a:pt x="76" y="63"/>
                      <a:pt x="76" y="63"/>
                    </a:cubicBezTo>
                    <a:cubicBezTo>
                      <a:pt x="77" y="66"/>
                      <a:pt x="79" y="76"/>
                      <a:pt x="79" y="76"/>
                    </a:cubicBezTo>
                    <a:cubicBezTo>
                      <a:pt x="79" y="77"/>
                      <a:pt x="79" y="78"/>
                      <a:pt x="78" y="78"/>
                    </a:cubicBezTo>
                    <a:moveTo>
                      <a:pt x="106" y="14"/>
                    </a:moveTo>
                    <a:cubicBezTo>
                      <a:pt x="97" y="5"/>
                      <a:pt x="85" y="0"/>
                      <a:pt x="73" y="0"/>
                    </a:cubicBezTo>
                    <a:cubicBezTo>
                      <a:pt x="60" y="0"/>
                      <a:pt x="48" y="5"/>
                      <a:pt x="39" y="14"/>
                    </a:cubicBezTo>
                    <a:cubicBezTo>
                      <a:pt x="31" y="21"/>
                      <a:pt x="26" y="31"/>
                      <a:pt x="25" y="42"/>
                    </a:cubicBezTo>
                    <a:cubicBezTo>
                      <a:pt x="24" y="52"/>
                      <a:pt x="26" y="62"/>
                      <a:pt x="32" y="71"/>
                    </a:cubicBezTo>
                    <a:cubicBezTo>
                      <a:pt x="32" y="73"/>
                      <a:pt x="33" y="75"/>
                      <a:pt x="31" y="76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2" y="105"/>
                      <a:pt x="0" y="111"/>
                      <a:pt x="4" y="115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6" y="117"/>
                      <a:pt x="8" y="118"/>
                      <a:pt x="10" y="118"/>
                    </a:cubicBezTo>
                    <a:cubicBezTo>
                      <a:pt x="13" y="118"/>
                      <a:pt x="16" y="117"/>
                      <a:pt x="19" y="114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88"/>
                      <a:pt x="46" y="88"/>
                      <a:pt x="47" y="88"/>
                    </a:cubicBezTo>
                    <a:cubicBezTo>
                      <a:pt x="48" y="88"/>
                      <a:pt x="49" y="88"/>
                      <a:pt x="49" y="88"/>
                    </a:cubicBezTo>
                    <a:cubicBezTo>
                      <a:pt x="51" y="90"/>
                      <a:pt x="52" y="90"/>
                      <a:pt x="54" y="91"/>
                    </a:cubicBezTo>
                    <a:cubicBezTo>
                      <a:pt x="55" y="92"/>
                      <a:pt x="56" y="92"/>
                      <a:pt x="57" y="92"/>
                    </a:cubicBezTo>
                    <a:cubicBezTo>
                      <a:pt x="58" y="93"/>
                      <a:pt x="59" y="93"/>
                      <a:pt x="61" y="94"/>
                    </a:cubicBezTo>
                    <a:cubicBezTo>
                      <a:pt x="65" y="95"/>
                      <a:pt x="69" y="95"/>
                      <a:pt x="73" y="95"/>
                    </a:cubicBezTo>
                    <a:cubicBezTo>
                      <a:pt x="78" y="95"/>
                      <a:pt x="83" y="94"/>
                      <a:pt x="88" y="93"/>
                    </a:cubicBezTo>
                    <a:cubicBezTo>
                      <a:pt x="89" y="93"/>
                      <a:pt x="89" y="92"/>
                      <a:pt x="90" y="92"/>
                    </a:cubicBezTo>
                    <a:cubicBezTo>
                      <a:pt x="94" y="91"/>
                      <a:pt x="97" y="89"/>
                      <a:pt x="100" y="87"/>
                    </a:cubicBezTo>
                    <a:cubicBezTo>
                      <a:pt x="102" y="85"/>
                      <a:pt x="104" y="83"/>
                      <a:pt x="106" y="81"/>
                    </a:cubicBezTo>
                    <a:cubicBezTo>
                      <a:pt x="125" y="63"/>
                      <a:pt x="125" y="32"/>
                      <a:pt x="106" y="14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2" name="TextBox 23">
              <a:extLst>
                <a:ext uri="{FF2B5EF4-FFF2-40B4-BE49-F238E27FC236}">
                  <a16:creationId xmlns:a16="http://schemas.microsoft.com/office/drawing/2014/main" id="{8D3B1C63-3CF8-1601-A08D-0EE885F60188}"/>
                </a:ext>
              </a:extLst>
            </p:cNvPr>
            <p:cNvSpPr txBox="1"/>
            <p:nvPr/>
          </p:nvSpPr>
          <p:spPr>
            <a:xfrm>
              <a:off x="1407270" y="4336921"/>
              <a:ext cx="1415772" cy="385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B98ED0E1-9588-1A48-C8DB-6E2EF1496BE4}"/>
                </a:ext>
              </a:extLst>
            </p:cNvPr>
            <p:cNvSpPr/>
            <p:nvPr/>
          </p:nvSpPr>
          <p:spPr>
            <a:xfrm>
              <a:off x="1070024" y="4650225"/>
              <a:ext cx="2071028" cy="76027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4" name="TextBox 23">
              <a:extLst>
                <a:ext uri="{FF2B5EF4-FFF2-40B4-BE49-F238E27FC236}">
                  <a16:creationId xmlns:a16="http://schemas.microsoft.com/office/drawing/2014/main" id="{3B6503FD-D373-F169-13C5-F03878582962}"/>
                </a:ext>
              </a:extLst>
            </p:cNvPr>
            <p:cNvSpPr txBox="1"/>
            <p:nvPr/>
          </p:nvSpPr>
          <p:spPr>
            <a:xfrm>
              <a:off x="4038444" y="4336921"/>
              <a:ext cx="1415772" cy="385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TextBox 23">
              <a:extLst>
                <a:ext uri="{FF2B5EF4-FFF2-40B4-BE49-F238E27FC236}">
                  <a16:creationId xmlns:a16="http://schemas.microsoft.com/office/drawing/2014/main" id="{27D31490-922F-88ED-2C3B-BD5AEF5106E7}"/>
                </a:ext>
              </a:extLst>
            </p:cNvPr>
            <p:cNvSpPr txBox="1"/>
            <p:nvPr/>
          </p:nvSpPr>
          <p:spPr>
            <a:xfrm>
              <a:off x="6669618" y="4336921"/>
              <a:ext cx="1415772" cy="385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19E77275-080D-7482-B1CB-C9B502707D10}"/>
                </a:ext>
              </a:extLst>
            </p:cNvPr>
            <p:cNvSpPr/>
            <p:nvPr/>
          </p:nvSpPr>
          <p:spPr>
            <a:xfrm>
              <a:off x="3701198" y="4650225"/>
              <a:ext cx="2071028" cy="76027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2E5E1D10-4DB9-D8CF-0885-009CE7D11E13}"/>
                </a:ext>
              </a:extLst>
            </p:cNvPr>
            <p:cNvSpPr/>
            <p:nvPr/>
          </p:nvSpPr>
          <p:spPr>
            <a:xfrm>
              <a:off x="6332372" y="4650225"/>
              <a:ext cx="2071028" cy="76027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49D1F294-E26C-1492-B5DA-891484DB5F80}"/>
                </a:ext>
              </a:extLst>
            </p:cNvPr>
            <p:cNvGrpSpPr/>
            <p:nvPr/>
          </p:nvGrpSpPr>
          <p:grpSpPr>
            <a:xfrm>
              <a:off x="8963546" y="3750317"/>
              <a:ext cx="2071028" cy="1660181"/>
              <a:chOff x="8963546" y="3750317"/>
              <a:chExt cx="2071028" cy="1660181"/>
            </a:xfrm>
          </p:grpSpPr>
          <p:sp>
            <p:nvSpPr>
              <p:cNvPr id="59" name="Freeform 144">
                <a:extLst>
                  <a:ext uri="{FF2B5EF4-FFF2-40B4-BE49-F238E27FC236}">
                    <a16:creationId xmlns:a16="http://schemas.microsoft.com/office/drawing/2014/main" id="{F1C6A0F3-3A36-C72A-1FBC-53F923D0FD7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9715984" y="3750317"/>
                <a:ext cx="566152" cy="490957"/>
              </a:xfrm>
              <a:custGeom>
                <a:avLst/>
                <a:gdLst/>
                <a:ahLst/>
                <a:cxnLst>
                  <a:cxn ang="0">
                    <a:pos x="59" y="26"/>
                  </a:cxn>
                  <a:cxn ang="0">
                    <a:pos x="57" y="28"/>
                  </a:cxn>
                  <a:cxn ang="0">
                    <a:pos x="20" y="32"/>
                  </a:cxn>
                  <a:cxn ang="0">
                    <a:pos x="20" y="35"/>
                  </a:cxn>
                  <a:cxn ang="0">
                    <a:pos x="19" y="37"/>
                  </a:cxn>
                  <a:cxn ang="0">
                    <a:pos x="52" y="37"/>
                  </a:cxn>
                  <a:cxn ang="0">
                    <a:pos x="55" y="39"/>
                  </a:cxn>
                  <a:cxn ang="0">
                    <a:pos x="52" y="42"/>
                  </a:cxn>
                  <a:cxn ang="0">
                    <a:pos x="16" y="42"/>
                  </a:cxn>
                  <a:cxn ang="0">
                    <a:pos x="13" y="39"/>
                  </a:cxn>
                  <a:cxn ang="0">
                    <a:pos x="16" y="34"/>
                  </a:cxn>
                  <a:cxn ang="0">
                    <a:pos x="9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4" y="5"/>
                  </a:cxn>
                  <a:cxn ang="0">
                    <a:pos x="57" y="5"/>
                  </a:cxn>
                  <a:cxn ang="0">
                    <a:pos x="59" y="7"/>
                  </a:cxn>
                  <a:cxn ang="0">
                    <a:pos x="59" y="26"/>
                  </a:cxn>
                  <a:cxn ang="0">
                    <a:pos x="18" y="51"/>
                  </a:cxn>
                  <a:cxn ang="0">
                    <a:pos x="13" y="46"/>
                  </a:cxn>
                  <a:cxn ang="0">
                    <a:pos x="18" y="42"/>
                  </a:cxn>
                  <a:cxn ang="0">
                    <a:pos x="23" y="46"/>
                  </a:cxn>
                  <a:cxn ang="0">
                    <a:pos x="18" y="51"/>
                  </a:cxn>
                  <a:cxn ang="0">
                    <a:pos x="50" y="51"/>
                  </a:cxn>
                  <a:cxn ang="0">
                    <a:pos x="45" y="46"/>
                  </a:cxn>
                  <a:cxn ang="0">
                    <a:pos x="50" y="42"/>
                  </a:cxn>
                  <a:cxn ang="0">
                    <a:pos x="55" y="46"/>
                  </a:cxn>
                  <a:cxn ang="0">
                    <a:pos x="50" y="51"/>
                  </a:cxn>
                </a:cxnLst>
                <a:rect l="0" t="0" r="r" b="b"/>
                <a:pathLst>
                  <a:path w="59" h="51">
                    <a:moveTo>
                      <a:pt x="59" y="26"/>
                    </a:moveTo>
                    <a:cubicBezTo>
                      <a:pt x="59" y="27"/>
                      <a:pt x="58" y="28"/>
                      <a:pt x="57" y="28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0" y="36"/>
                      <a:pt x="20" y="36"/>
                      <a:pt x="19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4" y="37"/>
                      <a:pt x="55" y="38"/>
                      <a:pt x="55" y="39"/>
                    </a:cubicBezTo>
                    <a:cubicBezTo>
                      <a:pt x="55" y="41"/>
                      <a:pt x="54" y="42"/>
                      <a:pt x="52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2"/>
                      <a:pt x="13" y="41"/>
                      <a:pt x="13" y="39"/>
                    </a:cubicBezTo>
                    <a:cubicBezTo>
                      <a:pt x="13" y="38"/>
                      <a:pt x="15" y="35"/>
                      <a:pt x="16" y="3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3"/>
                      <a:pt x="14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5"/>
                      <a:pt x="59" y="6"/>
                      <a:pt x="59" y="7"/>
                    </a:cubicBezTo>
                    <a:lnTo>
                      <a:pt x="59" y="26"/>
                    </a:lnTo>
                    <a:close/>
                    <a:moveTo>
                      <a:pt x="18" y="51"/>
                    </a:moveTo>
                    <a:cubicBezTo>
                      <a:pt x="16" y="51"/>
                      <a:pt x="13" y="49"/>
                      <a:pt x="13" y="46"/>
                    </a:cubicBezTo>
                    <a:cubicBezTo>
                      <a:pt x="13" y="44"/>
                      <a:pt x="16" y="42"/>
                      <a:pt x="18" y="42"/>
                    </a:cubicBezTo>
                    <a:cubicBezTo>
                      <a:pt x="21" y="42"/>
                      <a:pt x="23" y="44"/>
                      <a:pt x="23" y="46"/>
                    </a:cubicBezTo>
                    <a:cubicBezTo>
                      <a:pt x="23" y="49"/>
                      <a:pt x="21" y="51"/>
                      <a:pt x="18" y="51"/>
                    </a:cubicBezTo>
                    <a:close/>
                    <a:moveTo>
                      <a:pt x="50" y="51"/>
                    </a:moveTo>
                    <a:cubicBezTo>
                      <a:pt x="47" y="51"/>
                      <a:pt x="45" y="49"/>
                      <a:pt x="45" y="46"/>
                    </a:cubicBezTo>
                    <a:cubicBezTo>
                      <a:pt x="45" y="44"/>
                      <a:pt x="47" y="42"/>
                      <a:pt x="50" y="42"/>
                    </a:cubicBezTo>
                    <a:cubicBezTo>
                      <a:pt x="53" y="42"/>
                      <a:pt x="55" y="44"/>
                      <a:pt x="55" y="46"/>
                    </a:cubicBezTo>
                    <a:cubicBezTo>
                      <a:pt x="55" y="49"/>
                      <a:pt x="53" y="51"/>
                      <a:pt x="5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TextBox 23">
                <a:extLst>
                  <a:ext uri="{FF2B5EF4-FFF2-40B4-BE49-F238E27FC236}">
                    <a16:creationId xmlns:a16="http://schemas.microsoft.com/office/drawing/2014/main" id="{C6B84EE9-6939-766F-623F-B39AC7B45C84}"/>
                  </a:ext>
                </a:extLst>
              </p:cNvPr>
              <p:cNvSpPr txBox="1"/>
              <p:nvPr/>
            </p:nvSpPr>
            <p:spPr>
              <a:xfrm>
                <a:off x="9300792" y="4336921"/>
                <a:ext cx="1415772" cy="3853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F0415DCC-9585-229D-DECD-367CCF19EF89}"/>
                  </a:ext>
                </a:extLst>
              </p:cNvPr>
              <p:cNvSpPr/>
              <p:nvPr/>
            </p:nvSpPr>
            <p:spPr>
              <a:xfrm>
                <a:off x="8963546" y="4650225"/>
                <a:ext cx="2071028" cy="76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5245DCB8-2482-D3FA-6C9A-9A6302514C6A}"/>
              </a:ext>
            </a:extLst>
          </p:cNvPr>
          <p:cNvGrpSpPr/>
          <p:nvPr/>
        </p:nvGrpSpPr>
        <p:grpSpPr>
          <a:xfrm>
            <a:off x="2545644" y="2525819"/>
            <a:ext cx="7874000" cy="691952"/>
            <a:chOff x="-6327423" y="2033806"/>
            <a:chExt cx="7874000" cy="691952"/>
          </a:xfrm>
        </p:grpSpPr>
        <p:sp>
          <p:nvSpPr>
            <p:cNvPr id="34" name="矩形 3">
              <a:extLst>
                <a:ext uri="{FF2B5EF4-FFF2-40B4-BE49-F238E27FC236}">
                  <a16:creationId xmlns:a16="http://schemas.microsoft.com/office/drawing/2014/main" id="{B32A733B-237A-A57C-2CFF-B65197F36D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327423" y="2417981"/>
              <a:ext cx="78740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dist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当你想守护一件事物的时候，不管你做什么都在所不惜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矩形 56">
              <a:extLst>
                <a:ext uri="{FF2B5EF4-FFF2-40B4-BE49-F238E27FC236}">
                  <a16:creationId xmlns:a16="http://schemas.microsoft.com/office/drawing/2014/main" id="{3C285E69-D44B-D169-79DE-34F86257CB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113984" y="2033806"/>
              <a:ext cx="3374561" cy="384175"/>
            </a:xfrm>
            <a:prstGeom prst="rect">
              <a:avLst/>
            </a:prstGeom>
            <a:solidFill>
              <a:srgbClr val="07000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dist" eaLnBrk="1" fontAlgn="auto" hangingPunct="1">
                <a:lnSpc>
                  <a:spcPct val="114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rPr>
                <a:t>请输入小标题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387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CF19F83E-27B3-03AE-AAB8-BD376E89C3F0}"/>
              </a:ext>
            </a:extLst>
          </p:cNvPr>
          <p:cNvGrpSpPr/>
          <p:nvPr/>
        </p:nvGrpSpPr>
        <p:grpSpPr>
          <a:xfrm>
            <a:off x="-856003" y="0"/>
            <a:ext cx="4631987" cy="6915336"/>
            <a:chOff x="-856003" y="0"/>
            <a:chExt cx="4631987" cy="6915336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873F85A5-DD5E-A31E-472B-6BFF087F59E5}"/>
                </a:ext>
              </a:extLst>
            </p:cNvPr>
            <p:cNvSpPr/>
            <p:nvPr/>
          </p:nvSpPr>
          <p:spPr>
            <a:xfrm>
              <a:off x="-856003" y="0"/>
              <a:ext cx="4141522" cy="6915336"/>
            </a:xfrm>
            <a:prstGeom prst="parallelogram">
              <a:avLst>
                <a:gd name="adj" fmla="val 36067"/>
              </a:avLst>
            </a:prstGeom>
            <a:gradFill>
              <a:gsLst>
                <a:gs pos="0">
                  <a:srgbClr val="AAA495"/>
                </a:gs>
                <a:gs pos="85000">
                  <a:srgbClr val="D2C9B8"/>
                </a:gs>
              </a:gsLst>
              <a:lin ang="5400000" scaled="0"/>
            </a:gradFill>
            <a:ln w="19050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AD474137-A2AD-AE52-78C8-481649A834DD}"/>
                </a:ext>
              </a:extLst>
            </p:cNvPr>
            <p:cNvSpPr/>
            <p:nvPr/>
          </p:nvSpPr>
          <p:spPr>
            <a:xfrm>
              <a:off x="2266993" y="0"/>
              <a:ext cx="1508991" cy="6915336"/>
            </a:xfrm>
            <a:custGeom>
              <a:avLst/>
              <a:gdLst>
                <a:gd name="connsiteX0" fmla="*/ 0 w 1508991"/>
                <a:gd name="connsiteY0" fmla="*/ 6915336 h 6915336"/>
                <a:gd name="connsiteX1" fmla="*/ 544248 w 1508991"/>
                <a:gd name="connsiteY1" fmla="*/ 0 h 6915336"/>
                <a:gd name="connsiteX2" fmla="*/ 1508991 w 1508991"/>
                <a:gd name="connsiteY2" fmla="*/ 0 h 6915336"/>
                <a:gd name="connsiteX3" fmla="*/ 964743 w 1508991"/>
                <a:gd name="connsiteY3" fmla="*/ 6915336 h 6915336"/>
                <a:gd name="connsiteX4" fmla="*/ 0 w 1508991"/>
                <a:gd name="connsiteY4" fmla="*/ 6915336 h 6915336"/>
                <a:gd name="connsiteX0" fmla="*/ 0 w 1508991"/>
                <a:gd name="connsiteY0" fmla="*/ 6915336 h 6915336"/>
                <a:gd name="connsiteX1" fmla="*/ 1057892 w 1508991"/>
                <a:gd name="connsiteY1" fmla="*/ 0 h 6915336"/>
                <a:gd name="connsiteX2" fmla="*/ 1508991 w 1508991"/>
                <a:gd name="connsiteY2" fmla="*/ 0 h 6915336"/>
                <a:gd name="connsiteX3" fmla="*/ 964743 w 1508991"/>
                <a:gd name="connsiteY3" fmla="*/ 6915336 h 6915336"/>
                <a:gd name="connsiteX4" fmla="*/ 0 w 1508991"/>
                <a:gd name="connsiteY4" fmla="*/ 6915336 h 6915336"/>
                <a:gd name="connsiteX0" fmla="*/ 0 w 1508991"/>
                <a:gd name="connsiteY0" fmla="*/ 6915336 h 6949203"/>
                <a:gd name="connsiteX1" fmla="*/ 1057892 w 1508991"/>
                <a:gd name="connsiteY1" fmla="*/ 0 h 6949203"/>
                <a:gd name="connsiteX2" fmla="*/ 1508991 w 1508991"/>
                <a:gd name="connsiteY2" fmla="*/ 0 h 6949203"/>
                <a:gd name="connsiteX3" fmla="*/ 552699 w 1508991"/>
                <a:gd name="connsiteY3" fmla="*/ 6949203 h 6949203"/>
                <a:gd name="connsiteX4" fmla="*/ 0 w 1508991"/>
                <a:gd name="connsiteY4" fmla="*/ 6915336 h 6949203"/>
                <a:gd name="connsiteX0" fmla="*/ 0 w 1508991"/>
                <a:gd name="connsiteY0" fmla="*/ 6915336 h 6915336"/>
                <a:gd name="connsiteX1" fmla="*/ 1057892 w 1508991"/>
                <a:gd name="connsiteY1" fmla="*/ 0 h 6915336"/>
                <a:gd name="connsiteX2" fmla="*/ 1508991 w 1508991"/>
                <a:gd name="connsiteY2" fmla="*/ 0 h 6915336"/>
                <a:gd name="connsiteX3" fmla="*/ 304343 w 1508991"/>
                <a:gd name="connsiteY3" fmla="*/ 6915336 h 6915336"/>
                <a:gd name="connsiteX4" fmla="*/ 0 w 1508991"/>
                <a:gd name="connsiteY4" fmla="*/ 6915336 h 6915336"/>
                <a:gd name="connsiteX0" fmla="*/ 0 w 1508991"/>
                <a:gd name="connsiteY0" fmla="*/ 6915336 h 6915336"/>
                <a:gd name="connsiteX1" fmla="*/ 1238515 w 1508991"/>
                <a:gd name="connsiteY1" fmla="*/ 0 h 6915336"/>
                <a:gd name="connsiteX2" fmla="*/ 1508991 w 1508991"/>
                <a:gd name="connsiteY2" fmla="*/ 0 h 6915336"/>
                <a:gd name="connsiteX3" fmla="*/ 304343 w 1508991"/>
                <a:gd name="connsiteY3" fmla="*/ 6915336 h 6915336"/>
                <a:gd name="connsiteX4" fmla="*/ 0 w 1508991"/>
                <a:gd name="connsiteY4" fmla="*/ 6915336 h 691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8991" h="6915336">
                  <a:moveTo>
                    <a:pt x="0" y="6915336"/>
                  </a:moveTo>
                  <a:lnTo>
                    <a:pt x="1238515" y="0"/>
                  </a:lnTo>
                  <a:lnTo>
                    <a:pt x="1508991" y="0"/>
                  </a:lnTo>
                  <a:lnTo>
                    <a:pt x="304343" y="6915336"/>
                  </a:lnTo>
                  <a:lnTo>
                    <a:pt x="0" y="6915336"/>
                  </a:lnTo>
                  <a:close/>
                </a:path>
              </a:pathLst>
            </a:custGeom>
            <a:gradFill>
              <a:gsLst>
                <a:gs pos="0">
                  <a:srgbClr val="AAA495"/>
                </a:gs>
                <a:gs pos="85000">
                  <a:srgbClr val="D2C9B8"/>
                </a:gs>
              </a:gsLst>
              <a:lin ang="5400000" scaled="0"/>
            </a:gradFill>
            <a:ln w="19050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2997463" cy="923330"/>
            <a:chOff x="-1956270" y="-4607470"/>
            <a:chExt cx="10388913" cy="320017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70" y="-3030112"/>
              <a:ext cx="9323405" cy="598868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4" y="-4594589"/>
              <a:ext cx="2629246" cy="92333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01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31" y="-4607470"/>
              <a:ext cx="10308674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01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pic>
        <p:nvPicPr>
          <p:cNvPr id="26" name="图片 25" descr="图片包含 室内, 照片, 桌子, 棒球&#10;&#10;描述已自动生成">
            <a:extLst>
              <a:ext uri="{FF2B5EF4-FFF2-40B4-BE49-F238E27FC236}">
                <a16:creationId xmlns:a16="http://schemas.microsoft.com/office/drawing/2014/main" id="{EBB84A0C-5563-6C4F-08D0-75F7DE4FB9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11912" y="750529"/>
            <a:ext cx="9441501" cy="6107471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35000"/>
              </a:prstClr>
            </a:outerShdw>
          </a:effectLst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9691CD38-D516-643B-FE92-61746CE3C1EE}"/>
              </a:ext>
            </a:extLst>
          </p:cNvPr>
          <p:cNvGrpSpPr/>
          <p:nvPr/>
        </p:nvGrpSpPr>
        <p:grpSpPr>
          <a:xfrm>
            <a:off x="6784412" y="1899255"/>
            <a:ext cx="4490871" cy="3416940"/>
            <a:chOff x="6784412" y="1899255"/>
            <a:chExt cx="4490871" cy="3416940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8CA7131E-C4BE-EB81-2844-12F70D87ED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8228" y="3639350"/>
              <a:ext cx="601867" cy="574150"/>
            </a:xfrm>
            <a:custGeom>
              <a:avLst/>
              <a:gdLst>
                <a:gd name="T0" fmla="*/ 488 w 501"/>
                <a:gd name="T1" fmla="*/ 12 h 434"/>
                <a:gd name="T2" fmla="*/ 459 w 501"/>
                <a:gd name="T3" fmla="*/ 0 h 434"/>
                <a:gd name="T4" fmla="*/ 42 w 501"/>
                <a:gd name="T5" fmla="*/ 0 h 434"/>
                <a:gd name="T6" fmla="*/ 12 w 501"/>
                <a:gd name="T7" fmla="*/ 12 h 434"/>
                <a:gd name="T8" fmla="*/ 0 w 501"/>
                <a:gd name="T9" fmla="*/ 42 h 434"/>
                <a:gd name="T10" fmla="*/ 0 w 501"/>
                <a:gd name="T11" fmla="*/ 325 h 434"/>
                <a:gd name="T12" fmla="*/ 12 w 501"/>
                <a:gd name="T13" fmla="*/ 355 h 434"/>
                <a:gd name="T14" fmla="*/ 42 w 501"/>
                <a:gd name="T15" fmla="*/ 367 h 434"/>
                <a:gd name="T16" fmla="*/ 184 w 501"/>
                <a:gd name="T17" fmla="*/ 367 h 434"/>
                <a:gd name="T18" fmla="*/ 179 w 501"/>
                <a:gd name="T19" fmla="*/ 387 h 434"/>
                <a:gd name="T20" fmla="*/ 171 w 501"/>
                <a:gd name="T21" fmla="*/ 406 h 434"/>
                <a:gd name="T22" fmla="*/ 167 w 501"/>
                <a:gd name="T23" fmla="*/ 417 h 434"/>
                <a:gd name="T24" fmla="*/ 172 w 501"/>
                <a:gd name="T25" fmla="*/ 429 h 434"/>
                <a:gd name="T26" fmla="*/ 184 w 501"/>
                <a:gd name="T27" fmla="*/ 434 h 434"/>
                <a:gd name="T28" fmla="*/ 317 w 501"/>
                <a:gd name="T29" fmla="*/ 434 h 434"/>
                <a:gd name="T30" fmla="*/ 329 w 501"/>
                <a:gd name="T31" fmla="*/ 429 h 434"/>
                <a:gd name="T32" fmla="*/ 334 w 501"/>
                <a:gd name="T33" fmla="*/ 417 h 434"/>
                <a:gd name="T34" fmla="*/ 330 w 501"/>
                <a:gd name="T35" fmla="*/ 406 h 434"/>
                <a:gd name="T36" fmla="*/ 321 w 501"/>
                <a:gd name="T37" fmla="*/ 387 h 434"/>
                <a:gd name="T38" fmla="*/ 317 w 501"/>
                <a:gd name="T39" fmla="*/ 367 h 434"/>
                <a:gd name="T40" fmla="*/ 459 w 501"/>
                <a:gd name="T41" fmla="*/ 367 h 434"/>
                <a:gd name="T42" fmla="*/ 488 w 501"/>
                <a:gd name="T43" fmla="*/ 355 h 434"/>
                <a:gd name="T44" fmla="*/ 501 w 501"/>
                <a:gd name="T45" fmla="*/ 325 h 434"/>
                <a:gd name="T46" fmla="*/ 501 w 501"/>
                <a:gd name="T47" fmla="*/ 42 h 434"/>
                <a:gd name="T48" fmla="*/ 488 w 501"/>
                <a:gd name="T49" fmla="*/ 12 h 434"/>
                <a:gd name="T50" fmla="*/ 467 w 501"/>
                <a:gd name="T51" fmla="*/ 259 h 434"/>
                <a:gd name="T52" fmla="*/ 465 w 501"/>
                <a:gd name="T53" fmla="*/ 264 h 434"/>
                <a:gd name="T54" fmla="*/ 459 w 501"/>
                <a:gd name="T55" fmla="*/ 267 h 434"/>
                <a:gd name="T56" fmla="*/ 42 w 501"/>
                <a:gd name="T57" fmla="*/ 267 h 434"/>
                <a:gd name="T58" fmla="*/ 36 w 501"/>
                <a:gd name="T59" fmla="*/ 264 h 434"/>
                <a:gd name="T60" fmla="*/ 33 w 501"/>
                <a:gd name="T61" fmla="*/ 259 h 434"/>
                <a:gd name="T62" fmla="*/ 33 w 501"/>
                <a:gd name="T63" fmla="*/ 42 h 434"/>
                <a:gd name="T64" fmla="*/ 36 w 501"/>
                <a:gd name="T65" fmla="*/ 36 h 434"/>
                <a:gd name="T66" fmla="*/ 42 w 501"/>
                <a:gd name="T67" fmla="*/ 33 h 434"/>
                <a:gd name="T68" fmla="*/ 459 w 501"/>
                <a:gd name="T69" fmla="*/ 33 h 434"/>
                <a:gd name="T70" fmla="*/ 465 w 501"/>
                <a:gd name="T71" fmla="*/ 36 h 434"/>
                <a:gd name="T72" fmla="*/ 467 w 501"/>
                <a:gd name="T73" fmla="*/ 42 h 434"/>
                <a:gd name="T74" fmla="*/ 467 w 501"/>
                <a:gd name="T75" fmla="*/ 259 h 434"/>
                <a:gd name="T76" fmla="*/ 467 w 501"/>
                <a:gd name="T77" fmla="*/ 259 h 434"/>
                <a:gd name="T78" fmla="*/ 467 w 501"/>
                <a:gd name="T79" fmla="*/ 25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1" h="434">
                  <a:moveTo>
                    <a:pt x="488" y="12"/>
                  </a:moveTo>
                  <a:cubicBezTo>
                    <a:pt x="480" y="4"/>
                    <a:pt x="470" y="0"/>
                    <a:pt x="4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0" y="0"/>
                    <a:pt x="20" y="4"/>
                    <a:pt x="12" y="12"/>
                  </a:cubicBezTo>
                  <a:cubicBezTo>
                    <a:pt x="4" y="20"/>
                    <a:pt x="0" y="30"/>
                    <a:pt x="0" y="4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37"/>
                    <a:pt x="4" y="347"/>
                    <a:pt x="12" y="355"/>
                  </a:cubicBezTo>
                  <a:cubicBezTo>
                    <a:pt x="20" y="363"/>
                    <a:pt x="30" y="367"/>
                    <a:pt x="42" y="367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4" y="374"/>
                    <a:pt x="182" y="380"/>
                    <a:pt x="179" y="387"/>
                  </a:cubicBezTo>
                  <a:cubicBezTo>
                    <a:pt x="177" y="394"/>
                    <a:pt x="174" y="400"/>
                    <a:pt x="171" y="406"/>
                  </a:cubicBezTo>
                  <a:cubicBezTo>
                    <a:pt x="168" y="411"/>
                    <a:pt x="167" y="415"/>
                    <a:pt x="167" y="417"/>
                  </a:cubicBezTo>
                  <a:cubicBezTo>
                    <a:pt x="167" y="422"/>
                    <a:pt x="169" y="426"/>
                    <a:pt x="172" y="429"/>
                  </a:cubicBezTo>
                  <a:cubicBezTo>
                    <a:pt x="175" y="432"/>
                    <a:pt x="179" y="434"/>
                    <a:pt x="184" y="434"/>
                  </a:cubicBezTo>
                  <a:cubicBezTo>
                    <a:pt x="317" y="434"/>
                    <a:pt x="317" y="434"/>
                    <a:pt x="317" y="434"/>
                  </a:cubicBezTo>
                  <a:cubicBezTo>
                    <a:pt x="322" y="434"/>
                    <a:pt x="325" y="432"/>
                    <a:pt x="329" y="429"/>
                  </a:cubicBezTo>
                  <a:cubicBezTo>
                    <a:pt x="332" y="426"/>
                    <a:pt x="334" y="422"/>
                    <a:pt x="334" y="417"/>
                  </a:cubicBezTo>
                  <a:cubicBezTo>
                    <a:pt x="334" y="415"/>
                    <a:pt x="332" y="411"/>
                    <a:pt x="330" y="406"/>
                  </a:cubicBezTo>
                  <a:cubicBezTo>
                    <a:pt x="327" y="400"/>
                    <a:pt x="324" y="394"/>
                    <a:pt x="321" y="387"/>
                  </a:cubicBezTo>
                  <a:cubicBezTo>
                    <a:pt x="318" y="380"/>
                    <a:pt x="317" y="374"/>
                    <a:pt x="317" y="367"/>
                  </a:cubicBezTo>
                  <a:cubicBezTo>
                    <a:pt x="459" y="367"/>
                    <a:pt x="459" y="367"/>
                    <a:pt x="459" y="367"/>
                  </a:cubicBezTo>
                  <a:cubicBezTo>
                    <a:pt x="470" y="367"/>
                    <a:pt x="480" y="363"/>
                    <a:pt x="488" y="355"/>
                  </a:cubicBezTo>
                  <a:cubicBezTo>
                    <a:pt x="496" y="347"/>
                    <a:pt x="501" y="337"/>
                    <a:pt x="501" y="325"/>
                  </a:cubicBezTo>
                  <a:cubicBezTo>
                    <a:pt x="501" y="42"/>
                    <a:pt x="501" y="42"/>
                    <a:pt x="501" y="42"/>
                  </a:cubicBezTo>
                  <a:cubicBezTo>
                    <a:pt x="501" y="30"/>
                    <a:pt x="496" y="20"/>
                    <a:pt x="488" y="12"/>
                  </a:cubicBezTo>
                  <a:close/>
                  <a:moveTo>
                    <a:pt x="467" y="259"/>
                  </a:moveTo>
                  <a:cubicBezTo>
                    <a:pt x="467" y="261"/>
                    <a:pt x="466" y="263"/>
                    <a:pt x="465" y="264"/>
                  </a:cubicBezTo>
                  <a:cubicBezTo>
                    <a:pt x="463" y="266"/>
                    <a:pt x="461" y="267"/>
                    <a:pt x="459" y="267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39" y="267"/>
                    <a:pt x="38" y="266"/>
                    <a:pt x="36" y="264"/>
                  </a:cubicBezTo>
                  <a:cubicBezTo>
                    <a:pt x="34" y="263"/>
                    <a:pt x="33" y="261"/>
                    <a:pt x="33" y="259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39"/>
                    <a:pt x="34" y="37"/>
                    <a:pt x="36" y="36"/>
                  </a:cubicBezTo>
                  <a:cubicBezTo>
                    <a:pt x="38" y="34"/>
                    <a:pt x="39" y="33"/>
                    <a:pt x="42" y="33"/>
                  </a:cubicBezTo>
                  <a:cubicBezTo>
                    <a:pt x="459" y="33"/>
                    <a:pt x="459" y="33"/>
                    <a:pt x="459" y="33"/>
                  </a:cubicBezTo>
                  <a:cubicBezTo>
                    <a:pt x="461" y="33"/>
                    <a:pt x="463" y="34"/>
                    <a:pt x="465" y="36"/>
                  </a:cubicBezTo>
                  <a:cubicBezTo>
                    <a:pt x="466" y="37"/>
                    <a:pt x="467" y="39"/>
                    <a:pt x="467" y="42"/>
                  </a:cubicBezTo>
                  <a:lnTo>
                    <a:pt x="467" y="259"/>
                  </a:lnTo>
                  <a:close/>
                  <a:moveTo>
                    <a:pt x="467" y="259"/>
                  </a:moveTo>
                  <a:cubicBezTo>
                    <a:pt x="467" y="259"/>
                    <a:pt x="467" y="259"/>
                    <a:pt x="467" y="259"/>
                  </a:cubicBezTo>
                </a:path>
              </a:pathLst>
            </a:custGeom>
            <a:solidFill>
              <a:srgbClr val="BBB4A4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" name="Freeform 13">
              <a:extLst>
                <a:ext uri="{FF2B5EF4-FFF2-40B4-BE49-F238E27FC236}">
                  <a16:creationId xmlns:a16="http://schemas.microsoft.com/office/drawing/2014/main" id="{446CB7FC-F603-9E26-0A0D-C2B8DEE792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7105" y="3640087"/>
              <a:ext cx="393792" cy="597370"/>
            </a:xfrm>
            <a:custGeom>
              <a:avLst/>
              <a:gdLst>
                <a:gd name="T0" fmla="*/ 615 w 704"/>
                <a:gd name="T1" fmla="*/ 0 h 1176"/>
                <a:gd name="T2" fmla="*/ 89 w 704"/>
                <a:gd name="T3" fmla="*/ 0 h 1176"/>
                <a:gd name="T4" fmla="*/ 0 w 704"/>
                <a:gd name="T5" fmla="*/ 89 h 1176"/>
                <a:gd name="T6" fmla="*/ 0 w 704"/>
                <a:gd name="T7" fmla="*/ 1087 h 1176"/>
                <a:gd name="T8" fmla="*/ 89 w 704"/>
                <a:gd name="T9" fmla="*/ 1176 h 1176"/>
                <a:gd name="T10" fmla="*/ 615 w 704"/>
                <a:gd name="T11" fmla="*/ 1176 h 1176"/>
                <a:gd name="T12" fmla="*/ 704 w 704"/>
                <a:gd name="T13" fmla="*/ 1087 h 1176"/>
                <a:gd name="T14" fmla="*/ 704 w 704"/>
                <a:gd name="T15" fmla="*/ 89 h 1176"/>
                <a:gd name="T16" fmla="*/ 615 w 704"/>
                <a:gd name="T17" fmla="*/ 0 h 1176"/>
                <a:gd name="T18" fmla="*/ 387 w 704"/>
                <a:gd name="T19" fmla="*/ 1084 h 1176"/>
                <a:gd name="T20" fmla="*/ 375 w 704"/>
                <a:gd name="T21" fmla="*/ 1097 h 1176"/>
                <a:gd name="T22" fmla="*/ 329 w 704"/>
                <a:gd name="T23" fmla="*/ 1097 h 1176"/>
                <a:gd name="T24" fmla="*/ 317 w 704"/>
                <a:gd name="T25" fmla="*/ 1084 h 1176"/>
                <a:gd name="T26" fmla="*/ 317 w 704"/>
                <a:gd name="T27" fmla="*/ 1044 h 1176"/>
                <a:gd name="T28" fmla="*/ 322 w 704"/>
                <a:gd name="T29" fmla="*/ 1033 h 1176"/>
                <a:gd name="T30" fmla="*/ 345 w 704"/>
                <a:gd name="T31" fmla="*/ 1017 h 1176"/>
                <a:gd name="T32" fmla="*/ 359 w 704"/>
                <a:gd name="T33" fmla="*/ 1017 h 1176"/>
                <a:gd name="T34" fmla="*/ 382 w 704"/>
                <a:gd name="T35" fmla="*/ 1033 h 1176"/>
                <a:gd name="T36" fmla="*/ 387 w 704"/>
                <a:gd name="T37" fmla="*/ 1044 h 1176"/>
                <a:gd name="T38" fmla="*/ 387 w 704"/>
                <a:gd name="T39" fmla="*/ 1084 h 1176"/>
                <a:gd name="T40" fmla="*/ 598 w 704"/>
                <a:gd name="T41" fmla="*/ 962 h 1176"/>
                <a:gd name="T42" fmla="*/ 106 w 704"/>
                <a:gd name="T43" fmla="*/ 962 h 1176"/>
                <a:gd name="T44" fmla="*/ 106 w 704"/>
                <a:gd name="T45" fmla="*/ 135 h 1176"/>
                <a:gd name="T46" fmla="*/ 598 w 704"/>
                <a:gd name="T47" fmla="*/ 135 h 1176"/>
                <a:gd name="T48" fmla="*/ 598 w 704"/>
                <a:gd name="T49" fmla="*/ 962 h 1176"/>
                <a:gd name="T50" fmla="*/ 598 w 704"/>
                <a:gd name="T51" fmla="*/ 962 h 1176"/>
                <a:gd name="T52" fmla="*/ 598 w 704"/>
                <a:gd name="T53" fmla="*/ 962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4" h="1176">
                  <a:moveTo>
                    <a:pt x="615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1087"/>
                    <a:pt x="0" y="1087"/>
                    <a:pt x="0" y="1087"/>
                  </a:cubicBezTo>
                  <a:cubicBezTo>
                    <a:pt x="0" y="1136"/>
                    <a:pt x="40" y="1176"/>
                    <a:pt x="89" y="1176"/>
                  </a:cubicBezTo>
                  <a:cubicBezTo>
                    <a:pt x="615" y="1176"/>
                    <a:pt x="615" y="1176"/>
                    <a:pt x="615" y="1176"/>
                  </a:cubicBezTo>
                  <a:cubicBezTo>
                    <a:pt x="664" y="1176"/>
                    <a:pt x="704" y="1136"/>
                    <a:pt x="704" y="1087"/>
                  </a:cubicBezTo>
                  <a:cubicBezTo>
                    <a:pt x="704" y="89"/>
                    <a:pt x="704" y="89"/>
                    <a:pt x="704" y="89"/>
                  </a:cubicBezTo>
                  <a:cubicBezTo>
                    <a:pt x="704" y="40"/>
                    <a:pt x="664" y="0"/>
                    <a:pt x="615" y="0"/>
                  </a:cubicBezTo>
                  <a:close/>
                  <a:moveTo>
                    <a:pt x="387" y="1084"/>
                  </a:moveTo>
                  <a:cubicBezTo>
                    <a:pt x="387" y="1091"/>
                    <a:pt x="382" y="1097"/>
                    <a:pt x="375" y="1097"/>
                  </a:cubicBezTo>
                  <a:cubicBezTo>
                    <a:pt x="329" y="1097"/>
                    <a:pt x="329" y="1097"/>
                    <a:pt x="329" y="1097"/>
                  </a:cubicBezTo>
                  <a:cubicBezTo>
                    <a:pt x="322" y="1097"/>
                    <a:pt x="317" y="1091"/>
                    <a:pt x="317" y="1084"/>
                  </a:cubicBezTo>
                  <a:cubicBezTo>
                    <a:pt x="317" y="1044"/>
                    <a:pt x="317" y="1044"/>
                    <a:pt x="317" y="1044"/>
                  </a:cubicBezTo>
                  <a:cubicBezTo>
                    <a:pt x="317" y="1040"/>
                    <a:pt x="319" y="1036"/>
                    <a:pt x="322" y="1033"/>
                  </a:cubicBezTo>
                  <a:cubicBezTo>
                    <a:pt x="345" y="1017"/>
                    <a:pt x="345" y="1017"/>
                    <a:pt x="345" y="1017"/>
                  </a:cubicBezTo>
                  <a:cubicBezTo>
                    <a:pt x="349" y="1014"/>
                    <a:pt x="355" y="1014"/>
                    <a:pt x="359" y="1017"/>
                  </a:cubicBezTo>
                  <a:cubicBezTo>
                    <a:pt x="382" y="1033"/>
                    <a:pt x="382" y="1033"/>
                    <a:pt x="382" y="1033"/>
                  </a:cubicBezTo>
                  <a:cubicBezTo>
                    <a:pt x="385" y="1036"/>
                    <a:pt x="387" y="1040"/>
                    <a:pt x="387" y="1044"/>
                  </a:cubicBezTo>
                  <a:cubicBezTo>
                    <a:pt x="387" y="1084"/>
                    <a:pt x="387" y="1084"/>
                    <a:pt x="387" y="1084"/>
                  </a:cubicBezTo>
                  <a:close/>
                  <a:moveTo>
                    <a:pt x="598" y="962"/>
                  </a:moveTo>
                  <a:cubicBezTo>
                    <a:pt x="106" y="962"/>
                    <a:pt x="106" y="962"/>
                    <a:pt x="106" y="962"/>
                  </a:cubicBezTo>
                  <a:cubicBezTo>
                    <a:pt x="106" y="135"/>
                    <a:pt x="106" y="135"/>
                    <a:pt x="106" y="135"/>
                  </a:cubicBezTo>
                  <a:cubicBezTo>
                    <a:pt x="598" y="135"/>
                    <a:pt x="598" y="135"/>
                    <a:pt x="598" y="135"/>
                  </a:cubicBezTo>
                  <a:lnTo>
                    <a:pt x="598" y="962"/>
                  </a:lnTo>
                  <a:close/>
                  <a:moveTo>
                    <a:pt x="598" y="962"/>
                  </a:moveTo>
                  <a:cubicBezTo>
                    <a:pt x="598" y="962"/>
                    <a:pt x="598" y="962"/>
                    <a:pt x="598" y="962"/>
                  </a:cubicBezTo>
                </a:path>
              </a:pathLst>
            </a:custGeom>
            <a:solidFill>
              <a:srgbClr val="BBB4A4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0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40">
              <a:extLst>
                <a:ext uri="{FF2B5EF4-FFF2-40B4-BE49-F238E27FC236}">
                  <a16:creationId xmlns:a16="http://schemas.microsoft.com/office/drawing/2014/main" id="{E2016344-EA1F-3DEA-FA23-85EDE0BEA594}"/>
                </a:ext>
              </a:extLst>
            </p:cNvPr>
            <p:cNvSpPr txBox="1"/>
            <p:nvPr/>
          </p:nvSpPr>
          <p:spPr>
            <a:xfrm>
              <a:off x="7528709" y="3803861"/>
              <a:ext cx="357470" cy="2757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rgbClr val="BBB4A4"/>
                  </a:solidFill>
                  <a:cs typeface="+mn-ea"/>
                  <a:sym typeface="+mn-lt"/>
                </a:rPr>
                <a:t>42%</a:t>
              </a:r>
              <a:endParaRPr lang="en-GB" sz="1600" b="1" dirty="0">
                <a:solidFill>
                  <a:srgbClr val="BBB4A4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41">
              <a:extLst>
                <a:ext uri="{FF2B5EF4-FFF2-40B4-BE49-F238E27FC236}">
                  <a16:creationId xmlns:a16="http://schemas.microsoft.com/office/drawing/2014/main" id="{7097D2DC-E022-5421-3DD9-A1DB6C0B8DAF}"/>
                </a:ext>
              </a:extLst>
            </p:cNvPr>
            <p:cNvSpPr txBox="1"/>
            <p:nvPr/>
          </p:nvSpPr>
          <p:spPr>
            <a:xfrm>
              <a:off x="9891343" y="3803861"/>
              <a:ext cx="357470" cy="2757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rgbClr val="BBB4A4"/>
                  </a:solidFill>
                  <a:cs typeface="+mn-ea"/>
                  <a:sym typeface="+mn-lt"/>
                </a:rPr>
                <a:t>58%</a:t>
              </a:r>
              <a:endParaRPr lang="en-GB" sz="1600" b="1" dirty="0">
                <a:solidFill>
                  <a:srgbClr val="BBB4A4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42">
              <a:extLst>
                <a:ext uri="{FF2B5EF4-FFF2-40B4-BE49-F238E27FC236}">
                  <a16:creationId xmlns:a16="http://schemas.microsoft.com/office/drawing/2014/main" id="{AC66844F-C02C-6B96-9152-B648B3B23E00}"/>
                </a:ext>
              </a:extLst>
            </p:cNvPr>
            <p:cNvSpPr/>
            <p:nvPr/>
          </p:nvSpPr>
          <p:spPr>
            <a:xfrm>
              <a:off x="6798229" y="4827215"/>
              <a:ext cx="1822964" cy="48898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43">
              <a:extLst>
                <a:ext uri="{FF2B5EF4-FFF2-40B4-BE49-F238E27FC236}">
                  <a16:creationId xmlns:a16="http://schemas.microsoft.com/office/drawing/2014/main" id="{FDBFFB26-9925-A59E-0410-189F3A18C23D}"/>
                </a:ext>
              </a:extLst>
            </p:cNvPr>
            <p:cNvSpPr txBox="1"/>
            <p:nvPr/>
          </p:nvSpPr>
          <p:spPr>
            <a:xfrm>
              <a:off x="6798228" y="4523285"/>
              <a:ext cx="1436291" cy="2435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GB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44">
              <a:extLst>
                <a:ext uri="{FF2B5EF4-FFF2-40B4-BE49-F238E27FC236}">
                  <a16:creationId xmlns:a16="http://schemas.microsoft.com/office/drawing/2014/main" id="{25BCA821-0C41-1EDF-AEF1-5D6F69A64535}"/>
                </a:ext>
              </a:extLst>
            </p:cNvPr>
            <p:cNvSpPr txBox="1"/>
            <p:nvPr/>
          </p:nvSpPr>
          <p:spPr>
            <a:xfrm>
              <a:off x="9417105" y="4523285"/>
              <a:ext cx="1057982" cy="2435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GB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45">
              <a:extLst>
                <a:ext uri="{FF2B5EF4-FFF2-40B4-BE49-F238E27FC236}">
                  <a16:creationId xmlns:a16="http://schemas.microsoft.com/office/drawing/2014/main" id="{03D834C8-00FD-4B17-07A2-FD041E97D2AF}"/>
                </a:ext>
              </a:extLst>
            </p:cNvPr>
            <p:cNvSpPr/>
            <p:nvPr/>
          </p:nvSpPr>
          <p:spPr>
            <a:xfrm>
              <a:off x="9417105" y="4827215"/>
              <a:ext cx="1858178" cy="48898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4134218-16B2-8A4D-B7E9-05A7D34D39B7}"/>
                </a:ext>
              </a:extLst>
            </p:cNvPr>
            <p:cNvGrpSpPr/>
            <p:nvPr/>
          </p:nvGrpSpPr>
          <p:grpSpPr>
            <a:xfrm>
              <a:off x="6784412" y="1899255"/>
              <a:ext cx="4477054" cy="1453549"/>
              <a:chOff x="1337523" y="2040366"/>
              <a:chExt cx="4477054" cy="1453549"/>
            </a:xfrm>
          </p:grpSpPr>
          <p:sp>
            <p:nvSpPr>
              <p:cNvPr id="35" name="Rectangle 39">
                <a:extLst>
                  <a:ext uri="{FF2B5EF4-FFF2-40B4-BE49-F238E27FC236}">
                    <a16:creationId xmlns:a16="http://schemas.microsoft.com/office/drawing/2014/main" id="{527E3FE7-BB3D-702D-4544-AC71C83645EA}"/>
                  </a:ext>
                </a:extLst>
              </p:cNvPr>
              <p:cNvSpPr/>
              <p:nvPr/>
            </p:nvSpPr>
            <p:spPr>
              <a:xfrm>
                <a:off x="1337523" y="2718318"/>
                <a:ext cx="4477054" cy="77559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75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5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05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5</a:t>
                </a: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分钟之内。此处添加详细文本描述，建议与标题相关并符合整体语言风格，语言描述尽量简洁生动。</a:t>
                </a: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13E4BD06-5707-0EDC-F9DC-099420994D74}"/>
                  </a:ext>
                </a:extLst>
              </p:cNvPr>
              <p:cNvGrpSpPr/>
              <p:nvPr/>
            </p:nvGrpSpPr>
            <p:grpSpPr>
              <a:xfrm>
                <a:off x="1337523" y="2040366"/>
                <a:ext cx="2433109" cy="601966"/>
                <a:chOff x="458395" y="3326272"/>
                <a:chExt cx="2433109" cy="601966"/>
              </a:xfrm>
            </p:grpSpPr>
            <p:sp>
              <p:nvSpPr>
                <p:cNvPr id="37" name="矩形 1">
                  <a:extLst>
                    <a:ext uri="{FF2B5EF4-FFF2-40B4-BE49-F238E27FC236}">
                      <a16:creationId xmlns:a16="http://schemas.microsoft.com/office/drawing/2014/main" id="{384FAE12-98EA-C8EA-6BCD-6AFFFF7C74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8395" y="3326272"/>
                  <a:ext cx="2339102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请输入小标题</a:t>
                  </a:r>
                </a:p>
              </p:txBody>
            </p:sp>
            <p:sp>
              <p:nvSpPr>
                <p:cNvPr id="38" name="任意多边形 16">
                  <a:extLst>
                    <a:ext uri="{FF2B5EF4-FFF2-40B4-BE49-F238E27FC236}">
                      <a16:creationId xmlns:a16="http://schemas.microsoft.com/office/drawing/2014/main" id="{236470F3-495D-7E83-E9A1-8A079CEA6687}"/>
                    </a:ext>
                  </a:extLst>
                </p:cNvPr>
                <p:cNvSpPr/>
                <p:nvPr/>
              </p:nvSpPr>
              <p:spPr bwMode="auto">
                <a:xfrm>
                  <a:off x="515760" y="3882519"/>
                  <a:ext cx="2375744" cy="45719"/>
                </a:xfrm>
                <a:custGeom>
                  <a:avLst/>
                  <a:gdLst>
                    <a:gd name="connsiteX0" fmla="*/ 0 w 504825"/>
                    <a:gd name="connsiteY0" fmla="*/ 0 h 0"/>
                    <a:gd name="connsiteX1" fmla="*/ 504825 w 50482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04825">
                      <a:moveTo>
                        <a:pt x="0" y="0"/>
                      </a:moveTo>
                      <a:lnTo>
                        <a:pt x="504825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6379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338CFB72-C62B-7B6B-1329-156224212E47}"/>
              </a:ext>
            </a:extLst>
          </p:cNvPr>
          <p:cNvSpPr/>
          <p:nvPr/>
        </p:nvSpPr>
        <p:spPr>
          <a:xfrm>
            <a:off x="-2683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1000">
                <a:schemeClr val="tx1">
                  <a:lumMod val="95000"/>
                  <a:lumOff val="5000"/>
                  <a:alpha val="70000"/>
                </a:schemeClr>
              </a:gs>
              <a:gs pos="75000">
                <a:schemeClr val="tx1">
                  <a:lumMod val="95000"/>
                  <a:lumOff val="5000"/>
                  <a:alpha val="50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F8CB33-EBA5-731A-0B09-2FA602A591C9}"/>
              </a:ext>
            </a:extLst>
          </p:cNvPr>
          <p:cNvGrpSpPr/>
          <p:nvPr/>
        </p:nvGrpSpPr>
        <p:grpSpPr>
          <a:xfrm>
            <a:off x="448264" y="210066"/>
            <a:ext cx="3045824" cy="923330"/>
            <a:chOff x="-1956270" y="-4607470"/>
            <a:chExt cx="10556528" cy="320017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EB38019-E59C-7B32-69B0-490B08B8E4B8}"/>
                </a:ext>
              </a:extLst>
            </p:cNvPr>
            <p:cNvSpPr/>
            <p:nvPr/>
          </p:nvSpPr>
          <p:spPr>
            <a:xfrm>
              <a:off x="-1956270" y="-3030112"/>
              <a:ext cx="9323405" cy="598868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58D446-33D2-04EC-D58F-448AE72B6EED}"/>
                </a:ext>
              </a:extLst>
            </p:cNvPr>
            <p:cNvSpPr txBox="1"/>
            <p:nvPr/>
          </p:nvSpPr>
          <p:spPr>
            <a:xfrm>
              <a:off x="-1779684" y="-4594589"/>
              <a:ext cx="2629246" cy="92333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01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268390-9CB4-801E-ECB5-4BDBDAD60388}"/>
                </a:ext>
              </a:extLst>
            </p:cNvPr>
            <p:cNvSpPr txBox="1"/>
            <p:nvPr/>
          </p:nvSpPr>
          <p:spPr>
            <a:xfrm>
              <a:off x="-1876031" y="-4607470"/>
              <a:ext cx="10476289" cy="320017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01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210号-国风少年体" panose="00000500000000000000" pitchFamily="2" charset="-122"/>
                <a:ea typeface="字魂210号-国风少年体" panose="00000500000000000000" pitchFamily="2" charset="-122"/>
                <a:cs typeface="+mn-cs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9EC21BF-4724-88FD-5A03-2706489994F9}"/>
              </a:ext>
            </a:extLst>
          </p:cNvPr>
          <p:cNvGrpSpPr>
            <a:grpSpLocks/>
          </p:cNvGrpSpPr>
          <p:nvPr/>
        </p:nvGrpSpPr>
        <p:grpSpPr bwMode="auto">
          <a:xfrm>
            <a:off x="1798638" y="2693992"/>
            <a:ext cx="3914674" cy="705023"/>
            <a:chOff x="548460" y="3326530"/>
            <a:chExt cx="3914676" cy="704566"/>
          </a:xfrm>
        </p:grpSpPr>
        <p:sp>
          <p:nvSpPr>
            <p:cNvPr id="30" name="矩形 1">
              <a:extLst>
                <a:ext uri="{FF2B5EF4-FFF2-40B4-BE49-F238E27FC236}">
                  <a16:creationId xmlns:a16="http://schemas.microsoft.com/office/drawing/2014/main" id="{B93143CA-1F0F-13FA-6854-60380309B1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460" y="3326530"/>
              <a:ext cx="1569660" cy="369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800" kern="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</a:rPr>
                <a:t>请输入小标题</a:t>
              </a:r>
            </a:p>
          </p:txBody>
        </p:sp>
        <p:sp>
          <p:nvSpPr>
            <p:cNvPr id="31" name="文本框 66">
              <a:extLst>
                <a:ext uri="{FF2B5EF4-FFF2-40B4-BE49-F238E27FC236}">
                  <a16:creationId xmlns:a16="http://schemas.microsoft.com/office/drawing/2014/main" id="{6F42D259-7568-6CAF-7632-DB9B777546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149" y="3754277"/>
              <a:ext cx="3877987" cy="276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</a:rPr>
                <a:t>当你想守护一件事物的时候，不管你做什么都在所不惜</a:t>
              </a:r>
            </a:p>
          </p:txBody>
        </p:sp>
        <p:sp>
          <p:nvSpPr>
            <p:cNvPr id="32" name="任意多边形 22">
              <a:extLst>
                <a:ext uri="{FF2B5EF4-FFF2-40B4-BE49-F238E27FC236}">
                  <a16:creationId xmlns:a16="http://schemas.microsoft.com/office/drawing/2014/main" id="{92DE05FB-F826-E7D4-E27F-571F09D88F7F}"/>
                </a:ext>
              </a:extLst>
            </p:cNvPr>
            <p:cNvSpPr/>
            <p:nvPr/>
          </p:nvSpPr>
          <p:spPr bwMode="auto">
            <a:xfrm>
              <a:off x="670345" y="3731433"/>
              <a:ext cx="2246137" cy="45689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33" name="矩形 4">
            <a:extLst>
              <a:ext uri="{FF2B5EF4-FFF2-40B4-BE49-F238E27FC236}">
                <a16:creationId xmlns:a16="http://schemas.microsoft.com/office/drawing/2014/main" id="{65F130F6-8852-16CB-676A-E0E4E276D3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4463" y="4845050"/>
            <a:ext cx="42179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4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所有登峰造极之人最终都会抵达同一个终点，哪怕时代变迁，哪怕所经历的路途千差万别，他们最终都会抵达同样的终点。</a:t>
            </a:r>
          </a:p>
        </p:txBody>
      </p:sp>
      <p:sp>
        <p:nvSpPr>
          <p:cNvPr id="34" name="矩形 4">
            <a:extLst>
              <a:ext uri="{FF2B5EF4-FFF2-40B4-BE49-F238E27FC236}">
                <a16:creationId xmlns:a16="http://schemas.microsoft.com/office/drawing/2014/main" id="{34023087-8649-1198-BBF4-0A8D45F7D7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4463" y="2693988"/>
            <a:ext cx="42179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4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所有登峰造极之人最终都会抵达同一个终点，哪怕时代变迁，哪怕所经历的路途千差万别，他们最终都会抵达同样的终点。</a:t>
            </a:r>
          </a:p>
        </p:txBody>
      </p:sp>
      <p:sp>
        <p:nvSpPr>
          <p:cNvPr id="35" name="矩形 4">
            <a:extLst>
              <a:ext uri="{FF2B5EF4-FFF2-40B4-BE49-F238E27FC236}">
                <a16:creationId xmlns:a16="http://schemas.microsoft.com/office/drawing/2014/main" id="{EAA96F43-FADB-0896-98DE-F733463D1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4463" y="3768725"/>
            <a:ext cx="42179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4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所有登峰造极之人最终都会抵达同一个终点，哪怕时代变迁，哪怕所经历的路途千差万别，他们最终都会抵达同样的终点。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BA1CEB5-21FF-D4F1-4983-40B39117B520}"/>
              </a:ext>
            </a:extLst>
          </p:cNvPr>
          <p:cNvGrpSpPr>
            <a:grpSpLocks/>
          </p:cNvGrpSpPr>
          <p:nvPr/>
        </p:nvGrpSpPr>
        <p:grpSpPr bwMode="auto">
          <a:xfrm>
            <a:off x="1598613" y="4051300"/>
            <a:ext cx="1895475" cy="1762125"/>
            <a:chOff x="1694067" y="4027953"/>
            <a:chExt cx="1729760" cy="1610457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56CF4D2-ACCA-453E-045A-6574B319EB94}"/>
                </a:ext>
              </a:extLst>
            </p:cNvPr>
            <p:cNvSpPr/>
            <p:nvPr/>
          </p:nvSpPr>
          <p:spPr>
            <a:xfrm>
              <a:off x="1798374" y="4048265"/>
              <a:ext cx="1590684" cy="15901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" name="饼形 2">
              <a:extLst>
                <a:ext uri="{FF2B5EF4-FFF2-40B4-BE49-F238E27FC236}">
                  <a16:creationId xmlns:a16="http://schemas.microsoft.com/office/drawing/2014/main" id="{FD5EE2CF-7905-9B3D-74A6-CD3FCCC504F0}"/>
                </a:ext>
              </a:extLst>
            </p:cNvPr>
            <p:cNvSpPr/>
            <p:nvPr/>
          </p:nvSpPr>
          <p:spPr>
            <a:xfrm>
              <a:off x="1694067" y="4027953"/>
              <a:ext cx="1729760" cy="1610457"/>
            </a:xfrm>
            <a:prstGeom prst="pie">
              <a:avLst>
                <a:gd name="adj1" fmla="val 0"/>
                <a:gd name="adj2" fmla="val 15046017"/>
              </a:avLst>
            </a:prstGeom>
            <a:solidFill>
              <a:srgbClr val="E50012"/>
            </a:solidFill>
            <a:ln>
              <a:solidFill>
                <a:srgbClr val="1414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BBC4BAA7-2EA0-BCB3-0457-E723B02F1B63}"/>
              </a:ext>
            </a:extLst>
          </p:cNvPr>
          <p:cNvSpPr txBox="1"/>
          <p:nvPr/>
        </p:nvSpPr>
        <p:spPr>
          <a:xfrm>
            <a:off x="3836988" y="4475163"/>
            <a:ext cx="1889125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kern="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</a:rPr>
              <a:t>70</a:t>
            </a:r>
            <a:r>
              <a:rPr lang="zh-CN" altLang="en-US" sz="6600" kern="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</a:rPr>
              <a:t>％</a:t>
            </a:r>
          </a:p>
        </p:txBody>
      </p:sp>
    </p:spTree>
    <p:extLst>
      <p:ext uri="{BB962C8B-B14F-4D97-AF65-F5344CB8AC3E}">
        <p14:creationId xmlns:p14="http://schemas.microsoft.com/office/powerpoint/2010/main" val="55498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90CFF558-BDD1-F8B2-8CE3-C454B89736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79000">
                <a:srgbClr val="000000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999F387-2022-F910-928B-F3E887B89016}"/>
              </a:ext>
            </a:extLst>
          </p:cNvPr>
          <p:cNvGrpSpPr/>
          <p:nvPr/>
        </p:nvGrpSpPr>
        <p:grpSpPr>
          <a:xfrm>
            <a:off x="7719686" y="2588718"/>
            <a:ext cx="4544340" cy="1876930"/>
            <a:chOff x="7719686" y="2588718"/>
            <a:chExt cx="4544340" cy="187693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7A564F9-0E2B-C4BC-0D89-F5533DC607B7}"/>
                </a:ext>
              </a:extLst>
            </p:cNvPr>
            <p:cNvSpPr/>
            <p:nvPr/>
          </p:nvSpPr>
          <p:spPr>
            <a:xfrm>
              <a:off x="7719686" y="3232656"/>
              <a:ext cx="4472314" cy="392687"/>
            </a:xfrm>
            <a:prstGeom prst="rect">
              <a:avLst/>
            </a:prstGeom>
            <a:solidFill>
              <a:srgbClr val="07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C4E4BC7-4322-4FFC-C9EE-41DF9420851B}"/>
                </a:ext>
              </a:extLst>
            </p:cNvPr>
            <p:cNvSpPr txBox="1"/>
            <p:nvPr/>
          </p:nvSpPr>
          <p:spPr>
            <a:xfrm>
              <a:off x="7975673" y="2592279"/>
              <a:ext cx="4288353" cy="14465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02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520A38A-9DB4-B22D-67C9-F4472EF79D07}"/>
                </a:ext>
              </a:extLst>
            </p:cNvPr>
            <p:cNvSpPr txBox="1"/>
            <p:nvPr/>
          </p:nvSpPr>
          <p:spPr>
            <a:xfrm>
              <a:off x="7927475" y="2588718"/>
              <a:ext cx="4288353" cy="144655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210号-国风少年体" panose="00000500000000000000" pitchFamily="2" charset="-122"/>
                  <a:ea typeface="字魂210号-国风少年体" panose="00000500000000000000" pitchFamily="2" charset="-122"/>
                  <a:cs typeface="+mn-cs"/>
                </a:rPr>
                <a:t>PART 02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EF621CE-F8D9-AD1E-E17D-BEF3D8D6E3AA}"/>
                </a:ext>
              </a:extLst>
            </p:cNvPr>
            <p:cNvSpPr txBox="1"/>
            <p:nvPr/>
          </p:nvSpPr>
          <p:spPr bwMode="auto">
            <a:xfrm>
              <a:off x="8050843" y="3811557"/>
              <a:ext cx="3810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85CD537-24CF-6489-20C2-E100FF944E00}"/>
                </a:ext>
              </a:extLst>
            </p:cNvPr>
            <p:cNvSpPr txBox="1"/>
            <p:nvPr/>
          </p:nvSpPr>
          <p:spPr bwMode="auto">
            <a:xfrm>
              <a:off x="8050843" y="4234816"/>
              <a:ext cx="381000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2210529"/>
      </p:ext>
    </p:extLst>
  </p:cSld>
  <p:clrMapOvr>
    <a:masterClrMapping/>
  </p:clrMapOvr>
</p:sld>
</file>

<file path=ppt/theme/theme1.xml><?xml version="1.0" encoding="utf-8"?>
<a:theme xmlns:a="http://schemas.openxmlformats.org/drawingml/2006/main" name="Iscuker 阿呆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1971</Words>
  <Application>Microsoft Office PowerPoint</Application>
  <PresentationFormat>宽屏</PresentationFormat>
  <Paragraphs>241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7" baseType="lpstr">
      <vt:lpstr>Gill Sans</vt:lpstr>
      <vt:lpstr>方正正准黑简体</vt:lpstr>
      <vt:lpstr>黑体</vt:lpstr>
      <vt:lpstr>华文细黑</vt:lpstr>
      <vt:lpstr>思源黑体</vt:lpstr>
      <vt:lpstr>思源黑体 CN Medium</vt:lpstr>
      <vt:lpstr>微软雅黑</vt:lpstr>
      <vt:lpstr>微软雅黑 Light</vt:lpstr>
      <vt:lpstr>字魂210号-国风少年体</vt:lpstr>
      <vt:lpstr>Arial</vt:lpstr>
      <vt:lpstr>Calibri</vt:lpstr>
      <vt:lpstr>Calibri Light</vt:lpstr>
      <vt:lpstr>Helvetica</vt:lpstr>
      <vt:lpstr>Wingdings</vt:lpstr>
      <vt:lpstr>等线</vt:lpstr>
      <vt:lpstr>等线 Light</vt:lpstr>
      <vt:lpstr>Iscuker 阿呆</vt:lpstr>
      <vt:lpstr>3_默认设计模板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Ruitang Liang</dc:creator>
  <cp:lastModifiedBy>Win user</cp:lastModifiedBy>
  <cp:revision>14</cp:revision>
  <dcterms:created xsi:type="dcterms:W3CDTF">2022-10-20T11:11:29Z</dcterms:created>
  <dcterms:modified xsi:type="dcterms:W3CDTF">2022-10-27T13:12:57Z</dcterms:modified>
</cp:coreProperties>
</file>