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722" r:id="rId2"/>
    <p:sldId id="717" r:id="rId3"/>
    <p:sldId id="719" r:id="rId4"/>
    <p:sldId id="721" r:id="rId5"/>
    <p:sldId id="492" r:id="rId6"/>
    <p:sldId id="712" r:id="rId7"/>
    <p:sldId id="426" r:id="rId8"/>
    <p:sldId id="511" r:id="rId9"/>
    <p:sldId id="631" r:id="rId10"/>
    <p:sldId id="632" r:id="rId11"/>
    <p:sldId id="752" r:id="rId12"/>
    <p:sldId id="589" r:id="rId13"/>
    <p:sldId id="861" r:id="rId14"/>
    <p:sldId id="767" r:id="rId15"/>
    <p:sldId id="565" r:id="rId16"/>
    <p:sldId id="86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58" autoAdjust="0"/>
  </p:normalViewPr>
  <p:slideViewPr>
    <p:cSldViewPr snapToGrid="0" showGuides="1">
      <p:cViewPr varScale="1">
        <p:scale>
          <a:sx n="92" d="100"/>
          <a:sy n="92" d="100"/>
        </p:scale>
        <p:origin x="108" y="16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6A91F-81A8-4990-9B82-3E138F741DC1}" type="datetimeFigureOut">
              <a:rPr lang="zh-CN" altLang="en-US" smtClean="0"/>
              <a:t>2022/10/30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043B4-3CC6-4961-8625-A0400E73DC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3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440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06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792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5 1 P </a:t>
            </a:r>
            <a:r>
              <a:rPr lang="en-US" dirty="0" err="1"/>
              <a:t>P</a:t>
            </a:r>
            <a:r>
              <a:rPr lang="en-US" dirty="0"/>
              <a:t> T </a:t>
            </a:r>
            <a:r>
              <a:rPr lang="zh-CN" altLang="en-US" dirty="0"/>
              <a:t>模 板 网   </a:t>
            </a:r>
            <a:r>
              <a:rPr lang="en-US" dirty="0"/>
              <a:t>w </a:t>
            </a:r>
            <a:r>
              <a:rPr lang="en-US" dirty="0" err="1"/>
              <a:t>w</a:t>
            </a:r>
            <a:r>
              <a:rPr lang="en-US" dirty="0"/>
              <a:t> w.5 1 p </a:t>
            </a:r>
            <a:r>
              <a:rPr lang="en-US" dirty="0" err="1"/>
              <a:t>p</a:t>
            </a:r>
            <a:r>
              <a:rPr lang="en-US" dirty="0"/>
              <a:t> </a:t>
            </a:r>
            <a:r>
              <a:rPr lang="en-US" dirty="0" err="1"/>
              <a:t>tmoban.c</a:t>
            </a:r>
            <a:r>
              <a:rPr lang="en-US" dirty="0"/>
              <a:t> 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240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986398"/>
      </p:ext>
    </p:extLst>
  </p:cSld>
  <p:clrMapOvr>
    <a:masterClrMapping/>
  </p:clrMapOvr>
  <p:transition spd="slow" advTm="3000"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B96DFD-6105-6D28-8ED6-976711C7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83047F-B728-D71B-0E49-10A22F3DB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8A8588-6C03-3D78-FB2F-4D360F17A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C27EB-C2C2-4529-BFD1-1055FE272A14}" type="datetimeFigureOut">
              <a:rPr lang="zh-CN" altLang="en-US" smtClean="0"/>
              <a:t>2022/10/30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ADA06C-0AF7-9F7A-B8F9-4F399610F3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6F75F1-8780-6B57-6A06-C4F8898658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1BE31-DCDC-4FB1-BF83-3FCEFCE307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38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U-Turn Arrow 39"/>
          <p:cNvSpPr/>
          <p:nvPr/>
        </p:nvSpPr>
        <p:spPr>
          <a:xfrm>
            <a:off x="8615297" y="1403002"/>
            <a:ext cx="2712479" cy="2503805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U-Turn Arrow 38"/>
          <p:cNvSpPr/>
          <p:nvPr/>
        </p:nvSpPr>
        <p:spPr>
          <a:xfrm rot="10800000" flipH="1">
            <a:off x="6667391" y="3323236"/>
            <a:ext cx="2712479" cy="2503805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U-Turn Arrow 37"/>
          <p:cNvSpPr/>
          <p:nvPr/>
        </p:nvSpPr>
        <p:spPr>
          <a:xfrm>
            <a:off x="4728583" y="1403002"/>
            <a:ext cx="2712479" cy="2503805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U-Turn Arrow 36"/>
          <p:cNvSpPr/>
          <p:nvPr/>
        </p:nvSpPr>
        <p:spPr>
          <a:xfrm rot="10800000" flipH="1">
            <a:off x="2784221" y="3323236"/>
            <a:ext cx="2712479" cy="2503805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U-Turn Arrow 34"/>
          <p:cNvSpPr/>
          <p:nvPr/>
        </p:nvSpPr>
        <p:spPr>
          <a:xfrm>
            <a:off x="864226" y="1403002"/>
            <a:ext cx="2712479" cy="2503805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1456745" y="202285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3377861" y="394106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5314208" y="202285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3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7261839" y="3941066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4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9206469" y="202285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5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90354" y="3534086"/>
            <a:ext cx="73738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accent1"/>
                </a:solidFill>
                <a:cs typeface="+mn-ea"/>
                <a:sym typeface="+mn-lt"/>
              </a:rPr>
              <a:t>2018</a:t>
            </a:r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99993" y="2929934"/>
            <a:ext cx="73738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accent2"/>
                </a:solidFill>
                <a:cs typeface="+mn-ea"/>
                <a:sym typeface="+mn-lt"/>
              </a:rPr>
              <a:t>2019</a:t>
            </a:r>
            <a:endParaRPr 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23865" y="3534086"/>
            <a:ext cx="73738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accent3"/>
                </a:solidFill>
                <a:cs typeface="+mn-ea"/>
                <a:sym typeface="+mn-lt"/>
              </a:rPr>
              <a:t>2020</a:t>
            </a:r>
            <a:endParaRPr lang="en-US" sz="24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609746" y="2929934"/>
            <a:ext cx="73738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accent4"/>
                </a:solidFill>
                <a:cs typeface="+mn-ea"/>
                <a:sym typeface="+mn-lt"/>
              </a:rPr>
              <a:t>2021</a:t>
            </a:r>
            <a:endParaRPr lang="en-US" sz="24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557377" y="3534086"/>
            <a:ext cx="737381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accent5"/>
                </a:solidFill>
                <a:cs typeface="+mn-ea"/>
                <a:sym typeface="+mn-lt"/>
              </a:rPr>
              <a:t>2022</a:t>
            </a:r>
            <a:endParaRPr lang="en-US" sz="24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19612" y="1064864"/>
            <a:ext cx="220170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cs typeface="+mn-ea"/>
                <a:sym typeface="+mn-lt"/>
              </a:rPr>
              <a:t>Title Goes Here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983969" y="1064864"/>
            <a:ext cx="220170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cs typeface="+mn-ea"/>
                <a:sym typeface="+mn-lt"/>
              </a:rPr>
              <a:t>Title Goes Here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870683" y="1064864"/>
            <a:ext cx="220170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  <a:cs typeface="+mn-ea"/>
                <a:sym typeface="+mn-lt"/>
              </a:rPr>
              <a:t>Title Goes Here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039607" y="5927472"/>
            <a:ext cx="220170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cs typeface="+mn-ea"/>
                <a:sym typeface="+mn-lt"/>
              </a:rPr>
              <a:t>Title Goes Here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922777" y="5927472"/>
            <a:ext cx="220170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cs typeface="+mn-ea"/>
                <a:sym typeface="+mn-lt"/>
              </a:rPr>
              <a:t>Title Goes Here</a:t>
            </a:r>
          </a:p>
        </p:txBody>
      </p:sp>
      <p:sp>
        <p:nvSpPr>
          <p:cNvPr id="26" name="Freeform 178"/>
          <p:cNvSpPr>
            <a:spLocks noEditPoints="1"/>
          </p:cNvSpPr>
          <p:nvPr/>
        </p:nvSpPr>
        <p:spPr bwMode="auto">
          <a:xfrm>
            <a:off x="5620906" y="2392146"/>
            <a:ext cx="686793" cy="517269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8" name="Freeform 116"/>
          <p:cNvSpPr>
            <a:spLocks noEditPoints="1"/>
          </p:cNvSpPr>
          <p:nvPr/>
        </p:nvSpPr>
        <p:spPr bwMode="auto">
          <a:xfrm>
            <a:off x="1836065" y="2453477"/>
            <a:ext cx="530064" cy="42747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0" name="Freeform 105"/>
          <p:cNvSpPr>
            <a:spLocks noEditPoints="1"/>
          </p:cNvSpPr>
          <p:nvPr/>
        </p:nvSpPr>
        <p:spPr bwMode="auto">
          <a:xfrm>
            <a:off x="3757245" y="4341654"/>
            <a:ext cx="577708" cy="56933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Freeform 62"/>
          <p:cNvSpPr>
            <a:spLocks noChangeAspect="1" noEditPoints="1"/>
          </p:cNvSpPr>
          <p:nvPr/>
        </p:nvSpPr>
        <p:spPr bwMode="auto">
          <a:xfrm>
            <a:off x="7623782" y="4300750"/>
            <a:ext cx="564820" cy="56933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45"/>
          <p:cNvSpPr>
            <a:spLocks noEditPoints="1"/>
          </p:cNvSpPr>
          <p:nvPr/>
        </p:nvSpPr>
        <p:spPr bwMode="auto">
          <a:xfrm>
            <a:off x="9591319" y="2407709"/>
            <a:ext cx="519007" cy="51900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 txBox="1">
            <a:spLocks/>
          </p:cNvSpPr>
          <p:nvPr/>
        </p:nvSpPr>
        <p:spPr>
          <a:xfrm>
            <a:off x="829390" y="1102367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4416705" y="1102367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8154325" y="1102367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4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6155" name="Freeform 11"/>
          <p:cNvSpPr>
            <a:spLocks noEditPoints="1"/>
          </p:cNvSpPr>
          <p:nvPr/>
        </p:nvSpPr>
        <p:spPr bwMode="auto">
          <a:xfrm>
            <a:off x="4406195" y="2085194"/>
            <a:ext cx="1130300" cy="1039513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158" name="Group 14"/>
          <p:cNvGrpSpPr>
            <a:grpSpLocks noChangeAspect="1"/>
          </p:cNvGrpSpPr>
          <p:nvPr/>
        </p:nvGrpSpPr>
        <p:grpSpPr bwMode="auto">
          <a:xfrm>
            <a:off x="868621" y="2162004"/>
            <a:ext cx="1030817" cy="1030817"/>
            <a:chOff x="2761" y="1501"/>
            <a:chExt cx="487" cy="487"/>
          </a:xfrm>
          <a:solidFill>
            <a:schemeClr val="accent1"/>
          </a:solidFill>
        </p:grpSpPr>
        <p:sp>
          <p:nvSpPr>
            <p:cNvPr id="6159" name="Freeform 15"/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163" name="Group 19"/>
          <p:cNvGrpSpPr>
            <a:grpSpLocks noChangeAspect="1"/>
          </p:cNvGrpSpPr>
          <p:nvPr/>
        </p:nvGrpSpPr>
        <p:grpSpPr bwMode="auto">
          <a:xfrm>
            <a:off x="8169852" y="2252307"/>
            <a:ext cx="990531" cy="985027"/>
            <a:chOff x="3008" y="1466"/>
            <a:chExt cx="540" cy="537"/>
          </a:xfrm>
          <a:solidFill>
            <a:schemeClr val="accent4"/>
          </a:solidFill>
        </p:grpSpPr>
        <p:sp>
          <p:nvSpPr>
            <p:cNvPr id="6164" name="Freeform 20"/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6" name="Freeform 22"/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7" name="Freeform 23"/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69" name="Freeform 25"/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0" name="Freeform 26"/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1" name="Freeform 27"/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3" name="Freeform 29"/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4" name="Freeform 30"/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5" name="Freeform 31"/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6" name="Freeform 32"/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77" name="Freeform 33"/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4" name="Group 29"/>
          <p:cNvGrpSpPr/>
          <p:nvPr/>
        </p:nvGrpSpPr>
        <p:grpSpPr>
          <a:xfrm>
            <a:off x="2101915" y="1393909"/>
            <a:ext cx="1997044" cy="1333381"/>
            <a:chOff x="798970" y="1704791"/>
            <a:chExt cx="826143" cy="1000036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798970" y="1704791"/>
              <a:ext cx="576264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NUMBER ONE</a:t>
              </a: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0" name="Group 29"/>
          <p:cNvGrpSpPr/>
          <p:nvPr/>
        </p:nvGrpSpPr>
        <p:grpSpPr>
          <a:xfrm>
            <a:off x="5691235" y="1393910"/>
            <a:ext cx="1997044" cy="1333381"/>
            <a:chOff x="798970" y="1704791"/>
            <a:chExt cx="826143" cy="1000036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798970" y="1704791"/>
              <a:ext cx="597485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NUMBER TWO</a:t>
              </a: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3" name="Group 29"/>
          <p:cNvGrpSpPr/>
          <p:nvPr/>
        </p:nvGrpSpPr>
        <p:grpSpPr>
          <a:xfrm>
            <a:off x="9280557" y="1393910"/>
            <a:ext cx="1997043" cy="1333381"/>
            <a:chOff x="798970" y="1704791"/>
            <a:chExt cx="826143" cy="1000036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798970" y="1704791"/>
              <a:ext cx="673082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NUMBER THREE</a:t>
              </a: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56" name="Text Placeholder 3"/>
          <p:cNvSpPr txBox="1">
            <a:spLocks/>
          </p:cNvSpPr>
          <p:nvPr/>
        </p:nvSpPr>
        <p:spPr>
          <a:xfrm>
            <a:off x="829390" y="3422342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3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4416705" y="3422342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8154325" y="3422342"/>
            <a:ext cx="1109279" cy="110799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7200" dirty="0">
                <a:solidFill>
                  <a:schemeClr val="accent6"/>
                </a:solidFill>
                <a:cs typeface="+mn-ea"/>
                <a:sym typeface="+mn-lt"/>
              </a:rPr>
              <a:t>06</a:t>
            </a:r>
          </a:p>
        </p:txBody>
      </p:sp>
      <p:grpSp>
        <p:nvGrpSpPr>
          <p:cNvPr id="78" name="Group 29"/>
          <p:cNvGrpSpPr/>
          <p:nvPr/>
        </p:nvGrpSpPr>
        <p:grpSpPr>
          <a:xfrm>
            <a:off x="2101915" y="3713885"/>
            <a:ext cx="1997044" cy="1333381"/>
            <a:chOff x="798970" y="1704791"/>
            <a:chExt cx="826143" cy="1000036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798970" y="1704791"/>
              <a:ext cx="63196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NUMBER FOUR</a:t>
              </a: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81" name="Group 29"/>
          <p:cNvGrpSpPr/>
          <p:nvPr/>
        </p:nvGrpSpPr>
        <p:grpSpPr>
          <a:xfrm>
            <a:off x="5691235" y="3713885"/>
            <a:ext cx="1997044" cy="1333381"/>
            <a:chOff x="798970" y="1704791"/>
            <a:chExt cx="826143" cy="1000036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798970" y="1704791"/>
              <a:ext cx="580906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NUMBER FIVE</a:t>
              </a: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84" name="Group 29"/>
          <p:cNvGrpSpPr/>
          <p:nvPr/>
        </p:nvGrpSpPr>
        <p:grpSpPr>
          <a:xfrm>
            <a:off x="9280557" y="3713885"/>
            <a:ext cx="1997044" cy="1333381"/>
            <a:chOff x="798970" y="1704791"/>
            <a:chExt cx="826143" cy="1000036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798970" y="1704791"/>
              <a:ext cx="530508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NUMBER SIX</a:t>
              </a: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76920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en-US" sz="1333" dirty="0">
                  <a:solidFill>
                    <a:schemeClr val="tx2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180" name="Group 36"/>
          <p:cNvGrpSpPr>
            <a:grpSpLocks noChangeAspect="1"/>
          </p:cNvGrpSpPr>
          <p:nvPr/>
        </p:nvGrpSpPr>
        <p:grpSpPr bwMode="auto">
          <a:xfrm>
            <a:off x="952500" y="4464613"/>
            <a:ext cx="1007533" cy="928044"/>
            <a:chOff x="419" y="2309"/>
            <a:chExt cx="507" cy="467"/>
          </a:xfrm>
          <a:solidFill>
            <a:schemeClr val="accent3"/>
          </a:solidFill>
        </p:grpSpPr>
        <p:sp>
          <p:nvSpPr>
            <p:cNvPr id="6181" name="Freeform 37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82" name="Freeform 38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83" name="Freeform 39"/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6186" name="Group 42"/>
          <p:cNvGrpSpPr>
            <a:grpSpLocks noChangeAspect="1"/>
          </p:cNvGrpSpPr>
          <p:nvPr/>
        </p:nvGrpSpPr>
        <p:grpSpPr bwMode="auto">
          <a:xfrm>
            <a:off x="4468284" y="4471911"/>
            <a:ext cx="1026584" cy="977901"/>
            <a:chOff x="2111" y="2341"/>
            <a:chExt cx="485" cy="462"/>
          </a:xfrm>
          <a:solidFill>
            <a:schemeClr val="accent5"/>
          </a:solidFill>
        </p:grpSpPr>
        <p:sp>
          <p:nvSpPr>
            <p:cNvPr id="6187" name="Freeform 43"/>
            <p:cNvSpPr>
              <a:spLocks noEditPoints="1"/>
            </p:cNvSpPr>
            <p:nvPr/>
          </p:nvSpPr>
          <p:spPr bwMode="auto">
            <a:xfrm>
              <a:off x="2111" y="2341"/>
              <a:ext cx="485" cy="462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9" y="6"/>
                </a:cxn>
                <a:cxn ang="0">
                  <a:pos x="39" y="58"/>
                </a:cxn>
                <a:cxn ang="0">
                  <a:pos x="45" y="64"/>
                </a:cxn>
                <a:cxn ang="0">
                  <a:pos x="71" y="64"/>
                </a:cxn>
                <a:cxn ang="0">
                  <a:pos x="65" y="84"/>
                </a:cxn>
                <a:cxn ang="0">
                  <a:pos x="38" y="89"/>
                </a:cxn>
                <a:cxn ang="0">
                  <a:pos x="32" y="89"/>
                </a:cxn>
                <a:cxn ang="0">
                  <a:pos x="16" y="73"/>
                </a:cxn>
                <a:cxn ang="0">
                  <a:pos x="16" y="61"/>
                </a:cxn>
                <a:cxn ang="0">
                  <a:pos x="25" y="45"/>
                </a:cxn>
                <a:cxn ang="0">
                  <a:pos x="12" y="29"/>
                </a:cxn>
                <a:cxn ang="0">
                  <a:pos x="0" y="45"/>
                </a:cxn>
                <a:cxn ang="0">
                  <a:pos x="9" y="61"/>
                </a:cxn>
                <a:cxn ang="0">
                  <a:pos x="9" y="73"/>
                </a:cxn>
                <a:cxn ang="0">
                  <a:pos x="32" y="97"/>
                </a:cxn>
                <a:cxn ang="0">
                  <a:pos x="38" y="97"/>
                </a:cxn>
                <a:cxn ang="0">
                  <a:pos x="43" y="97"/>
                </a:cxn>
                <a:cxn ang="0">
                  <a:pos x="70" y="89"/>
                </a:cxn>
                <a:cxn ang="0">
                  <a:pos x="78" y="64"/>
                </a:cxn>
                <a:cxn ang="0">
                  <a:pos x="96" y="64"/>
                </a:cxn>
                <a:cxn ang="0">
                  <a:pos x="102" y="58"/>
                </a:cxn>
                <a:cxn ang="0">
                  <a:pos x="102" y="6"/>
                </a:cxn>
                <a:cxn ang="0">
                  <a:pos x="96" y="0"/>
                </a:cxn>
                <a:cxn ang="0">
                  <a:pos x="45" y="0"/>
                </a:cxn>
                <a:cxn ang="0">
                  <a:pos x="72" y="54"/>
                </a:cxn>
                <a:cxn ang="0">
                  <a:pos x="49" y="32"/>
                </a:cxn>
                <a:cxn ang="0">
                  <a:pos x="72" y="10"/>
                </a:cxn>
                <a:cxn ang="0">
                  <a:pos x="94" y="32"/>
                </a:cxn>
                <a:cxn ang="0">
                  <a:pos x="72" y="54"/>
                </a:cxn>
                <a:cxn ang="0">
                  <a:pos x="72" y="54"/>
                </a:cxn>
                <a:cxn ang="0">
                  <a:pos x="72" y="54"/>
                </a:cxn>
              </a:cxnLst>
              <a:rect l="0" t="0" r="r" b="b"/>
              <a:pathLst>
                <a:path w="102" h="97">
                  <a:moveTo>
                    <a:pt x="45" y="0"/>
                  </a:moveTo>
                  <a:cubicBezTo>
                    <a:pt x="42" y="0"/>
                    <a:pt x="39" y="3"/>
                    <a:pt x="39" y="6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61"/>
                    <a:pt x="42" y="64"/>
                    <a:pt x="45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73"/>
                    <a:pt x="69" y="80"/>
                    <a:pt x="65" y="84"/>
                  </a:cubicBezTo>
                  <a:cubicBezTo>
                    <a:pt x="59" y="90"/>
                    <a:pt x="48" y="90"/>
                    <a:pt x="38" y="89"/>
                  </a:cubicBezTo>
                  <a:cubicBezTo>
                    <a:pt x="36" y="89"/>
                    <a:pt x="34" y="89"/>
                    <a:pt x="32" y="89"/>
                  </a:cubicBezTo>
                  <a:cubicBezTo>
                    <a:pt x="17" y="89"/>
                    <a:pt x="16" y="74"/>
                    <a:pt x="16" y="73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21" y="59"/>
                    <a:pt x="25" y="53"/>
                    <a:pt x="25" y="45"/>
                  </a:cubicBezTo>
                  <a:cubicBezTo>
                    <a:pt x="25" y="36"/>
                    <a:pt x="19" y="29"/>
                    <a:pt x="12" y="29"/>
                  </a:cubicBezTo>
                  <a:cubicBezTo>
                    <a:pt x="6" y="29"/>
                    <a:pt x="0" y="36"/>
                    <a:pt x="0" y="45"/>
                  </a:cubicBezTo>
                  <a:cubicBezTo>
                    <a:pt x="0" y="52"/>
                    <a:pt x="4" y="58"/>
                    <a:pt x="9" y="61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81"/>
                    <a:pt x="14" y="97"/>
                    <a:pt x="32" y="97"/>
                  </a:cubicBezTo>
                  <a:cubicBezTo>
                    <a:pt x="34" y="97"/>
                    <a:pt x="36" y="97"/>
                    <a:pt x="38" y="97"/>
                  </a:cubicBezTo>
                  <a:cubicBezTo>
                    <a:pt x="39" y="97"/>
                    <a:pt x="41" y="97"/>
                    <a:pt x="43" y="97"/>
                  </a:cubicBezTo>
                  <a:cubicBezTo>
                    <a:pt x="53" y="97"/>
                    <a:pt x="63" y="96"/>
                    <a:pt x="70" y="89"/>
                  </a:cubicBezTo>
                  <a:cubicBezTo>
                    <a:pt x="75" y="84"/>
                    <a:pt x="78" y="76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100" y="64"/>
                    <a:pt x="102" y="61"/>
                    <a:pt x="102" y="5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3"/>
                    <a:pt x="100" y="0"/>
                    <a:pt x="96" y="0"/>
                  </a:cubicBezTo>
                  <a:lnTo>
                    <a:pt x="45" y="0"/>
                  </a:lnTo>
                  <a:close/>
                  <a:moveTo>
                    <a:pt x="72" y="54"/>
                  </a:moveTo>
                  <a:cubicBezTo>
                    <a:pt x="59" y="54"/>
                    <a:pt x="49" y="44"/>
                    <a:pt x="49" y="32"/>
                  </a:cubicBezTo>
                  <a:cubicBezTo>
                    <a:pt x="49" y="20"/>
                    <a:pt x="59" y="10"/>
                    <a:pt x="72" y="10"/>
                  </a:cubicBezTo>
                  <a:cubicBezTo>
                    <a:pt x="84" y="10"/>
                    <a:pt x="94" y="20"/>
                    <a:pt x="94" y="32"/>
                  </a:cubicBezTo>
                  <a:cubicBezTo>
                    <a:pt x="94" y="44"/>
                    <a:pt x="84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4"/>
                    <a:pt x="72" y="54"/>
                    <a:pt x="72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88" name="Freeform 44"/>
            <p:cNvSpPr>
              <a:spLocks noEditPoints="1"/>
            </p:cNvSpPr>
            <p:nvPr/>
          </p:nvSpPr>
          <p:spPr bwMode="auto">
            <a:xfrm>
              <a:off x="2372" y="2413"/>
              <a:ext cx="162" cy="16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17" y="30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17" y="30"/>
                </a:cxn>
                <a:cxn ang="0">
                  <a:pos x="17" y="30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30"/>
                  </a:move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 bwMode="auto">
            <a:xfrm>
              <a:off x="2482" y="2451"/>
              <a:ext cx="9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0" name="Freeform 46"/>
            <p:cNvSpPr>
              <a:spLocks noEditPoints="1"/>
            </p:cNvSpPr>
            <p:nvPr/>
          </p:nvSpPr>
          <p:spPr bwMode="auto">
            <a:xfrm>
              <a:off x="2410" y="2522"/>
              <a:ext cx="10" cy="1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1" name="Freeform 47"/>
            <p:cNvSpPr>
              <a:spLocks noEditPoints="1"/>
            </p:cNvSpPr>
            <p:nvPr/>
          </p:nvSpPr>
          <p:spPr bwMode="auto">
            <a:xfrm>
              <a:off x="2496" y="2489"/>
              <a:ext cx="9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2" name="Freeform 48"/>
            <p:cNvSpPr>
              <a:spLocks noEditPoints="1"/>
            </p:cNvSpPr>
            <p:nvPr/>
          </p:nvSpPr>
          <p:spPr bwMode="auto">
            <a:xfrm>
              <a:off x="2396" y="2489"/>
              <a:ext cx="10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 bwMode="auto">
            <a:xfrm>
              <a:off x="2482" y="2522"/>
              <a:ext cx="9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4" name="Freeform 50"/>
            <p:cNvSpPr>
              <a:spLocks noEditPoints="1"/>
            </p:cNvSpPr>
            <p:nvPr/>
          </p:nvSpPr>
          <p:spPr bwMode="auto">
            <a:xfrm>
              <a:off x="2410" y="2451"/>
              <a:ext cx="10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5" name="Freeform 51"/>
            <p:cNvSpPr>
              <a:spLocks noEditPoints="1"/>
            </p:cNvSpPr>
            <p:nvPr/>
          </p:nvSpPr>
          <p:spPr bwMode="auto">
            <a:xfrm>
              <a:off x="2439" y="2455"/>
              <a:ext cx="28" cy="5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2" y="5"/>
                </a:cxn>
                <a:cxn ang="0">
                  <a:pos x="0" y="8"/>
                </a:cxn>
                <a:cxn ang="0">
                  <a:pos x="3" y="11"/>
                </a:cxn>
                <a:cxn ang="0">
                  <a:pos x="6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6" h="11">
                  <a:moveTo>
                    <a:pt x="4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4" y="11"/>
                    <a:pt x="6" y="10"/>
                    <a:pt x="6" y="8"/>
                  </a:cubicBezTo>
                  <a:cubicBezTo>
                    <a:pt x="6" y="7"/>
                    <a:pt x="5" y="6"/>
                    <a:pt x="4" y="5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 bwMode="auto">
            <a:xfrm>
              <a:off x="2448" y="24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97" name="Freeform 53"/>
            <p:cNvSpPr>
              <a:spLocks noEditPoints="1"/>
            </p:cNvSpPr>
            <p:nvPr/>
          </p:nvSpPr>
          <p:spPr bwMode="auto">
            <a:xfrm>
              <a:off x="2448" y="25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261882" y="4550224"/>
            <a:ext cx="894833" cy="899584"/>
            <a:chOff x="7839075" y="1611313"/>
            <a:chExt cx="896938" cy="901700"/>
          </a:xfrm>
          <a:solidFill>
            <a:schemeClr val="accent6"/>
          </a:solidFill>
        </p:grpSpPr>
        <p:sp>
          <p:nvSpPr>
            <p:cNvPr id="109" name="Freeform 73"/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0" name="Freeform 74"/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Freeform 11"/>
          <p:cNvSpPr>
            <a:spLocks/>
          </p:cNvSpPr>
          <p:nvPr/>
        </p:nvSpPr>
        <p:spPr bwMode="auto">
          <a:xfrm>
            <a:off x="5374217" y="4385884"/>
            <a:ext cx="1873251" cy="2480733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auto">
          <a:xfrm>
            <a:off x="4948767" y="1475468"/>
            <a:ext cx="1540933" cy="1591733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4944534" y="3416452"/>
            <a:ext cx="1555751" cy="1604433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8" name="Freeform 14"/>
          <p:cNvSpPr>
            <a:spLocks/>
          </p:cNvSpPr>
          <p:nvPr/>
        </p:nvSpPr>
        <p:spPr bwMode="auto">
          <a:xfrm>
            <a:off x="5706534" y="2455484"/>
            <a:ext cx="1540933" cy="1581149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 rot="19086412">
            <a:off x="6610844" y="4604403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 rot="2817072">
            <a:off x="5138552" y="3593668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 rot="18997969">
            <a:off x="6591091" y="2660510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 rot="2817072">
            <a:off x="5158874" y="1687286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4" name="Rectangle 23"/>
          <p:cNvSpPr/>
          <p:nvPr/>
        </p:nvSpPr>
        <p:spPr>
          <a:xfrm rot="18897855">
            <a:off x="5951234" y="3260767"/>
            <a:ext cx="77906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27" name="Rectangle 26"/>
          <p:cNvSpPr/>
          <p:nvPr/>
        </p:nvSpPr>
        <p:spPr>
          <a:xfrm rot="2726022">
            <a:off x="5452774" y="2276379"/>
            <a:ext cx="77906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28" name="Rectangle 27"/>
          <p:cNvSpPr/>
          <p:nvPr/>
        </p:nvSpPr>
        <p:spPr>
          <a:xfrm rot="2786029">
            <a:off x="5439074" y="4213502"/>
            <a:ext cx="77906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29" name="Rectangle 28"/>
          <p:cNvSpPr/>
          <p:nvPr/>
        </p:nvSpPr>
        <p:spPr>
          <a:xfrm rot="18897855">
            <a:off x="5963933" y="5181000"/>
            <a:ext cx="77906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30" name="Freeform 100"/>
          <p:cNvSpPr>
            <a:spLocks noEditPoints="1"/>
          </p:cNvSpPr>
          <p:nvPr/>
        </p:nvSpPr>
        <p:spPr bwMode="auto">
          <a:xfrm>
            <a:off x="5521175" y="6248931"/>
            <a:ext cx="511715" cy="490540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1" name="Freeform 187"/>
          <p:cNvSpPr>
            <a:spLocks noEditPoints="1"/>
          </p:cNvSpPr>
          <p:nvPr/>
        </p:nvSpPr>
        <p:spPr bwMode="auto">
          <a:xfrm>
            <a:off x="7380591" y="4445706"/>
            <a:ext cx="580319" cy="37503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2" name="Freeform 52"/>
          <p:cNvSpPr>
            <a:spLocks noEditPoints="1"/>
          </p:cNvSpPr>
          <p:nvPr/>
        </p:nvSpPr>
        <p:spPr bwMode="auto">
          <a:xfrm>
            <a:off x="4308605" y="3465587"/>
            <a:ext cx="558447" cy="55844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3" name="Freeform 51"/>
          <p:cNvSpPr>
            <a:spLocks noEditPoints="1"/>
          </p:cNvSpPr>
          <p:nvPr/>
        </p:nvSpPr>
        <p:spPr bwMode="auto">
          <a:xfrm>
            <a:off x="7346965" y="2382489"/>
            <a:ext cx="481521" cy="681703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152"/>
          <p:cNvSpPr>
            <a:spLocks noEditPoints="1"/>
          </p:cNvSpPr>
          <p:nvPr/>
        </p:nvSpPr>
        <p:spPr bwMode="auto">
          <a:xfrm>
            <a:off x="4288343" y="1536164"/>
            <a:ext cx="529296" cy="48914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7" name="Group 59"/>
          <p:cNvGrpSpPr/>
          <p:nvPr/>
        </p:nvGrpSpPr>
        <p:grpSpPr>
          <a:xfrm>
            <a:off x="8144664" y="4146842"/>
            <a:ext cx="2861749" cy="1100085"/>
            <a:chOff x="7154104" y="3244276"/>
            <a:chExt cx="2146312" cy="825063"/>
          </a:xfrm>
        </p:grpSpPr>
        <p:sp>
          <p:nvSpPr>
            <p:cNvPr id="38" name="TextBox 37"/>
            <p:cNvSpPr txBox="1"/>
            <p:nvPr/>
          </p:nvSpPr>
          <p:spPr>
            <a:xfrm>
              <a:off x="7154105" y="3453979"/>
              <a:ext cx="2146311" cy="615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54104" y="3244276"/>
              <a:ext cx="106760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8144665" y="2263319"/>
            <a:ext cx="2861751" cy="1112785"/>
            <a:chOff x="7174424" y="1381167"/>
            <a:chExt cx="2146313" cy="834588"/>
          </a:xfrm>
        </p:grpSpPr>
        <p:sp>
          <p:nvSpPr>
            <p:cNvPr id="41" name="TextBox 40"/>
            <p:cNvSpPr txBox="1"/>
            <p:nvPr/>
          </p:nvSpPr>
          <p:spPr>
            <a:xfrm>
              <a:off x="7174425" y="1600395"/>
              <a:ext cx="2146312" cy="615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174424" y="1381167"/>
              <a:ext cx="106760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3" name="Group 56"/>
          <p:cNvGrpSpPr/>
          <p:nvPr/>
        </p:nvGrpSpPr>
        <p:grpSpPr>
          <a:xfrm>
            <a:off x="1127139" y="3327337"/>
            <a:ext cx="3034928" cy="869566"/>
            <a:chOff x="-296510" y="1420651"/>
            <a:chExt cx="2276196" cy="652174"/>
          </a:xfrm>
        </p:grpSpPr>
        <p:sp>
          <p:nvSpPr>
            <p:cNvPr id="44" name="TextBox 43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12086" y="1420651"/>
              <a:ext cx="106760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6" name="Group 56"/>
          <p:cNvGrpSpPr/>
          <p:nvPr/>
        </p:nvGrpSpPr>
        <p:grpSpPr>
          <a:xfrm>
            <a:off x="1363064" y="1368848"/>
            <a:ext cx="2799003" cy="1074685"/>
            <a:chOff x="-119566" y="1420651"/>
            <a:chExt cx="2099252" cy="806013"/>
          </a:xfrm>
        </p:grpSpPr>
        <p:sp>
          <p:nvSpPr>
            <p:cNvPr id="47" name="TextBox 46"/>
            <p:cNvSpPr txBox="1"/>
            <p:nvPr/>
          </p:nvSpPr>
          <p:spPr>
            <a:xfrm>
              <a:off x="-119566" y="1611304"/>
              <a:ext cx="2099252" cy="615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912084" y="1420651"/>
              <a:ext cx="106760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</p:spTree>
  </p:cSld>
  <p:clrMapOvr>
    <a:masterClrMapping/>
  </p:clrMapOvr>
  <p:transition spd="slow" advTm="3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/>
          <p:nvPr/>
        </p:nvSpPr>
        <p:spPr>
          <a:xfrm>
            <a:off x="3220050" y="4779939"/>
            <a:ext cx="1229504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CONSTRUCTION</a:t>
            </a: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2927737" y="4752896"/>
            <a:ext cx="266911" cy="2592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24559" y="4779939"/>
            <a:ext cx="76142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ANALYSIS</a:t>
            </a: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4731726" y="4752896"/>
            <a:ext cx="266911" cy="2592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19777" y="4790199"/>
            <a:ext cx="1146148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IMPROVEMENT</a:t>
            </a:r>
          </a:p>
        </p:txBody>
      </p:sp>
      <p:sp>
        <p:nvSpPr>
          <p:cNvPr id="56" name="Oval 55"/>
          <p:cNvSpPr>
            <a:spLocks noChangeAspect="1"/>
          </p:cNvSpPr>
          <p:nvPr/>
        </p:nvSpPr>
        <p:spPr>
          <a:xfrm>
            <a:off x="6076919" y="4752896"/>
            <a:ext cx="266911" cy="2592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26331" y="4790199"/>
            <a:ext cx="1428276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RECONSTRUCTION</a:t>
            </a: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7631447" y="4752896"/>
            <a:ext cx="266911" cy="2592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79" name="Shape 78"/>
          <p:cNvSpPr/>
          <p:nvPr/>
        </p:nvSpPr>
        <p:spPr>
          <a:xfrm>
            <a:off x="7309127" y="2402144"/>
            <a:ext cx="2098179" cy="2098179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Shape 69"/>
          <p:cNvSpPr/>
          <p:nvPr/>
        </p:nvSpPr>
        <p:spPr>
          <a:xfrm>
            <a:off x="2620999" y="2402144"/>
            <a:ext cx="2098179" cy="2098179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1743815" y="2357678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605" tIns="95605" rIns="95605" bIns="418205" numCol="1" spcCol="1270" anchor="t" anchorCtr="0">
            <a:noAutofit/>
          </a:bodyPr>
          <a:lstStyle/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111182" y="3429000"/>
            <a:ext cx="1469465" cy="584357"/>
          </a:xfrm>
          <a:custGeom>
            <a:avLst/>
            <a:gdLst>
              <a:gd name="connsiteX0" fmla="*/ 0 w 1216844"/>
              <a:gd name="connsiteY0" fmla="*/ 48390 h 483898"/>
              <a:gd name="connsiteX1" fmla="*/ 14173 w 1216844"/>
              <a:gd name="connsiteY1" fmla="*/ 14173 h 483898"/>
              <a:gd name="connsiteX2" fmla="*/ 48390 w 1216844"/>
              <a:gd name="connsiteY2" fmla="*/ 0 h 483898"/>
              <a:gd name="connsiteX3" fmla="*/ 1168454 w 1216844"/>
              <a:gd name="connsiteY3" fmla="*/ 0 h 483898"/>
              <a:gd name="connsiteX4" fmla="*/ 1202671 w 1216844"/>
              <a:gd name="connsiteY4" fmla="*/ 14173 h 483898"/>
              <a:gd name="connsiteX5" fmla="*/ 1216844 w 1216844"/>
              <a:gd name="connsiteY5" fmla="*/ 48390 h 483898"/>
              <a:gd name="connsiteX6" fmla="*/ 1216844 w 1216844"/>
              <a:gd name="connsiteY6" fmla="*/ 435508 h 483898"/>
              <a:gd name="connsiteX7" fmla="*/ 1202671 w 1216844"/>
              <a:gd name="connsiteY7" fmla="*/ 469725 h 483898"/>
              <a:gd name="connsiteX8" fmla="*/ 1168454 w 1216844"/>
              <a:gd name="connsiteY8" fmla="*/ 483898 h 483898"/>
              <a:gd name="connsiteX9" fmla="*/ 48390 w 1216844"/>
              <a:gd name="connsiteY9" fmla="*/ 483898 h 483898"/>
              <a:gd name="connsiteX10" fmla="*/ 14173 w 1216844"/>
              <a:gd name="connsiteY10" fmla="*/ 469725 h 483898"/>
              <a:gd name="connsiteX11" fmla="*/ 0 w 1216844"/>
              <a:gd name="connsiteY11" fmla="*/ 435508 h 483898"/>
              <a:gd name="connsiteX12" fmla="*/ 0 w 1216844"/>
              <a:gd name="connsiteY12" fmla="*/ 48390 h 48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477" tIns="64617" rIns="87477" bIns="64617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67" b="1" dirty="0">
                <a:cs typeface="+mn-ea"/>
                <a:sym typeface="+mn-lt"/>
              </a:rPr>
              <a:t>90%</a:t>
            </a:r>
          </a:p>
        </p:txBody>
      </p:sp>
      <p:sp>
        <p:nvSpPr>
          <p:cNvPr id="73" name="Circular Arrow 72"/>
          <p:cNvSpPr/>
          <p:nvPr/>
        </p:nvSpPr>
        <p:spPr>
          <a:xfrm>
            <a:off x="4889279" y="1564811"/>
            <a:ext cx="2309415" cy="2309415"/>
          </a:xfrm>
          <a:prstGeom prst="circularArrow">
            <a:avLst>
              <a:gd name="adj1" fmla="val 4049"/>
              <a:gd name="adj2" fmla="val 508999"/>
              <a:gd name="adj3" fmla="val 19315490"/>
              <a:gd name="adj4" fmla="val 12575511"/>
              <a:gd name="adj5" fmla="val 4723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Freeform 71"/>
          <p:cNvSpPr/>
          <p:nvPr/>
        </p:nvSpPr>
        <p:spPr>
          <a:xfrm>
            <a:off x="4025871" y="2357678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605" tIns="418204" rIns="95605" bIns="95607" numCol="1" spcCol="1270" anchor="t" anchorCtr="0">
            <a:noAutofit/>
          </a:bodyPr>
          <a:lstStyle/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4393238" y="2065499"/>
            <a:ext cx="1469465" cy="584357"/>
          </a:xfrm>
          <a:custGeom>
            <a:avLst/>
            <a:gdLst>
              <a:gd name="connsiteX0" fmla="*/ 0 w 1216844"/>
              <a:gd name="connsiteY0" fmla="*/ 48390 h 483898"/>
              <a:gd name="connsiteX1" fmla="*/ 14173 w 1216844"/>
              <a:gd name="connsiteY1" fmla="*/ 14173 h 483898"/>
              <a:gd name="connsiteX2" fmla="*/ 48390 w 1216844"/>
              <a:gd name="connsiteY2" fmla="*/ 0 h 483898"/>
              <a:gd name="connsiteX3" fmla="*/ 1168454 w 1216844"/>
              <a:gd name="connsiteY3" fmla="*/ 0 h 483898"/>
              <a:gd name="connsiteX4" fmla="*/ 1202671 w 1216844"/>
              <a:gd name="connsiteY4" fmla="*/ 14173 h 483898"/>
              <a:gd name="connsiteX5" fmla="*/ 1216844 w 1216844"/>
              <a:gd name="connsiteY5" fmla="*/ 48390 h 483898"/>
              <a:gd name="connsiteX6" fmla="*/ 1216844 w 1216844"/>
              <a:gd name="connsiteY6" fmla="*/ 435508 h 483898"/>
              <a:gd name="connsiteX7" fmla="*/ 1202671 w 1216844"/>
              <a:gd name="connsiteY7" fmla="*/ 469725 h 483898"/>
              <a:gd name="connsiteX8" fmla="*/ 1168454 w 1216844"/>
              <a:gd name="connsiteY8" fmla="*/ 483898 h 483898"/>
              <a:gd name="connsiteX9" fmla="*/ 48390 w 1216844"/>
              <a:gd name="connsiteY9" fmla="*/ 483898 h 483898"/>
              <a:gd name="connsiteX10" fmla="*/ 14173 w 1216844"/>
              <a:gd name="connsiteY10" fmla="*/ 469725 h 483898"/>
              <a:gd name="connsiteX11" fmla="*/ 0 w 1216844"/>
              <a:gd name="connsiteY11" fmla="*/ 435508 h 483898"/>
              <a:gd name="connsiteX12" fmla="*/ 0 w 1216844"/>
              <a:gd name="connsiteY12" fmla="*/ 48390 h 48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477" tIns="64617" rIns="87477" bIns="64617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67" b="1" dirty="0">
                <a:cs typeface="+mn-ea"/>
                <a:sym typeface="+mn-lt"/>
              </a:rPr>
              <a:t>80%</a:t>
            </a:r>
          </a:p>
        </p:txBody>
      </p:sp>
      <p:sp>
        <p:nvSpPr>
          <p:cNvPr id="75" name="Freeform 74"/>
          <p:cNvSpPr/>
          <p:nvPr/>
        </p:nvSpPr>
        <p:spPr>
          <a:xfrm>
            <a:off x="6307927" y="2357678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605" tIns="95605" rIns="95605" bIns="418205" numCol="1" spcCol="1270" anchor="t" anchorCtr="0">
            <a:noAutofit/>
          </a:bodyPr>
          <a:lstStyle/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cs typeface="+mn-ea"/>
              <a:sym typeface="+mn-lt"/>
            </a:endParaRPr>
          </a:p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6675294" y="3429000"/>
            <a:ext cx="1469465" cy="584357"/>
          </a:xfrm>
          <a:custGeom>
            <a:avLst/>
            <a:gdLst>
              <a:gd name="connsiteX0" fmla="*/ 0 w 1216844"/>
              <a:gd name="connsiteY0" fmla="*/ 48390 h 483898"/>
              <a:gd name="connsiteX1" fmla="*/ 14173 w 1216844"/>
              <a:gd name="connsiteY1" fmla="*/ 14173 h 483898"/>
              <a:gd name="connsiteX2" fmla="*/ 48390 w 1216844"/>
              <a:gd name="connsiteY2" fmla="*/ 0 h 483898"/>
              <a:gd name="connsiteX3" fmla="*/ 1168454 w 1216844"/>
              <a:gd name="connsiteY3" fmla="*/ 0 h 483898"/>
              <a:gd name="connsiteX4" fmla="*/ 1202671 w 1216844"/>
              <a:gd name="connsiteY4" fmla="*/ 14173 h 483898"/>
              <a:gd name="connsiteX5" fmla="*/ 1216844 w 1216844"/>
              <a:gd name="connsiteY5" fmla="*/ 48390 h 483898"/>
              <a:gd name="connsiteX6" fmla="*/ 1216844 w 1216844"/>
              <a:gd name="connsiteY6" fmla="*/ 435508 h 483898"/>
              <a:gd name="connsiteX7" fmla="*/ 1202671 w 1216844"/>
              <a:gd name="connsiteY7" fmla="*/ 469725 h 483898"/>
              <a:gd name="connsiteX8" fmla="*/ 1168454 w 1216844"/>
              <a:gd name="connsiteY8" fmla="*/ 483898 h 483898"/>
              <a:gd name="connsiteX9" fmla="*/ 48390 w 1216844"/>
              <a:gd name="connsiteY9" fmla="*/ 483898 h 483898"/>
              <a:gd name="connsiteX10" fmla="*/ 14173 w 1216844"/>
              <a:gd name="connsiteY10" fmla="*/ 469725 h 483898"/>
              <a:gd name="connsiteX11" fmla="*/ 0 w 1216844"/>
              <a:gd name="connsiteY11" fmla="*/ 435508 h 483898"/>
              <a:gd name="connsiteX12" fmla="*/ 0 w 1216844"/>
              <a:gd name="connsiteY12" fmla="*/ 48390 h 48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477" tIns="64617" rIns="87477" bIns="64617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67" b="1" dirty="0">
                <a:cs typeface="+mn-ea"/>
                <a:sym typeface="+mn-lt"/>
              </a:rPr>
              <a:t>90%</a:t>
            </a:r>
          </a:p>
        </p:txBody>
      </p:sp>
      <p:sp>
        <p:nvSpPr>
          <p:cNvPr id="77" name="Freeform 76"/>
          <p:cNvSpPr/>
          <p:nvPr/>
        </p:nvSpPr>
        <p:spPr>
          <a:xfrm>
            <a:off x="8611355" y="2357678"/>
            <a:ext cx="1653147" cy="1363501"/>
          </a:xfrm>
          <a:custGeom>
            <a:avLst/>
            <a:gdLst>
              <a:gd name="connsiteX0" fmla="*/ 0 w 1368949"/>
              <a:gd name="connsiteY0" fmla="*/ 112910 h 1129097"/>
              <a:gd name="connsiteX1" fmla="*/ 33071 w 1368949"/>
              <a:gd name="connsiteY1" fmla="*/ 33071 h 1129097"/>
              <a:gd name="connsiteX2" fmla="*/ 112911 w 1368949"/>
              <a:gd name="connsiteY2" fmla="*/ 1 h 1129097"/>
              <a:gd name="connsiteX3" fmla="*/ 1256039 w 1368949"/>
              <a:gd name="connsiteY3" fmla="*/ 0 h 1129097"/>
              <a:gd name="connsiteX4" fmla="*/ 1335878 w 1368949"/>
              <a:gd name="connsiteY4" fmla="*/ 33071 h 1129097"/>
              <a:gd name="connsiteX5" fmla="*/ 1368948 w 1368949"/>
              <a:gd name="connsiteY5" fmla="*/ 112911 h 1129097"/>
              <a:gd name="connsiteX6" fmla="*/ 1368949 w 1368949"/>
              <a:gd name="connsiteY6" fmla="*/ 1016187 h 1129097"/>
              <a:gd name="connsiteX7" fmla="*/ 1335878 w 1368949"/>
              <a:gd name="connsiteY7" fmla="*/ 1096026 h 1129097"/>
              <a:gd name="connsiteX8" fmla="*/ 1256039 w 1368949"/>
              <a:gd name="connsiteY8" fmla="*/ 1129097 h 1129097"/>
              <a:gd name="connsiteX9" fmla="*/ 112910 w 1368949"/>
              <a:gd name="connsiteY9" fmla="*/ 1129097 h 1129097"/>
              <a:gd name="connsiteX10" fmla="*/ 33071 w 1368949"/>
              <a:gd name="connsiteY10" fmla="*/ 1096026 h 1129097"/>
              <a:gd name="connsiteX11" fmla="*/ 0 w 1368949"/>
              <a:gd name="connsiteY11" fmla="*/ 1016187 h 1129097"/>
              <a:gd name="connsiteX12" fmla="*/ 0 w 1368949"/>
              <a:gd name="connsiteY12" fmla="*/ 112910 h 11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605" tIns="418204" rIns="95605" bIns="95607" numCol="1" spcCol="1270" anchor="t" anchorCtr="0">
            <a:noAutofit/>
          </a:bodyPr>
          <a:lstStyle/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cs typeface="+mn-ea"/>
              <a:sym typeface="+mn-lt"/>
            </a:endParaRPr>
          </a:p>
          <a:p>
            <a:pPr marL="304792" lvl="1" indent="-304792" defTabSz="142236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8978721" y="2065499"/>
            <a:ext cx="1469465" cy="584357"/>
          </a:xfrm>
          <a:custGeom>
            <a:avLst/>
            <a:gdLst>
              <a:gd name="connsiteX0" fmla="*/ 0 w 1216844"/>
              <a:gd name="connsiteY0" fmla="*/ 48390 h 483898"/>
              <a:gd name="connsiteX1" fmla="*/ 14173 w 1216844"/>
              <a:gd name="connsiteY1" fmla="*/ 14173 h 483898"/>
              <a:gd name="connsiteX2" fmla="*/ 48390 w 1216844"/>
              <a:gd name="connsiteY2" fmla="*/ 0 h 483898"/>
              <a:gd name="connsiteX3" fmla="*/ 1168454 w 1216844"/>
              <a:gd name="connsiteY3" fmla="*/ 0 h 483898"/>
              <a:gd name="connsiteX4" fmla="*/ 1202671 w 1216844"/>
              <a:gd name="connsiteY4" fmla="*/ 14173 h 483898"/>
              <a:gd name="connsiteX5" fmla="*/ 1216844 w 1216844"/>
              <a:gd name="connsiteY5" fmla="*/ 48390 h 483898"/>
              <a:gd name="connsiteX6" fmla="*/ 1216844 w 1216844"/>
              <a:gd name="connsiteY6" fmla="*/ 435508 h 483898"/>
              <a:gd name="connsiteX7" fmla="*/ 1202671 w 1216844"/>
              <a:gd name="connsiteY7" fmla="*/ 469725 h 483898"/>
              <a:gd name="connsiteX8" fmla="*/ 1168454 w 1216844"/>
              <a:gd name="connsiteY8" fmla="*/ 483898 h 483898"/>
              <a:gd name="connsiteX9" fmla="*/ 48390 w 1216844"/>
              <a:gd name="connsiteY9" fmla="*/ 483898 h 483898"/>
              <a:gd name="connsiteX10" fmla="*/ 14173 w 1216844"/>
              <a:gd name="connsiteY10" fmla="*/ 469725 h 483898"/>
              <a:gd name="connsiteX11" fmla="*/ 0 w 1216844"/>
              <a:gd name="connsiteY11" fmla="*/ 435508 h 483898"/>
              <a:gd name="connsiteX12" fmla="*/ 0 w 1216844"/>
              <a:gd name="connsiteY12" fmla="*/ 48390 h 48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477" tIns="64617" rIns="87477" bIns="64617" numCol="1" spcCol="1270" anchor="ctr" anchorCtr="0">
            <a:noAutofit/>
          </a:bodyPr>
          <a:lstStyle/>
          <a:p>
            <a:pPr algn="ctr" defTabSz="160016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67" b="1" dirty="0">
                <a:cs typeface="+mn-ea"/>
                <a:sym typeface="+mn-lt"/>
              </a:rPr>
              <a:t>50%</a:t>
            </a:r>
          </a:p>
        </p:txBody>
      </p:sp>
      <p:sp>
        <p:nvSpPr>
          <p:cNvPr id="39" name="Freeform 66"/>
          <p:cNvSpPr>
            <a:spLocks noEditPoints="1"/>
          </p:cNvSpPr>
          <p:nvPr/>
        </p:nvSpPr>
        <p:spPr bwMode="auto">
          <a:xfrm>
            <a:off x="2292807" y="2649856"/>
            <a:ext cx="555163" cy="648467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 rot="5400000">
            <a:off x="4551923" y="2891530"/>
            <a:ext cx="601043" cy="473900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2" name="Freeform 62"/>
          <p:cNvSpPr>
            <a:spLocks noEditPoints="1"/>
          </p:cNvSpPr>
          <p:nvPr/>
        </p:nvSpPr>
        <p:spPr bwMode="auto">
          <a:xfrm>
            <a:off x="6836387" y="2626443"/>
            <a:ext cx="596227" cy="600995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Freeform 155"/>
          <p:cNvSpPr>
            <a:spLocks/>
          </p:cNvSpPr>
          <p:nvPr/>
        </p:nvSpPr>
        <p:spPr bwMode="auto">
          <a:xfrm>
            <a:off x="9193902" y="2882752"/>
            <a:ext cx="488053" cy="488053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>
            <a:off x="642076" y="1729787"/>
            <a:ext cx="1976728" cy="1362781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208619" rIns="208619" bIns="643725" numCol="1" spcCol="1270" anchor="t" anchorCtr="0">
            <a:noAutofit/>
          </a:bodyPr>
          <a:lstStyle/>
          <a:p>
            <a:pPr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1046949" y="2520480"/>
            <a:ext cx="1976728" cy="181704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8105" tIns="258105" rIns="258105" bIns="258105" numCol="1" spcCol="1270" anchor="t" anchorCtr="0">
            <a:noAutofit/>
          </a:bodyPr>
          <a:lstStyle/>
          <a:p>
            <a:pPr marL="304792" lvl="1" indent="-304792" defTabSz="130383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736971" y="1879059"/>
            <a:ext cx="635288" cy="492147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525" rIns="137289" bIns="91525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453284" y="1729787"/>
            <a:ext cx="1976728" cy="1362781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208619" rIns="208619" bIns="643725" numCol="1" spcCol="1270" anchor="t" anchorCtr="0">
            <a:noAutofit/>
          </a:bodyPr>
          <a:lstStyle/>
          <a:p>
            <a:pPr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858153" y="2520480"/>
            <a:ext cx="1976728" cy="181704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8105" tIns="258105" rIns="258105" bIns="258105" numCol="1" spcCol="1270" anchor="t" anchorCtr="0">
            <a:noAutofit/>
          </a:bodyPr>
          <a:lstStyle/>
          <a:p>
            <a:pPr marL="304792" lvl="1" indent="-304792" defTabSz="130383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5580043" y="1879059"/>
            <a:ext cx="635288" cy="492147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525" rIns="137289" bIns="91525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>
              <a:cs typeface="+mn-ea"/>
              <a:sym typeface="+mn-lt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6328219" y="1729787"/>
            <a:ext cx="1976728" cy="1362781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208619" rIns="208619" bIns="643725" numCol="1" spcCol="1270" anchor="t" anchorCtr="0">
            <a:noAutofit/>
          </a:bodyPr>
          <a:lstStyle/>
          <a:p>
            <a:pPr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6733089" y="2520480"/>
            <a:ext cx="1976728" cy="181704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8105" tIns="258105" rIns="258105" bIns="258105" numCol="1" spcCol="1270" anchor="t" anchorCtr="0">
            <a:noAutofit/>
          </a:bodyPr>
          <a:lstStyle/>
          <a:p>
            <a:pPr marL="304792" lvl="1" indent="-304792" defTabSz="130383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8476580" y="1879059"/>
            <a:ext cx="635288" cy="492147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525" rIns="137289" bIns="91525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>
              <a:cs typeface="+mn-ea"/>
              <a:sym typeface="+mn-lt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9244673" y="1729787"/>
            <a:ext cx="1976728" cy="1362781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208619" rIns="208619" bIns="643725" numCol="1" spcCol="1270" anchor="t" anchorCtr="0">
            <a:noAutofit/>
          </a:bodyPr>
          <a:lstStyle/>
          <a:p>
            <a:pPr defTabSz="13038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9649544" y="2520480"/>
            <a:ext cx="1976728" cy="181704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8105" tIns="258105" rIns="258105" bIns="258105" numCol="1" spcCol="1270" anchor="t" anchorCtr="0">
            <a:noAutofit/>
          </a:bodyPr>
          <a:lstStyle/>
          <a:p>
            <a:pPr marL="304792" lvl="1" indent="-304792" defTabSz="1303834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933" dirty="0">
              <a:cs typeface="+mn-ea"/>
              <a:sym typeface="+mn-lt"/>
            </a:endParaRPr>
          </a:p>
        </p:txBody>
      </p:sp>
      <p:sp>
        <p:nvSpPr>
          <p:cNvPr id="51" name="Freeform 66"/>
          <p:cNvSpPr>
            <a:spLocks noEditPoints="1"/>
          </p:cNvSpPr>
          <p:nvPr/>
        </p:nvSpPr>
        <p:spPr bwMode="auto">
          <a:xfrm>
            <a:off x="1757732" y="3104767"/>
            <a:ext cx="555163" cy="648467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52" name="Freeform 34"/>
          <p:cNvSpPr>
            <a:spLocks noEditPoints="1"/>
          </p:cNvSpPr>
          <p:nvPr/>
        </p:nvSpPr>
        <p:spPr bwMode="auto">
          <a:xfrm rot="5400000">
            <a:off x="4545996" y="3192052"/>
            <a:ext cx="601043" cy="473900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3" name="Freeform 62"/>
          <p:cNvSpPr>
            <a:spLocks noEditPoints="1"/>
          </p:cNvSpPr>
          <p:nvPr/>
        </p:nvSpPr>
        <p:spPr bwMode="auto">
          <a:xfrm>
            <a:off x="7423340" y="3128503"/>
            <a:ext cx="596227" cy="600995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4" name="Freeform 155"/>
          <p:cNvSpPr>
            <a:spLocks/>
          </p:cNvSpPr>
          <p:nvPr/>
        </p:nvSpPr>
        <p:spPr bwMode="auto">
          <a:xfrm>
            <a:off x="10470134" y="3184974"/>
            <a:ext cx="488053" cy="488053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20050" y="5103815"/>
            <a:ext cx="1229504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CONSTRUCTION</a:t>
            </a: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2927737" y="5076773"/>
            <a:ext cx="266911" cy="2592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24559" y="5103815"/>
            <a:ext cx="761427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ANALYSIS</a:t>
            </a: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4731726" y="5076773"/>
            <a:ext cx="266911" cy="2592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19777" y="5114075"/>
            <a:ext cx="1146148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IMPROVEMENT</a:t>
            </a: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6076919" y="5076773"/>
            <a:ext cx="266911" cy="2592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926331" y="5114075"/>
            <a:ext cx="1428276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RECONSTRUCTION</a:t>
            </a: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631447" y="5076773"/>
            <a:ext cx="266911" cy="2592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4019258" y="1924847"/>
            <a:ext cx="8447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1208050" y="1924847"/>
            <a:ext cx="8447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6894193" y="1879624"/>
            <a:ext cx="8447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82" name="Text Placeholder 3"/>
          <p:cNvSpPr txBox="1">
            <a:spLocks/>
          </p:cNvSpPr>
          <p:nvPr/>
        </p:nvSpPr>
        <p:spPr>
          <a:xfrm>
            <a:off x="9810647" y="1879624"/>
            <a:ext cx="84478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</a:p>
        </p:txBody>
      </p:sp>
    </p:spTree>
  </p:cSld>
  <p:clrMapOvr>
    <a:masterClrMapping/>
  </p:clrMapOvr>
  <p:transition spd="slow" advTm="3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5"/>
          <p:cNvGrpSpPr/>
          <p:nvPr/>
        </p:nvGrpSpPr>
        <p:grpSpPr>
          <a:xfrm>
            <a:off x="1026584" y="3198572"/>
            <a:ext cx="2151288" cy="460856"/>
            <a:chOff x="769938" y="2456536"/>
            <a:chExt cx="1613466" cy="345642"/>
          </a:xfrm>
        </p:grpSpPr>
        <p:sp>
          <p:nvSpPr>
            <p:cNvPr id="33" name="Notched Right Arrow 32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3014541" y="3198572"/>
            <a:ext cx="2151288" cy="460856"/>
            <a:chOff x="769938" y="2456536"/>
            <a:chExt cx="1613466" cy="345642"/>
          </a:xfrm>
        </p:grpSpPr>
        <p:sp>
          <p:nvSpPr>
            <p:cNvPr id="38" name="Notched Right Arrow 37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5002499" y="3198572"/>
            <a:ext cx="2151288" cy="460856"/>
            <a:chOff x="769938" y="2456536"/>
            <a:chExt cx="1613466" cy="345642"/>
          </a:xfrm>
        </p:grpSpPr>
        <p:sp>
          <p:nvSpPr>
            <p:cNvPr id="42" name="Notched Right Arrow 4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3" name="Oval 42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6990456" y="3198572"/>
            <a:ext cx="2151288" cy="460856"/>
            <a:chOff x="769938" y="2456536"/>
            <a:chExt cx="1613466" cy="345642"/>
          </a:xfrm>
        </p:grpSpPr>
        <p:sp>
          <p:nvSpPr>
            <p:cNvPr id="45" name="Notched Right Arrow 44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49"/>
          <p:cNvGrpSpPr/>
          <p:nvPr/>
        </p:nvGrpSpPr>
        <p:grpSpPr>
          <a:xfrm>
            <a:off x="8978415" y="3198572"/>
            <a:ext cx="2151288" cy="460856"/>
            <a:chOff x="769938" y="2456536"/>
            <a:chExt cx="1613466" cy="345642"/>
          </a:xfrm>
        </p:grpSpPr>
        <p:sp>
          <p:nvSpPr>
            <p:cNvPr id="52" name="Notched Right Arrow 51"/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4" name="Oval 63"/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700703" y="3777307"/>
            <a:ext cx="660437" cy="32823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133" b="1" dirty="0">
                <a:solidFill>
                  <a:schemeClr val="accent1"/>
                </a:solidFill>
                <a:cs typeface="+mn-ea"/>
                <a:sym typeface="+mn-lt"/>
              </a:rPr>
              <a:t>2018</a:t>
            </a:r>
            <a:endParaRPr lang="en-US" sz="2133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33443" y="2806183"/>
            <a:ext cx="660437" cy="32823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133" b="1" dirty="0">
                <a:solidFill>
                  <a:schemeClr val="accent2"/>
                </a:solidFill>
                <a:cs typeface="+mn-ea"/>
                <a:sym typeface="+mn-lt"/>
              </a:rPr>
              <a:t>2019</a:t>
            </a:r>
            <a:endParaRPr lang="en-US" sz="2133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45410" y="3777307"/>
            <a:ext cx="660437" cy="32823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133" b="1" dirty="0">
                <a:solidFill>
                  <a:schemeClr val="accent3"/>
                </a:solidFill>
                <a:cs typeface="+mn-ea"/>
                <a:sym typeface="+mn-lt"/>
              </a:rPr>
              <a:t>2020</a:t>
            </a:r>
            <a:endParaRPr lang="en-US" sz="2133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722711" y="2806183"/>
            <a:ext cx="660437" cy="32823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133" b="1" dirty="0">
                <a:solidFill>
                  <a:schemeClr val="accent4"/>
                </a:solidFill>
                <a:cs typeface="+mn-ea"/>
                <a:sym typeface="+mn-lt"/>
              </a:rPr>
              <a:t>2021</a:t>
            </a:r>
            <a:endParaRPr lang="en-US" sz="2133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40752" y="3777307"/>
            <a:ext cx="660437" cy="3282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2133" b="1" dirty="0">
                <a:solidFill>
                  <a:schemeClr val="accent5"/>
                </a:solidFill>
                <a:cs typeface="+mn-ea"/>
                <a:sym typeface="+mn-lt"/>
              </a:rPr>
              <a:t>2022</a:t>
            </a:r>
            <a:endParaRPr lang="en-US" sz="2133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cxnSp>
        <p:nvCxnSpPr>
          <p:cNvPr id="75" name="Straight Connector 74"/>
          <p:cNvCxnSpPr>
            <a:stCxn id="65" idx="7"/>
          </p:cNvCxnSpPr>
          <p:nvPr/>
        </p:nvCxnSpPr>
        <p:spPr>
          <a:xfrm flipH="1">
            <a:off x="2099288" y="2608169"/>
            <a:ext cx="1" cy="819864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88" idx="7"/>
          </p:cNvCxnSpPr>
          <p:nvPr/>
        </p:nvCxnSpPr>
        <p:spPr>
          <a:xfrm flipH="1">
            <a:off x="6078792" y="2601819"/>
            <a:ext cx="1" cy="819864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93" idx="7"/>
          </p:cNvCxnSpPr>
          <p:nvPr/>
        </p:nvCxnSpPr>
        <p:spPr>
          <a:xfrm flipH="1">
            <a:off x="10051248" y="2601819"/>
            <a:ext cx="1" cy="819864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98" idx="7"/>
          </p:cNvCxnSpPr>
          <p:nvPr/>
        </p:nvCxnSpPr>
        <p:spPr>
          <a:xfrm flipV="1">
            <a:off x="4088247" y="3434383"/>
            <a:ext cx="0" cy="819864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103" idx="7"/>
          </p:cNvCxnSpPr>
          <p:nvPr/>
        </p:nvCxnSpPr>
        <p:spPr>
          <a:xfrm rot="10800000" flipH="1">
            <a:off x="8064481" y="3434383"/>
            <a:ext cx="1" cy="819864"/>
          </a:xfrm>
          <a:prstGeom prst="line">
            <a:avLst/>
          </a:prstGeom>
          <a:ln w="1905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88"/>
          <p:cNvGrpSpPr/>
          <p:nvPr/>
        </p:nvGrpSpPr>
        <p:grpSpPr>
          <a:xfrm>
            <a:off x="1026584" y="4277611"/>
            <a:ext cx="2008675" cy="1315770"/>
            <a:chOff x="590510" y="661615"/>
            <a:chExt cx="1470132" cy="536304"/>
          </a:xfrm>
        </p:grpSpPr>
        <p:sp>
          <p:nvSpPr>
            <p:cNvPr id="106" name="TextBox 105"/>
            <p:cNvSpPr txBox="1"/>
            <p:nvPr/>
          </p:nvSpPr>
          <p:spPr>
            <a:xfrm>
              <a:off x="954425" y="661615"/>
              <a:ext cx="842375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STATISTICS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590510" y="779887"/>
              <a:ext cx="1470132" cy="418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5" name="Group 88"/>
          <p:cNvGrpSpPr/>
          <p:nvPr/>
        </p:nvGrpSpPr>
        <p:grpSpPr>
          <a:xfrm>
            <a:off x="5056734" y="4277612"/>
            <a:ext cx="2037788" cy="1315771"/>
            <a:chOff x="569202" y="661615"/>
            <a:chExt cx="1491440" cy="536304"/>
          </a:xfrm>
        </p:grpSpPr>
        <p:sp>
          <p:nvSpPr>
            <p:cNvPr id="109" name="TextBox 108"/>
            <p:cNvSpPr txBox="1"/>
            <p:nvPr/>
          </p:nvSpPr>
          <p:spPr>
            <a:xfrm>
              <a:off x="893734" y="661615"/>
              <a:ext cx="842375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STATISTICS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69202" y="779887"/>
              <a:ext cx="1491440" cy="418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6" name="Group 88"/>
          <p:cNvGrpSpPr/>
          <p:nvPr/>
        </p:nvGrpSpPr>
        <p:grpSpPr>
          <a:xfrm>
            <a:off x="9053334" y="4277612"/>
            <a:ext cx="2035273" cy="1315771"/>
            <a:chOff x="571042" y="661615"/>
            <a:chExt cx="1489599" cy="536304"/>
          </a:xfrm>
        </p:grpSpPr>
        <p:sp>
          <p:nvSpPr>
            <p:cNvPr id="112" name="TextBox 111"/>
            <p:cNvSpPr txBox="1"/>
            <p:nvPr/>
          </p:nvSpPr>
          <p:spPr>
            <a:xfrm>
              <a:off x="954427" y="661615"/>
              <a:ext cx="842375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STATISTICS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71042" y="779887"/>
              <a:ext cx="1489599" cy="418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7" name="Group 88"/>
          <p:cNvGrpSpPr/>
          <p:nvPr/>
        </p:nvGrpSpPr>
        <p:grpSpPr>
          <a:xfrm>
            <a:off x="3070939" y="1395029"/>
            <a:ext cx="1985444" cy="1315771"/>
            <a:chOff x="607512" y="661615"/>
            <a:chExt cx="1453130" cy="536304"/>
          </a:xfrm>
        </p:grpSpPr>
        <p:sp>
          <p:nvSpPr>
            <p:cNvPr id="115" name="TextBox 114"/>
            <p:cNvSpPr txBox="1"/>
            <p:nvPr/>
          </p:nvSpPr>
          <p:spPr>
            <a:xfrm>
              <a:off x="954426" y="661615"/>
              <a:ext cx="842375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STATISTICS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07512" y="779887"/>
              <a:ext cx="1453130" cy="418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8" name="Group 88"/>
          <p:cNvGrpSpPr/>
          <p:nvPr/>
        </p:nvGrpSpPr>
        <p:grpSpPr>
          <a:xfrm>
            <a:off x="7058950" y="1471837"/>
            <a:ext cx="1987959" cy="1315770"/>
            <a:chOff x="605672" y="661615"/>
            <a:chExt cx="1454970" cy="536304"/>
          </a:xfrm>
        </p:grpSpPr>
        <p:sp>
          <p:nvSpPr>
            <p:cNvPr id="118" name="TextBox 117"/>
            <p:cNvSpPr txBox="1"/>
            <p:nvPr/>
          </p:nvSpPr>
          <p:spPr>
            <a:xfrm>
              <a:off x="911970" y="661615"/>
              <a:ext cx="842375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STATISTICS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5672" y="779887"/>
              <a:ext cx="1454970" cy="4180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726681" y="1708617"/>
            <a:ext cx="745215" cy="745215"/>
            <a:chOff x="1295010" y="1424373"/>
            <a:chExt cx="558911" cy="558911"/>
          </a:xfrm>
        </p:grpSpPr>
        <p:sp>
          <p:nvSpPr>
            <p:cNvPr id="65" name="Teardrop 64"/>
            <p:cNvSpPr/>
            <p:nvPr/>
          </p:nvSpPr>
          <p:spPr>
            <a:xfrm rot="8100000">
              <a:off x="1295010" y="1424373"/>
              <a:ext cx="558911" cy="55891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0" name="Freeform 116"/>
            <p:cNvSpPr>
              <a:spLocks noEditPoints="1"/>
            </p:cNvSpPr>
            <p:nvPr/>
          </p:nvSpPr>
          <p:spPr bwMode="auto">
            <a:xfrm>
              <a:off x="1420657" y="1575878"/>
              <a:ext cx="307301" cy="24782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706185" y="1702266"/>
            <a:ext cx="745215" cy="745215"/>
            <a:chOff x="4279638" y="1419610"/>
            <a:chExt cx="558911" cy="558911"/>
          </a:xfrm>
        </p:grpSpPr>
        <p:sp>
          <p:nvSpPr>
            <p:cNvPr id="88" name="Teardrop 87"/>
            <p:cNvSpPr/>
            <p:nvPr/>
          </p:nvSpPr>
          <p:spPr>
            <a:xfrm rot="8100000">
              <a:off x="4279638" y="1419610"/>
              <a:ext cx="558911" cy="55891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1" name="Freeform 15"/>
            <p:cNvSpPr>
              <a:spLocks noEditPoints="1"/>
            </p:cNvSpPr>
            <p:nvPr/>
          </p:nvSpPr>
          <p:spPr bwMode="auto">
            <a:xfrm>
              <a:off x="4433364" y="1598738"/>
              <a:ext cx="266700" cy="200025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678641" y="1702266"/>
            <a:ext cx="745215" cy="745215"/>
            <a:chOff x="7258980" y="1419610"/>
            <a:chExt cx="558911" cy="558911"/>
          </a:xfrm>
        </p:grpSpPr>
        <p:sp>
          <p:nvSpPr>
            <p:cNvPr id="93" name="Teardrop 92"/>
            <p:cNvSpPr/>
            <p:nvPr/>
          </p:nvSpPr>
          <p:spPr>
            <a:xfrm rot="8100000">
              <a:off x="7258980" y="1419610"/>
              <a:ext cx="558911" cy="558911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2" name="Freeform 152"/>
            <p:cNvSpPr>
              <a:spLocks noEditPoints="1"/>
            </p:cNvSpPr>
            <p:nvPr/>
          </p:nvSpPr>
          <p:spPr bwMode="auto">
            <a:xfrm>
              <a:off x="7397225" y="1605088"/>
              <a:ext cx="276028" cy="25508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691874" y="4408586"/>
            <a:ext cx="745215" cy="745215"/>
            <a:chOff x="5768905" y="3449350"/>
            <a:chExt cx="558911" cy="558911"/>
          </a:xfrm>
        </p:grpSpPr>
        <p:sp>
          <p:nvSpPr>
            <p:cNvPr id="103" name="Teardrop 102"/>
            <p:cNvSpPr/>
            <p:nvPr/>
          </p:nvSpPr>
          <p:spPr>
            <a:xfrm rot="18900000">
              <a:off x="5768905" y="3449350"/>
              <a:ext cx="558911" cy="558911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3" name="Freeform 57"/>
            <p:cNvSpPr>
              <a:spLocks noEditPoints="1"/>
            </p:cNvSpPr>
            <p:nvPr/>
          </p:nvSpPr>
          <p:spPr bwMode="auto">
            <a:xfrm>
              <a:off x="5935988" y="3605501"/>
              <a:ext cx="231093" cy="231093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715639" y="4408586"/>
            <a:ext cx="745215" cy="745215"/>
            <a:chOff x="2786729" y="3449350"/>
            <a:chExt cx="558911" cy="558911"/>
          </a:xfrm>
        </p:grpSpPr>
        <p:sp>
          <p:nvSpPr>
            <p:cNvPr id="98" name="Teardrop 97"/>
            <p:cNvSpPr/>
            <p:nvPr/>
          </p:nvSpPr>
          <p:spPr>
            <a:xfrm rot="18900000">
              <a:off x="2786729" y="3449350"/>
              <a:ext cx="558911" cy="55891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8" name="Freeform 105"/>
            <p:cNvSpPr>
              <a:spLocks noEditPoints="1"/>
            </p:cNvSpPr>
            <p:nvPr/>
          </p:nvSpPr>
          <p:spPr bwMode="auto">
            <a:xfrm>
              <a:off x="2965282" y="3615692"/>
              <a:ext cx="224150" cy="2209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7"/>
          <p:cNvGrpSpPr/>
          <p:nvPr/>
        </p:nvGrpSpPr>
        <p:grpSpPr>
          <a:xfrm>
            <a:off x="911369" y="1969622"/>
            <a:ext cx="1766616" cy="2459917"/>
            <a:chOff x="663207" y="1246790"/>
            <a:chExt cx="1324962" cy="1844938"/>
          </a:xfrm>
          <a:solidFill>
            <a:schemeClr val="accent1">
              <a:lumMod val="75000"/>
            </a:schemeClr>
          </a:solidFill>
        </p:grpSpPr>
        <p:sp>
          <p:nvSpPr>
            <p:cNvPr id="27" name="Rounded Rectangle 26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4" name="Isosceles Triangle 43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808719" y="2428981"/>
              <a:ext cx="1033937" cy="24617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chemeClr val="bg1"/>
                  </a:solidFill>
                  <a:cs typeface="+mn-ea"/>
                  <a:sym typeface="+mn-lt"/>
                </a:rPr>
                <a:t>Brainstorm</a:t>
              </a:r>
            </a:p>
          </p:txBody>
        </p:sp>
      </p:grpSp>
      <p:sp>
        <p:nvSpPr>
          <p:cNvPr id="45" name="Round Same Side Corner Rectangle 44"/>
          <p:cNvSpPr/>
          <p:nvPr/>
        </p:nvSpPr>
        <p:spPr>
          <a:xfrm>
            <a:off x="911369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9347" y="4657947"/>
            <a:ext cx="2150661" cy="10256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6" name="Group 48"/>
          <p:cNvGrpSpPr/>
          <p:nvPr/>
        </p:nvGrpSpPr>
        <p:grpSpPr>
          <a:xfrm>
            <a:off x="3062031" y="1969622"/>
            <a:ext cx="1766616" cy="2459917"/>
            <a:chOff x="663207" y="1246790"/>
            <a:chExt cx="1324962" cy="1844938"/>
          </a:xfrm>
          <a:solidFill>
            <a:schemeClr val="accent2">
              <a:lumMod val="75000"/>
            </a:schemeClr>
          </a:solidFill>
        </p:grpSpPr>
        <p:sp>
          <p:nvSpPr>
            <p:cNvPr id="50" name="Rounded Rectangle 49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896483" y="2428981"/>
              <a:ext cx="858409" cy="24617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chemeClr val="bg1"/>
                  </a:solidFill>
                  <a:cs typeface="+mn-ea"/>
                  <a:sym typeface="+mn-lt"/>
                </a:rPr>
                <a:t>Research</a:t>
              </a:r>
            </a:p>
          </p:txBody>
        </p:sp>
      </p:grpSp>
      <p:sp>
        <p:nvSpPr>
          <p:cNvPr id="53" name="Round Same Side Corner Rectangle 52"/>
          <p:cNvSpPr/>
          <p:nvPr/>
        </p:nvSpPr>
        <p:spPr>
          <a:xfrm>
            <a:off x="3062031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70008" y="4657947"/>
            <a:ext cx="2150661" cy="10256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7" name="Group 54"/>
          <p:cNvGrpSpPr/>
          <p:nvPr/>
        </p:nvGrpSpPr>
        <p:grpSpPr>
          <a:xfrm>
            <a:off x="5212692" y="1969622"/>
            <a:ext cx="1766616" cy="2459917"/>
            <a:chOff x="663207" y="1246790"/>
            <a:chExt cx="1324962" cy="1844938"/>
          </a:xfrm>
          <a:solidFill>
            <a:schemeClr val="accent3">
              <a:lumMod val="75000"/>
            </a:schemeClr>
          </a:solidFill>
        </p:grpSpPr>
        <p:sp>
          <p:nvSpPr>
            <p:cNvPr id="56" name="Rounded Rectangle 55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7" name="Isosceles Triangle 56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002884" y="2428981"/>
              <a:ext cx="645610" cy="24617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chemeClr val="bg1"/>
                  </a:solidFill>
                  <a:cs typeface="+mn-ea"/>
                  <a:sym typeface="+mn-lt"/>
                </a:rPr>
                <a:t>Design</a:t>
              </a:r>
            </a:p>
          </p:txBody>
        </p:sp>
      </p:grpSp>
      <p:sp>
        <p:nvSpPr>
          <p:cNvPr id="59" name="Round Same Side Corner Rectangle 58"/>
          <p:cNvSpPr/>
          <p:nvPr/>
        </p:nvSpPr>
        <p:spPr>
          <a:xfrm>
            <a:off x="5212692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20670" y="4657947"/>
            <a:ext cx="2150661" cy="10256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8" name="Group 60"/>
          <p:cNvGrpSpPr/>
          <p:nvPr/>
        </p:nvGrpSpPr>
        <p:grpSpPr>
          <a:xfrm>
            <a:off x="7363353" y="1969622"/>
            <a:ext cx="1766616" cy="2459917"/>
            <a:chOff x="663207" y="1246790"/>
            <a:chExt cx="1324962" cy="1844938"/>
          </a:xfrm>
          <a:solidFill>
            <a:schemeClr val="accent4">
              <a:lumMod val="50000"/>
            </a:schemeClr>
          </a:solidFill>
        </p:grpSpPr>
        <p:sp>
          <p:nvSpPr>
            <p:cNvPr id="62" name="Rounded Rectangle 61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945777" y="2428981"/>
              <a:ext cx="759824" cy="24617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chemeClr val="bg1"/>
                  </a:solidFill>
                  <a:cs typeface="+mn-ea"/>
                  <a:sym typeface="+mn-lt"/>
                </a:rPr>
                <a:t>Analysis</a:t>
              </a:r>
            </a:p>
          </p:txBody>
        </p:sp>
      </p:grpSp>
      <p:sp>
        <p:nvSpPr>
          <p:cNvPr id="65" name="Round Same Side Corner Rectangle 64"/>
          <p:cNvSpPr/>
          <p:nvPr/>
        </p:nvSpPr>
        <p:spPr>
          <a:xfrm>
            <a:off x="7363353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171331" y="4657947"/>
            <a:ext cx="2150661" cy="10256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9" name="Group 66"/>
          <p:cNvGrpSpPr/>
          <p:nvPr/>
        </p:nvGrpSpPr>
        <p:grpSpPr>
          <a:xfrm>
            <a:off x="9514015" y="1969622"/>
            <a:ext cx="1766616" cy="2459917"/>
            <a:chOff x="663207" y="1246790"/>
            <a:chExt cx="1324962" cy="1844938"/>
          </a:xfrm>
          <a:solidFill>
            <a:schemeClr val="accent5">
              <a:lumMod val="75000"/>
            </a:schemeClr>
          </a:solidFill>
        </p:grpSpPr>
        <p:sp>
          <p:nvSpPr>
            <p:cNvPr id="68" name="Rounded Rectangle 67"/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75" name="Isosceles Triangle 74"/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982445" y="2428981"/>
              <a:ext cx="686486" cy="24617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chemeClr val="bg1"/>
                  </a:solidFill>
                  <a:cs typeface="+mn-ea"/>
                  <a:sym typeface="+mn-lt"/>
                </a:rPr>
                <a:t>Launch</a:t>
              </a:r>
            </a:p>
          </p:txBody>
        </p:sp>
      </p:grpSp>
      <p:sp>
        <p:nvSpPr>
          <p:cNvPr id="78" name="Round Same Side Corner Rectangle 77"/>
          <p:cNvSpPr/>
          <p:nvPr/>
        </p:nvSpPr>
        <p:spPr>
          <a:xfrm>
            <a:off x="9514015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321992" y="4657947"/>
            <a:ext cx="2150661" cy="10256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80" name="Arc 79"/>
          <p:cNvSpPr/>
          <p:nvPr/>
        </p:nvSpPr>
        <p:spPr>
          <a:xfrm rot="19051047">
            <a:off x="1776261" y="1488142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1" name="Arc 80"/>
          <p:cNvSpPr/>
          <p:nvPr/>
        </p:nvSpPr>
        <p:spPr>
          <a:xfrm rot="19051047">
            <a:off x="3826137" y="1488143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2" name="Arc 81"/>
          <p:cNvSpPr/>
          <p:nvPr/>
        </p:nvSpPr>
        <p:spPr>
          <a:xfrm rot="19051047">
            <a:off x="5885581" y="1488143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3" name="Arc 82"/>
          <p:cNvSpPr/>
          <p:nvPr/>
        </p:nvSpPr>
        <p:spPr>
          <a:xfrm rot="19051047">
            <a:off x="8153108" y="1488143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2" name="Freeform 103"/>
          <p:cNvSpPr>
            <a:spLocks noEditPoints="1"/>
          </p:cNvSpPr>
          <p:nvPr/>
        </p:nvSpPr>
        <p:spPr bwMode="auto">
          <a:xfrm>
            <a:off x="1574428" y="2374988"/>
            <a:ext cx="440499" cy="64864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3" name="Freeform 105"/>
          <p:cNvSpPr>
            <a:spLocks noEditPoints="1"/>
          </p:cNvSpPr>
          <p:nvPr/>
        </p:nvSpPr>
        <p:spPr bwMode="auto">
          <a:xfrm>
            <a:off x="3690092" y="2447761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Freeform 56"/>
          <p:cNvSpPr>
            <a:spLocks noEditPoints="1"/>
          </p:cNvSpPr>
          <p:nvPr/>
        </p:nvSpPr>
        <p:spPr bwMode="auto">
          <a:xfrm>
            <a:off x="5822260" y="2476153"/>
            <a:ext cx="547480" cy="54748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1" name="Freeform 6"/>
          <p:cNvSpPr>
            <a:spLocks noEditPoints="1"/>
          </p:cNvSpPr>
          <p:nvPr/>
        </p:nvSpPr>
        <p:spPr bwMode="auto">
          <a:xfrm>
            <a:off x="7977681" y="2488805"/>
            <a:ext cx="537960" cy="421012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7" name="Freeform 245"/>
          <p:cNvSpPr>
            <a:spLocks/>
          </p:cNvSpPr>
          <p:nvPr/>
        </p:nvSpPr>
        <p:spPr bwMode="auto">
          <a:xfrm>
            <a:off x="10090073" y="2392060"/>
            <a:ext cx="614503" cy="61450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D510E38-44F9-1720-7D47-E10DF4BEDF52}"/>
              </a:ext>
            </a:extLst>
          </p:cNvPr>
          <p:cNvSpPr txBox="1"/>
          <p:nvPr/>
        </p:nvSpPr>
        <p:spPr>
          <a:xfrm>
            <a:off x="1475509" y="2452255"/>
            <a:ext cx="5338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434497206"/>
      </p:ext>
    </p:extLst>
  </p:cSld>
  <p:clrMapOvr>
    <a:masterClrMapping/>
  </p:clrMapOvr>
  <p:transition spd="slow" advTm="3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3995752" y="1640622"/>
            <a:ext cx="620225" cy="29034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485585" y="1638218"/>
            <a:ext cx="684268" cy="295151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3995751" y="4866374"/>
            <a:ext cx="607004" cy="29034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13388" y="4863970"/>
            <a:ext cx="656464" cy="295151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3606801" y="2637367"/>
            <a:ext cx="2487084" cy="2984500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291667" y="3429001"/>
            <a:ext cx="2992967" cy="2493433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093885" y="1246717"/>
            <a:ext cx="2495551" cy="2995083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3911601" y="941917"/>
            <a:ext cx="2984500" cy="2487083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5835434" y="1421350"/>
            <a:ext cx="573876" cy="57445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733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512909" y="3406735"/>
            <a:ext cx="573876" cy="57445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733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753242" y="4828650"/>
            <a:ext cx="573876" cy="57445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733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6" name="Group 61"/>
          <p:cNvGrpSpPr/>
          <p:nvPr/>
        </p:nvGrpSpPr>
        <p:grpSpPr>
          <a:xfrm>
            <a:off x="5572910" y="2655019"/>
            <a:ext cx="1041952" cy="1233865"/>
            <a:chOff x="4179682" y="2423065"/>
            <a:chExt cx="781464" cy="925399"/>
          </a:xfrm>
        </p:grpSpPr>
        <p:sp>
          <p:nvSpPr>
            <p:cNvPr id="35" name="Rectangle 34"/>
            <p:cNvSpPr/>
            <p:nvPr/>
          </p:nvSpPr>
          <p:spPr>
            <a:xfrm>
              <a:off x="4195952" y="2423065"/>
              <a:ext cx="702356" cy="7464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86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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179682" y="3132972"/>
              <a:ext cx="78146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Keyword</a:t>
              </a: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8388146" y="4696692"/>
            <a:ext cx="3034927" cy="945766"/>
            <a:chOff x="7154104" y="3206176"/>
            <a:chExt cx="2276195" cy="709324"/>
          </a:xfrm>
        </p:grpSpPr>
        <p:sp>
          <p:nvSpPr>
            <p:cNvPr id="50" name="TextBox 49"/>
            <p:cNvSpPr txBox="1"/>
            <p:nvPr/>
          </p:nvSpPr>
          <p:spPr>
            <a:xfrm>
              <a:off x="7154105" y="3453979"/>
              <a:ext cx="2276194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06176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5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337346" y="1163462"/>
            <a:ext cx="3034927" cy="945766"/>
            <a:chOff x="7174424" y="1352592"/>
            <a:chExt cx="2276195" cy="709324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600395"/>
              <a:ext cx="2276195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352592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833647" y="1163462"/>
            <a:ext cx="3034928" cy="945766"/>
            <a:chOff x="-296510" y="1363501"/>
            <a:chExt cx="2276196" cy="709324"/>
          </a:xfrm>
        </p:grpSpPr>
        <p:sp>
          <p:nvSpPr>
            <p:cNvPr id="56" name="TextBox 55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34153" y="1363501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795547" y="4672446"/>
            <a:ext cx="3034928" cy="945766"/>
            <a:chOff x="-296510" y="1363501"/>
            <a:chExt cx="2276196" cy="709324"/>
          </a:xfrm>
        </p:grpSpPr>
        <p:sp>
          <p:nvSpPr>
            <p:cNvPr id="59" name="TextBox 58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34153" y="1363501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4667467" y="1933368"/>
            <a:ext cx="561268" cy="519267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6939006" y="4604908"/>
            <a:ext cx="411953" cy="44735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259044" y="2225425"/>
            <a:ext cx="473401" cy="367821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4493490" y="4244539"/>
            <a:ext cx="437669" cy="356869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3606800" y="2637367"/>
            <a:ext cx="1568451" cy="960967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125371" y="2892646"/>
            <a:ext cx="573876" cy="57445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3733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</p:spTree>
  </p:cSld>
  <p:clrMapOvr>
    <a:masterClrMapping/>
  </p:clrMapOvr>
  <p:transition spd="slow" advTm="3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>
            <a:spLocks/>
          </p:cNvSpPr>
          <p:nvPr/>
        </p:nvSpPr>
        <p:spPr bwMode="auto">
          <a:xfrm>
            <a:off x="6106585" y="1045700"/>
            <a:ext cx="2019300" cy="1919817"/>
          </a:xfrm>
          <a:custGeom>
            <a:avLst/>
            <a:gdLst/>
            <a:ahLst/>
            <a:cxnLst>
              <a:cxn ang="0">
                <a:pos x="451" y="262"/>
              </a:cxn>
              <a:cxn ang="0">
                <a:pos x="395" y="429"/>
              </a:cxn>
              <a:cxn ang="0">
                <a:pos x="243" y="385"/>
              </a:cxn>
              <a:cxn ang="0">
                <a:pos x="243" y="384"/>
              </a:cxn>
              <a:cxn ang="0">
                <a:pos x="194" y="318"/>
              </a:cxn>
              <a:cxn ang="0">
                <a:pos x="5" y="240"/>
              </a:cxn>
              <a:cxn ang="0">
                <a:pos x="0" y="240"/>
              </a:cxn>
              <a:cxn ang="0">
                <a:pos x="125" y="120"/>
              </a:cxn>
              <a:cxn ang="0">
                <a:pos x="13" y="0"/>
              </a:cxn>
              <a:cxn ang="0">
                <a:pos x="363" y="148"/>
              </a:cxn>
              <a:cxn ang="0">
                <a:pos x="451" y="262"/>
              </a:cxn>
            </a:cxnLst>
            <a:rect l="0" t="0" r="r" b="b"/>
            <a:pathLst>
              <a:path w="451" h="429">
                <a:moveTo>
                  <a:pt x="451" y="262"/>
                </a:moveTo>
                <a:cubicBezTo>
                  <a:pt x="395" y="429"/>
                  <a:pt x="395" y="429"/>
                  <a:pt x="395" y="429"/>
                </a:cubicBezTo>
                <a:cubicBezTo>
                  <a:pt x="243" y="385"/>
                  <a:pt x="243" y="385"/>
                  <a:pt x="243" y="385"/>
                </a:cubicBezTo>
                <a:cubicBezTo>
                  <a:pt x="243" y="385"/>
                  <a:pt x="243" y="384"/>
                  <a:pt x="243" y="384"/>
                </a:cubicBezTo>
                <a:cubicBezTo>
                  <a:pt x="230" y="360"/>
                  <a:pt x="214" y="338"/>
                  <a:pt x="194" y="318"/>
                </a:cubicBezTo>
                <a:cubicBezTo>
                  <a:pt x="142" y="266"/>
                  <a:pt x="79" y="240"/>
                  <a:pt x="5" y="240"/>
                </a:cubicBezTo>
                <a:cubicBezTo>
                  <a:pt x="4" y="240"/>
                  <a:pt x="2" y="240"/>
                  <a:pt x="0" y="24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3" y="0"/>
                  <a:pt x="13" y="0"/>
                  <a:pt x="13" y="0"/>
                </a:cubicBezTo>
                <a:cubicBezTo>
                  <a:pt x="149" y="2"/>
                  <a:pt x="266" y="51"/>
                  <a:pt x="363" y="148"/>
                </a:cubicBezTo>
                <a:cubicBezTo>
                  <a:pt x="399" y="183"/>
                  <a:pt x="428" y="222"/>
                  <a:pt x="451" y="26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7173385" y="2275483"/>
            <a:ext cx="1225551" cy="2368551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274" y="231"/>
              </a:cxn>
              <a:cxn ang="0">
                <a:pos x="202" y="494"/>
              </a:cxn>
              <a:cxn ang="0">
                <a:pos x="32" y="529"/>
              </a:cxn>
              <a:cxn ang="0">
                <a:pos x="0" y="362"/>
              </a:cxn>
              <a:cxn ang="0">
                <a:pos x="34" y="231"/>
              </a:cxn>
              <a:cxn ang="0">
                <a:pos x="12" y="123"/>
              </a:cxn>
              <a:cxn ang="0">
                <a:pos x="166" y="166"/>
              </a:cxn>
              <a:cxn ang="0">
                <a:pos x="220" y="0"/>
              </a:cxn>
            </a:cxnLst>
            <a:rect l="0" t="0" r="r" b="b"/>
            <a:pathLst>
              <a:path w="274" h="529">
                <a:moveTo>
                  <a:pt x="220" y="0"/>
                </a:moveTo>
                <a:cubicBezTo>
                  <a:pt x="256" y="70"/>
                  <a:pt x="274" y="147"/>
                  <a:pt x="274" y="231"/>
                </a:cubicBezTo>
                <a:cubicBezTo>
                  <a:pt x="274" y="329"/>
                  <a:pt x="250" y="416"/>
                  <a:pt x="202" y="494"/>
                </a:cubicBezTo>
                <a:cubicBezTo>
                  <a:pt x="32" y="529"/>
                  <a:pt x="32" y="529"/>
                  <a:pt x="32" y="529"/>
                </a:cubicBezTo>
                <a:cubicBezTo>
                  <a:pt x="0" y="362"/>
                  <a:pt x="0" y="362"/>
                  <a:pt x="0" y="362"/>
                </a:cubicBezTo>
                <a:cubicBezTo>
                  <a:pt x="22" y="323"/>
                  <a:pt x="34" y="279"/>
                  <a:pt x="34" y="231"/>
                </a:cubicBezTo>
                <a:cubicBezTo>
                  <a:pt x="34" y="192"/>
                  <a:pt x="26" y="156"/>
                  <a:pt x="12" y="123"/>
                </a:cubicBezTo>
                <a:cubicBezTo>
                  <a:pt x="166" y="166"/>
                  <a:pt x="166" y="166"/>
                  <a:pt x="166" y="166"/>
                </a:cubicBezTo>
                <a:lnTo>
                  <a:pt x="22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5600700" y="3968816"/>
            <a:ext cx="2432051" cy="1610784"/>
          </a:xfrm>
          <a:custGeom>
            <a:avLst/>
            <a:gdLst/>
            <a:ahLst/>
            <a:cxnLst>
              <a:cxn ang="0">
                <a:pos x="476" y="211"/>
              </a:cxn>
              <a:cxn ang="0">
                <a:pos x="118" y="360"/>
              </a:cxn>
              <a:cxn ang="0">
                <a:pos x="104" y="360"/>
              </a:cxn>
              <a:cxn ang="0">
                <a:pos x="0" y="235"/>
              </a:cxn>
              <a:cxn ang="0">
                <a:pos x="138" y="119"/>
              </a:cxn>
              <a:cxn ang="0">
                <a:pos x="307" y="41"/>
              </a:cxn>
              <a:cxn ang="0">
                <a:pos x="341" y="0"/>
              </a:cxn>
              <a:cxn ang="0">
                <a:pos x="375" y="164"/>
              </a:cxn>
              <a:cxn ang="0">
                <a:pos x="543" y="131"/>
              </a:cxn>
              <a:cxn ang="0">
                <a:pos x="476" y="211"/>
              </a:cxn>
            </a:cxnLst>
            <a:rect l="0" t="0" r="r" b="b"/>
            <a:pathLst>
              <a:path w="543" h="360">
                <a:moveTo>
                  <a:pt x="476" y="211"/>
                </a:moveTo>
                <a:cubicBezTo>
                  <a:pt x="378" y="310"/>
                  <a:pt x="258" y="360"/>
                  <a:pt x="118" y="360"/>
                </a:cubicBezTo>
                <a:cubicBezTo>
                  <a:pt x="113" y="360"/>
                  <a:pt x="109" y="360"/>
                  <a:pt x="104" y="360"/>
                </a:cubicBezTo>
                <a:cubicBezTo>
                  <a:pt x="0" y="235"/>
                  <a:pt x="0" y="235"/>
                  <a:pt x="0" y="235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203" y="115"/>
                  <a:pt x="259" y="89"/>
                  <a:pt x="307" y="41"/>
                </a:cubicBezTo>
                <a:cubicBezTo>
                  <a:pt x="320" y="28"/>
                  <a:pt x="331" y="14"/>
                  <a:pt x="341" y="0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24" y="159"/>
                  <a:pt x="502" y="186"/>
                  <a:pt x="476" y="2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4133851" y="1045699"/>
            <a:ext cx="2457451" cy="1695451"/>
          </a:xfrm>
          <a:custGeom>
            <a:avLst/>
            <a:gdLst/>
            <a:ahLst/>
            <a:cxnLst>
              <a:cxn ang="0">
                <a:pos x="88" y="148"/>
              </a:cxn>
              <a:cxn ang="0">
                <a:pos x="436" y="0"/>
              </a:cxn>
              <a:cxn ang="0">
                <a:pos x="549" y="119"/>
              </a:cxn>
              <a:cxn ang="0">
                <a:pos x="426" y="241"/>
              </a:cxn>
              <a:cxn ang="0">
                <a:pos x="258" y="318"/>
              </a:cxn>
              <a:cxn ang="0">
                <a:pos x="212" y="379"/>
              </a:cxn>
              <a:cxn ang="0">
                <a:pos x="178" y="221"/>
              </a:cxn>
              <a:cxn ang="0">
                <a:pos x="0" y="264"/>
              </a:cxn>
              <a:cxn ang="0">
                <a:pos x="88" y="148"/>
              </a:cxn>
            </a:cxnLst>
            <a:rect l="0" t="0" r="r" b="b"/>
            <a:pathLst>
              <a:path w="549" h="379">
                <a:moveTo>
                  <a:pt x="88" y="148"/>
                </a:moveTo>
                <a:cubicBezTo>
                  <a:pt x="185" y="52"/>
                  <a:pt x="301" y="2"/>
                  <a:pt x="436" y="0"/>
                </a:cubicBezTo>
                <a:cubicBezTo>
                  <a:pt x="549" y="119"/>
                  <a:pt x="549" y="119"/>
                  <a:pt x="549" y="119"/>
                </a:cubicBezTo>
                <a:cubicBezTo>
                  <a:pt x="426" y="241"/>
                  <a:pt x="426" y="241"/>
                  <a:pt x="426" y="241"/>
                </a:cubicBezTo>
                <a:cubicBezTo>
                  <a:pt x="361" y="245"/>
                  <a:pt x="305" y="271"/>
                  <a:pt x="258" y="318"/>
                </a:cubicBezTo>
                <a:cubicBezTo>
                  <a:pt x="239" y="337"/>
                  <a:pt x="224" y="357"/>
                  <a:pt x="212" y="379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0" y="264"/>
                  <a:pt x="0" y="264"/>
                  <a:pt x="0" y="264"/>
                </a:cubicBezTo>
                <a:cubicBezTo>
                  <a:pt x="23" y="223"/>
                  <a:pt x="52" y="184"/>
                  <a:pt x="88" y="14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4199468" y="3829116"/>
            <a:ext cx="1934633" cy="1746251"/>
          </a:xfrm>
          <a:custGeom>
            <a:avLst/>
            <a:gdLst/>
            <a:ahLst/>
            <a:cxnLst>
              <a:cxn ang="0">
                <a:pos x="431" y="150"/>
              </a:cxn>
              <a:cxn ang="0">
                <a:pos x="432" y="150"/>
              </a:cxn>
              <a:cxn ang="0">
                <a:pos x="298" y="266"/>
              </a:cxn>
              <a:cxn ang="0">
                <a:pos x="402" y="390"/>
              </a:cxn>
              <a:cxn ang="0">
                <a:pos x="73" y="242"/>
              </a:cxn>
              <a:cxn ang="0">
                <a:pos x="0" y="152"/>
              </a:cxn>
              <a:cxn ang="0">
                <a:pos x="47" y="0"/>
              </a:cxn>
              <a:cxn ang="0">
                <a:pos x="212" y="36"/>
              </a:cxn>
              <a:cxn ang="0">
                <a:pos x="243" y="72"/>
              </a:cxn>
              <a:cxn ang="0">
                <a:pos x="431" y="150"/>
              </a:cxn>
            </a:cxnLst>
            <a:rect l="0" t="0" r="r" b="b"/>
            <a:pathLst>
              <a:path w="432" h="390">
                <a:moveTo>
                  <a:pt x="431" y="150"/>
                </a:moveTo>
                <a:cubicBezTo>
                  <a:pt x="432" y="150"/>
                  <a:pt x="432" y="150"/>
                  <a:pt x="432" y="150"/>
                </a:cubicBezTo>
                <a:cubicBezTo>
                  <a:pt x="298" y="266"/>
                  <a:pt x="298" y="266"/>
                  <a:pt x="298" y="266"/>
                </a:cubicBezTo>
                <a:cubicBezTo>
                  <a:pt x="402" y="390"/>
                  <a:pt x="402" y="390"/>
                  <a:pt x="402" y="390"/>
                </a:cubicBezTo>
                <a:cubicBezTo>
                  <a:pt x="275" y="384"/>
                  <a:pt x="165" y="334"/>
                  <a:pt x="73" y="242"/>
                </a:cubicBezTo>
                <a:cubicBezTo>
                  <a:pt x="45" y="214"/>
                  <a:pt x="20" y="184"/>
                  <a:pt x="0" y="152"/>
                </a:cubicBezTo>
                <a:cubicBezTo>
                  <a:pt x="47" y="0"/>
                  <a:pt x="47" y="0"/>
                  <a:pt x="47" y="0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21" y="48"/>
                  <a:pt x="232" y="61"/>
                  <a:pt x="243" y="72"/>
                </a:cubicBezTo>
                <a:cubicBezTo>
                  <a:pt x="295" y="124"/>
                  <a:pt x="358" y="150"/>
                  <a:pt x="431" y="15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58" name="Freeform 10"/>
          <p:cNvSpPr>
            <a:spLocks/>
          </p:cNvSpPr>
          <p:nvPr/>
        </p:nvSpPr>
        <p:spPr bwMode="auto">
          <a:xfrm>
            <a:off x="3865034" y="2089217"/>
            <a:ext cx="1248833" cy="2366433"/>
          </a:xfrm>
          <a:custGeom>
            <a:avLst/>
            <a:gdLst/>
            <a:ahLst/>
            <a:cxnLst>
              <a:cxn ang="0">
                <a:pos x="53" y="43"/>
              </a:cxn>
              <a:cxn ang="0">
                <a:pos x="229" y="0"/>
              </a:cxn>
              <a:cxn ang="0">
                <a:pos x="264" y="162"/>
              </a:cxn>
              <a:cxn ang="0">
                <a:pos x="240" y="273"/>
              </a:cxn>
              <a:cxn ang="0">
                <a:pos x="279" y="413"/>
              </a:cxn>
              <a:cxn ang="0">
                <a:pos x="115" y="374"/>
              </a:cxn>
              <a:cxn ang="0">
                <a:pos x="115" y="374"/>
              </a:cxn>
              <a:cxn ang="0">
                <a:pos x="68" y="529"/>
              </a:cxn>
              <a:cxn ang="0">
                <a:pos x="0" y="273"/>
              </a:cxn>
              <a:cxn ang="0">
                <a:pos x="53" y="43"/>
              </a:cxn>
            </a:cxnLst>
            <a:rect l="0" t="0" r="r" b="b"/>
            <a:pathLst>
              <a:path w="279" h="529">
                <a:moveTo>
                  <a:pt x="53" y="43"/>
                </a:moveTo>
                <a:cubicBezTo>
                  <a:pt x="229" y="0"/>
                  <a:pt x="229" y="0"/>
                  <a:pt x="229" y="0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48" y="196"/>
                  <a:pt x="240" y="233"/>
                  <a:pt x="240" y="273"/>
                </a:cubicBezTo>
                <a:cubicBezTo>
                  <a:pt x="240" y="325"/>
                  <a:pt x="253" y="372"/>
                  <a:pt x="279" y="413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68" y="529"/>
                  <a:pt x="68" y="529"/>
                  <a:pt x="68" y="529"/>
                </a:cubicBezTo>
                <a:cubicBezTo>
                  <a:pt x="22" y="453"/>
                  <a:pt x="0" y="368"/>
                  <a:pt x="0" y="273"/>
                </a:cubicBezTo>
                <a:cubicBezTo>
                  <a:pt x="0" y="189"/>
                  <a:pt x="18" y="112"/>
                  <a:pt x="53" y="4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" name="Group 59"/>
          <p:cNvGrpSpPr/>
          <p:nvPr/>
        </p:nvGrpSpPr>
        <p:grpSpPr>
          <a:xfrm>
            <a:off x="8143843" y="4663371"/>
            <a:ext cx="3034927" cy="945766"/>
            <a:chOff x="7154104" y="3206176"/>
            <a:chExt cx="2276195" cy="709324"/>
          </a:xfrm>
        </p:grpSpPr>
        <p:sp>
          <p:nvSpPr>
            <p:cNvPr id="12" name="TextBox 11"/>
            <p:cNvSpPr txBox="1"/>
            <p:nvPr/>
          </p:nvSpPr>
          <p:spPr>
            <a:xfrm>
              <a:off x="7154105" y="3453979"/>
              <a:ext cx="2276194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54104" y="3206176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5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3" name="Group 58"/>
          <p:cNvGrpSpPr/>
          <p:nvPr/>
        </p:nvGrpSpPr>
        <p:grpSpPr>
          <a:xfrm>
            <a:off x="8093043" y="1130141"/>
            <a:ext cx="3034927" cy="945766"/>
            <a:chOff x="7174424" y="1352592"/>
            <a:chExt cx="2276195" cy="709324"/>
          </a:xfrm>
        </p:grpSpPr>
        <p:sp>
          <p:nvSpPr>
            <p:cNvPr id="15" name="TextBox 14"/>
            <p:cNvSpPr txBox="1"/>
            <p:nvPr/>
          </p:nvSpPr>
          <p:spPr>
            <a:xfrm>
              <a:off x="7174424" y="1600395"/>
              <a:ext cx="2276195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74424" y="1352592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" name="Group 56"/>
          <p:cNvGrpSpPr/>
          <p:nvPr/>
        </p:nvGrpSpPr>
        <p:grpSpPr>
          <a:xfrm>
            <a:off x="987875" y="1130141"/>
            <a:ext cx="3034928" cy="945766"/>
            <a:chOff x="-296510" y="1363501"/>
            <a:chExt cx="2276196" cy="709324"/>
          </a:xfrm>
        </p:grpSpPr>
        <p:sp>
          <p:nvSpPr>
            <p:cNvPr id="18" name="TextBox 17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34153" y="1363501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949775" y="4639125"/>
            <a:ext cx="3034928" cy="945766"/>
            <a:chOff x="-296510" y="1363501"/>
            <a:chExt cx="2276196" cy="709324"/>
          </a:xfrm>
        </p:grpSpPr>
        <p:sp>
          <p:nvSpPr>
            <p:cNvPr id="21" name="TextBox 20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4153" y="1363501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6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23" name="Text Placeholder 3"/>
          <p:cNvSpPr txBox="1">
            <a:spLocks/>
          </p:cNvSpPr>
          <p:nvPr/>
        </p:nvSpPr>
        <p:spPr>
          <a:xfrm>
            <a:off x="5926946" y="1370294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467194" y="2430457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7349667" y="4120200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4433543" y="2253610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826382" y="4857898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458199" y="3993200"/>
            <a:ext cx="410370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29" name="Freeform 122"/>
          <p:cNvSpPr>
            <a:spLocks noEditPoints="1"/>
          </p:cNvSpPr>
          <p:nvPr/>
        </p:nvSpPr>
        <p:spPr bwMode="auto">
          <a:xfrm>
            <a:off x="4155602" y="2987954"/>
            <a:ext cx="585804" cy="459745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1" name="Freeform 166"/>
          <p:cNvSpPr>
            <a:spLocks noEditPoints="1"/>
          </p:cNvSpPr>
          <p:nvPr/>
        </p:nvSpPr>
        <p:spPr bwMode="auto">
          <a:xfrm>
            <a:off x="5149980" y="1549693"/>
            <a:ext cx="502707" cy="506403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2" name="Freeform 40"/>
          <p:cNvSpPr>
            <a:spLocks noEditPoints="1"/>
          </p:cNvSpPr>
          <p:nvPr/>
        </p:nvSpPr>
        <p:spPr bwMode="auto">
          <a:xfrm>
            <a:off x="6917269" y="1708192"/>
            <a:ext cx="479112" cy="482635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3" name="Freeform 145"/>
          <p:cNvSpPr>
            <a:spLocks/>
          </p:cNvSpPr>
          <p:nvPr/>
        </p:nvSpPr>
        <p:spPr bwMode="auto">
          <a:xfrm>
            <a:off x="7527883" y="3344319"/>
            <a:ext cx="504868" cy="435359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122"/>
          <p:cNvSpPr>
            <a:spLocks/>
          </p:cNvSpPr>
          <p:nvPr/>
        </p:nvSpPr>
        <p:spPr bwMode="auto">
          <a:xfrm>
            <a:off x="6591301" y="4664524"/>
            <a:ext cx="452536" cy="427568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5" name="Freeform 107"/>
          <p:cNvSpPr>
            <a:spLocks noEditPoints="1"/>
          </p:cNvSpPr>
          <p:nvPr/>
        </p:nvSpPr>
        <p:spPr bwMode="auto">
          <a:xfrm>
            <a:off x="4899155" y="4478594"/>
            <a:ext cx="482128" cy="48896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" name="Group 56"/>
          <p:cNvGrpSpPr/>
          <p:nvPr/>
        </p:nvGrpSpPr>
        <p:grpSpPr>
          <a:xfrm>
            <a:off x="565728" y="2812154"/>
            <a:ext cx="3034928" cy="945766"/>
            <a:chOff x="-296510" y="1363501"/>
            <a:chExt cx="2276196" cy="709324"/>
          </a:xfrm>
        </p:grpSpPr>
        <p:sp>
          <p:nvSpPr>
            <p:cNvPr id="37" name="TextBox 36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34153" y="1363501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8668155" y="2812155"/>
            <a:ext cx="3034927" cy="945766"/>
            <a:chOff x="7154104" y="3206176"/>
            <a:chExt cx="2276195" cy="709324"/>
          </a:xfrm>
        </p:grpSpPr>
        <p:sp>
          <p:nvSpPr>
            <p:cNvPr id="40" name="TextBox 39"/>
            <p:cNvSpPr txBox="1"/>
            <p:nvPr/>
          </p:nvSpPr>
          <p:spPr>
            <a:xfrm>
              <a:off x="7154105" y="3453979"/>
              <a:ext cx="2276194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154104" y="3206176"/>
              <a:ext cx="1245533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4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42" name="Freeform 31"/>
          <p:cNvSpPr>
            <a:spLocks noEditPoints="1"/>
          </p:cNvSpPr>
          <p:nvPr/>
        </p:nvSpPr>
        <p:spPr bwMode="auto">
          <a:xfrm>
            <a:off x="5597419" y="2756700"/>
            <a:ext cx="1072416" cy="1072416"/>
          </a:xfrm>
          <a:custGeom>
            <a:avLst/>
            <a:gdLst/>
            <a:ahLst/>
            <a:cxnLst>
              <a:cxn ang="0">
                <a:pos x="602" y="178"/>
              </a:cxn>
              <a:cxn ang="0">
                <a:pos x="450" y="390"/>
              </a:cxn>
              <a:cxn ang="0">
                <a:pos x="330" y="390"/>
              </a:cxn>
              <a:cxn ang="0">
                <a:pos x="421" y="339"/>
              </a:cxn>
              <a:cxn ang="0">
                <a:pos x="390" y="781"/>
              </a:cxn>
              <a:cxn ang="0">
                <a:pos x="390" y="0"/>
              </a:cxn>
              <a:cxn ang="0">
                <a:pos x="695" y="522"/>
              </a:cxn>
              <a:cxn ang="0">
                <a:pos x="652" y="488"/>
              </a:cxn>
              <a:cxn ang="0">
                <a:pos x="722" y="405"/>
              </a:cxn>
              <a:cxn ang="0">
                <a:pos x="669" y="375"/>
              </a:cxn>
              <a:cxn ang="0">
                <a:pos x="699" y="268"/>
              </a:cxn>
              <a:cxn ang="0">
                <a:pos x="645" y="275"/>
              </a:cxn>
              <a:cxn ang="0">
                <a:pos x="522" y="85"/>
              </a:cxn>
              <a:cxn ang="0">
                <a:pos x="488" y="129"/>
              </a:cxn>
              <a:cxn ang="0">
                <a:pos x="405" y="58"/>
              </a:cxn>
              <a:cxn ang="0">
                <a:pos x="375" y="111"/>
              </a:cxn>
              <a:cxn ang="0">
                <a:pos x="268" y="81"/>
              </a:cxn>
              <a:cxn ang="0">
                <a:pos x="275" y="136"/>
              </a:cxn>
              <a:cxn ang="0">
                <a:pos x="166" y="145"/>
              </a:cxn>
              <a:cxn ang="0">
                <a:pos x="182" y="203"/>
              </a:cxn>
              <a:cxn ang="0">
                <a:pos x="85" y="258"/>
              </a:cxn>
              <a:cxn ang="0">
                <a:pos x="129" y="292"/>
              </a:cxn>
              <a:cxn ang="0">
                <a:pos x="58" y="375"/>
              </a:cxn>
              <a:cxn ang="0">
                <a:pos x="111" y="405"/>
              </a:cxn>
              <a:cxn ang="0">
                <a:pos x="81" y="512"/>
              </a:cxn>
              <a:cxn ang="0">
                <a:pos x="136" y="506"/>
              </a:cxn>
              <a:cxn ang="0">
                <a:pos x="145" y="614"/>
              </a:cxn>
              <a:cxn ang="0">
                <a:pos x="203" y="598"/>
              </a:cxn>
              <a:cxn ang="0">
                <a:pos x="390" y="723"/>
              </a:cxn>
              <a:cxn ang="0">
                <a:pos x="577" y="598"/>
              </a:cxn>
              <a:cxn ang="0">
                <a:pos x="635" y="614"/>
              </a:cxn>
              <a:cxn ang="0">
                <a:pos x="280" y="599"/>
              </a:cxn>
              <a:cxn ang="0">
                <a:pos x="500" y="555"/>
              </a:cxn>
              <a:cxn ang="0">
                <a:pos x="280" y="599"/>
              </a:cxn>
              <a:cxn ang="0">
                <a:pos x="280" y="599"/>
              </a:cxn>
            </a:cxnLst>
            <a:rect l="0" t="0" r="r" b="b"/>
            <a:pathLst>
              <a:path w="781" h="781">
                <a:moveTo>
                  <a:pt x="421" y="339"/>
                </a:moveTo>
                <a:cubicBezTo>
                  <a:pt x="602" y="178"/>
                  <a:pt x="602" y="178"/>
                  <a:pt x="602" y="178"/>
                </a:cubicBezTo>
                <a:cubicBezTo>
                  <a:pt x="442" y="361"/>
                  <a:pt x="442" y="361"/>
                  <a:pt x="442" y="361"/>
                </a:cubicBezTo>
                <a:cubicBezTo>
                  <a:pt x="447" y="370"/>
                  <a:pt x="450" y="379"/>
                  <a:pt x="450" y="390"/>
                </a:cubicBezTo>
                <a:cubicBezTo>
                  <a:pt x="450" y="423"/>
                  <a:pt x="423" y="450"/>
                  <a:pt x="390" y="450"/>
                </a:cubicBezTo>
                <a:cubicBezTo>
                  <a:pt x="357" y="450"/>
                  <a:pt x="330" y="423"/>
                  <a:pt x="330" y="390"/>
                </a:cubicBezTo>
                <a:cubicBezTo>
                  <a:pt x="330" y="357"/>
                  <a:pt x="357" y="330"/>
                  <a:pt x="390" y="330"/>
                </a:cubicBezTo>
                <a:cubicBezTo>
                  <a:pt x="401" y="330"/>
                  <a:pt x="412" y="334"/>
                  <a:pt x="421" y="339"/>
                </a:cubicBezTo>
                <a:close/>
                <a:moveTo>
                  <a:pt x="781" y="390"/>
                </a:moveTo>
                <a:cubicBezTo>
                  <a:pt x="781" y="605"/>
                  <a:pt x="605" y="781"/>
                  <a:pt x="390" y="781"/>
                </a:cubicBezTo>
                <a:cubicBezTo>
                  <a:pt x="175" y="781"/>
                  <a:pt x="0" y="605"/>
                  <a:pt x="0" y="390"/>
                </a:cubicBezTo>
                <a:cubicBezTo>
                  <a:pt x="0" y="175"/>
                  <a:pt x="175" y="0"/>
                  <a:pt x="390" y="0"/>
                </a:cubicBezTo>
                <a:cubicBezTo>
                  <a:pt x="605" y="0"/>
                  <a:pt x="781" y="175"/>
                  <a:pt x="781" y="390"/>
                </a:cubicBezTo>
                <a:close/>
                <a:moveTo>
                  <a:pt x="695" y="522"/>
                </a:moveTo>
                <a:cubicBezTo>
                  <a:pt x="646" y="503"/>
                  <a:pt x="646" y="503"/>
                  <a:pt x="646" y="503"/>
                </a:cubicBezTo>
                <a:cubicBezTo>
                  <a:pt x="652" y="488"/>
                  <a:pt x="652" y="488"/>
                  <a:pt x="652" y="488"/>
                </a:cubicBezTo>
                <a:cubicBezTo>
                  <a:pt x="701" y="508"/>
                  <a:pt x="701" y="508"/>
                  <a:pt x="701" y="508"/>
                </a:cubicBezTo>
                <a:cubicBezTo>
                  <a:pt x="713" y="476"/>
                  <a:pt x="720" y="442"/>
                  <a:pt x="722" y="405"/>
                </a:cubicBezTo>
                <a:cubicBezTo>
                  <a:pt x="669" y="405"/>
                  <a:pt x="669" y="405"/>
                  <a:pt x="669" y="405"/>
                </a:cubicBezTo>
                <a:cubicBezTo>
                  <a:pt x="669" y="375"/>
                  <a:pt x="669" y="375"/>
                  <a:pt x="669" y="375"/>
                </a:cubicBezTo>
                <a:cubicBezTo>
                  <a:pt x="722" y="375"/>
                  <a:pt x="722" y="375"/>
                  <a:pt x="722" y="375"/>
                </a:cubicBezTo>
                <a:cubicBezTo>
                  <a:pt x="720" y="337"/>
                  <a:pt x="712" y="302"/>
                  <a:pt x="699" y="268"/>
                </a:cubicBezTo>
                <a:cubicBezTo>
                  <a:pt x="651" y="289"/>
                  <a:pt x="651" y="289"/>
                  <a:pt x="651" y="289"/>
                </a:cubicBezTo>
                <a:cubicBezTo>
                  <a:pt x="645" y="275"/>
                  <a:pt x="645" y="275"/>
                  <a:pt x="645" y="275"/>
                </a:cubicBezTo>
                <a:cubicBezTo>
                  <a:pt x="693" y="254"/>
                  <a:pt x="693" y="254"/>
                  <a:pt x="693" y="254"/>
                </a:cubicBezTo>
                <a:cubicBezTo>
                  <a:pt x="659" y="179"/>
                  <a:pt x="598" y="118"/>
                  <a:pt x="522" y="85"/>
                </a:cubicBezTo>
                <a:cubicBezTo>
                  <a:pt x="503" y="134"/>
                  <a:pt x="503" y="134"/>
                  <a:pt x="503" y="134"/>
                </a:cubicBezTo>
                <a:cubicBezTo>
                  <a:pt x="488" y="129"/>
                  <a:pt x="488" y="129"/>
                  <a:pt x="488" y="129"/>
                </a:cubicBezTo>
                <a:cubicBezTo>
                  <a:pt x="508" y="80"/>
                  <a:pt x="508" y="80"/>
                  <a:pt x="508" y="80"/>
                </a:cubicBezTo>
                <a:cubicBezTo>
                  <a:pt x="476" y="67"/>
                  <a:pt x="442" y="60"/>
                  <a:pt x="405" y="58"/>
                </a:cubicBezTo>
                <a:cubicBezTo>
                  <a:pt x="405" y="111"/>
                  <a:pt x="405" y="111"/>
                  <a:pt x="40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58"/>
                  <a:pt x="375" y="58"/>
                  <a:pt x="375" y="58"/>
                </a:cubicBezTo>
                <a:cubicBezTo>
                  <a:pt x="337" y="60"/>
                  <a:pt x="302" y="68"/>
                  <a:pt x="268" y="81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75" y="136"/>
                  <a:pt x="275" y="136"/>
                  <a:pt x="275" y="136"/>
                </a:cubicBezTo>
                <a:cubicBezTo>
                  <a:pt x="254" y="87"/>
                  <a:pt x="254" y="87"/>
                  <a:pt x="254" y="87"/>
                </a:cubicBezTo>
                <a:cubicBezTo>
                  <a:pt x="222" y="102"/>
                  <a:pt x="192" y="121"/>
                  <a:pt x="166" y="145"/>
                </a:cubicBezTo>
                <a:cubicBezTo>
                  <a:pt x="203" y="182"/>
                  <a:pt x="203" y="182"/>
                  <a:pt x="203" y="182"/>
                </a:cubicBezTo>
                <a:cubicBezTo>
                  <a:pt x="182" y="203"/>
                  <a:pt x="182" y="203"/>
                  <a:pt x="182" y="203"/>
                </a:cubicBezTo>
                <a:cubicBezTo>
                  <a:pt x="145" y="166"/>
                  <a:pt x="145" y="166"/>
                  <a:pt x="145" y="166"/>
                </a:cubicBezTo>
                <a:cubicBezTo>
                  <a:pt x="120" y="193"/>
                  <a:pt x="100" y="224"/>
                  <a:pt x="85" y="258"/>
                </a:cubicBezTo>
                <a:cubicBezTo>
                  <a:pt x="134" y="278"/>
                  <a:pt x="134" y="278"/>
                  <a:pt x="134" y="278"/>
                </a:cubicBezTo>
                <a:cubicBezTo>
                  <a:pt x="129" y="292"/>
                  <a:pt x="129" y="292"/>
                  <a:pt x="129" y="292"/>
                </a:cubicBezTo>
                <a:cubicBezTo>
                  <a:pt x="80" y="272"/>
                  <a:pt x="80" y="272"/>
                  <a:pt x="80" y="272"/>
                </a:cubicBezTo>
                <a:cubicBezTo>
                  <a:pt x="67" y="304"/>
                  <a:pt x="60" y="339"/>
                  <a:pt x="58" y="375"/>
                </a:cubicBezTo>
                <a:cubicBezTo>
                  <a:pt x="111" y="375"/>
                  <a:pt x="111" y="375"/>
                  <a:pt x="111" y="375"/>
                </a:cubicBezTo>
                <a:cubicBezTo>
                  <a:pt x="111" y="405"/>
                  <a:pt x="111" y="405"/>
                  <a:pt x="111" y="405"/>
                </a:cubicBezTo>
                <a:cubicBezTo>
                  <a:pt x="58" y="405"/>
                  <a:pt x="58" y="405"/>
                  <a:pt x="58" y="405"/>
                </a:cubicBezTo>
                <a:cubicBezTo>
                  <a:pt x="60" y="443"/>
                  <a:pt x="68" y="479"/>
                  <a:pt x="81" y="512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6" y="506"/>
                  <a:pt x="136" y="506"/>
                  <a:pt x="136" y="506"/>
                </a:cubicBezTo>
                <a:cubicBezTo>
                  <a:pt x="87" y="526"/>
                  <a:pt x="87" y="526"/>
                  <a:pt x="87" y="526"/>
                </a:cubicBezTo>
                <a:cubicBezTo>
                  <a:pt x="102" y="558"/>
                  <a:pt x="121" y="588"/>
                  <a:pt x="145" y="614"/>
                </a:cubicBezTo>
                <a:cubicBezTo>
                  <a:pt x="182" y="577"/>
                  <a:pt x="182" y="577"/>
                  <a:pt x="182" y="577"/>
                </a:cubicBezTo>
                <a:cubicBezTo>
                  <a:pt x="203" y="598"/>
                  <a:pt x="203" y="598"/>
                  <a:pt x="203" y="598"/>
                </a:cubicBezTo>
                <a:cubicBezTo>
                  <a:pt x="166" y="635"/>
                  <a:pt x="166" y="635"/>
                  <a:pt x="166" y="635"/>
                </a:cubicBezTo>
                <a:cubicBezTo>
                  <a:pt x="226" y="689"/>
                  <a:pt x="304" y="723"/>
                  <a:pt x="390" y="723"/>
                </a:cubicBezTo>
                <a:cubicBezTo>
                  <a:pt x="476" y="723"/>
                  <a:pt x="555" y="689"/>
                  <a:pt x="614" y="635"/>
                </a:cubicBezTo>
                <a:cubicBezTo>
                  <a:pt x="577" y="598"/>
                  <a:pt x="577" y="598"/>
                  <a:pt x="577" y="598"/>
                </a:cubicBezTo>
                <a:cubicBezTo>
                  <a:pt x="598" y="577"/>
                  <a:pt x="598" y="577"/>
                  <a:pt x="598" y="577"/>
                </a:cubicBezTo>
                <a:cubicBezTo>
                  <a:pt x="635" y="614"/>
                  <a:pt x="635" y="614"/>
                  <a:pt x="635" y="614"/>
                </a:cubicBezTo>
                <a:cubicBezTo>
                  <a:pt x="660" y="587"/>
                  <a:pt x="680" y="556"/>
                  <a:pt x="695" y="522"/>
                </a:cubicBezTo>
                <a:close/>
                <a:moveTo>
                  <a:pt x="280" y="599"/>
                </a:moveTo>
                <a:cubicBezTo>
                  <a:pt x="500" y="599"/>
                  <a:pt x="500" y="599"/>
                  <a:pt x="500" y="599"/>
                </a:cubicBezTo>
                <a:cubicBezTo>
                  <a:pt x="500" y="555"/>
                  <a:pt x="500" y="555"/>
                  <a:pt x="500" y="555"/>
                </a:cubicBezTo>
                <a:cubicBezTo>
                  <a:pt x="280" y="555"/>
                  <a:pt x="280" y="555"/>
                  <a:pt x="280" y="555"/>
                </a:cubicBezTo>
                <a:lnTo>
                  <a:pt x="280" y="599"/>
                </a:lnTo>
                <a:close/>
                <a:moveTo>
                  <a:pt x="280" y="599"/>
                </a:moveTo>
                <a:cubicBezTo>
                  <a:pt x="280" y="599"/>
                  <a:pt x="280" y="599"/>
                  <a:pt x="280" y="599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804783" y="2589028"/>
            <a:ext cx="2582437" cy="258243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26" name="Teardrop 25"/>
          <p:cNvSpPr>
            <a:spLocks noChangeAspect="1"/>
          </p:cNvSpPr>
          <p:nvPr/>
        </p:nvSpPr>
        <p:spPr>
          <a:xfrm rot="13976589">
            <a:off x="7114391" y="3270640"/>
            <a:ext cx="1986328" cy="1986328"/>
          </a:xfrm>
          <a:prstGeom prst="teardrop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ardrop 28"/>
          <p:cNvSpPr>
            <a:spLocks noChangeAspect="1"/>
          </p:cNvSpPr>
          <p:nvPr/>
        </p:nvSpPr>
        <p:spPr>
          <a:xfrm rot="7461556" flipH="1">
            <a:off x="3091281" y="3347908"/>
            <a:ext cx="1986328" cy="1986328"/>
          </a:xfrm>
          <a:prstGeom prst="teardrop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ardrop 79"/>
          <p:cNvSpPr>
            <a:spLocks noChangeAspect="1"/>
          </p:cNvSpPr>
          <p:nvPr/>
        </p:nvSpPr>
        <p:spPr>
          <a:xfrm rot="8068996">
            <a:off x="5102836" y="897418"/>
            <a:ext cx="1986328" cy="1986328"/>
          </a:xfrm>
          <a:prstGeom prst="teardrop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56"/>
          <p:cNvGrpSpPr/>
          <p:nvPr/>
        </p:nvGrpSpPr>
        <p:grpSpPr>
          <a:xfrm>
            <a:off x="5212839" y="1740349"/>
            <a:ext cx="1753136" cy="945766"/>
            <a:chOff x="664833" y="1363501"/>
            <a:chExt cx="1314852" cy="709324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 passages alteration 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10488" y="1363501"/>
              <a:ext cx="82354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7235440" y="4023463"/>
            <a:ext cx="1753136" cy="945766"/>
            <a:chOff x="664833" y="1363501"/>
            <a:chExt cx="1314852" cy="709324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 passages alteration 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10488" y="1363501"/>
              <a:ext cx="82354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grpSp>
        <p:nvGrpSpPr>
          <p:cNvPr id="6" name="Group 56"/>
          <p:cNvGrpSpPr/>
          <p:nvPr/>
        </p:nvGrpSpPr>
        <p:grpSpPr>
          <a:xfrm>
            <a:off x="3216124" y="4139541"/>
            <a:ext cx="1753136" cy="879191"/>
            <a:chOff x="664833" y="1363501"/>
            <a:chExt cx="1314852" cy="659393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561373"/>
              <a:ext cx="1314852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There are many variations passages alteration 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10488" y="1363501"/>
              <a:ext cx="82354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sp>
        <p:nvSpPr>
          <p:cNvPr id="32" name="Rectangle 31"/>
          <p:cNvSpPr/>
          <p:nvPr/>
        </p:nvSpPr>
        <p:spPr>
          <a:xfrm>
            <a:off x="5546974" y="4192921"/>
            <a:ext cx="1098058" cy="2873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Just start</a:t>
            </a:r>
          </a:p>
        </p:txBody>
      </p:sp>
      <p:sp>
        <p:nvSpPr>
          <p:cNvPr id="34" name="Arc 33"/>
          <p:cNvSpPr/>
          <p:nvPr/>
        </p:nvSpPr>
        <p:spPr>
          <a:xfrm rot="19552821">
            <a:off x="7082847" y="3026421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5" name="Arc 34"/>
          <p:cNvSpPr/>
          <p:nvPr/>
        </p:nvSpPr>
        <p:spPr>
          <a:xfrm rot="14322164">
            <a:off x="4812037" y="750934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Arc 35"/>
          <p:cNvSpPr/>
          <p:nvPr/>
        </p:nvSpPr>
        <p:spPr>
          <a:xfrm rot="9363247">
            <a:off x="2950885" y="340891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3" name="Freeform 105"/>
          <p:cNvSpPr>
            <a:spLocks noEditPoints="1"/>
          </p:cNvSpPr>
          <p:nvPr/>
        </p:nvSpPr>
        <p:spPr bwMode="auto">
          <a:xfrm>
            <a:off x="5835622" y="1227136"/>
            <a:ext cx="520759" cy="51321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137"/>
          <p:cNvSpPr>
            <a:spLocks noEditPoints="1"/>
          </p:cNvSpPr>
          <p:nvPr/>
        </p:nvSpPr>
        <p:spPr bwMode="auto">
          <a:xfrm>
            <a:off x="3791721" y="3583867"/>
            <a:ext cx="567455" cy="581073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Freeform 55"/>
          <p:cNvSpPr>
            <a:spLocks noEditPoints="1"/>
          </p:cNvSpPr>
          <p:nvPr/>
        </p:nvSpPr>
        <p:spPr bwMode="auto">
          <a:xfrm>
            <a:off x="7862615" y="3592334"/>
            <a:ext cx="562347" cy="419780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5808911" y="3593155"/>
            <a:ext cx="574181" cy="57418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248141" y="1781681"/>
            <a:ext cx="2426727" cy="2426723"/>
            <a:chOff x="953424" y="1486519"/>
            <a:chExt cx="2228412" cy="2228408"/>
          </a:xfrm>
        </p:grpSpPr>
        <p:sp>
          <p:nvSpPr>
            <p:cNvPr id="6" name="Freeform 5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44320" y="3037596"/>
            <a:ext cx="2061905" cy="2061901"/>
            <a:chOff x="953424" y="1486519"/>
            <a:chExt cx="2228412" cy="2228408"/>
          </a:xfrm>
        </p:grpSpPr>
        <p:sp>
          <p:nvSpPr>
            <p:cNvPr id="9" name="Freeform 8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335155" y="1868251"/>
              <a:ext cx="1464952" cy="1464946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689088" y="4037335"/>
            <a:ext cx="1573901" cy="1573899"/>
            <a:chOff x="953424" y="1486519"/>
            <a:chExt cx="2228412" cy="2228408"/>
          </a:xfrm>
          <a:solidFill>
            <a:srgbClr val="FF3F3F"/>
          </a:solidFill>
        </p:grpSpPr>
        <p:sp>
          <p:nvSpPr>
            <p:cNvPr id="12" name="Freeform 1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271412" y="1322971"/>
            <a:ext cx="1539253" cy="1539251"/>
            <a:chOff x="953424" y="1486519"/>
            <a:chExt cx="2228412" cy="2228408"/>
          </a:xfrm>
          <a:solidFill>
            <a:srgbClr val="FFC000"/>
          </a:solidFill>
        </p:grpSpPr>
        <p:sp>
          <p:nvSpPr>
            <p:cNvPr id="15" name="Freeform 1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</p:grpSp>
      <p:sp>
        <p:nvSpPr>
          <p:cNvPr id="17" name="Arc 16"/>
          <p:cNvSpPr/>
          <p:nvPr/>
        </p:nvSpPr>
        <p:spPr>
          <a:xfrm rot="19051047">
            <a:off x="8935351" y="116882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18" name="Arc 17"/>
          <p:cNvSpPr/>
          <p:nvPr/>
        </p:nvSpPr>
        <p:spPr>
          <a:xfrm rot="11931966">
            <a:off x="6996112" y="2008337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753998" y="1312408"/>
            <a:ext cx="4988613" cy="775050"/>
            <a:chOff x="1315498" y="1098350"/>
            <a:chExt cx="3741460" cy="581288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1315499" y="1098350"/>
              <a:ext cx="1089241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867" b="1" dirty="0">
                  <a:solidFill>
                    <a:schemeClr val="accent1"/>
                  </a:solidFill>
                  <a:cs typeface="+mn-ea"/>
                  <a:sym typeface="+mn-lt"/>
                </a:rPr>
                <a:t>Number One</a:t>
              </a:r>
            </a:p>
          </p:txBody>
        </p:sp>
        <p:sp>
          <p:nvSpPr>
            <p:cNvPr id="20" name="Text Placeholder 3"/>
            <p:cNvSpPr txBox="1">
              <a:spLocks/>
            </p:cNvSpPr>
            <p:nvPr/>
          </p:nvSpPr>
          <p:spPr>
            <a:xfrm>
              <a:off x="1315498" y="1371957"/>
              <a:ext cx="3741460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herected</a:t>
              </a: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humour.</a:t>
              </a:r>
            </a:p>
          </p:txBody>
        </p:sp>
      </p:grpSp>
      <p:sp>
        <p:nvSpPr>
          <p:cNvPr id="21" name="Text Placeholder 3"/>
          <p:cNvSpPr txBox="1">
            <a:spLocks/>
          </p:cNvSpPr>
          <p:nvPr/>
        </p:nvSpPr>
        <p:spPr>
          <a:xfrm>
            <a:off x="750235" y="1245975"/>
            <a:ext cx="98745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766327" y="2341561"/>
            <a:ext cx="4976284" cy="818989"/>
            <a:chOff x="1324745" y="2069917"/>
            <a:chExt cx="3732213" cy="614242"/>
          </a:xfrm>
        </p:grpSpPr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1324745" y="2069917"/>
              <a:ext cx="1106072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867" b="1" dirty="0">
                  <a:solidFill>
                    <a:schemeClr val="accent2"/>
                  </a:solidFill>
                  <a:cs typeface="+mn-ea"/>
                  <a:sym typeface="+mn-lt"/>
                </a:rPr>
                <a:t>Number Two</a:t>
              </a: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1324745" y="2376478"/>
              <a:ext cx="3732213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herected</a:t>
              </a: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humour.</a:t>
              </a:r>
            </a:p>
          </p:txBody>
        </p:sp>
      </p:grpSp>
      <p:sp>
        <p:nvSpPr>
          <p:cNvPr id="24" name="Text Placeholder 3"/>
          <p:cNvSpPr txBox="1">
            <a:spLocks/>
          </p:cNvSpPr>
          <p:nvPr/>
        </p:nvSpPr>
        <p:spPr>
          <a:xfrm>
            <a:off x="762563" y="2332614"/>
            <a:ext cx="98745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1751774" y="3463068"/>
            <a:ext cx="4990837" cy="797666"/>
            <a:chOff x="1313830" y="2834733"/>
            <a:chExt cx="3743128" cy="598250"/>
          </a:xfrm>
        </p:grpSpPr>
        <p:sp>
          <p:nvSpPr>
            <p:cNvPr id="25" name="Text Placeholder 3"/>
            <p:cNvSpPr txBox="1">
              <a:spLocks/>
            </p:cNvSpPr>
            <p:nvPr/>
          </p:nvSpPr>
          <p:spPr>
            <a:xfrm>
              <a:off x="1313830" y="2834733"/>
              <a:ext cx="1234714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867" b="1" dirty="0">
                  <a:solidFill>
                    <a:schemeClr val="accent3"/>
                  </a:solidFill>
                  <a:cs typeface="+mn-ea"/>
                  <a:sym typeface="+mn-lt"/>
                </a:rPr>
                <a:t>Number Three</a:t>
              </a:r>
            </a:p>
          </p:txBody>
        </p:sp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1313830" y="3125302"/>
              <a:ext cx="3743128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herected</a:t>
              </a: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humour.</a:t>
              </a:r>
            </a:p>
          </p:txBody>
        </p:sp>
      </p:grpSp>
      <p:sp>
        <p:nvSpPr>
          <p:cNvPr id="27" name="Text Placeholder 3"/>
          <p:cNvSpPr txBox="1">
            <a:spLocks/>
          </p:cNvSpPr>
          <p:nvPr/>
        </p:nvSpPr>
        <p:spPr>
          <a:xfrm>
            <a:off x="748010" y="3419252"/>
            <a:ext cx="98745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753999" y="4569030"/>
            <a:ext cx="4988612" cy="778342"/>
            <a:chOff x="1315499" y="3723866"/>
            <a:chExt cx="3741459" cy="583757"/>
          </a:xfrm>
        </p:grpSpPr>
        <p:sp>
          <p:nvSpPr>
            <p:cNvPr id="28" name="Text Placeholder 3"/>
            <p:cNvSpPr txBox="1">
              <a:spLocks/>
            </p:cNvSpPr>
            <p:nvPr/>
          </p:nvSpPr>
          <p:spPr>
            <a:xfrm>
              <a:off x="1315499" y="3723866"/>
              <a:ext cx="1137331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867" b="1" dirty="0">
                  <a:solidFill>
                    <a:schemeClr val="accent4"/>
                  </a:solidFill>
                  <a:cs typeface="+mn-ea"/>
                  <a:sym typeface="+mn-lt"/>
                </a:rPr>
                <a:t>Number Four</a:t>
              </a:r>
            </a:p>
          </p:txBody>
        </p:sp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1315499" y="3999942"/>
              <a:ext cx="3741459" cy="30768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herected</a:t>
              </a: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humour.</a:t>
              </a:r>
            </a:p>
          </p:txBody>
        </p:sp>
      </p:grpSp>
      <p:sp>
        <p:nvSpPr>
          <p:cNvPr id="30" name="Text Placeholder 3"/>
          <p:cNvSpPr txBox="1">
            <a:spLocks/>
          </p:cNvSpPr>
          <p:nvPr/>
        </p:nvSpPr>
        <p:spPr>
          <a:xfrm>
            <a:off x="750235" y="4505891"/>
            <a:ext cx="987451" cy="98488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6400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9" name="Arc 38"/>
          <p:cNvSpPr/>
          <p:nvPr/>
        </p:nvSpPr>
        <p:spPr>
          <a:xfrm rot="5691386">
            <a:off x="9261237" y="309275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Freeform 42"/>
          <p:cNvSpPr>
            <a:spLocks noEditPoints="1"/>
          </p:cNvSpPr>
          <p:nvPr/>
        </p:nvSpPr>
        <p:spPr bwMode="auto">
          <a:xfrm>
            <a:off x="8072807" y="2688749"/>
            <a:ext cx="793791" cy="683263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7" name="Freeform 152"/>
          <p:cNvSpPr>
            <a:spLocks noEditPoints="1"/>
          </p:cNvSpPr>
          <p:nvPr/>
        </p:nvSpPr>
        <p:spPr bwMode="auto">
          <a:xfrm>
            <a:off x="9744919" y="1834408"/>
            <a:ext cx="585755" cy="54131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auto">
          <a:xfrm>
            <a:off x="8201658" y="4558904"/>
            <a:ext cx="546325" cy="423753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0" name="Freeform 234"/>
          <p:cNvSpPr>
            <a:spLocks/>
          </p:cNvSpPr>
          <p:nvPr/>
        </p:nvSpPr>
        <p:spPr bwMode="auto">
          <a:xfrm>
            <a:off x="10002235" y="3794608"/>
            <a:ext cx="547288" cy="554735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9"/>
          <p:cNvGrpSpPr/>
          <p:nvPr/>
        </p:nvGrpSpPr>
        <p:grpSpPr>
          <a:xfrm>
            <a:off x="1057999" y="1452697"/>
            <a:ext cx="2971216" cy="2971211"/>
            <a:chOff x="953424" y="1486519"/>
            <a:chExt cx="2228412" cy="2228408"/>
          </a:xfrm>
          <a:solidFill>
            <a:schemeClr val="accent1"/>
          </a:solidFill>
        </p:grpSpPr>
        <p:sp>
          <p:nvSpPr>
            <p:cNvPr id="42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50"/>
          <p:cNvGrpSpPr/>
          <p:nvPr/>
        </p:nvGrpSpPr>
        <p:grpSpPr>
          <a:xfrm>
            <a:off x="4001401" y="1516354"/>
            <a:ext cx="2061905" cy="2061901"/>
            <a:chOff x="953424" y="1486519"/>
            <a:chExt cx="2228412" cy="2228408"/>
          </a:xfrm>
          <a:solidFill>
            <a:schemeClr val="accent2"/>
          </a:solidFill>
        </p:grpSpPr>
        <p:sp>
          <p:nvSpPr>
            <p:cNvPr id="52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</p:grpSp>
      <p:grpSp>
        <p:nvGrpSpPr>
          <p:cNvPr id="6" name="Group 53"/>
          <p:cNvGrpSpPr/>
          <p:nvPr/>
        </p:nvGrpSpPr>
        <p:grpSpPr>
          <a:xfrm>
            <a:off x="5961849" y="1452697"/>
            <a:ext cx="2971216" cy="2971211"/>
            <a:chOff x="953424" y="1486519"/>
            <a:chExt cx="2228412" cy="2228408"/>
          </a:xfrm>
          <a:solidFill>
            <a:schemeClr val="accent3"/>
          </a:solidFill>
        </p:grpSpPr>
        <p:sp>
          <p:nvSpPr>
            <p:cNvPr id="55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8815742" y="1516354"/>
            <a:ext cx="2061905" cy="2061901"/>
            <a:chOff x="953424" y="1486519"/>
            <a:chExt cx="2228412" cy="2228408"/>
          </a:xfrm>
          <a:solidFill>
            <a:schemeClr val="accent4"/>
          </a:solidFill>
        </p:grpSpPr>
        <p:sp>
          <p:nvSpPr>
            <p:cNvPr id="58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75308" tIns="731520" rIns="475308" bIns="582340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cs typeface="+mn-ea"/>
                <a:sym typeface="+mn-lt"/>
              </a:endParaRPr>
            </a:p>
          </p:txBody>
        </p:sp>
      </p:grpSp>
      <p:sp>
        <p:nvSpPr>
          <p:cNvPr id="62" name="Arc 61"/>
          <p:cNvSpPr/>
          <p:nvPr/>
        </p:nvSpPr>
        <p:spPr>
          <a:xfrm rot="19051047">
            <a:off x="2814128" y="1035623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3" name="Arc 62"/>
          <p:cNvSpPr/>
          <p:nvPr/>
        </p:nvSpPr>
        <p:spPr>
          <a:xfrm rot="19051047">
            <a:off x="7566168" y="105816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4" name="Arc 63"/>
          <p:cNvSpPr/>
          <p:nvPr/>
        </p:nvSpPr>
        <p:spPr>
          <a:xfrm rot="3261709" flipV="1">
            <a:off x="4577716" y="213511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1" name="Freeform 152"/>
          <p:cNvSpPr>
            <a:spLocks noEditPoints="1"/>
          </p:cNvSpPr>
          <p:nvPr/>
        </p:nvSpPr>
        <p:spPr bwMode="auto">
          <a:xfrm>
            <a:off x="9553816" y="2276646"/>
            <a:ext cx="585755" cy="54131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Freeform 42"/>
          <p:cNvSpPr>
            <a:spLocks noEditPoints="1"/>
          </p:cNvSpPr>
          <p:nvPr/>
        </p:nvSpPr>
        <p:spPr bwMode="auto">
          <a:xfrm>
            <a:off x="2146713" y="2596672"/>
            <a:ext cx="793791" cy="683263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Freeform 144"/>
          <p:cNvSpPr>
            <a:spLocks noEditPoints="1"/>
          </p:cNvSpPr>
          <p:nvPr/>
        </p:nvSpPr>
        <p:spPr bwMode="auto">
          <a:xfrm>
            <a:off x="4676412" y="2213755"/>
            <a:ext cx="713369" cy="553320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4" name="Freeform 234"/>
          <p:cNvSpPr>
            <a:spLocks/>
          </p:cNvSpPr>
          <p:nvPr/>
        </p:nvSpPr>
        <p:spPr bwMode="auto">
          <a:xfrm>
            <a:off x="7064998" y="2473528"/>
            <a:ext cx="845700" cy="857207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353289" y="4697804"/>
            <a:ext cx="2201704" cy="1058666"/>
            <a:chOff x="965101" y="1992704"/>
            <a:chExt cx="1651278" cy="793999"/>
          </a:xfrm>
        </p:grpSpPr>
        <p:sp>
          <p:nvSpPr>
            <p:cNvPr id="29" name="TextBox 28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Title Goes Here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65102" y="2171342"/>
              <a:ext cx="1651277" cy="6153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64493" y="4697804"/>
            <a:ext cx="2201704" cy="1058666"/>
            <a:chOff x="965101" y="1992704"/>
            <a:chExt cx="1651278" cy="793999"/>
          </a:xfrm>
        </p:grpSpPr>
        <p:sp>
          <p:nvSpPr>
            <p:cNvPr id="32" name="TextBox 31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Title Goes Here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65102" y="2171342"/>
              <a:ext cx="1651277" cy="6153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375697" y="4697804"/>
            <a:ext cx="2201704" cy="1058666"/>
            <a:chOff x="965101" y="1992704"/>
            <a:chExt cx="1651278" cy="793999"/>
          </a:xfrm>
        </p:grpSpPr>
        <p:sp>
          <p:nvSpPr>
            <p:cNvPr id="35" name="TextBox 34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Title Goes Here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65102" y="2171342"/>
              <a:ext cx="1651277" cy="6153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886903" y="4697804"/>
            <a:ext cx="2201704" cy="1058666"/>
            <a:chOff x="965101" y="1992704"/>
            <a:chExt cx="1651278" cy="793999"/>
          </a:xfrm>
        </p:grpSpPr>
        <p:sp>
          <p:nvSpPr>
            <p:cNvPr id="38" name="TextBox 37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Title Goes Here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65102" y="2171342"/>
              <a:ext cx="1651277" cy="61536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</p:spTree>
  </p:cSld>
  <p:clrMapOvr>
    <a:masterClrMapping/>
  </p:clrMapOvr>
  <p:transition spd="slow" advTm="3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Arc 61"/>
          <p:cNvSpPr/>
          <p:nvPr/>
        </p:nvSpPr>
        <p:spPr>
          <a:xfrm rot="19051047">
            <a:off x="5002999" y="1266052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4290485" y="1733287"/>
            <a:ext cx="1807633" cy="1843617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5008227" y="2986891"/>
            <a:ext cx="940963" cy="2051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1333" b="1" dirty="0">
                <a:solidFill>
                  <a:schemeClr val="bg1"/>
                </a:solidFill>
                <a:cs typeface="+mn-ea"/>
                <a:sym typeface="+mn-lt"/>
              </a:rPr>
              <a:t>KEY WORD</a:t>
            </a:r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4294717" y="3576903"/>
            <a:ext cx="1803400" cy="1794933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5008227" y="4292649"/>
            <a:ext cx="940963" cy="2051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1333" b="1" dirty="0">
                <a:solidFill>
                  <a:schemeClr val="bg1"/>
                </a:solidFill>
                <a:cs typeface="+mn-ea"/>
                <a:sym typeface="+mn-lt"/>
              </a:rPr>
              <a:t>KEY WORD</a:t>
            </a:r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6098117" y="3576903"/>
            <a:ext cx="1803400" cy="1794933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6237176" y="4292649"/>
            <a:ext cx="940963" cy="20512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1333" b="1" dirty="0">
                <a:solidFill>
                  <a:schemeClr val="bg1"/>
                </a:solidFill>
                <a:cs typeface="+mn-ea"/>
                <a:sym typeface="+mn-lt"/>
              </a:rPr>
              <a:t>KEY WORD</a:t>
            </a:r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6098118" y="1733287"/>
            <a:ext cx="1799167" cy="1843617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6237729" y="2973344"/>
            <a:ext cx="940963" cy="205121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170">
              <a:spcBef>
                <a:spcPct val="20000"/>
              </a:spcBef>
              <a:defRPr/>
            </a:pPr>
            <a:r>
              <a:rPr lang="en-US" sz="1333" b="1" dirty="0">
                <a:solidFill>
                  <a:schemeClr val="bg1"/>
                </a:solidFill>
                <a:cs typeface="+mn-ea"/>
                <a:sym typeface="+mn-lt"/>
              </a:rPr>
              <a:t>KEY WORD</a:t>
            </a:r>
          </a:p>
        </p:txBody>
      </p:sp>
      <p:grpSp>
        <p:nvGrpSpPr>
          <p:cNvPr id="42" name="Group 59"/>
          <p:cNvGrpSpPr/>
          <p:nvPr/>
        </p:nvGrpSpPr>
        <p:grpSpPr>
          <a:xfrm>
            <a:off x="8297462" y="4200171"/>
            <a:ext cx="3034927" cy="945766"/>
            <a:chOff x="7154104" y="3206176"/>
            <a:chExt cx="2276195" cy="709324"/>
          </a:xfrm>
        </p:grpSpPr>
        <p:sp>
          <p:nvSpPr>
            <p:cNvPr id="49" name="TextBox 48"/>
            <p:cNvSpPr txBox="1"/>
            <p:nvPr/>
          </p:nvSpPr>
          <p:spPr>
            <a:xfrm>
              <a:off x="7154105" y="3453979"/>
              <a:ext cx="2276194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7154104" y="3206176"/>
              <a:ext cx="1429478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Keyword goes here</a:t>
              </a: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8297462" y="1460638"/>
            <a:ext cx="3034927" cy="945766"/>
            <a:chOff x="7174424" y="1352592"/>
            <a:chExt cx="2276195" cy="709324"/>
          </a:xfrm>
        </p:grpSpPr>
        <p:sp>
          <p:nvSpPr>
            <p:cNvPr id="55" name="TextBox 54"/>
            <p:cNvSpPr txBox="1"/>
            <p:nvPr/>
          </p:nvSpPr>
          <p:spPr>
            <a:xfrm>
              <a:off x="7174424" y="1600395"/>
              <a:ext cx="2276195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174424" y="1352592"/>
              <a:ext cx="1429478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Keyword goes here</a:t>
              </a:r>
            </a:p>
          </p:txBody>
        </p:sp>
      </p:grpSp>
      <p:grpSp>
        <p:nvGrpSpPr>
          <p:cNvPr id="58" name="Group 56"/>
          <p:cNvGrpSpPr/>
          <p:nvPr/>
        </p:nvGrpSpPr>
        <p:grpSpPr>
          <a:xfrm>
            <a:off x="782847" y="1430155"/>
            <a:ext cx="3034928" cy="945765"/>
            <a:chOff x="-296510" y="1363501"/>
            <a:chExt cx="2276196" cy="709324"/>
          </a:xfrm>
        </p:grpSpPr>
        <p:sp>
          <p:nvSpPr>
            <p:cNvPr id="59" name="TextBox 58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50207" y="1363501"/>
              <a:ext cx="1429478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Keyword goes here</a:t>
              </a:r>
            </a:p>
          </p:txBody>
        </p:sp>
      </p:grpSp>
      <p:grpSp>
        <p:nvGrpSpPr>
          <p:cNvPr id="64" name="Group 56"/>
          <p:cNvGrpSpPr/>
          <p:nvPr/>
        </p:nvGrpSpPr>
        <p:grpSpPr>
          <a:xfrm>
            <a:off x="782847" y="4172671"/>
            <a:ext cx="3034928" cy="945766"/>
            <a:chOff x="-296510" y="1363501"/>
            <a:chExt cx="2276196" cy="709324"/>
          </a:xfrm>
        </p:grpSpPr>
        <p:sp>
          <p:nvSpPr>
            <p:cNvPr id="67" name="TextBox 66"/>
            <p:cNvSpPr txBox="1"/>
            <p:nvPr/>
          </p:nvSpPr>
          <p:spPr>
            <a:xfrm>
              <a:off x="-296510" y="1611304"/>
              <a:ext cx="2276196" cy="461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550207" y="1363501"/>
              <a:ext cx="1429478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Keyword goes here</a:t>
              </a:r>
            </a:p>
          </p:txBody>
        </p:sp>
      </p:grpSp>
      <p:sp>
        <p:nvSpPr>
          <p:cNvPr id="43" name="Freeform 119"/>
          <p:cNvSpPr>
            <a:spLocks noEditPoints="1"/>
          </p:cNvSpPr>
          <p:nvPr/>
        </p:nvSpPr>
        <p:spPr bwMode="auto">
          <a:xfrm>
            <a:off x="5320777" y="2556292"/>
            <a:ext cx="295315" cy="36499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4" name="Freeform 113"/>
          <p:cNvSpPr>
            <a:spLocks noEditPoints="1"/>
          </p:cNvSpPr>
          <p:nvPr/>
        </p:nvSpPr>
        <p:spPr bwMode="auto">
          <a:xfrm>
            <a:off x="5202082" y="3856684"/>
            <a:ext cx="438021" cy="343484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Freeform 145"/>
          <p:cNvSpPr>
            <a:spLocks/>
          </p:cNvSpPr>
          <p:nvPr/>
        </p:nvSpPr>
        <p:spPr bwMode="auto">
          <a:xfrm>
            <a:off x="6480047" y="2542578"/>
            <a:ext cx="362376" cy="312484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6" name="Freeform 100"/>
          <p:cNvSpPr>
            <a:spLocks noEditPoints="1"/>
          </p:cNvSpPr>
          <p:nvPr/>
        </p:nvSpPr>
        <p:spPr bwMode="auto">
          <a:xfrm>
            <a:off x="6463539" y="3856684"/>
            <a:ext cx="405397" cy="388623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59"/>
          <p:cNvGrpSpPr/>
          <p:nvPr/>
        </p:nvGrpSpPr>
        <p:grpSpPr>
          <a:xfrm>
            <a:off x="7113157" y="4883365"/>
            <a:ext cx="2479836" cy="1150885"/>
            <a:chOff x="7154104" y="3206176"/>
            <a:chExt cx="1859877" cy="863163"/>
          </a:xfrm>
        </p:grpSpPr>
        <p:sp>
          <p:nvSpPr>
            <p:cNvPr id="26" name="TextBox 25"/>
            <p:cNvSpPr txBox="1"/>
            <p:nvPr/>
          </p:nvSpPr>
          <p:spPr>
            <a:xfrm>
              <a:off x="7154105" y="3453979"/>
              <a:ext cx="1859876" cy="615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154104" y="3206176"/>
              <a:ext cx="1391006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3"/>
                  </a:solidFill>
                  <a:cs typeface="+mn-ea"/>
                  <a:sym typeface="+mn-lt"/>
                </a:rPr>
                <a:t>Get Your Target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133481" y="2417954"/>
            <a:ext cx="1942363" cy="2035313"/>
            <a:chOff x="5350111" y="2144684"/>
            <a:chExt cx="1456772" cy="1526485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5355187" y="2219473"/>
              <a:ext cx="1451696" cy="145169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50111" y="2144684"/>
              <a:ext cx="1451696" cy="14516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988581" y="2417954"/>
            <a:ext cx="1935595" cy="2021767"/>
            <a:chOff x="2241436" y="2144684"/>
            <a:chExt cx="1451696" cy="151632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2241436" y="2209313"/>
              <a:ext cx="1451696" cy="145169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2241436" y="2144684"/>
              <a:ext cx="1451696" cy="14516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86895" y="1258134"/>
            <a:ext cx="1935595" cy="2009743"/>
            <a:chOff x="3590171" y="1274819"/>
            <a:chExt cx="1451696" cy="1507307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3590171" y="1330430"/>
              <a:ext cx="1451696" cy="14516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3590171" y="1274819"/>
              <a:ext cx="1451696" cy="1451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252073" y="3255176"/>
            <a:ext cx="1935595" cy="2013676"/>
            <a:chOff x="3939055" y="2772601"/>
            <a:chExt cx="1451696" cy="1510257"/>
          </a:xfrm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3939055" y="2831162"/>
              <a:ext cx="1451696" cy="145169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939055" y="2772601"/>
              <a:ext cx="1451696" cy="14516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57"/>
          <p:cNvGrpSpPr/>
          <p:nvPr/>
        </p:nvGrpSpPr>
        <p:grpSpPr>
          <a:xfrm>
            <a:off x="2309707" y="893182"/>
            <a:ext cx="2450095" cy="1150885"/>
            <a:chOff x="142114" y="3168889"/>
            <a:chExt cx="1837571" cy="863164"/>
          </a:xfrm>
        </p:grpSpPr>
        <p:sp>
          <p:nvSpPr>
            <p:cNvPr id="34" name="TextBox 33"/>
            <p:cNvSpPr txBox="1"/>
            <p:nvPr/>
          </p:nvSpPr>
          <p:spPr>
            <a:xfrm>
              <a:off x="142114" y="3416692"/>
              <a:ext cx="1837571" cy="615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65197" y="3168889"/>
              <a:ext cx="1114488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2"/>
                  </a:solidFill>
                  <a:cs typeface="+mn-ea"/>
                  <a:sym typeface="+mn-lt"/>
                </a:rPr>
                <a:t>Construction</a:t>
              </a: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9168374" y="2912773"/>
            <a:ext cx="2444420" cy="1150886"/>
            <a:chOff x="7174424" y="1352592"/>
            <a:chExt cx="1833315" cy="863164"/>
          </a:xfrm>
        </p:grpSpPr>
        <p:sp>
          <p:nvSpPr>
            <p:cNvPr id="37" name="TextBox 36"/>
            <p:cNvSpPr txBox="1"/>
            <p:nvPr/>
          </p:nvSpPr>
          <p:spPr>
            <a:xfrm>
              <a:off x="7174424" y="1600395"/>
              <a:ext cx="1833315" cy="615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174424" y="1352592"/>
              <a:ext cx="1391006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7" b="1" dirty="0">
                  <a:solidFill>
                    <a:schemeClr val="accent4"/>
                  </a:solidFill>
                  <a:cs typeface="+mn-ea"/>
                  <a:sym typeface="+mn-lt"/>
                </a:rPr>
                <a:t>Get Your Target</a:t>
              </a:r>
            </a:p>
          </p:txBody>
        </p:sp>
      </p:grpSp>
      <p:grpSp>
        <p:nvGrpSpPr>
          <p:cNvPr id="40" name="Group 56"/>
          <p:cNvGrpSpPr/>
          <p:nvPr/>
        </p:nvGrpSpPr>
        <p:grpSpPr>
          <a:xfrm>
            <a:off x="403034" y="2912773"/>
            <a:ext cx="2459781" cy="1150885"/>
            <a:chOff x="134850" y="1363501"/>
            <a:chExt cx="1844836" cy="863164"/>
          </a:xfrm>
        </p:grpSpPr>
        <p:sp>
          <p:nvSpPr>
            <p:cNvPr id="42" name="TextBox 41"/>
            <p:cNvSpPr txBox="1"/>
            <p:nvPr/>
          </p:nvSpPr>
          <p:spPr>
            <a:xfrm>
              <a:off x="134850" y="1611304"/>
              <a:ext cx="1844835" cy="615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9170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156142" y="1363501"/>
              <a:ext cx="823544" cy="21549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7" b="1" dirty="0">
                  <a:solidFill>
                    <a:schemeClr val="accent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sp>
        <p:nvSpPr>
          <p:cNvPr id="47" name="Arc 46"/>
          <p:cNvSpPr/>
          <p:nvPr/>
        </p:nvSpPr>
        <p:spPr>
          <a:xfrm rot="18536433">
            <a:off x="2827171" y="2121894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8" name="Arc 47"/>
          <p:cNvSpPr/>
          <p:nvPr/>
        </p:nvSpPr>
        <p:spPr>
          <a:xfrm rot="2537090">
            <a:off x="4855745" y="1173285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9" name="Arc 48"/>
          <p:cNvSpPr/>
          <p:nvPr/>
        </p:nvSpPr>
        <p:spPr>
          <a:xfrm rot="16951463" flipH="1">
            <a:off x="4980351" y="3299130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0" name="Arc 49"/>
          <p:cNvSpPr/>
          <p:nvPr/>
        </p:nvSpPr>
        <p:spPr>
          <a:xfrm rot="12440065" flipH="1">
            <a:off x="7036613" y="2566321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3" name="Freeform 66"/>
          <p:cNvSpPr>
            <a:spLocks noEditPoints="1"/>
          </p:cNvSpPr>
          <p:nvPr/>
        </p:nvSpPr>
        <p:spPr bwMode="auto">
          <a:xfrm>
            <a:off x="3576129" y="3128580"/>
            <a:ext cx="760499" cy="58987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5450180" y="1862448"/>
            <a:ext cx="609024" cy="65522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4" name="Freeform 131"/>
          <p:cNvSpPr>
            <a:spLocks/>
          </p:cNvSpPr>
          <p:nvPr/>
        </p:nvSpPr>
        <p:spPr bwMode="auto">
          <a:xfrm>
            <a:off x="5938097" y="3975971"/>
            <a:ext cx="563547" cy="57208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5" name="Freeform 57"/>
          <p:cNvSpPr>
            <a:spLocks noEditPoints="1"/>
          </p:cNvSpPr>
          <p:nvPr/>
        </p:nvSpPr>
        <p:spPr bwMode="auto">
          <a:xfrm>
            <a:off x="7799291" y="3064184"/>
            <a:ext cx="610744" cy="602203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Diagonal Corner Rectangle 34"/>
          <p:cNvSpPr/>
          <p:nvPr/>
        </p:nvSpPr>
        <p:spPr>
          <a:xfrm>
            <a:off x="886275" y="1851571"/>
            <a:ext cx="2304280" cy="2457899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Round Diagonal Corner Rectangle 35"/>
          <p:cNvSpPr/>
          <p:nvPr/>
        </p:nvSpPr>
        <p:spPr>
          <a:xfrm>
            <a:off x="3604235" y="1851571"/>
            <a:ext cx="2304280" cy="2457899"/>
          </a:xfrm>
          <a:prstGeom prst="round2Diag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7" name="Round Diagonal Corner Rectangle 36"/>
          <p:cNvSpPr/>
          <p:nvPr/>
        </p:nvSpPr>
        <p:spPr>
          <a:xfrm>
            <a:off x="6309793" y="1851571"/>
            <a:ext cx="2304280" cy="2457899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8" name="Round Diagonal Corner Rectangle 37"/>
          <p:cNvSpPr/>
          <p:nvPr/>
        </p:nvSpPr>
        <p:spPr>
          <a:xfrm>
            <a:off x="9014755" y="1851571"/>
            <a:ext cx="2304280" cy="2457899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423080" y="2140794"/>
            <a:ext cx="666589" cy="917589"/>
            <a:chOff x="3291055" y="1604118"/>
            <a:chExt cx="552452" cy="760475"/>
          </a:xfrm>
          <a:solidFill>
            <a:schemeClr val="bg1"/>
          </a:solidFill>
        </p:grpSpPr>
        <p:sp>
          <p:nvSpPr>
            <p:cNvPr id="5125" name="Freeform 5"/>
            <p:cNvSpPr>
              <a:spLocks noEditPoints="1"/>
            </p:cNvSpPr>
            <p:nvPr/>
          </p:nvSpPr>
          <p:spPr bwMode="auto">
            <a:xfrm>
              <a:off x="3291055" y="1604118"/>
              <a:ext cx="552452" cy="760475"/>
            </a:xfrm>
            <a:custGeom>
              <a:avLst/>
              <a:gdLst/>
              <a:ahLst/>
              <a:cxnLst>
                <a:cxn ang="0">
                  <a:pos x="55" y="19"/>
                </a:cxn>
                <a:cxn ang="0">
                  <a:pos x="55" y="17"/>
                </a:cxn>
                <a:cxn ang="0">
                  <a:pos x="51" y="13"/>
                </a:cxn>
                <a:cxn ang="0">
                  <a:pos x="43" y="13"/>
                </a:cxn>
                <a:cxn ang="0">
                  <a:pos x="44" y="9"/>
                </a:cxn>
                <a:cxn ang="0">
                  <a:pos x="36" y="0"/>
                </a:cxn>
                <a:cxn ang="0">
                  <a:pos x="27" y="9"/>
                </a:cxn>
                <a:cxn ang="0">
                  <a:pos x="28" y="13"/>
                </a:cxn>
                <a:cxn ang="0">
                  <a:pos x="22" y="13"/>
                </a:cxn>
                <a:cxn ang="0">
                  <a:pos x="17" y="17"/>
                </a:cxn>
                <a:cxn ang="0">
                  <a:pos x="17" y="19"/>
                </a:cxn>
                <a:cxn ang="0">
                  <a:pos x="7" y="19"/>
                </a:cxn>
                <a:cxn ang="0">
                  <a:pos x="0" y="26"/>
                </a:cxn>
                <a:cxn ang="0">
                  <a:pos x="0" y="95"/>
                </a:cxn>
                <a:cxn ang="0">
                  <a:pos x="7" y="102"/>
                </a:cxn>
                <a:cxn ang="0">
                  <a:pos x="66" y="102"/>
                </a:cxn>
                <a:cxn ang="0">
                  <a:pos x="73" y="95"/>
                </a:cxn>
                <a:cxn ang="0">
                  <a:pos x="73" y="26"/>
                </a:cxn>
                <a:cxn ang="0">
                  <a:pos x="66" y="19"/>
                </a:cxn>
                <a:cxn ang="0">
                  <a:pos x="55" y="19"/>
                </a:cxn>
                <a:cxn ang="0">
                  <a:pos x="31" y="9"/>
                </a:cxn>
                <a:cxn ang="0">
                  <a:pos x="36" y="3"/>
                </a:cxn>
                <a:cxn ang="0">
                  <a:pos x="41" y="9"/>
                </a:cxn>
                <a:cxn ang="0">
                  <a:pos x="39" y="13"/>
                </a:cxn>
                <a:cxn ang="0">
                  <a:pos x="32" y="13"/>
                </a:cxn>
                <a:cxn ang="0">
                  <a:pos x="31" y="9"/>
                </a:cxn>
                <a:cxn ang="0">
                  <a:pos x="66" y="91"/>
                </a:cxn>
                <a:cxn ang="0">
                  <a:pos x="61" y="95"/>
                </a:cxn>
                <a:cxn ang="0">
                  <a:pos x="11" y="95"/>
                </a:cxn>
                <a:cxn ang="0">
                  <a:pos x="7" y="91"/>
                </a:cxn>
                <a:cxn ang="0">
                  <a:pos x="7" y="31"/>
                </a:cxn>
                <a:cxn ang="0">
                  <a:pos x="11" y="26"/>
                </a:cxn>
                <a:cxn ang="0">
                  <a:pos x="17" y="26"/>
                </a:cxn>
                <a:cxn ang="0">
                  <a:pos x="21" y="30"/>
                </a:cxn>
                <a:cxn ang="0">
                  <a:pos x="52" y="30"/>
                </a:cxn>
                <a:cxn ang="0">
                  <a:pos x="55" y="26"/>
                </a:cxn>
                <a:cxn ang="0">
                  <a:pos x="61" y="26"/>
                </a:cxn>
                <a:cxn ang="0">
                  <a:pos x="66" y="31"/>
                </a:cxn>
                <a:cxn ang="0">
                  <a:pos x="66" y="91"/>
                </a:cxn>
                <a:cxn ang="0">
                  <a:pos x="66" y="91"/>
                </a:cxn>
                <a:cxn ang="0">
                  <a:pos x="66" y="91"/>
                </a:cxn>
              </a:cxnLst>
              <a:rect l="0" t="0" r="r" b="b"/>
              <a:pathLst>
                <a:path w="73" h="102">
                  <a:moveTo>
                    <a:pt x="55" y="19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5"/>
                    <a:pt x="53" y="13"/>
                    <a:pt x="5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1"/>
                    <a:pt x="44" y="10"/>
                    <a:pt x="44" y="9"/>
                  </a:cubicBezTo>
                  <a:cubicBezTo>
                    <a:pt x="44" y="4"/>
                    <a:pt x="40" y="0"/>
                    <a:pt x="36" y="0"/>
                  </a:cubicBezTo>
                  <a:cubicBezTo>
                    <a:pt x="31" y="0"/>
                    <a:pt x="27" y="4"/>
                    <a:pt x="27" y="9"/>
                  </a:cubicBezTo>
                  <a:cubicBezTo>
                    <a:pt x="27" y="10"/>
                    <a:pt x="27" y="11"/>
                    <a:pt x="28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7" y="15"/>
                    <a:pt x="17" y="1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3"/>
                    <a:pt x="0" y="2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3" y="102"/>
                    <a:pt x="7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70" y="102"/>
                    <a:pt x="73" y="99"/>
                    <a:pt x="73" y="9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3"/>
                    <a:pt x="70" y="19"/>
                    <a:pt x="66" y="19"/>
                  </a:cubicBezTo>
                  <a:lnTo>
                    <a:pt x="55" y="19"/>
                  </a:lnTo>
                  <a:close/>
                  <a:moveTo>
                    <a:pt x="31" y="9"/>
                  </a:moveTo>
                  <a:cubicBezTo>
                    <a:pt x="31" y="6"/>
                    <a:pt x="33" y="3"/>
                    <a:pt x="36" y="3"/>
                  </a:cubicBezTo>
                  <a:cubicBezTo>
                    <a:pt x="38" y="3"/>
                    <a:pt x="41" y="6"/>
                    <a:pt x="41" y="9"/>
                  </a:cubicBezTo>
                  <a:cubicBezTo>
                    <a:pt x="41" y="10"/>
                    <a:pt x="40" y="12"/>
                    <a:pt x="39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2"/>
                    <a:pt x="31" y="10"/>
                    <a:pt x="31" y="9"/>
                  </a:cubicBezTo>
                  <a:close/>
                  <a:moveTo>
                    <a:pt x="66" y="91"/>
                  </a:moveTo>
                  <a:cubicBezTo>
                    <a:pt x="66" y="94"/>
                    <a:pt x="64" y="95"/>
                    <a:pt x="61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5"/>
                    <a:pt x="7" y="94"/>
                    <a:pt x="7" y="9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9" y="26"/>
                    <a:pt x="11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8"/>
                    <a:pt x="19" y="30"/>
                    <a:pt x="21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4" y="30"/>
                    <a:pt x="55" y="28"/>
                    <a:pt x="55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4" y="26"/>
                    <a:pt x="66" y="28"/>
                    <a:pt x="66" y="31"/>
                  </a:cubicBezTo>
                  <a:lnTo>
                    <a:pt x="66" y="91"/>
                  </a:lnTo>
                  <a:close/>
                  <a:moveTo>
                    <a:pt x="66" y="91"/>
                  </a:moveTo>
                  <a:cubicBezTo>
                    <a:pt x="66" y="91"/>
                    <a:pt x="66" y="91"/>
                    <a:pt x="66" y="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26" name="Freeform 6"/>
            <p:cNvSpPr>
              <a:spLocks noEditPoints="1"/>
            </p:cNvSpPr>
            <p:nvPr/>
          </p:nvSpPr>
          <p:spPr bwMode="auto">
            <a:xfrm>
              <a:off x="3396771" y="1872387"/>
              <a:ext cx="90939" cy="8980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27" name="Freeform 7"/>
            <p:cNvSpPr>
              <a:spLocks noEditPoints="1"/>
            </p:cNvSpPr>
            <p:nvPr/>
          </p:nvSpPr>
          <p:spPr bwMode="auto">
            <a:xfrm>
              <a:off x="3518402" y="1895122"/>
              <a:ext cx="211432" cy="4433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24" y="6"/>
                </a:cxn>
                <a:cxn ang="0">
                  <a:pos x="28" y="3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8" h="6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6"/>
                    <a:pt x="28" y="5"/>
                    <a:pt x="28" y="3"/>
                  </a:cubicBezTo>
                  <a:cubicBezTo>
                    <a:pt x="28" y="1"/>
                    <a:pt x="26" y="0"/>
                    <a:pt x="24" y="0"/>
                  </a:cubicBez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28" name="Freeform 8"/>
            <p:cNvSpPr>
              <a:spLocks noEditPoints="1"/>
            </p:cNvSpPr>
            <p:nvPr/>
          </p:nvSpPr>
          <p:spPr bwMode="auto">
            <a:xfrm>
              <a:off x="3396771" y="1999701"/>
              <a:ext cx="90939" cy="8980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29" name="Freeform 9"/>
            <p:cNvSpPr>
              <a:spLocks noEditPoints="1"/>
            </p:cNvSpPr>
            <p:nvPr/>
          </p:nvSpPr>
          <p:spPr bwMode="auto">
            <a:xfrm>
              <a:off x="3518402" y="2021299"/>
              <a:ext cx="211432" cy="5229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24" y="7"/>
                </a:cxn>
                <a:cxn ang="0">
                  <a:pos x="28" y="3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8" h="7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7"/>
                    <a:pt x="28" y="5"/>
                    <a:pt x="28" y="3"/>
                  </a:cubicBezTo>
                  <a:cubicBezTo>
                    <a:pt x="28" y="1"/>
                    <a:pt x="26" y="0"/>
                    <a:pt x="24" y="0"/>
                  </a:cubicBez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30" name="Freeform 10"/>
            <p:cNvSpPr>
              <a:spLocks noEditPoints="1"/>
            </p:cNvSpPr>
            <p:nvPr/>
          </p:nvSpPr>
          <p:spPr bwMode="auto">
            <a:xfrm>
              <a:off x="3396771" y="2133836"/>
              <a:ext cx="90939" cy="96622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0"/>
                    <a:pt x="9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31" name="Freeform 11"/>
            <p:cNvSpPr>
              <a:spLocks noEditPoints="1"/>
            </p:cNvSpPr>
            <p:nvPr/>
          </p:nvSpPr>
          <p:spPr bwMode="auto">
            <a:xfrm>
              <a:off x="3518402" y="2156571"/>
              <a:ext cx="211432" cy="5229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24" y="7"/>
                </a:cxn>
                <a:cxn ang="0">
                  <a:pos x="28" y="4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8" h="7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7"/>
                    <a:pt x="28" y="5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611870" y="2160705"/>
            <a:ext cx="853092" cy="877769"/>
            <a:chOff x="1222376" y="1701801"/>
            <a:chExt cx="768350" cy="790576"/>
          </a:xfrm>
          <a:solidFill>
            <a:schemeClr val="bg1"/>
          </a:solidFill>
        </p:grpSpPr>
        <p:sp>
          <p:nvSpPr>
            <p:cNvPr id="5135" name="Freeform 15"/>
            <p:cNvSpPr>
              <a:spLocks noEditPoints="1"/>
            </p:cNvSpPr>
            <p:nvPr/>
          </p:nvSpPr>
          <p:spPr bwMode="auto">
            <a:xfrm>
              <a:off x="1222376" y="1701801"/>
              <a:ext cx="419100" cy="688975"/>
            </a:xfrm>
            <a:custGeom>
              <a:avLst/>
              <a:gdLst/>
              <a:ahLst/>
              <a:cxnLst>
                <a:cxn ang="0">
                  <a:pos x="26" y="61"/>
                </a:cxn>
                <a:cxn ang="0">
                  <a:pos x="35" y="38"/>
                </a:cxn>
                <a:cxn ang="0">
                  <a:pos x="54" y="29"/>
                </a:cxn>
                <a:cxn ang="0">
                  <a:pos x="38" y="3"/>
                </a:cxn>
                <a:cxn ang="0">
                  <a:pos x="32" y="0"/>
                </a:cxn>
                <a:cxn ang="0">
                  <a:pos x="27" y="3"/>
                </a:cxn>
                <a:cxn ang="0">
                  <a:pos x="0" y="56"/>
                </a:cxn>
                <a:cxn ang="0">
                  <a:pos x="32" y="89"/>
                </a:cxn>
                <a:cxn ang="0">
                  <a:pos x="40" y="87"/>
                </a:cxn>
                <a:cxn ang="0">
                  <a:pos x="35" y="83"/>
                </a:cxn>
                <a:cxn ang="0">
                  <a:pos x="26" y="61"/>
                </a:cxn>
                <a:cxn ang="0">
                  <a:pos x="21" y="74"/>
                </a:cxn>
                <a:cxn ang="0">
                  <a:pos x="18" y="76"/>
                </a:cxn>
                <a:cxn ang="0">
                  <a:pos x="15" y="75"/>
                </a:cxn>
                <a:cxn ang="0">
                  <a:pos x="7" y="48"/>
                </a:cxn>
                <a:cxn ang="0">
                  <a:pos x="12" y="45"/>
                </a:cxn>
                <a:cxn ang="0">
                  <a:pos x="15" y="50"/>
                </a:cxn>
                <a:cxn ang="0">
                  <a:pos x="20" y="68"/>
                </a:cxn>
                <a:cxn ang="0">
                  <a:pos x="21" y="74"/>
                </a:cxn>
                <a:cxn ang="0">
                  <a:pos x="21" y="74"/>
                </a:cxn>
                <a:cxn ang="0">
                  <a:pos x="21" y="74"/>
                </a:cxn>
              </a:cxnLst>
              <a:rect l="0" t="0" r="r" b="b"/>
              <a:pathLst>
                <a:path w="54" h="89">
                  <a:moveTo>
                    <a:pt x="26" y="61"/>
                  </a:moveTo>
                  <a:cubicBezTo>
                    <a:pt x="26" y="52"/>
                    <a:pt x="29" y="44"/>
                    <a:pt x="35" y="38"/>
                  </a:cubicBezTo>
                  <a:cubicBezTo>
                    <a:pt x="40" y="33"/>
                    <a:pt x="47" y="30"/>
                    <a:pt x="54" y="29"/>
                  </a:cubicBezTo>
                  <a:cubicBezTo>
                    <a:pt x="49" y="19"/>
                    <a:pt x="42" y="9"/>
                    <a:pt x="38" y="3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30" y="0"/>
                    <a:pt x="28" y="1"/>
                    <a:pt x="27" y="3"/>
                  </a:cubicBezTo>
                  <a:cubicBezTo>
                    <a:pt x="18" y="16"/>
                    <a:pt x="0" y="43"/>
                    <a:pt x="0" y="56"/>
                  </a:cubicBezTo>
                  <a:cubicBezTo>
                    <a:pt x="0" y="74"/>
                    <a:pt x="14" y="89"/>
                    <a:pt x="32" y="89"/>
                  </a:cubicBezTo>
                  <a:cubicBezTo>
                    <a:pt x="35" y="89"/>
                    <a:pt x="38" y="88"/>
                    <a:pt x="40" y="87"/>
                  </a:cubicBezTo>
                  <a:cubicBezTo>
                    <a:pt x="39" y="86"/>
                    <a:pt x="37" y="85"/>
                    <a:pt x="35" y="83"/>
                  </a:cubicBezTo>
                  <a:cubicBezTo>
                    <a:pt x="29" y="77"/>
                    <a:pt x="26" y="69"/>
                    <a:pt x="26" y="61"/>
                  </a:cubicBezTo>
                  <a:close/>
                  <a:moveTo>
                    <a:pt x="21" y="74"/>
                  </a:moveTo>
                  <a:cubicBezTo>
                    <a:pt x="20" y="76"/>
                    <a:pt x="19" y="76"/>
                    <a:pt x="18" y="76"/>
                  </a:cubicBezTo>
                  <a:cubicBezTo>
                    <a:pt x="17" y="76"/>
                    <a:pt x="15" y="76"/>
                    <a:pt x="15" y="75"/>
                  </a:cubicBezTo>
                  <a:cubicBezTo>
                    <a:pt x="2" y="64"/>
                    <a:pt x="6" y="48"/>
                    <a:pt x="7" y="48"/>
                  </a:cubicBezTo>
                  <a:cubicBezTo>
                    <a:pt x="7" y="45"/>
                    <a:pt x="10" y="44"/>
                    <a:pt x="12" y="45"/>
                  </a:cubicBezTo>
                  <a:cubicBezTo>
                    <a:pt x="14" y="45"/>
                    <a:pt x="16" y="48"/>
                    <a:pt x="15" y="50"/>
                  </a:cubicBezTo>
                  <a:cubicBezTo>
                    <a:pt x="15" y="51"/>
                    <a:pt x="12" y="61"/>
                    <a:pt x="20" y="68"/>
                  </a:cubicBezTo>
                  <a:cubicBezTo>
                    <a:pt x="22" y="70"/>
                    <a:pt x="23" y="73"/>
                    <a:pt x="21" y="74"/>
                  </a:cubicBezTo>
                  <a:close/>
                  <a:moveTo>
                    <a:pt x="21" y="74"/>
                  </a:moveTo>
                  <a:cubicBezTo>
                    <a:pt x="21" y="74"/>
                    <a:pt x="21" y="74"/>
                    <a:pt x="21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36" name="Freeform 16"/>
            <p:cNvSpPr>
              <a:spLocks noEditPoints="1"/>
            </p:cNvSpPr>
            <p:nvPr/>
          </p:nvSpPr>
          <p:spPr bwMode="auto">
            <a:xfrm>
              <a:off x="1547814" y="2174876"/>
              <a:ext cx="133350" cy="123825"/>
            </a:xfrm>
            <a:custGeom>
              <a:avLst/>
              <a:gdLst/>
              <a:ahLst/>
              <a:cxnLst>
                <a:cxn ang="0">
                  <a:pos x="14" y="11"/>
                </a:cxn>
                <a:cxn ang="0">
                  <a:pos x="5" y="2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13" y="16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4" y="11"/>
                </a:cxn>
                <a:cxn ang="0">
                  <a:pos x="14" y="11"/>
                </a:cxn>
                <a:cxn ang="0">
                  <a:pos x="14" y="11"/>
                </a:cxn>
              </a:cxnLst>
              <a:rect l="0" t="0" r="r" b="b"/>
              <a:pathLst>
                <a:path w="17" h="16">
                  <a:moveTo>
                    <a:pt x="14" y="11"/>
                  </a:moveTo>
                  <a:cubicBezTo>
                    <a:pt x="7" y="9"/>
                    <a:pt x="5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3" y="14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7" y="12"/>
                    <a:pt x="16" y="11"/>
                    <a:pt x="14" y="11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37" name="Freeform 17"/>
            <p:cNvSpPr>
              <a:spLocks noEditPoints="1"/>
            </p:cNvSpPr>
            <p:nvPr/>
          </p:nvSpPr>
          <p:spPr bwMode="auto">
            <a:xfrm>
              <a:off x="1470026" y="1973264"/>
              <a:ext cx="520700" cy="519113"/>
            </a:xfrm>
            <a:custGeom>
              <a:avLst/>
              <a:gdLst/>
              <a:ahLst/>
              <a:cxnLst>
                <a:cxn ang="0">
                  <a:pos x="66" y="54"/>
                </a:cxn>
                <a:cxn ang="0">
                  <a:pos x="55" y="44"/>
                </a:cxn>
                <a:cxn ang="0">
                  <a:pos x="50" y="44"/>
                </a:cxn>
                <a:cxn ang="0">
                  <a:pos x="47" y="41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7" y="7"/>
                </a:cxn>
                <a:cxn ang="0">
                  <a:pos x="0" y="26"/>
                </a:cxn>
                <a:cxn ang="0">
                  <a:pos x="7" y="44"/>
                </a:cxn>
                <a:cxn ang="0">
                  <a:pos x="26" y="52"/>
                </a:cxn>
                <a:cxn ang="0">
                  <a:pos x="41" y="47"/>
                </a:cxn>
                <a:cxn ang="0">
                  <a:pos x="44" y="50"/>
                </a:cxn>
                <a:cxn ang="0">
                  <a:pos x="44" y="55"/>
                </a:cxn>
                <a:cxn ang="0">
                  <a:pos x="54" y="66"/>
                </a:cxn>
                <a:cxn ang="0">
                  <a:pos x="60" y="66"/>
                </a:cxn>
                <a:cxn ang="0">
                  <a:pos x="66" y="60"/>
                </a:cxn>
                <a:cxn ang="0">
                  <a:pos x="67" y="57"/>
                </a:cxn>
                <a:cxn ang="0">
                  <a:pos x="66" y="54"/>
                </a:cxn>
                <a:cxn ang="0">
                  <a:pos x="39" y="39"/>
                </a:cxn>
                <a:cxn ang="0">
                  <a:pos x="26" y="44"/>
                </a:cxn>
                <a:cxn ang="0">
                  <a:pos x="13" y="39"/>
                </a:cxn>
                <a:cxn ang="0">
                  <a:pos x="8" y="26"/>
                </a:cxn>
                <a:cxn ang="0">
                  <a:pos x="10" y="17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0" y="15"/>
                </a:cxn>
                <a:cxn ang="0">
                  <a:pos x="39" y="39"/>
                </a:cxn>
                <a:cxn ang="0">
                  <a:pos x="39" y="39"/>
                </a:cxn>
                <a:cxn ang="0">
                  <a:pos x="39" y="39"/>
                </a:cxn>
              </a:cxnLst>
              <a:rect l="0" t="0" r="r" b="b"/>
              <a:pathLst>
                <a:path w="67" h="67">
                  <a:moveTo>
                    <a:pt x="66" y="5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2"/>
                    <a:pt x="51" y="42"/>
                    <a:pt x="50" y="44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54" y="31"/>
                    <a:pt x="53" y="17"/>
                    <a:pt x="44" y="7"/>
                  </a:cubicBezTo>
                  <a:cubicBezTo>
                    <a:pt x="39" y="2"/>
                    <a:pt x="33" y="0"/>
                    <a:pt x="26" y="0"/>
                  </a:cubicBezTo>
                  <a:cubicBezTo>
                    <a:pt x="19" y="0"/>
                    <a:pt x="12" y="2"/>
                    <a:pt x="7" y="7"/>
                  </a:cubicBezTo>
                  <a:cubicBezTo>
                    <a:pt x="2" y="12"/>
                    <a:pt x="0" y="19"/>
                    <a:pt x="0" y="26"/>
                  </a:cubicBezTo>
                  <a:cubicBezTo>
                    <a:pt x="0" y="33"/>
                    <a:pt x="2" y="39"/>
                    <a:pt x="7" y="44"/>
                  </a:cubicBezTo>
                  <a:cubicBezTo>
                    <a:pt x="12" y="49"/>
                    <a:pt x="19" y="52"/>
                    <a:pt x="26" y="52"/>
                  </a:cubicBezTo>
                  <a:cubicBezTo>
                    <a:pt x="31" y="52"/>
                    <a:pt x="37" y="50"/>
                    <a:pt x="41" y="4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2" y="51"/>
                    <a:pt x="42" y="54"/>
                    <a:pt x="44" y="55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6" y="67"/>
                    <a:pt x="59" y="67"/>
                    <a:pt x="60" y="66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0"/>
                    <a:pt x="67" y="59"/>
                    <a:pt x="67" y="57"/>
                  </a:cubicBezTo>
                  <a:cubicBezTo>
                    <a:pt x="67" y="56"/>
                    <a:pt x="66" y="55"/>
                    <a:pt x="66" y="54"/>
                  </a:cubicBezTo>
                  <a:close/>
                  <a:moveTo>
                    <a:pt x="39" y="39"/>
                  </a:moveTo>
                  <a:cubicBezTo>
                    <a:pt x="35" y="42"/>
                    <a:pt x="31" y="44"/>
                    <a:pt x="26" y="44"/>
                  </a:cubicBezTo>
                  <a:cubicBezTo>
                    <a:pt x="21" y="44"/>
                    <a:pt x="16" y="42"/>
                    <a:pt x="13" y="39"/>
                  </a:cubicBezTo>
                  <a:cubicBezTo>
                    <a:pt x="10" y="35"/>
                    <a:pt x="8" y="31"/>
                    <a:pt x="8" y="26"/>
                  </a:cubicBezTo>
                  <a:cubicBezTo>
                    <a:pt x="8" y="23"/>
                    <a:pt x="8" y="20"/>
                    <a:pt x="10" y="17"/>
                  </a:cubicBezTo>
                  <a:cubicBezTo>
                    <a:pt x="11" y="16"/>
                    <a:pt x="12" y="14"/>
                    <a:pt x="13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7" y="9"/>
                    <a:pt x="21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39" y="14"/>
                    <a:pt x="40" y="14"/>
                    <a:pt x="40" y="15"/>
                  </a:cubicBezTo>
                  <a:cubicBezTo>
                    <a:pt x="45" y="22"/>
                    <a:pt x="45" y="32"/>
                    <a:pt x="39" y="39"/>
                  </a:cubicBezTo>
                  <a:close/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38" name="Freeform 18"/>
            <p:cNvSpPr>
              <a:spLocks noEditPoints="1"/>
            </p:cNvSpPr>
            <p:nvPr/>
          </p:nvSpPr>
          <p:spPr bwMode="auto">
            <a:xfrm>
              <a:off x="1555751" y="2112964"/>
              <a:ext cx="39688" cy="46038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879048" y="2041847"/>
            <a:ext cx="1165173" cy="1115483"/>
            <a:chOff x="5105401" y="1701801"/>
            <a:chExt cx="873880" cy="836612"/>
          </a:xfrm>
          <a:solidFill>
            <a:schemeClr val="bg1"/>
          </a:solidFill>
        </p:grpSpPr>
        <p:sp>
          <p:nvSpPr>
            <p:cNvPr id="5142" name="Freeform 22"/>
            <p:cNvSpPr>
              <a:spLocks noEditPoints="1"/>
            </p:cNvSpPr>
            <p:nvPr/>
          </p:nvSpPr>
          <p:spPr bwMode="auto">
            <a:xfrm>
              <a:off x="5105401" y="1701801"/>
              <a:ext cx="873880" cy="836612"/>
            </a:xfrm>
            <a:custGeom>
              <a:avLst/>
              <a:gdLst/>
              <a:ahLst/>
              <a:cxnLst>
                <a:cxn ang="0">
                  <a:pos x="174" y="144"/>
                </a:cxn>
                <a:cxn ang="0">
                  <a:pos x="230" y="95"/>
                </a:cxn>
                <a:cxn ang="0">
                  <a:pos x="318" y="39"/>
                </a:cxn>
                <a:cxn ang="0">
                  <a:pos x="224" y="91"/>
                </a:cxn>
                <a:cxn ang="0">
                  <a:pos x="174" y="141"/>
                </a:cxn>
                <a:cxn ang="0">
                  <a:pos x="221" y="88"/>
                </a:cxn>
                <a:cxn ang="0">
                  <a:pos x="281" y="76"/>
                </a:cxn>
                <a:cxn ang="0">
                  <a:pos x="223" y="75"/>
                </a:cxn>
                <a:cxn ang="0">
                  <a:pos x="174" y="137"/>
                </a:cxn>
                <a:cxn ang="0">
                  <a:pos x="185" y="96"/>
                </a:cxn>
                <a:cxn ang="0">
                  <a:pos x="165" y="78"/>
                </a:cxn>
                <a:cxn ang="0">
                  <a:pos x="145" y="96"/>
                </a:cxn>
                <a:cxn ang="0">
                  <a:pos x="157" y="137"/>
                </a:cxn>
                <a:cxn ang="0">
                  <a:pos x="108" y="75"/>
                </a:cxn>
                <a:cxn ang="0">
                  <a:pos x="50" y="76"/>
                </a:cxn>
                <a:cxn ang="0">
                  <a:pos x="110" y="88"/>
                </a:cxn>
                <a:cxn ang="0">
                  <a:pos x="157" y="141"/>
                </a:cxn>
                <a:cxn ang="0">
                  <a:pos x="106" y="91"/>
                </a:cxn>
                <a:cxn ang="0">
                  <a:pos x="13" y="39"/>
                </a:cxn>
                <a:cxn ang="0">
                  <a:pos x="101" y="95"/>
                </a:cxn>
                <a:cxn ang="0">
                  <a:pos x="157" y="144"/>
                </a:cxn>
                <a:cxn ang="0">
                  <a:pos x="23" y="87"/>
                </a:cxn>
                <a:cxn ang="0">
                  <a:pos x="38" y="113"/>
                </a:cxn>
                <a:cxn ang="0">
                  <a:pos x="157" y="145"/>
                </a:cxn>
                <a:cxn ang="0">
                  <a:pos x="156" y="193"/>
                </a:cxn>
                <a:cxn ang="0">
                  <a:pos x="151" y="160"/>
                </a:cxn>
                <a:cxn ang="0">
                  <a:pos x="143" y="147"/>
                </a:cxn>
                <a:cxn ang="0">
                  <a:pos x="143" y="197"/>
                </a:cxn>
                <a:cxn ang="0">
                  <a:pos x="144" y="232"/>
                </a:cxn>
                <a:cxn ang="0">
                  <a:pos x="145" y="260"/>
                </a:cxn>
                <a:cxn ang="0">
                  <a:pos x="152" y="289"/>
                </a:cxn>
                <a:cxn ang="0">
                  <a:pos x="157" y="290"/>
                </a:cxn>
                <a:cxn ang="0">
                  <a:pos x="157" y="298"/>
                </a:cxn>
                <a:cxn ang="0">
                  <a:pos x="163" y="316"/>
                </a:cxn>
                <a:cxn ang="0">
                  <a:pos x="169" y="314"/>
                </a:cxn>
                <a:cxn ang="0">
                  <a:pos x="174" y="297"/>
                </a:cxn>
                <a:cxn ang="0">
                  <a:pos x="175" y="290"/>
                </a:cxn>
                <a:cxn ang="0">
                  <a:pos x="190" y="271"/>
                </a:cxn>
                <a:cxn ang="0">
                  <a:pos x="195" y="244"/>
                </a:cxn>
                <a:cxn ang="0">
                  <a:pos x="199" y="210"/>
                </a:cxn>
                <a:cxn ang="0">
                  <a:pos x="202" y="158"/>
                </a:cxn>
                <a:cxn ang="0">
                  <a:pos x="175" y="155"/>
                </a:cxn>
                <a:cxn ang="0">
                  <a:pos x="191" y="163"/>
                </a:cxn>
                <a:cxn ang="0">
                  <a:pos x="174" y="193"/>
                </a:cxn>
                <a:cxn ang="0">
                  <a:pos x="234" y="109"/>
                </a:cxn>
                <a:cxn ang="0">
                  <a:pos x="306" y="90"/>
                </a:cxn>
                <a:cxn ang="0">
                  <a:pos x="232" y="102"/>
                </a:cxn>
                <a:cxn ang="0">
                  <a:pos x="153" y="271"/>
                </a:cxn>
                <a:cxn ang="0">
                  <a:pos x="157" y="277"/>
                </a:cxn>
                <a:cxn ang="0">
                  <a:pos x="148" y="245"/>
                </a:cxn>
                <a:cxn ang="0">
                  <a:pos x="157" y="254"/>
                </a:cxn>
                <a:cxn ang="0">
                  <a:pos x="143" y="212"/>
                </a:cxn>
                <a:cxn ang="0">
                  <a:pos x="157" y="227"/>
                </a:cxn>
                <a:cxn ang="0">
                  <a:pos x="174" y="266"/>
                </a:cxn>
                <a:cxn ang="0">
                  <a:pos x="174" y="277"/>
                </a:cxn>
                <a:cxn ang="0">
                  <a:pos x="174" y="238"/>
                </a:cxn>
                <a:cxn ang="0">
                  <a:pos x="174" y="254"/>
                </a:cxn>
                <a:cxn ang="0">
                  <a:pos x="174" y="227"/>
                </a:cxn>
                <a:cxn ang="0">
                  <a:pos x="188" y="212"/>
                </a:cxn>
                <a:cxn ang="0">
                  <a:pos x="188" y="212"/>
                </a:cxn>
              </a:cxnLst>
              <a:rect l="0" t="0" r="r" b="b"/>
              <a:pathLst>
                <a:path w="330" h="316">
                  <a:moveTo>
                    <a:pt x="232" y="102"/>
                  </a:moveTo>
                  <a:cubicBezTo>
                    <a:pt x="207" y="132"/>
                    <a:pt x="185" y="142"/>
                    <a:pt x="174" y="144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209" y="131"/>
                    <a:pt x="230" y="95"/>
                    <a:pt x="230" y="95"/>
                  </a:cubicBezTo>
                  <a:cubicBezTo>
                    <a:pt x="254" y="104"/>
                    <a:pt x="277" y="99"/>
                    <a:pt x="277" y="99"/>
                  </a:cubicBezTo>
                  <a:cubicBezTo>
                    <a:pt x="319" y="88"/>
                    <a:pt x="318" y="39"/>
                    <a:pt x="318" y="39"/>
                  </a:cubicBezTo>
                  <a:cubicBezTo>
                    <a:pt x="299" y="99"/>
                    <a:pt x="233" y="89"/>
                    <a:pt x="229" y="88"/>
                  </a:cubicBezTo>
                  <a:cubicBezTo>
                    <a:pt x="225" y="87"/>
                    <a:pt x="224" y="91"/>
                    <a:pt x="224" y="91"/>
                  </a:cubicBezTo>
                  <a:cubicBezTo>
                    <a:pt x="222" y="95"/>
                    <a:pt x="222" y="95"/>
                    <a:pt x="222" y="95"/>
                  </a:cubicBezTo>
                  <a:cubicBezTo>
                    <a:pt x="207" y="125"/>
                    <a:pt x="186" y="136"/>
                    <a:pt x="174" y="141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203" y="125"/>
                    <a:pt x="219" y="92"/>
                    <a:pt x="221" y="88"/>
                  </a:cubicBezTo>
                  <a:cubicBezTo>
                    <a:pt x="223" y="83"/>
                    <a:pt x="225" y="84"/>
                    <a:pt x="225" y="84"/>
                  </a:cubicBezTo>
                  <a:cubicBezTo>
                    <a:pt x="260" y="87"/>
                    <a:pt x="281" y="76"/>
                    <a:pt x="281" y="76"/>
                  </a:cubicBezTo>
                  <a:cubicBezTo>
                    <a:pt x="330" y="51"/>
                    <a:pt x="305" y="0"/>
                    <a:pt x="305" y="0"/>
                  </a:cubicBezTo>
                  <a:cubicBezTo>
                    <a:pt x="306" y="70"/>
                    <a:pt x="229" y="74"/>
                    <a:pt x="223" y="75"/>
                  </a:cubicBezTo>
                  <a:cubicBezTo>
                    <a:pt x="216" y="76"/>
                    <a:pt x="215" y="83"/>
                    <a:pt x="215" y="83"/>
                  </a:cubicBezTo>
                  <a:cubicBezTo>
                    <a:pt x="206" y="115"/>
                    <a:pt x="186" y="130"/>
                    <a:pt x="174" y="137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81" y="110"/>
                    <a:pt x="185" y="104"/>
                    <a:pt x="185" y="96"/>
                  </a:cubicBezTo>
                  <a:cubicBezTo>
                    <a:pt x="185" y="85"/>
                    <a:pt x="17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55" y="78"/>
                    <a:pt x="145" y="85"/>
                    <a:pt x="145" y="96"/>
                  </a:cubicBezTo>
                  <a:cubicBezTo>
                    <a:pt x="145" y="104"/>
                    <a:pt x="150" y="110"/>
                    <a:pt x="157" y="113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5" y="130"/>
                    <a:pt x="125" y="115"/>
                    <a:pt x="115" y="83"/>
                  </a:cubicBezTo>
                  <a:cubicBezTo>
                    <a:pt x="115" y="83"/>
                    <a:pt x="114" y="76"/>
                    <a:pt x="108" y="75"/>
                  </a:cubicBezTo>
                  <a:cubicBezTo>
                    <a:pt x="101" y="74"/>
                    <a:pt x="24" y="70"/>
                    <a:pt x="26" y="0"/>
                  </a:cubicBezTo>
                  <a:cubicBezTo>
                    <a:pt x="26" y="0"/>
                    <a:pt x="0" y="51"/>
                    <a:pt x="50" y="76"/>
                  </a:cubicBezTo>
                  <a:cubicBezTo>
                    <a:pt x="50" y="76"/>
                    <a:pt x="71" y="87"/>
                    <a:pt x="105" y="84"/>
                  </a:cubicBezTo>
                  <a:cubicBezTo>
                    <a:pt x="105" y="84"/>
                    <a:pt x="108" y="83"/>
                    <a:pt x="110" y="88"/>
                  </a:cubicBezTo>
                  <a:cubicBezTo>
                    <a:pt x="111" y="92"/>
                    <a:pt x="128" y="125"/>
                    <a:pt x="157" y="138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45" y="136"/>
                    <a:pt x="124" y="125"/>
                    <a:pt x="108" y="95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5" y="87"/>
                    <a:pt x="101" y="88"/>
                  </a:cubicBezTo>
                  <a:cubicBezTo>
                    <a:pt x="97" y="89"/>
                    <a:pt x="32" y="99"/>
                    <a:pt x="13" y="39"/>
                  </a:cubicBezTo>
                  <a:cubicBezTo>
                    <a:pt x="13" y="39"/>
                    <a:pt x="12" y="88"/>
                    <a:pt x="54" y="99"/>
                  </a:cubicBezTo>
                  <a:cubicBezTo>
                    <a:pt x="54" y="99"/>
                    <a:pt x="77" y="104"/>
                    <a:pt x="101" y="95"/>
                  </a:cubicBezTo>
                  <a:cubicBezTo>
                    <a:pt x="101" y="95"/>
                    <a:pt x="122" y="131"/>
                    <a:pt x="157" y="141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46" y="142"/>
                    <a:pt x="124" y="132"/>
                    <a:pt x="99" y="102"/>
                  </a:cubicBezTo>
                  <a:cubicBezTo>
                    <a:pt x="99" y="102"/>
                    <a:pt x="53" y="118"/>
                    <a:pt x="23" y="87"/>
                  </a:cubicBezTo>
                  <a:cubicBezTo>
                    <a:pt x="23" y="88"/>
                    <a:pt x="24" y="89"/>
                    <a:pt x="24" y="90"/>
                  </a:cubicBezTo>
                  <a:cubicBezTo>
                    <a:pt x="28" y="98"/>
                    <a:pt x="33" y="105"/>
                    <a:pt x="38" y="113"/>
                  </a:cubicBezTo>
                  <a:cubicBezTo>
                    <a:pt x="51" y="121"/>
                    <a:pt x="70" y="124"/>
                    <a:pt x="96" y="109"/>
                  </a:cubicBezTo>
                  <a:cubicBezTo>
                    <a:pt x="96" y="109"/>
                    <a:pt x="132" y="141"/>
                    <a:pt x="157" y="145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36" y="171"/>
                    <a:pt x="139" y="164"/>
                    <a:pt x="139" y="163"/>
                  </a:cubicBezTo>
                  <a:cubicBezTo>
                    <a:pt x="141" y="161"/>
                    <a:pt x="147" y="160"/>
                    <a:pt x="151" y="160"/>
                  </a:cubicBezTo>
                  <a:cubicBezTo>
                    <a:pt x="154" y="161"/>
                    <a:pt x="155" y="158"/>
                    <a:pt x="156" y="155"/>
                  </a:cubicBezTo>
                  <a:cubicBezTo>
                    <a:pt x="156" y="152"/>
                    <a:pt x="146" y="148"/>
                    <a:pt x="143" y="147"/>
                  </a:cubicBezTo>
                  <a:cubicBezTo>
                    <a:pt x="141" y="147"/>
                    <a:pt x="134" y="147"/>
                    <a:pt x="129" y="158"/>
                  </a:cubicBezTo>
                  <a:cubicBezTo>
                    <a:pt x="124" y="167"/>
                    <a:pt x="129" y="179"/>
                    <a:pt x="143" y="197"/>
                  </a:cubicBezTo>
                  <a:cubicBezTo>
                    <a:pt x="138" y="199"/>
                    <a:pt x="133" y="203"/>
                    <a:pt x="131" y="210"/>
                  </a:cubicBezTo>
                  <a:cubicBezTo>
                    <a:pt x="130" y="217"/>
                    <a:pt x="134" y="224"/>
                    <a:pt x="144" y="232"/>
                  </a:cubicBezTo>
                  <a:cubicBezTo>
                    <a:pt x="140" y="235"/>
                    <a:pt x="137" y="239"/>
                    <a:pt x="136" y="244"/>
                  </a:cubicBezTo>
                  <a:cubicBezTo>
                    <a:pt x="135" y="249"/>
                    <a:pt x="139" y="255"/>
                    <a:pt x="145" y="260"/>
                  </a:cubicBezTo>
                  <a:cubicBezTo>
                    <a:pt x="143" y="263"/>
                    <a:pt x="141" y="266"/>
                    <a:pt x="141" y="271"/>
                  </a:cubicBezTo>
                  <a:cubicBezTo>
                    <a:pt x="140" y="277"/>
                    <a:pt x="144" y="283"/>
                    <a:pt x="152" y="289"/>
                  </a:cubicBezTo>
                  <a:cubicBezTo>
                    <a:pt x="153" y="290"/>
                    <a:pt x="154" y="290"/>
                    <a:pt x="156" y="290"/>
                  </a:cubicBezTo>
                  <a:cubicBezTo>
                    <a:pt x="156" y="290"/>
                    <a:pt x="156" y="290"/>
                    <a:pt x="157" y="290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57" y="298"/>
                    <a:pt x="157" y="298"/>
                    <a:pt x="157" y="298"/>
                  </a:cubicBezTo>
                  <a:cubicBezTo>
                    <a:pt x="161" y="314"/>
                    <a:pt x="161" y="314"/>
                    <a:pt x="161" y="314"/>
                  </a:cubicBezTo>
                  <a:cubicBezTo>
                    <a:pt x="161" y="315"/>
                    <a:pt x="162" y="316"/>
                    <a:pt x="163" y="316"/>
                  </a:cubicBezTo>
                  <a:cubicBezTo>
                    <a:pt x="167" y="316"/>
                    <a:pt x="167" y="316"/>
                    <a:pt x="167" y="316"/>
                  </a:cubicBezTo>
                  <a:cubicBezTo>
                    <a:pt x="168" y="316"/>
                    <a:pt x="169" y="315"/>
                    <a:pt x="169" y="314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298"/>
                    <a:pt x="174" y="298"/>
                    <a:pt x="174" y="297"/>
                  </a:cubicBezTo>
                  <a:cubicBezTo>
                    <a:pt x="174" y="290"/>
                    <a:pt x="174" y="290"/>
                    <a:pt x="174" y="290"/>
                  </a:cubicBezTo>
                  <a:cubicBezTo>
                    <a:pt x="174" y="290"/>
                    <a:pt x="175" y="290"/>
                    <a:pt x="175" y="290"/>
                  </a:cubicBezTo>
                  <a:cubicBezTo>
                    <a:pt x="176" y="290"/>
                    <a:pt x="177" y="290"/>
                    <a:pt x="178" y="289"/>
                  </a:cubicBezTo>
                  <a:cubicBezTo>
                    <a:pt x="186" y="283"/>
                    <a:pt x="190" y="277"/>
                    <a:pt x="190" y="271"/>
                  </a:cubicBezTo>
                  <a:cubicBezTo>
                    <a:pt x="190" y="266"/>
                    <a:pt x="188" y="263"/>
                    <a:pt x="185" y="260"/>
                  </a:cubicBezTo>
                  <a:cubicBezTo>
                    <a:pt x="192" y="255"/>
                    <a:pt x="195" y="249"/>
                    <a:pt x="195" y="244"/>
                  </a:cubicBezTo>
                  <a:cubicBezTo>
                    <a:pt x="194" y="239"/>
                    <a:pt x="191" y="235"/>
                    <a:pt x="187" y="232"/>
                  </a:cubicBezTo>
                  <a:cubicBezTo>
                    <a:pt x="197" y="224"/>
                    <a:pt x="201" y="217"/>
                    <a:pt x="199" y="210"/>
                  </a:cubicBezTo>
                  <a:cubicBezTo>
                    <a:pt x="198" y="203"/>
                    <a:pt x="193" y="199"/>
                    <a:pt x="187" y="197"/>
                  </a:cubicBezTo>
                  <a:cubicBezTo>
                    <a:pt x="202" y="179"/>
                    <a:pt x="207" y="167"/>
                    <a:pt x="202" y="158"/>
                  </a:cubicBezTo>
                  <a:cubicBezTo>
                    <a:pt x="196" y="147"/>
                    <a:pt x="189" y="147"/>
                    <a:pt x="188" y="147"/>
                  </a:cubicBezTo>
                  <a:cubicBezTo>
                    <a:pt x="184" y="148"/>
                    <a:pt x="175" y="152"/>
                    <a:pt x="175" y="155"/>
                  </a:cubicBezTo>
                  <a:cubicBezTo>
                    <a:pt x="175" y="158"/>
                    <a:pt x="177" y="161"/>
                    <a:pt x="180" y="160"/>
                  </a:cubicBezTo>
                  <a:cubicBezTo>
                    <a:pt x="183" y="160"/>
                    <a:pt x="190" y="161"/>
                    <a:pt x="191" y="163"/>
                  </a:cubicBezTo>
                  <a:cubicBezTo>
                    <a:pt x="192" y="164"/>
                    <a:pt x="194" y="171"/>
                    <a:pt x="175" y="193"/>
                  </a:cubicBezTo>
                  <a:cubicBezTo>
                    <a:pt x="175" y="193"/>
                    <a:pt x="174" y="193"/>
                    <a:pt x="174" y="193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99" y="141"/>
                    <a:pt x="234" y="109"/>
                    <a:pt x="234" y="109"/>
                  </a:cubicBezTo>
                  <a:cubicBezTo>
                    <a:pt x="261" y="124"/>
                    <a:pt x="280" y="121"/>
                    <a:pt x="293" y="113"/>
                  </a:cubicBezTo>
                  <a:cubicBezTo>
                    <a:pt x="298" y="105"/>
                    <a:pt x="302" y="98"/>
                    <a:pt x="306" y="90"/>
                  </a:cubicBezTo>
                  <a:cubicBezTo>
                    <a:pt x="307" y="89"/>
                    <a:pt x="307" y="88"/>
                    <a:pt x="308" y="87"/>
                  </a:cubicBezTo>
                  <a:cubicBezTo>
                    <a:pt x="278" y="118"/>
                    <a:pt x="232" y="102"/>
                    <a:pt x="232" y="102"/>
                  </a:cubicBezTo>
                  <a:close/>
                  <a:moveTo>
                    <a:pt x="157" y="277"/>
                  </a:moveTo>
                  <a:cubicBezTo>
                    <a:pt x="154" y="275"/>
                    <a:pt x="152" y="273"/>
                    <a:pt x="153" y="271"/>
                  </a:cubicBezTo>
                  <a:cubicBezTo>
                    <a:pt x="153" y="269"/>
                    <a:pt x="156" y="267"/>
                    <a:pt x="157" y="266"/>
                  </a:cubicBezTo>
                  <a:lnTo>
                    <a:pt x="157" y="277"/>
                  </a:lnTo>
                  <a:close/>
                  <a:moveTo>
                    <a:pt x="157" y="254"/>
                  </a:moveTo>
                  <a:cubicBezTo>
                    <a:pt x="149" y="249"/>
                    <a:pt x="148" y="246"/>
                    <a:pt x="148" y="245"/>
                  </a:cubicBezTo>
                  <a:cubicBezTo>
                    <a:pt x="148" y="243"/>
                    <a:pt x="153" y="240"/>
                    <a:pt x="157" y="238"/>
                  </a:cubicBezTo>
                  <a:lnTo>
                    <a:pt x="157" y="254"/>
                  </a:lnTo>
                  <a:close/>
                  <a:moveTo>
                    <a:pt x="157" y="227"/>
                  </a:moveTo>
                  <a:cubicBezTo>
                    <a:pt x="143" y="217"/>
                    <a:pt x="143" y="213"/>
                    <a:pt x="143" y="212"/>
                  </a:cubicBezTo>
                  <a:cubicBezTo>
                    <a:pt x="144" y="207"/>
                    <a:pt x="156" y="205"/>
                    <a:pt x="157" y="205"/>
                  </a:cubicBezTo>
                  <a:lnTo>
                    <a:pt x="157" y="227"/>
                  </a:lnTo>
                  <a:close/>
                  <a:moveTo>
                    <a:pt x="174" y="277"/>
                  </a:moveTo>
                  <a:cubicBezTo>
                    <a:pt x="174" y="266"/>
                    <a:pt x="174" y="266"/>
                    <a:pt x="174" y="266"/>
                  </a:cubicBezTo>
                  <a:cubicBezTo>
                    <a:pt x="175" y="267"/>
                    <a:pt x="178" y="269"/>
                    <a:pt x="178" y="271"/>
                  </a:cubicBezTo>
                  <a:cubicBezTo>
                    <a:pt x="178" y="273"/>
                    <a:pt x="177" y="275"/>
                    <a:pt x="174" y="277"/>
                  </a:cubicBezTo>
                  <a:close/>
                  <a:moveTo>
                    <a:pt x="174" y="254"/>
                  </a:moveTo>
                  <a:cubicBezTo>
                    <a:pt x="174" y="238"/>
                    <a:pt x="174" y="238"/>
                    <a:pt x="174" y="238"/>
                  </a:cubicBezTo>
                  <a:cubicBezTo>
                    <a:pt x="178" y="240"/>
                    <a:pt x="183" y="243"/>
                    <a:pt x="183" y="245"/>
                  </a:cubicBezTo>
                  <a:cubicBezTo>
                    <a:pt x="183" y="246"/>
                    <a:pt x="181" y="249"/>
                    <a:pt x="174" y="254"/>
                  </a:cubicBezTo>
                  <a:close/>
                  <a:moveTo>
                    <a:pt x="188" y="212"/>
                  </a:moveTo>
                  <a:cubicBezTo>
                    <a:pt x="188" y="213"/>
                    <a:pt x="188" y="217"/>
                    <a:pt x="174" y="227"/>
                  </a:cubicBezTo>
                  <a:cubicBezTo>
                    <a:pt x="174" y="205"/>
                    <a:pt x="174" y="205"/>
                    <a:pt x="174" y="205"/>
                  </a:cubicBezTo>
                  <a:cubicBezTo>
                    <a:pt x="175" y="205"/>
                    <a:pt x="187" y="207"/>
                    <a:pt x="188" y="212"/>
                  </a:cubicBezTo>
                  <a:close/>
                  <a:moveTo>
                    <a:pt x="188" y="212"/>
                  </a:moveTo>
                  <a:cubicBezTo>
                    <a:pt x="188" y="212"/>
                    <a:pt x="188" y="212"/>
                    <a:pt x="188" y="2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5352144" y="2080911"/>
              <a:ext cx="110520" cy="3983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42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4" y="0"/>
                    <a:pt x="13" y="11"/>
                    <a:pt x="0" y="14"/>
                  </a:cubicBezTo>
                  <a:cubicBezTo>
                    <a:pt x="0" y="14"/>
                    <a:pt x="23" y="15"/>
                    <a:pt x="42" y="6"/>
                  </a:cubicBezTo>
                  <a:lnTo>
                    <a:pt x="14" y="0"/>
                  </a:ln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5227487" y="2006374"/>
              <a:ext cx="259594" cy="77107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98" y="29"/>
                </a:cxn>
                <a:cxn ang="0">
                  <a:pos x="51" y="0"/>
                </a:cxn>
                <a:cxn ang="0">
                  <a:pos x="0" y="10"/>
                </a:cxn>
                <a:cxn ang="0">
                  <a:pos x="13" y="27"/>
                </a:cxn>
                <a:cxn ang="0">
                  <a:pos x="50" y="9"/>
                </a:cxn>
                <a:cxn ang="0">
                  <a:pos x="50" y="9"/>
                </a:cxn>
                <a:cxn ang="0">
                  <a:pos x="50" y="9"/>
                </a:cxn>
              </a:cxnLst>
              <a:rect l="0" t="0" r="r" b="b"/>
              <a:pathLst>
                <a:path w="98" h="29">
                  <a:moveTo>
                    <a:pt x="50" y="9"/>
                  </a:moveTo>
                  <a:cubicBezTo>
                    <a:pt x="50" y="9"/>
                    <a:pt x="89" y="28"/>
                    <a:pt x="98" y="29"/>
                  </a:cubicBezTo>
                  <a:cubicBezTo>
                    <a:pt x="98" y="29"/>
                    <a:pt x="68" y="16"/>
                    <a:pt x="51" y="0"/>
                  </a:cubicBezTo>
                  <a:cubicBezTo>
                    <a:pt x="51" y="0"/>
                    <a:pt x="26" y="16"/>
                    <a:pt x="0" y="10"/>
                  </a:cubicBezTo>
                  <a:cubicBezTo>
                    <a:pt x="4" y="16"/>
                    <a:pt x="9" y="22"/>
                    <a:pt x="13" y="27"/>
                  </a:cubicBezTo>
                  <a:cubicBezTo>
                    <a:pt x="24" y="28"/>
                    <a:pt x="36" y="24"/>
                    <a:pt x="50" y="9"/>
                  </a:cubicBezTo>
                  <a:close/>
                  <a:moveTo>
                    <a:pt x="50" y="9"/>
                  </a:moveTo>
                  <a:cubicBezTo>
                    <a:pt x="50" y="9"/>
                    <a:pt x="50" y="9"/>
                    <a:pt x="5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 bwMode="auto">
            <a:xfrm>
              <a:off x="5272466" y="2043642"/>
              <a:ext cx="195338" cy="77107"/>
            </a:xfrm>
            <a:custGeom>
              <a:avLst/>
              <a:gdLst/>
              <a:ahLst/>
              <a:cxnLst>
                <a:cxn ang="0">
                  <a:pos x="39" y="8"/>
                </a:cxn>
                <a:cxn ang="0">
                  <a:pos x="74" y="16"/>
                </a:cxn>
                <a:cxn ang="0">
                  <a:pos x="35" y="0"/>
                </a:cxn>
                <a:cxn ang="0">
                  <a:pos x="0" y="18"/>
                </a:cxn>
                <a:cxn ang="0">
                  <a:pos x="5" y="23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39" y="8"/>
                </a:cxn>
              </a:cxnLst>
              <a:rect l="0" t="0" r="r" b="b"/>
              <a:pathLst>
                <a:path w="74" h="29">
                  <a:moveTo>
                    <a:pt x="39" y="8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59" y="10"/>
                    <a:pt x="35" y="0"/>
                  </a:cubicBezTo>
                  <a:cubicBezTo>
                    <a:pt x="35" y="0"/>
                    <a:pt x="20" y="18"/>
                    <a:pt x="0" y="18"/>
                  </a:cubicBezTo>
                  <a:cubicBezTo>
                    <a:pt x="2" y="19"/>
                    <a:pt x="3" y="21"/>
                    <a:pt x="5" y="23"/>
                  </a:cubicBezTo>
                  <a:cubicBezTo>
                    <a:pt x="18" y="27"/>
                    <a:pt x="35" y="29"/>
                    <a:pt x="3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6" name="Freeform 26"/>
            <p:cNvSpPr>
              <a:spLocks noEditPoints="1"/>
            </p:cNvSpPr>
            <p:nvPr/>
          </p:nvSpPr>
          <p:spPr bwMode="auto">
            <a:xfrm>
              <a:off x="5624589" y="2080911"/>
              <a:ext cx="110520" cy="3983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6"/>
                </a:cxn>
                <a:cxn ang="0">
                  <a:pos x="42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2" h="15">
                  <a:moveTo>
                    <a:pt x="28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9" y="15"/>
                    <a:pt x="42" y="14"/>
                    <a:pt x="42" y="14"/>
                  </a:cubicBezTo>
                  <a:cubicBezTo>
                    <a:pt x="29" y="11"/>
                    <a:pt x="28" y="0"/>
                    <a:pt x="28" y="0"/>
                  </a:cubicBezTo>
                  <a:close/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7" name="Freeform 27"/>
            <p:cNvSpPr>
              <a:spLocks noEditPoints="1"/>
            </p:cNvSpPr>
            <p:nvPr/>
          </p:nvSpPr>
          <p:spPr bwMode="auto">
            <a:xfrm>
              <a:off x="5600171" y="2006374"/>
              <a:ext cx="259594" cy="77107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0" y="29"/>
                </a:cxn>
                <a:cxn ang="0">
                  <a:pos x="48" y="9"/>
                </a:cxn>
                <a:cxn ang="0">
                  <a:pos x="85" y="27"/>
                </a:cxn>
                <a:cxn ang="0">
                  <a:pos x="98" y="1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98" h="29">
                  <a:moveTo>
                    <a:pt x="47" y="0"/>
                  </a:moveTo>
                  <a:cubicBezTo>
                    <a:pt x="30" y="16"/>
                    <a:pt x="0" y="29"/>
                    <a:pt x="0" y="29"/>
                  </a:cubicBezTo>
                  <a:cubicBezTo>
                    <a:pt x="9" y="28"/>
                    <a:pt x="48" y="9"/>
                    <a:pt x="48" y="9"/>
                  </a:cubicBezTo>
                  <a:cubicBezTo>
                    <a:pt x="61" y="24"/>
                    <a:pt x="74" y="28"/>
                    <a:pt x="85" y="27"/>
                  </a:cubicBezTo>
                  <a:cubicBezTo>
                    <a:pt x="89" y="22"/>
                    <a:pt x="94" y="16"/>
                    <a:pt x="98" y="10"/>
                  </a:cubicBezTo>
                  <a:cubicBezTo>
                    <a:pt x="72" y="16"/>
                    <a:pt x="47" y="0"/>
                    <a:pt x="47" y="0"/>
                  </a:cubicBezTo>
                  <a:close/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 bwMode="auto">
            <a:xfrm>
              <a:off x="5619448" y="2043642"/>
              <a:ext cx="195338" cy="77107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0" y="16"/>
                </a:cxn>
                <a:cxn ang="0">
                  <a:pos x="35" y="8"/>
                </a:cxn>
                <a:cxn ang="0">
                  <a:pos x="69" y="23"/>
                </a:cxn>
                <a:cxn ang="0">
                  <a:pos x="74" y="18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39" y="0"/>
                </a:cxn>
              </a:cxnLst>
              <a:rect l="0" t="0" r="r" b="b"/>
              <a:pathLst>
                <a:path w="74" h="29">
                  <a:moveTo>
                    <a:pt x="39" y="0"/>
                  </a:moveTo>
                  <a:cubicBezTo>
                    <a:pt x="14" y="10"/>
                    <a:pt x="0" y="16"/>
                    <a:pt x="0" y="1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29"/>
                    <a:pt x="56" y="27"/>
                    <a:pt x="69" y="23"/>
                  </a:cubicBezTo>
                  <a:cubicBezTo>
                    <a:pt x="71" y="21"/>
                    <a:pt x="72" y="19"/>
                    <a:pt x="74" y="18"/>
                  </a:cubicBezTo>
                  <a:cubicBezTo>
                    <a:pt x="54" y="18"/>
                    <a:pt x="39" y="0"/>
                    <a:pt x="39" y="0"/>
                  </a:cubicBezTo>
                  <a:close/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665105" y="2184722"/>
            <a:ext cx="1003583" cy="829733"/>
            <a:chOff x="7309384" y="1676401"/>
            <a:chExt cx="752687" cy="622300"/>
          </a:xfrm>
          <a:solidFill>
            <a:schemeClr val="bg1"/>
          </a:solidFill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7309384" y="1834050"/>
              <a:ext cx="361527" cy="464651"/>
            </a:xfrm>
            <a:custGeom>
              <a:avLst/>
              <a:gdLst/>
              <a:ahLst/>
              <a:cxnLst>
                <a:cxn ang="0">
                  <a:pos x="151" y="136"/>
                </a:cxn>
                <a:cxn ang="0">
                  <a:pos x="97" y="122"/>
                </a:cxn>
                <a:cxn ang="0">
                  <a:pos x="91" y="119"/>
                </a:cxn>
                <a:cxn ang="0">
                  <a:pos x="84" y="113"/>
                </a:cxn>
                <a:cxn ang="0">
                  <a:pos x="75" y="103"/>
                </a:cxn>
                <a:cxn ang="0">
                  <a:pos x="35" y="71"/>
                </a:cxn>
                <a:cxn ang="0">
                  <a:pos x="24" y="80"/>
                </a:cxn>
                <a:cxn ang="0">
                  <a:pos x="47" y="112"/>
                </a:cxn>
                <a:cxn ang="0">
                  <a:pos x="55" y="121"/>
                </a:cxn>
                <a:cxn ang="0">
                  <a:pos x="62" y="129"/>
                </a:cxn>
                <a:cxn ang="0">
                  <a:pos x="46" y="117"/>
                </a:cxn>
                <a:cxn ang="0">
                  <a:pos x="42" y="112"/>
                </a:cxn>
                <a:cxn ang="0">
                  <a:pos x="38" y="105"/>
                </a:cxn>
                <a:cxn ang="0">
                  <a:pos x="33" y="98"/>
                </a:cxn>
                <a:cxn ang="0">
                  <a:pos x="25" y="88"/>
                </a:cxn>
                <a:cxn ang="0">
                  <a:pos x="21" y="83"/>
                </a:cxn>
                <a:cxn ang="0">
                  <a:pos x="28" y="66"/>
                </a:cxn>
                <a:cxn ang="0">
                  <a:pos x="24" y="29"/>
                </a:cxn>
                <a:cxn ang="0">
                  <a:pos x="13" y="1"/>
                </a:cxn>
                <a:cxn ang="0">
                  <a:pos x="8" y="2"/>
                </a:cxn>
                <a:cxn ang="0">
                  <a:pos x="4" y="21"/>
                </a:cxn>
                <a:cxn ang="0">
                  <a:pos x="1" y="74"/>
                </a:cxn>
                <a:cxn ang="0">
                  <a:pos x="38" y="155"/>
                </a:cxn>
                <a:cxn ang="0">
                  <a:pos x="108" y="200"/>
                </a:cxn>
                <a:cxn ang="0">
                  <a:pos x="122" y="223"/>
                </a:cxn>
                <a:cxn ang="0">
                  <a:pos x="122" y="248"/>
                </a:cxn>
                <a:cxn ang="0">
                  <a:pos x="190" y="248"/>
                </a:cxn>
                <a:cxn ang="0">
                  <a:pos x="190" y="225"/>
                </a:cxn>
                <a:cxn ang="0">
                  <a:pos x="191" y="212"/>
                </a:cxn>
                <a:cxn ang="0">
                  <a:pos x="191" y="194"/>
                </a:cxn>
                <a:cxn ang="0">
                  <a:pos x="151" y="136"/>
                </a:cxn>
                <a:cxn ang="0">
                  <a:pos x="151" y="136"/>
                </a:cxn>
                <a:cxn ang="0">
                  <a:pos x="151" y="136"/>
                </a:cxn>
              </a:cxnLst>
              <a:rect l="0" t="0" r="r" b="b"/>
              <a:pathLst>
                <a:path w="193" h="248">
                  <a:moveTo>
                    <a:pt x="151" y="136"/>
                  </a:moveTo>
                  <a:cubicBezTo>
                    <a:pt x="149" y="135"/>
                    <a:pt x="135" y="124"/>
                    <a:pt x="97" y="122"/>
                  </a:cubicBezTo>
                  <a:cubicBezTo>
                    <a:pt x="95" y="121"/>
                    <a:pt x="93" y="120"/>
                    <a:pt x="91" y="119"/>
                  </a:cubicBezTo>
                  <a:cubicBezTo>
                    <a:pt x="88" y="117"/>
                    <a:pt x="86" y="115"/>
                    <a:pt x="84" y="113"/>
                  </a:cubicBezTo>
                  <a:cubicBezTo>
                    <a:pt x="81" y="110"/>
                    <a:pt x="78" y="107"/>
                    <a:pt x="75" y="103"/>
                  </a:cubicBezTo>
                  <a:cubicBezTo>
                    <a:pt x="56" y="77"/>
                    <a:pt x="38" y="72"/>
                    <a:pt x="35" y="71"/>
                  </a:cubicBezTo>
                  <a:cubicBezTo>
                    <a:pt x="32" y="69"/>
                    <a:pt x="18" y="71"/>
                    <a:pt x="24" y="80"/>
                  </a:cubicBezTo>
                  <a:cubicBezTo>
                    <a:pt x="25" y="80"/>
                    <a:pt x="46" y="110"/>
                    <a:pt x="47" y="112"/>
                  </a:cubicBezTo>
                  <a:cubicBezTo>
                    <a:pt x="50" y="116"/>
                    <a:pt x="52" y="118"/>
                    <a:pt x="55" y="121"/>
                  </a:cubicBezTo>
                  <a:cubicBezTo>
                    <a:pt x="57" y="124"/>
                    <a:pt x="60" y="126"/>
                    <a:pt x="62" y="129"/>
                  </a:cubicBezTo>
                  <a:cubicBezTo>
                    <a:pt x="62" y="129"/>
                    <a:pt x="49" y="121"/>
                    <a:pt x="46" y="117"/>
                  </a:cubicBezTo>
                  <a:cubicBezTo>
                    <a:pt x="44" y="116"/>
                    <a:pt x="43" y="113"/>
                    <a:pt x="42" y="112"/>
                  </a:cubicBezTo>
                  <a:cubicBezTo>
                    <a:pt x="41" y="109"/>
                    <a:pt x="40" y="107"/>
                    <a:pt x="38" y="105"/>
                  </a:cubicBezTo>
                  <a:cubicBezTo>
                    <a:pt x="36" y="103"/>
                    <a:pt x="35" y="100"/>
                    <a:pt x="33" y="98"/>
                  </a:cubicBezTo>
                  <a:cubicBezTo>
                    <a:pt x="30" y="95"/>
                    <a:pt x="28" y="91"/>
                    <a:pt x="25" y="88"/>
                  </a:cubicBezTo>
                  <a:cubicBezTo>
                    <a:pt x="24" y="86"/>
                    <a:pt x="22" y="85"/>
                    <a:pt x="21" y="83"/>
                  </a:cubicBezTo>
                  <a:cubicBezTo>
                    <a:pt x="14" y="72"/>
                    <a:pt x="21" y="67"/>
                    <a:pt x="28" y="66"/>
                  </a:cubicBezTo>
                  <a:cubicBezTo>
                    <a:pt x="28" y="65"/>
                    <a:pt x="25" y="34"/>
                    <a:pt x="24" y="29"/>
                  </a:cubicBezTo>
                  <a:cubicBezTo>
                    <a:pt x="23" y="15"/>
                    <a:pt x="21" y="4"/>
                    <a:pt x="13" y="1"/>
                  </a:cubicBezTo>
                  <a:cubicBezTo>
                    <a:pt x="11" y="0"/>
                    <a:pt x="9" y="0"/>
                    <a:pt x="8" y="2"/>
                  </a:cubicBezTo>
                  <a:cubicBezTo>
                    <a:pt x="6" y="4"/>
                    <a:pt x="4" y="15"/>
                    <a:pt x="4" y="21"/>
                  </a:cubicBezTo>
                  <a:cubicBezTo>
                    <a:pt x="4" y="21"/>
                    <a:pt x="0" y="57"/>
                    <a:pt x="1" y="74"/>
                  </a:cubicBezTo>
                  <a:cubicBezTo>
                    <a:pt x="2" y="83"/>
                    <a:pt x="30" y="145"/>
                    <a:pt x="38" y="155"/>
                  </a:cubicBezTo>
                  <a:cubicBezTo>
                    <a:pt x="46" y="164"/>
                    <a:pt x="108" y="200"/>
                    <a:pt x="108" y="200"/>
                  </a:cubicBezTo>
                  <a:cubicBezTo>
                    <a:pt x="111" y="202"/>
                    <a:pt x="122" y="211"/>
                    <a:pt x="122" y="223"/>
                  </a:cubicBezTo>
                  <a:cubicBezTo>
                    <a:pt x="122" y="248"/>
                    <a:pt x="122" y="248"/>
                    <a:pt x="122" y="248"/>
                  </a:cubicBezTo>
                  <a:cubicBezTo>
                    <a:pt x="190" y="248"/>
                    <a:pt x="190" y="248"/>
                    <a:pt x="190" y="248"/>
                  </a:cubicBezTo>
                  <a:cubicBezTo>
                    <a:pt x="190" y="225"/>
                    <a:pt x="190" y="225"/>
                    <a:pt x="190" y="225"/>
                  </a:cubicBezTo>
                  <a:cubicBezTo>
                    <a:pt x="190" y="221"/>
                    <a:pt x="191" y="216"/>
                    <a:pt x="191" y="212"/>
                  </a:cubicBezTo>
                  <a:cubicBezTo>
                    <a:pt x="193" y="207"/>
                    <a:pt x="192" y="198"/>
                    <a:pt x="191" y="194"/>
                  </a:cubicBezTo>
                  <a:cubicBezTo>
                    <a:pt x="183" y="159"/>
                    <a:pt x="154" y="138"/>
                    <a:pt x="151" y="136"/>
                  </a:cubicBezTo>
                  <a:close/>
                  <a:moveTo>
                    <a:pt x="151" y="136"/>
                  </a:moveTo>
                  <a:cubicBezTo>
                    <a:pt x="151" y="136"/>
                    <a:pt x="151" y="136"/>
                    <a:pt x="151" y="1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7700544" y="1834050"/>
              <a:ext cx="361527" cy="464651"/>
            </a:xfrm>
            <a:custGeom>
              <a:avLst/>
              <a:gdLst/>
              <a:ahLst/>
              <a:cxnLst>
                <a:cxn ang="0">
                  <a:pos x="189" y="21"/>
                </a:cxn>
                <a:cxn ang="0">
                  <a:pos x="186" y="2"/>
                </a:cxn>
                <a:cxn ang="0">
                  <a:pos x="180" y="1"/>
                </a:cxn>
                <a:cxn ang="0">
                  <a:pos x="169" y="29"/>
                </a:cxn>
                <a:cxn ang="0">
                  <a:pos x="165" y="66"/>
                </a:cxn>
                <a:cxn ang="0">
                  <a:pos x="173" y="83"/>
                </a:cxn>
                <a:cxn ang="0">
                  <a:pos x="168" y="88"/>
                </a:cxn>
                <a:cxn ang="0">
                  <a:pos x="161" y="98"/>
                </a:cxn>
                <a:cxn ang="0">
                  <a:pos x="155" y="105"/>
                </a:cxn>
                <a:cxn ang="0">
                  <a:pos x="151" y="112"/>
                </a:cxn>
                <a:cxn ang="0">
                  <a:pos x="148" y="117"/>
                </a:cxn>
                <a:cxn ang="0">
                  <a:pos x="131" y="129"/>
                </a:cxn>
                <a:cxn ang="0">
                  <a:pos x="138" y="121"/>
                </a:cxn>
                <a:cxn ang="0">
                  <a:pos x="146" y="112"/>
                </a:cxn>
                <a:cxn ang="0">
                  <a:pos x="169" y="80"/>
                </a:cxn>
                <a:cxn ang="0">
                  <a:pos x="158" y="71"/>
                </a:cxn>
                <a:cxn ang="0">
                  <a:pos x="118" y="103"/>
                </a:cxn>
                <a:cxn ang="0">
                  <a:pos x="109" y="113"/>
                </a:cxn>
                <a:cxn ang="0">
                  <a:pos x="102" y="119"/>
                </a:cxn>
                <a:cxn ang="0">
                  <a:pos x="96" y="122"/>
                </a:cxn>
                <a:cxn ang="0">
                  <a:pos x="42" y="136"/>
                </a:cxn>
                <a:cxn ang="0">
                  <a:pos x="2" y="194"/>
                </a:cxn>
                <a:cxn ang="0">
                  <a:pos x="2" y="212"/>
                </a:cxn>
                <a:cxn ang="0">
                  <a:pos x="3" y="225"/>
                </a:cxn>
                <a:cxn ang="0">
                  <a:pos x="3" y="248"/>
                </a:cxn>
                <a:cxn ang="0">
                  <a:pos x="71" y="248"/>
                </a:cxn>
                <a:cxn ang="0">
                  <a:pos x="71" y="223"/>
                </a:cxn>
                <a:cxn ang="0">
                  <a:pos x="85" y="200"/>
                </a:cxn>
                <a:cxn ang="0">
                  <a:pos x="156" y="155"/>
                </a:cxn>
                <a:cxn ang="0">
                  <a:pos x="192" y="74"/>
                </a:cxn>
                <a:cxn ang="0">
                  <a:pos x="189" y="21"/>
                </a:cxn>
                <a:cxn ang="0">
                  <a:pos x="189" y="21"/>
                </a:cxn>
                <a:cxn ang="0">
                  <a:pos x="189" y="21"/>
                </a:cxn>
              </a:cxnLst>
              <a:rect l="0" t="0" r="r" b="b"/>
              <a:pathLst>
                <a:path w="193" h="248">
                  <a:moveTo>
                    <a:pt x="189" y="21"/>
                  </a:moveTo>
                  <a:cubicBezTo>
                    <a:pt x="189" y="15"/>
                    <a:pt x="188" y="4"/>
                    <a:pt x="186" y="2"/>
                  </a:cubicBezTo>
                  <a:cubicBezTo>
                    <a:pt x="184" y="0"/>
                    <a:pt x="183" y="0"/>
                    <a:pt x="180" y="1"/>
                  </a:cubicBezTo>
                  <a:cubicBezTo>
                    <a:pt x="172" y="4"/>
                    <a:pt x="170" y="15"/>
                    <a:pt x="169" y="29"/>
                  </a:cubicBezTo>
                  <a:cubicBezTo>
                    <a:pt x="168" y="34"/>
                    <a:pt x="165" y="65"/>
                    <a:pt x="165" y="66"/>
                  </a:cubicBezTo>
                  <a:cubicBezTo>
                    <a:pt x="172" y="67"/>
                    <a:pt x="179" y="72"/>
                    <a:pt x="173" y="83"/>
                  </a:cubicBezTo>
                  <a:cubicBezTo>
                    <a:pt x="171" y="85"/>
                    <a:pt x="170" y="86"/>
                    <a:pt x="168" y="88"/>
                  </a:cubicBezTo>
                  <a:cubicBezTo>
                    <a:pt x="165" y="91"/>
                    <a:pt x="163" y="95"/>
                    <a:pt x="161" y="98"/>
                  </a:cubicBezTo>
                  <a:cubicBezTo>
                    <a:pt x="159" y="100"/>
                    <a:pt x="157" y="103"/>
                    <a:pt x="155" y="105"/>
                  </a:cubicBezTo>
                  <a:cubicBezTo>
                    <a:pt x="154" y="107"/>
                    <a:pt x="152" y="109"/>
                    <a:pt x="151" y="112"/>
                  </a:cubicBezTo>
                  <a:cubicBezTo>
                    <a:pt x="150" y="113"/>
                    <a:pt x="149" y="116"/>
                    <a:pt x="148" y="117"/>
                  </a:cubicBezTo>
                  <a:cubicBezTo>
                    <a:pt x="144" y="121"/>
                    <a:pt x="131" y="129"/>
                    <a:pt x="131" y="129"/>
                  </a:cubicBezTo>
                  <a:cubicBezTo>
                    <a:pt x="133" y="126"/>
                    <a:pt x="136" y="124"/>
                    <a:pt x="138" y="121"/>
                  </a:cubicBezTo>
                  <a:cubicBezTo>
                    <a:pt x="141" y="118"/>
                    <a:pt x="144" y="116"/>
                    <a:pt x="146" y="112"/>
                  </a:cubicBezTo>
                  <a:cubicBezTo>
                    <a:pt x="147" y="110"/>
                    <a:pt x="168" y="80"/>
                    <a:pt x="169" y="80"/>
                  </a:cubicBezTo>
                  <a:cubicBezTo>
                    <a:pt x="175" y="71"/>
                    <a:pt x="162" y="69"/>
                    <a:pt x="158" y="71"/>
                  </a:cubicBezTo>
                  <a:cubicBezTo>
                    <a:pt x="155" y="72"/>
                    <a:pt x="137" y="77"/>
                    <a:pt x="118" y="103"/>
                  </a:cubicBezTo>
                  <a:cubicBezTo>
                    <a:pt x="115" y="107"/>
                    <a:pt x="112" y="110"/>
                    <a:pt x="109" y="113"/>
                  </a:cubicBezTo>
                  <a:cubicBezTo>
                    <a:pt x="107" y="115"/>
                    <a:pt x="105" y="117"/>
                    <a:pt x="102" y="119"/>
                  </a:cubicBezTo>
                  <a:cubicBezTo>
                    <a:pt x="100" y="120"/>
                    <a:pt x="98" y="121"/>
                    <a:pt x="96" y="122"/>
                  </a:cubicBezTo>
                  <a:cubicBezTo>
                    <a:pt x="58" y="124"/>
                    <a:pt x="44" y="135"/>
                    <a:pt x="42" y="136"/>
                  </a:cubicBezTo>
                  <a:cubicBezTo>
                    <a:pt x="39" y="138"/>
                    <a:pt x="10" y="159"/>
                    <a:pt x="2" y="194"/>
                  </a:cubicBezTo>
                  <a:cubicBezTo>
                    <a:pt x="1" y="198"/>
                    <a:pt x="0" y="207"/>
                    <a:pt x="2" y="212"/>
                  </a:cubicBezTo>
                  <a:cubicBezTo>
                    <a:pt x="2" y="216"/>
                    <a:pt x="3" y="221"/>
                    <a:pt x="3" y="225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71" y="211"/>
                    <a:pt x="83" y="202"/>
                    <a:pt x="85" y="200"/>
                  </a:cubicBezTo>
                  <a:cubicBezTo>
                    <a:pt x="85" y="200"/>
                    <a:pt x="148" y="164"/>
                    <a:pt x="156" y="155"/>
                  </a:cubicBezTo>
                  <a:cubicBezTo>
                    <a:pt x="164" y="145"/>
                    <a:pt x="192" y="83"/>
                    <a:pt x="192" y="74"/>
                  </a:cubicBezTo>
                  <a:cubicBezTo>
                    <a:pt x="193" y="57"/>
                    <a:pt x="189" y="21"/>
                    <a:pt x="189" y="21"/>
                  </a:cubicBezTo>
                  <a:close/>
                  <a:moveTo>
                    <a:pt x="189" y="21"/>
                  </a:moveTo>
                  <a:cubicBezTo>
                    <a:pt x="189" y="21"/>
                    <a:pt x="189" y="21"/>
                    <a:pt x="189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 bwMode="auto">
            <a:xfrm>
              <a:off x="7457551" y="1676401"/>
              <a:ext cx="456354" cy="403013"/>
            </a:xfrm>
            <a:custGeom>
              <a:avLst/>
              <a:gdLst/>
              <a:ahLst/>
              <a:cxnLst>
                <a:cxn ang="0">
                  <a:pos x="163" y="185"/>
                </a:cxn>
                <a:cxn ang="0">
                  <a:pos x="240" y="84"/>
                </a:cxn>
                <a:cxn ang="0">
                  <a:pos x="229" y="26"/>
                </a:cxn>
                <a:cxn ang="0">
                  <a:pos x="176" y="0"/>
                </a:cxn>
                <a:cxn ang="0">
                  <a:pos x="170" y="0"/>
                </a:cxn>
                <a:cxn ang="0">
                  <a:pos x="122" y="17"/>
                </a:cxn>
                <a:cxn ang="0">
                  <a:pos x="74" y="0"/>
                </a:cxn>
                <a:cxn ang="0">
                  <a:pos x="68" y="0"/>
                </a:cxn>
                <a:cxn ang="0">
                  <a:pos x="15" y="26"/>
                </a:cxn>
                <a:cxn ang="0">
                  <a:pos x="4" y="84"/>
                </a:cxn>
                <a:cxn ang="0">
                  <a:pos x="81" y="185"/>
                </a:cxn>
                <a:cxn ang="0">
                  <a:pos x="102" y="206"/>
                </a:cxn>
                <a:cxn ang="0">
                  <a:pos x="122" y="215"/>
                </a:cxn>
                <a:cxn ang="0">
                  <a:pos x="142" y="206"/>
                </a:cxn>
                <a:cxn ang="0">
                  <a:pos x="163" y="185"/>
                </a:cxn>
                <a:cxn ang="0">
                  <a:pos x="81" y="40"/>
                </a:cxn>
                <a:cxn ang="0">
                  <a:pos x="44" y="73"/>
                </a:cxn>
                <a:cxn ang="0">
                  <a:pos x="34" y="83"/>
                </a:cxn>
                <a:cxn ang="0">
                  <a:pos x="24" y="73"/>
                </a:cxn>
                <a:cxn ang="0">
                  <a:pos x="81" y="20"/>
                </a:cxn>
                <a:cxn ang="0">
                  <a:pos x="91" y="30"/>
                </a:cxn>
                <a:cxn ang="0">
                  <a:pos x="81" y="40"/>
                </a:cxn>
                <a:cxn ang="0">
                  <a:pos x="81" y="40"/>
                </a:cxn>
                <a:cxn ang="0">
                  <a:pos x="81" y="40"/>
                </a:cxn>
              </a:cxnLst>
              <a:rect l="0" t="0" r="r" b="b"/>
              <a:pathLst>
                <a:path w="244" h="215">
                  <a:moveTo>
                    <a:pt x="163" y="185"/>
                  </a:moveTo>
                  <a:cubicBezTo>
                    <a:pt x="195" y="155"/>
                    <a:pt x="235" y="118"/>
                    <a:pt x="240" y="84"/>
                  </a:cubicBezTo>
                  <a:cubicBezTo>
                    <a:pt x="244" y="61"/>
                    <a:pt x="240" y="41"/>
                    <a:pt x="229" y="26"/>
                  </a:cubicBezTo>
                  <a:cubicBezTo>
                    <a:pt x="218" y="11"/>
                    <a:pt x="201" y="3"/>
                    <a:pt x="176" y="0"/>
                  </a:cubicBezTo>
                  <a:cubicBezTo>
                    <a:pt x="174" y="0"/>
                    <a:pt x="172" y="0"/>
                    <a:pt x="170" y="0"/>
                  </a:cubicBezTo>
                  <a:cubicBezTo>
                    <a:pt x="153" y="0"/>
                    <a:pt x="135" y="6"/>
                    <a:pt x="122" y="17"/>
                  </a:cubicBezTo>
                  <a:cubicBezTo>
                    <a:pt x="109" y="6"/>
                    <a:pt x="92" y="0"/>
                    <a:pt x="74" y="0"/>
                  </a:cubicBezTo>
                  <a:cubicBezTo>
                    <a:pt x="72" y="0"/>
                    <a:pt x="70" y="0"/>
                    <a:pt x="68" y="0"/>
                  </a:cubicBezTo>
                  <a:cubicBezTo>
                    <a:pt x="44" y="3"/>
                    <a:pt x="26" y="11"/>
                    <a:pt x="15" y="26"/>
                  </a:cubicBezTo>
                  <a:cubicBezTo>
                    <a:pt x="4" y="41"/>
                    <a:pt x="0" y="61"/>
                    <a:pt x="4" y="84"/>
                  </a:cubicBezTo>
                  <a:cubicBezTo>
                    <a:pt x="9" y="118"/>
                    <a:pt x="49" y="155"/>
                    <a:pt x="81" y="185"/>
                  </a:cubicBezTo>
                  <a:cubicBezTo>
                    <a:pt x="81" y="185"/>
                    <a:pt x="97" y="201"/>
                    <a:pt x="102" y="206"/>
                  </a:cubicBezTo>
                  <a:cubicBezTo>
                    <a:pt x="106" y="209"/>
                    <a:pt x="114" y="215"/>
                    <a:pt x="122" y="215"/>
                  </a:cubicBezTo>
                  <a:cubicBezTo>
                    <a:pt x="131" y="215"/>
                    <a:pt x="138" y="209"/>
                    <a:pt x="142" y="206"/>
                  </a:cubicBezTo>
                  <a:cubicBezTo>
                    <a:pt x="147" y="201"/>
                    <a:pt x="163" y="185"/>
                    <a:pt x="163" y="185"/>
                  </a:cubicBezTo>
                  <a:close/>
                  <a:moveTo>
                    <a:pt x="81" y="40"/>
                  </a:moveTo>
                  <a:cubicBezTo>
                    <a:pt x="61" y="40"/>
                    <a:pt x="44" y="55"/>
                    <a:pt x="44" y="73"/>
                  </a:cubicBezTo>
                  <a:cubicBezTo>
                    <a:pt x="44" y="78"/>
                    <a:pt x="40" y="83"/>
                    <a:pt x="34" y="83"/>
                  </a:cubicBezTo>
                  <a:cubicBezTo>
                    <a:pt x="29" y="83"/>
                    <a:pt x="24" y="78"/>
                    <a:pt x="24" y="73"/>
                  </a:cubicBezTo>
                  <a:cubicBezTo>
                    <a:pt x="24" y="44"/>
                    <a:pt x="50" y="20"/>
                    <a:pt x="81" y="20"/>
                  </a:cubicBezTo>
                  <a:cubicBezTo>
                    <a:pt x="87" y="20"/>
                    <a:pt x="91" y="24"/>
                    <a:pt x="91" y="30"/>
                  </a:cubicBezTo>
                  <a:cubicBezTo>
                    <a:pt x="91" y="35"/>
                    <a:pt x="87" y="40"/>
                    <a:pt x="81" y="40"/>
                  </a:cubicBezTo>
                  <a:close/>
                  <a:moveTo>
                    <a:pt x="81" y="40"/>
                  </a:moveTo>
                  <a:cubicBezTo>
                    <a:pt x="81" y="40"/>
                    <a:pt x="81" y="40"/>
                    <a:pt x="81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963086" y="3134284"/>
            <a:ext cx="2150660" cy="994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Keyword Here</a:t>
            </a:r>
          </a:p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9091566" y="3134284"/>
            <a:ext cx="2150660" cy="994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Keyword Here</a:t>
            </a:r>
          </a:p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386306" y="3134284"/>
            <a:ext cx="2150660" cy="994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Keyword Here</a:t>
            </a:r>
          </a:p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681046" y="3134284"/>
            <a:ext cx="2150660" cy="994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Keyword Here</a:t>
            </a:r>
          </a:p>
          <a:p>
            <a:pPr algn="ctr" defTabSz="1219170">
              <a:spcBef>
                <a:spcPct val="20000"/>
              </a:spcBef>
              <a:defRPr/>
            </a:pPr>
            <a:r>
              <a:rPr lang="en-US" sz="1333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5" name="Footer Text"/>
          <p:cNvSpPr txBox="1"/>
          <p:nvPr/>
        </p:nvSpPr>
        <p:spPr>
          <a:xfrm>
            <a:off x="922742" y="5085440"/>
            <a:ext cx="10346519" cy="61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sz="1333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hereYour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content to play here, or through paste in this box, and select only the text. Your content to play </a:t>
            </a:r>
            <a:r>
              <a:rPr lang="en-US" sz="1333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hereYour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content to play here, or through paste in this box, and select only the text. Your content to play here</a:t>
            </a:r>
          </a:p>
        </p:txBody>
      </p:sp>
      <p:cxnSp>
        <p:nvCxnSpPr>
          <p:cNvPr id="86" name="Straight Line buttom"/>
          <p:cNvCxnSpPr/>
          <p:nvPr/>
        </p:nvCxnSpPr>
        <p:spPr>
          <a:xfrm>
            <a:off x="914400" y="4907506"/>
            <a:ext cx="103632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rc 86"/>
          <p:cNvSpPr/>
          <p:nvPr/>
        </p:nvSpPr>
        <p:spPr>
          <a:xfrm rot="19051047">
            <a:off x="2437376" y="1216471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8" name="Arc 87"/>
          <p:cNvSpPr/>
          <p:nvPr/>
        </p:nvSpPr>
        <p:spPr>
          <a:xfrm rot="19051047">
            <a:off x="5077083" y="1216472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89" name="Arc 88"/>
          <p:cNvSpPr/>
          <p:nvPr/>
        </p:nvSpPr>
        <p:spPr>
          <a:xfrm rot="19051047">
            <a:off x="7716788" y="1216472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151A5"/>
      </a:accent1>
      <a:accent2>
        <a:srgbClr val="7449A9"/>
      </a:accent2>
      <a:accent3>
        <a:srgbClr val="3D2C8D"/>
      </a:accent3>
      <a:accent4>
        <a:srgbClr val="1C0C5B"/>
      </a:accent4>
      <a:accent5>
        <a:srgbClr val="5F5F5F"/>
      </a:accent5>
      <a:accent6>
        <a:srgbClr val="808080"/>
      </a:accent6>
      <a:hlink>
        <a:srgbClr val="A151A5"/>
      </a:hlink>
      <a:folHlink>
        <a:srgbClr val="BFBFBF"/>
      </a:folHlink>
    </a:clrScheme>
    <a:fontScheme name="rvspuxih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151A5"/>
    </a:accent1>
    <a:accent2>
      <a:srgbClr val="7449A9"/>
    </a:accent2>
    <a:accent3>
      <a:srgbClr val="3D2C8D"/>
    </a:accent3>
    <a:accent4>
      <a:srgbClr val="1C0C5B"/>
    </a:accent4>
    <a:accent5>
      <a:srgbClr val="5F5F5F"/>
    </a:accent5>
    <a:accent6>
      <a:srgbClr val="808080"/>
    </a:accent6>
    <a:hlink>
      <a:srgbClr val="A151A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1513</Words>
  <Application>Microsoft Office PowerPoint</Application>
  <PresentationFormat>宽屏</PresentationFormat>
  <Paragraphs>191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HarmonyOS Sans SC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圆形 箭头 齿轮递减关系ppt图表</dc:title>
  <dc:creator>51PPT模板网</dc:creator>
  <cp:keywords>www.51pptmoban.com</cp:keywords>
  <dc:description>www.51pptmoban.com</dc:description>
  <cp:lastModifiedBy>Win user</cp:lastModifiedBy>
  <cp:revision>13</cp:revision>
  <dcterms:created xsi:type="dcterms:W3CDTF">2022-10-30T08:54:41Z</dcterms:created>
  <dcterms:modified xsi:type="dcterms:W3CDTF">2022-10-30T13:33:25Z</dcterms:modified>
</cp:coreProperties>
</file>