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6"/>
  </p:notesMasterIdLst>
  <p:sldIdLst>
    <p:sldId id="266" r:id="rId3"/>
    <p:sldId id="265" r:id="rId4"/>
    <p:sldId id="263" r:id="rId5"/>
    <p:sldId id="257" r:id="rId6"/>
    <p:sldId id="258" r:id="rId7"/>
    <p:sldId id="259" r:id="rId8"/>
    <p:sldId id="260" r:id="rId9"/>
    <p:sldId id="261" r:id="rId10"/>
    <p:sldId id="262" r:id="rId11"/>
    <p:sldId id="269" r:id="rId12"/>
    <p:sldId id="268" r:id="rId13"/>
    <p:sldId id="1126" r:id="rId14"/>
    <p:sldId id="11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0" userDrawn="1">
          <p15:clr>
            <a:srgbClr val="A4A3A4"/>
          </p15:clr>
        </p15:guide>
        <p15:guide id="2" pos="3840" userDrawn="1">
          <p15:clr>
            <a:srgbClr val="A4A3A4"/>
          </p15:clr>
        </p15:guide>
        <p15:guide id="3" pos="2411" userDrawn="1">
          <p15:clr>
            <a:srgbClr val="A4A3A4"/>
          </p15:clr>
        </p15:guide>
        <p15:guide id="4" pos="6176" userDrawn="1">
          <p15:clr>
            <a:srgbClr val="A4A3A4"/>
          </p15:clr>
        </p15:guide>
        <p15:guide id="5" orient="horz" pos="1638" userDrawn="1">
          <p15:clr>
            <a:srgbClr val="A4A3A4"/>
          </p15:clr>
        </p15:guide>
        <p15:guide id="6"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205D"/>
    <a:srgbClr val="0C234C"/>
    <a:srgbClr val="0C2443"/>
    <a:srgbClr val="0857BA"/>
    <a:srgbClr val="1867CA"/>
    <a:srgbClr val="18AFEE"/>
    <a:srgbClr val="089FDE"/>
    <a:srgbClr val="0AA1E0"/>
    <a:srgbClr val="86979E"/>
    <a:srgbClr val="C59F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5" autoAdjust="0"/>
    <p:restoredTop sz="94660"/>
  </p:normalViewPr>
  <p:slideViewPr>
    <p:cSldViewPr snapToGrid="0">
      <p:cViewPr>
        <p:scale>
          <a:sx n="75" d="100"/>
          <a:sy n="75" d="100"/>
        </p:scale>
        <p:origin x="504" y="450"/>
      </p:cViewPr>
      <p:guideLst>
        <p:guide orient="horz" pos="2750"/>
        <p:guide pos="3840"/>
        <p:guide pos="2411"/>
        <p:guide pos="6176"/>
        <p:guide orient="horz" pos="1638"/>
        <p:guide orient="horz" pos="21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96CD4A-1C78-4576-8CE2-62177F3E8DC8}" type="datetimeFigureOut">
              <a:rPr lang="zh-CN" altLang="en-US" smtClean="0"/>
              <a:t>2022/10/30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5D9463-B4A1-4963-A352-B1393A2B8609}" type="slidenum">
              <a:rPr lang="zh-CN" altLang="en-US" smtClean="0"/>
              <a:t>‹#›</a:t>
            </a:fld>
            <a:endParaRPr lang="zh-CN" altLang="en-US"/>
          </a:p>
        </p:txBody>
      </p:sp>
    </p:spTree>
    <p:extLst>
      <p:ext uri="{BB962C8B-B14F-4D97-AF65-F5344CB8AC3E}">
        <p14:creationId xmlns:p14="http://schemas.microsoft.com/office/powerpoint/2010/main" val="3258187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1</a:t>
            </a:fld>
            <a:endParaRPr lang="zh-CN" altLang="en-US"/>
          </a:p>
        </p:txBody>
      </p:sp>
    </p:spTree>
    <p:extLst>
      <p:ext uri="{BB962C8B-B14F-4D97-AF65-F5344CB8AC3E}">
        <p14:creationId xmlns:p14="http://schemas.microsoft.com/office/powerpoint/2010/main" val="1882416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10</a:t>
            </a:fld>
            <a:endParaRPr lang="zh-CN" altLang="en-US"/>
          </a:p>
        </p:txBody>
      </p:sp>
    </p:spTree>
    <p:extLst>
      <p:ext uri="{BB962C8B-B14F-4D97-AF65-F5344CB8AC3E}">
        <p14:creationId xmlns:p14="http://schemas.microsoft.com/office/powerpoint/2010/main" val="3732949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11</a:t>
            </a:fld>
            <a:endParaRPr lang="zh-CN" altLang="en-US"/>
          </a:p>
        </p:txBody>
      </p:sp>
    </p:spTree>
    <p:extLst>
      <p:ext uri="{BB962C8B-B14F-4D97-AF65-F5344CB8AC3E}">
        <p14:creationId xmlns:p14="http://schemas.microsoft.com/office/powerpoint/2010/main" val="3047200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12</a:t>
            </a:fld>
            <a:endParaRPr lang="zh-CN" altLang="en-US"/>
          </a:p>
        </p:txBody>
      </p:sp>
    </p:spTree>
    <p:extLst>
      <p:ext uri="{BB962C8B-B14F-4D97-AF65-F5344CB8AC3E}">
        <p14:creationId xmlns:p14="http://schemas.microsoft.com/office/powerpoint/2010/main" val="605652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13</a:t>
            </a:fld>
            <a:endParaRPr lang="zh-CN" altLang="en-US"/>
          </a:p>
        </p:txBody>
      </p:sp>
    </p:spTree>
    <p:extLst>
      <p:ext uri="{BB962C8B-B14F-4D97-AF65-F5344CB8AC3E}">
        <p14:creationId xmlns:p14="http://schemas.microsoft.com/office/powerpoint/2010/main" val="3666804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2</a:t>
            </a:fld>
            <a:endParaRPr lang="zh-CN" altLang="en-US"/>
          </a:p>
        </p:txBody>
      </p:sp>
    </p:spTree>
    <p:extLst>
      <p:ext uri="{BB962C8B-B14F-4D97-AF65-F5344CB8AC3E}">
        <p14:creationId xmlns:p14="http://schemas.microsoft.com/office/powerpoint/2010/main" val="1560261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3</a:t>
            </a:fld>
            <a:endParaRPr lang="zh-CN" altLang="en-US"/>
          </a:p>
        </p:txBody>
      </p:sp>
    </p:spTree>
    <p:extLst>
      <p:ext uri="{BB962C8B-B14F-4D97-AF65-F5344CB8AC3E}">
        <p14:creationId xmlns:p14="http://schemas.microsoft.com/office/powerpoint/2010/main" val="1467726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4</a:t>
            </a:fld>
            <a:endParaRPr lang="zh-CN" altLang="en-US"/>
          </a:p>
        </p:txBody>
      </p:sp>
    </p:spTree>
    <p:extLst>
      <p:ext uri="{BB962C8B-B14F-4D97-AF65-F5344CB8AC3E}">
        <p14:creationId xmlns:p14="http://schemas.microsoft.com/office/powerpoint/2010/main" val="3216503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5</a:t>
            </a:fld>
            <a:endParaRPr lang="zh-CN" altLang="en-US"/>
          </a:p>
        </p:txBody>
      </p:sp>
    </p:spTree>
    <p:extLst>
      <p:ext uri="{BB962C8B-B14F-4D97-AF65-F5344CB8AC3E}">
        <p14:creationId xmlns:p14="http://schemas.microsoft.com/office/powerpoint/2010/main" val="861276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6</a:t>
            </a:fld>
            <a:endParaRPr lang="zh-CN" altLang="en-US"/>
          </a:p>
        </p:txBody>
      </p:sp>
    </p:spTree>
    <p:extLst>
      <p:ext uri="{BB962C8B-B14F-4D97-AF65-F5344CB8AC3E}">
        <p14:creationId xmlns:p14="http://schemas.microsoft.com/office/powerpoint/2010/main" val="1531957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7</a:t>
            </a:fld>
            <a:endParaRPr lang="zh-CN" altLang="en-US"/>
          </a:p>
        </p:txBody>
      </p:sp>
    </p:spTree>
    <p:extLst>
      <p:ext uri="{BB962C8B-B14F-4D97-AF65-F5344CB8AC3E}">
        <p14:creationId xmlns:p14="http://schemas.microsoft.com/office/powerpoint/2010/main" val="3108466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5D9463-B4A1-4963-A352-B1393A2B8609}" type="slidenum">
              <a:rPr lang="zh-CN" altLang="en-US" smtClean="0"/>
              <a:t>8</a:t>
            </a:fld>
            <a:endParaRPr lang="zh-CN" altLang="en-US"/>
          </a:p>
        </p:txBody>
      </p:sp>
    </p:spTree>
    <p:extLst>
      <p:ext uri="{BB962C8B-B14F-4D97-AF65-F5344CB8AC3E}">
        <p14:creationId xmlns:p14="http://schemas.microsoft.com/office/powerpoint/2010/main" val="1351660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05D9463-B4A1-4963-A352-B1393A2B8609}" type="slidenum">
              <a:rPr lang="zh-CN" altLang="en-US" smtClean="0"/>
              <a:t>9</a:t>
            </a:fld>
            <a:endParaRPr lang="zh-CN" altLang="en-US"/>
          </a:p>
        </p:txBody>
      </p:sp>
    </p:spTree>
    <p:extLst>
      <p:ext uri="{BB962C8B-B14F-4D97-AF65-F5344CB8AC3E}">
        <p14:creationId xmlns:p14="http://schemas.microsoft.com/office/powerpoint/2010/main" val="8238501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72" name="图片 71">
            <a:extLst>
              <a:ext uri="{FF2B5EF4-FFF2-40B4-BE49-F238E27FC236}">
                <a16:creationId xmlns:a16="http://schemas.microsoft.com/office/drawing/2014/main" id="{4825A223-78DE-4C79-B3D5-2F42A4D4FE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2000" cy="6858000"/>
          </a:xfrm>
          <a:prstGeom prst="rect">
            <a:avLst/>
          </a:prstGeom>
        </p:spPr>
      </p:pic>
      <p:sp>
        <p:nvSpPr>
          <p:cNvPr id="5" name="矩形 4">
            <a:extLst>
              <a:ext uri="{FF2B5EF4-FFF2-40B4-BE49-F238E27FC236}">
                <a16:creationId xmlns:a16="http://schemas.microsoft.com/office/drawing/2014/main" id="{83C4DBF2-7CED-4D05-8305-77F9D8BA8189}"/>
              </a:ext>
            </a:extLst>
          </p:cNvPr>
          <p:cNvSpPr/>
          <p:nvPr userDrawn="1"/>
        </p:nvSpPr>
        <p:spPr>
          <a:xfrm>
            <a:off x="-1" y="0"/>
            <a:ext cx="12192000" cy="6858000"/>
          </a:xfrm>
          <a:prstGeom prst="rect">
            <a:avLst/>
          </a:prstGeom>
          <a:gradFill flip="none" rotWithShape="1">
            <a:gsLst>
              <a:gs pos="0">
                <a:srgbClr val="0C2443"/>
              </a:gs>
              <a:gs pos="88000">
                <a:srgbClr val="08205D">
                  <a:alpha val="76000"/>
                </a:srgbClr>
              </a:gs>
              <a:gs pos="42000">
                <a:srgbClr val="0C234C">
                  <a:alpha val="89804"/>
                </a:srgbClr>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F83F33A2-851F-4510-8DA9-EDA8AFDEC77B}"/>
              </a:ext>
            </a:extLst>
          </p:cNvPr>
          <p:cNvSpPr/>
          <p:nvPr userDrawn="1"/>
        </p:nvSpPr>
        <p:spPr>
          <a:xfrm rot="5400000">
            <a:off x="-419100" y="3454400"/>
            <a:ext cx="5537200" cy="1270000"/>
          </a:xfrm>
          <a:custGeom>
            <a:avLst/>
            <a:gdLst>
              <a:gd name="connsiteX0" fmla="*/ 0 w 5537200"/>
              <a:gd name="connsiteY0" fmla="*/ 1270000 h 1270000"/>
              <a:gd name="connsiteX1" fmla="*/ 825500 w 5537200"/>
              <a:gd name="connsiteY1" fmla="*/ 0 h 1270000"/>
              <a:gd name="connsiteX2" fmla="*/ 5537200 w 5537200"/>
              <a:gd name="connsiteY2" fmla="*/ 0 h 1270000"/>
              <a:gd name="connsiteX3" fmla="*/ 5537200 w 55372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537200" h="1270000">
                <a:moveTo>
                  <a:pt x="0" y="1270000"/>
                </a:moveTo>
                <a:lnTo>
                  <a:pt x="825500" y="0"/>
                </a:lnTo>
                <a:lnTo>
                  <a:pt x="5537200" y="0"/>
                </a:lnTo>
                <a:lnTo>
                  <a:pt x="5537200" y="1270000"/>
                </a:lnTo>
                <a:close/>
              </a:path>
            </a:pathLst>
          </a:custGeom>
          <a:gradFill flip="none" rotWithShape="1">
            <a:gsLst>
              <a:gs pos="69000">
                <a:schemeClr val="bg1">
                  <a:alpha val="8000"/>
                </a:schemeClr>
              </a:gs>
              <a:gs pos="100000">
                <a:schemeClr val="bg1">
                  <a:alpha val="6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3" name="任意多边形: 形状 62">
            <a:extLst>
              <a:ext uri="{FF2B5EF4-FFF2-40B4-BE49-F238E27FC236}">
                <a16:creationId xmlns:a16="http://schemas.microsoft.com/office/drawing/2014/main" id="{F7E57B44-D58C-4975-A4D4-5E580D5B8366}"/>
              </a:ext>
            </a:extLst>
          </p:cNvPr>
          <p:cNvSpPr/>
          <p:nvPr userDrawn="1"/>
        </p:nvSpPr>
        <p:spPr>
          <a:xfrm rot="5400000">
            <a:off x="2286001" y="4711700"/>
            <a:ext cx="3022600" cy="1270001"/>
          </a:xfrm>
          <a:custGeom>
            <a:avLst/>
            <a:gdLst>
              <a:gd name="connsiteX0" fmla="*/ 0 w 3022600"/>
              <a:gd name="connsiteY0" fmla="*/ 1270001 h 1270001"/>
              <a:gd name="connsiteX1" fmla="*/ 825500 w 3022600"/>
              <a:gd name="connsiteY1" fmla="*/ 0 h 1270001"/>
              <a:gd name="connsiteX2" fmla="*/ 3022600 w 3022600"/>
              <a:gd name="connsiteY2" fmla="*/ 0 h 1270001"/>
              <a:gd name="connsiteX3" fmla="*/ 3022600 w 3022600"/>
              <a:gd name="connsiteY3" fmla="*/ 1270001 h 1270001"/>
            </a:gdLst>
            <a:ahLst/>
            <a:cxnLst>
              <a:cxn ang="0">
                <a:pos x="connsiteX0" y="connsiteY0"/>
              </a:cxn>
              <a:cxn ang="0">
                <a:pos x="connsiteX1" y="connsiteY1"/>
              </a:cxn>
              <a:cxn ang="0">
                <a:pos x="connsiteX2" y="connsiteY2"/>
              </a:cxn>
              <a:cxn ang="0">
                <a:pos x="connsiteX3" y="connsiteY3"/>
              </a:cxn>
            </a:cxnLst>
            <a:rect l="l" t="t" r="r" b="b"/>
            <a:pathLst>
              <a:path w="3022600" h="1270001">
                <a:moveTo>
                  <a:pt x="0" y="1270001"/>
                </a:moveTo>
                <a:lnTo>
                  <a:pt x="825500" y="0"/>
                </a:lnTo>
                <a:lnTo>
                  <a:pt x="3022600" y="0"/>
                </a:lnTo>
                <a:lnTo>
                  <a:pt x="3022600" y="1270001"/>
                </a:lnTo>
                <a:close/>
              </a:path>
            </a:pathLst>
          </a:custGeom>
          <a:gradFill flip="none" rotWithShape="1">
            <a:gsLst>
              <a:gs pos="65044">
                <a:srgbClr val="FFFFFF">
                  <a:alpha val="2000"/>
                </a:srgbClr>
              </a:gs>
              <a:gs pos="100000">
                <a:schemeClr val="bg1">
                  <a:alpha val="5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9" name="任意多边形: 形状 68">
            <a:extLst>
              <a:ext uri="{FF2B5EF4-FFF2-40B4-BE49-F238E27FC236}">
                <a16:creationId xmlns:a16="http://schemas.microsoft.com/office/drawing/2014/main" id="{B4CB006F-ACBE-4BC1-9D63-13874B60F164}"/>
              </a:ext>
            </a:extLst>
          </p:cNvPr>
          <p:cNvSpPr/>
          <p:nvPr userDrawn="1"/>
        </p:nvSpPr>
        <p:spPr>
          <a:xfrm rot="16200000" flipH="1">
            <a:off x="8572500" y="4000500"/>
            <a:ext cx="4445000" cy="1270000"/>
          </a:xfrm>
          <a:custGeom>
            <a:avLst/>
            <a:gdLst>
              <a:gd name="connsiteX0" fmla="*/ 0 w 4445000"/>
              <a:gd name="connsiteY0" fmla="*/ 1270000 h 1270000"/>
              <a:gd name="connsiteX1" fmla="*/ 4445000 w 4445000"/>
              <a:gd name="connsiteY1" fmla="*/ 1270000 h 1270000"/>
              <a:gd name="connsiteX2" fmla="*/ 4445000 w 4445000"/>
              <a:gd name="connsiteY2" fmla="*/ 0 h 1270000"/>
              <a:gd name="connsiteX3" fmla="*/ 825500 w 4445000"/>
              <a:gd name="connsiteY3" fmla="*/ 0 h 1270000"/>
            </a:gdLst>
            <a:ahLst/>
            <a:cxnLst>
              <a:cxn ang="0">
                <a:pos x="connsiteX0" y="connsiteY0"/>
              </a:cxn>
              <a:cxn ang="0">
                <a:pos x="connsiteX1" y="connsiteY1"/>
              </a:cxn>
              <a:cxn ang="0">
                <a:pos x="connsiteX2" y="connsiteY2"/>
              </a:cxn>
              <a:cxn ang="0">
                <a:pos x="connsiteX3" y="connsiteY3"/>
              </a:cxn>
            </a:cxnLst>
            <a:rect l="l" t="t" r="r" b="b"/>
            <a:pathLst>
              <a:path w="4445000" h="1270000">
                <a:moveTo>
                  <a:pt x="0" y="1270000"/>
                </a:moveTo>
                <a:lnTo>
                  <a:pt x="4445000" y="1270000"/>
                </a:lnTo>
                <a:lnTo>
                  <a:pt x="4445000" y="0"/>
                </a:lnTo>
                <a:lnTo>
                  <a:pt x="825500" y="0"/>
                </a:lnTo>
                <a:close/>
              </a:path>
            </a:pathLst>
          </a:custGeom>
          <a:gradFill flip="none" rotWithShape="1">
            <a:gsLst>
              <a:gs pos="73000">
                <a:schemeClr val="bg1">
                  <a:alpha val="5000"/>
                </a:schemeClr>
              </a:gs>
              <a:gs pos="100000">
                <a:schemeClr val="bg1">
                  <a:alpha val="6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7" name="任意多边形: 形状 66">
            <a:extLst>
              <a:ext uri="{FF2B5EF4-FFF2-40B4-BE49-F238E27FC236}">
                <a16:creationId xmlns:a16="http://schemas.microsoft.com/office/drawing/2014/main" id="{EA4F8B97-CD77-4F5D-86B5-17FB0F71D7E3}"/>
              </a:ext>
            </a:extLst>
          </p:cNvPr>
          <p:cNvSpPr/>
          <p:nvPr userDrawn="1"/>
        </p:nvSpPr>
        <p:spPr>
          <a:xfrm rot="16200000" flipH="1">
            <a:off x="7213600" y="3454400"/>
            <a:ext cx="5537200" cy="1270000"/>
          </a:xfrm>
          <a:custGeom>
            <a:avLst/>
            <a:gdLst>
              <a:gd name="connsiteX0" fmla="*/ 0 w 5537200"/>
              <a:gd name="connsiteY0" fmla="*/ 1270000 h 1270000"/>
              <a:gd name="connsiteX1" fmla="*/ 5537200 w 5537200"/>
              <a:gd name="connsiteY1" fmla="*/ 1270000 h 1270000"/>
              <a:gd name="connsiteX2" fmla="*/ 5537200 w 5537200"/>
              <a:gd name="connsiteY2" fmla="*/ 0 h 1270000"/>
              <a:gd name="connsiteX3" fmla="*/ 825500 w 5537200"/>
              <a:gd name="connsiteY3" fmla="*/ 0 h 1270000"/>
            </a:gdLst>
            <a:ahLst/>
            <a:cxnLst>
              <a:cxn ang="0">
                <a:pos x="connsiteX0" y="connsiteY0"/>
              </a:cxn>
              <a:cxn ang="0">
                <a:pos x="connsiteX1" y="connsiteY1"/>
              </a:cxn>
              <a:cxn ang="0">
                <a:pos x="connsiteX2" y="connsiteY2"/>
              </a:cxn>
              <a:cxn ang="0">
                <a:pos x="connsiteX3" y="connsiteY3"/>
              </a:cxn>
            </a:cxnLst>
            <a:rect l="l" t="t" r="r" b="b"/>
            <a:pathLst>
              <a:path w="5537200" h="1270000">
                <a:moveTo>
                  <a:pt x="0" y="1270000"/>
                </a:moveTo>
                <a:lnTo>
                  <a:pt x="5537200" y="1270000"/>
                </a:lnTo>
                <a:lnTo>
                  <a:pt x="5537200" y="0"/>
                </a:lnTo>
                <a:lnTo>
                  <a:pt x="825500" y="0"/>
                </a:lnTo>
                <a:close/>
              </a:path>
            </a:pathLst>
          </a:custGeom>
          <a:gradFill flip="none" rotWithShape="1">
            <a:gsLst>
              <a:gs pos="68000">
                <a:schemeClr val="bg1">
                  <a:alpha val="4000"/>
                </a:schemeClr>
              </a:gs>
              <a:gs pos="100000">
                <a:schemeClr val="bg1">
                  <a:alpha val="72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5" name="任意多边形: 形状 64">
            <a:extLst>
              <a:ext uri="{FF2B5EF4-FFF2-40B4-BE49-F238E27FC236}">
                <a16:creationId xmlns:a16="http://schemas.microsoft.com/office/drawing/2014/main" id="{1990F5B0-7C0B-43DD-AE4A-6F11131C55A5}"/>
              </a:ext>
            </a:extLst>
          </p:cNvPr>
          <p:cNvSpPr/>
          <p:nvPr userDrawn="1"/>
        </p:nvSpPr>
        <p:spPr>
          <a:xfrm rot="16200000" flipH="1">
            <a:off x="7023100" y="4711700"/>
            <a:ext cx="3022600" cy="1270000"/>
          </a:xfrm>
          <a:custGeom>
            <a:avLst/>
            <a:gdLst>
              <a:gd name="connsiteX0" fmla="*/ 0 w 3022600"/>
              <a:gd name="connsiteY0" fmla="*/ 1270000 h 1270000"/>
              <a:gd name="connsiteX1" fmla="*/ 3022600 w 3022600"/>
              <a:gd name="connsiteY1" fmla="*/ 1270000 h 1270000"/>
              <a:gd name="connsiteX2" fmla="*/ 3022600 w 3022600"/>
              <a:gd name="connsiteY2" fmla="*/ 0 h 1270000"/>
              <a:gd name="connsiteX3" fmla="*/ 825500 w 3022600"/>
              <a:gd name="connsiteY3" fmla="*/ 0 h 1270000"/>
            </a:gdLst>
            <a:ahLst/>
            <a:cxnLst>
              <a:cxn ang="0">
                <a:pos x="connsiteX0" y="connsiteY0"/>
              </a:cxn>
              <a:cxn ang="0">
                <a:pos x="connsiteX1" y="connsiteY1"/>
              </a:cxn>
              <a:cxn ang="0">
                <a:pos x="connsiteX2" y="connsiteY2"/>
              </a:cxn>
              <a:cxn ang="0">
                <a:pos x="connsiteX3" y="connsiteY3"/>
              </a:cxn>
            </a:cxnLst>
            <a:rect l="l" t="t" r="r" b="b"/>
            <a:pathLst>
              <a:path w="3022600" h="1270000">
                <a:moveTo>
                  <a:pt x="0" y="1270000"/>
                </a:moveTo>
                <a:lnTo>
                  <a:pt x="3022600" y="1270000"/>
                </a:lnTo>
                <a:lnTo>
                  <a:pt x="3022600" y="0"/>
                </a:lnTo>
                <a:lnTo>
                  <a:pt x="825500" y="0"/>
                </a:lnTo>
                <a:close/>
              </a:path>
            </a:pathLst>
          </a:custGeom>
          <a:gradFill flip="none" rotWithShape="1">
            <a:gsLst>
              <a:gs pos="70000">
                <a:schemeClr val="bg1">
                  <a:alpha val="5000"/>
                </a:schemeClr>
              </a:gs>
              <a:gs pos="100000">
                <a:schemeClr val="bg1">
                  <a:alpha val="78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8" name="组合 47">
            <a:extLst>
              <a:ext uri="{FF2B5EF4-FFF2-40B4-BE49-F238E27FC236}">
                <a16:creationId xmlns:a16="http://schemas.microsoft.com/office/drawing/2014/main" id="{A8A34CCB-3494-45CC-BB92-9EEDE8F4F2A3}"/>
              </a:ext>
            </a:extLst>
          </p:cNvPr>
          <p:cNvGrpSpPr/>
          <p:nvPr userDrawn="1"/>
        </p:nvGrpSpPr>
        <p:grpSpPr>
          <a:xfrm>
            <a:off x="1" y="1"/>
            <a:ext cx="2081719" cy="1827819"/>
            <a:chOff x="1" y="1"/>
            <a:chExt cx="2081719" cy="1827819"/>
          </a:xfrm>
        </p:grpSpPr>
        <p:sp>
          <p:nvSpPr>
            <p:cNvPr id="49" name="任意多边形: 形状 48">
              <a:extLst>
                <a:ext uri="{FF2B5EF4-FFF2-40B4-BE49-F238E27FC236}">
                  <a16:creationId xmlns:a16="http://schemas.microsoft.com/office/drawing/2014/main" id="{6384A143-9A5B-40EC-BC7F-59C3580D337F}"/>
                </a:ext>
              </a:extLst>
            </p:cNvPr>
            <p:cNvSpPr/>
            <p:nvPr/>
          </p:nvSpPr>
          <p:spPr>
            <a:xfrm>
              <a:off x="1" y="1"/>
              <a:ext cx="1108953" cy="1827819"/>
            </a:xfrm>
            <a:custGeom>
              <a:avLst/>
              <a:gdLst>
                <a:gd name="connsiteX0" fmla="*/ 0 w 1108953"/>
                <a:gd name="connsiteY0" fmla="*/ 0 h 1827819"/>
                <a:gd name="connsiteX1" fmla="*/ 854516 w 1108953"/>
                <a:gd name="connsiteY1" fmla="*/ 0 h 1827819"/>
                <a:gd name="connsiteX2" fmla="*/ 960741 w 1108953"/>
                <a:gd name="connsiteY2" fmla="*/ 153288 h 1827819"/>
                <a:gd name="connsiteX3" fmla="*/ 1108953 w 1108953"/>
                <a:gd name="connsiteY3" fmla="*/ 710119 h 1827819"/>
                <a:gd name="connsiteX4" fmla="*/ 215725 w 1108953"/>
                <a:gd name="connsiteY4" fmla="*/ 1806072 h 1827819"/>
                <a:gd name="connsiteX5" fmla="*/ 0 w 1108953"/>
                <a:gd name="connsiteY5" fmla="*/ 1827819 h 182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8953" h="1827819">
                  <a:moveTo>
                    <a:pt x="0" y="0"/>
                  </a:moveTo>
                  <a:lnTo>
                    <a:pt x="854516" y="0"/>
                  </a:lnTo>
                  <a:lnTo>
                    <a:pt x="960741" y="153288"/>
                  </a:lnTo>
                  <a:cubicBezTo>
                    <a:pt x="1055029" y="317263"/>
                    <a:pt x="1108953" y="507394"/>
                    <a:pt x="1108953" y="710119"/>
                  </a:cubicBezTo>
                  <a:cubicBezTo>
                    <a:pt x="1108953" y="1250720"/>
                    <a:pt x="725489" y="1701760"/>
                    <a:pt x="215725" y="1806072"/>
                  </a:cubicBezTo>
                  <a:lnTo>
                    <a:pt x="0" y="1827819"/>
                  </a:ln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448C054A-16A8-4271-8EB8-5638528BA401}"/>
                </a:ext>
              </a:extLst>
            </p:cNvPr>
            <p:cNvSpPr/>
            <p:nvPr/>
          </p:nvSpPr>
          <p:spPr>
            <a:xfrm>
              <a:off x="1" y="1"/>
              <a:ext cx="2081719" cy="1361873"/>
            </a:xfrm>
            <a:custGeom>
              <a:avLst/>
              <a:gdLst>
                <a:gd name="connsiteX0" fmla="*/ 0 w 2081719"/>
                <a:gd name="connsiteY0" fmla="*/ 0 h 1361873"/>
                <a:gd name="connsiteX1" fmla="*/ 2053485 w 2081719"/>
                <a:gd name="connsiteY1" fmla="*/ 0 h 1361873"/>
                <a:gd name="connsiteX2" fmla="*/ 2058991 w 2081719"/>
                <a:gd name="connsiteY2" fmla="*/ 17739 h 1361873"/>
                <a:gd name="connsiteX3" fmla="*/ 2081719 w 2081719"/>
                <a:gd name="connsiteY3" fmla="*/ 243192 h 1361873"/>
                <a:gd name="connsiteX4" fmla="*/ 963038 w 2081719"/>
                <a:gd name="connsiteY4" fmla="*/ 1361873 h 1361873"/>
                <a:gd name="connsiteX5" fmla="*/ 35410 w 2081719"/>
                <a:gd name="connsiteY5" fmla="*/ 868657 h 1361873"/>
                <a:gd name="connsiteX6" fmla="*/ 0 w 2081719"/>
                <a:gd name="connsiteY6" fmla="*/ 810370 h 136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719" h="1361873">
                  <a:moveTo>
                    <a:pt x="0" y="0"/>
                  </a:moveTo>
                  <a:lnTo>
                    <a:pt x="2053485" y="0"/>
                  </a:lnTo>
                  <a:lnTo>
                    <a:pt x="2058991" y="17739"/>
                  </a:lnTo>
                  <a:cubicBezTo>
                    <a:pt x="2073893" y="90562"/>
                    <a:pt x="2081719" y="165963"/>
                    <a:pt x="2081719" y="243192"/>
                  </a:cubicBezTo>
                  <a:cubicBezTo>
                    <a:pt x="2081719" y="861022"/>
                    <a:pt x="1580868" y="1361873"/>
                    <a:pt x="963038" y="1361873"/>
                  </a:cubicBezTo>
                  <a:cubicBezTo>
                    <a:pt x="576894" y="1361873"/>
                    <a:pt x="236445" y="1166228"/>
                    <a:pt x="35410" y="868657"/>
                  </a:cubicBezTo>
                  <a:lnTo>
                    <a:pt x="0" y="810370"/>
                  </a:ln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1" name="组合 50">
            <a:extLst>
              <a:ext uri="{FF2B5EF4-FFF2-40B4-BE49-F238E27FC236}">
                <a16:creationId xmlns:a16="http://schemas.microsoft.com/office/drawing/2014/main" id="{53CBB913-53DD-4E1D-BCCA-9A309E8FA910}"/>
              </a:ext>
            </a:extLst>
          </p:cNvPr>
          <p:cNvGrpSpPr/>
          <p:nvPr userDrawn="1"/>
        </p:nvGrpSpPr>
        <p:grpSpPr>
          <a:xfrm>
            <a:off x="9557666" y="-552729"/>
            <a:ext cx="2948979" cy="2465782"/>
            <a:chOff x="9557666" y="-552729"/>
            <a:chExt cx="2948979" cy="2465782"/>
          </a:xfrm>
        </p:grpSpPr>
        <p:sp>
          <p:nvSpPr>
            <p:cNvPr id="52" name="任意多边形: 形状 51">
              <a:extLst>
                <a:ext uri="{FF2B5EF4-FFF2-40B4-BE49-F238E27FC236}">
                  <a16:creationId xmlns:a16="http://schemas.microsoft.com/office/drawing/2014/main" id="{536A9281-EE4E-4E9E-B3FA-C29754FE9930}"/>
                </a:ext>
              </a:extLst>
            </p:cNvPr>
            <p:cNvSpPr/>
            <p:nvPr/>
          </p:nvSpPr>
          <p:spPr>
            <a:xfrm rot="3515801" flipH="1" flipV="1">
              <a:off x="10342426" y="-251166"/>
              <a:ext cx="2195757" cy="2132681"/>
            </a:xfrm>
            <a:custGeom>
              <a:avLst/>
              <a:gdLst>
                <a:gd name="connsiteX0" fmla="*/ 2195757 w 2195757"/>
                <a:gd name="connsiteY0" fmla="*/ 832415 h 2132681"/>
                <a:gd name="connsiteX1" fmla="*/ 1401968 w 2195757"/>
                <a:gd name="connsiteY1" fmla="*/ 2132681 h 2132681"/>
                <a:gd name="connsiteX2" fmla="*/ 13731 w 2195757"/>
                <a:gd name="connsiteY2" fmla="*/ 1285188 h 2132681"/>
                <a:gd name="connsiteX3" fmla="*/ 5776 w 2195757"/>
                <a:gd name="connsiteY3" fmla="*/ 1233060 h 2132681"/>
                <a:gd name="connsiteX4" fmla="*/ 0 w 2195757"/>
                <a:gd name="connsiteY4" fmla="*/ 1118681 h 2132681"/>
                <a:gd name="connsiteX5" fmla="*/ 1118681 w 2195757"/>
                <a:gd name="connsiteY5" fmla="*/ 0 h 2132681"/>
                <a:gd name="connsiteX6" fmla="*/ 2149451 w 2195757"/>
                <a:gd name="connsiteY6" fmla="*/ 683240 h 213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5757" h="2132681">
                  <a:moveTo>
                    <a:pt x="2195757" y="832415"/>
                  </a:moveTo>
                  <a:lnTo>
                    <a:pt x="1401968" y="2132681"/>
                  </a:lnTo>
                  <a:lnTo>
                    <a:pt x="13731" y="1285188"/>
                  </a:lnTo>
                  <a:lnTo>
                    <a:pt x="5776" y="1233060"/>
                  </a:lnTo>
                  <a:cubicBezTo>
                    <a:pt x="1956" y="1195453"/>
                    <a:pt x="0" y="1157295"/>
                    <a:pt x="0" y="1118681"/>
                  </a:cubicBezTo>
                  <a:cubicBezTo>
                    <a:pt x="0" y="500851"/>
                    <a:pt x="500851" y="0"/>
                    <a:pt x="1118681" y="0"/>
                  </a:cubicBezTo>
                  <a:cubicBezTo>
                    <a:pt x="1582053" y="1"/>
                    <a:pt x="1979625" y="281729"/>
                    <a:pt x="2149451" y="683240"/>
                  </a:cubicBez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E7E4FAF6-430C-4587-985B-E125BB8D8945}"/>
                </a:ext>
              </a:extLst>
            </p:cNvPr>
            <p:cNvSpPr/>
            <p:nvPr/>
          </p:nvSpPr>
          <p:spPr>
            <a:xfrm rot="3515801" flipH="1" flipV="1">
              <a:off x="9711344" y="-706407"/>
              <a:ext cx="1847515" cy="2154872"/>
            </a:xfrm>
            <a:custGeom>
              <a:avLst/>
              <a:gdLst>
                <a:gd name="connsiteX0" fmla="*/ 1847515 w 1847515"/>
                <a:gd name="connsiteY0" fmla="*/ 276341 h 2154872"/>
                <a:gd name="connsiteX1" fmla="*/ 700706 w 1847515"/>
                <a:gd name="connsiteY1" fmla="*/ 2154872 h 2154872"/>
                <a:gd name="connsiteX2" fmla="*/ 683240 w 1847515"/>
                <a:gd name="connsiteY2" fmla="*/ 2149450 h 2154872"/>
                <a:gd name="connsiteX3" fmla="*/ 0 w 1847515"/>
                <a:gd name="connsiteY3" fmla="*/ 1118681 h 2154872"/>
                <a:gd name="connsiteX4" fmla="*/ 1118681 w 1847515"/>
                <a:gd name="connsiteY4" fmla="*/ 0 h 2154872"/>
                <a:gd name="connsiteX5" fmla="*/ 1744146 w 1847515"/>
                <a:gd name="connsiteY5" fmla="*/ 191054 h 21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7515" h="2154872">
                  <a:moveTo>
                    <a:pt x="1847515" y="276341"/>
                  </a:moveTo>
                  <a:lnTo>
                    <a:pt x="700706" y="2154872"/>
                  </a:lnTo>
                  <a:lnTo>
                    <a:pt x="683240" y="2149450"/>
                  </a:lnTo>
                  <a:cubicBezTo>
                    <a:pt x="281729" y="1979625"/>
                    <a:pt x="0" y="1582054"/>
                    <a:pt x="0" y="1118681"/>
                  </a:cubicBezTo>
                  <a:cubicBezTo>
                    <a:pt x="0" y="500851"/>
                    <a:pt x="500851" y="0"/>
                    <a:pt x="1118681" y="0"/>
                  </a:cubicBezTo>
                  <a:cubicBezTo>
                    <a:pt x="1350367" y="0"/>
                    <a:pt x="1565603" y="70432"/>
                    <a:pt x="1744146" y="191054"/>
                  </a:cubicBez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9" name="任意多边形: 形状 58">
            <a:extLst>
              <a:ext uri="{FF2B5EF4-FFF2-40B4-BE49-F238E27FC236}">
                <a16:creationId xmlns:a16="http://schemas.microsoft.com/office/drawing/2014/main" id="{5BEAEB52-6FD0-4AC0-A263-839B8D47A2E2}"/>
              </a:ext>
            </a:extLst>
          </p:cNvPr>
          <p:cNvSpPr/>
          <p:nvPr userDrawn="1"/>
        </p:nvSpPr>
        <p:spPr>
          <a:xfrm rot="5400000">
            <a:off x="-685800" y="4000500"/>
            <a:ext cx="4445000" cy="1270000"/>
          </a:xfrm>
          <a:custGeom>
            <a:avLst/>
            <a:gdLst>
              <a:gd name="connsiteX0" fmla="*/ 0 w 4445000"/>
              <a:gd name="connsiteY0" fmla="*/ 1270000 h 1270000"/>
              <a:gd name="connsiteX1" fmla="*/ 825500 w 4445000"/>
              <a:gd name="connsiteY1" fmla="*/ 0 h 1270000"/>
              <a:gd name="connsiteX2" fmla="*/ 4445000 w 4445000"/>
              <a:gd name="connsiteY2" fmla="*/ 0 h 1270000"/>
              <a:gd name="connsiteX3" fmla="*/ 4445000 w 44450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4445000" h="1270000">
                <a:moveTo>
                  <a:pt x="0" y="1270000"/>
                </a:moveTo>
                <a:lnTo>
                  <a:pt x="825500" y="0"/>
                </a:lnTo>
                <a:lnTo>
                  <a:pt x="4445000" y="0"/>
                </a:lnTo>
                <a:lnTo>
                  <a:pt x="4445000" y="1270000"/>
                </a:lnTo>
                <a:close/>
              </a:path>
            </a:pathLst>
          </a:custGeom>
          <a:gradFill flip="none" rotWithShape="1">
            <a:gsLst>
              <a:gs pos="61000">
                <a:schemeClr val="bg1">
                  <a:alpha val="0"/>
                </a:schemeClr>
              </a:gs>
              <a:gs pos="100000">
                <a:schemeClr val="bg1">
                  <a:alpha val="68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18039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03AB1BA-4A54-4605-BABA-9A09B8611022}"/>
              </a:ext>
            </a:extLst>
          </p:cNvPr>
          <p:cNvSpPr/>
          <p:nvPr userDrawn="1"/>
        </p:nvSpPr>
        <p:spPr>
          <a:xfrm>
            <a:off x="0" y="-177800"/>
            <a:ext cx="12192000" cy="6858000"/>
          </a:xfrm>
          <a:prstGeom prst="rect">
            <a:avLst/>
          </a:prstGeom>
          <a:blipFill dpi="0" rotWithShape="1">
            <a:blip r:embed="rId2"/>
            <a:srcRect/>
            <a:stretch>
              <a:fillRect/>
            </a:stretch>
          </a:blip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a16="http://schemas.microsoft.com/office/drawing/2014/main" id="{DE17F5CE-766F-4A50-9E8B-CB8C983176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77800"/>
            <a:ext cx="12192000" cy="7035800"/>
          </a:xfrm>
          <a:prstGeom prst="rect">
            <a:avLst/>
          </a:prstGeom>
        </p:spPr>
      </p:pic>
      <p:sp>
        <p:nvSpPr>
          <p:cNvPr id="66" name="矩形 65">
            <a:extLst>
              <a:ext uri="{FF2B5EF4-FFF2-40B4-BE49-F238E27FC236}">
                <a16:creationId xmlns:a16="http://schemas.microsoft.com/office/drawing/2014/main" id="{C35880C9-367B-4D3E-AFA3-6221EF5BCE4C}"/>
              </a:ext>
            </a:extLst>
          </p:cNvPr>
          <p:cNvSpPr/>
          <p:nvPr userDrawn="1"/>
        </p:nvSpPr>
        <p:spPr>
          <a:xfrm>
            <a:off x="0" y="-177800"/>
            <a:ext cx="12192000" cy="7035800"/>
          </a:xfrm>
          <a:prstGeom prst="rect">
            <a:avLst/>
          </a:prstGeom>
          <a:gradFill>
            <a:gsLst>
              <a:gs pos="0">
                <a:schemeClr val="tx1">
                  <a:alpha val="96000"/>
                </a:schemeClr>
              </a:gs>
              <a:gs pos="85000">
                <a:schemeClr val="tx1">
                  <a:alpha val="92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9902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bg1"/>
        </a:solid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C798196A-9690-4D8D-8CBD-8F0D89D07A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96" y="-16457"/>
            <a:ext cx="12192000" cy="6858000"/>
          </a:xfrm>
          <a:prstGeom prst="rect">
            <a:avLst/>
          </a:prstGeom>
        </p:spPr>
      </p:pic>
      <p:sp>
        <p:nvSpPr>
          <p:cNvPr id="25" name="矩形 24">
            <a:extLst>
              <a:ext uri="{FF2B5EF4-FFF2-40B4-BE49-F238E27FC236}">
                <a16:creationId xmlns:a16="http://schemas.microsoft.com/office/drawing/2014/main" id="{2750C138-2A36-4256-B2D1-1A9377798241}"/>
              </a:ext>
            </a:extLst>
          </p:cNvPr>
          <p:cNvSpPr/>
          <p:nvPr userDrawn="1"/>
        </p:nvSpPr>
        <p:spPr>
          <a:xfrm>
            <a:off x="10596" y="0"/>
            <a:ext cx="12192000" cy="6858000"/>
          </a:xfrm>
          <a:prstGeom prst="rect">
            <a:avLst/>
          </a:prstGeom>
          <a:gradFill>
            <a:gsLst>
              <a:gs pos="0">
                <a:schemeClr val="tx1">
                  <a:alpha val="96000"/>
                </a:schemeClr>
              </a:gs>
              <a:gs pos="85000">
                <a:schemeClr val="tx1">
                  <a:alpha val="92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13D04545-00BF-410A-80BB-BDAADE7E9909}"/>
              </a:ext>
            </a:extLst>
          </p:cNvPr>
          <p:cNvGrpSpPr/>
          <p:nvPr userDrawn="1"/>
        </p:nvGrpSpPr>
        <p:grpSpPr>
          <a:xfrm>
            <a:off x="2791342" y="905491"/>
            <a:ext cx="6378058" cy="5275614"/>
            <a:chOff x="4191000" y="1252340"/>
            <a:chExt cx="5702300" cy="4716660"/>
          </a:xfrm>
        </p:grpSpPr>
        <p:sp>
          <p:nvSpPr>
            <p:cNvPr id="4" name="椭圆 3">
              <a:extLst>
                <a:ext uri="{FF2B5EF4-FFF2-40B4-BE49-F238E27FC236}">
                  <a16:creationId xmlns:a16="http://schemas.microsoft.com/office/drawing/2014/main" id="{D3BAE6EB-AE6B-42F4-83CB-2655A51E6795}"/>
                </a:ext>
              </a:extLst>
            </p:cNvPr>
            <p:cNvSpPr/>
            <p:nvPr/>
          </p:nvSpPr>
          <p:spPr>
            <a:xfrm>
              <a:off x="4191000" y="3987800"/>
              <a:ext cx="5702300" cy="1981200"/>
            </a:xfrm>
            <a:prstGeom prst="ellipse">
              <a:avLst/>
            </a:prstGeom>
            <a:noFill/>
            <a:ln>
              <a:gradFill flip="none" rotWithShape="1">
                <a:gsLst>
                  <a:gs pos="0">
                    <a:srgbClr val="00B0F0"/>
                  </a:gs>
                  <a:gs pos="55000">
                    <a:srgbClr val="13D8DD"/>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12B75EE-FC5C-402E-8906-27F996B75517}"/>
                </a:ext>
              </a:extLst>
            </p:cNvPr>
            <p:cNvGrpSpPr/>
            <p:nvPr/>
          </p:nvGrpSpPr>
          <p:grpSpPr>
            <a:xfrm>
              <a:off x="4191000" y="1252340"/>
              <a:ext cx="5702300" cy="4640460"/>
              <a:chOff x="4800600" y="1620640"/>
              <a:chExt cx="5702300" cy="4640460"/>
            </a:xfrm>
          </p:grpSpPr>
          <p:sp>
            <p:nvSpPr>
              <p:cNvPr id="6" name="椭圆 5">
                <a:extLst>
                  <a:ext uri="{FF2B5EF4-FFF2-40B4-BE49-F238E27FC236}">
                    <a16:creationId xmlns:a16="http://schemas.microsoft.com/office/drawing/2014/main" id="{13F3882C-B8FA-4141-896A-180C3E9B2A0D}"/>
                  </a:ext>
                </a:extLst>
              </p:cNvPr>
              <p:cNvSpPr/>
              <p:nvPr/>
            </p:nvSpPr>
            <p:spPr>
              <a:xfrm>
                <a:off x="4800600" y="4176712"/>
                <a:ext cx="5702300" cy="2084388"/>
              </a:xfrm>
              <a:prstGeom prst="ellipse">
                <a:avLst/>
              </a:prstGeom>
              <a:solidFill>
                <a:schemeClr val="tx1"/>
              </a:solidFill>
              <a:ln>
                <a:noFill/>
              </a:ln>
              <a:effectLst>
                <a:innerShdw blurRad="381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FF865AEB-489A-4654-9FD0-5F11F28AF987}"/>
                  </a:ext>
                </a:extLst>
              </p:cNvPr>
              <p:cNvSpPr/>
              <p:nvPr/>
            </p:nvSpPr>
            <p:spPr>
              <a:xfrm>
                <a:off x="5194628" y="4354911"/>
                <a:ext cx="4914244" cy="1675601"/>
              </a:xfrm>
              <a:prstGeom prst="ellipse">
                <a:avLst/>
              </a:prstGeom>
              <a:solidFill>
                <a:schemeClr val="tx1"/>
              </a:solidFill>
              <a:ln>
                <a:noFill/>
              </a:ln>
              <a:effectLst>
                <a:innerShdw blurRad="508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E76AFE3E-2CF3-44E9-ADC9-1747FE3BB450}"/>
                  </a:ext>
                </a:extLst>
              </p:cNvPr>
              <p:cNvSpPr/>
              <p:nvPr/>
            </p:nvSpPr>
            <p:spPr>
              <a:xfrm>
                <a:off x="6057106" y="4653858"/>
                <a:ext cx="3189287" cy="889794"/>
              </a:xfrm>
              <a:prstGeom prst="ellipse">
                <a:avLst/>
              </a:prstGeom>
              <a:solidFill>
                <a:schemeClr val="tx1"/>
              </a:solidFill>
              <a:ln>
                <a:noFill/>
              </a:ln>
              <a:effectLst>
                <a:innerShdw blurRad="254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FA55C92-6356-4B91-9484-15F4FE22FD9D}"/>
                  </a:ext>
                </a:extLst>
              </p:cNvPr>
              <p:cNvSpPr/>
              <p:nvPr/>
            </p:nvSpPr>
            <p:spPr>
              <a:xfrm>
                <a:off x="6057106" y="4721423"/>
                <a:ext cx="3189287" cy="889794"/>
              </a:xfrm>
              <a:prstGeom prst="ellipse">
                <a:avLst/>
              </a:prstGeom>
              <a:solidFill>
                <a:schemeClr val="tx1">
                  <a:alpha val="72000"/>
                </a:schemeClr>
              </a:solidFill>
              <a:ln>
                <a:noFill/>
              </a:ln>
              <a:effectLst>
                <a:innerShdw blurRad="381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3C1FF3B5-DFD3-440F-B7ED-2101024DC3D1}"/>
                  </a:ext>
                </a:extLst>
              </p:cNvPr>
              <p:cNvGrpSpPr/>
              <p:nvPr/>
            </p:nvGrpSpPr>
            <p:grpSpPr>
              <a:xfrm>
                <a:off x="5091088" y="1620640"/>
                <a:ext cx="5110200" cy="3546673"/>
                <a:chOff x="3693940" y="1585132"/>
                <a:chExt cx="2071086" cy="1317969"/>
              </a:xfrm>
            </p:grpSpPr>
            <p:sp>
              <p:nvSpPr>
                <p:cNvPr id="11" name="任意多边形: 形状 10">
                  <a:extLst>
                    <a:ext uri="{FF2B5EF4-FFF2-40B4-BE49-F238E27FC236}">
                      <a16:creationId xmlns:a16="http://schemas.microsoft.com/office/drawing/2014/main" id="{D4D56F7A-FD96-444E-9DC8-A2F0D726E510}"/>
                    </a:ext>
                  </a:extLst>
                </p:cNvPr>
                <p:cNvSpPr/>
                <p:nvPr/>
              </p:nvSpPr>
              <p:spPr>
                <a:xfrm flipH="1" flipV="1">
                  <a:off x="3693940" y="1585132"/>
                  <a:ext cx="1035543" cy="1317600"/>
                </a:xfrm>
                <a:custGeom>
                  <a:avLst/>
                  <a:gdLst>
                    <a:gd name="connsiteX0" fmla="*/ 0 w 1035543"/>
                    <a:gd name="connsiteY0" fmla="*/ 0 h 1317600"/>
                    <a:gd name="connsiteX1" fmla="*/ 644400 w 1035543"/>
                    <a:gd name="connsiteY1" fmla="*/ 0 h 1317600"/>
                    <a:gd name="connsiteX2" fmla="*/ 1035543 w 1035543"/>
                    <a:gd name="connsiteY2" fmla="*/ 997593 h 1317600"/>
                    <a:gd name="connsiteX3" fmla="*/ 11520 w 1035543"/>
                    <a:gd name="connsiteY3" fmla="*/ 1317600 h 1317600"/>
                    <a:gd name="connsiteX4" fmla="*/ 0 w 1035543"/>
                    <a:gd name="connsiteY4" fmla="*/ 1317600 h 13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543" h="1317600">
                      <a:moveTo>
                        <a:pt x="0" y="0"/>
                      </a:moveTo>
                      <a:lnTo>
                        <a:pt x="644400" y="0"/>
                      </a:lnTo>
                      <a:lnTo>
                        <a:pt x="1035543" y="997593"/>
                      </a:lnTo>
                      <a:lnTo>
                        <a:pt x="11520" y="1317600"/>
                      </a:lnTo>
                      <a:lnTo>
                        <a:pt x="0" y="1317600"/>
                      </a:lnTo>
                      <a:close/>
                    </a:path>
                  </a:pathLst>
                </a:custGeom>
                <a:gradFill flip="none" rotWithShape="1">
                  <a:gsLst>
                    <a:gs pos="0">
                      <a:srgbClr val="00B0F0"/>
                    </a:gs>
                    <a:gs pos="72000">
                      <a:srgbClr val="0970C0">
                        <a:alpha val="0"/>
                      </a:srgbClr>
                    </a:gs>
                    <a:gs pos="0">
                      <a:srgbClr val="09B0F0"/>
                    </a:gs>
                  </a:gsLst>
                  <a:lin ang="27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多边形: 形状 11">
                  <a:extLst>
                    <a:ext uri="{FF2B5EF4-FFF2-40B4-BE49-F238E27FC236}">
                      <a16:creationId xmlns:a16="http://schemas.microsoft.com/office/drawing/2014/main" id="{0C6842BD-A13B-4D72-9744-FBB0DB918DAC}"/>
                    </a:ext>
                  </a:extLst>
                </p:cNvPr>
                <p:cNvSpPr/>
                <p:nvPr/>
              </p:nvSpPr>
              <p:spPr>
                <a:xfrm flipV="1">
                  <a:off x="4729483" y="1585501"/>
                  <a:ext cx="1035543" cy="1317600"/>
                </a:xfrm>
                <a:custGeom>
                  <a:avLst/>
                  <a:gdLst>
                    <a:gd name="connsiteX0" fmla="*/ 0 w 1035543"/>
                    <a:gd name="connsiteY0" fmla="*/ 0 h 1317600"/>
                    <a:gd name="connsiteX1" fmla="*/ 644400 w 1035543"/>
                    <a:gd name="connsiteY1" fmla="*/ 0 h 1317600"/>
                    <a:gd name="connsiteX2" fmla="*/ 1035543 w 1035543"/>
                    <a:gd name="connsiteY2" fmla="*/ 997593 h 1317600"/>
                    <a:gd name="connsiteX3" fmla="*/ 11520 w 1035543"/>
                    <a:gd name="connsiteY3" fmla="*/ 1317600 h 1317600"/>
                    <a:gd name="connsiteX4" fmla="*/ 0 w 1035543"/>
                    <a:gd name="connsiteY4" fmla="*/ 1317600 h 13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543" h="1317600">
                      <a:moveTo>
                        <a:pt x="0" y="0"/>
                      </a:moveTo>
                      <a:lnTo>
                        <a:pt x="644400" y="0"/>
                      </a:lnTo>
                      <a:lnTo>
                        <a:pt x="1035543" y="997593"/>
                      </a:lnTo>
                      <a:lnTo>
                        <a:pt x="11520" y="1317600"/>
                      </a:lnTo>
                      <a:lnTo>
                        <a:pt x="0" y="1317600"/>
                      </a:lnTo>
                      <a:close/>
                    </a:path>
                  </a:pathLst>
                </a:custGeom>
                <a:gradFill>
                  <a:gsLst>
                    <a:gs pos="0">
                      <a:srgbClr val="5B9BD5">
                        <a:lumMod val="0"/>
                        <a:lumOff val="100000"/>
                        <a:alpha val="80000"/>
                      </a:srgbClr>
                    </a:gs>
                    <a:gs pos="72000">
                      <a:srgbClr val="0970C0">
                        <a:alpha val="0"/>
                      </a:srgbClr>
                    </a:gs>
                    <a:gs pos="0">
                      <a:srgbClr val="09B0F0"/>
                    </a:gs>
                  </a:gsLst>
                  <a:lin ang="27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spTree>
    <p:extLst>
      <p:ext uri="{BB962C8B-B14F-4D97-AF65-F5344CB8AC3E}">
        <p14:creationId xmlns:p14="http://schemas.microsoft.com/office/powerpoint/2010/main" val="3174132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F8F4E0BD-C756-4D75-A979-F3B3600DA955}"/>
              </a:ext>
            </a:extLst>
          </p:cNvPr>
          <p:cNvSpPr/>
          <p:nvPr userDrawn="1"/>
        </p:nvSpPr>
        <p:spPr>
          <a:xfrm>
            <a:off x="0" y="0"/>
            <a:ext cx="12192000" cy="6858000"/>
          </a:xfrm>
          <a:prstGeom prst="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11AB5EEA-F27C-4FA5-97FA-57921B967D5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a:extLst>
              <a:ext uri="{FF2B5EF4-FFF2-40B4-BE49-F238E27FC236}">
                <a16:creationId xmlns:a16="http://schemas.microsoft.com/office/drawing/2014/main" id="{7890B2B6-567F-4E3D-8CC4-63F4A6BB6E0F}"/>
              </a:ext>
            </a:extLst>
          </p:cNvPr>
          <p:cNvSpPr/>
          <p:nvPr userDrawn="1"/>
        </p:nvSpPr>
        <p:spPr>
          <a:xfrm>
            <a:off x="-4505" y="0"/>
            <a:ext cx="12192000" cy="6858000"/>
          </a:xfrm>
          <a:prstGeom prst="rect">
            <a:avLst/>
          </a:prstGeom>
          <a:gradFill>
            <a:gsLst>
              <a:gs pos="0">
                <a:schemeClr val="tx1">
                  <a:alpha val="96000"/>
                </a:schemeClr>
              </a:gs>
              <a:gs pos="85000">
                <a:schemeClr val="tx1">
                  <a:alpha val="92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BA3314D0-AC01-465E-B2E0-8DD835EE5611}"/>
              </a:ext>
            </a:extLst>
          </p:cNvPr>
          <p:cNvSpPr/>
          <p:nvPr userDrawn="1"/>
        </p:nvSpPr>
        <p:spPr>
          <a:xfrm>
            <a:off x="3498850" y="450850"/>
            <a:ext cx="5264150" cy="603250"/>
          </a:xfrm>
          <a:custGeom>
            <a:avLst/>
            <a:gdLst>
              <a:gd name="connsiteX0" fmla="*/ 293266 w 5264150"/>
              <a:gd name="connsiteY0" fmla="*/ 0 h 603250"/>
              <a:gd name="connsiteX1" fmla="*/ 4952432 w 5264150"/>
              <a:gd name="connsiteY1" fmla="*/ 0 h 603250"/>
              <a:gd name="connsiteX2" fmla="*/ 5264150 w 5264150"/>
              <a:gd name="connsiteY2" fmla="*/ 278468 h 603250"/>
              <a:gd name="connsiteX3" fmla="*/ 5264150 w 5264150"/>
              <a:gd name="connsiteY3" fmla="*/ 296743 h 603250"/>
              <a:gd name="connsiteX4" fmla="*/ 4931228 w 5264150"/>
              <a:gd name="connsiteY4" fmla="*/ 603250 h 603250"/>
              <a:gd name="connsiteX5" fmla="*/ 362241 w 5264150"/>
              <a:gd name="connsiteY5" fmla="*/ 603250 h 603250"/>
              <a:gd name="connsiteX6" fmla="*/ 0 w 5264150"/>
              <a:gd name="connsiteY6" fmla="*/ 279649 h 603250"/>
              <a:gd name="connsiteX7" fmla="*/ 0 w 5264150"/>
              <a:gd name="connsiteY7" fmla="*/ 268912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4150" h="603250">
                <a:moveTo>
                  <a:pt x="293266" y="0"/>
                </a:moveTo>
                <a:lnTo>
                  <a:pt x="4952432" y="0"/>
                </a:lnTo>
                <a:lnTo>
                  <a:pt x="5264150" y="278468"/>
                </a:lnTo>
                <a:lnTo>
                  <a:pt x="5264150" y="296743"/>
                </a:lnTo>
                <a:lnTo>
                  <a:pt x="4931228" y="603250"/>
                </a:lnTo>
                <a:lnTo>
                  <a:pt x="362241" y="603250"/>
                </a:lnTo>
                <a:lnTo>
                  <a:pt x="0" y="279649"/>
                </a:lnTo>
                <a:lnTo>
                  <a:pt x="0" y="268912"/>
                </a:lnTo>
                <a:close/>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 name="任意多边形: 形状 3">
            <a:extLst>
              <a:ext uri="{FF2B5EF4-FFF2-40B4-BE49-F238E27FC236}">
                <a16:creationId xmlns:a16="http://schemas.microsoft.com/office/drawing/2014/main" id="{3036A2A9-4A89-4C06-BA1E-D384624FE036}"/>
              </a:ext>
            </a:extLst>
          </p:cNvPr>
          <p:cNvSpPr/>
          <p:nvPr userDrawn="1"/>
        </p:nvSpPr>
        <p:spPr>
          <a:xfrm>
            <a:off x="2546350" y="419100"/>
            <a:ext cx="977900" cy="298450"/>
          </a:xfrm>
          <a:custGeom>
            <a:avLst/>
            <a:gdLst>
              <a:gd name="connsiteX0" fmla="*/ 0 w 977900"/>
              <a:gd name="connsiteY0" fmla="*/ 298450 h 298450"/>
              <a:gd name="connsiteX1" fmla="*/ 139700 w 977900"/>
              <a:gd name="connsiteY1" fmla="*/ 158750 h 298450"/>
              <a:gd name="connsiteX2" fmla="*/ 819150 w 977900"/>
              <a:gd name="connsiteY2" fmla="*/ 158750 h 298450"/>
              <a:gd name="connsiteX3" fmla="*/ 977900 w 977900"/>
              <a:gd name="connsiteY3" fmla="*/ 0 h 298450"/>
            </a:gdLst>
            <a:ahLst/>
            <a:cxnLst>
              <a:cxn ang="0">
                <a:pos x="connsiteX0" y="connsiteY0"/>
              </a:cxn>
              <a:cxn ang="0">
                <a:pos x="connsiteX1" y="connsiteY1"/>
              </a:cxn>
              <a:cxn ang="0">
                <a:pos x="connsiteX2" y="connsiteY2"/>
              </a:cxn>
              <a:cxn ang="0">
                <a:pos x="connsiteX3" y="connsiteY3"/>
              </a:cxn>
            </a:cxnLst>
            <a:rect l="l" t="t" r="r" b="b"/>
            <a:pathLst>
              <a:path w="977900" h="298450">
                <a:moveTo>
                  <a:pt x="0" y="298450"/>
                </a:moveTo>
                <a:lnTo>
                  <a:pt x="139700" y="158750"/>
                </a:lnTo>
                <a:lnTo>
                  <a:pt x="819150" y="158750"/>
                </a:lnTo>
                <a:lnTo>
                  <a:pt x="977900" y="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任意多边形: 形状 4">
            <a:extLst>
              <a:ext uri="{FF2B5EF4-FFF2-40B4-BE49-F238E27FC236}">
                <a16:creationId xmlns:a16="http://schemas.microsoft.com/office/drawing/2014/main" id="{96AEA6B7-8384-4B6D-9BB7-613E224B9F3A}"/>
              </a:ext>
            </a:extLst>
          </p:cNvPr>
          <p:cNvSpPr/>
          <p:nvPr userDrawn="1"/>
        </p:nvSpPr>
        <p:spPr>
          <a:xfrm>
            <a:off x="2216150" y="920750"/>
            <a:ext cx="1320800" cy="139700"/>
          </a:xfrm>
          <a:custGeom>
            <a:avLst/>
            <a:gdLst>
              <a:gd name="connsiteX0" fmla="*/ 0 w 1320800"/>
              <a:gd name="connsiteY0" fmla="*/ 0 h 139700"/>
              <a:gd name="connsiteX1" fmla="*/ 1181100 w 1320800"/>
              <a:gd name="connsiteY1" fmla="*/ 0 h 139700"/>
              <a:gd name="connsiteX2" fmla="*/ 1320800 w 1320800"/>
              <a:gd name="connsiteY2" fmla="*/ 139700 h 139700"/>
            </a:gdLst>
            <a:ahLst/>
            <a:cxnLst>
              <a:cxn ang="0">
                <a:pos x="connsiteX0" y="connsiteY0"/>
              </a:cxn>
              <a:cxn ang="0">
                <a:pos x="connsiteX1" y="connsiteY1"/>
              </a:cxn>
              <a:cxn ang="0">
                <a:pos x="connsiteX2" y="connsiteY2"/>
              </a:cxn>
            </a:cxnLst>
            <a:rect l="l" t="t" r="r" b="b"/>
            <a:pathLst>
              <a:path w="1320800" h="139700">
                <a:moveTo>
                  <a:pt x="0" y="0"/>
                </a:moveTo>
                <a:lnTo>
                  <a:pt x="1181100" y="0"/>
                </a:lnTo>
                <a:lnTo>
                  <a:pt x="1320800" y="13970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a:extLst>
              <a:ext uri="{FF2B5EF4-FFF2-40B4-BE49-F238E27FC236}">
                <a16:creationId xmlns:a16="http://schemas.microsoft.com/office/drawing/2014/main" id="{4DEAB2AD-5129-4721-A8D5-CF7F6B6F43D6}"/>
              </a:ext>
            </a:extLst>
          </p:cNvPr>
          <p:cNvSpPr/>
          <p:nvPr userDrawn="1"/>
        </p:nvSpPr>
        <p:spPr>
          <a:xfrm>
            <a:off x="2497226" y="685800"/>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a:extLst>
              <a:ext uri="{FF2B5EF4-FFF2-40B4-BE49-F238E27FC236}">
                <a16:creationId xmlns:a16="http://schemas.microsoft.com/office/drawing/2014/main" id="{5DF2A833-F13D-484C-8C22-D10DEE5EFD13}"/>
              </a:ext>
            </a:extLst>
          </p:cNvPr>
          <p:cNvSpPr/>
          <p:nvPr userDrawn="1"/>
        </p:nvSpPr>
        <p:spPr>
          <a:xfrm>
            <a:off x="2171700" y="876300"/>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任意多边形: 形状 7">
            <a:extLst>
              <a:ext uri="{FF2B5EF4-FFF2-40B4-BE49-F238E27FC236}">
                <a16:creationId xmlns:a16="http://schemas.microsoft.com/office/drawing/2014/main" id="{84642071-FCC2-47C2-9834-C0DE9AA996F2}"/>
              </a:ext>
            </a:extLst>
          </p:cNvPr>
          <p:cNvSpPr/>
          <p:nvPr userDrawn="1"/>
        </p:nvSpPr>
        <p:spPr>
          <a:xfrm>
            <a:off x="8699500" y="419100"/>
            <a:ext cx="1009650" cy="292100"/>
          </a:xfrm>
          <a:custGeom>
            <a:avLst/>
            <a:gdLst>
              <a:gd name="connsiteX0" fmla="*/ 0 w 1009650"/>
              <a:gd name="connsiteY0" fmla="*/ 0 h 292100"/>
              <a:gd name="connsiteX1" fmla="*/ 165100 w 1009650"/>
              <a:gd name="connsiteY1" fmla="*/ 165100 h 292100"/>
              <a:gd name="connsiteX2" fmla="*/ 882650 w 1009650"/>
              <a:gd name="connsiteY2" fmla="*/ 165100 h 292100"/>
              <a:gd name="connsiteX3" fmla="*/ 1009650 w 1009650"/>
              <a:gd name="connsiteY3" fmla="*/ 292100 h 292100"/>
            </a:gdLst>
            <a:ahLst/>
            <a:cxnLst>
              <a:cxn ang="0">
                <a:pos x="connsiteX0" y="connsiteY0"/>
              </a:cxn>
              <a:cxn ang="0">
                <a:pos x="connsiteX1" y="connsiteY1"/>
              </a:cxn>
              <a:cxn ang="0">
                <a:pos x="connsiteX2" y="connsiteY2"/>
              </a:cxn>
              <a:cxn ang="0">
                <a:pos x="connsiteX3" y="connsiteY3"/>
              </a:cxn>
            </a:cxnLst>
            <a:rect l="l" t="t" r="r" b="b"/>
            <a:pathLst>
              <a:path w="1009650" h="292100">
                <a:moveTo>
                  <a:pt x="0" y="0"/>
                </a:moveTo>
                <a:lnTo>
                  <a:pt x="165100" y="165100"/>
                </a:lnTo>
                <a:lnTo>
                  <a:pt x="882650" y="165100"/>
                </a:lnTo>
                <a:lnTo>
                  <a:pt x="1009650" y="29210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任意多边形: 形状 8">
            <a:extLst>
              <a:ext uri="{FF2B5EF4-FFF2-40B4-BE49-F238E27FC236}">
                <a16:creationId xmlns:a16="http://schemas.microsoft.com/office/drawing/2014/main" id="{5F8368B2-B65E-48D6-B08C-431C5DC8A401}"/>
              </a:ext>
            </a:extLst>
          </p:cNvPr>
          <p:cNvSpPr/>
          <p:nvPr userDrawn="1"/>
        </p:nvSpPr>
        <p:spPr>
          <a:xfrm>
            <a:off x="8750300" y="927100"/>
            <a:ext cx="1308100" cy="127000"/>
          </a:xfrm>
          <a:custGeom>
            <a:avLst/>
            <a:gdLst>
              <a:gd name="connsiteX0" fmla="*/ 0 w 1308100"/>
              <a:gd name="connsiteY0" fmla="*/ 127000 h 127000"/>
              <a:gd name="connsiteX1" fmla="*/ 127000 w 1308100"/>
              <a:gd name="connsiteY1" fmla="*/ 0 h 127000"/>
              <a:gd name="connsiteX2" fmla="*/ 1308100 w 1308100"/>
              <a:gd name="connsiteY2" fmla="*/ 0 h 127000"/>
            </a:gdLst>
            <a:ahLst/>
            <a:cxnLst>
              <a:cxn ang="0">
                <a:pos x="connsiteX0" y="connsiteY0"/>
              </a:cxn>
              <a:cxn ang="0">
                <a:pos x="connsiteX1" y="connsiteY1"/>
              </a:cxn>
              <a:cxn ang="0">
                <a:pos x="connsiteX2" y="connsiteY2"/>
              </a:cxn>
            </a:cxnLst>
            <a:rect l="l" t="t" r="r" b="b"/>
            <a:pathLst>
              <a:path w="1308100" h="127000">
                <a:moveTo>
                  <a:pt x="0" y="127000"/>
                </a:moveTo>
                <a:lnTo>
                  <a:pt x="127000" y="0"/>
                </a:lnTo>
                <a:lnTo>
                  <a:pt x="1308100" y="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E82C2AD6-57D9-4929-AD0E-0EA43696220C}"/>
              </a:ext>
            </a:extLst>
          </p:cNvPr>
          <p:cNvSpPr/>
          <p:nvPr userDrawn="1"/>
        </p:nvSpPr>
        <p:spPr>
          <a:xfrm>
            <a:off x="10871200" y="822960"/>
            <a:ext cx="1005840" cy="106680"/>
          </a:xfrm>
          <a:custGeom>
            <a:avLst/>
            <a:gdLst>
              <a:gd name="connsiteX0" fmla="*/ 0 w 1005840"/>
              <a:gd name="connsiteY0" fmla="*/ 106680 h 106680"/>
              <a:gd name="connsiteX1" fmla="*/ 899160 w 1005840"/>
              <a:gd name="connsiteY1" fmla="*/ 106680 h 106680"/>
              <a:gd name="connsiteX2" fmla="*/ 1005840 w 1005840"/>
              <a:gd name="connsiteY2" fmla="*/ 0 h 106680"/>
            </a:gdLst>
            <a:ahLst/>
            <a:cxnLst>
              <a:cxn ang="0">
                <a:pos x="connsiteX0" y="connsiteY0"/>
              </a:cxn>
              <a:cxn ang="0">
                <a:pos x="connsiteX1" y="connsiteY1"/>
              </a:cxn>
              <a:cxn ang="0">
                <a:pos x="connsiteX2" y="connsiteY2"/>
              </a:cxn>
            </a:cxnLst>
            <a:rect l="l" t="t" r="r" b="b"/>
            <a:pathLst>
              <a:path w="1005840" h="106680">
                <a:moveTo>
                  <a:pt x="0" y="106680"/>
                </a:moveTo>
                <a:lnTo>
                  <a:pt x="899160" y="106680"/>
                </a:lnTo>
                <a:lnTo>
                  <a:pt x="1005840" y="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任意多边形: 形状 10">
            <a:extLst>
              <a:ext uri="{FF2B5EF4-FFF2-40B4-BE49-F238E27FC236}">
                <a16:creationId xmlns:a16="http://schemas.microsoft.com/office/drawing/2014/main" id="{EFACB0A1-18E7-4110-AD12-E3DC5592A034}"/>
              </a:ext>
            </a:extLst>
          </p:cNvPr>
          <p:cNvSpPr/>
          <p:nvPr userDrawn="1"/>
        </p:nvSpPr>
        <p:spPr>
          <a:xfrm>
            <a:off x="391160" y="812800"/>
            <a:ext cx="1041400" cy="96520"/>
          </a:xfrm>
          <a:custGeom>
            <a:avLst/>
            <a:gdLst>
              <a:gd name="connsiteX0" fmla="*/ 0 w 1041400"/>
              <a:gd name="connsiteY0" fmla="*/ 0 h 96520"/>
              <a:gd name="connsiteX1" fmla="*/ 96520 w 1041400"/>
              <a:gd name="connsiteY1" fmla="*/ 96520 h 96520"/>
              <a:gd name="connsiteX2" fmla="*/ 1041400 w 1041400"/>
              <a:gd name="connsiteY2" fmla="*/ 96520 h 96520"/>
            </a:gdLst>
            <a:ahLst/>
            <a:cxnLst>
              <a:cxn ang="0">
                <a:pos x="connsiteX0" y="connsiteY0"/>
              </a:cxn>
              <a:cxn ang="0">
                <a:pos x="connsiteX1" y="connsiteY1"/>
              </a:cxn>
              <a:cxn ang="0">
                <a:pos x="connsiteX2" y="connsiteY2"/>
              </a:cxn>
            </a:cxnLst>
            <a:rect l="l" t="t" r="r" b="b"/>
            <a:pathLst>
              <a:path w="1041400" h="96520">
                <a:moveTo>
                  <a:pt x="0" y="0"/>
                </a:moveTo>
                <a:lnTo>
                  <a:pt x="96520" y="96520"/>
                </a:lnTo>
                <a:lnTo>
                  <a:pt x="1041400" y="96520"/>
                </a:lnTo>
              </a:path>
            </a:pathLst>
          </a:cu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a:extLst>
              <a:ext uri="{FF2B5EF4-FFF2-40B4-BE49-F238E27FC236}">
                <a16:creationId xmlns:a16="http://schemas.microsoft.com/office/drawing/2014/main" id="{1D7D7B3D-AEA6-434A-A5FE-7FFCA474FA35}"/>
              </a:ext>
            </a:extLst>
          </p:cNvPr>
          <p:cNvSpPr/>
          <p:nvPr userDrawn="1"/>
        </p:nvSpPr>
        <p:spPr>
          <a:xfrm>
            <a:off x="9993631" y="876300"/>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a:extLst>
              <a:ext uri="{FF2B5EF4-FFF2-40B4-BE49-F238E27FC236}">
                <a16:creationId xmlns:a16="http://schemas.microsoft.com/office/drawing/2014/main" id="{71C43CE1-F88C-4C5E-89F9-EBCA2DBAD1CD}"/>
              </a:ext>
            </a:extLst>
          </p:cNvPr>
          <p:cNvSpPr/>
          <p:nvPr userDrawn="1"/>
        </p:nvSpPr>
        <p:spPr>
          <a:xfrm>
            <a:off x="9664700" y="673100"/>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a:extLst>
              <a:ext uri="{FF2B5EF4-FFF2-40B4-BE49-F238E27FC236}">
                <a16:creationId xmlns:a16="http://schemas.microsoft.com/office/drawing/2014/main" id="{7EADE08E-5216-49F5-8ABB-AD52C0EAB5A1}"/>
              </a:ext>
            </a:extLst>
          </p:cNvPr>
          <p:cNvSpPr/>
          <p:nvPr userDrawn="1"/>
        </p:nvSpPr>
        <p:spPr>
          <a:xfrm>
            <a:off x="1346200" y="885303"/>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a:extLst>
              <a:ext uri="{FF2B5EF4-FFF2-40B4-BE49-F238E27FC236}">
                <a16:creationId xmlns:a16="http://schemas.microsoft.com/office/drawing/2014/main" id="{27E39426-42DE-40D7-8502-FC7D0F23ABC2}"/>
              </a:ext>
            </a:extLst>
          </p:cNvPr>
          <p:cNvSpPr/>
          <p:nvPr userDrawn="1"/>
        </p:nvSpPr>
        <p:spPr>
          <a:xfrm>
            <a:off x="10801350" y="876300"/>
            <a:ext cx="88900" cy="88900"/>
          </a:xfrm>
          <a:prstGeom prst="ellipse">
            <a:avLst/>
          </a:prstGeom>
          <a:no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平行四边形 15">
            <a:extLst>
              <a:ext uri="{FF2B5EF4-FFF2-40B4-BE49-F238E27FC236}">
                <a16:creationId xmlns:a16="http://schemas.microsoft.com/office/drawing/2014/main" id="{864F1901-A349-4BB6-BF3E-73B34AEF2883}"/>
              </a:ext>
            </a:extLst>
          </p:cNvPr>
          <p:cNvSpPr/>
          <p:nvPr userDrawn="1"/>
        </p:nvSpPr>
        <p:spPr>
          <a:xfrm>
            <a:off x="8999056" y="638175"/>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BD31017E-6E4D-4290-A095-EBCB66A91771}"/>
              </a:ext>
            </a:extLst>
          </p:cNvPr>
          <p:cNvSpPr/>
          <p:nvPr userDrawn="1"/>
        </p:nvSpPr>
        <p:spPr>
          <a:xfrm>
            <a:off x="9126056" y="638175"/>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EC4C027C-B2D3-4AA0-A771-18A55A326EF9}"/>
              </a:ext>
            </a:extLst>
          </p:cNvPr>
          <p:cNvSpPr/>
          <p:nvPr userDrawn="1"/>
        </p:nvSpPr>
        <p:spPr>
          <a:xfrm>
            <a:off x="9253056" y="638175"/>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160BA708-AFEB-4D03-8A77-A0BD8136F5EF}"/>
              </a:ext>
            </a:extLst>
          </p:cNvPr>
          <p:cNvGrpSpPr/>
          <p:nvPr userDrawn="1"/>
        </p:nvGrpSpPr>
        <p:grpSpPr>
          <a:xfrm flipH="1">
            <a:off x="2713295" y="638175"/>
            <a:ext cx="411644" cy="217488"/>
            <a:chOff x="7885266" y="801117"/>
            <a:chExt cx="411644" cy="217488"/>
          </a:xfrm>
        </p:grpSpPr>
        <p:sp>
          <p:nvSpPr>
            <p:cNvPr id="20" name="平行四边形 19">
              <a:extLst>
                <a:ext uri="{FF2B5EF4-FFF2-40B4-BE49-F238E27FC236}">
                  <a16:creationId xmlns:a16="http://schemas.microsoft.com/office/drawing/2014/main" id="{6CE458D6-28C0-40E8-8C0F-169CFC1FDF21}"/>
                </a:ext>
              </a:extLst>
            </p:cNvPr>
            <p:cNvSpPr/>
            <p:nvPr/>
          </p:nvSpPr>
          <p:spPr>
            <a:xfrm>
              <a:off x="7885266" y="801117"/>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BF7ABACE-181E-40EE-AF09-289D0E62E4AA}"/>
                </a:ext>
              </a:extLst>
            </p:cNvPr>
            <p:cNvSpPr/>
            <p:nvPr/>
          </p:nvSpPr>
          <p:spPr>
            <a:xfrm>
              <a:off x="8012266" y="801117"/>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BC4A09D2-86E3-4AA4-A184-03DAF73BCACE}"/>
                </a:ext>
              </a:extLst>
            </p:cNvPr>
            <p:cNvSpPr/>
            <p:nvPr/>
          </p:nvSpPr>
          <p:spPr>
            <a:xfrm>
              <a:off x="8139266" y="801117"/>
              <a:ext cx="157644" cy="217488"/>
            </a:xfrm>
            <a:prstGeom prst="parallelogram">
              <a:avLst/>
            </a:prstGeom>
            <a:solidFill>
              <a:schemeClr val="bg1"/>
            </a:solidFill>
            <a:ln w="222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9406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BDC094C-0D92-4FB1-84B7-61044AAC48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2000" cy="6858000"/>
          </a:xfrm>
          <a:prstGeom prst="rect">
            <a:avLst/>
          </a:prstGeom>
        </p:spPr>
      </p:pic>
      <p:sp>
        <p:nvSpPr>
          <p:cNvPr id="4" name="矩形 3">
            <a:extLst>
              <a:ext uri="{FF2B5EF4-FFF2-40B4-BE49-F238E27FC236}">
                <a16:creationId xmlns:a16="http://schemas.microsoft.com/office/drawing/2014/main" id="{C6E9F141-39EA-4BB1-B6CD-BF4621512CA5}"/>
              </a:ext>
            </a:extLst>
          </p:cNvPr>
          <p:cNvSpPr/>
          <p:nvPr userDrawn="1"/>
        </p:nvSpPr>
        <p:spPr>
          <a:xfrm>
            <a:off x="-1" y="0"/>
            <a:ext cx="12192000" cy="6858000"/>
          </a:xfrm>
          <a:prstGeom prst="rect">
            <a:avLst/>
          </a:prstGeom>
          <a:gradFill flip="none" rotWithShape="1">
            <a:gsLst>
              <a:gs pos="0">
                <a:srgbClr val="0C2443"/>
              </a:gs>
              <a:gs pos="88000">
                <a:srgbClr val="08205D">
                  <a:alpha val="76000"/>
                </a:srgbClr>
              </a:gs>
              <a:gs pos="42000">
                <a:srgbClr val="0C234C">
                  <a:alpha val="89804"/>
                </a:srgbClr>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6C16CA0A-8333-4BD7-A480-B31E045A0E5C}"/>
              </a:ext>
            </a:extLst>
          </p:cNvPr>
          <p:cNvSpPr/>
          <p:nvPr userDrawn="1"/>
        </p:nvSpPr>
        <p:spPr>
          <a:xfrm rot="5400000">
            <a:off x="-419100" y="3454400"/>
            <a:ext cx="5537200" cy="1270000"/>
          </a:xfrm>
          <a:custGeom>
            <a:avLst/>
            <a:gdLst>
              <a:gd name="connsiteX0" fmla="*/ 0 w 5537200"/>
              <a:gd name="connsiteY0" fmla="*/ 1270000 h 1270000"/>
              <a:gd name="connsiteX1" fmla="*/ 825500 w 5537200"/>
              <a:gd name="connsiteY1" fmla="*/ 0 h 1270000"/>
              <a:gd name="connsiteX2" fmla="*/ 5537200 w 5537200"/>
              <a:gd name="connsiteY2" fmla="*/ 0 h 1270000"/>
              <a:gd name="connsiteX3" fmla="*/ 5537200 w 55372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537200" h="1270000">
                <a:moveTo>
                  <a:pt x="0" y="1270000"/>
                </a:moveTo>
                <a:lnTo>
                  <a:pt x="825500" y="0"/>
                </a:lnTo>
                <a:lnTo>
                  <a:pt x="5537200" y="0"/>
                </a:lnTo>
                <a:lnTo>
                  <a:pt x="5537200" y="1270000"/>
                </a:lnTo>
                <a:close/>
              </a:path>
            </a:pathLst>
          </a:custGeom>
          <a:gradFill flip="none" rotWithShape="1">
            <a:gsLst>
              <a:gs pos="69000">
                <a:schemeClr val="bg1">
                  <a:alpha val="8000"/>
                </a:schemeClr>
              </a:gs>
              <a:gs pos="100000">
                <a:schemeClr val="bg1">
                  <a:alpha val="6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FEE524BD-072A-403B-AE5F-16B1656DD4E5}"/>
              </a:ext>
            </a:extLst>
          </p:cNvPr>
          <p:cNvSpPr/>
          <p:nvPr userDrawn="1"/>
        </p:nvSpPr>
        <p:spPr>
          <a:xfrm rot="5400000">
            <a:off x="2286001" y="4711700"/>
            <a:ext cx="3022600" cy="1270001"/>
          </a:xfrm>
          <a:custGeom>
            <a:avLst/>
            <a:gdLst>
              <a:gd name="connsiteX0" fmla="*/ 0 w 3022600"/>
              <a:gd name="connsiteY0" fmla="*/ 1270001 h 1270001"/>
              <a:gd name="connsiteX1" fmla="*/ 825500 w 3022600"/>
              <a:gd name="connsiteY1" fmla="*/ 0 h 1270001"/>
              <a:gd name="connsiteX2" fmla="*/ 3022600 w 3022600"/>
              <a:gd name="connsiteY2" fmla="*/ 0 h 1270001"/>
              <a:gd name="connsiteX3" fmla="*/ 3022600 w 3022600"/>
              <a:gd name="connsiteY3" fmla="*/ 1270001 h 1270001"/>
            </a:gdLst>
            <a:ahLst/>
            <a:cxnLst>
              <a:cxn ang="0">
                <a:pos x="connsiteX0" y="connsiteY0"/>
              </a:cxn>
              <a:cxn ang="0">
                <a:pos x="connsiteX1" y="connsiteY1"/>
              </a:cxn>
              <a:cxn ang="0">
                <a:pos x="connsiteX2" y="connsiteY2"/>
              </a:cxn>
              <a:cxn ang="0">
                <a:pos x="connsiteX3" y="connsiteY3"/>
              </a:cxn>
            </a:cxnLst>
            <a:rect l="l" t="t" r="r" b="b"/>
            <a:pathLst>
              <a:path w="3022600" h="1270001">
                <a:moveTo>
                  <a:pt x="0" y="1270001"/>
                </a:moveTo>
                <a:lnTo>
                  <a:pt x="825500" y="0"/>
                </a:lnTo>
                <a:lnTo>
                  <a:pt x="3022600" y="0"/>
                </a:lnTo>
                <a:lnTo>
                  <a:pt x="3022600" y="1270001"/>
                </a:lnTo>
                <a:close/>
              </a:path>
            </a:pathLst>
          </a:custGeom>
          <a:gradFill flip="none" rotWithShape="1">
            <a:gsLst>
              <a:gs pos="65044">
                <a:srgbClr val="FFFFFF">
                  <a:alpha val="2000"/>
                </a:srgbClr>
              </a:gs>
              <a:gs pos="100000">
                <a:schemeClr val="bg1">
                  <a:alpha val="5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359CBEEA-9280-4844-A657-D28574541AC0}"/>
              </a:ext>
            </a:extLst>
          </p:cNvPr>
          <p:cNvSpPr/>
          <p:nvPr userDrawn="1"/>
        </p:nvSpPr>
        <p:spPr>
          <a:xfrm rot="16200000" flipH="1">
            <a:off x="8572500" y="4000500"/>
            <a:ext cx="4445000" cy="1270000"/>
          </a:xfrm>
          <a:custGeom>
            <a:avLst/>
            <a:gdLst>
              <a:gd name="connsiteX0" fmla="*/ 0 w 4445000"/>
              <a:gd name="connsiteY0" fmla="*/ 1270000 h 1270000"/>
              <a:gd name="connsiteX1" fmla="*/ 4445000 w 4445000"/>
              <a:gd name="connsiteY1" fmla="*/ 1270000 h 1270000"/>
              <a:gd name="connsiteX2" fmla="*/ 4445000 w 4445000"/>
              <a:gd name="connsiteY2" fmla="*/ 0 h 1270000"/>
              <a:gd name="connsiteX3" fmla="*/ 825500 w 4445000"/>
              <a:gd name="connsiteY3" fmla="*/ 0 h 1270000"/>
            </a:gdLst>
            <a:ahLst/>
            <a:cxnLst>
              <a:cxn ang="0">
                <a:pos x="connsiteX0" y="connsiteY0"/>
              </a:cxn>
              <a:cxn ang="0">
                <a:pos x="connsiteX1" y="connsiteY1"/>
              </a:cxn>
              <a:cxn ang="0">
                <a:pos x="connsiteX2" y="connsiteY2"/>
              </a:cxn>
              <a:cxn ang="0">
                <a:pos x="connsiteX3" y="connsiteY3"/>
              </a:cxn>
            </a:cxnLst>
            <a:rect l="l" t="t" r="r" b="b"/>
            <a:pathLst>
              <a:path w="4445000" h="1270000">
                <a:moveTo>
                  <a:pt x="0" y="1270000"/>
                </a:moveTo>
                <a:lnTo>
                  <a:pt x="4445000" y="1270000"/>
                </a:lnTo>
                <a:lnTo>
                  <a:pt x="4445000" y="0"/>
                </a:lnTo>
                <a:lnTo>
                  <a:pt x="825500" y="0"/>
                </a:lnTo>
                <a:close/>
              </a:path>
            </a:pathLst>
          </a:custGeom>
          <a:gradFill flip="none" rotWithShape="1">
            <a:gsLst>
              <a:gs pos="73000">
                <a:schemeClr val="bg1">
                  <a:alpha val="16000"/>
                </a:schemeClr>
              </a:gs>
              <a:gs pos="100000">
                <a:schemeClr val="bg1">
                  <a:alpha val="6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id="{FD48AAC4-0B2A-435E-85A4-3D809912891C}"/>
              </a:ext>
            </a:extLst>
          </p:cNvPr>
          <p:cNvSpPr/>
          <p:nvPr userDrawn="1"/>
        </p:nvSpPr>
        <p:spPr>
          <a:xfrm rot="16200000" flipH="1">
            <a:off x="7213600" y="3454400"/>
            <a:ext cx="5537200" cy="1270000"/>
          </a:xfrm>
          <a:custGeom>
            <a:avLst/>
            <a:gdLst>
              <a:gd name="connsiteX0" fmla="*/ 0 w 5537200"/>
              <a:gd name="connsiteY0" fmla="*/ 1270000 h 1270000"/>
              <a:gd name="connsiteX1" fmla="*/ 5537200 w 5537200"/>
              <a:gd name="connsiteY1" fmla="*/ 1270000 h 1270000"/>
              <a:gd name="connsiteX2" fmla="*/ 5537200 w 5537200"/>
              <a:gd name="connsiteY2" fmla="*/ 0 h 1270000"/>
              <a:gd name="connsiteX3" fmla="*/ 825500 w 5537200"/>
              <a:gd name="connsiteY3" fmla="*/ 0 h 1270000"/>
            </a:gdLst>
            <a:ahLst/>
            <a:cxnLst>
              <a:cxn ang="0">
                <a:pos x="connsiteX0" y="connsiteY0"/>
              </a:cxn>
              <a:cxn ang="0">
                <a:pos x="connsiteX1" y="connsiteY1"/>
              </a:cxn>
              <a:cxn ang="0">
                <a:pos x="connsiteX2" y="connsiteY2"/>
              </a:cxn>
              <a:cxn ang="0">
                <a:pos x="connsiteX3" y="connsiteY3"/>
              </a:cxn>
            </a:cxnLst>
            <a:rect l="l" t="t" r="r" b="b"/>
            <a:pathLst>
              <a:path w="5537200" h="1270000">
                <a:moveTo>
                  <a:pt x="0" y="1270000"/>
                </a:moveTo>
                <a:lnTo>
                  <a:pt x="5537200" y="1270000"/>
                </a:lnTo>
                <a:lnTo>
                  <a:pt x="5537200" y="0"/>
                </a:lnTo>
                <a:lnTo>
                  <a:pt x="825500" y="0"/>
                </a:lnTo>
                <a:close/>
              </a:path>
            </a:pathLst>
          </a:custGeom>
          <a:gradFill flip="none" rotWithShape="1">
            <a:gsLst>
              <a:gs pos="68000">
                <a:schemeClr val="bg1">
                  <a:alpha val="18000"/>
                </a:schemeClr>
              </a:gs>
              <a:gs pos="100000">
                <a:schemeClr val="bg1">
                  <a:alpha val="72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a:extLst>
              <a:ext uri="{FF2B5EF4-FFF2-40B4-BE49-F238E27FC236}">
                <a16:creationId xmlns:a16="http://schemas.microsoft.com/office/drawing/2014/main" id="{C8F4E958-49D2-4283-AA7E-7733F9809246}"/>
              </a:ext>
            </a:extLst>
          </p:cNvPr>
          <p:cNvSpPr/>
          <p:nvPr userDrawn="1"/>
        </p:nvSpPr>
        <p:spPr>
          <a:xfrm rot="16200000" flipH="1">
            <a:off x="7023100" y="4711700"/>
            <a:ext cx="3022600" cy="1270000"/>
          </a:xfrm>
          <a:custGeom>
            <a:avLst/>
            <a:gdLst>
              <a:gd name="connsiteX0" fmla="*/ 0 w 3022600"/>
              <a:gd name="connsiteY0" fmla="*/ 1270000 h 1270000"/>
              <a:gd name="connsiteX1" fmla="*/ 3022600 w 3022600"/>
              <a:gd name="connsiteY1" fmla="*/ 1270000 h 1270000"/>
              <a:gd name="connsiteX2" fmla="*/ 3022600 w 3022600"/>
              <a:gd name="connsiteY2" fmla="*/ 0 h 1270000"/>
              <a:gd name="connsiteX3" fmla="*/ 825500 w 3022600"/>
              <a:gd name="connsiteY3" fmla="*/ 0 h 1270000"/>
            </a:gdLst>
            <a:ahLst/>
            <a:cxnLst>
              <a:cxn ang="0">
                <a:pos x="connsiteX0" y="connsiteY0"/>
              </a:cxn>
              <a:cxn ang="0">
                <a:pos x="connsiteX1" y="connsiteY1"/>
              </a:cxn>
              <a:cxn ang="0">
                <a:pos x="connsiteX2" y="connsiteY2"/>
              </a:cxn>
              <a:cxn ang="0">
                <a:pos x="connsiteX3" y="connsiteY3"/>
              </a:cxn>
            </a:cxnLst>
            <a:rect l="l" t="t" r="r" b="b"/>
            <a:pathLst>
              <a:path w="3022600" h="1270000">
                <a:moveTo>
                  <a:pt x="0" y="1270000"/>
                </a:moveTo>
                <a:lnTo>
                  <a:pt x="3022600" y="1270000"/>
                </a:lnTo>
                <a:lnTo>
                  <a:pt x="3022600" y="0"/>
                </a:lnTo>
                <a:lnTo>
                  <a:pt x="825500" y="0"/>
                </a:lnTo>
                <a:close/>
              </a:path>
            </a:pathLst>
          </a:custGeom>
          <a:gradFill flip="none" rotWithShape="1">
            <a:gsLst>
              <a:gs pos="70000">
                <a:schemeClr val="bg1">
                  <a:alpha val="13000"/>
                </a:schemeClr>
              </a:gs>
              <a:gs pos="100000">
                <a:schemeClr val="bg1">
                  <a:alpha val="78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 name="组合 9">
            <a:extLst>
              <a:ext uri="{FF2B5EF4-FFF2-40B4-BE49-F238E27FC236}">
                <a16:creationId xmlns:a16="http://schemas.microsoft.com/office/drawing/2014/main" id="{E8FF96D3-38CF-47CC-B905-61FC9B229CF7}"/>
              </a:ext>
            </a:extLst>
          </p:cNvPr>
          <p:cNvGrpSpPr/>
          <p:nvPr userDrawn="1"/>
        </p:nvGrpSpPr>
        <p:grpSpPr>
          <a:xfrm>
            <a:off x="1" y="1"/>
            <a:ext cx="2081719" cy="1827819"/>
            <a:chOff x="1" y="1"/>
            <a:chExt cx="2081719" cy="1827819"/>
          </a:xfrm>
        </p:grpSpPr>
        <p:sp>
          <p:nvSpPr>
            <p:cNvPr id="11" name="任意多边形: 形状 10">
              <a:extLst>
                <a:ext uri="{FF2B5EF4-FFF2-40B4-BE49-F238E27FC236}">
                  <a16:creationId xmlns:a16="http://schemas.microsoft.com/office/drawing/2014/main" id="{F7E28972-2ACF-4400-A50C-AAB604081468}"/>
                </a:ext>
              </a:extLst>
            </p:cNvPr>
            <p:cNvSpPr/>
            <p:nvPr/>
          </p:nvSpPr>
          <p:spPr>
            <a:xfrm>
              <a:off x="1" y="1"/>
              <a:ext cx="1108953" cy="1827819"/>
            </a:xfrm>
            <a:custGeom>
              <a:avLst/>
              <a:gdLst>
                <a:gd name="connsiteX0" fmla="*/ 0 w 1108953"/>
                <a:gd name="connsiteY0" fmla="*/ 0 h 1827819"/>
                <a:gd name="connsiteX1" fmla="*/ 854516 w 1108953"/>
                <a:gd name="connsiteY1" fmla="*/ 0 h 1827819"/>
                <a:gd name="connsiteX2" fmla="*/ 960741 w 1108953"/>
                <a:gd name="connsiteY2" fmla="*/ 153288 h 1827819"/>
                <a:gd name="connsiteX3" fmla="*/ 1108953 w 1108953"/>
                <a:gd name="connsiteY3" fmla="*/ 710119 h 1827819"/>
                <a:gd name="connsiteX4" fmla="*/ 215725 w 1108953"/>
                <a:gd name="connsiteY4" fmla="*/ 1806072 h 1827819"/>
                <a:gd name="connsiteX5" fmla="*/ 0 w 1108953"/>
                <a:gd name="connsiteY5" fmla="*/ 1827819 h 182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8953" h="1827819">
                  <a:moveTo>
                    <a:pt x="0" y="0"/>
                  </a:moveTo>
                  <a:lnTo>
                    <a:pt x="854516" y="0"/>
                  </a:lnTo>
                  <a:lnTo>
                    <a:pt x="960741" y="153288"/>
                  </a:lnTo>
                  <a:cubicBezTo>
                    <a:pt x="1055029" y="317263"/>
                    <a:pt x="1108953" y="507394"/>
                    <a:pt x="1108953" y="710119"/>
                  </a:cubicBezTo>
                  <a:cubicBezTo>
                    <a:pt x="1108953" y="1250720"/>
                    <a:pt x="725489" y="1701760"/>
                    <a:pt x="215725" y="1806072"/>
                  </a:cubicBezTo>
                  <a:lnTo>
                    <a:pt x="0" y="1827819"/>
                  </a:ln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F881885F-1B13-473A-BC24-EC001C86209F}"/>
                </a:ext>
              </a:extLst>
            </p:cNvPr>
            <p:cNvSpPr/>
            <p:nvPr/>
          </p:nvSpPr>
          <p:spPr>
            <a:xfrm>
              <a:off x="1" y="1"/>
              <a:ext cx="2081719" cy="1361873"/>
            </a:xfrm>
            <a:custGeom>
              <a:avLst/>
              <a:gdLst>
                <a:gd name="connsiteX0" fmla="*/ 0 w 2081719"/>
                <a:gd name="connsiteY0" fmla="*/ 0 h 1361873"/>
                <a:gd name="connsiteX1" fmla="*/ 2053485 w 2081719"/>
                <a:gd name="connsiteY1" fmla="*/ 0 h 1361873"/>
                <a:gd name="connsiteX2" fmla="*/ 2058991 w 2081719"/>
                <a:gd name="connsiteY2" fmla="*/ 17739 h 1361873"/>
                <a:gd name="connsiteX3" fmla="*/ 2081719 w 2081719"/>
                <a:gd name="connsiteY3" fmla="*/ 243192 h 1361873"/>
                <a:gd name="connsiteX4" fmla="*/ 963038 w 2081719"/>
                <a:gd name="connsiteY4" fmla="*/ 1361873 h 1361873"/>
                <a:gd name="connsiteX5" fmla="*/ 35410 w 2081719"/>
                <a:gd name="connsiteY5" fmla="*/ 868657 h 1361873"/>
                <a:gd name="connsiteX6" fmla="*/ 0 w 2081719"/>
                <a:gd name="connsiteY6" fmla="*/ 810370 h 136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719" h="1361873">
                  <a:moveTo>
                    <a:pt x="0" y="0"/>
                  </a:moveTo>
                  <a:lnTo>
                    <a:pt x="2053485" y="0"/>
                  </a:lnTo>
                  <a:lnTo>
                    <a:pt x="2058991" y="17739"/>
                  </a:lnTo>
                  <a:cubicBezTo>
                    <a:pt x="2073893" y="90562"/>
                    <a:pt x="2081719" y="165963"/>
                    <a:pt x="2081719" y="243192"/>
                  </a:cubicBezTo>
                  <a:cubicBezTo>
                    <a:pt x="2081719" y="861022"/>
                    <a:pt x="1580868" y="1361873"/>
                    <a:pt x="963038" y="1361873"/>
                  </a:cubicBezTo>
                  <a:cubicBezTo>
                    <a:pt x="576894" y="1361873"/>
                    <a:pt x="236445" y="1166228"/>
                    <a:pt x="35410" y="868657"/>
                  </a:cubicBezTo>
                  <a:lnTo>
                    <a:pt x="0" y="810370"/>
                  </a:lnTo>
                  <a:close/>
                </a:path>
              </a:pathLst>
            </a:custGeom>
            <a:noFill/>
            <a:ln>
              <a:solidFill>
                <a:schemeClr val="accent1">
                  <a:shade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3" name="任意多边形: 形状 12">
            <a:extLst>
              <a:ext uri="{FF2B5EF4-FFF2-40B4-BE49-F238E27FC236}">
                <a16:creationId xmlns:a16="http://schemas.microsoft.com/office/drawing/2014/main" id="{4008DFFA-945F-469B-8298-FE00CD20CEB6}"/>
              </a:ext>
            </a:extLst>
          </p:cNvPr>
          <p:cNvSpPr/>
          <p:nvPr userDrawn="1"/>
        </p:nvSpPr>
        <p:spPr>
          <a:xfrm rot="5400000">
            <a:off x="-685800" y="4000500"/>
            <a:ext cx="4445000" cy="1270000"/>
          </a:xfrm>
          <a:custGeom>
            <a:avLst/>
            <a:gdLst>
              <a:gd name="connsiteX0" fmla="*/ 0 w 4445000"/>
              <a:gd name="connsiteY0" fmla="*/ 1270000 h 1270000"/>
              <a:gd name="connsiteX1" fmla="*/ 825500 w 4445000"/>
              <a:gd name="connsiteY1" fmla="*/ 0 h 1270000"/>
              <a:gd name="connsiteX2" fmla="*/ 4445000 w 4445000"/>
              <a:gd name="connsiteY2" fmla="*/ 0 h 1270000"/>
              <a:gd name="connsiteX3" fmla="*/ 4445000 w 44450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4445000" h="1270000">
                <a:moveTo>
                  <a:pt x="0" y="1270000"/>
                </a:moveTo>
                <a:lnTo>
                  <a:pt x="825500" y="0"/>
                </a:lnTo>
                <a:lnTo>
                  <a:pt x="4445000" y="0"/>
                </a:lnTo>
                <a:lnTo>
                  <a:pt x="4445000" y="1270000"/>
                </a:lnTo>
                <a:close/>
              </a:path>
            </a:pathLst>
          </a:custGeom>
          <a:gradFill flip="none" rotWithShape="1">
            <a:gsLst>
              <a:gs pos="61000">
                <a:schemeClr val="bg1">
                  <a:alpha val="0"/>
                </a:schemeClr>
              </a:gs>
              <a:gs pos="100000">
                <a:schemeClr val="bg1">
                  <a:alpha val="68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493721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98015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078537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36090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2022/10/30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31424545"/>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C2D65473-CBC7-45A4-8463-D2A8B5456CFE}"/>
              </a:ext>
            </a:extLst>
          </p:cNvPr>
          <p:cNvGrpSpPr/>
          <p:nvPr/>
        </p:nvGrpSpPr>
        <p:grpSpPr>
          <a:xfrm>
            <a:off x="4497419" y="1361873"/>
            <a:ext cx="3696511" cy="2607014"/>
            <a:chOff x="4497419" y="1361873"/>
            <a:chExt cx="3696511" cy="2607014"/>
          </a:xfrm>
        </p:grpSpPr>
        <p:sp>
          <p:nvSpPr>
            <p:cNvPr id="2" name="矩形 1">
              <a:extLst>
                <a:ext uri="{FF2B5EF4-FFF2-40B4-BE49-F238E27FC236}">
                  <a16:creationId xmlns:a16="http://schemas.microsoft.com/office/drawing/2014/main" id="{BB41098D-2BD7-40F8-9F07-5A48C9C27D5B}"/>
                </a:ext>
              </a:extLst>
            </p:cNvPr>
            <p:cNvSpPr/>
            <p:nvPr/>
          </p:nvSpPr>
          <p:spPr>
            <a:xfrm>
              <a:off x="4980561" y="1361873"/>
              <a:ext cx="2691319"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gradFill flip="none" rotWithShape="1">
                    <a:gsLst>
                      <a:gs pos="1000">
                        <a:schemeClr val="bg1"/>
                      </a:gs>
                      <a:gs pos="100000">
                        <a:srgbClr val="C59F94"/>
                      </a:gs>
                    </a:gsLst>
                    <a:lin ang="2700000" scaled="1"/>
                    <a:tileRect/>
                  </a:gradFill>
                  <a:latin typeface="+mj-ea"/>
                  <a:ea typeface="+mj-ea"/>
                </a:rPr>
                <a:t>输入</a:t>
              </a:r>
            </a:p>
          </p:txBody>
        </p:sp>
        <p:grpSp>
          <p:nvGrpSpPr>
            <p:cNvPr id="6" name="组合 5">
              <a:extLst>
                <a:ext uri="{FF2B5EF4-FFF2-40B4-BE49-F238E27FC236}">
                  <a16:creationId xmlns:a16="http://schemas.microsoft.com/office/drawing/2014/main" id="{A665C978-0E85-47B3-93C2-A1DF7CBCD1FC}"/>
                </a:ext>
              </a:extLst>
            </p:cNvPr>
            <p:cNvGrpSpPr/>
            <p:nvPr/>
          </p:nvGrpSpPr>
          <p:grpSpPr>
            <a:xfrm>
              <a:off x="4536329" y="1400787"/>
              <a:ext cx="3657601" cy="2568100"/>
              <a:chOff x="4536329" y="1400787"/>
              <a:chExt cx="3657601" cy="2568100"/>
            </a:xfrm>
          </p:grpSpPr>
          <p:sp>
            <p:nvSpPr>
              <p:cNvPr id="4" name="矩形 3">
                <a:extLst>
                  <a:ext uri="{FF2B5EF4-FFF2-40B4-BE49-F238E27FC236}">
                    <a16:creationId xmlns:a16="http://schemas.microsoft.com/office/drawing/2014/main" id="{04F3944D-BCB2-4C66-A285-5C62508459B9}"/>
                  </a:ext>
                </a:extLst>
              </p:cNvPr>
              <p:cNvSpPr/>
              <p:nvPr/>
            </p:nvSpPr>
            <p:spPr>
              <a:xfrm>
                <a:off x="5019471" y="1400787"/>
                <a:ext cx="2691319"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ln w="6350">
                      <a:solidFill>
                        <a:srgbClr val="C59F94"/>
                      </a:solidFill>
                    </a:ln>
                    <a:noFill/>
                    <a:latin typeface="+mj-ea"/>
                    <a:ea typeface="+mj-ea"/>
                  </a:rPr>
                  <a:t>输入</a:t>
                </a:r>
              </a:p>
            </p:txBody>
          </p:sp>
          <p:sp>
            <p:nvSpPr>
              <p:cNvPr id="5" name="矩形 4">
                <a:extLst>
                  <a:ext uri="{FF2B5EF4-FFF2-40B4-BE49-F238E27FC236}">
                    <a16:creationId xmlns:a16="http://schemas.microsoft.com/office/drawing/2014/main" id="{28ACF04F-32D3-4FB8-BE76-5474F31CAFD3}"/>
                  </a:ext>
                </a:extLst>
              </p:cNvPr>
              <p:cNvSpPr/>
              <p:nvPr/>
            </p:nvSpPr>
            <p:spPr>
              <a:xfrm>
                <a:off x="4536329" y="2587560"/>
                <a:ext cx="3657601"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ln w="6350">
                      <a:solidFill>
                        <a:srgbClr val="C59F94"/>
                      </a:solidFill>
                    </a:ln>
                    <a:noFill/>
                    <a:latin typeface="+mj-ea"/>
                    <a:ea typeface="+mj-ea"/>
                  </a:rPr>
                  <a:t>你的标题</a:t>
                </a:r>
              </a:p>
            </p:txBody>
          </p:sp>
        </p:grpSp>
        <p:sp>
          <p:nvSpPr>
            <p:cNvPr id="3" name="矩形 2">
              <a:extLst>
                <a:ext uri="{FF2B5EF4-FFF2-40B4-BE49-F238E27FC236}">
                  <a16:creationId xmlns:a16="http://schemas.microsoft.com/office/drawing/2014/main" id="{E3F399A4-2611-4B9D-B62D-5452AC24D2B7}"/>
                </a:ext>
              </a:extLst>
            </p:cNvPr>
            <p:cNvSpPr/>
            <p:nvPr/>
          </p:nvSpPr>
          <p:spPr>
            <a:xfrm>
              <a:off x="4497419" y="2548646"/>
              <a:ext cx="3657601"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gradFill flip="none" rotWithShape="1">
                    <a:gsLst>
                      <a:gs pos="1000">
                        <a:schemeClr val="bg1"/>
                      </a:gs>
                      <a:gs pos="100000">
                        <a:srgbClr val="C59F94"/>
                      </a:gs>
                    </a:gsLst>
                    <a:lin ang="2700000" scaled="1"/>
                    <a:tileRect/>
                  </a:gradFill>
                  <a:latin typeface="+mj-ea"/>
                  <a:ea typeface="+mj-ea"/>
                </a:rPr>
                <a:t>你的标题</a:t>
              </a:r>
            </a:p>
          </p:txBody>
        </p:sp>
      </p:grpSp>
      <p:pic>
        <p:nvPicPr>
          <p:cNvPr id="32" name="图片 31">
            <a:extLst>
              <a:ext uri="{FF2B5EF4-FFF2-40B4-BE49-F238E27FC236}">
                <a16:creationId xmlns:a16="http://schemas.microsoft.com/office/drawing/2014/main" id="{EBE86EBA-8EE7-4AD3-AA92-CA8BBB83E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095" y="1323773"/>
            <a:ext cx="11923809" cy="2692063"/>
          </a:xfrm>
          <a:prstGeom prst="rect">
            <a:avLst/>
          </a:prstGeom>
        </p:spPr>
      </p:pic>
    </p:spTree>
    <p:extLst>
      <p:ext uri="{BB962C8B-B14F-4D97-AF65-F5344CB8AC3E}">
        <p14:creationId xmlns:p14="http://schemas.microsoft.com/office/powerpoint/2010/main" val="1719763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F908C7D-C5C0-42A7-84AF-9243188CA62F}"/>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
        <p:nvSpPr>
          <p:cNvPr id="5" name="矩形 4">
            <a:extLst>
              <a:ext uri="{FF2B5EF4-FFF2-40B4-BE49-F238E27FC236}">
                <a16:creationId xmlns:a16="http://schemas.microsoft.com/office/drawing/2014/main" id="{3BF6DFF6-CA90-4C51-A566-7EE7427C1B71}"/>
              </a:ext>
            </a:extLst>
          </p:cNvPr>
          <p:cNvSpPr/>
          <p:nvPr/>
        </p:nvSpPr>
        <p:spPr>
          <a:xfrm>
            <a:off x="371692" y="5223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14" name="组合 13">
            <a:extLst>
              <a:ext uri="{FF2B5EF4-FFF2-40B4-BE49-F238E27FC236}">
                <a16:creationId xmlns:a16="http://schemas.microsoft.com/office/drawing/2014/main" id="{0D315B18-2D98-4E05-B352-DAAD14D5A7FE}"/>
              </a:ext>
            </a:extLst>
          </p:cNvPr>
          <p:cNvGrpSpPr/>
          <p:nvPr/>
        </p:nvGrpSpPr>
        <p:grpSpPr>
          <a:xfrm>
            <a:off x="1111635" y="2573143"/>
            <a:ext cx="4374765" cy="2716837"/>
            <a:chOff x="5075237" y="3530600"/>
            <a:chExt cx="2146300" cy="1332905"/>
          </a:xfrm>
        </p:grpSpPr>
        <p:sp>
          <p:nvSpPr>
            <p:cNvPr id="6" name="任意多边形: 形状 5">
              <a:extLst>
                <a:ext uri="{FF2B5EF4-FFF2-40B4-BE49-F238E27FC236}">
                  <a16:creationId xmlns:a16="http://schemas.microsoft.com/office/drawing/2014/main" id="{6EB081CF-F1FF-4B64-AD6B-09572C972B3F}"/>
                </a:ext>
              </a:extLst>
            </p:cNvPr>
            <p:cNvSpPr/>
            <p:nvPr/>
          </p:nvSpPr>
          <p:spPr>
            <a:xfrm>
              <a:off x="5075237" y="3536712"/>
              <a:ext cx="2146300" cy="1320800"/>
            </a:xfrm>
            <a:custGeom>
              <a:avLst/>
              <a:gdLst>
                <a:gd name="connsiteX0" fmla="*/ 184150 w 2146300"/>
                <a:gd name="connsiteY0" fmla="*/ 50800 h 1358900"/>
                <a:gd name="connsiteX1" fmla="*/ 19050 w 2146300"/>
                <a:gd name="connsiteY1" fmla="*/ 215900 h 1358900"/>
                <a:gd name="connsiteX2" fmla="*/ 19050 w 2146300"/>
                <a:gd name="connsiteY2" fmla="*/ 317500 h 1358900"/>
                <a:gd name="connsiteX3" fmla="*/ 57150 w 2146300"/>
                <a:gd name="connsiteY3" fmla="*/ 355600 h 1358900"/>
                <a:gd name="connsiteX4" fmla="*/ 57150 w 2146300"/>
                <a:gd name="connsiteY4" fmla="*/ 635000 h 1358900"/>
                <a:gd name="connsiteX5" fmla="*/ 0 w 2146300"/>
                <a:gd name="connsiteY5" fmla="*/ 692150 h 1358900"/>
                <a:gd name="connsiteX6" fmla="*/ 0 w 2146300"/>
                <a:gd name="connsiteY6" fmla="*/ 1181100 h 1358900"/>
                <a:gd name="connsiteX7" fmla="*/ 177800 w 2146300"/>
                <a:gd name="connsiteY7" fmla="*/ 1358900 h 1358900"/>
                <a:gd name="connsiteX8" fmla="*/ 482600 w 2146300"/>
                <a:gd name="connsiteY8" fmla="*/ 1358900 h 1358900"/>
                <a:gd name="connsiteX9" fmla="*/ 546100 w 2146300"/>
                <a:gd name="connsiteY9" fmla="*/ 1295400 h 1358900"/>
                <a:gd name="connsiteX10" fmla="*/ 1104900 w 2146300"/>
                <a:gd name="connsiteY10" fmla="*/ 1295400 h 1358900"/>
                <a:gd name="connsiteX11" fmla="*/ 1155700 w 2146300"/>
                <a:gd name="connsiteY11" fmla="*/ 1346200 h 1358900"/>
                <a:gd name="connsiteX12" fmla="*/ 2057400 w 2146300"/>
                <a:gd name="connsiteY12" fmla="*/ 1346200 h 1358900"/>
                <a:gd name="connsiteX13" fmla="*/ 2146300 w 2146300"/>
                <a:gd name="connsiteY13" fmla="*/ 1257300 h 1358900"/>
                <a:gd name="connsiteX14" fmla="*/ 2146300 w 2146300"/>
                <a:gd name="connsiteY14" fmla="*/ 1041400 h 1358900"/>
                <a:gd name="connsiteX15" fmla="*/ 2089150 w 2146300"/>
                <a:gd name="connsiteY15" fmla="*/ 984250 h 1358900"/>
                <a:gd name="connsiteX16" fmla="*/ 2089150 w 2146300"/>
                <a:gd name="connsiteY16" fmla="*/ 457200 h 1358900"/>
                <a:gd name="connsiteX17" fmla="*/ 2139950 w 2146300"/>
                <a:gd name="connsiteY17" fmla="*/ 406400 h 1358900"/>
                <a:gd name="connsiteX18" fmla="*/ 2139950 w 2146300"/>
                <a:gd name="connsiteY18" fmla="*/ 139700 h 1358900"/>
                <a:gd name="connsiteX19" fmla="*/ 2070100 w 2146300"/>
                <a:gd name="connsiteY19" fmla="*/ 69850 h 1358900"/>
                <a:gd name="connsiteX20" fmla="*/ 863600 w 2146300"/>
                <a:gd name="connsiteY20" fmla="*/ 69850 h 1358900"/>
                <a:gd name="connsiteX21" fmla="*/ 793750 w 2146300"/>
                <a:gd name="connsiteY21" fmla="*/ 0 h 1358900"/>
                <a:gd name="connsiteX22" fmla="*/ 184150 w 2146300"/>
                <a:gd name="connsiteY22" fmla="*/ 50800 h 1358900"/>
                <a:gd name="connsiteX0" fmla="*/ 184150 w 2146300"/>
                <a:gd name="connsiteY0" fmla="*/ 12700 h 1320800"/>
                <a:gd name="connsiteX1" fmla="*/ 19050 w 2146300"/>
                <a:gd name="connsiteY1" fmla="*/ 177800 h 1320800"/>
                <a:gd name="connsiteX2" fmla="*/ 19050 w 2146300"/>
                <a:gd name="connsiteY2" fmla="*/ 279400 h 1320800"/>
                <a:gd name="connsiteX3" fmla="*/ 57150 w 2146300"/>
                <a:gd name="connsiteY3" fmla="*/ 317500 h 1320800"/>
                <a:gd name="connsiteX4" fmla="*/ 57150 w 2146300"/>
                <a:gd name="connsiteY4" fmla="*/ 596900 h 1320800"/>
                <a:gd name="connsiteX5" fmla="*/ 0 w 2146300"/>
                <a:gd name="connsiteY5" fmla="*/ 654050 h 1320800"/>
                <a:gd name="connsiteX6" fmla="*/ 0 w 2146300"/>
                <a:gd name="connsiteY6" fmla="*/ 1143000 h 1320800"/>
                <a:gd name="connsiteX7" fmla="*/ 177800 w 2146300"/>
                <a:gd name="connsiteY7" fmla="*/ 1320800 h 1320800"/>
                <a:gd name="connsiteX8" fmla="*/ 482600 w 2146300"/>
                <a:gd name="connsiteY8" fmla="*/ 1320800 h 1320800"/>
                <a:gd name="connsiteX9" fmla="*/ 546100 w 2146300"/>
                <a:gd name="connsiteY9" fmla="*/ 1257300 h 1320800"/>
                <a:gd name="connsiteX10" fmla="*/ 1104900 w 2146300"/>
                <a:gd name="connsiteY10" fmla="*/ 1257300 h 1320800"/>
                <a:gd name="connsiteX11" fmla="*/ 1155700 w 2146300"/>
                <a:gd name="connsiteY11" fmla="*/ 1308100 h 1320800"/>
                <a:gd name="connsiteX12" fmla="*/ 2057400 w 2146300"/>
                <a:gd name="connsiteY12" fmla="*/ 1308100 h 1320800"/>
                <a:gd name="connsiteX13" fmla="*/ 2146300 w 2146300"/>
                <a:gd name="connsiteY13" fmla="*/ 1219200 h 1320800"/>
                <a:gd name="connsiteX14" fmla="*/ 2146300 w 2146300"/>
                <a:gd name="connsiteY14" fmla="*/ 1003300 h 1320800"/>
                <a:gd name="connsiteX15" fmla="*/ 2089150 w 2146300"/>
                <a:gd name="connsiteY15" fmla="*/ 946150 h 1320800"/>
                <a:gd name="connsiteX16" fmla="*/ 2089150 w 2146300"/>
                <a:gd name="connsiteY16" fmla="*/ 419100 h 1320800"/>
                <a:gd name="connsiteX17" fmla="*/ 2139950 w 2146300"/>
                <a:gd name="connsiteY17" fmla="*/ 368300 h 1320800"/>
                <a:gd name="connsiteX18" fmla="*/ 2139950 w 2146300"/>
                <a:gd name="connsiteY18" fmla="*/ 101600 h 1320800"/>
                <a:gd name="connsiteX19" fmla="*/ 2070100 w 2146300"/>
                <a:gd name="connsiteY19" fmla="*/ 31750 h 1320800"/>
                <a:gd name="connsiteX20" fmla="*/ 863600 w 2146300"/>
                <a:gd name="connsiteY20" fmla="*/ 31750 h 1320800"/>
                <a:gd name="connsiteX21" fmla="*/ 787400 w 2146300"/>
                <a:gd name="connsiteY21" fmla="*/ 0 h 1320800"/>
                <a:gd name="connsiteX22" fmla="*/ 184150 w 2146300"/>
                <a:gd name="connsiteY22" fmla="*/ 12700 h 132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46300" h="1320800">
                  <a:moveTo>
                    <a:pt x="184150" y="12700"/>
                  </a:moveTo>
                  <a:lnTo>
                    <a:pt x="19050" y="177800"/>
                  </a:lnTo>
                  <a:lnTo>
                    <a:pt x="19050" y="279400"/>
                  </a:lnTo>
                  <a:lnTo>
                    <a:pt x="57150" y="317500"/>
                  </a:lnTo>
                  <a:lnTo>
                    <a:pt x="57150" y="596900"/>
                  </a:lnTo>
                  <a:lnTo>
                    <a:pt x="0" y="654050"/>
                  </a:lnTo>
                  <a:lnTo>
                    <a:pt x="0" y="1143000"/>
                  </a:lnTo>
                  <a:lnTo>
                    <a:pt x="177800" y="1320800"/>
                  </a:lnTo>
                  <a:lnTo>
                    <a:pt x="482600" y="1320800"/>
                  </a:lnTo>
                  <a:lnTo>
                    <a:pt x="546100" y="1257300"/>
                  </a:lnTo>
                  <a:lnTo>
                    <a:pt x="1104900" y="1257300"/>
                  </a:lnTo>
                  <a:lnTo>
                    <a:pt x="1155700" y="1308100"/>
                  </a:lnTo>
                  <a:lnTo>
                    <a:pt x="2057400" y="1308100"/>
                  </a:lnTo>
                  <a:lnTo>
                    <a:pt x="2146300" y="1219200"/>
                  </a:lnTo>
                  <a:lnTo>
                    <a:pt x="2146300" y="1003300"/>
                  </a:lnTo>
                  <a:lnTo>
                    <a:pt x="2089150" y="946150"/>
                  </a:lnTo>
                  <a:lnTo>
                    <a:pt x="2089150" y="419100"/>
                  </a:lnTo>
                  <a:lnTo>
                    <a:pt x="2139950" y="368300"/>
                  </a:lnTo>
                  <a:lnTo>
                    <a:pt x="2139950" y="101600"/>
                  </a:lnTo>
                  <a:lnTo>
                    <a:pt x="2070100" y="31750"/>
                  </a:lnTo>
                  <a:lnTo>
                    <a:pt x="863600" y="31750"/>
                  </a:lnTo>
                  <a:lnTo>
                    <a:pt x="787400" y="0"/>
                  </a:lnTo>
                  <a:lnTo>
                    <a:pt x="184150" y="12700"/>
                  </a:lnTo>
                  <a:close/>
                </a:path>
              </a:pathLst>
            </a:custGeom>
            <a:solidFill>
              <a:schemeClr val="tx1"/>
            </a:solidFill>
            <a:ln>
              <a:solidFill>
                <a:schemeClr val="accent1">
                  <a:shade val="50000"/>
                </a:schemeClr>
              </a:solidFill>
            </a:ln>
            <a:effectLst>
              <a:innerShdw blurRad="6350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4B623242-6D1B-42D0-979E-18A51C523A01}"/>
                </a:ext>
              </a:extLst>
            </p:cNvPr>
            <p:cNvSpPr/>
            <p:nvPr/>
          </p:nvSpPr>
          <p:spPr>
            <a:xfrm>
              <a:off x="5092700" y="3530600"/>
              <a:ext cx="1365250" cy="196850"/>
            </a:xfrm>
            <a:custGeom>
              <a:avLst/>
              <a:gdLst>
                <a:gd name="connsiteX0" fmla="*/ 0 w 1365250"/>
                <a:gd name="connsiteY0" fmla="*/ 196850 h 196850"/>
                <a:gd name="connsiteX1" fmla="*/ 165100 w 1365250"/>
                <a:gd name="connsiteY1" fmla="*/ 31750 h 196850"/>
                <a:gd name="connsiteX2" fmla="*/ 762000 w 1365250"/>
                <a:gd name="connsiteY2" fmla="*/ 0 h 196850"/>
                <a:gd name="connsiteX3" fmla="*/ 831850 w 1365250"/>
                <a:gd name="connsiteY3" fmla="*/ 50800 h 196850"/>
                <a:gd name="connsiteX4" fmla="*/ 1365250 w 1365250"/>
                <a:gd name="connsiteY4" fmla="*/ 3810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250" h="196850">
                  <a:moveTo>
                    <a:pt x="0" y="196850"/>
                  </a:moveTo>
                  <a:lnTo>
                    <a:pt x="165100" y="31750"/>
                  </a:lnTo>
                  <a:lnTo>
                    <a:pt x="762000" y="0"/>
                  </a:lnTo>
                  <a:lnTo>
                    <a:pt x="831850" y="50800"/>
                  </a:lnTo>
                  <a:lnTo>
                    <a:pt x="1365250" y="3810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9E980B47-A094-4FE4-B603-8694D23C984A}"/>
                </a:ext>
              </a:extLst>
            </p:cNvPr>
            <p:cNvSpPr/>
            <p:nvPr/>
          </p:nvSpPr>
          <p:spPr>
            <a:xfrm>
              <a:off x="5099169" y="4508024"/>
              <a:ext cx="101600" cy="273050"/>
            </a:xfrm>
            <a:custGeom>
              <a:avLst/>
              <a:gdLst>
                <a:gd name="connsiteX0" fmla="*/ 0 w 101600"/>
                <a:gd name="connsiteY0" fmla="*/ 0 h 273050"/>
                <a:gd name="connsiteX1" fmla="*/ 0 w 101600"/>
                <a:gd name="connsiteY1" fmla="*/ 171450 h 273050"/>
                <a:gd name="connsiteX2" fmla="*/ 101600 w 101600"/>
                <a:gd name="connsiteY2" fmla="*/ 273050 h 273050"/>
              </a:gdLst>
              <a:ahLst/>
              <a:cxnLst>
                <a:cxn ang="0">
                  <a:pos x="connsiteX0" y="connsiteY0"/>
                </a:cxn>
                <a:cxn ang="0">
                  <a:pos x="connsiteX1" y="connsiteY1"/>
                </a:cxn>
                <a:cxn ang="0">
                  <a:pos x="connsiteX2" y="connsiteY2"/>
                </a:cxn>
              </a:cxnLst>
              <a:rect l="l" t="t" r="r" b="b"/>
              <a:pathLst>
                <a:path w="101600" h="273050">
                  <a:moveTo>
                    <a:pt x="0" y="0"/>
                  </a:moveTo>
                  <a:lnTo>
                    <a:pt x="0" y="171450"/>
                  </a:lnTo>
                  <a:lnTo>
                    <a:pt x="101600" y="27305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58308043-7F83-418F-921D-D5F56B85EC55}"/>
                </a:ext>
              </a:extLst>
            </p:cNvPr>
            <p:cNvSpPr/>
            <p:nvPr/>
          </p:nvSpPr>
          <p:spPr>
            <a:xfrm>
              <a:off x="5539021" y="4780955"/>
              <a:ext cx="679450" cy="82550"/>
            </a:xfrm>
            <a:custGeom>
              <a:avLst/>
              <a:gdLst>
                <a:gd name="connsiteX0" fmla="*/ 0 w 679450"/>
                <a:gd name="connsiteY0" fmla="*/ 82550 h 82550"/>
                <a:gd name="connsiteX1" fmla="*/ 76200 w 679450"/>
                <a:gd name="connsiteY1" fmla="*/ 6350 h 82550"/>
                <a:gd name="connsiteX2" fmla="*/ 628650 w 679450"/>
                <a:gd name="connsiteY2" fmla="*/ 0 h 82550"/>
                <a:gd name="connsiteX3" fmla="*/ 679450 w 679450"/>
                <a:gd name="connsiteY3" fmla="*/ 57150 h 82550"/>
              </a:gdLst>
              <a:ahLst/>
              <a:cxnLst>
                <a:cxn ang="0">
                  <a:pos x="connsiteX0" y="connsiteY0"/>
                </a:cxn>
                <a:cxn ang="0">
                  <a:pos x="connsiteX1" y="connsiteY1"/>
                </a:cxn>
                <a:cxn ang="0">
                  <a:pos x="connsiteX2" y="connsiteY2"/>
                </a:cxn>
                <a:cxn ang="0">
                  <a:pos x="connsiteX3" y="connsiteY3"/>
                </a:cxn>
              </a:cxnLst>
              <a:rect l="l" t="t" r="r" b="b"/>
              <a:pathLst>
                <a:path w="679450" h="82550">
                  <a:moveTo>
                    <a:pt x="0" y="82550"/>
                  </a:moveTo>
                  <a:lnTo>
                    <a:pt x="76200" y="6350"/>
                  </a:lnTo>
                  <a:lnTo>
                    <a:pt x="628650" y="0"/>
                  </a:lnTo>
                  <a:lnTo>
                    <a:pt x="679450" y="5715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43254040-FABA-4F76-A2BA-666D045B2623}"/>
                </a:ext>
              </a:extLst>
            </p:cNvPr>
            <p:cNvSpPr/>
            <p:nvPr/>
          </p:nvSpPr>
          <p:spPr>
            <a:xfrm>
              <a:off x="6990874" y="3587750"/>
              <a:ext cx="209550" cy="241300"/>
            </a:xfrm>
            <a:custGeom>
              <a:avLst/>
              <a:gdLst>
                <a:gd name="connsiteX0" fmla="*/ 0 w 209550"/>
                <a:gd name="connsiteY0" fmla="*/ 0 h 241300"/>
                <a:gd name="connsiteX1" fmla="*/ 152400 w 209550"/>
                <a:gd name="connsiteY1" fmla="*/ 0 h 241300"/>
                <a:gd name="connsiteX2" fmla="*/ 209550 w 209550"/>
                <a:gd name="connsiteY2" fmla="*/ 57150 h 241300"/>
                <a:gd name="connsiteX3" fmla="*/ 209550 w 209550"/>
                <a:gd name="connsiteY3" fmla="*/ 241300 h 241300"/>
              </a:gdLst>
              <a:ahLst/>
              <a:cxnLst>
                <a:cxn ang="0">
                  <a:pos x="connsiteX0" y="connsiteY0"/>
                </a:cxn>
                <a:cxn ang="0">
                  <a:pos x="connsiteX1" y="connsiteY1"/>
                </a:cxn>
                <a:cxn ang="0">
                  <a:pos x="connsiteX2" y="connsiteY2"/>
                </a:cxn>
                <a:cxn ang="0">
                  <a:pos x="connsiteX3" y="connsiteY3"/>
                </a:cxn>
              </a:cxnLst>
              <a:rect l="l" t="t" r="r" b="b"/>
              <a:pathLst>
                <a:path w="209550" h="241300">
                  <a:moveTo>
                    <a:pt x="0" y="0"/>
                  </a:moveTo>
                  <a:lnTo>
                    <a:pt x="152400" y="0"/>
                  </a:lnTo>
                  <a:lnTo>
                    <a:pt x="209550" y="57150"/>
                  </a:lnTo>
                  <a:lnTo>
                    <a:pt x="209550" y="24130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C2A4638D-3264-4BDA-9B69-9C3E2E96B422}"/>
                </a:ext>
              </a:extLst>
            </p:cNvPr>
            <p:cNvSpPr/>
            <p:nvPr/>
          </p:nvSpPr>
          <p:spPr>
            <a:xfrm>
              <a:off x="6902093" y="4577398"/>
              <a:ext cx="317500" cy="273050"/>
            </a:xfrm>
            <a:custGeom>
              <a:avLst/>
              <a:gdLst>
                <a:gd name="connsiteX0" fmla="*/ 0 w 317500"/>
                <a:gd name="connsiteY0" fmla="*/ 273050 h 273050"/>
                <a:gd name="connsiteX1" fmla="*/ 203200 w 317500"/>
                <a:gd name="connsiteY1" fmla="*/ 273050 h 273050"/>
                <a:gd name="connsiteX2" fmla="*/ 317500 w 317500"/>
                <a:gd name="connsiteY2" fmla="*/ 158750 h 273050"/>
                <a:gd name="connsiteX3" fmla="*/ 317500 w 317500"/>
                <a:gd name="connsiteY3" fmla="*/ 0 h 273050"/>
              </a:gdLst>
              <a:ahLst/>
              <a:cxnLst>
                <a:cxn ang="0">
                  <a:pos x="connsiteX0" y="connsiteY0"/>
                </a:cxn>
                <a:cxn ang="0">
                  <a:pos x="connsiteX1" y="connsiteY1"/>
                </a:cxn>
                <a:cxn ang="0">
                  <a:pos x="connsiteX2" y="connsiteY2"/>
                </a:cxn>
                <a:cxn ang="0">
                  <a:pos x="connsiteX3" y="connsiteY3"/>
                </a:cxn>
              </a:cxnLst>
              <a:rect l="l" t="t" r="r" b="b"/>
              <a:pathLst>
                <a:path w="317500" h="273050">
                  <a:moveTo>
                    <a:pt x="0" y="273050"/>
                  </a:moveTo>
                  <a:lnTo>
                    <a:pt x="203200" y="273050"/>
                  </a:lnTo>
                  <a:lnTo>
                    <a:pt x="317500" y="158750"/>
                  </a:lnTo>
                  <a:lnTo>
                    <a:pt x="317500" y="0"/>
                  </a:lnTo>
                </a:path>
              </a:pathLst>
            </a:custGeom>
            <a:noFill/>
            <a:ln w="53975" cap="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6162BD40-3850-4805-91FA-3C67540613FB}"/>
              </a:ext>
            </a:extLst>
          </p:cNvPr>
          <p:cNvGrpSpPr/>
          <p:nvPr/>
        </p:nvGrpSpPr>
        <p:grpSpPr>
          <a:xfrm>
            <a:off x="6991735" y="2573143"/>
            <a:ext cx="4374765" cy="2716837"/>
            <a:chOff x="5075237" y="3530600"/>
            <a:chExt cx="2146300" cy="1332905"/>
          </a:xfrm>
        </p:grpSpPr>
        <p:sp>
          <p:nvSpPr>
            <p:cNvPr id="30" name="任意多边形: 形状 29">
              <a:extLst>
                <a:ext uri="{FF2B5EF4-FFF2-40B4-BE49-F238E27FC236}">
                  <a16:creationId xmlns:a16="http://schemas.microsoft.com/office/drawing/2014/main" id="{34940905-D37A-4C18-83AE-A3753225C7A3}"/>
                </a:ext>
              </a:extLst>
            </p:cNvPr>
            <p:cNvSpPr/>
            <p:nvPr/>
          </p:nvSpPr>
          <p:spPr>
            <a:xfrm>
              <a:off x="5075237" y="3536712"/>
              <a:ext cx="2146300" cy="1320800"/>
            </a:xfrm>
            <a:custGeom>
              <a:avLst/>
              <a:gdLst>
                <a:gd name="connsiteX0" fmla="*/ 184150 w 2146300"/>
                <a:gd name="connsiteY0" fmla="*/ 50800 h 1358900"/>
                <a:gd name="connsiteX1" fmla="*/ 19050 w 2146300"/>
                <a:gd name="connsiteY1" fmla="*/ 215900 h 1358900"/>
                <a:gd name="connsiteX2" fmla="*/ 19050 w 2146300"/>
                <a:gd name="connsiteY2" fmla="*/ 317500 h 1358900"/>
                <a:gd name="connsiteX3" fmla="*/ 57150 w 2146300"/>
                <a:gd name="connsiteY3" fmla="*/ 355600 h 1358900"/>
                <a:gd name="connsiteX4" fmla="*/ 57150 w 2146300"/>
                <a:gd name="connsiteY4" fmla="*/ 635000 h 1358900"/>
                <a:gd name="connsiteX5" fmla="*/ 0 w 2146300"/>
                <a:gd name="connsiteY5" fmla="*/ 692150 h 1358900"/>
                <a:gd name="connsiteX6" fmla="*/ 0 w 2146300"/>
                <a:gd name="connsiteY6" fmla="*/ 1181100 h 1358900"/>
                <a:gd name="connsiteX7" fmla="*/ 177800 w 2146300"/>
                <a:gd name="connsiteY7" fmla="*/ 1358900 h 1358900"/>
                <a:gd name="connsiteX8" fmla="*/ 482600 w 2146300"/>
                <a:gd name="connsiteY8" fmla="*/ 1358900 h 1358900"/>
                <a:gd name="connsiteX9" fmla="*/ 546100 w 2146300"/>
                <a:gd name="connsiteY9" fmla="*/ 1295400 h 1358900"/>
                <a:gd name="connsiteX10" fmla="*/ 1104900 w 2146300"/>
                <a:gd name="connsiteY10" fmla="*/ 1295400 h 1358900"/>
                <a:gd name="connsiteX11" fmla="*/ 1155700 w 2146300"/>
                <a:gd name="connsiteY11" fmla="*/ 1346200 h 1358900"/>
                <a:gd name="connsiteX12" fmla="*/ 2057400 w 2146300"/>
                <a:gd name="connsiteY12" fmla="*/ 1346200 h 1358900"/>
                <a:gd name="connsiteX13" fmla="*/ 2146300 w 2146300"/>
                <a:gd name="connsiteY13" fmla="*/ 1257300 h 1358900"/>
                <a:gd name="connsiteX14" fmla="*/ 2146300 w 2146300"/>
                <a:gd name="connsiteY14" fmla="*/ 1041400 h 1358900"/>
                <a:gd name="connsiteX15" fmla="*/ 2089150 w 2146300"/>
                <a:gd name="connsiteY15" fmla="*/ 984250 h 1358900"/>
                <a:gd name="connsiteX16" fmla="*/ 2089150 w 2146300"/>
                <a:gd name="connsiteY16" fmla="*/ 457200 h 1358900"/>
                <a:gd name="connsiteX17" fmla="*/ 2139950 w 2146300"/>
                <a:gd name="connsiteY17" fmla="*/ 406400 h 1358900"/>
                <a:gd name="connsiteX18" fmla="*/ 2139950 w 2146300"/>
                <a:gd name="connsiteY18" fmla="*/ 139700 h 1358900"/>
                <a:gd name="connsiteX19" fmla="*/ 2070100 w 2146300"/>
                <a:gd name="connsiteY19" fmla="*/ 69850 h 1358900"/>
                <a:gd name="connsiteX20" fmla="*/ 863600 w 2146300"/>
                <a:gd name="connsiteY20" fmla="*/ 69850 h 1358900"/>
                <a:gd name="connsiteX21" fmla="*/ 793750 w 2146300"/>
                <a:gd name="connsiteY21" fmla="*/ 0 h 1358900"/>
                <a:gd name="connsiteX22" fmla="*/ 184150 w 2146300"/>
                <a:gd name="connsiteY22" fmla="*/ 50800 h 1358900"/>
                <a:gd name="connsiteX0" fmla="*/ 184150 w 2146300"/>
                <a:gd name="connsiteY0" fmla="*/ 12700 h 1320800"/>
                <a:gd name="connsiteX1" fmla="*/ 19050 w 2146300"/>
                <a:gd name="connsiteY1" fmla="*/ 177800 h 1320800"/>
                <a:gd name="connsiteX2" fmla="*/ 19050 w 2146300"/>
                <a:gd name="connsiteY2" fmla="*/ 279400 h 1320800"/>
                <a:gd name="connsiteX3" fmla="*/ 57150 w 2146300"/>
                <a:gd name="connsiteY3" fmla="*/ 317500 h 1320800"/>
                <a:gd name="connsiteX4" fmla="*/ 57150 w 2146300"/>
                <a:gd name="connsiteY4" fmla="*/ 596900 h 1320800"/>
                <a:gd name="connsiteX5" fmla="*/ 0 w 2146300"/>
                <a:gd name="connsiteY5" fmla="*/ 654050 h 1320800"/>
                <a:gd name="connsiteX6" fmla="*/ 0 w 2146300"/>
                <a:gd name="connsiteY6" fmla="*/ 1143000 h 1320800"/>
                <a:gd name="connsiteX7" fmla="*/ 177800 w 2146300"/>
                <a:gd name="connsiteY7" fmla="*/ 1320800 h 1320800"/>
                <a:gd name="connsiteX8" fmla="*/ 482600 w 2146300"/>
                <a:gd name="connsiteY8" fmla="*/ 1320800 h 1320800"/>
                <a:gd name="connsiteX9" fmla="*/ 546100 w 2146300"/>
                <a:gd name="connsiteY9" fmla="*/ 1257300 h 1320800"/>
                <a:gd name="connsiteX10" fmla="*/ 1104900 w 2146300"/>
                <a:gd name="connsiteY10" fmla="*/ 1257300 h 1320800"/>
                <a:gd name="connsiteX11" fmla="*/ 1155700 w 2146300"/>
                <a:gd name="connsiteY11" fmla="*/ 1308100 h 1320800"/>
                <a:gd name="connsiteX12" fmla="*/ 2057400 w 2146300"/>
                <a:gd name="connsiteY12" fmla="*/ 1308100 h 1320800"/>
                <a:gd name="connsiteX13" fmla="*/ 2146300 w 2146300"/>
                <a:gd name="connsiteY13" fmla="*/ 1219200 h 1320800"/>
                <a:gd name="connsiteX14" fmla="*/ 2146300 w 2146300"/>
                <a:gd name="connsiteY14" fmla="*/ 1003300 h 1320800"/>
                <a:gd name="connsiteX15" fmla="*/ 2089150 w 2146300"/>
                <a:gd name="connsiteY15" fmla="*/ 946150 h 1320800"/>
                <a:gd name="connsiteX16" fmla="*/ 2089150 w 2146300"/>
                <a:gd name="connsiteY16" fmla="*/ 419100 h 1320800"/>
                <a:gd name="connsiteX17" fmla="*/ 2139950 w 2146300"/>
                <a:gd name="connsiteY17" fmla="*/ 368300 h 1320800"/>
                <a:gd name="connsiteX18" fmla="*/ 2139950 w 2146300"/>
                <a:gd name="connsiteY18" fmla="*/ 101600 h 1320800"/>
                <a:gd name="connsiteX19" fmla="*/ 2070100 w 2146300"/>
                <a:gd name="connsiteY19" fmla="*/ 31750 h 1320800"/>
                <a:gd name="connsiteX20" fmla="*/ 863600 w 2146300"/>
                <a:gd name="connsiteY20" fmla="*/ 31750 h 1320800"/>
                <a:gd name="connsiteX21" fmla="*/ 787400 w 2146300"/>
                <a:gd name="connsiteY21" fmla="*/ 0 h 1320800"/>
                <a:gd name="connsiteX22" fmla="*/ 184150 w 2146300"/>
                <a:gd name="connsiteY22" fmla="*/ 12700 h 132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46300" h="1320800">
                  <a:moveTo>
                    <a:pt x="184150" y="12700"/>
                  </a:moveTo>
                  <a:lnTo>
                    <a:pt x="19050" y="177800"/>
                  </a:lnTo>
                  <a:lnTo>
                    <a:pt x="19050" y="279400"/>
                  </a:lnTo>
                  <a:lnTo>
                    <a:pt x="57150" y="317500"/>
                  </a:lnTo>
                  <a:lnTo>
                    <a:pt x="57150" y="596900"/>
                  </a:lnTo>
                  <a:lnTo>
                    <a:pt x="0" y="654050"/>
                  </a:lnTo>
                  <a:lnTo>
                    <a:pt x="0" y="1143000"/>
                  </a:lnTo>
                  <a:lnTo>
                    <a:pt x="177800" y="1320800"/>
                  </a:lnTo>
                  <a:lnTo>
                    <a:pt x="482600" y="1320800"/>
                  </a:lnTo>
                  <a:lnTo>
                    <a:pt x="546100" y="1257300"/>
                  </a:lnTo>
                  <a:lnTo>
                    <a:pt x="1104900" y="1257300"/>
                  </a:lnTo>
                  <a:lnTo>
                    <a:pt x="1155700" y="1308100"/>
                  </a:lnTo>
                  <a:lnTo>
                    <a:pt x="2057400" y="1308100"/>
                  </a:lnTo>
                  <a:lnTo>
                    <a:pt x="2146300" y="1219200"/>
                  </a:lnTo>
                  <a:lnTo>
                    <a:pt x="2146300" y="1003300"/>
                  </a:lnTo>
                  <a:lnTo>
                    <a:pt x="2089150" y="946150"/>
                  </a:lnTo>
                  <a:lnTo>
                    <a:pt x="2089150" y="419100"/>
                  </a:lnTo>
                  <a:lnTo>
                    <a:pt x="2139950" y="368300"/>
                  </a:lnTo>
                  <a:lnTo>
                    <a:pt x="2139950" y="101600"/>
                  </a:lnTo>
                  <a:lnTo>
                    <a:pt x="2070100" y="31750"/>
                  </a:lnTo>
                  <a:lnTo>
                    <a:pt x="863600" y="31750"/>
                  </a:lnTo>
                  <a:lnTo>
                    <a:pt x="787400" y="0"/>
                  </a:lnTo>
                  <a:lnTo>
                    <a:pt x="184150" y="12700"/>
                  </a:lnTo>
                  <a:close/>
                </a:path>
              </a:pathLst>
            </a:custGeom>
            <a:solidFill>
              <a:schemeClr val="tx1"/>
            </a:solidFill>
            <a:ln>
              <a:solidFill>
                <a:schemeClr val="accent1">
                  <a:shade val="50000"/>
                </a:schemeClr>
              </a:solidFill>
            </a:ln>
            <a:effectLst>
              <a:innerShdw blurRad="6350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736AA876-096D-4F03-8236-3F96B5904A53}"/>
                </a:ext>
              </a:extLst>
            </p:cNvPr>
            <p:cNvSpPr/>
            <p:nvPr/>
          </p:nvSpPr>
          <p:spPr>
            <a:xfrm>
              <a:off x="5092700" y="3530600"/>
              <a:ext cx="1365250" cy="196850"/>
            </a:xfrm>
            <a:custGeom>
              <a:avLst/>
              <a:gdLst>
                <a:gd name="connsiteX0" fmla="*/ 0 w 1365250"/>
                <a:gd name="connsiteY0" fmla="*/ 196850 h 196850"/>
                <a:gd name="connsiteX1" fmla="*/ 165100 w 1365250"/>
                <a:gd name="connsiteY1" fmla="*/ 31750 h 196850"/>
                <a:gd name="connsiteX2" fmla="*/ 762000 w 1365250"/>
                <a:gd name="connsiteY2" fmla="*/ 0 h 196850"/>
                <a:gd name="connsiteX3" fmla="*/ 831850 w 1365250"/>
                <a:gd name="connsiteY3" fmla="*/ 50800 h 196850"/>
                <a:gd name="connsiteX4" fmla="*/ 1365250 w 1365250"/>
                <a:gd name="connsiteY4" fmla="*/ 3810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250" h="196850">
                  <a:moveTo>
                    <a:pt x="0" y="196850"/>
                  </a:moveTo>
                  <a:lnTo>
                    <a:pt x="165100" y="31750"/>
                  </a:lnTo>
                  <a:lnTo>
                    <a:pt x="762000" y="0"/>
                  </a:lnTo>
                  <a:lnTo>
                    <a:pt x="831850" y="50800"/>
                  </a:lnTo>
                  <a:lnTo>
                    <a:pt x="1365250" y="3810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F72CE6C0-BBF8-416D-B3F2-CC93319AE185}"/>
                </a:ext>
              </a:extLst>
            </p:cNvPr>
            <p:cNvSpPr/>
            <p:nvPr/>
          </p:nvSpPr>
          <p:spPr>
            <a:xfrm>
              <a:off x="5099169" y="4508024"/>
              <a:ext cx="101600" cy="273050"/>
            </a:xfrm>
            <a:custGeom>
              <a:avLst/>
              <a:gdLst>
                <a:gd name="connsiteX0" fmla="*/ 0 w 101600"/>
                <a:gd name="connsiteY0" fmla="*/ 0 h 273050"/>
                <a:gd name="connsiteX1" fmla="*/ 0 w 101600"/>
                <a:gd name="connsiteY1" fmla="*/ 171450 h 273050"/>
                <a:gd name="connsiteX2" fmla="*/ 101600 w 101600"/>
                <a:gd name="connsiteY2" fmla="*/ 273050 h 273050"/>
              </a:gdLst>
              <a:ahLst/>
              <a:cxnLst>
                <a:cxn ang="0">
                  <a:pos x="connsiteX0" y="connsiteY0"/>
                </a:cxn>
                <a:cxn ang="0">
                  <a:pos x="connsiteX1" y="connsiteY1"/>
                </a:cxn>
                <a:cxn ang="0">
                  <a:pos x="connsiteX2" y="connsiteY2"/>
                </a:cxn>
              </a:cxnLst>
              <a:rect l="l" t="t" r="r" b="b"/>
              <a:pathLst>
                <a:path w="101600" h="273050">
                  <a:moveTo>
                    <a:pt x="0" y="0"/>
                  </a:moveTo>
                  <a:lnTo>
                    <a:pt x="0" y="171450"/>
                  </a:lnTo>
                  <a:lnTo>
                    <a:pt x="101600" y="27305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F860589F-FD87-407A-9EA4-AC7CAF0C14C4}"/>
                </a:ext>
              </a:extLst>
            </p:cNvPr>
            <p:cNvSpPr/>
            <p:nvPr/>
          </p:nvSpPr>
          <p:spPr>
            <a:xfrm>
              <a:off x="5539021" y="4780955"/>
              <a:ext cx="679450" cy="82550"/>
            </a:xfrm>
            <a:custGeom>
              <a:avLst/>
              <a:gdLst>
                <a:gd name="connsiteX0" fmla="*/ 0 w 679450"/>
                <a:gd name="connsiteY0" fmla="*/ 82550 h 82550"/>
                <a:gd name="connsiteX1" fmla="*/ 76200 w 679450"/>
                <a:gd name="connsiteY1" fmla="*/ 6350 h 82550"/>
                <a:gd name="connsiteX2" fmla="*/ 628650 w 679450"/>
                <a:gd name="connsiteY2" fmla="*/ 0 h 82550"/>
                <a:gd name="connsiteX3" fmla="*/ 679450 w 679450"/>
                <a:gd name="connsiteY3" fmla="*/ 57150 h 82550"/>
              </a:gdLst>
              <a:ahLst/>
              <a:cxnLst>
                <a:cxn ang="0">
                  <a:pos x="connsiteX0" y="connsiteY0"/>
                </a:cxn>
                <a:cxn ang="0">
                  <a:pos x="connsiteX1" y="connsiteY1"/>
                </a:cxn>
                <a:cxn ang="0">
                  <a:pos x="connsiteX2" y="connsiteY2"/>
                </a:cxn>
                <a:cxn ang="0">
                  <a:pos x="connsiteX3" y="connsiteY3"/>
                </a:cxn>
              </a:cxnLst>
              <a:rect l="l" t="t" r="r" b="b"/>
              <a:pathLst>
                <a:path w="679450" h="82550">
                  <a:moveTo>
                    <a:pt x="0" y="82550"/>
                  </a:moveTo>
                  <a:lnTo>
                    <a:pt x="76200" y="6350"/>
                  </a:lnTo>
                  <a:lnTo>
                    <a:pt x="628650" y="0"/>
                  </a:lnTo>
                  <a:lnTo>
                    <a:pt x="679450" y="5715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8CC06FAD-19DC-42A1-8DE1-DC35698C3904}"/>
                </a:ext>
              </a:extLst>
            </p:cNvPr>
            <p:cNvSpPr/>
            <p:nvPr/>
          </p:nvSpPr>
          <p:spPr>
            <a:xfrm>
              <a:off x="6990874" y="3587750"/>
              <a:ext cx="209550" cy="241300"/>
            </a:xfrm>
            <a:custGeom>
              <a:avLst/>
              <a:gdLst>
                <a:gd name="connsiteX0" fmla="*/ 0 w 209550"/>
                <a:gd name="connsiteY0" fmla="*/ 0 h 241300"/>
                <a:gd name="connsiteX1" fmla="*/ 152400 w 209550"/>
                <a:gd name="connsiteY1" fmla="*/ 0 h 241300"/>
                <a:gd name="connsiteX2" fmla="*/ 209550 w 209550"/>
                <a:gd name="connsiteY2" fmla="*/ 57150 h 241300"/>
                <a:gd name="connsiteX3" fmla="*/ 209550 w 209550"/>
                <a:gd name="connsiteY3" fmla="*/ 241300 h 241300"/>
              </a:gdLst>
              <a:ahLst/>
              <a:cxnLst>
                <a:cxn ang="0">
                  <a:pos x="connsiteX0" y="connsiteY0"/>
                </a:cxn>
                <a:cxn ang="0">
                  <a:pos x="connsiteX1" y="connsiteY1"/>
                </a:cxn>
                <a:cxn ang="0">
                  <a:pos x="connsiteX2" y="connsiteY2"/>
                </a:cxn>
                <a:cxn ang="0">
                  <a:pos x="connsiteX3" y="connsiteY3"/>
                </a:cxn>
              </a:cxnLst>
              <a:rect l="l" t="t" r="r" b="b"/>
              <a:pathLst>
                <a:path w="209550" h="241300">
                  <a:moveTo>
                    <a:pt x="0" y="0"/>
                  </a:moveTo>
                  <a:lnTo>
                    <a:pt x="152400" y="0"/>
                  </a:lnTo>
                  <a:lnTo>
                    <a:pt x="209550" y="57150"/>
                  </a:lnTo>
                  <a:lnTo>
                    <a:pt x="209550" y="241300"/>
                  </a:lnTo>
                </a:path>
              </a:pathLst>
            </a:custGeom>
            <a:noFill/>
            <a:ln w="539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C574E8E0-C957-4A4B-8F0C-EEE590546F44}"/>
                </a:ext>
              </a:extLst>
            </p:cNvPr>
            <p:cNvSpPr/>
            <p:nvPr/>
          </p:nvSpPr>
          <p:spPr>
            <a:xfrm>
              <a:off x="6902093" y="4577398"/>
              <a:ext cx="317500" cy="273050"/>
            </a:xfrm>
            <a:custGeom>
              <a:avLst/>
              <a:gdLst>
                <a:gd name="connsiteX0" fmla="*/ 0 w 317500"/>
                <a:gd name="connsiteY0" fmla="*/ 273050 h 273050"/>
                <a:gd name="connsiteX1" fmla="*/ 203200 w 317500"/>
                <a:gd name="connsiteY1" fmla="*/ 273050 h 273050"/>
                <a:gd name="connsiteX2" fmla="*/ 317500 w 317500"/>
                <a:gd name="connsiteY2" fmla="*/ 158750 h 273050"/>
                <a:gd name="connsiteX3" fmla="*/ 317500 w 317500"/>
                <a:gd name="connsiteY3" fmla="*/ 0 h 273050"/>
              </a:gdLst>
              <a:ahLst/>
              <a:cxnLst>
                <a:cxn ang="0">
                  <a:pos x="connsiteX0" y="connsiteY0"/>
                </a:cxn>
                <a:cxn ang="0">
                  <a:pos x="connsiteX1" y="connsiteY1"/>
                </a:cxn>
                <a:cxn ang="0">
                  <a:pos x="connsiteX2" y="connsiteY2"/>
                </a:cxn>
                <a:cxn ang="0">
                  <a:pos x="connsiteX3" y="connsiteY3"/>
                </a:cxn>
              </a:cxnLst>
              <a:rect l="l" t="t" r="r" b="b"/>
              <a:pathLst>
                <a:path w="317500" h="273050">
                  <a:moveTo>
                    <a:pt x="0" y="273050"/>
                  </a:moveTo>
                  <a:lnTo>
                    <a:pt x="203200" y="273050"/>
                  </a:lnTo>
                  <a:lnTo>
                    <a:pt x="317500" y="158750"/>
                  </a:lnTo>
                  <a:lnTo>
                    <a:pt x="317500" y="0"/>
                  </a:lnTo>
                </a:path>
              </a:pathLst>
            </a:custGeom>
            <a:noFill/>
            <a:ln w="53975" cap="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流程图: 合并 35">
            <a:extLst>
              <a:ext uri="{FF2B5EF4-FFF2-40B4-BE49-F238E27FC236}">
                <a16:creationId xmlns:a16="http://schemas.microsoft.com/office/drawing/2014/main" id="{1E26AF43-C5A2-42C8-80D9-B9A964157B31}"/>
              </a:ext>
            </a:extLst>
          </p:cNvPr>
          <p:cNvSpPr/>
          <p:nvPr/>
        </p:nvSpPr>
        <p:spPr>
          <a:xfrm rot="16200000">
            <a:off x="6019579" y="3609638"/>
            <a:ext cx="753720" cy="392444"/>
          </a:xfrm>
          <a:prstGeom prst="flowChartMerge">
            <a:avLst/>
          </a:prstGeom>
          <a:gradFill>
            <a:gsLst>
              <a:gs pos="0">
                <a:schemeClr val="accent1">
                  <a:alpha val="24000"/>
                </a:schemeClr>
              </a:gs>
              <a:gs pos="85000">
                <a:schemeClr val="accent1">
                  <a:alpha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合并 36">
            <a:extLst>
              <a:ext uri="{FF2B5EF4-FFF2-40B4-BE49-F238E27FC236}">
                <a16:creationId xmlns:a16="http://schemas.microsoft.com/office/drawing/2014/main" id="{A80101A8-B5DF-405B-97C9-DF80F72654AA}"/>
              </a:ext>
            </a:extLst>
          </p:cNvPr>
          <p:cNvSpPr/>
          <p:nvPr/>
        </p:nvSpPr>
        <p:spPr>
          <a:xfrm rot="16200000">
            <a:off x="5774440" y="3685245"/>
            <a:ext cx="463296" cy="241227"/>
          </a:xfrm>
          <a:prstGeom prst="flowChartMerge">
            <a:avLst/>
          </a:prstGeom>
          <a:gradFill>
            <a:gsLst>
              <a:gs pos="0">
                <a:schemeClr val="accent1">
                  <a:alpha val="15000"/>
                </a:schemeClr>
              </a:gs>
              <a:gs pos="85000">
                <a:schemeClr val="accent1">
                  <a:alpha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30553D93-C4FF-426B-846D-374503CF180D}"/>
              </a:ext>
            </a:extLst>
          </p:cNvPr>
          <p:cNvSpPr/>
          <p:nvPr/>
        </p:nvSpPr>
        <p:spPr>
          <a:xfrm>
            <a:off x="2337958" y="3105852"/>
            <a:ext cx="1708404" cy="468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添加标题</a:t>
            </a:r>
          </a:p>
        </p:txBody>
      </p:sp>
      <p:sp>
        <p:nvSpPr>
          <p:cNvPr id="39" name="矩形 38">
            <a:extLst>
              <a:ext uri="{FF2B5EF4-FFF2-40B4-BE49-F238E27FC236}">
                <a16:creationId xmlns:a16="http://schemas.microsoft.com/office/drawing/2014/main" id="{D9F1FDF9-246C-442A-9A72-31921CFBCE0D}"/>
              </a:ext>
            </a:extLst>
          </p:cNvPr>
          <p:cNvSpPr/>
          <p:nvPr/>
        </p:nvSpPr>
        <p:spPr>
          <a:xfrm>
            <a:off x="1803110" y="3673435"/>
            <a:ext cx="3053675" cy="1177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请输入正文请输入正文请输入正文请输入正文请输入正文。</a:t>
            </a:r>
          </a:p>
        </p:txBody>
      </p:sp>
      <p:sp>
        <p:nvSpPr>
          <p:cNvPr id="44" name="矩形 43">
            <a:extLst>
              <a:ext uri="{FF2B5EF4-FFF2-40B4-BE49-F238E27FC236}">
                <a16:creationId xmlns:a16="http://schemas.microsoft.com/office/drawing/2014/main" id="{D355A51F-342D-4B34-A700-307D7E251EE1}"/>
              </a:ext>
            </a:extLst>
          </p:cNvPr>
          <p:cNvSpPr/>
          <p:nvPr/>
        </p:nvSpPr>
        <p:spPr>
          <a:xfrm>
            <a:off x="8342913" y="3105852"/>
            <a:ext cx="1708404" cy="468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添加标题</a:t>
            </a:r>
          </a:p>
        </p:txBody>
      </p:sp>
      <p:sp>
        <p:nvSpPr>
          <p:cNvPr id="45" name="矩形 44">
            <a:extLst>
              <a:ext uri="{FF2B5EF4-FFF2-40B4-BE49-F238E27FC236}">
                <a16:creationId xmlns:a16="http://schemas.microsoft.com/office/drawing/2014/main" id="{49A5CCAE-ACA4-48DE-8421-DE384FB42493}"/>
              </a:ext>
            </a:extLst>
          </p:cNvPr>
          <p:cNvSpPr/>
          <p:nvPr/>
        </p:nvSpPr>
        <p:spPr>
          <a:xfrm>
            <a:off x="7693595" y="3673435"/>
            <a:ext cx="3053675" cy="1177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请输入正文请输入正文请输入正文请输入正文请输入正文。</a:t>
            </a:r>
          </a:p>
        </p:txBody>
      </p:sp>
    </p:spTree>
    <p:extLst>
      <p:ext uri="{BB962C8B-B14F-4D97-AF65-F5344CB8AC3E}">
        <p14:creationId xmlns:p14="http://schemas.microsoft.com/office/powerpoint/2010/main" val="2709613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E407567-9264-46AD-9534-23BBFB6BBD27}"/>
              </a:ext>
            </a:extLst>
          </p:cNvPr>
          <p:cNvGrpSpPr/>
          <p:nvPr/>
        </p:nvGrpSpPr>
        <p:grpSpPr>
          <a:xfrm>
            <a:off x="4510928" y="1361872"/>
            <a:ext cx="3683002" cy="2607015"/>
            <a:chOff x="4510928" y="1361872"/>
            <a:chExt cx="3683002" cy="2607015"/>
          </a:xfrm>
        </p:grpSpPr>
        <p:sp>
          <p:nvSpPr>
            <p:cNvPr id="3" name="矩形 2">
              <a:extLst>
                <a:ext uri="{FF2B5EF4-FFF2-40B4-BE49-F238E27FC236}">
                  <a16:creationId xmlns:a16="http://schemas.microsoft.com/office/drawing/2014/main" id="{D68143F9-4088-499E-B86A-3C0B3BE438EE}"/>
                </a:ext>
              </a:extLst>
            </p:cNvPr>
            <p:cNvSpPr/>
            <p:nvPr/>
          </p:nvSpPr>
          <p:spPr>
            <a:xfrm>
              <a:off x="4980561" y="1361873"/>
              <a:ext cx="2691319"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gradFill flip="none" rotWithShape="1">
                    <a:gsLst>
                      <a:gs pos="1000">
                        <a:schemeClr val="bg1"/>
                      </a:gs>
                      <a:gs pos="100000">
                        <a:srgbClr val="C59F94"/>
                      </a:gs>
                    </a:gsLst>
                    <a:lin ang="2700000" scaled="1"/>
                    <a:tileRect/>
                  </a:gradFill>
                  <a:latin typeface="+mj-ea"/>
                  <a:ea typeface="+mj-ea"/>
                </a:rPr>
                <a:t>感谢</a:t>
              </a:r>
            </a:p>
          </p:txBody>
        </p:sp>
        <p:grpSp>
          <p:nvGrpSpPr>
            <p:cNvPr id="4" name="组合 3">
              <a:extLst>
                <a:ext uri="{FF2B5EF4-FFF2-40B4-BE49-F238E27FC236}">
                  <a16:creationId xmlns:a16="http://schemas.microsoft.com/office/drawing/2014/main" id="{3731C1A2-299B-4E33-8950-AA6F1AB9DF55}"/>
                </a:ext>
              </a:extLst>
            </p:cNvPr>
            <p:cNvGrpSpPr/>
            <p:nvPr/>
          </p:nvGrpSpPr>
          <p:grpSpPr>
            <a:xfrm>
              <a:off x="4536329" y="1361872"/>
              <a:ext cx="3657601" cy="2607015"/>
              <a:chOff x="4536329" y="1361872"/>
              <a:chExt cx="3657601" cy="2607015"/>
            </a:xfrm>
          </p:grpSpPr>
          <p:sp>
            <p:nvSpPr>
              <p:cNvPr id="6" name="矩形 5">
                <a:extLst>
                  <a:ext uri="{FF2B5EF4-FFF2-40B4-BE49-F238E27FC236}">
                    <a16:creationId xmlns:a16="http://schemas.microsoft.com/office/drawing/2014/main" id="{7D2A770E-59F3-4AA6-AA79-A9AC7FBF9626}"/>
                  </a:ext>
                </a:extLst>
              </p:cNvPr>
              <p:cNvSpPr/>
              <p:nvPr/>
            </p:nvSpPr>
            <p:spPr>
              <a:xfrm>
                <a:off x="5021901" y="1361872"/>
                <a:ext cx="2691319"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ln w="6350">
                      <a:solidFill>
                        <a:srgbClr val="C59F94"/>
                      </a:solidFill>
                    </a:ln>
                    <a:noFill/>
                    <a:latin typeface="+mj-ea"/>
                    <a:ea typeface="+mj-ea"/>
                  </a:rPr>
                  <a:t>感谢</a:t>
                </a:r>
              </a:p>
            </p:txBody>
          </p:sp>
          <p:sp>
            <p:nvSpPr>
              <p:cNvPr id="7" name="矩形 6">
                <a:extLst>
                  <a:ext uri="{FF2B5EF4-FFF2-40B4-BE49-F238E27FC236}">
                    <a16:creationId xmlns:a16="http://schemas.microsoft.com/office/drawing/2014/main" id="{7276AE7E-7003-4171-9F1B-3081530CB927}"/>
                  </a:ext>
                </a:extLst>
              </p:cNvPr>
              <p:cNvSpPr/>
              <p:nvPr/>
            </p:nvSpPr>
            <p:spPr>
              <a:xfrm>
                <a:off x="4536329" y="2587560"/>
                <a:ext cx="3657601"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ln w="6350">
                      <a:solidFill>
                        <a:srgbClr val="C59F94"/>
                      </a:solidFill>
                    </a:ln>
                    <a:noFill/>
                    <a:latin typeface="+mj-ea"/>
                    <a:ea typeface="+mj-ea"/>
                  </a:rPr>
                  <a:t>您的观看</a:t>
                </a:r>
              </a:p>
            </p:txBody>
          </p:sp>
        </p:grpSp>
        <p:sp>
          <p:nvSpPr>
            <p:cNvPr id="5" name="矩形 4">
              <a:extLst>
                <a:ext uri="{FF2B5EF4-FFF2-40B4-BE49-F238E27FC236}">
                  <a16:creationId xmlns:a16="http://schemas.microsoft.com/office/drawing/2014/main" id="{8490EFCD-A101-4472-A722-D1B0E9C6A767}"/>
                </a:ext>
              </a:extLst>
            </p:cNvPr>
            <p:cNvSpPr/>
            <p:nvPr/>
          </p:nvSpPr>
          <p:spPr>
            <a:xfrm>
              <a:off x="4510928" y="2562159"/>
              <a:ext cx="3657601" cy="1381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gradFill flip="none" rotWithShape="1">
                    <a:gsLst>
                      <a:gs pos="1000">
                        <a:schemeClr val="bg1"/>
                      </a:gs>
                      <a:gs pos="100000">
                        <a:srgbClr val="C59F94"/>
                      </a:gs>
                    </a:gsLst>
                    <a:lin ang="2700000" scaled="1"/>
                    <a:tileRect/>
                  </a:gradFill>
                  <a:latin typeface="+mj-ea"/>
                  <a:ea typeface="+mj-ea"/>
                </a:rPr>
                <a:t>您的观看</a:t>
              </a:r>
            </a:p>
          </p:txBody>
        </p:sp>
      </p:grpSp>
    </p:spTree>
    <p:extLst>
      <p:ext uri="{BB962C8B-B14F-4D97-AF65-F5344CB8AC3E}">
        <p14:creationId xmlns:p14="http://schemas.microsoft.com/office/powerpoint/2010/main" val="3317185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mj-ea"/>
                <a:cs typeface="+mn-cs"/>
              </a:rPr>
              <a:t>周宝婷</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Bahnschrift SemiLight"/>
              </a:rPr>
              <a:t>自由职业</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一个热爱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的人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mj-ea"/>
                <a:cs typeface="+mn-cs"/>
              </a:rPr>
              <a:t>微信：</a:t>
            </a:r>
            <a:r>
              <a:rPr lang="en-US" altLang="zh-CN" sz="1400" spc="100" dirty="0" err="1">
                <a:solidFill>
                  <a:srgbClr val="00FFFF"/>
                </a:solidFill>
                <a:latin typeface="OPPOSans H"/>
                <a:ea typeface="+mj-ea"/>
              </a:rPr>
              <a:t>Z_sunnyhey</a:t>
            </a:r>
            <a:endParaRPr kumimoji="0" lang="zh-CN" altLang="en-US" sz="1400" b="0" i="0" u="none" strike="noStrike" kern="1200" cap="none" spc="100" normalizeH="0" baseline="0" noProof="0" dirty="0">
              <a:ln>
                <a:noFill/>
              </a:ln>
              <a:solidFill>
                <a:srgbClr val="00FFFF"/>
              </a:solidFill>
              <a:effectLst/>
              <a:uLnTx/>
              <a:uFillTx/>
              <a:latin typeface="OPPOSans H"/>
              <a:ea typeface="+mj-ea"/>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pic>
        <p:nvPicPr>
          <p:cNvPr id="3" name="图片 2">
            <a:extLst>
              <a:ext uri="{FF2B5EF4-FFF2-40B4-BE49-F238E27FC236}">
                <a16:creationId xmlns:a16="http://schemas.microsoft.com/office/drawing/2014/main" id="{E8D2352A-27BF-4FC5-BC68-237B864E8D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231" y="678275"/>
            <a:ext cx="1905568" cy="1905568"/>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8CEE10-2B35-2F60-CC50-763719DE3625}"/>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周宝婷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6A00785-BE35-0E90-CE35-73E73C4548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665263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74A6C65D-C230-4AFA-B60B-A56C5CEF6866}"/>
              </a:ext>
            </a:extLst>
          </p:cNvPr>
          <p:cNvGrpSpPr/>
          <p:nvPr/>
        </p:nvGrpSpPr>
        <p:grpSpPr>
          <a:xfrm>
            <a:off x="1131898" y="1262162"/>
            <a:ext cx="3740789" cy="5595838"/>
            <a:chOff x="1042998" y="1407299"/>
            <a:chExt cx="3850275" cy="5759618"/>
          </a:xfrm>
        </p:grpSpPr>
        <p:sp>
          <p:nvSpPr>
            <p:cNvPr id="23" name="矩形 22">
              <a:extLst>
                <a:ext uri="{FF2B5EF4-FFF2-40B4-BE49-F238E27FC236}">
                  <a16:creationId xmlns:a16="http://schemas.microsoft.com/office/drawing/2014/main" id="{0D6A6893-C67A-4542-9537-35DBA88A8223}"/>
                </a:ext>
              </a:extLst>
            </p:cNvPr>
            <p:cNvSpPr/>
            <p:nvPr/>
          </p:nvSpPr>
          <p:spPr>
            <a:xfrm>
              <a:off x="1042998" y="3239952"/>
              <a:ext cx="3850275" cy="3926965"/>
            </a:xfrm>
            <a:prstGeom prst="rect">
              <a:avLst/>
            </a:prstGeom>
            <a:noFill/>
            <a:ln w="50800" cap="flat" cmpd="sng" algn="ctr">
              <a:solidFill>
                <a:schemeClr val="accent1">
                  <a:shade val="50000"/>
                </a:schemeClr>
              </a:solidFill>
              <a:prstDash val="solid"/>
              <a:miter lim="800000"/>
            </a:ln>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8" name="组合 27">
              <a:extLst>
                <a:ext uri="{FF2B5EF4-FFF2-40B4-BE49-F238E27FC236}">
                  <a16:creationId xmlns:a16="http://schemas.microsoft.com/office/drawing/2014/main" id="{131F185E-0508-4276-AEE1-849B5EAACB86}"/>
                </a:ext>
              </a:extLst>
            </p:cNvPr>
            <p:cNvGrpSpPr/>
            <p:nvPr/>
          </p:nvGrpSpPr>
          <p:grpSpPr>
            <a:xfrm>
              <a:off x="1214799" y="1407299"/>
              <a:ext cx="3546482" cy="5311048"/>
              <a:chOff x="1214799" y="1407299"/>
              <a:chExt cx="3546482" cy="5311048"/>
            </a:xfrm>
          </p:grpSpPr>
          <p:sp>
            <p:nvSpPr>
              <p:cNvPr id="2" name="矩形 1">
                <a:extLst>
                  <a:ext uri="{FF2B5EF4-FFF2-40B4-BE49-F238E27FC236}">
                    <a16:creationId xmlns:a16="http://schemas.microsoft.com/office/drawing/2014/main" id="{63D08E11-1758-44DF-8CED-4EE4DBF11140}"/>
                  </a:ext>
                </a:extLst>
              </p:cNvPr>
              <p:cNvSpPr/>
              <p:nvPr/>
            </p:nvSpPr>
            <p:spPr>
              <a:xfrm>
                <a:off x="2023904" y="2326173"/>
                <a:ext cx="1934104" cy="1934104"/>
              </a:xfrm>
              <a:prstGeom prst="rect">
                <a:avLst/>
              </a:prstGeom>
              <a:solidFill>
                <a:srgbClr val="4472C4"/>
              </a:solidFill>
              <a:ln w="12700" cap="flat" cmpd="sng" algn="ctr">
                <a:noFill/>
                <a:prstDash val="solid"/>
                <a:miter lim="800000"/>
              </a:ln>
              <a:effectLst>
                <a:innerShdw blurRad="635000" dist="76200">
                  <a:sysClr val="windowText" lastClr="000000"/>
                </a:innerShdw>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4128C9EF-D885-4427-B024-9700B19D464A}"/>
                  </a:ext>
                </a:extLst>
              </p:cNvPr>
              <p:cNvSpPr/>
              <p:nvPr/>
            </p:nvSpPr>
            <p:spPr>
              <a:xfrm>
                <a:off x="1285598" y="3313464"/>
                <a:ext cx="3404883" cy="3404883"/>
              </a:xfrm>
              <a:prstGeom prst="rect">
                <a:avLst/>
              </a:prstGeom>
              <a:solidFill>
                <a:schemeClr val="accent1">
                  <a:lumMod val="50000"/>
                </a:schemeClr>
              </a:solidFill>
              <a:ln w="34925" cap="flat" cmpd="sng" algn="ctr">
                <a:noFill/>
                <a:prstDash val="solid"/>
                <a:miter lim="800000"/>
              </a:ln>
              <a:effectLst/>
              <a:scene3d>
                <a:camera prst="orthographicFront">
                  <a:rot lat="19206000" lon="18204000" rev="4026000"/>
                </a:camera>
                <a:lightRig rig="threePt" dir="t"/>
              </a:scene3d>
              <a:sp3d extrusionH="228600"/>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a16="http://schemas.microsoft.com/office/drawing/2014/main" id="{BB8B4356-1CD2-4ECF-8468-C714FBA1A2AF}"/>
                  </a:ext>
                </a:extLst>
              </p:cNvPr>
              <p:cNvSpPr/>
              <p:nvPr/>
            </p:nvSpPr>
            <p:spPr>
              <a:xfrm>
                <a:off x="2442711" y="2771985"/>
                <a:ext cx="1090660" cy="1090660"/>
              </a:xfrm>
              <a:prstGeom prst="rect">
                <a:avLst/>
              </a:prstGeom>
              <a:solidFill>
                <a:srgbClr val="09B9FF"/>
              </a:solidFill>
              <a:ln w="12700" cap="flat" cmpd="sng" algn="ctr">
                <a:noFill/>
                <a:prstDash val="solid"/>
                <a:miter lim="800000"/>
              </a:ln>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AACDC30D-8D3F-4731-8021-9217664D5D51}"/>
                  </a:ext>
                </a:extLst>
              </p:cNvPr>
              <p:cNvSpPr/>
              <p:nvPr/>
            </p:nvSpPr>
            <p:spPr>
              <a:xfrm>
                <a:off x="1347701" y="3495853"/>
                <a:ext cx="1934104" cy="1934104"/>
              </a:xfrm>
              <a:prstGeom prst="rect">
                <a:avLst/>
              </a:prstGeom>
              <a:gradFill flip="none" rotWithShape="1">
                <a:gsLst>
                  <a:gs pos="90000">
                    <a:srgbClr val="0970C0">
                      <a:alpha val="50000"/>
                    </a:srgbClr>
                  </a:gs>
                  <a:gs pos="0">
                    <a:srgbClr val="09B0F0">
                      <a:alpha val="66000"/>
                    </a:srgbClr>
                  </a:gs>
                </a:gsLst>
                <a:lin ang="6000000" scaled="0"/>
                <a:tileRect/>
              </a:gradFill>
              <a:ln w="12700" cap="flat" cmpd="sng" algn="ctr">
                <a:noFill/>
                <a:prstDash val="solid"/>
                <a:miter lim="800000"/>
              </a:ln>
              <a:effectLst/>
              <a:scene3d>
                <a:camera prst="orthographicFront">
                  <a:rot lat="1500000" lon="2700000"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EE9CE21A-213E-4405-BF8E-2AAEB0776229}"/>
                  </a:ext>
                </a:extLst>
              </p:cNvPr>
              <p:cNvSpPr/>
              <p:nvPr/>
            </p:nvSpPr>
            <p:spPr>
              <a:xfrm>
                <a:off x="2721203" y="3516596"/>
                <a:ext cx="1934104" cy="1934104"/>
              </a:xfrm>
              <a:prstGeom prst="rect">
                <a:avLst/>
              </a:prstGeom>
              <a:gradFill>
                <a:gsLst>
                  <a:gs pos="90000">
                    <a:srgbClr val="0970C0">
                      <a:alpha val="50000"/>
                    </a:srgbClr>
                  </a:gs>
                  <a:gs pos="0">
                    <a:srgbClr val="09B0F0">
                      <a:alpha val="66000"/>
                    </a:srgbClr>
                  </a:gs>
                </a:gsLst>
                <a:lin ang="6000000" scaled="0"/>
              </a:gradFill>
              <a:ln w="12700" cap="flat" cmpd="sng" algn="ctr">
                <a:noFill/>
                <a:prstDash val="solid"/>
                <a:miter lim="800000"/>
              </a:ln>
              <a:effectLst/>
              <a:scene3d>
                <a:camera prst="orthographicFront">
                  <a:rot lat="1500000" lon="18900000"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任意多边形: 形状 6">
                <a:extLst>
                  <a:ext uri="{FF2B5EF4-FFF2-40B4-BE49-F238E27FC236}">
                    <a16:creationId xmlns:a16="http://schemas.microsoft.com/office/drawing/2014/main" id="{5FCBA730-5EE6-4310-885F-CB45991EE070}"/>
                  </a:ext>
                </a:extLst>
              </p:cNvPr>
              <p:cNvSpPr/>
              <p:nvPr/>
            </p:nvSpPr>
            <p:spPr>
              <a:xfrm flipH="1" flipV="1">
                <a:off x="1747434" y="1407299"/>
                <a:ext cx="1240606" cy="1934104"/>
              </a:xfrm>
              <a:custGeom>
                <a:avLst/>
                <a:gdLst>
                  <a:gd name="connsiteX0" fmla="*/ 0 w 1035543"/>
                  <a:gd name="connsiteY0" fmla="*/ 0 h 1317600"/>
                  <a:gd name="connsiteX1" fmla="*/ 644400 w 1035543"/>
                  <a:gd name="connsiteY1" fmla="*/ 0 h 1317600"/>
                  <a:gd name="connsiteX2" fmla="*/ 1035543 w 1035543"/>
                  <a:gd name="connsiteY2" fmla="*/ 997593 h 1317600"/>
                  <a:gd name="connsiteX3" fmla="*/ 11520 w 1035543"/>
                  <a:gd name="connsiteY3" fmla="*/ 1317600 h 1317600"/>
                  <a:gd name="connsiteX4" fmla="*/ 0 w 1035543"/>
                  <a:gd name="connsiteY4" fmla="*/ 1317600 h 13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543" h="1317600">
                    <a:moveTo>
                      <a:pt x="0" y="0"/>
                    </a:moveTo>
                    <a:lnTo>
                      <a:pt x="644400" y="0"/>
                    </a:lnTo>
                    <a:lnTo>
                      <a:pt x="1035543" y="997593"/>
                    </a:lnTo>
                    <a:lnTo>
                      <a:pt x="11520" y="1317600"/>
                    </a:lnTo>
                    <a:lnTo>
                      <a:pt x="0" y="1317600"/>
                    </a:lnTo>
                    <a:close/>
                  </a:path>
                </a:pathLst>
              </a:custGeom>
              <a:gradFill flip="none" rotWithShape="1">
                <a:gsLst>
                  <a:gs pos="0">
                    <a:srgbClr val="00B0F0"/>
                  </a:gs>
                  <a:gs pos="72000">
                    <a:srgbClr val="0970C0">
                      <a:alpha val="0"/>
                    </a:srgbClr>
                  </a:gs>
                  <a:gs pos="0">
                    <a:srgbClr val="09B0F0"/>
                  </a:gs>
                </a:gsLst>
                <a:lin ang="27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任意多边形: 形状 7">
                <a:extLst>
                  <a:ext uri="{FF2B5EF4-FFF2-40B4-BE49-F238E27FC236}">
                    <a16:creationId xmlns:a16="http://schemas.microsoft.com/office/drawing/2014/main" id="{E7928798-ED2B-452D-A563-823DDEB07CED}"/>
                  </a:ext>
                </a:extLst>
              </p:cNvPr>
              <p:cNvSpPr/>
              <p:nvPr/>
            </p:nvSpPr>
            <p:spPr>
              <a:xfrm flipV="1">
                <a:off x="2988040" y="1407299"/>
                <a:ext cx="1240606" cy="1934104"/>
              </a:xfrm>
              <a:custGeom>
                <a:avLst/>
                <a:gdLst>
                  <a:gd name="connsiteX0" fmla="*/ 0 w 1035543"/>
                  <a:gd name="connsiteY0" fmla="*/ 0 h 1317600"/>
                  <a:gd name="connsiteX1" fmla="*/ 644400 w 1035543"/>
                  <a:gd name="connsiteY1" fmla="*/ 0 h 1317600"/>
                  <a:gd name="connsiteX2" fmla="*/ 1035543 w 1035543"/>
                  <a:gd name="connsiteY2" fmla="*/ 997593 h 1317600"/>
                  <a:gd name="connsiteX3" fmla="*/ 11520 w 1035543"/>
                  <a:gd name="connsiteY3" fmla="*/ 1317600 h 1317600"/>
                  <a:gd name="connsiteX4" fmla="*/ 0 w 1035543"/>
                  <a:gd name="connsiteY4" fmla="*/ 1317600 h 13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543" h="1317600">
                    <a:moveTo>
                      <a:pt x="0" y="0"/>
                    </a:moveTo>
                    <a:lnTo>
                      <a:pt x="644400" y="0"/>
                    </a:lnTo>
                    <a:lnTo>
                      <a:pt x="1035543" y="997593"/>
                    </a:lnTo>
                    <a:lnTo>
                      <a:pt x="11520" y="1317600"/>
                    </a:lnTo>
                    <a:lnTo>
                      <a:pt x="0" y="1317600"/>
                    </a:lnTo>
                    <a:close/>
                  </a:path>
                </a:pathLst>
              </a:custGeom>
              <a:gradFill>
                <a:gsLst>
                  <a:gs pos="0">
                    <a:srgbClr val="5B9BD5">
                      <a:lumMod val="0"/>
                      <a:lumOff val="100000"/>
                      <a:alpha val="80000"/>
                    </a:srgbClr>
                  </a:gs>
                  <a:gs pos="72000">
                    <a:srgbClr val="0970C0">
                      <a:alpha val="0"/>
                    </a:srgbClr>
                  </a:gs>
                  <a:gs pos="0">
                    <a:srgbClr val="09B0F0"/>
                  </a:gs>
                </a:gsLst>
                <a:lin ang="27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3E649097-D8F6-45BE-9EF9-14BB2155BCC5}"/>
                  </a:ext>
                </a:extLst>
              </p:cNvPr>
              <p:cNvSpPr/>
              <p:nvPr/>
            </p:nvSpPr>
            <p:spPr>
              <a:xfrm>
                <a:off x="1995726" y="2183446"/>
                <a:ext cx="1913586" cy="1913586"/>
              </a:xfrm>
              <a:prstGeom prst="rect">
                <a:avLst/>
              </a:prstGeom>
              <a:noFill/>
              <a:ln w="63500" cap="flat" cmpd="sng" algn="ctr">
                <a:solidFill>
                  <a:schemeClr val="accent1">
                    <a:shade val="50000"/>
                  </a:schemeClr>
                </a:solidFill>
                <a:prstDash val="solid"/>
                <a:miter lim="800000"/>
              </a:ln>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id="{08A51E3E-CEEF-4320-9077-DE6A0E76DEBB}"/>
                  </a:ext>
                </a:extLst>
              </p:cNvPr>
              <p:cNvSpPr/>
              <p:nvPr/>
            </p:nvSpPr>
            <p:spPr>
              <a:xfrm>
                <a:off x="2252142" y="2389470"/>
                <a:ext cx="1473175" cy="1473175"/>
              </a:xfrm>
              <a:prstGeom prst="rect">
                <a:avLst/>
              </a:prstGeom>
              <a:noFill/>
              <a:ln w="63500" cap="flat" cmpd="sng" algn="ctr">
                <a:solidFill>
                  <a:schemeClr val="accent1">
                    <a:shade val="50000"/>
                  </a:schemeClr>
                </a:solidFill>
                <a:prstDash val="solid"/>
                <a:miter lim="800000"/>
              </a:ln>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AD99D523-05E6-47B6-BEF0-691395EC89F8}"/>
                  </a:ext>
                </a:extLst>
              </p:cNvPr>
              <p:cNvSpPr/>
              <p:nvPr/>
            </p:nvSpPr>
            <p:spPr>
              <a:xfrm>
                <a:off x="1214799" y="3130097"/>
                <a:ext cx="3546482" cy="3578107"/>
              </a:xfrm>
              <a:prstGeom prst="rect">
                <a:avLst/>
              </a:prstGeom>
              <a:noFill/>
              <a:ln w="38100" cap="flat" cmpd="sng" algn="ctr">
                <a:solidFill>
                  <a:schemeClr val="accent1">
                    <a:shade val="50000"/>
                  </a:schemeClr>
                </a:solidFill>
                <a:prstDash val="solid"/>
                <a:miter lim="800000"/>
              </a:ln>
              <a:effectLst/>
              <a:scene3d>
                <a:camera prst="orthographicFront">
                  <a:rot lat="19206000" lon="18204000" rev="4026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a:extLst>
                  <a:ext uri="{FF2B5EF4-FFF2-40B4-BE49-F238E27FC236}">
                    <a16:creationId xmlns:a16="http://schemas.microsoft.com/office/drawing/2014/main" id="{D7FA6EC0-D2B9-4847-BA5B-03F0046B26CD}"/>
                  </a:ext>
                </a:extLst>
              </p:cNvPr>
              <p:cNvSpPr/>
              <p:nvPr/>
            </p:nvSpPr>
            <p:spPr>
              <a:xfrm>
                <a:off x="1905997" y="3650087"/>
                <a:ext cx="1271624" cy="1271624"/>
              </a:xfrm>
              <a:prstGeom prst="rect">
                <a:avLst/>
              </a:prstGeom>
              <a:gradFill flip="none" rotWithShape="1">
                <a:gsLst>
                  <a:gs pos="90000">
                    <a:srgbClr val="0970C0">
                      <a:alpha val="80000"/>
                    </a:srgbClr>
                  </a:gs>
                  <a:gs pos="0">
                    <a:srgbClr val="09B0F0">
                      <a:alpha val="80000"/>
                    </a:srgbClr>
                  </a:gs>
                </a:gsLst>
                <a:lin ang="6000000" scaled="0"/>
                <a:tileRect/>
              </a:gradFill>
              <a:ln w="12700" cap="flat" cmpd="sng" algn="ctr">
                <a:noFill/>
                <a:prstDash val="solid"/>
                <a:miter lim="800000"/>
              </a:ln>
              <a:effectLst/>
              <a:scene3d>
                <a:camera prst="orthographicFront">
                  <a:rot lat="1500000" lon="2700000"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a:extLst>
                  <a:ext uri="{FF2B5EF4-FFF2-40B4-BE49-F238E27FC236}">
                    <a16:creationId xmlns:a16="http://schemas.microsoft.com/office/drawing/2014/main" id="{E1B33380-70FA-4282-A58A-92C7A0F42FB2}"/>
                  </a:ext>
                </a:extLst>
              </p:cNvPr>
              <p:cNvSpPr/>
              <p:nvPr/>
            </p:nvSpPr>
            <p:spPr>
              <a:xfrm>
                <a:off x="2824279" y="3646116"/>
                <a:ext cx="1271624" cy="1271624"/>
              </a:xfrm>
              <a:prstGeom prst="rect">
                <a:avLst/>
              </a:prstGeom>
              <a:gradFill>
                <a:gsLst>
                  <a:gs pos="90000">
                    <a:srgbClr val="0970C0">
                      <a:alpha val="56000"/>
                    </a:srgbClr>
                  </a:gs>
                  <a:gs pos="0">
                    <a:srgbClr val="09B0F0">
                      <a:alpha val="66000"/>
                    </a:srgbClr>
                  </a:gs>
                </a:gsLst>
                <a:lin ang="6000000" scaled="0"/>
              </a:gradFill>
              <a:ln w="12700" cap="flat" cmpd="sng" algn="ctr">
                <a:noFill/>
                <a:prstDash val="solid"/>
                <a:miter lim="800000"/>
              </a:ln>
              <a:effectLst/>
              <a:scene3d>
                <a:camera prst="orthographicFront">
                  <a:rot lat="1500000" lon="18900000"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30" name="矩形: 单圆角 29">
            <a:extLst>
              <a:ext uri="{FF2B5EF4-FFF2-40B4-BE49-F238E27FC236}">
                <a16:creationId xmlns:a16="http://schemas.microsoft.com/office/drawing/2014/main" id="{9E76C2D7-23FD-4757-B999-6736513D1B2D}"/>
              </a:ext>
            </a:extLst>
          </p:cNvPr>
          <p:cNvSpPr/>
          <p:nvPr/>
        </p:nvSpPr>
        <p:spPr>
          <a:xfrm>
            <a:off x="2503106" y="1600315"/>
            <a:ext cx="1117600" cy="1333500"/>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effectLst>
                  <a:glow rad="228600">
                    <a:schemeClr val="accent2">
                      <a:satMod val="175000"/>
                      <a:alpha val="40000"/>
                    </a:schemeClr>
                  </a:glow>
                </a:effectLst>
              </a:rPr>
              <a:t>logo</a:t>
            </a:r>
            <a:endParaRPr lang="zh-CN" altLang="en-US" sz="3200" dirty="0">
              <a:effectLst>
                <a:glow rad="228600">
                  <a:schemeClr val="accent2">
                    <a:satMod val="175000"/>
                    <a:alpha val="40000"/>
                  </a:schemeClr>
                </a:glow>
              </a:effectLst>
            </a:endParaRPr>
          </a:p>
        </p:txBody>
      </p:sp>
      <p:sp>
        <p:nvSpPr>
          <p:cNvPr id="31" name="矩形 30">
            <a:extLst>
              <a:ext uri="{FF2B5EF4-FFF2-40B4-BE49-F238E27FC236}">
                <a16:creationId xmlns:a16="http://schemas.microsoft.com/office/drawing/2014/main" id="{E87204A5-3AE5-4750-8965-C6F66DBF2E90}"/>
              </a:ext>
            </a:extLst>
          </p:cNvPr>
          <p:cNvSpPr/>
          <p:nvPr/>
        </p:nvSpPr>
        <p:spPr>
          <a:xfrm>
            <a:off x="7237523" y="894945"/>
            <a:ext cx="2647817" cy="1321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spc="2000" dirty="0">
                <a:latin typeface="+mj-ea"/>
                <a:ea typeface="+mj-ea"/>
              </a:rPr>
              <a:t>目录</a:t>
            </a:r>
          </a:p>
        </p:txBody>
      </p:sp>
      <p:sp>
        <p:nvSpPr>
          <p:cNvPr id="32" name="矩形 31">
            <a:extLst>
              <a:ext uri="{FF2B5EF4-FFF2-40B4-BE49-F238E27FC236}">
                <a16:creationId xmlns:a16="http://schemas.microsoft.com/office/drawing/2014/main" id="{65832CA8-5241-481D-9C24-3BE8F8CFD30F}"/>
              </a:ext>
            </a:extLst>
          </p:cNvPr>
          <p:cNvSpPr/>
          <p:nvPr/>
        </p:nvSpPr>
        <p:spPr>
          <a:xfrm>
            <a:off x="6536794" y="1552196"/>
            <a:ext cx="4049273" cy="7114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spc="500" dirty="0">
                <a:solidFill>
                  <a:schemeClr val="lt1">
                    <a:alpha val="16000"/>
                  </a:schemeClr>
                </a:solidFill>
                <a:latin typeface="+mj-ea"/>
                <a:ea typeface="+mj-ea"/>
              </a:rPr>
              <a:t>CONTENTS</a:t>
            </a:r>
            <a:endParaRPr lang="zh-CN" altLang="en-US" sz="4000" spc="500" dirty="0">
              <a:solidFill>
                <a:schemeClr val="lt1">
                  <a:alpha val="16000"/>
                </a:schemeClr>
              </a:solidFill>
              <a:latin typeface="+mj-ea"/>
              <a:ea typeface="+mj-ea"/>
            </a:endParaRPr>
          </a:p>
        </p:txBody>
      </p:sp>
      <p:sp>
        <p:nvSpPr>
          <p:cNvPr id="34" name="矩形: 单圆角 33">
            <a:extLst>
              <a:ext uri="{FF2B5EF4-FFF2-40B4-BE49-F238E27FC236}">
                <a16:creationId xmlns:a16="http://schemas.microsoft.com/office/drawing/2014/main" id="{AB989749-65E5-428E-BCE8-FAAA411547E3}"/>
              </a:ext>
            </a:extLst>
          </p:cNvPr>
          <p:cNvSpPr/>
          <p:nvPr/>
        </p:nvSpPr>
        <p:spPr>
          <a:xfrm>
            <a:off x="6451494" y="2568099"/>
            <a:ext cx="700664" cy="516449"/>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01</a:t>
            </a:r>
            <a:endParaRPr lang="zh-CN" altLang="en-US" sz="3200" b="1" dirty="0"/>
          </a:p>
        </p:txBody>
      </p:sp>
      <p:cxnSp>
        <p:nvCxnSpPr>
          <p:cNvPr id="36" name="直接连接符 35">
            <a:extLst>
              <a:ext uri="{FF2B5EF4-FFF2-40B4-BE49-F238E27FC236}">
                <a16:creationId xmlns:a16="http://schemas.microsoft.com/office/drawing/2014/main" id="{AA982B4F-1C34-49C3-AE43-F3D86518D22C}"/>
              </a:ext>
            </a:extLst>
          </p:cNvPr>
          <p:cNvCxnSpPr>
            <a:cxnSpLocks/>
          </p:cNvCxnSpPr>
          <p:nvPr/>
        </p:nvCxnSpPr>
        <p:spPr>
          <a:xfrm>
            <a:off x="7156273" y="2639946"/>
            <a:ext cx="0" cy="43442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EC6F0578-B4CE-4E47-9270-64CB9B89B8DA}"/>
              </a:ext>
            </a:extLst>
          </p:cNvPr>
          <p:cNvSpPr/>
          <p:nvPr/>
        </p:nvSpPr>
        <p:spPr>
          <a:xfrm>
            <a:off x="7197561" y="2598933"/>
            <a:ext cx="3572039" cy="43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500" dirty="0">
                <a:latin typeface="+mj-ea"/>
                <a:ea typeface="+mj-ea"/>
              </a:rPr>
              <a:t>添加标题添加标题</a:t>
            </a:r>
          </a:p>
        </p:txBody>
      </p:sp>
      <p:sp>
        <p:nvSpPr>
          <p:cNvPr id="39" name="矩形: 单圆角 38">
            <a:extLst>
              <a:ext uri="{FF2B5EF4-FFF2-40B4-BE49-F238E27FC236}">
                <a16:creationId xmlns:a16="http://schemas.microsoft.com/office/drawing/2014/main" id="{F32E0662-1B0D-4B36-9531-DAFBD0D62869}"/>
              </a:ext>
            </a:extLst>
          </p:cNvPr>
          <p:cNvSpPr/>
          <p:nvPr/>
        </p:nvSpPr>
        <p:spPr>
          <a:xfrm>
            <a:off x="6451494" y="3280645"/>
            <a:ext cx="700664" cy="516449"/>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02</a:t>
            </a:r>
            <a:endParaRPr lang="zh-CN" altLang="en-US" sz="3200" b="1" dirty="0"/>
          </a:p>
        </p:txBody>
      </p:sp>
      <p:cxnSp>
        <p:nvCxnSpPr>
          <p:cNvPr id="40" name="直接连接符 39">
            <a:extLst>
              <a:ext uri="{FF2B5EF4-FFF2-40B4-BE49-F238E27FC236}">
                <a16:creationId xmlns:a16="http://schemas.microsoft.com/office/drawing/2014/main" id="{E222EEEC-1B76-4A72-8DB4-EF687113ED30}"/>
              </a:ext>
            </a:extLst>
          </p:cNvPr>
          <p:cNvCxnSpPr>
            <a:cxnSpLocks/>
          </p:cNvCxnSpPr>
          <p:nvPr/>
        </p:nvCxnSpPr>
        <p:spPr>
          <a:xfrm>
            <a:off x="7156273" y="3352492"/>
            <a:ext cx="0" cy="43442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763A4640-9A00-4DCA-8CD0-173C3869BA6E}"/>
              </a:ext>
            </a:extLst>
          </p:cNvPr>
          <p:cNvSpPr/>
          <p:nvPr/>
        </p:nvSpPr>
        <p:spPr>
          <a:xfrm>
            <a:off x="7197561" y="3311479"/>
            <a:ext cx="3572039" cy="43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500" dirty="0">
                <a:latin typeface="+mj-ea"/>
                <a:ea typeface="+mj-ea"/>
              </a:rPr>
              <a:t>添加标题添加标题</a:t>
            </a:r>
          </a:p>
        </p:txBody>
      </p:sp>
      <p:sp>
        <p:nvSpPr>
          <p:cNvPr id="42" name="矩形: 单圆角 41">
            <a:extLst>
              <a:ext uri="{FF2B5EF4-FFF2-40B4-BE49-F238E27FC236}">
                <a16:creationId xmlns:a16="http://schemas.microsoft.com/office/drawing/2014/main" id="{EDB361BF-FED1-4AF6-AC68-F562B01E76A3}"/>
              </a:ext>
            </a:extLst>
          </p:cNvPr>
          <p:cNvSpPr/>
          <p:nvPr/>
        </p:nvSpPr>
        <p:spPr>
          <a:xfrm>
            <a:off x="6451494" y="4007389"/>
            <a:ext cx="700664" cy="516449"/>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03</a:t>
            </a:r>
            <a:endParaRPr lang="zh-CN" altLang="en-US" sz="3200" b="1" dirty="0"/>
          </a:p>
        </p:txBody>
      </p:sp>
      <p:cxnSp>
        <p:nvCxnSpPr>
          <p:cNvPr id="43" name="直接连接符 42">
            <a:extLst>
              <a:ext uri="{FF2B5EF4-FFF2-40B4-BE49-F238E27FC236}">
                <a16:creationId xmlns:a16="http://schemas.microsoft.com/office/drawing/2014/main" id="{43035FD0-1DDD-4DCF-AF60-A183CD06FC04}"/>
              </a:ext>
            </a:extLst>
          </p:cNvPr>
          <p:cNvCxnSpPr>
            <a:cxnSpLocks/>
          </p:cNvCxnSpPr>
          <p:nvPr/>
        </p:nvCxnSpPr>
        <p:spPr>
          <a:xfrm>
            <a:off x="7156273" y="4079236"/>
            <a:ext cx="0" cy="43442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3833317B-4183-482A-96C1-BD1EE1B023A9}"/>
              </a:ext>
            </a:extLst>
          </p:cNvPr>
          <p:cNvSpPr/>
          <p:nvPr/>
        </p:nvSpPr>
        <p:spPr>
          <a:xfrm>
            <a:off x="7197561" y="4038223"/>
            <a:ext cx="3572039" cy="43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500" dirty="0">
                <a:latin typeface="+mj-ea"/>
                <a:ea typeface="+mj-ea"/>
              </a:rPr>
              <a:t>添加标题添加标题</a:t>
            </a:r>
          </a:p>
        </p:txBody>
      </p:sp>
      <p:sp>
        <p:nvSpPr>
          <p:cNvPr id="45" name="矩形: 单圆角 44">
            <a:extLst>
              <a:ext uri="{FF2B5EF4-FFF2-40B4-BE49-F238E27FC236}">
                <a16:creationId xmlns:a16="http://schemas.microsoft.com/office/drawing/2014/main" id="{FFB8E1B4-4DC2-4159-A4F1-9B965A53203F}"/>
              </a:ext>
            </a:extLst>
          </p:cNvPr>
          <p:cNvSpPr/>
          <p:nvPr/>
        </p:nvSpPr>
        <p:spPr>
          <a:xfrm>
            <a:off x="6451494" y="4650181"/>
            <a:ext cx="700664" cy="516449"/>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04</a:t>
            </a:r>
            <a:endParaRPr lang="zh-CN" altLang="en-US" sz="3200" b="1" dirty="0"/>
          </a:p>
        </p:txBody>
      </p:sp>
      <p:cxnSp>
        <p:nvCxnSpPr>
          <p:cNvPr id="46" name="直接连接符 45">
            <a:extLst>
              <a:ext uri="{FF2B5EF4-FFF2-40B4-BE49-F238E27FC236}">
                <a16:creationId xmlns:a16="http://schemas.microsoft.com/office/drawing/2014/main" id="{7945B7AA-8301-469C-97DD-4F74C62470CD}"/>
              </a:ext>
            </a:extLst>
          </p:cNvPr>
          <p:cNvCxnSpPr>
            <a:cxnSpLocks/>
          </p:cNvCxnSpPr>
          <p:nvPr/>
        </p:nvCxnSpPr>
        <p:spPr>
          <a:xfrm>
            <a:off x="7156273" y="4722028"/>
            <a:ext cx="0" cy="43442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780BBCC3-FD93-47FA-A9B1-53F6EB0AB693}"/>
              </a:ext>
            </a:extLst>
          </p:cNvPr>
          <p:cNvSpPr/>
          <p:nvPr/>
        </p:nvSpPr>
        <p:spPr>
          <a:xfrm>
            <a:off x="7197561" y="4681015"/>
            <a:ext cx="3572039" cy="43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500" dirty="0">
                <a:latin typeface="+mj-ea"/>
                <a:ea typeface="+mj-ea"/>
              </a:rPr>
              <a:t>添加标题添加标题</a:t>
            </a:r>
          </a:p>
        </p:txBody>
      </p:sp>
      <p:pic>
        <p:nvPicPr>
          <p:cNvPr id="57" name="图片 56">
            <a:extLst>
              <a:ext uri="{FF2B5EF4-FFF2-40B4-BE49-F238E27FC236}">
                <a16:creationId xmlns:a16="http://schemas.microsoft.com/office/drawing/2014/main" id="{0F2D52BA-452C-4CA5-A4D9-096C4F5C7C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673" y="1125662"/>
            <a:ext cx="8973008" cy="2025855"/>
          </a:xfrm>
          <a:prstGeom prst="rect">
            <a:avLst/>
          </a:prstGeom>
        </p:spPr>
      </p:pic>
      <p:pic>
        <p:nvPicPr>
          <p:cNvPr id="59" name="图片 58">
            <a:extLst>
              <a:ext uri="{FF2B5EF4-FFF2-40B4-BE49-F238E27FC236}">
                <a16:creationId xmlns:a16="http://schemas.microsoft.com/office/drawing/2014/main" id="{01E5EA43-2EAC-43D8-BB1D-4F5DAF835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470" y="3273072"/>
            <a:ext cx="484444" cy="1027686"/>
          </a:xfrm>
          <a:prstGeom prst="rect">
            <a:avLst/>
          </a:prstGeom>
        </p:spPr>
      </p:pic>
      <p:pic>
        <p:nvPicPr>
          <p:cNvPr id="60" name="图片 59">
            <a:extLst>
              <a:ext uri="{FF2B5EF4-FFF2-40B4-BE49-F238E27FC236}">
                <a16:creationId xmlns:a16="http://schemas.microsoft.com/office/drawing/2014/main" id="{70D50B1E-8438-4C40-8A45-DEC2CD1375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827" y="2164465"/>
            <a:ext cx="484444" cy="1027686"/>
          </a:xfrm>
          <a:prstGeom prst="rect">
            <a:avLst/>
          </a:prstGeom>
        </p:spPr>
      </p:pic>
      <p:pic>
        <p:nvPicPr>
          <p:cNvPr id="61" name="图片 60">
            <a:extLst>
              <a:ext uri="{FF2B5EF4-FFF2-40B4-BE49-F238E27FC236}">
                <a16:creationId xmlns:a16="http://schemas.microsoft.com/office/drawing/2014/main" id="{8056DD7B-2853-4DF3-9BD9-1B2935B22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9066" y="2749470"/>
            <a:ext cx="484444" cy="1027686"/>
          </a:xfrm>
          <a:prstGeom prst="rect">
            <a:avLst/>
          </a:prstGeom>
        </p:spPr>
      </p:pic>
      <p:pic>
        <p:nvPicPr>
          <p:cNvPr id="62" name="图片 61">
            <a:extLst>
              <a:ext uri="{FF2B5EF4-FFF2-40B4-BE49-F238E27FC236}">
                <a16:creationId xmlns:a16="http://schemas.microsoft.com/office/drawing/2014/main" id="{64645CAE-6527-4503-8578-DC03AEA82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3711" y="3854620"/>
            <a:ext cx="484444" cy="1027686"/>
          </a:xfrm>
          <a:prstGeom prst="rect">
            <a:avLst/>
          </a:prstGeom>
        </p:spPr>
      </p:pic>
      <p:pic>
        <p:nvPicPr>
          <p:cNvPr id="63" name="图片 62">
            <a:extLst>
              <a:ext uri="{FF2B5EF4-FFF2-40B4-BE49-F238E27FC236}">
                <a16:creationId xmlns:a16="http://schemas.microsoft.com/office/drawing/2014/main" id="{76279812-5B7E-4790-A77F-B482A8E75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164" y="5190585"/>
            <a:ext cx="484444" cy="1027686"/>
          </a:xfrm>
          <a:prstGeom prst="rect">
            <a:avLst/>
          </a:prstGeom>
        </p:spPr>
      </p:pic>
      <p:pic>
        <p:nvPicPr>
          <p:cNvPr id="64" name="图片 63">
            <a:extLst>
              <a:ext uri="{FF2B5EF4-FFF2-40B4-BE49-F238E27FC236}">
                <a16:creationId xmlns:a16="http://schemas.microsoft.com/office/drawing/2014/main" id="{7740C434-228A-4BD0-A11C-728AF9FD4A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909" y="4846953"/>
            <a:ext cx="484444" cy="1027686"/>
          </a:xfrm>
          <a:prstGeom prst="rect">
            <a:avLst/>
          </a:prstGeom>
        </p:spPr>
      </p:pic>
    </p:spTree>
    <p:extLst>
      <p:ext uri="{BB962C8B-B14F-4D97-AF65-F5344CB8AC3E}">
        <p14:creationId xmlns:p14="http://schemas.microsoft.com/office/powerpoint/2010/main" val="2107354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268122B-0406-4468-83A8-4B4E247DFA42}"/>
              </a:ext>
            </a:extLst>
          </p:cNvPr>
          <p:cNvSpPr/>
          <p:nvPr/>
        </p:nvSpPr>
        <p:spPr>
          <a:xfrm>
            <a:off x="4734442" y="1765301"/>
            <a:ext cx="2146300" cy="1308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b="1" i="1" dirty="0">
                <a:solidFill>
                  <a:schemeClr val="bg1"/>
                </a:solidFill>
                <a:latin typeface="+mj-ea"/>
                <a:ea typeface="+mj-ea"/>
              </a:rPr>
              <a:t>01</a:t>
            </a:r>
            <a:endParaRPr lang="zh-CN" altLang="en-US" sz="11500" b="1" i="1" dirty="0">
              <a:solidFill>
                <a:schemeClr val="bg1"/>
              </a:solidFill>
              <a:latin typeface="+mj-ea"/>
              <a:ea typeface="+mj-ea"/>
            </a:endParaRPr>
          </a:p>
        </p:txBody>
      </p:sp>
      <p:sp>
        <p:nvSpPr>
          <p:cNvPr id="3" name="矩形 2">
            <a:extLst>
              <a:ext uri="{FF2B5EF4-FFF2-40B4-BE49-F238E27FC236}">
                <a16:creationId xmlns:a16="http://schemas.microsoft.com/office/drawing/2014/main" id="{01130D11-B36C-4BD7-9240-96271CBCF3B7}"/>
              </a:ext>
            </a:extLst>
          </p:cNvPr>
          <p:cNvSpPr/>
          <p:nvPr/>
        </p:nvSpPr>
        <p:spPr>
          <a:xfrm>
            <a:off x="4038598" y="3200401"/>
            <a:ext cx="4051301" cy="4474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j-ea"/>
                <a:ea typeface="+mj-ea"/>
              </a:rPr>
              <a:t>添加标题添加标题添加标题添加标题</a:t>
            </a:r>
          </a:p>
        </p:txBody>
      </p:sp>
      <p:pic>
        <p:nvPicPr>
          <p:cNvPr id="5" name="图片 4">
            <a:extLst>
              <a:ext uri="{FF2B5EF4-FFF2-40B4-BE49-F238E27FC236}">
                <a16:creationId xmlns:a16="http://schemas.microsoft.com/office/drawing/2014/main" id="{63C24254-BF78-4AA4-B1ED-B2F757EF7E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7981" y="2184953"/>
            <a:ext cx="8379938" cy="1891956"/>
          </a:xfrm>
          <a:prstGeom prst="rect">
            <a:avLst/>
          </a:prstGeom>
        </p:spPr>
      </p:pic>
      <p:pic>
        <p:nvPicPr>
          <p:cNvPr id="11" name="图片 10">
            <a:extLst>
              <a:ext uri="{FF2B5EF4-FFF2-40B4-BE49-F238E27FC236}">
                <a16:creationId xmlns:a16="http://schemas.microsoft.com/office/drawing/2014/main" id="{02A8143D-F81D-4EBC-9DE8-75F67F62BD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15" y="2603542"/>
            <a:ext cx="1864835" cy="3956009"/>
          </a:xfrm>
          <a:prstGeom prst="rect">
            <a:avLst/>
          </a:prstGeom>
        </p:spPr>
      </p:pic>
      <p:pic>
        <p:nvPicPr>
          <p:cNvPr id="25" name="图片 24">
            <a:extLst>
              <a:ext uri="{FF2B5EF4-FFF2-40B4-BE49-F238E27FC236}">
                <a16:creationId xmlns:a16="http://schemas.microsoft.com/office/drawing/2014/main" id="{5D736BEA-1C48-41C5-8D97-93757581EC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3830" y="441346"/>
            <a:ext cx="1864835" cy="3956009"/>
          </a:xfrm>
          <a:prstGeom prst="rect">
            <a:avLst/>
          </a:prstGeom>
        </p:spPr>
      </p:pic>
      <p:pic>
        <p:nvPicPr>
          <p:cNvPr id="26" name="图片 25">
            <a:extLst>
              <a:ext uri="{FF2B5EF4-FFF2-40B4-BE49-F238E27FC236}">
                <a16:creationId xmlns:a16="http://schemas.microsoft.com/office/drawing/2014/main" id="{D2A616AD-C1B9-4EAC-AA9F-767E08CA8D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2081" y="60735"/>
            <a:ext cx="1163701" cy="2468643"/>
          </a:xfrm>
          <a:prstGeom prst="rect">
            <a:avLst/>
          </a:prstGeom>
        </p:spPr>
      </p:pic>
      <p:pic>
        <p:nvPicPr>
          <p:cNvPr id="27" name="图片 26">
            <a:extLst>
              <a:ext uri="{FF2B5EF4-FFF2-40B4-BE49-F238E27FC236}">
                <a16:creationId xmlns:a16="http://schemas.microsoft.com/office/drawing/2014/main" id="{06CD6311-727E-4F43-9B48-940859A1EC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0370" y="4344764"/>
            <a:ext cx="1184722" cy="2513236"/>
          </a:xfrm>
          <a:prstGeom prst="rect">
            <a:avLst/>
          </a:prstGeom>
        </p:spPr>
      </p:pic>
      <p:pic>
        <p:nvPicPr>
          <p:cNvPr id="28" name="图片 27">
            <a:extLst>
              <a:ext uri="{FF2B5EF4-FFF2-40B4-BE49-F238E27FC236}">
                <a16:creationId xmlns:a16="http://schemas.microsoft.com/office/drawing/2014/main" id="{946A8EB5-AFB0-4B4F-93EA-B41ABF9975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47919" y="3424125"/>
            <a:ext cx="1184722" cy="2513236"/>
          </a:xfrm>
          <a:prstGeom prst="rect">
            <a:avLst/>
          </a:prstGeom>
        </p:spPr>
      </p:pic>
      <p:pic>
        <p:nvPicPr>
          <p:cNvPr id="29" name="图片 28">
            <a:extLst>
              <a:ext uri="{FF2B5EF4-FFF2-40B4-BE49-F238E27FC236}">
                <a16:creationId xmlns:a16="http://schemas.microsoft.com/office/drawing/2014/main" id="{E272900A-4DFC-4F93-BF5E-E167AC6BD1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55809" y="1465095"/>
            <a:ext cx="1184722" cy="2513236"/>
          </a:xfrm>
          <a:prstGeom prst="rect">
            <a:avLst/>
          </a:prstGeom>
        </p:spPr>
      </p:pic>
      <p:pic>
        <p:nvPicPr>
          <p:cNvPr id="30" name="图片 29">
            <a:extLst>
              <a:ext uri="{FF2B5EF4-FFF2-40B4-BE49-F238E27FC236}">
                <a16:creationId xmlns:a16="http://schemas.microsoft.com/office/drawing/2014/main" id="{E8502B5F-58BC-4E03-BE47-99E222EC89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27733" y="329174"/>
            <a:ext cx="1184722" cy="2513236"/>
          </a:xfrm>
          <a:prstGeom prst="rect">
            <a:avLst/>
          </a:prstGeom>
        </p:spPr>
      </p:pic>
      <p:pic>
        <p:nvPicPr>
          <p:cNvPr id="32" name="图片 31">
            <a:extLst>
              <a:ext uri="{FF2B5EF4-FFF2-40B4-BE49-F238E27FC236}">
                <a16:creationId xmlns:a16="http://schemas.microsoft.com/office/drawing/2014/main" id="{96EA08ED-0416-4A86-B05C-A31D6135EF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0663" y="-1245696"/>
            <a:ext cx="5092063" cy="4571428"/>
          </a:xfrm>
          <a:prstGeom prst="rect">
            <a:avLst/>
          </a:prstGeom>
        </p:spPr>
      </p:pic>
      <p:pic>
        <p:nvPicPr>
          <p:cNvPr id="33" name="图片 32">
            <a:extLst>
              <a:ext uri="{FF2B5EF4-FFF2-40B4-BE49-F238E27FC236}">
                <a16:creationId xmlns:a16="http://schemas.microsoft.com/office/drawing/2014/main" id="{FBD8B115-8C08-43A9-9E3C-FFD9C249F5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5403" y="5054839"/>
            <a:ext cx="1710810" cy="1535889"/>
          </a:xfrm>
          <a:prstGeom prst="rect">
            <a:avLst/>
          </a:prstGeom>
        </p:spPr>
      </p:pic>
      <p:pic>
        <p:nvPicPr>
          <p:cNvPr id="34" name="图片 33">
            <a:extLst>
              <a:ext uri="{FF2B5EF4-FFF2-40B4-BE49-F238E27FC236}">
                <a16:creationId xmlns:a16="http://schemas.microsoft.com/office/drawing/2014/main" id="{E44FEE4D-97B2-4287-9D70-58138BFBCD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3199" y="-204096"/>
            <a:ext cx="1710810" cy="1535889"/>
          </a:xfrm>
          <a:prstGeom prst="rect">
            <a:avLst/>
          </a:prstGeom>
        </p:spPr>
      </p:pic>
      <p:pic>
        <p:nvPicPr>
          <p:cNvPr id="35" name="图片 34">
            <a:extLst>
              <a:ext uri="{FF2B5EF4-FFF2-40B4-BE49-F238E27FC236}">
                <a16:creationId xmlns:a16="http://schemas.microsoft.com/office/drawing/2014/main" id="{963907C9-6739-4534-8986-62519703F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48636" y="206308"/>
            <a:ext cx="1710810" cy="1535889"/>
          </a:xfrm>
          <a:prstGeom prst="rect">
            <a:avLst/>
          </a:prstGeom>
        </p:spPr>
      </p:pic>
    </p:spTree>
    <p:extLst>
      <p:ext uri="{BB962C8B-B14F-4D97-AF65-F5344CB8AC3E}">
        <p14:creationId xmlns:p14="http://schemas.microsoft.com/office/powerpoint/2010/main" val="2606995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5870DA2-42CB-47A4-943E-AD2DA47B8C81}"/>
              </a:ext>
            </a:extLst>
          </p:cNvPr>
          <p:cNvGrpSpPr/>
          <p:nvPr/>
        </p:nvGrpSpPr>
        <p:grpSpPr>
          <a:xfrm>
            <a:off x="1030322" y="1855281"/>
            <a:ext cx="3122578" cy="3504119"/>
            <a:chOff x="1487522" y="1486981"/>
            <a:chExt cx="2819400" cy="3087181"/>
          </a:xfrm>
        </p:grpSpPr>
        <p:sp>
          <p:nvSpPr>
            <p:cNvPr id="3" name="菱形 2">
              <a:extLst>
                <a:ext uri="{FF2B5EF4-FFF2-40B4-BE49-F238E27FC236}">
                  <a16:creationId xmlns:a16="http://schemas.microsoft.com/office/drawing/2014/main" id="{BEC4BE03-146C-4620-824D-E5D5837F8519}"/>
                </a:ext>
              </a:extLst>
            </p:cNvPr>
            <p:cNvSpPr/>
            <p:nvPr/>
          </p:nvSpPr>
          <p:spPr>
            <a:xfrm>
              <a:off x="1487522" y="1754762"/>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a:extLst>
                <a:ext uri="{FF2B5EF4-FFF2-40B4-BE49-F238E27FC236}">
                  <a16:creationId xmlns:a16="http://schemas.microsoft.com/office/drawing/2014/main" id="{20B31098-55F7-4A6F-8DF8-0F0B302AF4C2}"/>
                </a:ext>
              </a:extLst>
            </p:cNvPr>
            <p:cNvSpPr/>
            <p:nvPr/>
          </p:nvSpPr>
          <p:spPr>
            <a:xfrm>
              <a:off x="1487522" y="1486981"/>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 name="组合 5">
            <a:extLst>
              <a:ext uri="{FF2B5EF4-FFF2-40B4-BE49-F238E27FC236}">
                <a16:creationId xmlns:a16="http://schemas.microsoft.com/office/drawing/2014/main" id="{9D5A59AF-1726-4D30-8BB9-624006020654}"/>
              </a:ext>
            </a:extLst>
          </p:cNvPr>
          <p:cNvGrpSpPr/>
          <p:nvPr/>
        </p:nvGrpSpPr>
        <p:grpSpPr>
          <a:xfrm>
            <a:off x="4611722" y="1855281"/>
            <a:ext cx="3122578" cy="3504119"/>
            <a:chOff x="1487522" y="1486981"/>
            <a:chExt cx="2819400" cy="3087181"/>
          </a:xfrm>
        </p:grpSpPr>
        <p:sp>
          <p:nvSpPr>
            <p:cNvPr id="7" name="菱形 6">
              <a:extLst>
                <a:ext uri="{FF2B5EF4-FFF2-40B4-BE49-F238E27FC236}">
                  <a16:creationId xmlns:a16="http://schemas.microsoft.com/office/drawing/2014/main" id="{83AEC071-5272-476F-A004-1D10F48F794E}"/>
                </a:ext>
              </a:extLst>
            </p:cNvPr>
            <p:cNvSpPr/>
            <p:nvPr/>
          </p:nvSpPr>
          <p:spPr>
            <a:xfrm>
              <a:off x="1487522" y="1754762"/>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E00B087E-9712-426B-959E-D3859A1AE949}"/>
                </a:ext>
              </a:extLst>
            </p:cNvPr>
            <p:cNvSpPr/>
            <p:nvPr/>
          </p:nvSpPr>
          <p:spPr>
            <a:xfrm>
              <a:off x="1487522" y="1486981"/>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1F3EEF1C-5F23-48DF-BB6B-9BD74BB35952}"/>
              </a:ext>
            </a:extLst>
          </p:cNvPr>
          <p:cNvGrpSpPr/>
          <p:nvPr/>
        </p:nvGrpSpPr>
        <p:grpSpPr>
          <a:xfrm>
            <a:off x="8193122" y="1855281"/>
            <a:ext cx="3122578" cy="3504119"/>
            <a:chOff x="1487522" y="1486981"/>
            <a:chExt cx="2819400" cy="3087181"/>
          </a:xfrm>
        </p:grpSpPr>
        <p:sp>
          <p:nvSpPr>
            <p:cNvPr id="10" name="菱形 9">
              <a:extLst>
                <a:ext uri="{FF2B5EF4-FFF2-40B4-BE49-F238E27FC236}">
                  <a16:creationId xmlns:a16="http://schemas.microsoft.com/office/drawing/2014/main" id="{EBB03230-69BE-458B-932B-D7CB53477187}"/>
                </a:ext>
              </a:extLst>
            </p:cNvPr>
            <p:cNvSpPr/>
            <p:nvPr/>
          </p:nvSpPr>
          <p:spPr>
            <a:xfrm>
              <a:off x="1487522" y="1754762"/>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B092E22D-6D57-4693-BBB2-0C75811B334B}"/>
                </a:ext>
              </a:extLst>
            </p:cNvPr>
            <p:cNvSpPr/>
            <p:nvPr/>
          </p:nvSpPr>
          <p:spPr>
            <a:xfrm>
              <a:off x="1487522" y="1486981"/>
              <a:ext cx="2819400" cy="2819400"/>
            </a:xfrm>
            <a:prstGeom prst="diamond">
              <a:avLst/>
            </a:prstGeom>
            <a:solidFill>
              <a:schemeClr val="tx1"/>
            </a:solidFill>
            <a:ln>
              <a:noFill/>
            </a:ln>
            <a:effectLst>
              <a:innerShdw blurRad="10160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a:extLst>
              <a:ext uri="{FF2B5EF4-FFF2-40B4-BE49-F238E27FC236}">
                <a16:creationId xmlns:a16="http://schemas.microsoft.com/office/drawing/2014/main" id="{2113BADF-3569-4C8F-90E6-43CF0258C7A7}"/>
              </a:ext>
            </a:extLst>
          </p:cNvPr>
          <p:cNvSpPr/>
          <p:nvPr/>
        </p:nvSpPr>
        <p:spPr>
          <a:xfrm>
            <a:off x="333592" y="5096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sp>
        <p:nvSpPr>
          <p:cNvPr id="47" name="矩形 46">
            <a:extLst>
              <a:ext uri="{FF2B5EF4-FFF2-40B4-BE49-F238E27FC236}">
                <a16:creationId xmlns:a16="http://schemas.microsoft.com/office/drawing/2014/main" id="{00233D33-B88F-40E1-8340-628223CD5B98}"/>
              </a:ext>
            </a:extLst>
          </p:cNvPr>
          <p:cNvSpPr/>
          <p:nvPr/>
        </p:nvSpPr>
        <p:spPr>
          <a:xfrm>
            <a:off x="5296190" y="2800874"/>
            <a:ext cx="1683997" cy="526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49" name="矩形 48">
            <a:extLst>
              <a:ext uri="{FF2B5EF4-FFF2-40B4-BE49-F238E27FC236}">
                <a16:creationId xmlns:a16="http://schemas.microsoft.com/office/drawing/2014/main" id="{F645B0B7-AA24-4E73-A81B-D5BDC237A42B}"/>
              </a:ext>
            </a:extLst>
          </p:cNvPr>
          <p:cNvSpPr/>
          <p:nvPr/>
        </p:nvSpPr>
        <p:spPr>
          <a:xfrm>
            <a:off x="1304144" y="3308251"/>
            <a:ext cx="2653259"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请输入正文请输入正文</a:t>
            </a:r>
          </a:p>
        </p:txBody>
      </p:sp>
      <p:sp>
        <p:nvSpPr>
          <p:cNvPr id="50" name="矩形 49">
            <a:extLst>
              <a:ext uri="{FF2B5EF4-FFF2-40B4-BE49-F238E27FC236}">
                <a16:creationId xmlns:a16="http://schemas.microsoft.com/office/drawing/2014/main" id="{8B344B09-CC53-41B9-84CC-BDED99DFFB64}"/>
              </a:ext>
            </a:extLst>
          </p:cNvPr>
          <p:cNvSpPr/>
          <p:nvPr/>
        </p:nvSpPr>
        <p:spPr>
          <a:xfrm>
            <a:off x="1424067" y="3685076"/>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a:t>
            </a:r>
          </a:p>
        </p:txBody>
      </p:sp>
      <p:sp>
        <p:nvSpPr>
          <p:cNvPr id="51" name="矩形 50">
            <a:extLst>
              <a:ext uri="{FF2B5EF4-FFF2-40B4-BE49-F238E27FC236}">
                <a16:creationId xmlns:a16="http://schemas.microsoft.com/office/drawing/2014/main" id="{8505C68E-3657-4794-AF9F-F0F0F968FCAF}"/>
              </a:ext>
            </a:extLst>
          </p:cNvPr>
          <p:cNvSpPr/>
          <p:nvPr/>
        </p:nvSpPr>
        <p:spPr>
          <a:xfrm>
            <a:off x="2038662" y="4134781"/>
            <a:ext cx="989352" cy="3039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endParaRPr>
          </a:p>
        </p:txBody>
      </p:sp>
      <p:sp>
        <p:nvSpPr>
          <p:cNvPr id="52" name="矩形 51">
            <a:extLst>
              <a:ext uri="{FF2B5EF4-FFF2-40B4-BE49-F238E27FC236}">
                <a16:creationId xmlns:a16="http://schemas.microsoft.com/office/drawing/2014/main" id="{C1D2884A-7545-4FE3-A8E2-EEAF09559DFD}"/>
              </a:ext>
            </a:extLst>
          </p:cNvPr>
          <p:cNvSpPr/>
          <p:nvPr/>
        </p:nvSpPr>
        <p:spPr>
          <a:xfrm>
            <a:off x="1439056" y="4029879"/>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正文正文</a:t>
            </a:r>
          </a:p>
        </p:txBody>
      </p:sp>
      <p:sp>
        <p:nvSpPr>
          <p:cNvPr id="62" name="矩形 61">
            <a:extLst>
              <a:ext uri="{FF2B5EF4-FFF2-40B4-BE49-F238E27FC236}">
                <a16:creationId xmlns:a16="http://schemas.microsoft.com/office/drawing/2014/main" id="{594C8BCA-C9E4-44D4-9234-41CA53A3DFEE}"/>
              </a:ext>
            </a:extLst>
          </p:cNvPr>
          <p:cNvSpPr/>
          <p:nvPr/>
        </p:nvSpPr>
        <p:spPr>
          <a:xfrm>
            <a:off x="4850939" y="3308251"/>
            <a:ext cx="2653259"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请输入正文请输入正文</a:t>
            </a:r>
          </a:p>
        </p:txBody>
      </p:sp>
      <p:sp>
        <p:nvSpPr>
          <p:cNvPr id="63" name="矩形 62">
            <a:extLst>
              <a:ext uri="{FF2B5EF4-FFF2-40B4-BE49-F238E27FC236}">
                <a16:creationId xmlns:a16="http://schemas.microsoft.com/office/drawing/2014/main" id="{564BD743-7BF7-41CD-9D85-79C990584666}"/>
              </a:ext>
            </a:extLst>
          </p:cNvPr>
          <p:cNvSpPr/>
          <p:nvPr/>
        </p:nvSpPr>
        <p:spPr>
          <a:xfrm>
            <a:off x="4970862" y="3685076"/>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a:t>
            </a:r>
          </a:p>
        </p:txBody>
      </p:sp>
      <p:sp>
        <p:nvSpPr>
          <p:cNvPr id="64" name="矩形 63">
            <a:extLst>
              <a:ext uri="{FF2B5EF4-FFF2-40B4-BE49-F238E27FC236}">
                <a16:creationId xmlns:a16="http://schemas.microsoft.com/office/drawing/2014/main" id="{CE5A87F5-47BC-4323-83D7-C9C724F9D80E}"/>
              </a:ext>
            </a:extLst>
          </p:cNvPr>
          <p:cNvSpPr/>
          <p:nvPr/>
        </p:nvSpPr>
        <p:spPr>
          <a:xfrm>
            <a:off x="4985851" y="4029879"/>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正文正文</a:t>
            </a:r>
          </a:p>
        </p:txBody>
      </p:sp>
      <p:sp>
        <p:nvSpPr>
          <p:cNvPr id="65" name="矩形 64">
            <a:extLst>
              <a:ext uri="{FF2B5EF4-FFF2-40B4-BE49-F238E27FC236}">
                <a16:creationId xmlns:a16="http://schemas.microsoft.com/office/drawing/2014/main" id="{E2CE747E-11FB-4665-8391-6254AA8AD8D3}"/>
              </a:ext>
            </a:extLst>
          </p:cNvPr>
          <p:cNvSpPr/>
          <p:nvPr/>
        </p:nvSpPr>
        <p:spPr>
          <a:xfrm>
            <a:off x="8463945" y="3308251"/>
            <a:ext cx="2653259"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请输入正文请输入正文</a:t>
            </a:r>
          </a:p>
        </p:txBody>
      </p:sp>
      <p:sp>
        <p:nvSpPr>
          <p:cNvPr id="66" name="矩形 65">
            <a:extLst>
              <a:ext uri="{FF2B5EF4-FFF2-40B4-BE49-F238E27FC236}">
                <a16:creationId xmlns:a16="http://schemas.microsoft.com/office/drawing/2014/main" id="{ADBE8CC7-CE6C-45AB-BDD5-C241E1AEB8B3}"/>
              </a:ext>
            </a:extLst>
          </p:cNvPr>
          <p:cNvSpPr/>
          <p:nvPr/>
        </p:nvSpPr>
        <p:spPr>
          <a:xfrm>
            <a:off x="8583868" y="3685076"/>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请输入正文请输入</a:t>
            </a:r>
          </a:p>
        </p:txBody>
      </p:sp>
      <p:sp>
        <p:nvSpPr>
          <p:cNvPr id="67" name="矩形 66">
            <a:extLst>
              <a:ext uri="{FF2B5EF4-FFF2-40B4-BE49-F238E27FC236}">
                <a16:creationId xmlns:a16="http://schemas.microsoft.com/office/drawing/2014/main" id="{A68F6E6A-4709-4A9B-B530-6514166FAB87}"/>
              </a:ext>
            </a:extLst>
          </p:cNvPr>
          <p:cNvSpPr/>
          <p:nvPr/>
        </p:nvSpPr>
        <p:spPr>
          <a:xfrm>
            <a:off x="8598857" y="4029879"/>
            <a:ext cx="2308484" cy="37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正文正文</a:t>
            </a:r>
          </a:p>
        </p:txBody>
      </p:sp>
      <p:pic>
        <p:nvPicPr>
          <p:cNvPr id="27" name="图片 26">
            <a:extLst>
              <a:ext uri="{FF2B5EF4-FFF2-40B4-BE49-F238E27FC236}">
                <a16:creationId xmlns:a16="http://schemas.microsoft.com/office/drawing/2014/main" id="{AB59EDDD-5C72-4900-9200-E7E79967E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834375">
            <a:off x="410059" y="2144544"/>
            <a:ext cx="3182883" cy="718606"/>
          </a:xfrm>
          <a:prstGeom prst="rect">
            <a:avLst/>
          </a:prstGeom>
        </p:spPr>
      </p:pic>
      <p:pic>
        <p:nvPicPr>
          <p:cNvPr id="29" name="图片 28">
            <a:extLst>
              <a:ext uri="{FF2B5EF4-FFF2-40B4-BE49-F238E27FC236}">
                <a16:creationId xmlns:a16="http://schemas.microsoft.com/office/drawing/2014/main" id="{E30E8BF3-8367-45A3-B1CA-3ADA3350D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834375">
            <a:off x="3952125" y="2144545"/>
            <a:ext cx="3182883" cy="718606"/>
          </a:xfrm>
          <a:prstGeom prst="rect">
            <a:avLst/>
          </a:prstGeom>
        </p:spPr>
      </p:pic>
      <p:pic>
        <p:nvPicPr>
          <p:cNvPr id="30" name="图片 29">
            <a:extLst>
              <a:ext uri="{FF2B5EF4-FFF2-40B4-BE49-F238E27FC236}">
                <a16:creationId xmlns:a16="http://schemas.microsoft.com/office/drawing/2014/main" id="{CFB1797D-5EFD-4417-A345-79B22343A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834375">
            <a:off x="7587474" y="2131845"/>
            <a:ext cx="3182883" cy="718606"/>
          </a:xfrm>
          <a:prstGeom prst="rect">
            <a:avLst/>
          </a:prstGeom>
        </p:spPr>
      </p:pic>
      <p:sp>
        <p:nvSpPr>
          <p:cNvPr id="32" name="矩形 31">
            <a:extLst>
              <a:ext uri="{FF2B5EF4-FFF2-40B4-BE49-F238E27FC236}">
                <a16:creationId xmlns:a16="http://schemas.microsoft.com/office/drawing/2014/main" id="{45F8F0D0-CE7D-40F4-9CB5-D89D6E0BFBA3}"/>
              </a:ext>
            </a:extLst>
          </p:cNvPr>
          <p:cNvSpPr/>
          <p:nvPr/>
        </p:nvSpPr>
        <p:spPr>
          <a:xfrm>
            <a:off x="1726153" y="2800874"/>
            <a:ext cx="1683997" cy="526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33" name="矩形 32">
            <a:extLst>
              <a:ext uri="{FF2B5EF4-FFF2-40B4-BE49-F238E27FC236}">
                <a16:creationId xmlns:a16="http://schemas.microsoft.com/office/drawing/2014/main" id="{2A24AEFF-394D-4E70-9FAE-F257AC334F40}"/>
              </a:ext>
            </a:extLst>
          </p:cNvPr>
          <p:cNvSpPr/>
          <p:nvPr/>
        </p:nvSpPr>
        <p:spPr>
          <a:xfrm>
            <a:off x="8939534" y="2800874"/>
            <a:ext cx="1683997" cy="526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34" name="矩形 33">
            <a:extLst>
              <a:ext uri="{FF2B5EF4-FFF2-40B4-BE49-F238E27FC236}">
                <a16:creationId xmlns:a16="http://schemas.microsoft.com/office/drawing/2014/main" id="{694B5F61-7F69-498D-9BB3-D9BFAC5BFEAF}"/>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2696632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E919BB-BF80-49C6-B5B9-E92144AECABF}"/>
              </a:ext>
            </a:extLst>
          </p:cNvPr>
          <p:cNvSpPr/>
          <p:nvPr/>
        </p:nvSpPr>
        <p:spPr>
          <a:xfrm>
            <a:off x="333592" y="5096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7" name="组合 6">
            <a:extLst>
              <a:ext uri="{FF2B5EF4-FFF2-40B4-BE49-F238E27FC236}">
                <a16:creationId xmlns:a16="http://schemas.microsoft.com/office/drawing/2014/main" id="{97136A0D-7FF0-4F19-B136-2B7C45E134F6}"/>
              </a:ext>
            </a:extLst>
          </p:cNvPr>
          <p:cNvGrpSpPr/>
          <p:nvPr/>
        </p:nvGrpSpPr>
        <p:grpSpPr>
          <a:xfrm>
            <a:off x="1281638" y="2101104"/>
            <a:ext cx="2251745" cy="3358584"/>
            <a:chOff x="1776938" y="2291604"/>
            <a:chExt cx="2251745" cy="3358584"/>
          </a:xfrm>
        </p:grpSpPr>
        <p:sp>
          <p:nvSpPr>
            <p:cNvPr id="5" name="任意多边形: 形状 4">
              <a:extLst>
                <a:ext uri="{FF2B5EF4-FFF2-40B4-BE49-F238E27FC236}">
                  <a16:creationId xmlns:a16="http://schemas.microsoft.com/office/drawing/2014/main" id="{04835A9E-E75C-4A49-98A8-A735490BF451}"/>
                </a:ext>
              </a:extLst>
            </p:cNvPr>
            <p:cNvSpPr/>
            <p:nvPr/>
          </p:nvSpPr>
          <p:spPr>
            <a:xfrm rot="195884">
              <a:off x="1776938" y="2291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no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9267F101-DA28-45B8-8E6B-226DF0A67C3F}"/>
                </a:ext>
              </a:extLst>
            </p:cNvPr>
            <p:cNvSpPr/>
            <p:nvPr/>
          </p:nvSpPr>
          <p:spPr>
            <a:xfrm rot="195884">
              <a:off x="1878538" y="2418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solidFill>
              <a:schemeClr val="tx1">
                <a:alpha val="95000"/>
              </a:schemeClr>
            </a:solid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8" name="组合 7">
            <a:extLst>
              <a:ext uri="{FF2B5EF4-FFF2-40B4-BE49-F238E27FC236}">
                <a16:creationId xmlns:a16="http://schemas.microsoft.com/office/drawing/2014/main" id="{A57CD2F0-0044-4B6E-9882-C4A85A9A5682}"/>
              </a:ext>
            </a:extLst>
          </p:cNvPr>
          <p:cNvGrpSpPr/>
          <p:nvPr/>
        </p:nvGrpSpPr>
        <p:grpSpPr>
          <a:xfrm>
            <a:off x="3736856" y="2101104"/>
            <a:ext cx="2251745" cy="3358584"/>
            <a:chOff x="1776938" y="2291604"/>
            <a:chExt cx="2251745" cy="3358584"/>
          </a:xfrm>
        </p:grpSpPr>
        <p:sp>
          <p:nvSpPr>
            <p:cNvPr id="9" name="任意多边形: 形状 8">
              <a:extLst>
                <a:ext uri="{FF2B5EF4-FFF2-40B4-BE49-F238E27FC236}">
                  <a16:creationId xmlns:a16="http://schemas.microsoft.com/office/drawing/2014/main" id="{DD861848-448B-4CB6-AA2F-EA3D09A4E911}"/>
                </a:ext>
              </a:extLst>
            </p:cNvPr>
            <p:cNvSpPr/>
            <p:nvPr/>
          </p:nvSpPr>
          <p:spPr>
            <a:xfrm rot="195884">
              <a:off x="1776938" y="2291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no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a:extLst>
                <a:ext uri="{FF2B5EF4-FFF2-40B4-BE49-F238E27FC236}">
                  <a16:creationId xmlns:a16="http://schemas.microsoft.com/office/drawing/2014/main" id="{BB0D5966-563A-4BE3-968B-4533B10A6BE9}"/>
                </a:ext>
              </a:extLst>
            </p:cNvPr>
            <p:cNvSpPr/>
            <p:nvPr/>
          </p:nvSpPr>
          <p:spPr>
            <a:xfrm rot="195884">
              <a:off x="1878538" y="2418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solidFill>
              <a:schemeClr val="tx1"/>
            </a:solid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1" name="组合 10">
            <a:extLst>
              <a:ext uri="{FF2B5EF4-FFF2-40B4-BE49-F238E27FC236}">
                <a16:creationId xmlns:a16="http://schemas.microsoft.com/office/drawing/2014/main" id="{DBFCAECF-75F4-4CC8-8B10-F9DEFF34BEC0}"/>
              </a:ext>
            </a:extLst>
          </p:cNvPr>
          <p:cNvGrpSpPr/>
          <p:nvPr/>
        </p:nvGrpSpPr>
        <p:grpSpPr>
          <a:xfrm>
            <a:off x="6192074" y="2101104"/>
            <a:ext cx="2251745" cy="3358584"/>
            <a:chOff x="1776938" y="2291604"/>
            <a:chExt cx="2251745" cy="3358584"/>
          </a:xfrm>
        </p:grpSpPr>
        <p:sp>
          <p:nvSpPr>
            <p:cNvPr id="12" name="任意多边形: 形状 11">
              <a:extLst>
                <a:ext uri="{FF2B5EF4-FFF2-40B4-BE49-F238E27FC236}">
                  <a16:creationId xmlns:a16="http://schemas.microsoft.com/office/drawing/2014/main" id="{4729FF4A-9624-4584-A281-42D98EB6843B}"/>
                </a:ext>
              </a:extLst>
            </p:cNvPr>
            <p:cNvSpPr/>
            <p:nvPr/>
          </p:nvSpPr>
          <p:spPr>
            <a:xfrm rot="195884">
              <a:off x="1776938" y="2291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solidFill>
              <a:schemeClr val="tx1"/>
            </a:solid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任意多边形: 形状 12">
              <a:extLst>
                <a:ext uri="{FF2B5EF4-FFF2-40B4-BE49-F238E27FC236}">
                  <a16:creationId xmlns:a16="http://schemas.microsoft.com/office/drawing/2014/main" id="{79BBF524-213F-42C9-838A-D7774EECCA36}"/>
                </a:ext>
              </a:extLst>
            </p:cNvPr>
            <p:cNvSpPr/>
            <p:nvPr/>
          </p:nvSpPr>
          <p:spPr>
            <a:xfrm rot="195884">
              <a:off x="1878538" y="2418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no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4" name="组合 13">
            <a:extLst>
              <a:ext uri="{FF2B5EF4-FFF2-40B4-BE49-F238E27FC236}">
                <a16:creationId xmlns:a16="http://schemas.microsoft.com/office/drawing/2014/main" id="{E8E3D2FC-55A2-49B6-9324-97586C17BFD6}"/>
              </a:ext>
            </a:extLst>
          </p:cNvPr>
          <p:cNvGrpSpPr/>
          <p:nvPr/>
        </p:nvGrpSpPr>
        <p:grpSpPr>
          <a:xfrm>
            <a:off x="8647291" y="2101104"/>
            <a:ext cx="2251745" cy="3358584"/>
            <a:chOff x="1776938" y="2291604"/>
            <a:chExt cx="2251745" cy="3358584"/>
          </a:xfrm>
        </p:grpSpPr>
        <p:sp>
          <p:nvSpPr>
            <p:cNvPr id="15" name="任意多边形: 形状 14">
              <a:extLst>
                <a:ext uri="{FF2B5EF4-FFF2-40B4-BE49-F238E27FC236}">
                  <a16:creationId xmlns:a16="http://schemas.microsoft.com/office/drawing/2014/main" id="{DFD4FCB7-8440-4266-B53E-F1FF2E614E03}"/>
                </a:ext>
              </a:extLst>
            </p:cNvPr>
            <p:cNvSpPr/>
            <p:nvPr/>
          </p:nvSpPr>
          <p:spPr>
            <a:xfrm rot="195884">
              <a:off x="1776938" y="2291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no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id="{B7383BB7-B99B-47D7-B493-C8E44885B3B1}"/>
                </a:ext>
              </a:extLst>
            </p:cNvPr>
            <p:cNvSpPr/>
            <p:nvPr/>
          </p:nvSpPr>
          <p:spPr>
            <a:xfrm rot="195884">
              <a:off x="1878538" y="2418604"/>
              <a:ext cx="2150145" cy="3231584"/>
            </a:xfrm>
            <a:custGeom>
              <a:avLst/>
              <a:gdLst>
                <a:gd name="connsiteX0" fmla="*/ 577313 w 3132607"/>
                <a:gd name="connsiteY0" fmla="*/ 0 h 4708187"/>
                <a:gd name="connsiteX1" fmla="*/ 2674465 w 3132607"/>
                <a:gd name="connsiteY1" fmla="*/ 0 h 4708187"/>
                <a:gd name="connsiteX2" fmla="*/ 3132607 w 3132607"/>
                <a:gd name="connsiteY2" fmla="*/ 537444 h 4708187"/>
                <a:gd name="connsiteX3" fmla="*/ 2550082 w 3132607"/>
                <a:gd name="connsiteY3" fmla="*/ 4708187 h 4708187"/>
                <a:gd name="connsiteX4" fmla="*/ 403553 w 3132607"/>
                <a:gd name="connsiteY4" fmla="*/ 4708187 h 4708187"/>
                <a:gd name="connsiteX5" fmla="*/ 0 w 3132607"/>
                <a:gd name="connsiteY5" fmla="*/ 4133422 h 470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2607" h="4708187">
                  <a:moveTo>
                    <a:pt x="577313" y="0"/>
                  </a:moveTo>
                  <a:lnTo>
                    <a:pt x="2674465" y="0"/>
                  </a:lnTo>
                  <a:lnTo>
                    <a:pt x="3132607" y="537444"/>
                  </a:lnTo>
                  <a:lnTo>
                    <a:pt x="2550082" y="4708187"/>
                  </a:lnTo>
                  <a:lnTo>
                    <a:pt x="403553" y="4708187"/>
                  </a:lnTo>
                  <a:lnTo>
                    <a:pt x="0" y="4133422"/>
                  </a:lnTo>
                  <a:close/>
                </a:path>
              </a:pathLst>
            </a:custGeom>
            <a:solidFill>
              <a:schemeClr val="tx1"/>
            </a:solidFill>
            <a:ln w="66675">
              <a:gradFill>
                <a:gsLst>
                  <a:gs pos="2010">
                    <a:schemeClr val="accent2"/>
                  </a:gs>
                  <a:gs pos="46000">
                    <a:schemeClr val="accent1">
                      <a:lumMod val="50000"/>
                      <a:lumOff val="50000"/>
                      <a:alpha val="6000"/>
                    </a:schemeClr>
                  </a:gs>
                  <a:gs pos="100000">
                    <a:schemeClr val="accent2"/>
                  </a:gs>
                </a:gsLst>
                <a:lin ang="2400000" scaled="0"/>
              </a:grad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17" name="矩形 16">
            <a:extLst>
              <a:ext uri="{FF2B5EF4-FFF2-40B4-BE49-F238E27FC236}">
                <a16:creationId xmlns:a16="http://schemas.microsoft.com/office/drawing/2014/main" id="{55A29298-3AB4-444B-8881-58C3E786CB10}"/>
              </a:ext>
            </a:extLst>
          </p:cNvPr>
          <p:cNvSpPr/>
          <p:nvPr/>
        </p:nvSpPr>
        <p:spPr>
          <a:xfrm>
            <a:off x="1855822" y="2608706"/>
            <a:ext cx="1423441" cy="58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mj-ea"/>
                <a:ea typeface="+mj-ea"/>
              </a:rPr>
              <a:t>添加标题</a:t>
            </a:r>
          </a:p>
        </p:txBody>
      </p:sp>
      <p:sp>
        <p:nvSpPr>
          <p:cNvPr id="18" name="矩形 17">
            <a:extLst>
              <a:ext uri="{FF2B5EF4-FFF2-40B4-BE49-F238E27FC236}">
                <a16:creationId xmlns:a16="http://schemas.microsoft.com/office/drawing/2014/main" id="{9A052897-567A-4F47-8F94-B1ECD0EA594A}"/>
              </a:ext>
            </a:extLst>
          </p:cNvPr>
          <p:cNvSpPr/>
          <p:nvPr/>
        </p:nvSpPr>
        <p:spPr>
          <a:xfrm>
            <a:off x="4332322" y="2608706"/>
            <a:ext cx="1423441" cy="58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mj-ea"/>
                <a:ea typeface="+mj-ea"/>
              </a:rPr>
              <a:t>添加标题</a:t>
            </a:r>
          </a:p>
        </p:txBody>
      </p:sp>
      <p:sp>
        <p:nvSpPr>
          <p:cNvPr id="19" name="矩形 18">
            <a:extLst>
              <a:ext uri="{FF2B5EF4-FFF2-40B4-BE49-F238E27FC236}">
                <a16:creationId xmlns:a16="http://schemas.microsoft.com/office/drawing/2014/main" id="{4DEDF3F2-5947-4501-99EA-C041444C3702}"/>
              </a:ext>
            </a:extLst>
          </p:cNvPr>
          <p:cNvSpPr/>
          <p:nvPr/>
        </p:nvSpPr>
        <p:spPr>
          <a:xfrm>
            <a:off x="6834222" y="2608706"/>
            <a:ext cx="1423441" cy="58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mj-ea"/>
                <a:ea typeface="+mj-ea"/>
              </a:rPr>
              <a:t>添加标题</a:t>
            </a:r>
          </a:p>
        </p:txBody>
      </p:sp>
      <p:sp>
        <p:nvSpPr>
          <p:cNvPr id="20" name="矩形 19">
            <a:extLst>
              <a:ext uri="{FF2B5EF4-FFF2-40B4-BE49-F238E27FC236}">
                <a16:creationId xmlns:a16="http://schemas.microsoft.com/office/drawing/2014/main" id="{037D4EEF-430A-463B-8EC9-679ABCA8370B}"/>
              </a:ext>
            </a:extLst>
          </p:cNvPr>
          <p:cNvSpPr/>
          <p:nvPr/>
        </p:nvSpPr>
        <p:spPr>
          <a:xfrm>
            <a:off x="9164915" y="2608706"/>
            <a:ext cx="1423441" cy="58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mj-ea"/>
                <a:ea typeface="+mj-ea"/>
              </a:rPr>
              <a:t>添加标题</a:t>
            </a:r>
          </a:p>
        </p:txBody>
      </p:sp>
      <p:sp>
        <p:nvSpPr>
          <p:cNvPr id="21" name="矩形 20">
            <a:extLst>
              <a:ext uri="{FF2B5EF4-FFF2-40B4-BE49-F238E27FC236}">
                <a16:creationId xmlns:a16="http://schemas.microsoft.com/office/drawing/2014/main" id="{26402B42-C9B3-4D6D-B11A-168D396CFAE9}"/>
              </a:ext>
            </a:extLst>
          </p:cNvPr>
          <p:cNvSpPr/>
          <p:nvPr/>
        </p:nvSpPr>
        <p:spPr>
          <a:xfrm>
            <a:off x="1730717" y="3200987"/>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22" name="矩形 21">
            <a:extLst>
              <a:ext uri="{FF2B5EF4-FFF2-40B4-BE49-F238E27FC236}">
                <a16:creationId xmlns:a16="http://schemas.microsoft.com/office/drawing/2014/main" id="{4257E9E1-F8AF-4DC9-AD87-9792FC562DEE}"/>
              </a:ext>
            </a:extLst>
          </p:cNvPr>
          <p:cNvSpPr/>
          <p:nvPr/>
        </p:nvSpPr>
        <p:spPr>
          <a:xfrm>
            <a:off x="1650054" y="3531220"/>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23" name="矩形 22">
            <a:extLst>
              <a:ext uri="{FF2B5EF4-FFF2-40B4-BE49-F238E27FC236}">
                <a16:creationId xmlns:a16="http://schemas.microsoft.com/office/drawing/2014/main" id="{5574F32D-51BA-47ED-9E66-6BABF68D8DF6}"/>
              </a:ext>
            </a:extLst>
          </p:cNvPr>
          <p:cNvSpPr/>
          <p:nvPr/>
        </p:nvSpPr>
        <p:spPr>
          <a:xfrm>
            <a:off x="1571585" y="3860834"/>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24" name="矩形 23">
            <a:extLst>
              <a:ext uri="{FF2B5EF4-FFF2-40B4-BE49-F238E27FC236}">
                <a16:creationId xmlns:a16="http://schemas.microsoft.com/office/drawing/2014/main" id="{C0F74CA0-D3E5-4BDE-AD2A-080A7FB03BA1}"/>
              </a:ext>
            </a:extLst>
          </p:cNvPr>
          <p:cNvSpPr/>
          <p:nvPr/>
        </p:nvSpPr>
        <p:spPr>
          <a:xfrm>
            <a:off x="1472254" y="4175472"/>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25" name="矩形 24">
            <a:extLst>
              <a:ext uri="{FF2B5EF4-FFF2-40B4-BE49-F238E27FC236}">
                <a16:creationId xmlns:a16="http://schemas.microsoft.com/office/drawing/2014/main" id="{B483AEF1-A631-4ED0-AD34-430286EA191C}"/>
              </a:ext>
            </a:extLst>
          </p:cNvPr>
          <p:cNvSpPr/>
          <p:nvPr/>
        </p:nvSpPr>
        <p:spPr>
          <a:xfrm>
            <a:off x="1393922" y="4494143"/>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35" name="矩形 34">
            <a:extLst>
              <a:ext uri="{FF2B5EF4-FFF2-40B4-BE49-F238E27FC236}">
                <a16:creationId xmlns:a16="http://schemas.microsoft.com/office/drawing/2014/main" id="{5EDEDE90-C6BE-447F-87A8-AB36A297C5C8}"/>
              </a:ext>
            </a:extLst>
          </p:cNvPr>
          <p:cNvSpPr/>
          <p:nvPr/>
        </p:nvSpPr>
        <p:spPr>
          <a:xfrm>
            <a:off x="4215942" y="3200987"/>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36" name="矩形 35">
            <a:extLst>
              <a:ext uri="{FF2B5EF4-FFF2-40B4-BE49-F238E27FC236}">
                <a16:creationId xmlns:a16="http://schemas.microsoft.com/office/drawing/2014/main" id="{DA8FB818-4736-451C-BB7B-A9206CDC58EF}"/>
              </a:ext>
            </a:extLst>
          </p:cNvPr>
          <p:cNvSpPr/>
          <p:nvPr/>
        </p:nvSpPr>
        <p:spPr>
          <a:xfrm>
            <a:off x="4135279" y="3531220"/>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37" name="矩形 36">
            <a:extLst>
              <a:ext uri="{FF2B5EF4-FFF2-40B4-BE49-F238E27FC236}">
                <a16:creationId xmlns:a16="http://schemas.microsoft.com/office/drawing/2014/main" id="{777EA8EB-7F1D-4A9B-94FC-C03A9C70A30D}"/>
              </a:ext>
            </a:extLst>
          </p:cNvPr>
          <p:cNvSpPr/>
          <p:nvPr/>
        </p:nvSpPr>
        <p:spPr>
          <a:xfrm>
            <a:off x="4056810" y="3860834"/>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38" name="矩形 37">
            <a:extLst>
              <a:ext uri="{FF2B5EF4-FFF2-40B4-BE49-F238E27FC236}">
                <a16:creationId xmlns:a16="http://schemas.microsoft.com/office/drawing/2014/main" id="{119F55C5-F834-4CF7-A21E-51130F9A7F51}"/>
              </a:ext>
            </a:extLst>
          </p:cNvPr>
          <p:cNvSpPr/>
          <p:nvPr/>
        </p:nvSpPr>
        <p:spPr>
          <a:xfrm>
            <a:off x="3957479" y="4175472"/>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39" name="矩形 38">
            <a:extLst>
              <a:ext uri="{FF2B5EF4-FFF2-40B4-BE49-F238E27FC236}">
                <a16:creationId xmlns:a16="http://schemas.microsoft.com/office/drawing/2014/main" id="{3BAC7CE4-0AF5-42B1-8FDD-A27905F617CB}"/>
              </a:ext>
            </a:extLst>
          </p:cNvPr>
          <p:cNvSpPr/>
          <p:nvPr/>
        </p:nvSpPr>
        <p:spPr>
          <a:xfrm>
            <a:off x="3879147" y="4494143"/>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0" name="矩形 39">
            <a:extLst>
              <a:ext uri="{FF2B5EF4-FFF2-40B4-BE49-F238E27FC236}">
                <a16:creationId xmlns:a16="http://schemas.microsoft.com/office/drawing/2014/main" id="{73685779-8069-4673-AD0D-30AE9E52107F}"/>
              </a:ext>
            </a:extLst>
          </p:cNvPr>
          <p:cNvSpPr/>
          <p:nvPr/>
        </p:nvSpPr>
        <p:spPr>
          <a:xfrm>
            <a:off x="6656382" y="3200987"/>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1" name="矩形 40">
            <a:extLst>
              <a:ext uri="{FF2B5EF4-FFF2-40B4-BE49-F238E27FC236}">
                <a16:creationId xmlns:a16="http://schemas.microsoft.com/office/drawing/2014/main" id="{48178858-26E0-4D5B-955C-5802E862E6F3}"/>
              </a:ext>
            </a:extLst>
          </p:cNvPr>
          <p:cNvSpPr/>
          <p:nvPr/>
        </p:nvSpPr>
        <p:spPr>
          <a:xfrm>
            <a:off x="6575719" y="3531220"/>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2" name="矩形 41">
            <a:extLst>
              <a:ext uri="{FF2B5EF4-FFF2-40B4-BE49-F238E27FC236}">
                <a16:creationId xmlns:a16="http://schemas.microsoft.com/office/drawing/2014/main" id="{DCEB6987-DC14-4229-B306-F6CB08C341A5}"/>
              </a:ext>
            </a:extLst>
          </p:cNvPr>
          <p:cNvSpPr/>
          <p:nvPr/>
        </p:nvSpPr>
        <p:spPr>
          <a:xfrm>
            <a:off x="6497250" y="3860834"/>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3" name="矩形 42">
            <a:extLst>
              <a:ext uri="{FF2B5EF4-FFF2-40B4-BE49-F238E27FC236}">
                <a16:creationId xmlns:a16="http://schemas.microsoft.com/office/drawing/2014/main" id="{83A0C2D1-2042-4B29-8ED4-92F5A4F0B70B}"/>
              </a:ext>
            </a:extLst>
          </p:cNvPr>
          <p:cNvSpPr/>
          <p:nvPr/>
        </p:nvSpPr>
        <p:spPr>
          <a:xfrm>
            <a:off x="6397919" y="4175472"/>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4" name="矩形 43">
            <a:extLst>
              <a:ext uri="{FF2B5EF4-FFF2-40B4-BE49-F238E27FC236}">
                <a16:creationId xmlns:a16="http://schemas.microsoft.com/office/drawing/2014/main" id="{D8535C68-D797-482B-B95C-51F633CD17A1}"/>
              </a:ext>
            </a:extLst>
          </p:cNvPr>
          <p:cNvSpPr/>
          <p:nvPr/>
        </p:nvSpPr>
        <p:spPr>
          <a:xfrm>
            <a:off x="6319587" y="4494143"/>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5" name="矩形 44">
            <a:extLst>
              <a:ext uri="{FF2B5EF4-FFF2-40B4-BE49-F238E27FC236}">
                <a16:creationId xmlns:a16="http://schemas.microsoft.com/office/drawing/2014/main" id="{E1D7A90A-B7E0-49FA-B9A1-D600ACB98EA1}"/>
              </a:ext>
            </a:extLst>
          </p:cNvPr>
          <p:cNvSpPr/>
          <p:nvPr/>
        </p:nvSpPr>
        <p:spPr>
          <a:xfrm>
            <a:off x="9141607" y="3200987"/>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6" name="矩形 45">
            <a:extLst>
              <a:ext uri="{FF2B5EF4-FFF2-40B4-BE49-F238E27FC236}">
                <a16:creationId xmlns:a16="http://schemas.microsoft.com/office/drawing/2014/main" id="{BD05DF0B-6FA3-4ECC-8F71-CC3CA8724FD7}"/>
              </a:ext>
            </a:extLst>
          </p:cNvPr>
          <p:cNvSpPr/>
          <p:nvPr/>
        </p:nvSpPr>
        <p:spPr>
          <a:xfrm>
            <a:off x="9060944" y="3531220"/>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7" name="矩形 46">
            <a:extLst>
              <a:ext uri="{FF2B5EF4-FFF2-40B4-BE49-F238E27FC236}">
                <a16:creationId xmlns:a16="http://schemas.microsoft.com/office/drawing/2014/main" id="{6E033F28-1981-4EBE-AD1D-4C6EE24129CB}"/>
              </a:ext>
            </a:extLst>
          </p:cNvPr>
          <p:cNvSpPr/>
          <p:nvPr/>
        </p:nvSpPr>
        <p:spPr>
          <a:xfrm>
            <a:off x="8982475" y="3860834"/>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8" name="矩形 47">
            <a:extLst>
              <a:ext uri="{FF2B5EF4-FFF2-40B4-BE49-F238E27FC236}">
                <a16:creationId xmlns:a16="http://schemas.microsoft.com/office/drawing/2014/main" id="{D854BB42-294F-4ACA-879F-4A9D5F1FE659}"/>
              </a:ext>
            </a:extLst>
          </p:cNvPr>
          <p:cNvSpPr/>
          <p:nvPr/>
        </p:nvSpPr>
        <p:spPr>
          <a:xfrm>
            <a:off x="8883144" y="4175472"/>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sp>
        <p:nvSpPr>
          <p:cNvPr id="49" name="矩形 48">
            <a:extLst>
              <a:ext uri="{FF2B5EF4-FFF2-40B4-BE49-F238E27FC236}">
                <a16:creationId xmlns:a16="http://schemas.microsoft.com/office/drawing/2014/main" id="{1261DB16-C2BB-4F34-87D4-65955B354AD2}"/>
              </a:ext>
            </a:extLst>
          </p:cNvPr>
          <p:cNvSpPr/>
          <p:nvPr/>
        </p:nvSpPr>
        <p:spPr>
          <a:xfrm>
            <a:off x="8804812" y="4494143"/>
            <a:ext cx="1616511" cy="278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a:t>
            </a:r>
          </a:p>
        </p:txBody>
      </p:sp>
      <p:pic>
        <p:nvPicPr>
          <p:cNvPr id="27" name="图片 26">
            <a:extLst>
              <a:ext uri="{FF2B5EF4-FFF2-40B4-BE49-F238E27FC236}">
                <a16:creationId xmlns:a16="http://schemas.microsoft.com/office/drawing/2014/main" id="{BA380EEA-894F-42CE-AEED-56FB51CB8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854990">
            <a:off x="-76905" y="2695094"/>
            <a:ext cx="3234104" cy="1467813"/>
          </a:xfrm>
          <a:prstGeom prst="rect">
            <a:avLst/>
          </a:prstGeom>
        </p:spPr>
      </p:pic>
      <p:pic>
        <p:nvPicPr>
          <p:cNvPr id="52" name="图片 51">
            <a:extLst>
              <a:ext uri="{FF2B5EF4-FFF2-40B4-BE49-F238E27FC236}">
                <a16:creationId xmlns:a16="http://schemas.microsoft.com/office/drawing/2014/main" id="{BF54DB38-63FC-4FE9-8D40-88471C8F37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44531">
            <a:off x="1818823" y="3667867"/>
            <a:ext cx="3054355" cy="1386233"/>
          </a:xfrm>
          <a:prstGeom prst="rect">
            <a:avLst/>
          </a:prstGeom>
        </p:spPr>
      </p:pic>
      <p:pic>
        <p:nvPicPr>
          <p:cNvPr id="57" name="图片 56">
            <a:extLst>
              <a:ext uri="{FF2B5EF4-FFF2-40B4-BE49-F238E27FC236}">
                <a16:creationId xmlns:a16="http://schemas.microsoft.com/office/drawing/2014/main" id="{AFA6298B-B2C9-40FC-B3A0-A2AD3FB79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854990">
            <a:off x="2360636" y="2695093"/>
            <a:ext cx="3234104" cy="1467813"/>
          </a:xfrm>
          <a:prstGeom prst="rect">
            <a:avLst/>
          </a:prstGeom>
        </p:spPr>
      </p:pic>
      <p:pic>
        <p:nvPicPr>
          <p:cNvPr id="58" name="图片 57">
            <a:extLst>
              <a:ext uri="{FF2B5EF4-FFF2-40B4-BE49-F238E27FC236}">
                <a16:creationId xmlns:a16="http://schemas.microsoft.com/office/drawing/2014/main" id="{C7E9600A-71B9-4516-BF14-6D974DD45E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44531">
            <a:off x="4256364" y="3667866"/>
            <a:ext cx="3054355" cy="1386233"/>
          </a:xfrm>
          <a:prstGeom prst="rect">
            <a:avLst/>
          </a:prstGeom>
        </p:spPr>
      </p:pic>
      <p:pic>
        <p:nvPicPr>
          <p:cNvPr id="59" name="图片 58">
            <a:extLst>
              <a:ext uri="{FF2B5EF4-FFF2-40B4-BE49-F238E27FC236}">
                <a16:creationId xmlns:a16="http://schemas.microsoft.com/office/drawing/2014/main" id="{B0101453-1D4C-49E6-A5C3-7BC38DC40D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854990">
            <a:off x="4849988" y="2695092"/>
            <a:ext cx="3234104" cy="1467813"/>
          </a:xfrm>
          <a:prstGeom prst="rect">
            <a:avLst/>
          </a:prstGeom>
        </p:spPr>
      </p:pic>
      <p:pic>
        <p:nvPicPr>
          <p:cNvPr id="60" name="图片 59">
            <a:extLst>
              <a:ext uri="{FF2B5EF4-FFF2-40B4-BE49-F238E27FC236}">
                <a16:creationId xmlns:a16="http://schemas.microsoft.com/office/drawing/2014/main" id="{0F0E9323-7BD8-4D66-870B-3E7D6B509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44531">
            <a:off x="6745716" y="3667865"/>
            <a:ext cx="3054355" cy="1386233"/>
          </a:xfrm>
          <a:prstGeom prst="rect">
            <a:avLst/>
          </a:prstGeom>
        </p:spPr>
      </p:pic>
      <p:pic>
        <p:nvPicPr>
          <p:cNvPr id="61" name="图片 60">
            <a:extLst>
              <a:ext uri="{FF2B5EF4-FFF2-40B4-BE49-F238E27FC236}">
                <a16:creationId xmlns:a16="http://schemas.microsoft.com/office/drawing/2014/main" id="{4E409972-54FD-4195-ADB9-787F5E5B2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854990">
            <a:off x="7296841" y="2695092"/>
            <a:ext cx="3234104" cy="1467813"/>
          </a:xfrm>
          <a:prstGeom prst="rect">
            <a:avLst/>
          </a:prstGeom>
        </p:spPr>
      </p:pic>
      <p:pic>
        <p:nvPicPr>
          <p:cNvPr id="62" name="图片 61">
            <a:extLst>
              <a:ext uri="{FF2B5EF4-FFF2-40B4-BE49-F238E27FC236}">
                <a16:creationId xmlns:a16="http://schemas.microsoft.com/office/drawing/2014/main" id="{FD2145DB-CEA3-4A9F-A351-2CB9AC772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44531">
            <a:off x="9192569" y="3667865"/>
            <a:ext cx="3054355" cy="1386233"/>
          </a:xfrm>
          <a:prstGeom prst="rect">
            <a:avLst/>
          </a:prstGeom>
        </p:spPr>
      </p:pic>
      <p:sp>
        <p:nvSpPr>
          <p:cNvPr id="63" name="矩形 62">
            <a:extLst>
              <a:ext uri="{FF2B5EF4-FFF2-40B4-BE49-F238E27FC236}">
                <a16:creationId xmlns:a16="http://schemas.microsoft.com/office/drawing/2014/main" id="{35621994-C3ED-4D98-AE9C-65B6610290C9}"/>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3932184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414354C-FA3D-482D-BF88-96713DA41A0B}"/>
              </a:ext>
            </a:extLst>
          </p:cNvPr>
          <p:cNvSpPr/>
          <p:nvPr/>
        </p:nvSpPr>
        <p:spPr>
          <a:xfrm>
            <a:off x="333592" y="5096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14" name="组合 13">
            <a:extLst>
              <a:ext uri="{FF2B5EF4-FFF2-40B4-BE49-F238E27FC236}">
                <a16:creationId xmlns:a16="http://schemas.microsoft.com/office/drawing/2014/main" id="{9C0652D2-0A16-471A-A6A6-B32E20C49040}"/>
              </a:ext>
            </a:extLst>
          </p:cNvPr>
          <p:cNvGrpSpPr/>
          <p:nvPr/>
        </p:nvGrpSpPr>
        <p:grpSpPr>
          <a:xfrm>
            <a:off x="825512" y="2393950"/>
            <a:ext cx="4640775" cy="2749550"/>
            <a:chOff x="863307" y="2393950"/>
            <a:chExt cx="4640775" cy="2749550"/>
          </a:xfrm>
        </p:grpSpPr>
        <p:sp>
          <p:nvSpPr>
            <p:cNvPr id="6" name="任意多边形: 形状 5">
              <a:extLst>
                <a:ext uri="{FF2B5EF4-FFF2-40B4-BE49-F238E27FC236}">
                  <a16:creationId xmlns:a16="http://schemas.microsoft.com/office/drawing/2014/main" id="{AC75320F-1207-4634-9D5F-694DA2A64317}"/>
                </a:ext>
              </a:extLst>
            </p:cNvPr>
            <p:cNvSpPr/>
            <p:nvPr/>
          </p:nvSpPr>
          <p:spPr>
            <a:xfrm>
              <a:off x="863307" y="2393950"/>
              <a:ext cx="4640775" cy="2749550"/>
            </a:xfrm>
            <a:custGeom>
              <a:avLst/>
              <a:gdLst>
                <a:gd name="connsiteX0" fmla="*/ 0 w 4051300"/>
                <a:gd name="connsiteY0" fmla="*/ 0 h 2400300"/>
                <a:gd name="connsiteX1" fmla="*/ 0 w 4051300"/>
                <a:gd name="connsiteY1" fmla="*/ 2400300 h 2400300"/>
                <a:gd name="connsiteX2" fmla="*/ 3619500 w 4051300"/>
                <a:gd name="connsiteY2" fmla="*/ 2400300 h 2400300"/>
                <a:gd name="connsiteX3" fmla="*/ 4051300 w 4051300"/>
                <a:gd name="connsiteY3" fmla="*/ 1968500 h 2400300"/>
                <a:gd name="connsiteX4" fmla="*/ 4051300 w 4051300"/>
                <a:gd name="connsiteY4" fmla="*/ 508000 h 2400300"/>
                <a:gd name="connsiteX5" fmla="*/ 3860800 w 4051300"/>
                <a:gd name="connsiteY5" fmla="*/ 317500 h 2400300"/>
                <a:gd name="connsiteX6" fmla="*/ 2260600 w 4051300"/>
                <a:gd name="connsiteY6" fmla="*/ 317500 h 2400300"/>
                <a:gd name="connsiteX7" fmla="*/ 1993900 w 4051300"/>
                <a:gd name="connsiteY7" fmla="*/ 50800 h 2400300"/>
                <a:gd name="connsiteX8" fmla="*/ 0 w 4051300"/>
                <a:gd name="connsiteY8" fmla="*/ 0 h 2400300"/>
                <a:gd name="connsiteX0" fmla="*/ 0 w 4051300"/>
                <a:gd name="connsiteY0" fmla="*/ 0 h 2400300"/>
                <a:gd name="connsiteX1" fmla="*/ 0 w 4051300"/>
                <a:gd name="connsiteY1" fmla="*/ 2400300 h 2400300"/>
                <a:gd name="connsiteX2" fmla="*/ 3619500 w 4051300"/>
                <a:gd name="connsiteY2" fmla="*/ 2400300 h 2400300"/>
                <a:gd name="connsiteX3" fmla="*/ 4051300 w 4051300"/>
                <a:gd name="connsiteY3" fmla="*/ 1968500 h 2400300"/>
                <a:gd name="connsiteX4" fmla="*/ 4051300 w 4051300"/>
                <a:gd name="connsiteY4" fmla="*/ 508000 h 2400300"/>
                <a:gd name="connsiteX5" fmla="*/ 3860800 w 4051300"/>
                <a:gd name="connsiteY5" fmla="*/ 317500 h 2400300"/>
                <a:gd name="connsiteX6" fmla="*/ 2260600 w 4051300"/>
                <a:gd name="connsiteY6" fmla="*/ 317500 h 2400300"/>
                <a:gd name="connsiteX7" fmla="*/ 1905000 w 4051300"/>
                <a:gd name="connsiteY7" fmla="*/ 0 h 2400300"/>
                <a:gd name="connsiteX8" fmla="*/ 0 w 4051300"/>
                <a:gd name="connsiteY8"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1300" h="2400300">
                  <a:moveTo>
                    <a:pt x="0" y="0"/>
                  </a:moveTo>
                  <a:lnTo>
                    <a:pt x="0" y="2400300"/>
                  </a:lnTo>
                  <a:lnTo>
                    <a:pt x="3619500" y="2400300"/>
                  </a:lnTo>
                  <a:lnTo>
                    <a:pt x="4051300" y="1968500"/>
                  </a:lnTo>
                  <a:lnTo>
                    <a:pt x="4051300" y="508000"/>
                  </a:lnTo>
                  <a:lnTo>
                    <a:pt x="3860800" y="317500"/>
                  </a:lnTo>
                  <a:lnTo>
                    <a:pt x="2260600" y="317500"/>
                  </a:lnTo>
                  <a:lnTo>
                    <a:pt x="1905000" y="0"/>
                  </a:lnTo>
                  <a:lnTo>
                    <a:pt x="0" y="0"/>
                  </a:lnTo>
                  <a:close/>
                </a:path>
              </a:pathLst>
            </a:custGeom>
            <a:solidFill>
              <a:schemeClr val="tx1">
                <a:alpha val="93000"/>
              </a:schemeClr>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0463A47F-5EAA-4CFA-AFB9-B5595F4180C6}"/>
                </a:ext>
              </a:extLst>
            </p:cNvPr>
            <p:cNvSpPr/>
            <p:nvPr/>
          </p:nvSpPr>
          <p:spPr>
            <a:xfrm>
              <a:off x="3310120"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48194EA9-4917-4C62-ADB6-E91444DB4F38}"/>
                </a:ext>
              </a:extLst>
            </p:cNvPr>
            <p:cNvSpPr/>
            <p:nvPr/>
          </p:nvSpPr>
          <p:spPr>
            <a:xfrm>
              <a:off x="3575630"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E6C210DA-9253-4BC4-A3CF-44611F22CDDF}"/>
                </a:ext>
              </a:extLst>
            </p:cNvPr>
            <p:cNvSpPr/>
            <p:nvPr/>
          </p:nvSpPr>
          <p:spPr>
            <a:xfrm>
              <a:off x="3843054"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CCA30BF0-3927-4AD4-ACEF-51CCE74F73E8}"/>
                </a:ext>
              </a:extLst>
            </p:cNvPr>
            <p:cNvSpPr/>
            <p:nvPr/>
          </p:nvSpPr>
          <p:spPr>
            <a:xfrm>
              <a:off x="4104418"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6232134F-7A43-4482-989F-4190D6FEFA41}"/>
                </a:ext>
              </a:extLst>
            </p:cNvPr>
            <p:cNvSpPr/>
            <p:nvPr/>
          </p:nvSpPr>
          <p:spPr>
            <a:xfrm>
              <a:off x="4373496"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372ACDE6-3FAD-4E4A-A1DA-0A5FA6B7A265}"/>
                </a:ext>
              </a:extLst>
            </p:cNvPr>
            <p:cNvSpPr/>
            <p:nvPr/>
          </p:nvSpPr>
          <p:spPr>
            <a:xfrm>
              <a:off x="4660085"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E2AFE22C-7F22-4FA8-9FCD-8977914829D4}"/>
              </a:ext>
            </a:extLst>
          </p:cNvPr>
          <p:cNvGrpSpPr/>
          <p:nvPr/>
        </p:nvGrpSpPr>
        <p:grpSpPr>
          <a:xfrm>
            <a:off x="6724462" y="2393950"/>
            <a:ext cx="4640775" cy="2749550"/>
            <a:chOff x="863307" y="2393950"/>
            <a:chExt cx="4640775" cy="2749550"/>
          </a:xfrm>
        </p:grpSpPr>
        <p:sp>
          <p:nvSpPr>
            <p:cNvPr id="16" name="任意多边形: 形状 15">
              <a:extLst>
                <a:ext uri="{FF2B5EF4-FFF2-40B4-BE49-F238E27FC236}">
                  <a16:creationId xmlns:a16="http://schemas.microsoft.com/office/drawing/2014/main" id="{3076437A-9E58-40A3-8CA8-D9C4578B66D6}"/>
                </a:ext>
              </a:extLst>
            </p:cNvPr>
            <p:cNvSpPr/>
            <p:nvPr/>
          </p:nvSpPr>
          <p:spPr>
            <a:xfrm>
              <a:off x="863307" y="2393950"/>
              <a:ext cx="4640775" cy="2749550"/>
            </a:xfrm>
            <a:custGeom>
              <a:avLst/>
              <a:gdLst>
                <a:gd name="connsiteX0" fmla="*/ 0 w 4051300"/>
                <a:gd name="connsiteY0" fmla="*/ 0 h 2400300"/>
                <a:gd name="connsiteX1" fmla="*/ 0 w 4051300"/>
                <a:gd name="connsiteY1" fmla="*/ 2400300 h 2400300"/>
                <a:gd name="connsiteX2" fmla="*/ 3619500 w 4051300"/>
                <a:gd name="connsiteY2" fmla="*/ 2400300 h 2400300"/>
                <a:gd name="connsiteX3" fmla="*/ 4051300 w 4051300"/>
                <a:gd name="connsiteY3" fmla="*/ 1968500 h 2400300"/>
                <a:gd name="connsiteX4" fmla="*/ 4051300 w 4051300"/>
                <a:gd name="connsiteY4" fmla="*/ 508000 h 2400300"/>
                <a:gd name="connsiteX5" fmla="*/ 3860800 w 4051300"/>
                <a:gd name="connsiteY5" fmla="*/ 317500 h 2400300"/>
                <a:gd name="connsiteX6" fmla="*/ 2260600 w 4051300"/>
                <a:gd name="connsiteY6" fmla="*/ 317500 h 2400300"/>
                <a:gd name="connsiteX7" fmla="*/ 1993900 w 4051300"/>
                <a:gd name="connsiteY7" fmla="*/ 50800 h 2400300"/>
                <a:gd name="connsiteX8" fmla="*/ 0 w 4051300"/>
                <a:gd name="connsiteY8" fmla="*/ 0 h 2400300"/>
                <a:gd name="connsiteX0" fmla="*/ 0 w 4051300"/>
                <a:gd name="connsiteY0" fmla="*/ 0 h 2400300"/>
                <a:gd name="connsiteX1" fmla="*/ 0 w 4051300"/>
                <a:gd name="connsiteY1" fmla="*/ 2400300 h 2400300"/>
                <a:gd name="connsiteX2" fmla="*/ 3619500 w 4051300"/>
                <a:gd name="connsiteY2" fmla="*/ 2400300 h 2400300"/>
                <a:gd name="connsiteX3" fmla="*/ 4051300 w 4051300"/>
                <a:gd name="connsiteY3" fmla="*/ 1968500 h 2400300"/>
                <a:gd name="connsiteX4" fmla="*/ 4051300 w 4051300"/>
                <a:gd name="connsiteY4" fmla="*/ 508000 h 2400300"/>
                <a:gd name="connsiteX5" fmla="*/ 3860800 w 4051300"/>
                <a:gd name="connsiteY5" fmla="*/ 317500 h 2400300"/>
                <a:gd name="connsiteX6" fmla="*/ 2260600 w 4051300"/>
                <a:gd name="connsiteY6" fmla="*/ 317500 h 2400300"/>
                <a:gd name="connsiteX7" fmla="*/ 1905000 w 4051300"/>
                <a:gd name="connsiteY7" fmla="*/ 0 h 2400300"/>
                <a:gd name="connsiteX8" fmla="*/ 0 w 4051300"/>
                <a:gd name="connsiteY8"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1300" h="2400300">
                  <a:moveTo>
                    <a:pt x="0" y="0"/>
                  </a:moveTo>
                  <a:lnTo>
                    <a:pt x="0" y="2400300"/>
                  </a:lnTo>
                  <a:lnTo>
                    <a:pt x="3619500" y="2400300"/>
                  </a:lnTo>
                  <a:lnTo>
                    <a:pt x="4051300" y="1968500"/>
                  </a:lnTo>
                  <a:lnTo>
                    <a:pt x="4051300" y="508000"/>
                  </a:lnTo>
                  <a:lnTo>
                    <a:pt x="3860800" y="317500"/>
                  </a:lnTo>
                  <a:lnTo>
                    <a:pt x="2260600" y="317500"/>
                  </a:lnTo>
                  <a:lnTo>
                    <a:pt x="1905000" y="0"/>
                  </a:lnTo>
                  <a:lnTo>
                    <a:pt x="0" y="0"/>
                  </a:lnTo>
                  <a:close/>
                </a:path>
              </a:pathLst>
            </a:custGeom>
            <a:solidFill>
              <a:schemeClr val="tx1">
                <a:alpha val="93000"/>
              </a:schemeClr>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A51B617B-FE3C-4999-9F69-9ADF2B0B72B3}"/>
                </a:ext>
              </a:extLst>
            </p:cNvPr>
            <p:cNvSpPr/>
            <p:nvPr/>
          </p:nvSpPr>
          <p:spPr>
            <a:xfrm>
              <a:off x="3310120"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5650D9C9-040E-42E0-AB01-D9CB0EB29C02}"/>
                </a:ext>
              </a:extLst>
            </p:cNvPr>
            <p:cNvSpPr/>
            <p:nvPr/>
          </p:nvSpPr>
          <p:spPr>
            <a:xfrm>
              <a:off x="3575630"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734D3E78-5873-43E7-9355-D01A2F2B0B3A}"/>
                </a:ext>
              </a:extLst>
            </p:cNvPr>
            <p:cNvSpPr/>
            <p:nvPr/>
          </p:nvSpPr>
          <p:spPr>
            <a:xfrm>
              <a:off x="3843054"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26D2F682-B380-4A79-8F3B-BE539E1570FC}"/>
                </a:ext>
              </a:extLst>
            </p:cNvPr>
            <p:cNvSpPr/>
            <p:nvPr/>
          </p:nvSpPr>
          <p:spPr>
            <a:xfrm>
              <a:off x="4104418"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7F425D6F-BEED-4B08-B7B6-D350AC7E5B87}"/>
                </a:ext>
              </a:extLst>
            </p:cNvPr>
            <p:cNvSpPr/>
            <p:nvPr/>
          </p:nvSpPr>
          <p:spPr>
            <a:xfrm>
              <a:off x="4373496"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6BBD6C36-BE50-4844-9683-B5D9AF861428}"/>
                </a:ext>
              </a:extLst>
            </p:cNvPr>
            <p:cNvSpPr/>
            <p:nvPr/>
          </p:nvSpPr>
          <p:spPr>
            <a:xfrm>
              <a:off x="4660085" y="2425700"/>
              <a:ext cx="457200" cy="266700"/>
            </a:xfrm>
            <a:custGeom>
              <a:avLst/>
              <a:gdLst>
                <a:gd name="connsiteX0" fmla="*/ 0 w 457200"/>
                <a:gd name="connsiteY0" fmla="*/ 25400 h 292100"/>
                <a:gd name="connsiteX1" fmla="*/ 266700 w 457200"/>
                <a:gd name="connsiteY1" fmla="*/ 292100 h 292100"/>
                <a:gd name="connsiteX2" fmla="*/ 457200 w 457200"/>
                <a:gd name="connsiteY2" fmla="*/ 292100 h 292100"/>
                <a:gd name="connsiteX3" fmla="*/ 165100 w 457200"/>
                <a:gd name="connsiteY3" fmla="*/ 0 h 292100"/>
                <a:gd name="connsiteX4" fmla="*/ 0 w 457200"/>
                <a:gd name="connsiteY4" fmla="*/ 25400 h 292100"/>
                <a:gd name="connsiteX0" fmla="*/ 0 w 457200"/>
                <a:gd name="connsiteY0" fmla="*/ 0 h 266700"/>
                <a:gd name="connsiteX1" fmla="*/ 266700 w 457200"/>
                <a:gd name="connsiteY1" fmla="*/ 266700 h 266700"/>
                <a:gd name="connsiteX2" fmla="*/ 457200 w 457200"/>
                <a:gd name="connsiteY2" fmla="*/ 266700 h 266700"/>
                <a:gd name="connsiteX3" fmla="*/ 195580 w 457200"/>
                <a:gd name="connsiteY3" fmla="*/ 0 h 266700"/>
                <a:gd name="connsiteX4" fmla="*/ 0 w 457200"/>
                <a:gd name="connsiteY4" fmla="*/ 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6700">
                  <a:moveTo>
                    <a:pt x="0" y="0"/>
                  </a:moveTo>
                  <a:lnTo>
                    <a:pt x="266700" y="266700"/>
                  </a:lnTo>
                  <a:lnTo>
                    <a:pt x="457200" y="266700"/>
                  </a:lnTo>
                  <a:lnTo>
                    <a:pt x="195580" y="0"/>
                  </a:lnTo>
                  <a:lnTo>
                    <a:pt x="0" y="0"/>
                  </a:lnTo>
                  <a:close/>
                </a:path>
              </a:pathLst>
            </a:cu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EBC5FD76-B0D6-4816-9A6E-49D51EA2F041}"/>
              </a:ext>
            </a:extLst>
          </p:cNvPr>
          <p:cNvGrpSpPr/>
          <p:nvPr/>
        </p:nvGrpSpPr>
        <p:grpSpPr>
          <a:xfrm>
            <a:off x="5891149" y="3553009"/>
            <a:ext cx="409702" cy="521594"/>
            <a:chOff x="6144934" y="-508119"/>
            <a:chExt cx="3568139" cy="4542621"/>
          </a:xfrm>
        </p:grpSpPr>
        <p:sp>
          <p:nvSpPr>
            <p:cNvPr id="35" name="任意多边形: 形状 34">
              <a:extLst>
                <a:ext uri="{FF2B5EF4-FFF2-40B4-BE49-F238E27FC236}">
                  <a16:creationId xmlns:a16="http://schemas.microsoft.com/office/drawing/2014/main" id="{A12EABA6-9D36-48F1-B779-343993792595}"/>
                </a:ext>
              </a:extLst>
            </p:cNvPr>
            <p:cNvSpPr/>
            <p:nvPr/>
          </p:nvSpPr>
          <p:spPr>
            <a:xfrm>
              <a:off x="7450115" y="-508119"/>
              <a:ext cx="2262958" cy="4542621"/>
            </a:xfrm>
            <a:custGeom>
              <a:avLst/>
              <a:gdLst>
                <a:gd name="connsiteX0" fmla="*/ 25843 w 2262958"/>
                <a:gd name="connsiteY0" fmla="*/ 0 h 4542621"/>
                <a:gd name="connsiteX1" fmla="*/ 2262958 w 2262958"/>
                <a:gd name="connsiteY1" fmla="*/ 2271311 h 4542621"/>
                <a:gd name="connsiteX2" fmla="*/ 25843 w 2262958"/>
                <a:gd name="connsiteY2" fmla="*/ 4542621 h 4542621"/>
                <a:gd name="connsiteX3" fmla="*/ 0 w 2262958"/>
                <a:gd name="connsiteY3" fmla="*/ 4516383 h 4542621"/>
                <a:gd name="connsiteX4" fmla="*/ 0 w 2262958"/>
                <a:gd name="connsiteY4" fmla="*/ 3777355 h 4542621"/>
                <a:gd name="connsiteX5" fmla="*/ 1483368 w 2262958"/>
                <a:gd name="connsiteY5" fmla="*/ 2271311 h 4542621"/>
                <a:gd name="connsiteX6" fmla="*/ 0 w 2262958"/>
                <a:gd name="connsiteY6" fmla="*/ 765269 h 4542621"/>
                <a:gd name="connsiteX7" fmla="*/ 0 w 2262958"/>
                <a:gd name="connsiteY7" fmla="*/ 26238 h 454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958" h="4542621">
                  <a:moveTo>
                    <a:pt x="25843" y="0"/>
                  </a:moveTo>
                  <a:lnTo>
                    <a:pt x="2262958" y="2271311"/>
                  </a:lnTo>
                  <a:lnTo>
                    <a:pt x="25843" y="4542621"/>
                  </a:lnTo>
                  <a:lnTo>
                    <a:pt x="0" y="4516383"/>
                  </a:lnTo>
                  <a:lnTo>
                    <a:pt x="0" y="3777355"/>
                  </a:lnTo>
                  <a:lnTo>
                    <a:pt x="1483368" y="2271311"/>
                  </a:lnTo>
                  <a:lnTo>
                    <a:pt x="0" y="765269"/>
                  </a:lnTo>
                  <a:lnTo>
                    <a:pt x="0" y="26238"/>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FF6BE84E-96C8-4F6B-8CA6-F878AE39E7F7}"/>
                </a:ext>
              </a:extLst>
            </p:cNvPr>
            <p:cNvSpPr/>
            <p:nvPr/>
          </p:nvSpPr>
          <p:spPr>
            <a:xfrm>
              <a:off x="6144934" y="63721"/>
              <a:ext cx="1673886" cy="3398945"/>
            </a:xfrm>
            <a:custGeom>
              <a:avLst/>
              <a:gdLst>
                <a:gd name="connsiteX0" fmla="*/ 0 w 1673886"/>
                <a:gd name="connsiteY0" fmla="*/ 0 h 3398945"/>
                <a:gd name="connsiteX1" fmla="*/ 1673886 w 1673886"/>
                <a:gd name="connsiteY1" fmla="*/ 1699472 h 3398945"/>
                <a:gd name="connsiteX2" fmla="*/ 0 w 1673886"/>
                <a:gd name="connsiteY2" fmla="*/ 3398945 h 3398945"/>
                <a:gd name="connsiteX3" fmla="*/ 0 w 1673886"/>
                <a:gd name="connsiteY3" fmla="*/ 2806655 h 3398945"/>
                <a:gd name="connsiteX4" fmla="*/ 1090513 w 1673886"/>
                <a:gd name="connsiteY4" fmla="*/ 1699472 h 3398945"/>
                <a:gd name="connsiteX5" fmla="*/ 0 w 1673886"/>
                <a:gd name="connsiteY5" fmla="*/ 592290 h 339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886" h="3398945">
                  <a:moveTo>
                    <a:pt x="0" y="0"/>
                  </a:moveTo>
                  <a:lnTo>
                    <a:pt x="1673886" y="1699472"/>
                  </a:lnTo>
                  <a:lnTo>
                    <a:pt x="0" y="3398945"/>
                  </a:lnTo>
                  <a:lnTo>
                    <a:pt x="0" y="2806655"/>
                  </a:lnTo>
                  <a:lnTo>
                    <a:pt x="1090513" y="1699472"/>
                  </a:lnTo>
                  <a:lnTo>
                    <a:pt x="0" y="592290"/>
                  </a:lnTo>
                  <a:close/>
                </a:path>
              </a:pathLst>
            </a:custGeom>
            <a:solidFill>
              <a:schemeClr val="accent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8" name="矩形 27">
            <a:extLst>
              <a:ext uri="{FF2B5EF4-FFF2-40B4-BE49-F238E27FC236}">
                <a16:creationId xmlns:a16="http://schemas.microsoft.com/office/drawing/2014/main" id="{1D9E936B-B6C0-4633-9FF6-FC7D00BE67F1}"/>
              </a:ext>
            </a:extLst>
          </p:cNvPr>
          <p:cNvSpPr/>
          <p:nvPr/>
        </p:nvSpPr>
        <p:spPr>
          <a:xfrm>
            <a:off x="1097772" y="2579687"/>
            <a:ext cx="1710676" cy="5328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31" name="矩形 30">
            <a:extLst>
              <a:ext uri="{FF2B5EF4-FFF2-40B4-BE49-F238E27FC236}">
                <a16:creationId xmlns:a16="http://schemas.microsoft.com/office/drawing/2014/main" id="{248ECB4F-26DB-446E-A894-39C1A42761B4}"/>
              </a:ext>
            </a:extLst>
          </p:cNvPr>
          <p:cNvSpPr/>
          <p:nvPr/>
        </p:nvSpPr>
        <p:spPr>
          <a:xfrm>
            <a:off x="1097773" y="3723456"/>
            <a:ext cx="3859990" cy="12433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a:t>
            </a:r>
          </a:p>
          <a:p>
            <a:pPr>
              <a:lnSpc>
                <a:spcPct val="120000"/>
              </a:lnSpc>
            </a:pPr>
            <a:r>
              <a:rPr lang="zh-CN" altLang="en-US" dirty="0">
                <a:solidFill>
                  <a:schemeClr val="bg1"/>
                </a:solidFill>
                <a:latin typeface="+mn-ea"/>
              </a:rPr>
              <a:t>请输入正文请输入正文请输入正文请输入正文请输入正文请输入正文请输入正文请输入正文请输入正文请输入正文。</a:t>
            </a:r>
          </a:p>
          <a:p>
            <a:pPr>
              <a:lnSpc>
                <a:spcPct val="120000"/>
              </a:lnSpc>
            </a:pPr>
            <a:endParaRPr lang="zh-CN" altLang="en-US" dirty="0">
              <a:solidFill>
                <a:schemeClr val="bg1"/>
              </a:solidFill>
              <a:latin typeface="+mn-ea"/>
            </a:endParaRPr>
          </a:p>
          <a:p>
            <a:pPr algn="ctr">
              <a:lnSpc>
                <a:spcPct val="120000"/>
              </a:lnSpc>
            </a:pPr>
            <a:endParaRPr lang="zh-CN" altLang="en-US" dirty="0">
              <a:solidFill>
                <a:schemeClr val="bg1"/>
              </a:solidFill>
              <a:latin typeface="+mn-ea"/>
            </a:endParaRPr>
          </a:p>
        </p:txBody>
      </p:sp>
      <p:sp>
        <p:nvSpPr>
          <p:cNvPr id="32" name="矩形 31">
            <a:extLst>
              <a:ext uri="{FF2B5EF4-FFF2-40B4-BE49-F238E27FC236}">
                <a16:creationId xmlns:a16="http://schemas.microsoft.com/office/drawing/2014/main" id="{9B4A0BB8-E21E-4ADF-8F31-051B49161B55}"/>
              </a:ext>
            </a:extLst>
          </p:cNvPr>
          <p:cNvSpPr/>
          <p:nvPr/>
        </p:nvSpPr>
        <p:spPr>
          <a:xfrm>
            <a:off x="6986283" y="3723456"/>
            <a:ext cx="3859990" cy="12433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a:t>
            </a:r>
          </a:p>
          <a:p>
            <a:pPr>
              <a:lnSpc>
                <a:spcPct val="120000"/>
              </a:lnSpc>
            </a:pPr>
            <a:r>
              <a:rPr lang="zh-CN" altLang="en-US" dirty="0">
                <a:solidFill>
                  <a:schemeClr val="bg1"/>
                </a:solidFill>
                <a:latin typeface="+mn-ea"/>
              </a:rPr>
              <a:t>请输入正文请输入正文请输入正文请输入正文请输入正文请输入正文请输入正文请输入正文请输入正文请输入正文。</a:t>
            </a:r>
          </a:p>
          <a:p>
            <a:pPr>
              <a:lnSpc>
                <a:spcPct val="120000"/>
              </a:lnSpc>
            </a:pPr>
            <a:endParaRPr lang="zh-CN" altLang="en-US" dirty="0">
              <a:solidFill>
                <a:schemeClr val="bg1"/>
              </a:solidFill>
              <a:latin typeface="+mn-ea"/>
            </a:endParaRPr>
          </a:p>
          <a:p>
            <a:pPr algn="ctr">
              <a:lnSpc>
                <a:spcPct val="120000"/>
              </a:lnSpc>
            </a:pPr>
            <a:endParaRPr lang="zh-CN" altLang="en-US" dirty="0">
              <a:solidFill>
                <a:schemeClr val="bg1"/>
              </a:solidFill>
              <a:latin typeface="+mn-ea"/>
            </a:endParaRPr>
          </a:p>
        </p:txBody>
      </p:sp>
      <p:pic>
        <p:nvPicPr>
          <p:cNvPr id="29" name="图片 28">
            <a:extLst>
              <a:ext uri="{FF2B5EF4-FFF2-40B4-BE49-F238E27FC236}">
                <a16:creationId xmlns:a16="http://schemas.microsoft.com/office/drawing/2014/main" id="{01069F3B-86CE-4A80-9471-F2A76E1E96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43146" y="2066397"/>
            <a:ext cx="3182883" cy="718606"/>
          </a:xfrm>
          <a:prstGeom prst="rect">
            <a:avLst/>
          </a:prstGeom>
        </p:spPr>
      </p:pic>
      <p:pic>
        <p:nvPicPr>
          <p:cNvPr id="33" name="图片 32">
            <a:extLst>
              <a:ext uri="{FF2B5EF4-FFF2-40B4-BE49-F238E27FC236}">
                <a16:creationId xmlns:a16="http://schemas.microsoft.com/office/drawing/2014/main" id="{9210897C-0F06-4FDB-92A8-E3BC7271B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2287446" y="4784197"/>
            <a:ext cx="3182883" cy="718606"/>
          </a:xfrm>
          <a:prstGeom prst="rect">
            <a:avLst/>
          </a:prstGeom>
        </p:spPr>
      </p:pic>
      <p:pic>
        <p:nvPicPr>
          <p:cNvPr id="34" name="图片 33">
            <a:extLst>
              <a:ext uri="{FF2B5EF4-FFF2-40B4-BE49-F238E27FC236}">
                <a16:creationId xmlns:a16="http://schemas.microsoft.com/office/drawing/2014/main" id="{FE814E5E-C888-464A-A611-9FD81BD99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5867081" y="2066397"/>
            <a:ext cx="3182883" cy="718606"/>
          </a:xfrm>
          <a:prstGeom prst="rect">
            <a:avLst/>
          </a:prstGeom>
        </p:spPr>
      </p:pic>
      <p:pic>
        <p:nvPicPr>
          <p:cNvPr id="36" name="图片 35">
            <a:extLst>
              <a:ext uri="{FF2B5EF4-FFF2-40B4-BE49-F238E27FC236}">
                <a16:creationId xmlns:a16="http://schemas.microsoft.com/office/drawing/2014/main" id="{1971FA13-B269-4BA0-8CE2-343684B14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8011381" y="4784197"/>
            <a:ext cx="3182883" cy="718606"/>
          </a:xfrm>
          <a:prstGeom prst="rect">
            <a:avLst/>
          </a:prstGeom>
        </p:spPr>
      </p:pic>
      <p:sp>
        <p:nvSpPr>
          <p:cNvPr id="39" name="矩形 38">
            <a:extLst>
              <a:ext uri="{FF2B5EF4-FFF2-40B4-BE49-F238E27FC236}">
                <a16:creationId xmlns:a16="http://schemas.microsoft.com/office/drawing/2014/main" id="{6D19B6FD-EE74-443A-AA61-5B980FFABBDF}"/>
              </a:ext>
            </a:extLst>
          </p:cNvPr>
          <p:cNvSpPr/>
          <p:nvPr/>
        </p:nvSpPr>
        <p:spPr>
          <a:xfrm>
            <a:off x="6939090" y="2579687"/>
            <a:ext cx="1710676" cy="5328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40" name="矩形 39">
            <a:extLst>
              <a:ext uri="{FF2B5EF4-FFF2-40B4-BE49-F238E27FC236}">
                <a16:creationId xmlns:a16="http://schemas.microsoft.com/office/drawing/2014/main" id="{9FCDFCD1-2CCB-4DC2-8B98-C24AA5CA9729}"/>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3041734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73EF710-5C58-4FC4-AA31-4EF89C88C08D}"/>
              </a:ext>
            </a:extLst>
          </p:cNvPr>
          <p:cNvSpPr/>
          <p:nvPr/>
        </p:nvSpPr>
        <p:spPr>
          <a:xfrm>
            <a:off x="371692" y="5223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21" name="组合 20">
            <a:extLst>
              <a:ext uri="{FF2B5EF4-FFF2-40B4-BE49-F238E27FC236}">
                <a16:creationId xmlns:a16="http://schemas.microsoft.com/office/drawing/2014/main" id="{A8FDFCE8-7C17-42C4-BA8E-9005E6F5FBF0}"/>
              </a:ext>
            </a:extLst>
          </p:cNvPr>
          <p:cNvGrpSpPr/>
          <p:nvPr/>
        </p:nvGrpSpPr>
        <p:grpSpPr>
          <a:xfrm>
            <a:off x="3589988" y="1668780"/>
            <a:ext cx="5036506" cy="1926238"/>
            <a:chOff x="3056588" y="1668780"/>
            <a:chExt cx="5036506" cy="1926238"/>
          </a:xfrm>
        </p:grpSpPr>
        <p:sp>
          <p:nvSpPr>
            <p:cNvPr id="5" name="菱形 4">
              <a:extLst>
                <a:ext uri="{FF2B5EF4-FFF2-40B4-BE49-F238E27FC236}">
                  <a16:creationId xmlns:a16="http://schemas.microsoft.com/office/drawing/2014/main" id="{38FE1630-78EC-4B22-95C3-0419EB70C28D}"/>
                </a:ext>
              </a:extLst>
            </p:cNvPr>
            <p:cNvSpPr/>
            <p:nvPr/>
          </p:nvSpPr>
          <p:spPr>
            <a:xfrm>
              <a:off x="4611722" y="1668780"/>
              <a:ext cx="1926238" cy="1926238"/>
            </a:xfrm>
            <a:prstGeom prst="diamond">
              <a:avLst/>
            </a:pr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3921C472-3982-44FF-88BA-4AE6685D4F8E}"/>
                </a:ext>
              </a:extLst>
            </p:cNvPr>
            <p:cNvSpPr/>
            <p:nvPr/>
          </p:nvSpPr>
          <p:spPr>
            <a:xfrm>
              <a:off x="4038722"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D7C98320-CDAB-456F-A7F8-895D97970E01}"/>
                </a:ext>
              </a:extLst>
            </p:cNvPr>
            <p:cNvSpPr/>
            <p:nvPr/>
          </p:nvSpPr>
          <p:spPr>
            <a:xfrm>
              <a:off x="3547655"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A49F784F-28E9-4260-8F27-ED5542C5794E}"/>
                </a:ext>
              </a:extLst>
            </p:cNvPr>
            <p:cNvSpPr/>
            <p:nvPr/>
          </p:nvSpPr>
          <p:spPr>
            <a:xfrm>
              <a:off x="3056588"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64F3E9F1-8833-4A0B-A5E7-9EF1B19089BB}"/>
                </a:ext>
              </a:extLst>
            </p:cNvPr>
            <p:cNvSpPr/>
            <p:nvPr/>
          </p:nvSpPr>
          <p:spPr>
            <a:xfrm flipH="1">
              <a:off x="5932108"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6B0B06AE-0D9E-4560-8539-459B5C6C412F}"/>
                </a:ext>
              </a:extLst>
            </p:cNvPr>
            <p:cNvSpPr/>
            <p:nvPr/>
          </p:nvSpPr>
          <p:spPr>
            <a:xfrm flipH="1">
              <a:off x="6440108"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3F4FA2FE-61CF-4D7C-B5EE-9E1365558F45}"/>
                </a:ext>
              </a:extLst>
            </p:cNvPr>
            <p:cNvSpPr/>
            <p:nvPr/>
          </p:nvSpPr>
          <p:spPr>
            <a:xfrm flipH="1">
              <a:off x="6947095" y="1668780"/>
              <a:ext cx="1145999" cy="1926238"/>
            </a:xfrm>
            <a:custGeom>
              <a:avLst/>
              <a:gdLst>
                <a:gd name="connsiteX0" fmla="*/ 963119 w 1145999"/>
                <a:gd name="connsiteY0" fmla="*/ 0 h 1926238"/>
                <a:gd name="connsiteX1" fmla="*/ 1145999 w 1145999"/>
                <a:gd name="connsiteY1" fmla="*/ 182880 h 1926238"/>
                <a:gd name="connsiteX2" fmla="*/ 365760 w 1145999"/>
                <a:gd name="connsiteY2" fmla="*/ 963119 h 1926238"/>
                <a:gd name="connsiteX3" fmla="*/ 1145999 w 1145999"/>
                <a:gd name="connsiteY3" fmla="*/ 1743358 h 1926238"/>
                <a:gd name="connsiteX4" fmla="*/ 963119 w 1145999"/>
                <a:gd name="connsiteY4" fmla="*/ 1926238 h 1926238"/>
                <a:gd name="connsiteX5" fmla="*/ 0 w 1145999"/>
                <a:gd name="connsiteY5" fmla="*/ 963119 h 19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99" h="1926238">
                  <a:moveTo>
                    <a:pt x="963119" y="0"/>
                  </a:moveTo>
                  <a:lnTo>
                    <a:pt x="1145999" y="182880"/>
                  </a:lnTo>
                  <a:lnTo>
                    <a:pt x="365760" y="963119"/>
                  </a:lnTo>
                  <a:lnTo>
                    <a:pt x="1145999" y="1743358"/>
                  </a:lnTo>
                  <a:lnTo>
                    <a:pt x="963119" y="1926238"/>
                  </a:lnTo>
                  <a:lnTo>
                    <a:pt x="0" y="963119"/>
                  </a:lnTo>
                  <a:close/>
                </a:path>
              </a:pathLst>
            </a:custGeom>
            <a:noFill/>
            <a:ln w="31750">
              <a:gradFill>
                <a:gsLst>
                  <a:gs pos="0">
                    <a:schemeClr val="accent2"/>
                  </a:gs>
                  <a:gs pos="31000">
                    <a:schemeClr val="accent1">
                      <a:lumMod val="45000"/>
                      <a:lumOff val="55000"/>
                    </a:schemeClr>
                  </a:gs>
                  <a:gs pos="52000">
                    <a:schemeClr val="accent1">
                      <a:lumMod val="45000"/>
                      <a:lumOff val="55000"/>
                      <a:alpha val="72000"/>
                    </a:schemeClr>
                  </a:gs>
                  <a:gs pos="100000">
                    <a:schemeClr val="accent6">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3" name="组合 112">
            <a:extLst>
              <a:ext uri="{FF2B5EF4-FFF2-40B4-BE49-F238E27FC236}">
                <a16:creationId xmlns:a16="http://schemas.microsoft.com/office/drawing/2014/main" id="{57A92D22-DD93-4F25-B672-3A90C7746720}"/>
              </a:ext>
            </a:extLst>
          </p:cNvPr>
          <p:cNvGrpSpPr/>
          <p:nvPr/>
        </p:nvGrpSpPr>
        <p:grpSpPr>
          <a:xfrm>
            <a:off x="979683" y="4013287"/>
            <a:ext cx="3101372" cy="1996494"/>
            <a:chOff x="979683" y="4013287"/>
            <a:chExt cx="3101372" cy="1996494"/>
          </a:xfrm>
        </p:grpSpPr>
        <p:sp>
          <p:nvSpPr>
            <p:cNvPr id="37" name="椭圆 36">
              <a:extLst>
                <a:ext uri="{FF2B5EF4-FFF2-40B4-BE49-F238E27FC236}">
                  <a16:creationId xmlns:a16="http://schemas.microsoft.com/office/drawing/2014/main" id="{351992D0-855D-4EB0-987D-D57B7CB50372}"/>
                </a:ext>
              </a:extLst>
            </p:cNvPr>
            <p:cNvSpPr/>
            <p:nvPr/>
          </p:nvSpPr>
          <p:spPr>
            <a:xfrm>
              <a:off x="979683" y="478173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0AF22D7D-C6C0-4E09-B63D-499561032A95}"/>
                </a:ext>
              </a:extLst>
            </p:cNvPr>
            <p:cNvSpPr/>
            <p:nvPr/>
          </p:nvSpPr>
          <p:spPr>
            <a:xfrm>
              <a:off x="4022982" y="4727250"/>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D4583BF-97C7-4F37-9814-390EBDF147AA}"/>
                </a:ext>
              </a:extLst>
            </p:cNvPr>
            <p:cNvSpPr/>
            <p:nvPr/>
          </p:nvSpPr>
          <p:spPr>
            <a:xfrm>
              <a:off x="173321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271E95FB-BB3A-4502-86B5-2DE8F2E98BA0}"/>
                </a:ext>
              </a:extLst>
            </p:cNvPr>
            <p:cNvSpPr/>
            <p:nvPr/>
          </p:nvSpPr>
          <p:spPr>
            <a:xfrm>
              <a:off x="990254" y="4071360"/>
              <a:ext cx="3032728" cy="1896535"/>
            </a:xfrm>
            <a:custGeom>
              <a:avLst/>
              <a:gdLst>
                <a:gd name="connsiteX0" fmla="*/ 622004 w 3032728"/>
                <a:gd name="connsiteY0" fmla="*/ 0 h 1896535"/>
                <a:gd name="connsiteX1" fmla="*/ 2881523 w 3032728"/>
                <a:gd name="connsiteY1" fmla="*/ 0 h 1896535"/>
                <a:gd name="connsiteX2" fmla="*/ 2959286 w 3032728"/>
                <a:gd name="connsiteY2" fmla="*/ 77763 h 1896535"/>
                <a:gd name="connsiteX3" fmla="*/ 2959286 w 3032728"/>
                <a:gd name="connsiteY3" fmla="*/ 717141 h 1896535"/>
                <a:gd name="connsiteX4" fmla="*/ 3032728 w 3032728"/>
                <a:gd name="connsiteY4" fmla="*/ 790584 h 1896535"/>
                <a:gd name="connsiteX5" fmla="*/ 3032728 w 3032728"/>
                <a:gd name="connsiteY5" fmla="*/ 1369480 h 1896535"/>
                <a:gd name="connsiteX6" fmla="*/ 2933365 w 3032728"/>
                <a:gd name="connsiteY6" fmla="*/ 1468843 h 1896535"/>
                <a:gd name="connsiteX7" fmla="*/ 2933365 w 3032728"/>
                <a:gd name="connsiteY7" fmla="*/ 1758291 h 1896535"/>
                <a:gd name="connsiteX8" fmla="*/ 2885843 w 3032728"/>
                <a:gd name="connsiteY8" fmla="*/ 1805813 h 1896535"/>
                <a:gd name="connsiteX9" fmla="*/ 2142781 w 3032728"/>
                <a:gd name="connsiteY9" fmla="*/ 1805813 h 1896535"/>
                <a:gd name="connsiteX10" fmla="*/ 2052059 w 3032728"/>
                <a:gd name="connsiteY10" fmla="*/ 1896535 h 1896535"/>
                <a:gd name="connsiteX11" fmla="*/ 1015229 w 3032728"/>
                <a:gd name="connsiteY11" fmla="*/ 1896535 h 1896535"/>
                <a:gd name="connsiteX12" fmla="*/ 924507 w 3032728"/>
                <a:gd name="connsiteY12" fmla="*/ 1805813 h 1896535"/>
                <a:gd name="connsiteX13" fmla="*/ 142564 w 3032728"/>
                <a:gd name="connsiteY13" fmla="*/ 1805813 h 1896535"/>
                <a:gd name="connsiteX14" fmla="*/ 82082 w 3032728"/>
                <a:gd name="connsiteY14" fmla="*/ 1745331 h 1896535"/>
                <a:gd name="connsiteX15" fmla="*/ 82082 w 3032728"/>
                <a:gd name="connsiteY15" fmla="*/ 1486123 h 1896535"/>
                <a:gd name="connsiteX16" fmla="*/ 0 w 3032728"/>
                <a:gd name="connsiteY16" fmla="*/ 1404041 h 1896535"/>
                <a:gd name="connsiteX17" fmla="*/ 0 w 3032728"/>
                <a:gd name="connsiteY17" fmla="*/ 812184 h 1896535"/>
                <a:gd name="connsiteX18" fmla="*/ 103682 w 3032728"/>
                <a:gd name="connsiteY18" fmla="*/ 717141 h 1896535"/>
                <a:gd name="connsiteX19" fmla="*/ 103682 w 3032728"/>
                <a:gd name="connsiteY19" fmla="*/ 348009 h 1896535"/>
                <a:gd name="connsiteX20" fmla="*/ 106818 w 3032728"/>
                <a:gd name="connsiteY20" fmla="*/ 352591 h 1896535"/>
                <a:gd name="connsiteX21" fmla="*/ 622005 w 3032728"/>
                <a:gd name="connsiteY21" fmla="*/ 1 h 1896535"/>
                <a:gd name="connsiteX22" fmla="*/ 164165 w 3032728"/>
                <a:gd name="connsiteY22" fmla="*/ 0 h 1896535"/>
                <a:gd name="connsiteX23" fmla="*/ 432405 w 3032728"/>
                <a:gd name="connsiteY23" fmla="*/ 0 h 1896535"/>
                <a:gd name="connsiteX24" fmla="*/ 103682 w 3032728"/>
                <a:gd name="connsiteY24" fmla="*/ 224976 h 1896535"/>
                <a:gd name="connsiteX25" fmla="*/ 103682 w 3032728"/>
                <a:gd name="connsiteY25" fmla="*/ 60483 h 1896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32728" h="1896535">
                  <a:moveTo>
                    <a:pt x="622004" y="0"/>
                  </a:moveTo>
                  <a:lnTo>
                    <a:pt x="2881523" y="0"/>
                  </a:lnTo>
                  <a:lnTo>
                    <a:pt x="2959286" y="77763"/>
                  </a:lnTo>
                  <a:lnTo>
                    <a:pt x="2959286" y="717141"/>
                  </a:lnTo>
                  <a:lnTo>
                    <a:pt x="3032728" y="790584"/>
                  </a:lnTo>
                  <a:lnTo>
                    <a:pt x="3032728" y="1369480"/>
                  </a:lnTo>
                  <a:lnTo>
                    <a:pt x="2933365" y="1468843"/>
                  </a:lnTo>
                  <a:lnTo>
                    <a:pt x="2933365" y="1758291"/>
                  </a:lnTo>
                  <a:lnTo>
                    <a:pt x="2885843" y="1805813"/>
                  </a:lnTo>
                  <a:lnTo>
                    <a:pt x="2142781" y="1805813"/>
                  </a:lnTo>
                  <a:lnTo>
                    <a:pt x="2052059" y="1896535"/>
                  </a:lnTo>
                  <a:lnTo>
                    <a:pt x="1015229" y="1896535"/>
                  </a:lnTo>
                  <a:lnTo>
                    <a:pt x="924507" y="1805813"/>
                  </a:lnTo>
                  <a:lnTo>
                    <a:pt x="142564" y="1805813"/>
                  </a:lnTo>
                  <a:lnTo>
                    <a:pt x="82082" y="1745331"/>
                  </a:lnTo>
                  <a:lnTo>
                    <a:pt x="82082" y="1486123"/>
                  </a:lnTo>
                  <a:lnTo>
                    <a:pt x="0" y="1404041"/>
                  </a:lnTo>
                  <a:lnTo>
                    <a:pt x="0" y="812184"/>
                  </a:lnTo>
                  <a:lnTo>
                    <a:pt x="103682" y="717141"/>
                  </a:lnTo>
                  <a:lnTo>
                    <a:pt x="103682" y="348009"/>
                  </a:lnTo>
                  <a:lnTo>
                    <a:pt x="106818" y="352591"/>
                  </a:lnTo>
                  <a:lnTo>
                    <a:pt x="622005" y="1"/>
                  </a:lnTo>
                  <a:close/>
                  <a:moveTo>
                    <a:pt x="164165" y="0"/>
                  </a:moveTo>
                  <a:lnTo>
                    <a:pt x="432405" y="0"/>
                  </a:lnTo>
                  <a:lnTo>
                    <a:pt x="103682" y="224976"/>
                  </a:lnTo>
                  <a:lnTo>
                    <a:pt x="103682" y="60483"/>
                  </a:lnTo>
                  <a:close/>
                </a:path>
              </a:pathLst>
            </a:cu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6" name="任意多边形: 形状 25">
              <a:extLst>
                <a:ext uri="{FF2B5EF4-FFF2-40B4-BE49-F238E27FC236}">
                  <a16:creationId xmlns:a16="http://schemas.microsoft.com/office/drawing/2014/main" id="{417BA396-1102-4A25-927E-208420AD15A2}"/>
                </a:ext>
              </a:extLst>
            </p:cNvPr>
            <p:cNvSpPr/>
            <p:nvPr/>
          </p:nvSpPr>
          <p:spPr>
            <a:xfrm>
              <a:off x="1031515" y="5525092"/>
              <a:ext cx="946107" cy="397451"/>
            </a:xfrm>
            <a:custGeom>
              <a:avLst/>
              <a:gdLst>
                <a:gd name="connsiteX0" fmla="*/ 0 w 2442117"/>
                <a:gd name="connsiteY0" fmla="*/ 0 h 1025911"/>
                <a:gd name="connsiteX1" fmla="*/ 0 w 2442117"/>
                <a:gd name="connsiteY1" fmla="*/ 802887 h 1025911"/>
                <a:gd name="connsiteX2" fmla="*/ 223024 w 2442117"/>
                <a:gd name="connsiteY2" fmla="*/ 1025911 h 1025911"/>
                <a:gd name="connsiteX3" fmla="*/ 2442117 w 2442117"/>
                <a:gd name="connsiteY3" fmla="*/ 1025911 h 1025911"/>
              </a:gdLst>
              <a:ahLst/>
              <a:cxnLst>
                <a:cxn ang="0">
                  <a:pos x="connsiteX0" y="connsiteY0"/>
                </a:cxn>
                <a:cxn ang="0">
                  <a:pos x="connsiteX1" y="connsiteY1"/>
                </a:cxn>
                <a:cxn ang="0">
                  <a:pos x="connsiteX2" y="connsiteY2"/>
                </a:cxn>
                <a:cxn ang="0">
                  <a:pos x="connsiteX3" y="connsiteY3"/>
                </a:cxn>
              </a:cxnLst>
              <a:rect l="l" t="t" r="r" b="b"/>
              <a:pathLst>
                <a:path w="2442117" h="1025911">
                  <a:moveTo>
                    <a:pt x="0" y="0"/>
                  </a:moveTo>
                  <a:lnTo>
                    <a:pt x="0" y="802887"/>
                  </a:lnTo>
                  <a:lnTo>
                    <a:pt x="223024" y="1025911"/>
                  </a:lnTo>
                  <a:lnTo>
                    <a:pt x="2442117" y="1025911"/>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1F3419B-8915-4CF7-84E7-62170C9B8A21}"/>
                </a:ext>
              </a:extLst>
            </p:cNvPr>
            <p:cNvSpPr/>
            <p:nvPr/>
          </p:nvSpPr>
          <p:spPr>
            <a:xfrm>
              <a:off x="1274306" y="5925139"/>
              <a:ext cx="460525" cy="53138"/>
            </a:xfrm>
            <a:custGeom>
              <a:avLst/>
              <a:gdLst>
                <a:gd name="connsiteX0" fmla="*/ 0 w 1188720"/>
                <a:gd name="connsiteY0" fmla="*/ 0 h 137160"/>
                <a:gd name="connsiteX1" fmla="*/ 137160 w 1188720"/>
                <a:gd name="connsiteY1" fmla="*/ 137160 h 137160"/>
                <a:gd name="connsiteX2" fmla="*/ 1188720 w 1188720"/>
                <a:gd name="connsiteY2" fmla="*/ 137160 h 137160"/>
              </a:gdLst>
              <a:ahLst/>
              <a:cxnLst>
                <a:cxn ang="0">
                  <a:pos x="connsiteX0" y="connsiteY0"/>
                </a:cxn>
                <a:cxn ang="0">
                  <a:pos x="connsiteX1" y="connsiteY1"/>
                </a:cxn>
                <a:cxn ang="0">
                  <a:pos x="connsiteX2" y="connsiteY2"/>
                </a:cxn>
              </a:cxnLst>
              <a:rect l="l" t="t" r="r" b="b"/>
              <a:pathLst>
                <a:path w="1188720" h="137160">
                  <a:moveTo>
                    <a:pt x="0" y="0"/>
                  </a:moveTo>
                  <a:lnTo>
                    <a:pt x="137160" y="137160"/>
                  </a:lnTo>
                  <a:lnTo>
                    <a:pt x="1188720" y="13716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F0DEA0BF-A9B1-43D5-94BB-DEE13C77F4C0}"/>
                </a:ext>
              </a:extLst>
            </p:cNvPr>
            <p:cNvSpPr/>
            <p:nvPr/>
          </p:nvSpPr>
          <p:spPr>
            <a:xfrm>
              <a:off x="1045251" y="4013287"/>
              <a:ext cx="2957577" cy="823838"/>
            </a:xfrm>
            <a:custGeom>
              <a:avLst/>
              <a:gdLst>
                <a:gd name="connsiteX0" fmla="*/ 7634177 w 7634177"/>
                <a:gd name="connsiteY0" fmla="*/ 2126512 h 2126512"/>
                <a:gd name="connsiteX1" fmla="*/ 7634177 w 7634177"/>
                <a:gd name="connsiteY1" fmla="*/ 191386 h 2126512"/>
                <a:gd name="connsiteX2" fmla="*/ 7442791 w 7634177"/>
                <a:gd name="connsiteY2" fmla="*/ 0 h 2126512"/>
                <a:gd name="connsiteX3" fmla="*/ 202018 w 7634177"/>
                <a:gd name="connsiteY3" fmla="*/ 0 h 2126512"/>
                <a:gd name="connsiteX4" fmla="*/ 0 w 7634177"/>
                <a:gd name="connsiteY4" fmla="*/ 202018 h 2126512"/>
                <a:gd name="connsiteX5" fmla="*/ 0 w 7634177"/>
                <a:gd name="connsiteY5" fmla="*/ 2115879 h 212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34177" h="2126512">
                  <a:moveTo>
                    <a:pt x="7634177" y="2126512"/>
                  </a:moveTo>
                  <a:lnTo>
                    <a:pt x="7634177" y="191386"/>
                  </a:lnTo>
                  <a:lnTo>
                    <a:pt x="7442791" y="0"/>
                  </a:lnTo>
                  <a:lnTo>
                    <a:pt x="202018" y="0"/>
                  </a:lnTo>
                  <a:lnTo>
                    <a:pt x="0" y="202018"/>
                  </a:lnTo>
                  <a:lnTo>
                    <a:pt x="0" y="2115879"/>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837337D1-2210-4B5D-99A5-75202FBE03A8}"/>
                </a:ext>
              </a:extLst>
            </p:cNvPr>
            <p:cNvSpPr/>
            <p:nvPr/>
          </p:nvSpPr>
          <p:spPr>
            <a:xfrm>
              <a:off x="1008921" y="4343227"/>
              <a:ext cx="28834" cy="444872"/>
            </a:xfrm>
            <a:custGeom>
              <a:avLst/>
              <a:gdLst>
                <a:gd name="connsiteX0" fmla="*/ 74428 w 74428"/>
                <a:gd name="connsiteY0" fmla="*/ 0 h 1148316"/>
                <a:gd name="connsiteX1" fmla="*/ 0 w 74428"/>
                <a:gd name="connsiteY1" fmla="*/ 74428 h 1148316"/>
                <a:gd name="connsiteX2" fmla="*/ 0 w 74428"/>
                <a:gd name="connsiteY2" fmla="*/ 1148316 h 1148316"/>
              </a:gdLst>
              <a:ahLst/>
              <a:cxnLst>
                <a:cxn ang="0">
                  <a:pos x="connsiteX0" y="connsiteY0"/>
                </a:cxn>
                <a:cxn ang="0">
                  <a:pos x="connsiteX1" y="connsiteY1"/>
                </a:cxn>
                <a:cxn ang="0">
                  <a:pos x="connsiteX2" y="connsiteY2"/>
                </a:cxn>
              </a:cxnLst>
              <a:rect l="l" t="t" r="r" b="b"/>
              <a:pathLst>
                <a:path w="74428" h="1148316">
                  <a:moveTo>
                    <a:pt x="74428" y="0"/>
                  </a:moveTo>
                  <a:lnTo>
                    <a:pt x="0" y="74428"/>
                  </a:lnTo>
                  <a:lnTo>
                    <a:pt x="0" y="1148316"/>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50C9F957-B224-46BE-88FF-9FD39F929D59}"/>
                </a:ext>
              </a:extLst>
            </p:cNvPr>
            <p:cNvSpPr/>
            <p:nvPr/>
          </p:nvSpPr>
          <p:spPr>
            <a:xfrm>
              <a:off x="3099100" y="5488144"/>
              <a:ext cx="862320" cy="438152"/>
            </a:xfrm>
            <a:custGeom>
              <a:avLst/>
              <a:gdLst>
                <a:gd name="connsiteX0" fmla="*/ 0 w 2225843"/>
                <a:gd name="connsiteY0" fmla="*/ 1130969 h 1130969"/>
                <a:gd name="connsiteX1" fmla="*/ 2021306 w 2225843"/>
                <a:gd name="connsiteY1" fmla="*/ 1130969 h 1130969"/>
                <a:gd name="connsiteX2" fmla="*/ 2225843 w 2225843"/>
                <a:gd name="connsiteY2" fmla="*/ 926432 h 1130969"/>
                <a:gd name="connsiteX3" fmla="*/ 2225843 w 2225843"/>
                <a:gd name="connsiteY3" fmla="*/ 0 h 1130969"/>
              </a:gdLst>
              <a:ahLst/>
              <a:cxnLst>
                <a:cxn ang="0">
                  <a:pos x="connsiteX0" y="connsiteY0"/>
                </a:cxn>
                <a:cxn ang="0">
                  <a:pos x="connsiteX1" y="connsiteY1"/>
                </a:cxn>
                <a:cxn ang="0">
                  <a:pos x="connsiteX2" y="connsiteY2"/>
                </a:cxn>
                <a:cxn ang="0">
                  <a:pos x="connsiteX3" y="connsiteY3"/>
                </a:cxn>
              </a:cxnLst>
              <a:rect l="l" t="t" r="r" b="b"/>
              <a:pathLst>
                <a:path w="2225843" h="1130969">
                  <a:moveTo>
                    <a:pt x="0" y="1130969"/>
                  </a:moveTo>
                  <a:lnTo>
                    <a:pt x="2021306" y="1130969"/>
                  </a:lnTo>
                  <a:lnTo>
                    <a:pt x="2225843" y="926432"/>
                  </a:lnTo>
                  <a:lnTo>
                    <a:pt x="2225843" y="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5B61BB3D-C709-4AE6-8693-29510116D464}"/>
                </a:ext>
              </a:extLst>
            </p:cNvPr>
            <p:cNvSpPr/>
            <p:nvPr/>
          </p:nvSpPr>
          <p:spPr>
            <a:xfrm>
              <a:off x="4005499" y="4337635"/>
              <a:ext cx="48702" cy="389615"/>
            </a:xfrm>
            <a:custGeom>
              <a:avLst/>
              <a:gdLst>
                <a:gd name="connsiteX0" fmla="*/ 0 w 119922"/>
                <a:gd name="connsiteY0" fmla="*/ 0 h 959371"/>
                <a:gd name="connsiteX1" fmla="*/ 119922 w 119922"/>
                <a:gd name="connsiteY1" fmla="*/ 119922 h 959371"/>
                <a:gd name="connsiteX2" fmla="*/ 119922 w 119922"/>
                <a:gd name="connsiteY2" fmla="*/ 959371 h 959371"/>
              </a:gdLst>
              <a:ahLst/>
              <a:cxnLst>
                <a:cxn ang="0">
                  <a:pos x="connsiteX0" y="connsiteY0"/>
                </a:cxn>
                <a:cxn ang="0">
                  <a:pos x="connsiteX1" y="connsiteY1"/>
                </a:cxn>
                <a:cxn ang="0">
                  <a:pos x="connsiteX2" y="connsiteY2"/>
                </a:cxn>
              </a:cxnLst>
              <a:rect l="l" t="t" r="r" b="b"/>
              <a:pathLst>
                <a:path w="119922" h="959371">
                  <a:moveTo>
                    <a:pt x="0" y="0"/>
                  </a:moveTo>
                  <a:lnTo>
                    <a:pt x="119922" y="119922"/>
                  </a:lnTo>
                  <a:lnTo>
                    <a:pt x="119922" y="959371"/>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4C7E053D-7360-43E6-BC6E-D88266AD536D}"/>
                </a:ext>
              </a:extLst>
            </p:cNvPr>
            <p:cNvSpPr/>
            <p:nvPr/>
          </p:nvSpPr>
          <p:spPr>
            <a:xfrm>
              <a:off x="3348024" y="5932620"/>
              <a:ext cx="359176" cy="48702"/>
            </a:xfrm>
            <a:custGeom>
              <a:avLst/>
              <a:gdLst>
                <a:gd name="connsiteX0" fmla="*/ 884420 w 884420"/>
                <a:gd name="connsiteY0" fmla="*/ 0 h 119922"/>
                <a:gd name="connsiteX1" fmla="*/ 884420 w 884420"/>
                <a:gd name="connsiteY1" fmla="*/ 119922 h 119922"/>
                <a:gd name="connsiteX2" fmla="*/ 0 w 884420"/>
                <a:gd name="connsiteY2" fmla="*/ 119922 h 119922"/>
              </a:gdLst>
              <a:ahLst/>
              <a:cxnLst>
                <a:cxn ang="0">
                  <a:pos x="connsiteX0" y="connsiteY0"/>
                </a:cxn>
                <a:cxn ang="0">
                  <a:pos x="connsiteX1" y="connsiteY1"/>
                </a:cxn>
                <a:cxn ang="0">
                  <a:pos x="connsiteX2" y="connsiteY2"/>
                </a:cxn>
              </a:cxnLst>
              <a:rect l="l" t="t" r="r" b="b"/>
              <a:pathLst>
                <a:path w="884420" h="119922">
                  <a:moveTo>
                    <a:pt x="884420" y="0"/>
                  </a:moveTo>
                  <a:lnTo>
                    <a:pt x="884420" y="119922"/>
                  </a:lnTo>
                  <a:lnTo>
                    <a:pt x="0" y="119922"/>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3750960-27CA-4376-A1DE-5D7A9959FBB2}"/>
                </a:ext>
              </a:extLst>
            </p:cNvPr>
            <p:cNvSpPr/>
            <p:nvPr/>
          </p:nvSpPr>
          <p:spPr>
            <a:xfrm>
              <a:off x="329307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a:extLst>
              <a:ext uri="{FF2B5EF4-FFF2-40B4-BE49-F238E27FC236}">
                <a16:creationId xmlns:a16="http://schemas.microsoft.com/office/drawing/2014/main" id="{4E9015DA-E954-406E-95F2-C5C462C4176E}"/>
              </a:ext>
            </a:extLst>
          </p:cNvPr>
          <p:cNvGrpSpPr/>
          <p:nvPr/>
        </p:nvGrpSpPr>
        <p:grpSpPr>
          <a:xfrm>
            <a:off x="4609747" y="4013287"/>
            <a:ext cx="3101372" cy="1996494"/>
            <a:chOff x="979683" y="4013287"/>
            <a:chExt cx="3101372" cy="1996494"/>
          </a:xfrm>
        </p:grpSpPr>
        <p:sp>
          <p:nvSpPr>
            <p:cNvPr id="115" name="椭圆 114">
              <a:extLst>
                <a:ext uri="{FF2B5EF4-FFF2-40B4-BE49-F238E27FC236}">
                  <a16:creationId xmlns:a16="http://schemas.microsoft.com/office/drawing/2014/main" id="{48585550-A08B-4354-9C93-FBEDF0F607AD}"/>
                </a:ext>
              </a:extLst>
            </p:cNvPr>
            <p:cNvSpPr/>
            <p:nvPr/>
          </p:nvSpPr>
          <p:spPr>
            <a:xfrm>
              <a:off x="979683" y="478173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BFDFED5B-B0D7-4BB3-BE8D-F8292162DF7F}"/>
                </a:ext>
              </a:extLst>
            </p:cNvPr>
            <p:cNvSpPr/>
            <p:nvPr/>
          </p:nvSpPr>
          <p:spPr>
            <a:xfrm>
              <a:off x="4022982" y="4727250"/>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3D45CCB6-91C7-403D-BB01-58A0A47D514C}"/>
                </a:ext>
              </a:extLst>
            </p:cNvPr>
            <p:cNvSpPr/>
            <p:nvPr/>
          </p:nvSpPr>
          <p:spPr>
            <a:xfrm>
              <a:off x="173321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形状 117">
              <a:extLst>
                <a:ext uri="{FF2B5EF4-FFF2-40B4-BE49-F238E27FC236}">
                  <a16:creationId xmlns:a16="http://schemas.microsoft.com/office/drawing/2014/main" id="{81A3E562-8025-4445-8CF4-DAE7001C7B1B}"/>
                </a:ext>
              </a:extLst>
            </p:cNvPr>
            <p:cNvSpPr/>
            <p:nvPr/>
          </p:nvSpPr>
          <p:spPr>
            <a:xfrm>
              <a:off x="990254" y="4071360"/>
              <a:ext cx="3032728" cy="1896535"/>
            </a:xfrm>
            <a:custGeom>
              <a:avLst/>
              <a:gdLst>
                <a:gd name="connsiteX0" fmla="*/ 622004 w 3032728"/>
                <a:gd name="connsiteY0" fmla="*/ 0 h 1896535"/>
                <a:gd name="connsiteX1" fmla="*/ 2881523 w 3032728"/>
                <a:gd name="connsiteY1" fmla="*/ 0 h 1896535"/>
                <a:gd name="connsiteX2" fmla="*/ 2959286 w 3032728"/>
                <a:gd name="connsiteY2" fmla="*/ 77763 h 1896535"/>
                <a:gd name="connsiteX3" fmla="*/ 2959286 w 3032728"/>
                <a:gd name="connsiteY3" fmla="*/ 717141 h 1896535"/>
                <a:gd name="connsiteX4" fmla="*/ 3032728 w 3032728"/>
                <a:gd name="connsiteY4" fmla="*/ 790584 h 1896535"/>
                <a:gd name="connsiteX5" fmla="*/ 3032728 w 3032728"/>
                <a:gd name="connsiteY5" fmla="*/ 1369480 h 1896535"/>
                <a:gd name="connsiteX6" fmla="*/ 2933365 w 3032728"/>
                <a:gd name="connsiteY6" fmla="*/ 1468843 h 1896535"/>
                <a:gd name="connsiteX7" fmla="*/ 2933365 w 3032728"/>
                <a:gd name="connsiteY7" fmla="*/ 1758291 h 1896535"/>
                <a:gd name="connsiteX8" fmla="*/ 2885843 w 3032728"/>
                <a:gd name="connsiteY8" fmla="*/ 1805813 h 1896535"/>
                <a:gd name="connsiteX9" fmla="*/ 2142781 w 3032728"/>
                <a:gd name="connsiteY9" fmla="*/ 1805813 h 1896535"/>
                <a:gd name="connsiteX10" fmla="*/ 2052059 w 3032728"/>
                <a:gd name="connsiteY10" fmla="*/ 1896535 h 1896535"/>
                <a:gd name="connsiteX11" fmla="*/ 1015229 w 3032728"/>
                <a:gd name="connsiteY11" fmla="*/ 1896535 h 1896535"/>
                <a:gd name="connsiteX12" fmla="*/ 924507 w 3032728"/>
                <a:gd name="connsiteY12" fmla="*/ 1805813 h 1896535"/>
                <a:gd name="connsiteX13" fmla="*/ 142564 w 3032728"/>
                <a:gd name="connsiteY13" fmla="*/ 1805813 h 1896535"/>
                <a:gd name="connsiteX14" fmla="*/ 82082 w 3032728"/>
                <a:gd name="connsiteY14" fmla="*/ 1745331 h 1896535"/>
                <a:gd name="connsiteX15" fmla="*/ 82082 w 3032728"/>
                <a:gd name="connsiteY15" fmla="*/ 1486123 h 1896535"/>
                <a:gd name="connsiteX16" fmla="*/ 0 w 3032728"/>
                <a:gd name="connsiteY16" fmla="*/ 1404041 h 1896535"/>
                <a:gd name="connsiteX17" fmla="*/ 0 w 3032728"/>
                <a:gd name="connsiteY17" fmla="*/ 812184 h 1896535"/>
                <a:gd name="connsiteX18" fmla="*/ 103682 w 3032728"/>
                <a:gd name="connsiteY18" fmla="*/ 717141 h 1896535"/>
                <a:gd name="connsiteX19" fmla="*/ 103682 w 3032728"/>
                <a:gd name="connsiteY19" fmla="*/ 348009 h 1896535"/>
                <a:gd name="connsiteX20" fmla="*/ 106818 w 3032728"/>
                <a:gd name="connsiteY20" fmla="*/ 352591 h 1896535"/>
                <a:gd name="connsiteX21" fmla="*/ 622005 w 3032728"/>
                <a:gd name="connsiteY21" fmla="*/ 1 h 1896535"/>
                <a:gd name="connsiteX22" fmla="*/ 164165 w 3032728"/>
                <a:gd name="connsiteY22" fmla="*/ 0 h 1896535"/>
                <a:gd name="connsiteX23" fmla="*/ 432405 w 3032728"/>
                <a:gd name="connsiteY23" fmla="*/ 0 h 1896535"/>
                <a:gd name="connsiteX24" fmla="*/ 103682 w 3032728"/>
                <a:gd name="connsiteY24" fmla="*/ 224976 h 1896535"/>
                <a:gd name="connsiteX25" fmla="*/ 103682 w 3032728"/>
                <a:gd name="connsiteY25" fmla="*/ 60483 h 1896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32728" h="1896535">
                  <a:moveTo>
                    <a:pt x="622004" y="0"/>
                  </a:moveTo>
                  <a:lnTo>
                    <a:pt x="2881523" y="0"/>
                  </a:lnTo>
                  <a:lnTo>
                    <a:pt x="2959286" y="77763"/>
                  </a:lnTo>
                  <a:lnTo>
                    <a:pt x="2959286" y="717141"/>
                  </a:lnTo>
                  <a:lnTo>
                    <a:pt x="3032728" y="790584"/>
                  </a:lnTo>
                  <a:lnTo>
                    <a:pt x="3032728" y="1369480"/>
                  </a:lnTo>
                  <a:lnTo>
                    <a:pt x="2933365" y="1468843"/>
                  </a:lnTo>
                  <a:lnTo>
                    <a:pt x="2933365" y="1758291"/>
                  </a:lnTo>
                  <a:lnTo>
                    <a:pt x="2885843" y="1805813"/>
                  </a:lnTo>
                  <a:lnTo>
                    <a:pt x="2142781" y="1805813"/>
                  </a:lnTo>
                  <a:lnTo>
                    <a:pt x="2052059" y="1896535"/>
                  </a:lnTo>
                  <a:lnTo>
                    <a:pt x="1015229" y="1896535"/>
                  </a:lnTo>
                  <a:lnTo>
                    <a:pt x="924507" y="1805813"/>
                  </a:lnTo>
                  <a:lnTo>
                    <a:pt x="142564" y="1805813"/>
                  </a:lnTo>
                  <a:lnTo>
                    <a:pt x="82082" y="1745331"/>
                  </a:lnTo>
                  <a:lnTo>
                    <a:pt x="82082" y="1486123"/>
                  </a:lnTo>
                  <a:lnTo>
                    <a:pt x="0" y="1404041"/>
                  </a:lnTo>
                  <a:lnTo>
                    <a:pt x="0" y="812184"/>
                  </a:lnTo>
                  <a:lnTo>
                    <a:pt x="103682" y="717141"/>
                  </a:lnTo>
                  <a:lnTo>
                    <a:pt x="103682" y="348009"/>
                  </a:lnTo>
                  <a:lnTo>
                    <a:pt x="106818" y="352591"/>
                  </a:lnTo>
                  <a:lnTo>
                    <a:pt x="622005" y="1"/>
                  </a:lnTo>
                  <a:close/>
                  <a:moveTo>
                    <a:pt x="164165" y="0"/>
                  </a:moveTo>
                  <a:lnTo>
                    <a:pt x="432405" y="0"/>
                  </a:lnTo>
                  <a:lnTo>
                    <a:pt x="103682" y="224976"/>
                  </a:lnTo>
                  <a:lnTo>
                    <a:pt x="103682" y="60483"/>
                  </a:lnTo>
                  <a:close/>
                </a:path>
              </a:pathLst>
            </a:cu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9" name="任意多边形: 形状 118">
              <a:extLst>
                <a:ext uri="{FF2B5EF4-FFF2-40B4-BE49-F238E27FC236}">
                  <a16:creationId xmlns:a16="http://schemas.microsoft.com/office/drawing/2014/main" id="{1C86F9B8-8BBC-43D9-9239-284B32DAD172}"/>
                </a:ext>
              </a:extLst>
            </p:cNvPr>
            <p:cNvSpPr/>
            <p:nvPr/>
          </p:nvSpPr>
          <p:spPr>
            <a:xfrm>
              <a:off x="1031515" y="5525092"/>
              <a:ext cx="946107" cy="397451"/>
            </a:xfrm>
            <a:custGeom>
              <a:avLst/>
              <a:gdLst>
                <a:gd name="connsiteX0" fmla="*/ 0 w 2442117"/>
                <a:gd name="connsiteY0" fmla="*/ 0 h 1025911"/>
                <a:gd name="connsiteX1" fmla="*/ 0 w 2442117"/>
                <a:gd name="connsiteY1" fmla="*/ 802887 h 1025911"/>
                <a:gd name="connsiteX2" fmla="*/ 223024 w 2442117"/>
                <a:gd name="connsiteY2" fmla="*/ 1025911 h 1025911"/>
                <a:gd name="connsiteX3" fmla="*/ 2442117 w 2442117"/>
                <a:gd name="connsiteY3" fmla="*/ 1025911 h 1025911"/>
              </a:gdLst>
              <a:ahLst/>
              <a:cxnLst>
                <a:cxn ang="0">
                  <a:pos x="connsiteX0" y="connsiteY0"/>
                </a:cxn>
                <a:cxn ang="0">
                  <a:pos x="connsiteX1" y="connsiteY1"/>
                </a:cxn>
                <a:cxn ang="0">
                  <a:pos x="connsiteX2" y="connsiteY2"/>
                </a:cxn>
                <a:cxn ang="0">
                  <a:pos x="connsiteX3" y="connsiteY3"/>
                </a:cxn>
              </a:cxnLst>
              <a:rect l="l" t="t" r="r" b="b"/>
              <a:pathLst>
                <a:path w="2442117" h="1025911">
                  <a:moveTo>
                    <a:pt x="0" y="0"/>
                  </a:moveTo>
                  <a:lnTo>
                    <a:pt x="0" y="802887"/>
                  </a:lnTo>
                  <a:lnTo>
                    <a:pt x="223024" y="1025911"/>
                  </a:lnTo>
                  <a:lnTo>
                    <a:pt x="2442117" y="1025911"/>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形状 119">
              <a:extLst>
                <a:ext uri="{FF2B5EF4-FFF2-40B4-BE49-F238E27FC236}">
                  <a16:creationId xmlns:a16="http://schemas.microsoft.com/office/drawing/2014/main" id="{A1BE7440-D316-4C77-8F1B-26B4BADE5255}"/>
                </a:ext>
              </a:extLst>
            </p:cNvPr>
            <p:cNvSpPr/>
            <p:nvPr/>
          </p:nvSpPr>
          <p:spPr>
            <a:xfrm>
              <a:off x="1274306" y="5925139"/>
              <a:ext cx="460525" cy="53138"/>
            </a:xfrm>
            <a:custGeom>
              <a:avLst/>
              <a:gdLst>
                <a:gd name="connsiteX0" fmla="*/ 0 w 1188720"/>
                <a:gd name="connsiteY0" fmla="*/ 0 h 137160"/>
                <a:gd name="connsiteX1" fmla="*/ 137160 w 1188720"/>
                <a:gd name="connsiteY1" fmla="*/ 137160 h 137160"/>
                <a:gd name="connsiteX2" fmla="*/ 1188720 w 1188720"/>
                <a:gd name="connsiteY2" fmla="*/ 137160 h 137160"/>
              </a:gdLst>
              <a:ahLst/>
              <a:cxnLst>
                <a:cxn ang="0">
                  <a:pos x="connsiteX0" y="connsiteY0"/>
                </a:cxn>
                <a:cxn ang="0">
                  <a:pos x="connsiteX1" y="connsiteY1"/>
                </a:cxn>
                <a:cxn ang="0">
                  <a:pos x="connsiteX2" y="connsiteY2"/>
                </a:cxn>
              </a:cxnLst>
              <a:rect l="l" t="t" r="r" b="b"/>
              <a:pathLst>
                <a:path w="1188720" h="137160">
                  <a:moveTo>
                    <a:pt x="0" y="0"/>
                  </a:moveTo>
                  <a:lnTo>
                    <a:pt x="137160" y="137160"/>
                  </a:lnTo>
                  <a:lnTo>
                    <a:pt x="1188720" y="13716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形状 120">
              <a:extLst>
                <a:ext uri="{FF2B5EF4-FFF2-40B4-BE49-F238E27FC236}">
                  <a16:creationId xmlns:a16="http://schemas.microsoft.com/office/drawing/2014/main" id="{D4FA9610-DEC1-4294-976E-6BCA7664C5B7}"/>
                </a:ext>
              </a:extLst>
            </p:cNvPr>
            <p:cNvSpPr/>
            <p:nvPr/>
          </p:nvSpPr>
          <p:spPr>
            <a:xfrm>
              <a:off x="1045251" y="4013287"/>
              <a:ext cx="2957577" cy="823838"/>
            </a:xfrm>
            <a:custGeom>
              <a:avLst/>
              <a:gdLst>
                <a:gd name="connsiteX0" fmla="*/ 7634177 w 7634177"/>
                <a:gd name="connsiteY0" fmla="*/ 2126512 h 2126512"/>
                <a:gd name="connsiteX1" fmla="*/ 7634177 w 7634177"/>
                <a:gd name="connsiteY1" fmla="*/ 191386 h 2126512"/>
                <a:gd name="connsiteX2" fmla="*/ 7442791 w 7634177"/>
                <a:gd name="connsiteY2" fmla="*/ 0 h 2126512"/>
                <a:gd name="connsiteX3" fmla="*/ 202018 w 7634177"/>
                <a:gd name="connsiteY3" fmla="*/ 0 h 2126512"/>
                <a:gd name="connsiteX4" fmla="*/ 0 w 7634177"/>
                <a:gd name="connsiteY4" fmla="*/ 202018 h 2126512"/>
                <a:gd name="connsiteX5" fmla="*/ 0 w 7634177"/>
                <a:gd name="connsiteY5" fmla="*/ 2115879 h 212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34177" h="2126512">
                  <a:moveTo>
                    <a:pt x="7634177" y="2126512"/>
                  </a:moveTo>
                  <a:lnTo>
                    <a:pt x="7634177" y="191386"/>
                  </a:lnTo>
                  <a:lnTo>
                    <a:pt x="7442791" y="0"/>
                  </a:lnTo>
                  <a:lnTo>
                    <a:pt x="202018" y="0"/>
                  </a:lnTo>
                  <a:lnTo>
                    <a:pt x="0" y="202018"/>
                  </a:lnTo>
                  <a:lnTo>
                    <a:pt x="0" y="2115879"/>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形状 121">
              <a:extLst>
                <a:ext uri="{FF2B5EF4-FFF2-40B4-BE49-F238E27FC236}">
                  <a16:creationId xmlns:a16="http://schemas.microsoft.com/office/drawing/2014/main" id="{A4C845CF-26D2-4551-A43D-EC5882CFD803}"/>
                </a:ext>
              </a:extLst>
            </p:cNvPr>
            <p:cNvSpPr/>
            <p:nvPr/>
          </p:nvSpPr>
          <p:spPr>
            <a:xfrm>
              <a:off x="1008921" y="4343227"/>
              <a:ext cx="28834" cy="444872"/>
            </a:xfrm>
            <a:custGeom>
              <a:avLst/>
              <a:gdLst>
                <a:gd name="connsiteX0" fmla="*/ 74428 w 74428"/>
                <a:gd name="connsiteY0" fmla="*/ 0 h 1148316"/>
                <a:gd name="connsiteX1" fmla="*/ 0 w 74428"/>
                <a:gd name="connsiteY1" fmla="*/ 74428 h 1148316"/>
                <a:gd name="connsiteX2" fmla="*/ 0 w 74428"/>
                <a:gd name="connsiteY2" fmla="*/ 1148316 h 1148316"/>
              </a:gdLst>
              <a:ahLst/>
              <a:cxnLst>
                <a:cxn ang="0">
                  <a:pos x="connsiteX0" y="connsiteY0"/>
                </a:cxn>
                <a:cxn ang="0">
                  <a:pos x="connsiteX1" y="connsiteY1"/>
                </a:cxn>
                <a:cxn ang="0">
                  <a:pos x="connsiteX2" y="connsiteY2"/>
                </a:cxn>
              </a:cxnLst>
              <a:rect l="l" t="t" r="r" b="b"/>
              <a:pathLst>
                <a:path w="74428" h="1148316">
                  <a:moveTo>
                    <a:pt x="74428" y="0"/>
                  </a:moveTo>
                  <a:lnTo>
                    <a:pt x="0" y="74428"/>
                  </a:lnTo>
                  <a:lnTo>
                    <a:pt x="0" y="1148316"/>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6102859F-3A68-4493-95C2-496C191AF6EF}"/>
                </a:ext>
              </a:extLst>
            </p:cNvPr>
            <p:cNvSpPr/>
            <p:nvPr/>
          </p:nvSpPr>
          <p:spPr>
            <a:xfrm>
              <a:off x="3099100" y="5488144"/>
              <a:ext cx="862320" cy="438152"/>
            </a:xfrm>
            <a:custGeom>
              <a:avLst/>
              <a:gdLst>
                <a:gd name="connsiteX0" fmla="*/ 0 w 2225843"/>
                <a:gd name="connsiteY0" fmla="*/ 1130969 h 1130969"/>
                <a:gd name="connsiteX1" fmla="*/ 2021306 w 2225843"/>
                <a:gd name="connsiteY1" fmla="*/ 1130969 h 1130969"/>
                <a:gd name="connsiteX2" fmla="*/ 2225843 w 2225843"/>
                <a:gd name="connsiteY2" fmla="*/ 926432 h 1130969"/>
                <a:gd name="connsiteX3" fmla="*/ 2225843 w 2225843"/>
                <a:gd name="connsiteY3" fmla="*/ 0 h 1130969"/>
              </a:gdLst>
              <a:ahLst/>
              <a:cxnLst>
                <a:cxn ang="0">
                  <a:pos x="connsiteX0" y="connsiteY0"/>
                </a:cxn>
                <a:cxn ang="0">
                  <a:pos x="connsiteX1" y="connsiteY1"/>
                </a:cxn>
                <a:cxn ang="0">
                  <a:pos x="connsiteX2" y="connsiteY2"/>
                </a:cxn>
                <a:cxn ang="0">
                  <a:pos x="connsiteX3" y="connsiteY3"/>
                </a:cxn>
              </a:cxnLst>
              <a:rect l="l" t="t" r="r" b="b"/>
              <a:pathLst>
                <a:path w="2225843" h="1130969">
                  <a:moveTo>
                    <a:pt x="0" y="1130969"/>
                  </a:moveTo>
                  <a:lnTo>
                    <a:pt x="2021306" y="1130969"/>
                  </a:lnTo>
                  <a:lnTo>
                    <a:pt x="2225843" y="926432"/>
                  </a:lnTo>
                  <a:lnTo>
                    <a:pt x="2225843" y="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id="{A69D599B-0FF0-4CA7-A9AB-BAE1139BAD3B}"/>
                </a:ext>
              </a:extLst>
            </p:cNvPr>
            <p:cNvSpPr/>
            <p:nvPr/>
          </p:nvSpPr>
          <p:spPr>
            <a:xfrm>
              <a:off x="4005499" y="4337635"/>
              <a:ext cx="48702" cy="389615"/>
            </a:xfrm>
            <a:custGeom>
              <a:avLst/>
              <a:gdLst>
                <a:gd name="connsiteX0" fmla="*/ 0 w 119922"/>
                <a:gd name="connsiteY0" fmla="*/ 0 h 959371"/>
                <a:gd name="connsiteX1" fmla="*/ 119922 w 119922"/>
                <a:gd name="connsiteY1" fmla="*/ 119922 h 959371"/>
                <a:gd name="connsiteX2" fmla="*/ 119922 w 119922"/>
                <a:gd name="connsiteY2" fmla="*/ 959371 h 959371"/>
              </a:gdLst>
              <a:ahLst/>
              <a:cxnLst>
                <a:cxn ang="0">
                  <a:pos x="connsiteX0" y="connsiteY0"/>
                </a:cxn>
                <a:cxn ang="0">
                  <a:pos x="connsiteX1" y="connsiteY1"/>
                </a:cxn>
                <a:cxn ang="0">
                  <a:pos x="connsiteX2" y="connsiteY2"/>
                </a:cxn>
              </a:cxnLst>
              <a:rect l="l" t="t" r="r" b="b"/>
              <a:pathLst>
                <a:path w="119922" h="959371">
                  <a:moveTo>
                    <a:pt x="0" y="0"/>
                  </a:moveTo>
                  <a:lnTo>
                    <a:pt x="119922" y="119922"/>
                  </a:lnTo>
                  <a:lnTo>
                    <a:pt x="119922" y="959371"/>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形状 124">
              <a:extLst>
                <a:ext uri="{FF2B5EF4-FFF2-40B4-BE49-F238E27FC236}">
                  <a16:creationId xmlns:a16="http://schemas.microsoft.com/office/drawing/2014/main" id="{A031B0EC-D551-4883-B28C-9BA9DDA9845E}"/>
                </a:ext>
              </a:extLst>
            </p:cNvPr>
            <p:cNvSpPr/>
            <p:nvPr/>
          </p:nvSpPr>
          <p:spPr>
            <a:xfrm>
              <a:off x="3348024" y="5932620"/>
              <a:ext cx="359176" cy="48702"/>
            </a:xfrm>
            <a:custGeom>
              <a:avLst/>
              <a:gdLst>
                <a:gd name="connsiteX0" fmla="*/ 884420 w 884420"/>
                <a:gd name="connsiteY0" fmla="*/ 0 h 119922"/>
                <a:gd name="connsiteX1" fmla="*/ 884420 w 884420"/>
                <a:gd name="connsiteY1" fmla="*/ 119922 h 119922"/>
                <a:gd name="connsiteX2" fmla="*/ 0 w 884420"/>
                <a:gd name="connsiteY2" fmla="*/ 119922 h 119922"/>
              </a:gdLst>
              <a:ahLst/>
              <a:cxnLst>
                <a:cxn ang="0">
                  <a:pos x="connsiteX0" y="connsiteY0"/>
                </a:cxn>
                <a:cxn ang="0">
                  <a:pos x="connsiteX1" y="connsiteY1"/>
                </a:cxn>
                <a:cxn ang="0">
                  <a:pos x="connsiteX2" y="connsiteY2"/>
                </a:cxn>
              </a:cxnLst>
              <a:rect l="l" t="t" r="r" b="b"/>
              <a:pathLst>
                <a:path w="884420" h="119922">
                  <a:moveTo>
                    <a:pt x="884420" y="0"/>
                  </a:moveTo>
                  <a:lnTo>
                    <a:pt x="884420" y="119922"/>
                  </a:lnTo>
                  <a:lnTo>
                    <a:pt x="0" y="119922"/>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D31E7C76-729F-4375-8F65-EA8F12DAF930}"/>
                </a:ext>
              </a:extLst>
            </p:cNvPr>
            <p:cNvSpPr/>
            <p:nvPr/>
          </p:nvSpPr>
          <p:spPr>
            <a:xfrm>
              <a:off x="329307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a:extLst>
              <a:ext uri="{FF2B5EF4-FFF2-40B4-BE49-F238E27FC236}">
                <a16:creationId xmlns:a16="http://schemas.microsoft.com/office/drawing/2014/main" id="{1DEDA95F-74E3-4DB7-897B-9444F278D6FE}"/>
              </a:ext>
            </a:extLst>
          </p:cNvPr>
          <p:cNvGrpSpPr/>
          <p:nvPr/>
        </p:nvGrpSpPr>
        <p:grpSpPr>
          <a:xfrm>
            <a:off x="8239810" y="4013287"/>
            <a:ext cx="3101372" cy="1996494"/>
            <a:chOff x="979683" y="4013287"/>
            <a:chExt cx="3101372" cy="1996494"/>
          </a:xfrm>
        </p:grpSpPr>
        <p:sp>
          <p:nvSpPr>
            <p:cNvPr id="128" name="椭圆 127">
              <a:extLst>
                <a:ext uri="{FF2B5EF4-FFF2-40B4-BE49-F238E27FC236}">
                  <a16:creationId xmlns:a16="http://schemas.microsoft.com/office/drawing/2014/main" id="{F9BF93A4-15B0-4BF7-821C-A815BD1A26DA}"/>
                </a:ext>
              </a:extLst>
            </p:cNvPr>
            <p:cNvSpPr/>
            <p:nvPr/>
          </p:nvSpPr>
          <p:spPr>
            <a:xfrm>
              <a:off x="979683" y="478173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317B57DC-905F-4A9D-A0E5-63D84EE99B5B}"/>
                </a:ext>
              </a:extLst>
            </p:cNvPr>
            <p:cNvSpPr/>
            <p:nvPr/>
          </p:nvSpPr>
          <p:spPr>
            <a:xfrm>
              <a:off x="4022982" y="4727250"/>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D57B8FE9-44B3-4943-8E4E-66D052869590}"/>
                </a:ext>
              </a:extLst>
            </p:cNvPr>
            <p:cNvSpPr/>
            <p:nvPr/>
          </p:nvSpPr>
          <p:spPr>
            <a:xfrm>
              <a:off x="173321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74BEB801-812C-4BEC-8476-0923842FD898}"/>
                </a:ext>
              </a:extLst>
            </p:cNvPr>
            <p:cNvSpPr/>
            <p:nvPr/>
          </p:nvSpPr>
          <p:spPr>
            <a:xfrm>
              <a:off x="990254" y="4071360"/>
              <a:ext cx="3032728" cy="1896535"/>
            </a:xfrm>
            <a:custGeom>
              <a:avLst/>
              <a:gdLst>
                <a:gd name="connsiteX0" fmla="*/ 622004 w 3032728"/>
                <a:gd name="connsiteY0" fmla="*/ 0 h 1896535"/>
                <a:gd name="connsiteX1" fmla="*/ 2881523 w 3032728"/>
                <a:gd name="connsiteY1" fmla="*/ 0 h 1896535"/>
                <a:gd name="connsiteX2" fmla="*/ 2959286 w 3032728"/>
                <a:gd name="connsiteY2" fmla="*/ 77763 h 1896535"/>
                <a:gd name="connsiteX3" fmla="*/ 2959286 w 3032728"/>
                <a:gd name="connsiteY3" fmla="*/ 717141 h 1896535"/>
                <a:gd name="connsiteX4" fmla="*/ 3032728 w 3032728"/>
                <a:gd name="connsiteY4" fmla="*/ 790584 h 1896535"/>
                <a:gd name="connsiteX5" fmla="*/ 3032728 w 3032728"/>
                <a:gd name="connsiteY5" fmla="*/ 1369480 h 1896535"/>
                <a:gd name="connsiteX6" fmla="*/ 2933365 w 3032728"/>
                <a:gd name="connsiteY6" fmla="*/ 1468843 h 1896535"/>
                <a:gd name="connsiteX7" fmla="*/ 2933365 w 3032728"/>
                <a:gd name="connsiteY7" fmla="*/ 1758291 h 1896535"/>
                <a:gd name="connsiteX8" fmla="*/ 2885843 w 3032728"/>
                <a:gd name="connsiteY8" fmla="*/ 1805813 h 1896535"/>
                <a:gd name="connsiteX9" fmla="*/ 2142781 w 3032728"/>
                <a:gd name="connsiteY9" fmla="*/ 1805813 h 1896535"/>
                <a:gd name="connsiteX10" fmla="*/ 2052059 w 3032728"/>
                <a:gd name="connsiteY10" fmla="*/ 1896535 h 1896535"/>
                <a:gd name="connsiteX11" fmla="*/ 1015229 w 3032728"/>
                <a:gd name="connsiteY11" fmla="*/ 1896535 h 1896535"/>
                <a:gd name="connsiteX12" fmla="*/ 924507 w 3032728"/>
                <a:gd name="connsiteY12" fmla="*/ 1805813 h 1896535"/>
                <a:gd name="connsiteX13" fmla="*/ 142564 w 3032728"/>
                <a:gd name="connsiteY13" fmla="*/ 1805813 h 1896535"/>
                <a:gd name="connsiteX14" fmla="*/ 82082 w 3032728"/>
                <a:gd name="connsiteY14" fmla="*/ 1745331 h 1896535"/>
                <a:gd name="connsiteX15" fmla="*/ 82082 w 3032728"/>
                <a:gd name="connsiteY15" fmla="*/ 1486123 h 1896535"/>
                <a:gd name="connsiteX16" fmla="*/ 0 w 3032728"/>
                <a:gd name="connsiteY16" fmla="*/ 1404041 h 1896535"/>
                <a:gd name="connsiteX17" fmla="*/ 0 w 3032728"/>
                <a:gd name="connsiteY17" fmla="*/ 812184 h 1896535"/>
                <a:gd name="connsiteX18" fmla="*/ 103682 w 3032728"/>
                <a:gd name="connsiteY18" fmla="*/ 717141 h 1896535"/>
                <a:gd name="connsiteX19" fmla="*/ 103682 w 3032728"/>
                <a:gd name="connsiteY19" fmla="*/ 348009 h 1896535"/>
                <a:gd name="connsiteX20" fmla="*/ 106818 w 3032728"/>
                <a:gd name="connsiteY20" fmla="*/ 352591 h 1896535"/>
                <a:gd name="connsiteX21" fmla="*/ 622005 w 3032728"/>
                <a:gd name="connsiteY21" fmla="*/ 1 h 1896535"/>
                <a:gd name="connsiteX22" fmla="*/ 164165 w 3032728"/>
                <a:gd name="connsiteY22" fmla="*/ 0 h 1896535"/>
                <a:gd name="connsiteX23" fmla="*/ 432405 w 3032728"/>
                <a:gd name="connsiteY23" fmla="*/ 0 h 1896535"/>
                <a:gd name="connsiteX24" fmla="*/ 103682 w 3032728"/>
                <a:gd name="connsiteY24" fmla="*/ 224976 h 1896535"/>
                <a:gd name="connsiteX25" fmla="*/ 103682 w 3032728"/>
                <a:gd name="connsiteY25" fmla="*/ 60483 h 1896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32728" h="1896535">
                  <a:moveTo>
                    <a:pt x="622004" y="0"/>
                  </a:moveTo>
                  <a:lnTo>
                    <a:pt x="2881523" y="0"/>
                  </a:lnTo>
                  <a:lnTo>
                    <a:pt x="2959286" y="77763"/>
                  </a:lnTo>
                  <a:lnTo>
                    <a:pt x="2959286" y="717141"/>
                  </a:lnTo>
                  <a:lnTo>
                    <a:pt x="3032728" y="790584"/>
                  </a:lnTo>
                  <a:lnTo>
                    <a:pt x="3032728" y="1369480"/>
                  </a:lnTo>
                  <a:lnTo>
                    <a:pt x="2933365" y="1468843"/>
                  </a:lnTo>
                  <a:lnTo>
                    <a:pt x="2933365" y="1758291"/>
                  </a:lnTo>
                  <a:lnTo>
                    <a:pt x="2885843" y="1805813"/>
                  </a:lnTo>
                  <a:lnTo>
                    <a:pt x="2142781" y="1805813"/>
                  </a:lnTo>
                  <a:lnTo>
                    <a:pt x="2052059" y="1896535"/>
                  </a:lnTo>
                  <a:lnTo>
                    <a:pt x="1015229" y="1896535"/>
                  </a:lnTo>
                  <a:lnTo>
                    <a:pt x="924507" y="1805813"/>
                  </a:lnTo>
                  <a:lnTo>
                    <a:pt x="142564" y="1805813"/>
                  </a:lnTo>
                  <a:lnTo>
                    <a:pt x="82082" y="1745331"/>
                  </a:lnTo>
                  <a:lnTo>
                    <a:pt x="82082" y="1486123"/>
                  </a:lnTo>
                  <a:lnTo>
                    <a:pt x="0" y="1404041"/>
                  </a:lnTo>
                  <a:lnTo>
                    <a:pt x="0" y="812184"/>
                  </a:lnTo>
                  <a:lnTo>
                    <a:pt x="103682" y="717141"/>
                  </a:lnTo>
                  <a:lnTo>
                    <a:pt x="103682" y="348009"/>
                  </a:lnTo>
                  <a:lnTo>
                    <a:pt x="106818" y="352591"/>
                  </a:lnTo>
                  <a:lnTo>
                    <a:pt x="622005" y="1"/>
                  </a:lnTo>
                  <a:close/>
                  <a:moveTo>
                    <a:pt x="164165" y="0"/>
                  </a:moveTo>
                  <a:lnTo>
                    <a:pt x="432405" y="0"/>
                  </a:lnTo>
                  <a:lnTo>
                    <a:pt x="103682" y="224976"/>
                  </a:lnTo>
                  <a:lnTo>
                    <a:pt x="103682" y="60483"/>
                  </a:lnTo>
                  <a:close/>
                </a:path>
              </a:pathLst>
            </a:cu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2" name="任意多边形: 形状 131">
              <a:extLst>
                <a:ext uri="{FF2B5EF4-FFF2-40B4-BE49-F238E27FC236}">
                  <a16:creationId xmlns:a16="http://schemas.microsoft.com/office/drawing/2014/main" id="{CC700112-88C4-4BC6-814E-F2A021B1FE16}"/>
                </a:ext>
              </a:extLst>
            </p:cNvPr>
            <p:cNvSpPr/>
            <p:nvPr/>
          </p:nvSpPr>
          <p:spPr>
            <a:xfrm>
              <a:off x="1031515" y="5525092"/>
              <a:ext cx="946107" cy="397451"/>
            </a:xfrm>
            <a:custGeom>
              <a:avLst/>
              <a:gdLst>
                <a:gd name="connsiteX0" fmla="*/ 0 w 2442117"/>
                <a:gd name="connsiteY0" fmla="*/ 0 h 1025911"/>
                <a:gd name="connsiteX1" fmla="*/ 0 w 2442117"/>
                <a:gd name="connsiteY1" fmla="*/ 802887 h 1025911"/>
                <a:gd name="connsiteX2" fmla="*/ 223024 w 2442117"/>
                <a:gd name="connsiteY2" fmla="*/ 1025911 h 1025911"/>
                <a:gd name="connsiteX3" fmla="*/ 2442117 w 2442117"/>
                <a:gd name="connsiteY3" fmla="*/ 1025911 h 1025911"/>
              </a:gdLst>
              <a:ahLst/>
              <a:cxnLst>
                <a:cxn ang="0">
                  <a:pos x="connsiteX0" y="connsiteY0"/>
                </a:cxn>
                <a:cxn ang="0">
                  <a:pos x="connsiteX1" y="connsiteY1"/>
                </a:cxn>
                <a:cxn ang="0">
                  <a:pos x="connsiteX2" y="connsiteY2"/>
                </a:cxn>
                <a:cxn ang="0">
                  <a:pos x="connsiteX3" y="connsiteY3"/>
                </a:cxn>
              </a:cxnLst>
              <a:rect l="l" t="t" r="r" b="b"/>
              <a:pathLst>
                <a:path w="2442117" h="1025911">
                  <a:moveTo>
                    <a:pt x="0" y="0"/>
                  </a:moveTo>
                  <a:lnTo>
                    <a:pt x="0" y="802887"/>
                  </a:lnTo>
                  <a:lnTo>
                    <a:pt x="223024" y="1025911"/>
                  </a:lnTo>
                  <a:lnTo>
                    <a:pt x="2442117" y="1025911"/>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形状 132">
              <a:extLst>
                <a:ext uri="{FF2B5EF4-FFF2-40B4-BE49-F238E27FC236}">
                  <a16:creationId xmlns:a16="http://schemas.microsoft.com/office/drawing/2014/main" id="{DA38420B-208D-4E3B-B38B-E190C1EBE0AA}"/>
                </a:ext>
              </a:extLst>
            </p:cNvPr>
            <p:cNvSpPr/>
            <p:nvPr/>
          </p:nvSpPr>
          <p:spPr>
            <a:xfrm>
              <a:off x="1274306" y="5925139"/>
              <a:ext cx="460525" cy="53138"/>
            </a:xfrm>
            <a:custGeom>
              <a:avLst/>
              <a:gdLst>
                <a:gd name="connsiteX0" fmla="*/ 0 w 1188720"/>
                <a:gd name="connsiteY0" fmla="*/ 0 h 137160"/>
                <a:gd name="connsiteX1" fmla="*/ 137160 w 1188720"/>
                <a:gd name="connsiteY1" fmla="*/ 137160 h 137160"/>
                <a:gd name="connsiteX2" fmla="*/ 1188720 w 1188720"/>
                <a:gd name="connsiteY2" fmla="*/ 137160 h 137160"/>
              </a:gdLst>
              <a:ahLst/>
              <a:cxnLst>
                <a:cxn ang="0">
                  <a:pos x="connsiteX0" y="connsiteY0"/>
                </a:cxn>
                <a:cxn ang="0">
                  <a:pos x="connsiteX1" y="connsiteY1"/>
                </a:cxn>
                <a:cxn ang="0">
                  <a:pos x="connsiteX2" y="connsiteY2"/>
                </a:cxn>
              </a:cxnLst>
              <a:rect l="l" t="t" r="r" b="b"/>
              <a:pathLst>
                <a:path w="1188720" h="137160">
                  <a:moveTo>
                    <a:pt x="0" y="0"/>
                  </a:moveTo>
                  <a:lnTo>
                    <a:pt x="137160" y="137160"/>
                  </a:lnTo>
                  <a:lnTo>
                    <a:pt x="1188720" y="13716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形状 133">
              <a:extLst>
                <a:ext uri="{FF2B5EF4-FFF2-40B4-BE49-F238E27FC236}">
                  <a16:creationId xmlns:a16="http://schemas.microsoft.com/office/drawing/2014/main" id="{7F9049BA-9635-419F-B58D-301E29EBDC58}"/>
                </a:ext>
              </a:extLst>
            </p:cNvPr>
            <p:cNvSpPr/>
            <p:nvPr/>
          </p:nvSpPr>
          <p:spPr>
            <a:xfrm>
              <a:off x="1045251" y="4013287"/>
              <a:ext cx="2957577" cy="823838"/>
            </a:xfrm>
            <a:custGeom>
              <a:avLst/>
              <a:gdLst>
                <a:gd name="connsiteX0" fmla="*/ 7634177 w 7634177"/>
                <a:gd name="connsiteY0" fmla="*/ 2126512 h 2126512"/>
                <a:gd name="connsiteX1" fmla="*/ 7634177 w 7634177"/>
                <a:gd name="connsiteY1" fmla="*/ 191386 h 2126512"/>
                <a:gd name="connsiteX2" fmla="*/ 7442791 w 7634177"/>
                <a:gd name="connsiteY2" fmla="*/ 0 h 2126512"/>
                <a:gd name="connsiteX3" fmla="*/ 202018 w 7634177"/>
                <a:gd name="connsiteY3" fmla="*/ 0 h 2126512"/>
                <a:gd name="connsiteX4" fmla="*/ 0 w 7634177"/>
                <a:gd name="connsiteY4" fmla="*/ 202018 h 2126512"/>
                <a:gd name="connsiteX5" fmla="*/ 0 w 7634177"/>
                <a:gd name="connsiteY5" fmla="*/ 2115879 h 212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34177" h="2126512">
                  <a:moveTo>
                    <a:pt x="7634177" y="2126512"/>
                  </a:moveTo>
                  <a:lnTo>
                    <a:pt x="7634177" y="191386"/>
                  </a:lnTo>
                  <a:lnTo>
                    <a:pt x="7442791" y="0"/>
                  </a:lnTo>
                  <a:lnTo>
                    <a:pt x="202018" y="0"/>
                  </a:lnTo>
                  <a:lnTo>
                    <a:pt x="0" y="202018"/>
                  </a:lnTo>
                  <a:lnTo>
                    <a:pt x="0" y="2115879"/>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形状 134">
              <a:extLst>
                <a:ext uri="{FF2B5EF4-FFF2-40B4-BE49-F238E27FC236}">
                  <a16:creationId xmlns:a16="http://schemas.microsoft.com/office/drawing/2014/main" id="{C140498D-88B0-482A-B853-93118074FF61}"/>
                </a:ext>
              </a:extLst>
            </p:cNvPr>
            <p:cNvSpPr/>
            <p:nvPr/>
          </p:nvSpPr>
          <p:spPr>
            <a:xfrm>
              <a:off x="1008921" y="4343227"/>
              <a:ext cx="28834" cy="444872"/>
            </a:xfrm>
            <a:custGeom>
              <a:avLst/>
              <a:gdLst>
                <a:gd name="connsiteX0" fmla="*/ 74428 w 74428"/>
                <a:gd name="connsiteY0" fmla="*/ 0 h 1148316"/>
                <a:gd name="connsiteX1" fmla="*/ 0 w 74428"/>
                <a:gd name="connsiteY1" fmla="*/ 74428 h 1148316"/>
                <a:gd name="connsiteX2" fmla="*/ 0 w 74428"/>
                <a:gd name="connsiteY2" fmla="*/ 1148316 h 1148316"/>
              </a:gdLst>
              <a:ahLst/>
              <a:cxnLst>
                <a:cxn ang="0">
                  <a:pos x="connsiteX0" y="connsiteY0"/>
                </a:cxn>
                <a:cxn ang="0">
                  <a:pos x="connsiteX1" y="connsiteY1"/>
                </a:cxn>
                <a:cxn ang="0">
                  <a:pos x="connsiteX2" y="connsiteY2"/>
                </a:cxn>
              </a:cxnLst>
              <a:rect l="l" t="t" r="r" b="b"/>
              <a:pathLst>
                <a:path w="74428" h="1148316">
                  <a:moveTo>
                    <a:pt x="74428" y="0"/>
                  </a:moveTo>
                  <a:lnTo>
                    <a:pt x="0" y="74428"/>
                  </a:lnTo>
                  <a:lnTo>
                    <a:pt x="0" y="1148316"/>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A0BA755F-C984-4462-AF28-41DC61667D3C}"/>
                </a:ext>
              </a:extLst>
            </p:cNvPr>
            <p:cNvSpPr/>
            <p:nvPr/>
          </p:nvSpPr>
          <p:spPr>
            <a:xfrm>
              <a:off x="3099100" y="5488144"/>
              <a:ext cx="862320" cy="438152"/>
            </a:xfrm>
            <a:custGeom>
              <a:avLst/>
              <a:gdLst>
                <a:gd name="connsiteX0" fmla="*/ 0 w 2225843"/>
                <a:gd name="connsiteY0" fmla="*/ 1130969 h 1130969"/>
                <a:gd name="connsiteX1" fmla="*/ 2021306 w 2225843"/>
                <a:gd name="connsiteY1" fmla="*/ 1130969 h 1130969"/>
                <a:gd name="connsiteX2" fmla="*/ 2225843 w 2225843"/>
                <a:gd name="connsiteY2" fmla="*/ 926432 h 1130969"/>
                <a:gd name="connsiteX3" fmla="*/ 2225843 w 2225843"/>
                <a:gd name="connsiteY3" fmla="*/ 0 h 1130969"/>
              </a:gdLst>
              <a:ahLst/>
              <a:cxnLst>
                <a:cxn ang="0">
                  <a:pos x="connsiteX0" y="connsiteY0"/>
                </a:cxn>
                <a:cxn ang="0">
                  <a:pos x="connsiteX1" y="connsiteY1"/>
                </a:cxn>
                <a:cxn ang="0">
                  <a:pos x="connsiteX2" y="connsiteY2"/>
                </a:cxn>
                <a:cxn ang="0">
                  <a:pos x="connsiteX3" y="connsiteY3"/>
                </a:cxn>
              </a:cxnLst>
              <a:rect l="l" t="t" r="r" b="b"/>
              <a:pathLst>
                <a:path w="2225843" h="1130969">
                  <a:moveTo>
                    <a:pt x="0" y="1130969"/>
                  </a:moveTo>
                  <a:lnTo>
                    <a:pt x="2021306" y="1130969"/>
                  </a:lnTo>
                  <a:lnTo>
                    <a:pt x="2225843" y="926432"/>
                  </a:lnTo>
                  <a:lnTo>
                    <a:pt x="2225843" y="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形状 136">
              <a:extLst>
                <a:ext uri="{FF2B5EF4-FFF2-40B4-BE49-F238E27FC236}">
                  <a16:creationId xmlns:a16="http://schemas.microsoft.com/office/drawing/2014/main" id="{809D9AD1-6BAE-45B6-97C7-396B90DE5BF2}"/>
                </a:ext>
              </a:extLst>
            </p:cNvPr>
            <p:cNvSpPr/>
            <p:nvPr/>
          </p:nvSpPr>
          <p:spPr>
            <a:xfrm>
              <a:off x="4005499" y="4337635"/>
              <a:ext cx="48702" cy="389615"/>
            </a:xfrm>
            <a:custGeom>
              <a:avLst/>
              <a:gdLst>
                <a:gd name="connsiteX0" fmla="*/ 0 w 119922"/>
                <a:gd name="connsiteY0" fmla="*/ 0 h 959371"/>
                <a:gd name="connsiteX1" fmla="*/ 119922 w 119922"/>
                <a:gd name="connsiteY1" fmla="*/ 119922 h 959371"/>
                <a:gd name="connsiteX2" fmla="*/ 119922 w 119922"/>
                <a:gd name="connsiteY2" fmla="*/ 959371 h 959371"/>
              </a:gdLst>
              <a:ahLst/>
              <a:cxnLst>
                <a:cxn ang="0">
                  <a:pos x="connsiteX0" y="connsiteY0"/>
                </a:cxn>
                <a:cxn ang="0">
                  <a:pos x="connsiteX1" y="connsiteY1"/>
                </a:cxn>
                <a:cxn ang="0">
                  <a:pos x="connsiteX2" y="connsiteY2"/>
                </a:cxn>
              </a:cxnLst>
              <a:rect l="l" t="t" r="r" b="b"/>
              <a:pathLst>
                <a:path w="119922" h="959371">
                  <a:moveTo>
                    <a:pt x="0" y="0"/>
                  </a:moveTo>
                  <a:lnTo>
                    <a:pt x="119922" y="119922"/>
                  </a:lnTo>
                  <a:lnTo>
                    <a:pt x="119922" y="959371"/>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形状 137">
              <a:extLst>
                <a:ext uri="{FF2B5EF4-FFF2-40B4-BE49-F238E27FC236}">
                  <a16:creationId xmlns:a16="http://schemas.microsoft.com/office/drawing/2014/main" id="{63A8F8E6-6409-4CEB-9BF6-177C715BD778}"/>
                </a:ext>
              </a:extLst>
            </p:cNvPr>
            <p:cNvSpPr/>
            <p:nvPr/>
          </p:nvSpPr>
          <p:spPr>
            <a:xfrm>
              <a:off x="3348024" y="5932620"/>
              <a:ext cx="359176" cy="48702"/>
            </a:xfrm>
            <a:custGeom>
              <a:avLst/>
              <a:gdLst>
                <a:gd name="connsiteX0" fmla="*/ 884420 w 884420"/>
                <a:gd name="connsiteY0" fmla="*/ 0 h 119922"/>
                <a:gd name="connsiteX1" fmla="*/ 884420 w 884420"/>
                <a:gd name="connsiteY1" fmla="*/ 119922 h 119922"/>
                <a:gd name="connsiteX2" fmla="*/ 0 w 884420"/>
                <a:gd name="connsiteY2" fmla="*/ 119922 h 119922"/>
              </a:gdLst>
              <a:ahLst/>
              <a:cxnLst>
                <a:cxn ang="0">
                  <a:pos x="connsiteX0" y="connsiteY0"/>
                </a:cxn>
                <a:cxn ang="0">
                  <a:pos x="connsiteX1" y="connsiteY1"/>
                </a:cxn>
                <a:cxn ang="0">
                  <a:pos x="connsiteX2" y="connsiteY2"/>
                </a:cxn>
              </a:cxnLst>
              <a:rect l="l" t="t" r="r" b="b"/>
              <a:pathLst>
                <a:path w="884420" h="119922">
                  <a:moveTo>
                    <a:pt x="884420" y="0"/>
                  </a:moveTo>
                  <a:lnTo>
                    <a:pt x="884420" y="119922"/>
                  </a:lnTo>
                  <a:lnTo>
                    <a:pt x="0" y="119922"/>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A7800FCC-F6FE-48B3-9886-95A92449A5EE}"/>
                </a:ext>
              </a:extLst>
            </p:cNvPr>
            <p:cNvSpPr/>
            <p:nvPr/>
          </p:nvSpPr>
          <p:spPr>
            <a:xfrm>
              <a:off x="3293073" y="5951708"/>
              <a:ext cx="58073" cy="5807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矩形 139">
            <a:extLst>
              <a:ext uri="{FF2B5EF4-FFF2-40B4-BE49-F238E27FC236}">
                <a16:creationId xmlns:a16="http://schemas.microsoft.com/office/drawing/2014/main" id="{6737EBB4-BD72-4203-B15C-F103E4354B78}"/>
              </a:ext>
            </a:extLst>
          </p:cNvPr>
          <p:cNvSpPr/>
          <p:nvPr/>
        </p:nvSpPr>
        <p:spPr>
          <a:xfrm>
            <a:off x="1720059" y="4184559"/>
            <a:ext cx="1667951" cy="5261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143" name="矩形 142">
            <a:extLst>
              <a:ext uri="{FF2B5EF4-FFF2-40B4-BE49-F238E27FC236}">
                <a16:creationId xmlns:a16="http://schemas.microsoft.com/office/drawing/2014/main" id="{07A0A9A2-2503-4AAE-9675-7A448811FEA4}"/>
              </a:ext>
            </a:extLst>
          </p:cNvPr>
          <p:cNvSpPr/>
          <p:nvPr/>
        </p:nvSpPr>
        <p:spPr>
          <a:xfrm>
            <a:off x="1294223" y="4710674"/>
            <a:ext cx="2475728" cy="10148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请输入正文请输入正文请输入正文请输入正文请输入正文请输入正文</a:t>
            </a:r>
          </a:p>
        </p:txBody>
      </p:sp>
      <p:sp>
        <p:nvSpPr>
          <p:cNvPr id="144" name="矩形 143">
            <a:extLst>
              <a:ext uri="{FF2B5EF4-FFF2-40B4-BE49-F238E27FC236}">
                <a16:creationId xmlns:a16="http://schemas.microsoft.com/office/drawing/2014/main" id="{29BF1012-6B80-4284-813A-174E39A545EA}"/>
              </a:ext>
            </a:extLst>
          </p:cNvPr>
          <p:cNvSpPr/>
          <p:nvPr/>
        </p:nvSpPr>
        <p:spPr>
          <a:xfrm>
            <a:off x="4893964" y="4710674"/>
            <a:ext cx="2475728" cy="10148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请输入正文请输入正文请输入正文请输入正文请输入正文请输入正文</a:t>
            </a:r>
          </a:p>
        </p:txBody>
      </p:sp>
      <p:sp>
        <p:nvSpPr>
          <p:cNvPr id="145" name="矩形 144">
            <a:extLst>
              <a:ext uri="{FF2B5EF4-FFF2-40B4-BE49-F238E27FC236}">
                <a16:creationId xmlns:a16="http://schemas.microsoft.com/office/drawing/2014/main" id="{812CF455-6FFF-4718-86EC-40959D09002B}"/>
              </a:ext>
            </a:extLst>
          </p:cNvPr>
          <p:cNvSpPr/>
          <p:nvPr/>
        </p:nvSpPr>
        <p:spPr>
          <a:xfrm>
            <a:off x="8528881" y="4710674"/>
            <a:ext cx="2475728" cy="10148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bg1"/>
                </a:solidFill>
                <a:latin typeface="+mn-ea"/>
              </a:rPr>
              <a:t>请输入正文请输入正文请输入正文请输入正文请输入正文请输入正文</a:t>
            </a:r>
          </a:p>
        </p:txBody>
      </p:sp>
      <p:pic>
        <p:nvPicPr>
          <p:cNvPr id="150" name="图片 149">
            <a:extLst>
              <a:ext uri="{FF2B5EF4-FFF2-40B4-BE49-F238E27FC236}">
                <a16:creationId xmlns:a16="http://schemas.microsoft.com/office/drawing/2014/main" id="{ED88366C-7A51-4470-8FBF-7F54C5B42452}"/>
              </a:ext>
            </a:extLst>
          </p:cNvPr>
          <p:cNvPicPr>
            <a:picLocks noChangeAspect="1"/>
          </p:cNvPicPr>
          <p:nvPr/>
        </p:nvPicPr>
        <p:blipFill>
          <a:blip r:embed="rId3"/>
          <a:stretch>
            <a:fillRect/>
          </a:stretch>
        </p:blipFill>
        <p:spPr>
          <a:xfrm>
            <a:off x="5674273" y="2214357"/>
            <a:ext cx="835084" cy="835084"/>
          </a:xfrm>
          <a:prstGeom prst="rect">
            <a:avLst/>
          </a:prstGeom>
        </p:spPr>
      </p:pic>
      <p:pic>
        <p:nvPicPr>
          <p:cNvPr id="59" name="图片 58">
            <a:extLst>
              <a:ext uri="{FF2B5EF4-FFF2-40B4-BE49-F238E27FC236}">
                <a16:creationId xmlns:a16="http://schemas.microsoft.com/office/drawing/2014/main" id="{79651364-4481-4061-BA2B-FAAE6B88CB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4120" y="3651388"/>
            <a:ext cx="3182883" cy="718606"/>
          </a:xfrm>
          <a:prstGeom prst="rect">
            <a:avLst/>
          </a:prstGeom>
        </p:spPr>
      </p:pic>
      <p:pic>
        <p:nvPicPr>
          <p:cNvPr id="60" name="图片 59">
            <a:extLst>
              <a:ext uri="{FF2B5EF4-FFF2-40B4-BE49-F238E27FC236}">
                <a16:creationId xmlns:a16="http://schemas.microsoft.com/office/drawing/2014/main" id="{FDDB825F-6AFF-49B6-964C-303074D6D9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68" y="5529336"/>
            <a:ext cx="3182883" cy="718606"/>
          </a:xfrm>
          <a:prstGeom prst="rect">
            <a:avLst/>
          </a:prstGeom>
        </p:spPr>
      </p:pic>
      <p:pic>
        <p:nvPicPr>
          <p:cNvPr id="61" name="图片 60">
            <a:extLst>
              <a:ext uri="{FF2B5EF4-FFF2-40B4-BE49-F238E27FC236}">
                <a16:creationId xmlns:a16="http://schemas.microsoft.com/office/drawing/2014/main" id="{9642ECBA-8A47-4F63-883C-0FF1597274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5176" y="3651388"/>
            <a:ext cx="3182883" cy="718606"/>
          </a:xfrm>
          <a:prstGeom prst="rect">
            <a:avLst/>
          </a:prstGeom>
        </p:spPr>
      </p:pic>
      <p:pic>
        <p:nvPicPr>
          <p:cNvPr id="62" name="图片 61">
            <a:extLst>
              <a:ext uri="{FF2B5EF4-FFF2-40B4-BE49-F238E27FC236}">
                <a16:creationId xmlns:a16="http://schemas.microsoft.com/office/drawing/2014/main" id="{7E8E673B-2C81-402C-B1E2-81ACCF51E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9031" y="5529336"/>
            <a:ext cx="3182883" cy="718606"/>
          </a:xfrm>
          <a:prstGeom prst="rect">
            <a:avLst/>
          </a:prstGeom>
        </p:spPr>
      </p:pic>
      <p:pic>
        <p:nvPicPr>
          <p:cNvPr id="63" name="图片 62">
            <a:extLst>
              <a:ext uri="{FF2B5EF4-FFF2-40B4-BE49-F238E27FC236}">
                <a16:creationId xmlns:a16="http://schemas.microsoft.com/office/drawing/2014/main" id="{FEC1F7D5-3EE6-4E22-887E-C9B653246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4333" y="3651388"/>
            <a:ext cx="3182883" cy="718606"/>
          </a:xfrm>
          <a:prstGeom prst="rect">
            <a:avLst/>
          </a:prstGeom>
        </p:spPr>
      </p:pic>
      <p:pic>
        <p:nvPicPr>
          <p:cNvPr id="64" name="图片 63">
            <a:extLst>
              <a:ext uri="{FF2B5EF4-FFF2-40B4-BE49-F238E27FC236}">
                <a16:creationId xmlns:a16="http://schemas.microsoft.com/office/drawing/2014/main" id="{7C19AF35-2EA4-413A-8481-34B9141FCA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8188" y="5529336"/>
            <a:ext cx="3182883" cy="718606"/>
          </a:xfrm>
          <a:prstGeom prst="rect">
            <a:avLst/>
          </a:prstGeom>
        </p:spPr>
      </p:pic>
      <p:sp>
        <p:nvSpPr>
          <p:cNvPr id="65" name="矩形 64">
            <a:extLst>
              <a:ext uri="{FF2B5EF4-FFF2-40B4-BE49-F238E27FC236}">
                <a16:creationId xmlns:a16="http://schemas.microsoft.com/office/drawing/2014/main" id="{9EE13FC8-DA42-4AF5-A69D-A173A133A39C}"/>
              </a:ext>
            </a:extLst>
          </p:cNvPr>
          <p:cNvSpPr/>
          <p:nvPr/>
        </p:nvSpPr>
        <p:spPr>
          <a:xfrm>
            <a:off x="5290370" y="4184559"/>
            <a:ext cx="1667951" cy="5261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66" name="矩形 65">
            <a:extLst>
              <a:ext uri="{FF2B5EF4-FFF2-40B4-BE49-F238E27FC236}">
                <a16:creationId xmlns:a16="http://schemas.microsoft.com/office/drawing/2014/main" id="{C61614B9-1D03-4B6A-9E9B-1C04B7BE1466}"/>
              </a:ext>
            </a:extLst>
          </p:cNvPr>
          <p:cNvSpPr/>
          <p:nvPr/>
        </p:nvSpPr>
        <p:spPr>
          <a:xfrm>
            <a:off x="8910356" y="4184559"/>
            <a:ext cx="1667951" cy="5261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67" name="矩形 66">
            <a:extLst>
              <a:ext uri="{FF2B5EF4-FFF2-40B4-BE49-F238E27FC236}">
                <a16:creationId xmlns:a16="http://schemas.microsoft.com/office/drawing/2014/main" id="{3F8AA024-EA7E-4226-9B26-94036F296CEB}"/>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2080975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8A64157-1884-43B6-AFDA-DF398A125C0F}"/>
              </a:ext>
            </a:extLst>
          </p:cNvPr>
          <p:cNvSpPr/>
          <p:nvPr/>
        </p:nvSpPr>
        <p:spPr>
          <a:xfrm>
            <a:off x="384392" y="5350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64" name="组合 63">
            <a:extLst>
              <a:ext uri="{FF2B5EF4-FFF2-40B4-BE49-F238E27FC236}">
                <a16:creationId xmlns:a16="http://schemas.microsoft.com/office/drawing/2014/main" id="{AC0F5952-7246-46FA-9017-F78E7B5B0DBF}"/>
              </a:ext>
            </a:extLst>
          </p:cNvPr>
          <p:cNvGrpSpPr/>
          <p:nvPr/>
        </p:nvGrpSpPr>
        <p:grpSpPr>
          <a:xfrm>
            <a:off x="984369" y="1812798"/>
            <a:ext cx="4027063" cy="2560194"/>
            <a:chOff x="5298042" y="2921000"/>
            <a:chExt cx="4820330" cy="3064511"/>
          </a:xfrm>
        </p:grpSpPr>
        <p:sp>
          <p:nvSpPr>
            <p:cNvPr id="62" name="任意多边形: 形状 61">
              <a:extLst>
                <a:ext uri="{FF2B5EF4-FFF2-40B4-BE49-F238E27FC236}">
                  <a16:creationId xmlns:a16="http://schemas.microsoft.com/office/drawing/2014/main" id="{41D72B7B-5CBC-4E20-AC30-DAB656A58D3A}"/>
                </a:ext>
              </a:extLst>
            </p:cNvPr>
            <p:cNvSpPr/>
            <p:nvPr/>
          </p:nvSpPr>
          <p:spPr>
            <a:xfrm>
              <a:off x="5298042" y="3625634"/>
              <a:ext cx="4820330" cy="1592453"/>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2">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3" name="组合 62">
              <a:extLst>
                <a:ext uri="{FF2B5EF4-FFF2-40B4-BE49-F238E27FC236}">
                  <a16:creationId xmlns:a16="http://schemas.microsoft.com/office/drawing/2014/main" id="{0E3C7AD5-1E49-40EA-87AD-898FAC66EE79}"/>
                </a:ext>
              </a:extLst>
            </p:cNvPr>
            <p:cNvGrpSpPr/>
            <p:nvPr/>
          </p:nvGrpSpPr>
          <p:grpSpPr>
            <a:xfrm>
              <a:off x="5996532" y="2921000"/>
              <a:ext cx="3448751" cy="3064511"/>
              <a:chOff x="5933267" y="2921000"/>
              <a:chExt cx="3448751" cy="3064511"/>
            </a:xfrm>
          </p:grpSpPr>
          <p:sp>
            <p:nvSpPr>
              <p:cNvPr id="44" name="六边形 43">
                <a:extLst>
                  <a:ext uri="{FF2B5EF4-FFF2-40B4-BE49-F238E27FC236}">
                    <a16:creationId xmlns:a16="http://schemas.microsoft.com/office/drawing/2014/main" id="{B9917318-F4CB-43D3-BC88-4D9A416FC834}"/>
                  </a:ext>
                </a:extLst>
              </p:cNvPr>
              <p:cNvSpPr/>
              <p:nvPr/>
            </p:nvSpPr>
            <p:spPr>
              <a:xfrm>
                <a:off x="6183630" y="3108960"/>
                <a:ext cx="2956712" cy="2548890"/>
              </a:xfrm>
              <a:prstGeom prst="hexagon">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任意多边形: 形状 45">
                <a:extLst>
                  <a:ext uri="{FF2B5EF4-FFF2-40B4-BE49-F238E27FC236}">
                    <a16:creationId xmlns:a16="http://schemas.microsoft.com/office/drawing/2014/main" id="{287023CE-701B-4B66-9881-ACB6D067FCF6}"/>
                  </a:ext>
                </a:extLst>
              </p:cNvPr>
              <p:cNvSpPr/>
              <p:nvPr/>
            </p:nvSpPr>
            <p:spPr>
              <a:xfrm>
                <a:off x="6451600"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3BE5EC70-9366-4054-A7A0-47C610C1A4FB}"/>
                  </a:ext>
                </a:extLst>
              </p:cNvPr>
              <p:cNvSpPr/>
              <p:nvPr/>
            </p:nvSpPr>
            <p:spPr>
              <a:xfrm flipH="1">
                <a:off x="8173257"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3822785A-5382-4D9E-ABDF-5C590977AD4A}"/>
                  </a:ext>
                </a:extLst>
              </p:cNvPr>
              <p:cNvSpPr/>
              <p:nvPr/>
            </p:nvSpPr>
            <p:spPr>
              <a:xfrm rot="14679444">
                <a:off x="6499363"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0CD1FCEF-AE4B-418F-9973-3C52BA35B415}"/>
                  </a:ext>
                </a:extLst>
              </p:cNvPr>
              <p:cNvSpPr/>
              <p:nvPr/>
            </p:nvSpPr>
            <p:spPr>
              <a:xfrm rot="6920556" flipH="1">
                <a:off x="8140487"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BCFA2BAF-13F6-488A-ACE1-5C5E35154A25}"/>
                  </a:ext>
                </a:extLst>
              </p:cNvPr>
              <p:cNvSpPr/>
              <p:nvPr/>
            </p:nvSpPr>
            <p:spPr>
              <a:xfrm>
                <a:off x="5933267" y="3776447"/>
                <a:ext cx="448483" cy="1212849"/>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id="{69CB8610-5C83-4368-A63B-6CAD95EF49A5}"/>
                  </a:ext>
                </a:extLst>
              </p:cNvPr>
              <p:cNvSpPr/>
              <p:nvPr/>
            </p:nvSpPr>
            <p:spPr>
              <a:xfrm flipH="1">
                <a:off x="8937329" y="3763748"/>
                <a:ext cx="444689" cy="123189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5" name="组合 104">
            <a:extLst>
              <a:ext uri="{FF2B5EF4-FFF2-40B4-BE49-F238E27FC236}">
                <a16:creationId xmlns:a16="http://schemas.microsoft.com/office/drawing/2014/main" id="{FA9BA495-D56A-4EA6-AF93-AF8F5E4E8263}"/>
              </a:ext>
            </a:extLst>
          </p:cNvPr>
          <p:cNvGrpSpPr/>
          <p:nvPr/>
        </p:nvGrpSpPr>
        <p:grpSpPr>
          <a:xfrm>
            <a:off x="4083169" y="3425698"/>
            <a:ext cx="4027063" cy="2560194"/>
            <a:chOff x="5298042" y="2921000"/>
            <a:chExt cx="4820330" cy="3064511"/>
          </a:xfrm>
        </p:grpSpPr>
        <p:sp>
          <p:nvSpPr>
            <p:cNvPr id="106" name="任意多边形: 形状 105">
              <a:extLst>
                <a:ext uri="{FF2B5EF4-FFF2-40B4-BE49-F238E27FC236}">
                  <a16:creationId xmlns:a16="http://schemas.microsoft.com/office/drawing/2014/main" id="{0A6EA135-B117-4B96-8C14-6D62B4FC72ED}"/>
                </a:ext>
              </a:extLst>
            </p:cNvPr>
            <p:cNvSpPr/>
            <p:nvPr/>
          </p:nvSpPr>
          <p:spPr>
            <a:xfrm>
              <a:off x="5298042" y="3625634"/>
              <a:ext cx="4820330" cy="1592453"/>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2">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7" name="组合 106">
              <a:extLst>
                <a:ext uri="{FF2B5EF4-FFF2-40B4-BE49-F238E27FC236}">
                  <a16:creationId xmlns:a16="http://schemas.microsoft.com/office/drawing/2014/main" id="{2F18B5CD-B2E2-4089-818A-0DB2E4CD0069}"/>
                </a:ext>
              </a:extLst>
            </p:cNvPr>
            <p:cNvGrpSpPr/>
            <p:nvPr/>
          </p:nvGrpSpPr>
          <p:grpSpPr>
            <a:xfrm>
              <a:off x="5996532" y="2921000"/>
              <a:ext cx="3448751" cy="3064511"/>
              <a:chOff x="5933267" y="2921000"/>
              <a:chExt cx="3448751" cy="3064511"/>
            </a:xfrm>
          </p:grpSpPr>
          <p:sp>
            <p:nvSpPr>
              <p:cNvPr id="108" name="六边形 107">
                <a:extLst>
                  <a:ext uri="{FF2B5EF4-FFF2-40B4-BE49-F238E27FC236}">
                    <a16:creationId xmlns:a16="http://schemas.microsoft.com/office/drawing/2014/main" id="{B741CB46-6B56-4653-89B1-02A0F88055E9}"/>
                  </a:ext>
                </a:extLst>
              </p:cNvPr>
              <p:cNvSpPr/>
              <p:nvPr/>
            </p:nvSpPr>
            <p:spPr>
              <a:xfrm>
                <a:off x="6183630" y="3108960"/>
                <a:ext cx="2956712" cy="2548890"/>
              </a:xfrm>
              <a:prstGeom prst="hexagon">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任意多边形: 形状 108">
                <a:extLst>
                  <a:ext uri="{FF2B5EF4-FFF2-40B4-BE49-F238E27FC236}">
                    <a16:creationId xmlns:a16="http://schemas.microsoft.com/office/drawing/2014/main" id="{C2FE87A5-D9B4-401B-AE24-BD84D12BED8D}"/>
                  </a:ext>
                </a:extLst>
              </p:cNvPr>
              <p:cNvSpPr/>
              <p:nvPr/>
            </p:nvSpPr>
            <p:spPr>
              <a:xfrm>
                <a:off x="6451600"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形状 109">
                <a:extLst>
                  <a:ext uri="{FF2B5EF4-FFF2-40B4-BE49-F238E27FC236}">
                    <a16:creationId xmlns:a16="http://schemas.microsoft.com/office/drawing/2014/main" id="{853F199F-4D8D-4990-A929-DF8201B1B246}"/>
                  </a:ext>
                </a:extLst>
              </p:cNvPr>
              <p:cNvSpPr/>
              <p:nvPr/>
            </p:nvSpPr>
            <p:spPr>
              <a:xfrm flipH="1">
                <a:off x="8173257"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形状 110">
                <a:extLst>
                  <a:ext uri="{FF2B5EF4-FFF2-40B4-BE49-F238E27FC236}">
                    <a16:creationId xmlns:a16="http://schemas.microsoft.com/office/drawing/2014/main" id="{78B10FEB-697A-4940-9CC3-C59F470EDCE8}"/>
                  </a:ext>
                </a:extLst>
              </p:cNvPr>
              <p:cNvSpPr/>
              <p:nvPr/>
            </p:nvSpPr>
            <p:spPr>
              <a:xfrm rot="14679444">
                <a:off x="6499363"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08574B93-F9E9-4068-BD00-6B009B040F75}"/>
                  </a:ext>
                </a:extLst>
              </p:cNvPr>
              <p:cNvSpPr/>
              <p:nvPr/>
            </p:nvSpPr>
            <p:spPr>
              <a:xfrm rot="6920556" flipH="1">
                <a:off x="8140487"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形状 112">
                <a:extLst>
                  <a:ext uri="{FF2B5EF4-FFF2-40B4-BE49-F238E27FC236}">
                    <a16:creationId xmlns:a16="http://schemas.microsoft.com/office/drawing/2014/main" id="{F090D5FE-9CE6-4C95-8482-461C4E0D3E33}"/>
                  </a:ext>
                </a:extLst>
              </p:cNvPr>
              <p:cNvSpPr/>
              <p:nvPr/>
            </p:nvSpPr>
            <p:spPr>
              <a:xfrm>
                <a:off x="5933267" y="3776447"/>
                <a:ext cx="448483" cy="1212849"/>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形状 113">
                <a:extLst>
                  <a:ext uri="{FF2B5EF4-FFF2-40B4-BE49-F238E27FC236}">
                    <a16:creationId xmlns:a16="http://schemas.microsoft.com/office/drawing/2014/main" id="{621C3966-55ED-4FCF-857D-F5E711D94786}"/>
                  </a:ext>
                </a:extLst>
              </p:cNvPr>
              <p:cNvSpPr/>
              <p:nvPr/>
            </p:nvSpPr>
            <p:spPr>
              <a:xfrm flipH="1">
                <a:off x="8937329" y="3763748"/>
                <a:ext cx="444689" cy="123189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5" name="组合 114">
            <a:extLst>
              <a:ext uri="{FF2B5EF4-FFF2-40B4-BE49-F238E27FC236}">
                <a16:creationId xmlns:a16="http://schemas.microsoft.com/office/drawing/2014/main" id="{E4302621-148E-4317-AAE5-8BFDC66BB915}"/>
              </a:ext>
            </a:extLst>
          </p:cNvPr>
          <p:cNvGrpSpPr/>
          <p:nvPr/>
        </p:nvGrpSpPr>
        <p:grpSpPr>
          <a:xfrm>
            <a:off x="7146447" y="1751345"/>
            <a:ext cx="4027063" cy="2560194"/>
            <a:chOff x="5298042" y="2921000"/>
            <a:chExt cx="4820330" cy="3064511"/>
          </a:xfrm>
        </p:grpSpPr>
        <p:sp>
          <p:nvSpPr>
            <p:cNvPr id="116" name="任意多边形: 形状 115">
              <a:extLst>
                <a:ext uri="{FF2B5EF4-FFF2-40B4-BE49-F238E27FC236}">
                  <a16:creationId xmlns:a16="http://schemas.microsoft.com/office/drawing/2014/main" id="{86453706-493B-4433-8875-EEB4D1C6738C}"/>
                </a:ext>
              </a:extLst>
            </p:cNvPr>
            <p:cNvSpPr/>
            <p:nvPr/>
          </p:nvSpPr>
          <p:spPr>
            <a:xfrm>
              <a:off x="5298042" y="3625634"/>
              <a:ext cx="4820330" cy="1592453"/>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2">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7" name="组合 116">
              <a:extLst>
                <a:ext uri="{FF2B5EF4-FFF2-40B4-BE49-F238E27FC236}">
                  <a16:creationId xmlns:a16="http://schemas.microsoft.com/office/drawing/2014/main" id="{80B5A071-BC8D-424A-8EA1-D63748C252FD}"/>
                </a:ext>
              </a:extLst>
            </p:cNvPr>
            <p:cNvGrpSpPr/>
            <p:nvPr/>
          </p:nvGrpSpPr>
          <p:grpSpPr>
            <a:xfrm>
              <a:off x="5996532" y="2921000"/>
              <a:ext cx="3448751" cy="3064511"/>
              <a:chOff x="5933267" y="2921000"/>
              <a:chExt cx="3448751" cy="3064511"/>
            </a:xfrm>
          </p:grpSpPr>
          <p:sp>
            <p:nvSpPr>
              <p:cNvPr id="118" name="六边形 117">
                <a:extLst>
                  <a:ext uri="{FF2B5EF4-FFF2-40B4-BE49-F238E27FC236}">
                    <a16:creationId xmlns:a16="http://schemas.microsoft.com/office/drawing/2014/main" id="{8CA9E36F-786A-46E3-8991-87FAFE2CB431}"/>
                  </a:ext>
                </a:extLst>
              </p:cNvPr>
              <p:cNvSpPr/>
              <p:nvPr/>
            </p:nvSpPr>
            <p:spPr>
              <a:xfrm>
                <a:off x="6183630" y="3108960"/>
                <a:ext cx="2956712" cy="2548890"/>
              </a:xfrm>
              <a:prstGeom prst="hexagon">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任意多边形: 形状 118">
                <a:extLst>
                  <a:ext uri="{FF2B5EF4-FFF2-40B4-BE49-F238E27FC236}">
                    <a16:creationId xmlns:a16="http://schemas.microsoft.com/office/drawing/2014/main" id="{9CA5A5EE-FF9D-47C6-922A-6948E446A9B2}"/>
                  </a:ext>
                </a:extLst>
              </p:cNvPr>
              <p:cNvSpPr/>
              <p:nvPr/>
            </p:nvSpPr>
            <p:spPr>
              <a:xfrm>
                <a:off x="6451600"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任意多边形: 形状 119">
                <a:extLst>
                  <a:ext uri="{FF2B5EF4-FFF2-40B4-BE49-F238E27FC236}">
                    <a16:creationId xmlns:a16="http://schemas.microsoft.com/office/drawing/2014/main" id="{1B1F7D75-6783-4F4E-8119-621F12483CA6}"/>
                  </a:ext>
                </a:extLst>
              </p:cNvPr>
              <p:cNvSpPr/>
              <p:nvPr/>
            </p:nvSpPr>
            <p:spPr>
              <a:xfrm flipH="1">
                <a:off x="8173257" y="2921000"/>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形状 120">
                <a:extLst>
                  <a:ext uri="{FF2B5EF4-FFF2-40B4-BE49-F238E27FC236}">
                    <a16:creationId xmlns:a16="http://schemas.microsoft.com/office/drawing/2014/main" id="{CE8956F5-9641-4E0F-A8BB-E3057DEA414D}"/>
                  </a:ext>
                </a:extLst>
              </p:cNvPr>
              <p:cNvSpPr/>
              <p:nvPr/>
            </p:nvSpPr>
            <p:spPr>
              <a:xfrm rot="14679444">
                <a:off x="6499363"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形状 121">
                <a:extLst>
                  <a:ext uri="{FF2B5EF4-FFF2-40B4-BE49-F238E27FC236}">
                    <a16:creationId xmlns:a16="http://schemas.microsoft.com/office/drawing/2014/main" id="{947E33CE-9A00-49CD-82C9-7147C97463E2}"/>
                  </a:ext>
                </a:extLst>
              </p:cNvPr>
              <p:cNvSpPr/>
              <p:nvPr/>
            </p:nvSpPr>
            <p:spPr>
              <a:xfrm rot="6920556" flipH="1">
                <a:off x="8140487" y="5407661"/>
                <a:ext cx="704850" cy="450850"/>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BB8B0B79-5F3C-4BBA-8D72-5EBAC38B688F}"/>
                  </a:ext>
                </a:extLst>
              </p:cNvPr>
              <p:cNvSpPr/>
              <p:nvPr/>
            </p:nvSpPr>
            <p:spPr>
              <a:xfrm>
                <a:off x="5933267" y="3776447"/>
                <a:ext cx="448483" cy="1212849"/>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id="{06983ACA-A96B-49A1-9A0C-C5D305CCDBDF}"/>
                  </a:ext>
                </a:extLst>
              </p:cNvPr>
              <p:cNvSpPr/>
              <p:nvPr/>
            </p:nvSpPr>
            <p:spPr>
              <a:xfrm flipH="1">
                <a:off x="8937329" y="3763748"/>
                <a:ext cx="444689" cy="123189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5" name="矩形 34">
            <a:extLst>
              <a:ext uri="{FF2B5EF4-FFF2-40B4-BE49-F238E27FC236}">
                <a16:creationId xmlns:a16="http://schemas.microsoft.com/office/drawing/2014/main" id="{512A0455-B120-445C-937F-848E22F873F6}"/>
              </a:ext>
            </a:extLst>
          </p:cNvPr>
          <p:cNvSpPr/>
          <p:nvPr/>
        </p:nvSpPr>
        <p:spPr>
          <a:xfrm>
            <a:off x="2157859" y="2169549"/>
            <a:ext cx="1630121"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6" name="矩形 55">
            <a:extLst>
              <a:ext uri="{FF2B5EF4-FFF2-40B4-BE49-F238E27FC236}">
                <a16:creationId xmlns:a16="http://schemas.microsoft.com/office/drawing/2014/main" id="{56BDAAED-17C0-4679-941B-30D8CEAF6C82}"/>
              </a:ext>
            </a:extLst>
          </p:cNvPr>
          <p:cNvSpPr/>
          <p:nvPr/>
        </p:nvSpPr>
        <p:spPr>
          <a:xfrm>
            <a:off x="1987509" y="2751834"/>
            <a:ext cx="2066020"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a:t>
            </a:r>
          </a:p>
        </p:txBody>
      </p:sp>
      <p:sp>
        <p:nvSpPr>
          <p:cNvPr id="57" name="矩形 56">
            <a:extLst>
              <a:ext uri="{FF2B5EF4-FFF2-40B4-BE49-F238E27FC236}">
                <a16:creationId xmlns:a16="http://schemas.microsoft.com/office/drawing/2014/main" id="{7012E5CE-A51D-4435-8297-E43DD7388137}"/>
              </a:ext>
            </a:extLst>
          </p:cNvPr>
          <p:cNvSpPr/>
          <p:nvPr/>
        </p:nvSpPr>
        <p:spPr>
          <a:xfrm>
            <a:off x="2112106" y="3325154"/>
            <a:ext cx="1835318" cy="473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输入正文请输入</a:t>
            </a:r>
          </a:p>
        </p:txBody>
      </p:sp>
      <p:sp>
        <p:nvSpPr>
          <p:cNvPr id="58" name="矩形 57">
            <a:extLst>
              <a:ext uri="{FF2B5EF4-FFF2-40B4-BE49-F238E27FC236}">
                <a16:creationId xmlns:a16="http://schemas.microsoft.com/office/drawing/2014/main" id="{9A31B83E-D696-4BF7-8B30-A11008EFEB35}"/>
              </a:ext>
            </a:extLst>
          </p:cNvPr>
          <p:cNvSpPr/>
          <p:nvPr/>
        </p:nvSpPr>
        <p:spPr>
          <a:xfrm>
            <a:off x="5133530" y="4291033"/>
            <a:ext cx="2066020"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a:t>
            </a:r>
          </a:p>
        </p:txBody>
      </p:sp>
      <p:sp>
        <p:nvSpPr>
          <p:cNvPr id="59" name="矩形 58">
            <a:extLst>
              <a:ext uri="{FF2B5EF4-FFF2-40B4-BE49-F238E27FC236}">
                <a16:creationId xmlns:a16="http://schemas.microsoft.com/office/drawing/2014/main" id="{03BAED0D-8D48-459A-883A-5A2D053D5E42}"/>
              </a:ext>
            </a:extLst>
          </p:cNvPr>
          <p:cNvSpPr/>
          <p:nvPr/>
        </p:nvSpPr>
        <p:spPr>
          <a:xfrm>
            <a:off x="5258127" y="4864353"/>
            <a:ext cx="1835318" cy="473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输入正文请输入</a:t>
            </a:r>
          </a:p>
        </p:txBody>
      </p:sp>
      <p:sp>
        <p:nvSpPr>
          <p:cNvPr id="60" name="矩形 59">
            <a:extLst>
              <a:ext uri="{FF2B5EF4-FFF2-40B4-BE49-F238E27FC236}">
                <a16:creationId xmlns:a16="http://schemas.microsoft.com/office/drawing/2014/main" id="{A5CD315E-8C92-4BAA-BD5C-C46F8B21ACF1}"/>
              </a:ext>
            </a:extLst>
          </p:cNvPr>
          <p:cNvSpPr/>
          <p:nvPr/>
        </p:nvSpPr>
        <p:spPr>
          <a:xfrm>
            <a:off x="8193342" y="2666669"/>
            <a:ext cx="2066020"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a:t>
            </a:r>
          </a:p>
        </p:txBody>
      </p:sp>
      <p:sp>
        <p:nvSpPr>
          <p:cNvPr id="61" name="矩形 60">
            <a:extLst>
              <a:ext uri="{FF2B5EF4-FFF2-40B4-BE49-F238E27FC236}">
                <a16:creationId xmlns:a16="http://schemas.microsoft.com/office/drawing/2014/main" id="{CEE28C1E-CE44-41ED-BEB4-EF043DFBDA1E}"/>
              </a:ext>
            </a:extLst>
          </p:cNvPr>
          <p:cNvSpPr/>
          <p:nvPr/>
        </p:nvSpPr>
        <p:spPr>
          <a:xfrm>
            <a:off x="8317939" y="3239989"/>
            <a:ext cx="1835318" cy="473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输入正文请输入</a:t>
            </a:r>
          </a:p>
        </p:txBody>
      </p:sp>
      <p:pic>
        <p:nvPicPr>
          <p:cNvPr id="45" name="图片 44">
            <a:extLst>
              <a:ext uri="{FF2B5EF4-FFF2-40B4-BE49-F238E27FC236}">
                <a16:creationId xmlns:a16="http://schemas.microsoft.com/office/drawing/2014/main" id="{F2C9B510-208C-4DF6-B21B-52DD3C4A7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957435" y="2198564"/>
            <a:ext cx="2217925" cy="500746"/>
          </a:xfrm>
          <a:prstGeom prst="rect">
            <a:avLst/>
          </a:prstGeom>
        </p:spPr>
      </p:pic>
      <p:pic>
        <p:nvPicPr>
          <p:cNvPr id="51" name="图片 50">
            <a:extLst>
              <a:ext uri="{FF2B5EF4-FFF2-40B4-BE49-F238E27FC236}">
                <a16:creationId xmlns:a16="http://schemas.microsoft.com/office/drawing/2014/main" id="{DE2F0577-FA85-4B55-A658-210240AFC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4106969" y="3727016"/>
            <a:ext cx="2217925" cy="500746"/>
          </a:xfrm>
          <a:prstGeom prst="rect">
            <a:avLst/>
          </a:prstGeom>
        </p:spPr>
      </p:pic>
      <p:pic>
        <p:nvPicPr>
          <p:cNvPr id="65" name="图片 64">
            <a:extLst>
              <a:ext uri="{FF2B5EF4-FFF2-40B4-BE49-F238E27FC236}">
                <a16:creationId xmlns:a16="http://schemas.microsoft.com/office/drawing/2014/main" id="{C4FCEDE7-4DFE-4688-8780-74C096D9D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7142297" y="2099480"/>
            <a:ext cx="2217925" cy="500746"/>
          </a:xfrm>
          <a:prstGeom prst="rect">
            <a:avLst/>
          </a:prstGeom>
        </p:spPr>
      </p:pic>
      <p:pic>
        <p:nvPicPr>
          <p:cNvPr id="66" name="图片 65">
            <a:extLst>
              <a:ext uri="{FF2B5EF4-FFF2-40B4-BE49-F238E27FC236}">
                <a16:creationId xmlns:a16="http://schemas.microsoft.com/office/drawing/2014/main" id="{CB8EC730-90DD-4F90-BF07-E2AF5EE857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2886321" y="3355781"/>
            <a:ext cx="2217925" cy="500746"/>
          </a:xfrm>
          <a:prstGeom prst="rect">
            <a:avLst/>
          </a:prstGeom>
        </p:spPr>
      </p:pic>
      <p:pic>
        <p:nvPicPr>
          <p:cNvPr id="67" name="图片 66">
            <a:extLst>
              <a:ext uri="{FF2B5EF4-FFF2-40B4-BE49-F238E27FC236}">
                <a16:creationId xmlns:a16="http://schemas.microsoft.com/office/drawing/2014/main" id="{33BBEB48-E4FD-485B-849B-A5A407468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5973337" y="4941946"/>
            <a:ext cx="2217925" cy="500746"/>
          </a:xfrm>
          <a:prstGeom prst="rect">
            <a:avLst/>
          </a:prstGeom>
        </p:spPr>
      </p:pic>
      <p:pic>
        <p:nvPicPr>
          <p:cNvPr id="68" name="图片 67">
            <a:extLst>
              <a:ext uri="{FF2B5EF4-FFF2-40B4-BE49-F238E27FC236}">
                <a16:creationId xmlns:a16="http://schemas.microsoft.com/office/drawing/2014/main" id="{9932B117-5F19-4B8C-A1A2-679FD5C69F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804">
            <a:off x="9072813" y="3215469"/>
            <a:ext cx="2217925" cy="500746"/>
          </a:xfrm>
          <a:prstGeom prst="rect">
            <a:avLst/>
          </a:prstGeom>
        </p:spPr>
      </p:pic>
      <p:sp>
        <p:nvSpPr>
          <p:cNvPr id="69" name="矩形 68">
            <a:extLst>
              <a:ext uri="{FF2B5EF4-FFF2-40B4-BE49-F238E27FC236}">
                <a16:creationId xmlns:a16="http://schemas.microsoft.com/office/drawing/2014/main" id="{1181EE04-8676-4ACB-BC11-DFF080268AD7}"/>
              </a:ext>
            </a:extLst>
          </p:cNvPr>
          <p:cNvSpPr/>
          <p:nvPr/>
        </p:nvSpPr>
        <p:spPr>
          <a:xfrm>
            <a:off x="5346465" y="3682316"/>
            <a:ext cx="1630121"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70" name="矩形 69">
            <a:extLst>
              <a:ext uri="{FF2B5EF4-FFF2-40B4-BE49-F238E27FC236}">
                <a16:creationId xmlns:a16="http://schemas.microsoft.com/office/drawing/2014/main" id="{362E8987-005D-4DEE-B35F-F21316AF6B01}"/>
              </a:ext>
            </a:extLst>
          </p:cNvPr>
          <p:cNvSpPr/>
          <p:nvPr/>
        </p:nvSpPr>
        <p:spPr>
          <a:xfrm>
            <a:off x="8344917" y="2002987"/>
            <a:ext cx="1630121" cy="641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71" name="矩形 70">
            <a:extLst>
              <a:ext uri="{FF2B5EF4-FFF2-40B4-BE49-F238E27FC236}">
                <a16:creationId xmlns:a16="http://schemas.microsoft.com/office/drawing/2014/main" id="{538F228A-0DF1-4D5C-A9AE-52919F0FCE55}"/>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1587920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83437BD-4688-4E77-B721-8959CE77B71A}"/>
              </a:ext>
            </a:extLst>
          </p:cNvPr>
          <p:cNvSpPr/>
          <p:nvPr/>
        </p:nvSpPr>
        <p:spPr>
          <a:xfrm>
            <a:off x="333592" y="509668"/>
            <a:ext cx="1090474" cy="449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Part one</a:t>
            </a:r>
            <a:endParaRPr lang="zh-CN" altLang="en-US" sz="1600" dirty="0">
              <a:solidFill>
                <a:schemeClr val="bg1"/>
              </a:solidFill>
              <a:latin typeface="+mj-ea"/>
              <a:ea typeface="+mj-ea"/>
            </a:endParaRPr>
          </a:p>
        </p:txBody>
      </p:sp>
      <p:grpSp>
        <p:nvGrpSpPr>
          <p:cNvPr id="7" name="组合 6">
            <a:extLst>
              <a:ext uri="{FF2B5EF4-FFF2-40B4-BE49-F238E27FC236}">
                <a16:creationId xmlns:a16="http://schemas.microsoft.com/office/drawing/2014/main" id="{1A4F0341-245F-4946-9251-3832B73A03A2}"/>
              </a:ext>
            </a:extLst>
          </p:cNvPr>
          <p:cNvGrpSpPr/>
          <p:nvPr/>
        </p:nvGrpSpPr>
        <p:grpSpPr>
          <a:xfrm>
            <a:off x="1382575" y="2032000"/>
            <a:ext cx="2921000" cy="3340100"/>
            <a:chOff x="1968500" y="2032000"/>
            <a:chExt cx="2921000" cy="3340100"/>
          </a:xfrm>
        </p:grpSpPr>
        <p:sp>
          <p:nvSpPr>
            <p:cNvPr id="6" name="矩形: 圆角 5">
              <a:extLst>
                <a:ext uri="{FF2B5EF4-FFF2-40B4-BE49-F238E27FC236}">
                  <a16:creationId xmlns:a16="http://schemas.microsoft.com/office/drawing/2014/main" id="{3FDDA11E-918D-4F03-A9EE-8B9ABD41D96D}"/>
                </a:ext>
              </a:extLst>
            </p:cNvPr>
            <p:cNvSpPr/>
            <p:nvPr/>
          </p:nvSpPr>
          <p:spPr>
            <a:xfrm>
              <a:off x="1968500" y="2032000"/>
              <a:ext cx="1270000" cy="1244600"/>
            </a:xfrm>
            <a:prstGeom prst="roundRect">
              <a:avLst>
                <a:gd name="adj" fmla="val 13381"/>
              </a:avLst>
            </a:prstGeom>
            <a:solidFill>
              <a:schemeClr val="accent5">
                <a:lumMod val="75000"/>
                <a:alpha val="76000"/>
              </a:schemeClr>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8BEE33FE-3682-4283-A4F6-B4E023F8EB00}"/>
                </a:ext>
              </a:extLst>
            </p:cNvPr>
            <p:cNvSpPr/>
            <p:nvPr/>
          </p:nvSpPr>
          <p:spPr>
            <a:xfrm>
              <a:off x="2184400" y="2235200"/>
              <a:ext cx="2705100" cy="3136900"/>
            </a:xfrm>
            <a:prstGeom prst="roundRect">
              <a:avLst>
                <a:gd name="adj" fmla="val 13381"/>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 name="组合 7">
            <a:extLst>
              <a:ext uri="{FF2B5EF4-FFF2-40B4-BE49-F238E27FC236}">
                <a16:creationId xmlns:a16="http://schemas.microsoft.com/office/drawing/2014/main" id="{0F3179C8-A2B0-4F28-AE46-484D35F3418B}"/>
              </a:ext>
            </a:extLst>
          </p:cNvPr>
          <p:cNvGrpSpPr/>
          <p:nvPr/>
        </p:nvGrpSpPr>
        <p:grpSpPr>
          <a:xfrm>
            <a:off x="4707075" y="2032000"/>
            <a:ext cx="2921000" cy="3340100"/>
            <a:chOff x="1968500" y="2032000"/>
            <a:chExt cx="2921000" cy="3340100"/>
          </a:xfrm>
        </p:grpSpPr>
        <p:sp>
          <p:nvSpPr>
            <p:cNvPr id="9" name="矩形: 圆角 8">
              <a:extLst>
                <a:ext uri="{FF2B5EF4-FFF2-40B4-BE49-F238E27FC236}">
                  <a16:creationId xmlns:a16="http://schemas.microsoft.com/office/drawing/2014/main" id="{ABCF5B40-8492-42C6-BB26-B9AF59AD1C67}"/>
                </a:ext>
              </a:extLst>
            </p:cNvPr>
            <p:cNvSpPr/>
            <p:nvPr/>
          </p:nvSpPr>
          <p:spPr>
            <a:xfrm>
              <a:off x="1968500" y="2032000"/>
              <a:ext cx="1270000" cy="1244600"/>
            </a:xfrm>
            <a:prstGeom prst="roundRect">
              <a:avLst>
                <a:gd name="adj" fmla="val 13381"/>
              </a:avLst>
            </a:prstGeom>
            <a:solidFill>
              <a:schemeClr val="accent5">
                <a:lumMod val="75000"/>
                <a:alpha val="76000"/>
              </a:schemeClr>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8A637157-CE9E-49E3-8FCB-5F6020B6EEAC}"/>
                </a:ext>
              </a:extLst>
            </p:cNvPr>
            <p:cNvSpPr/>
            <p:nvPr/>
          </p:nvSpPr>
          <p:spPr>
            <a:xfrm>
              <a:off x="2184400" y="2235200"/>
              <a:ext cx="2705100" cy="3136900"/>
            </a:xfrm>
            <a:prstGeom prst="roundRect">
              <a:avLst>
                <a:gd name="adj" fmla="val 13381"/>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45955791-DA57-4E58-8A5A-0152E92A8E6C}"/>
              </a:ext>
            </a:extLst>
          </p:cNvPr>
          <p:cNvGrpSpPr/>
          <p:nvPr/>
        </p:nvGrpSpPr>
        <p:grpSpPr>
          <a:xfrm>
            <a:off x="8078925" y="2032000"/>
            <a:ext cx="2921000" cy="3340100"/>
            <a:chOff x="1968500" y="2032000"/>
            <a:chExt cx="2921000" cy="3340100"/>
          </a:xfrm>
        </p:grpSpPr>
        <p:sp>
          <p:nvSpPr>
            <p:cNvPr id="15" name="矩形: 圆角 14">
              <a:extLst>
                <a:ext uri="{FF2B5EF4-FFF2-40B4-BE49-F238E27FC236}">
                  <a16:creationId xmlns:a16="http://schemas.microsoft.com/office/drawing/2014/main" id="{AB2D649D-19F5-40C2-BD6B-F4D1B8ADAF72}"/>
                </a:ext>
              </a:extLst>
            </p:cNvPr>
            <p:cNvSpPr/>
            <p:nvPr/>
          </p:nvSpPr>
          <p:spPr>
            <a:xfrm>
              <a:off x="1968500" y="2032000"/>
              <a:ext cx="1270000" cy="1244600"/>
            </a:xfrm>
            <a:prstGeom prst="roundRect">
              <a:avLst>
                <a:gd name="adj" fmla="val 13381"/>
              </a:avLst>
            </a:prstGeom>
            <a:solidFill>
              <a:schemeClr val="accent5">
                <a:lumMod val="75000"/>
                <a:alpha val="76000"/>
              </a:schemeClr>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BE31DA02-EF2D-4C0F-80E2-79204A1AF270}"/>
                </a:ext>
              </a:extLst>
            </p:cNvPr>
            <p:cNvSpPr/>
            <p:nvPr/>
          </p:nvSpPr>
          <p:spPr>
            <a:xfrm>
              <a:off x="2184400" y="2235200"/>
              <a:ext cx="2705100" cy="3136900"/>
            </a:xfrm>
            <a:prstGeom prst="roundRect">
              <a:avLst>
                <a:gd name="adj" fmla="val 13381"/>
              </a:avLst>
            </a:prstGeom>
            <a:solidFill>
              <a:schemeClr val="tx1"/>
            </a:solidFill>
            <a:ln>
              <a:noFill/>
            </a:ln>
            <a:effectLst>
              <a:innerShdw blurRad="6350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a:extLst>
              <a:ext uri="{FF2B5EF4-FFF2-40B4-BE49-F238E27FC236}">
                <a16:creationId xmlns:a16="http://schemas.microsoft.com/office/drawing/2014/main" id="{B93C2696-D0BC-4758-8D4B-40AC4457507A}"/>
              </a:ext>
            </a:extLst>
          </p:cNvPr>
          <p:cNvSpPr/>
          <p:nvPr/>
        </p:nvSpPr>
        <p:spPr>
          <a:xfrm>
            <a:off x="2003525" y="3368326"/>
            <a:ext cx="1768258" cy="520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18" name="矩形 17">
            <a:extLst>
              <a:ext uri="{FF2B5EF4-FFF2-40B4-BE49-F238E27FC236}">
                <a16:creationId xmlns:a16="http://schemas.microsoft.com/office/drawing/2014/main" id="{6F2CC35C-EA52-4BF8-AB43-A98F267A1DD4}"/>
              </a:ext>
            </a:extLst>
          </p:cNvPr>
          <p:cNvSpPr/>
          <p:nvPr/>
        </p:nvSpPr>
        <p:spPr>
          <a:xfrm>
            <a:off x="1777646" y="3863508"/>
            <a:ext cx="2268716" cy="1041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请输入正文请输入正文请输入正文请输入正文。</a:t>
            </a:r>
          </a:p>
        </p:txBody>
      </p:sp>
      <p:sp>
        <p:nvSpPr>
          <p:cNvPr id="21" name="矩形 20">
            <a:extLst>
              <a:ext uri="{FF2B5EF4-FFF2-40B4-BE49-F238E27FC236}">
                <a16:creationId xmlns:a16="http://schemas.microsoft.com/office/drawing/2014/main" id="{F9C0AEB5-EE62-43E0-BD92-8517E8119009}"/>
              </a:ext>
            </a:extLst>
          </p:cNvPr>
          <p:cNvSpPr/>
          <p:nvPr/>
        </p:nvSpPr>
        <p:spPr>
          <a:xfrm>
            <a:off x="5162872" y="3863508"/>
            <a:ext cx="2268716" cy="1041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请输入正文请输入正文请输入正文请输入正文。</a:t>
            </a:r>
          </a:p>
        </p:txBody>
      </p:sp>
      <p:sp>
        <p:nvSpPr>
          <p:cNvPr id="23" name="矩形 22">
            <a:extLst>
              <a:ext uri="{FF2B5EF4-FFF2-40B4-BE49-F238E27FC236}">
                <a16:creationId xmlns:a16="http://schemas.microsoft.com/office/drawing/2014/main" id="{2C02D384-59AD-4E37-B75A-3ACE0DD72CC2}"/>
              </a:ext>
            </a:extLst>
          </p:cNvPr>
          <p:cNvSpPr/>
          <p:nvPr/>
        </p:nvSpPr>
        <p:spPr>
          <a:xfrm>
            <a:off x="8453308" y="3863508"/>
            <a:ext cx="2268716" cy="1041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请输入正文请输入正文请输入正文请输入正文。</a:t>
            </a:r>
          </a:p>
        </p:txBody>
      </p:sp>
      <p:grpSp>
        <p:nvGrpSpPr>
          <p:cNvPr id="58" name="组合 57">
            <a:extLst>
              <a:ext uri="{FF2B5EF4-FFF2-40B4-BE49-F238E27FC236}">
                <a16:creationId xmlns:a16="http://schemas.microsoft.com/office/drawing/2014/main" id="{5D826EAC-6DFB-4DB4-87EB-210B545E7E4C}"/>
              </a:ext>
            </a:extLst>
          </p:cNvPr>
          <p:cNvGrpSpPr/>
          <p:nvPr/>
        </p:nvGrpSpPr>
        <p:grpSpPr>
          <a:xfrm>
            <a:off x="2489015" y="2628902"/>
            <a:ext cx="777971" cy="584616"/>
            <a:chOff x="2489015" y="2628902"/>
            <a:chExt cx="777971" cy="584616"/>
          </a:xfrm>
        </p:grpSpPr>
        <p:grpSp>
          <p:nvGrpSpPr>
            <p:cNvPr id="13" name="组合 12">
              <a:extLst>
                <a:ext uri="{FF2B5EF4-FFF2-40B4-BE49-F238E27FC236}">
                  <a16:creationId xmlns:a16="http://schemas.microsoft.com/office/drawing/2014/main" id="{8CCBCFB4-A7C3-4AFB-BC5C-7A807B37D4C0}"/>
                </a:ext>
              </a:extLst>
            </p:cNvPr>
            <p:cNvGrpSpPr/>
            <p:nvPr/>
          </p:nvGrpSpPr>
          <p:grpSpPr>
            <a:xfrm>
              <a:off x="2489015" y="2628902"/>
              <a:ext cx="777971" cy="584616"/>
              <a:chOff x="2489015" y="2628902"/>
              <a:chExt cx="777971" cy="584616"/>
            </a:xfrm>
          </p:grpSpPr>
          <p:sp>
            <p:nvSpPr>
              <p:cNvPr id="12" name="矩形: 圆角 11">
                <a:extLst>
                  <a:ext uri="{FF2B5EF4-FFF2-40B4-BE49-F238E27FC236}">
                    <a16:creationId xmlns:a16="http://schemas.microsoft.com/office/drawing/2014/main" id="{6374E7F1-E95B-4D55-B0B7-869AAADA478D}"/>
                  </a:ext>
                </a:extLst>
              </p:cNvPr>
              <p:cNvSpPr/>
              <p:nvPr/>
            </p:nvSpPr>
            <p:spPr>
              <a:xfrm>
                <a:off x="2595507" y="2708927"/>
                <a:ext cx="564986" cy="424566"/>
              </a:xfrm>
              <a:prstGeom prst="roundRect">
                <a:avLst/>
              </a:prstGeom>
              <a:noFill/>
              <a:ln>
                <a:gradFill>
                  <a:gsLst>
                    <a:gs pos="0">
                      <a:schemeClr val="accent4">
                        <a:lumMod val="60000"/>
                        <a:lumOff val="40000"/>
                        <a:alpha val="50000"/>
                      </a:schemeClr>
                    </a:gs>
                    <a:gs pos="53000">
                      <a:schemeClr val="accent3">
                        <a:lumMod val="40000"/>
                        <a:lumOff val="60000"/>
                        <a:alpha val="70000"/>
                      </a:schemeClr>
                    </a:gs>
                    <a:gs pos="100000">
                      <a:schemeClr val="accent6">
                        <a:lumMod val="75000"/>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434B1642-DF3B-420E-8214-9D52138903D9}"/>
                  </a:ext>
                </a:extLst>
              </p:cNvPr>
              <p:cNvSpPr/>
              <p:nvPr/>
            </p:nvSpPr>
            <p:spPr>
              <a:xfrm>
                <a:off x="2489015" y="2628902"/>
                <a:ext cx="777971" cy="584616"/>
              </a:xfrm>
              <a:prstGeom prst="roundRect">
                <a:avLst/>
              </a:prstGeom>
              <a:noFill/>
              <a:ln>
                <a:gradFill>
                  <a:gsLst>
                    <a:gs pos="0">
                      <a:schemeClr val="accent6">
                        <a:lumMod val="75000"/>
                        <a:alpha val="20000"/>
                      </a:schemeClr>
                    </a:gs>
                    <a:gs pos="58000">
                      <a:schemeClr val="accent3">
                        <a:lumMod val="60000"/>
                        <a:lumOff val="40000"/>
                        <a:alpha val="70000"/>
                      </a:schemeClr>
                    </a:gs>
                    <a:gs pos="100000">
                      <a:schemeClr val="accent4">
                        <a:lumMod val="60000"/>
                        <a:lumOff val="40000"/>
                        <a:alpha val="30000"/>
                      </a:schemeClr>
                    </a:gs>
                  </a:gsLst>
                  <a:lin ang="5400000" scaled="1"/>
                </a:gradFill>
              </a:ln>
              <a:effectLst>
                <a:glow rad="101600">
                  <a:schemeClr val="accent6">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图片 40">
              <a:extLst>
                <a:ext uri="{FF2B5EF4-FFF2-40B4-BE49-F238E27FC236}">
                  <a16:creationId xmlns:a16="http://schemas.microsoft.com/office/drawing/2014/main" id="{3310C329-690C-4B3C-B5CB-10D0500CAC74}"/>
                </a:ext>
              </a:extLst>
            </p:cNvPr>
            <p:cNvPicPr>
              <a:picLocks noChangeAspect="1"/>
            </p:cNvPicPr>
            <p:nvPr/>
          </p:nvPicPr>
          <p:blipFill>
            <a:blip r:embed="rId3"/>
            <a:stretch>
              <a:fillRect/>
            </a:stretch>
          </p:blipFill>
          <p:spPr>
            <a:xfrm>
              <a:off x="2704244" y="2752789"/>
              <a:ext cx="366821" cy="366821"/>
            </a:xfrm>
            <a:prstGeom prst="rect">
              <a:avLst/>
            </a:prstGeom>
          </p:spPr>
        </p:pic>
      </p:grpSp>
      <p:grpSp>
        <p:nvGrpSpPr>
          <p:cNvPr id="57" name="组合 56">
            <a:extLst>
              <a:ext uri="{FF2B5EF4-FFF2-40B4-BE49-F238E27FC236}">
                <a16:creationId xmlns:a16="http://schemas.microsoft.com/office/drawing/2014/main" id="{57F58E9F-BC51-41CA-B0CE-77BD6A80AD85}"/>
              </a:ext>
            </a:extLst>
          </p:cNvPr>
          <p:cNvGrpSpPr/>
          <p:nvPr/>
        </p:nvGrpSpPr>
        <p:grpSpPr>
          <a:xfrm>
            <a:off x="5882844" y="2628902"/>
            <a:ext cx="777971" cy="584616"/>
            <a:chOff x="5908244" y="2628902"/>
            <a:chExt cx="777971" cy="584616"/>
          </a:xfrm>
        </p:grpSpPr>
        <p:grpSp>
          <p:nvGrpSpPr>
            <p:cNvPr id="35" name="组合 34">
              <a:extLst>
                <a:ext uri="{FF2B5EF4-FFF2-40B4-BE49-F238E27FC236}">
                  <a16:creationId xmlns:a16="http://schemas.microsoft.com/office/drawing/2014/main" id="{ADA1602B-B24B-4574-9775-739869F4108C}"/>
                </a:ext>
              </a:extLst>
            </p:cNvPr>
            <p:cNvGrpSpPr/>
            <p:nvPr/>
          </p:nvGrpSpPr>
          <p:grpSpPr>
            <a:xfrm>
              <a:off x="5908244" y="2628902"/>
              <a:ext cx="777971" cy="584616"/>
              <a:chOff x="2489015" y="2628902"/>
              <a:chExt cx="777971" cy="584616"/>
            </a:xfrm>
          </p:grpSpPr>
          <p:sp>
            <p:nvSpPr>
              <p:cNvPr id="36" name="矩形: 圆角 35">
                <a:extLst>
                  <a:ext uri="{FF2B5EF4-FFF2-40B4-BE49-F238E27FC236}">
                    <a16:creationId xmlns:a16="http://schemas.microsoft.com/office/drawing/2014/main" id="{A9345A5A-AC2E-45ED-953A-DC592A24B11B}"/>
                  </a:ext>
                </a:extLst>
              </p:cNvPr>
              <p:cNvSpPr/>
              <p:nvPr/>
            </p:nvSpPr>
            <p:spPr>
              <a:xfrm>
                <a:off x="2595507" y="2708927"/>
                <a:ext cx="564986" cy="424566"/>
              </a:xfrm>
              <a:prstGeom prst="roundRect">
                <a:avLst/>
              </a:prstGeom>
              <a:noFill/>
              <a:ln>
                <a:gradFill>
                  <a:gsLst>
                    <a:gs pos="0">
                      <a:schemeClr val="accent4">
                        <a:lumMod val="60000"/>
                        <a:lumOff val="40000"/>
                        <a:alpha val="50000"/>
                      </a:schemeClr>
                    </a:gs>
                    <a:gs pos="53000">
                      <a:schemeClr val="accent3">
                        <a:lumMod val="40000"/>
                        <a:lumOff val="60000"/>
                        <a:alpha val="70000"/>
                      </a:schemeClr>
                    </a:gs>
                    <a:gs pos="100000">
                      <a:schemeClr val="accent6">
                        <a:lumMod val="75000"/>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5C42C3CD-047D-4BFD-86A5-7ED27935D72D}"/>
                  </a:ext>
                </a:extLst>
              </p:cNvPr>
              <p:cNvSpPr/>
              <p:nvPr/>
            </p:nvSpPr>
            <p:spPr>
              <a:xfrm>
                <a:off x="2489015" y="2628902"/>
                <a:ext cx="777971" cy="584616"/>
              </a:xfrm>
              <a:prstGeom prst="roundRect">
                <a:avLst/>
              </a:prstGeom>
              <a:noFill/>
              <a:ln>
                <a:gradFill>
                  <a:gsLst>
                    <a:gs pos="0">
                      <a:schemeClr val="accent6">
                        <a:lumMod val="75000"/>
                        <a:alpha val="20000"/>
                      </a:schemeClr>
                    </a:gs>
                    <a:gs pos="58000">
                      <a:schemeClr val="accent3">
                        <a:lumMod val="60000"/>
                        <a:lumOff val="40000"/>
                        <a:alpha val="70000"/>
                      </a:schemeClr>
                    </a:gs>
                    <a:gs pos="100000">
                      <a:schemeClr val="accent4">
                        <a:lumMod val="60000"/>
                        <a:lumOff val="40000"/>
                        <a:alpha val="30000"/>
                      </a:schemeClr>
                    </a:gs>
                  </a:gsLst>
                  <a:lin ang="5400000" scaled="1"/>
                </a:gradFill>
              </a:ln>
              <a:effectLst>
                <a:glow rad="101600">
                  <a:schemeClr val="accent6">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2" name="图片 41">
              <a:extLst>
                <a:ext uri="{FF2B5EF4-FFF2-40B4-BE49-F238E27FC236}">
                  <a16:creationId xmlns:a16="http://schemas.microsoft.com/office/drawing/2014/main" id="{67C616B3-419D-41A2-852B-41C07D2CA5EA}"/>
                </a:ext>
              </a:extLst>
            </p:cNvPr>
            <p:cNvPicPr>
              <a:picLocks noChangeAspect="1"/>
            </p:cNvPicPr>
            <p:nvPr/>
          </p:nvPicPr>
          <p:blipFill>
            <a:blip r:embed="rId4"/>
            <a:stretch>
              <a:fillRect/>
            </a:stretch>
          </p:blipFill>
          <p:spPr>
            <a:xfrm>
              <a:off x="6148227" y="2752789"/>
              <a:ext cx="342403" cy="342403"/>
            </a:xfrm>
            <a:prstGeom prst="rect">
              <a:avLst/>
            </a:prstGeom>
          </p:spPr>
        </p:pic>
      </p:grpSp>
      <p:grpSp>
        <p:nvGrpSpPr>
          <p:cNvPr id="56" name="组合 55">
            <a:extLst>
              <a:ext uri="{FF2B5EF4-FFF2-40B4-BE49-F238E27FC236}">
                <a16:creationId xmlns:a16="http://schemas.microsoft.com/office/drawing/2014/main" id="{06FCEBEC-A505-4B77-85E8-8D85DE5E2AD5}"/>
              </a:ext>
            </a:extLst>
          </p:cNvPr>
          <p:cNvGrpSpPr/>
          <p:nvPr/>
        </p:nvGrpSpPr>
        <p:grpSpPr>
          <a:xfrm>
            <a:off x="9263199" y="2628902"/>
            <a:ext cx="777971" cy="584616"/>
            <a:chOff x="9313999" y="2628902"/>
            <a:chExt cx="777971" cy="584616"/>
          </a:xfrm>
        </p:grpSpPr>
        <p:grpSp>
          <p:nvGrpSpPr>
            <p:cNvPr id="38" name="组合 37">
              <a:extLst>
                <a:ext uri="{FF2B5EF4-FFF2-40B4-BE49-F238E27FC236}">
                  <a16:creationId xmlns:a16="http://schemas.microsoft.com/office/drawing/2014/main" id="{194DED9C-6C3C-449C-B320-8F35AA454990}"/>
                </a:ext>
              </a:extLst>
            </p:cNvPr>
            <p:cNvGrpSpPr/>
            <p:nvPr/>
          </p:nvGrpSpPr>
          <p:grpSpPr>
            <a:xfrm>
              <a:off x="9313999" y="2628902"/>
              <a:ext cx="777971" cy="584616"/>
              <a:chOff x="2489015" y="2628902"/>
              <a:chExt cx="777971" cy="584616"/>
            </a:xfrm>
          </p:grpSpPr>
          <p:sp>
            <p:nvSpPr>
              <p:cNvPr id="39" name="矩形: 圆角 38">
                <a:extLst>
                  <a:ext uri="{FF2B5EF4-FFF2-40B4-BE49-F238E27FC236}">
                    <a16:creationId xmlns:a16="http://schemas.microsoft.com/office/drawing/2014/main" id="{DED17DA8-C851-45F6-B4DE-DC320DA1EA8B}"/>
                  </a:ext>
                </a:extLst>
              </p:cNvPr>
              <p:cNvSpPr/>
              <p:nvPr/>
            </p:nvSpPr>
            <p:spPr>
              <a:xfrm>
                <a:off x="2595507" y="2708927"/>
                <a:ext cx="564986" cy="424566"/>
              </a:xfrm>
              <a:prstGeom prst="roundRect">
                <a:avLst/>
              </a:prstGeom>
              <a:noFill/>
              <a:ln>
                <a:gradFill>
                  <a:gsLst>
                    <a:gs pos="0">
                      <a:schemeClr val="accent4">
                        <a:lumMod val="60000"/>
                        <a:lumOff val="40000"/>
                        <a:alpha val="50000"/>
                      </a:schemeClr>
                    </a:gs>
                    <a:gs pos="53000">
                      <a:schemeClr val="accent3">
                        <a:lumMod val="40000"/>
                        <a:lumOff val="60000"/>
                        <a:alpha val="70000"/>
                      </a:schemeClr>
                    </a:gs>
                    <a:gs pos="100000">
                      <a:schemeClr val="accent6">
                        <a:lumMod val="75000"/>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C98924ED-8DFF-4D3F-BCDC-9B15C8B8B872}"/>
                  </a:ext>
                </a:extLst>
              </p:cNvPr>
              <p:cNvSpPr/>
              <p:nvPr/>
            </p:nvSpPr>
            <p:spPr>
              <a:xfrm>
                <a:off x="2489015" y="2628902"/>
                <a:ext cx="777971" cy="584616"/>
              </a:xfrm>
              <a:prstGeom prst="roundRect">
                <a:avLst/>
              </a:prstGeom>
              <a:noFill/>
              <a:ln>
                <a:gradFill>
                  <a:gsLst>
                    <a:gs pos="0">
                      <a:schemeClr val="accent6">
                        <a:lumMod val="75000"/>
                        <a:alpha val="20000"/>
                      </a:schemeClr>
                    </a:gs>
                    <a:gs pos="58000">
                      <a:schemeClr val="accent3">
                        <a:lumMod val="60000"/>
                        <a:lumOff val="40000"/>
                        <a:alpha val="70000"/>
                      </a:schemeClr>
                    </a:gs>
                    <a:gs pos="100000">
                      <a:schemeClr val="accent4">
                        <a:lumMod val="60000"/>
                        <a:lumOff val="40000"/>
                        <a:alpha val="30000"/>
                      </a:schemeClr>
                    </a:gs>
                  </a:gsLst>
                  <a:lin ang="5400000" scaled="1"/>
                </a:gradFill>
              </a:ln>
              <a:effectLst>
                <a:glow rad="101600">
                  <a:schemeClr val="accent6">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3" name="图片 42">
              <a:extLst>
                <a:ext uri="{FF2B5EF4-FFF2-40B4-BE49-F238E27FC236}">
                  <a16:creationId xmlns:a16="http://schemas.microsoft.com/office/drawing/2014/main" id="{92EE49DB-932E-46CA-89E0-021438ADA307}"/>
                </a:ext>
              </a:extLst>
            </p:cNvPr>
            <p:cNvPicPr>
              <a:picLocks noChangeAspect="1"/>
            </p:cNvPicPr>
            <p:nvPr/>
          </p:nvPicPr>
          <p:blipFill>
            <a:blip r:embed="rId5"/>
            <a:stretch>
              <a:fillRect/>
            </a:stretch>
          </p:blipFill>
          <p:spPr>
            <a:xfrm>
              <a:off x="9487756" y="2736684"/>
              <a:ext cx="424567" cy="424567"/>
            </a:xfrm>
            <a:prstGeom prst="rect">
              <a:avLst/>
            </a:prstGeom>
          </p:spPr>
        </p:pic>
      </p:grpSp>
      <p:pic>
        <p:nvPicPr>
          <p:cNvPr id="44" name="图片 43">
            <a:extLst>
              <a:ext uri="{FF2B5EF4-FFF2-40B4-BE49-F238E27FC236}">
                <a16:creationId xmlns:a16="http://schemas.microsoft.com/office/drawing/2014/main" id="{04A89C71-272E-4E5A-B348-E0F765F623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4870" y="1940274"/>
            <a:ext cx="2756852" cy="622420"/>
          </a:xfrm>
          <a:prstGeom prst="rect">
            <a:avLst/>
          </a:prstGeom>
        </p:spPr>
      </p:pic>
      <p:pic>
        <p:nvPicPr>
          <p:cNvPr id="45" name="图片 44">
            <a:extLst>
              <a:ext uri="{FF2B5EF4-FFF2-40B4-BE49-F238E27FC236}">
                <a16:creationId xmlns:a16="http://schemas.microsoft.com/office/drawing/2014/main" id="{078869EA-547A-48A5-9DB3-2F7C7B099A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0589" y="5052193"/>
            <a:ext cx="2756852" cy="622420"/>
          </a:xfrm>
          <a:prstGeom prst="rect">
            <a:avLst/>
          </a:prstGeom>
        </p:spPr>
      </p:pic>
      <p:pic>
        <p:nvPicPr>
          <p:cNvPr id="46" name="图片 45">
            <a:extLst>
              <a:ext uri="{FF2B5EF4-FFF2-40B4-BE49-F238E27FC236}">
                <a16:creationId xmlns:a16="http://schemas.microsoft.com/office/drawing/2014/main" id="{19AC904B-E436-4317-A7F0-5C9C6362FE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5074" y="1940274"/>
            <a:ext cx="2756852" cy="622420"/>
          </a:xfrm>
          <a:prstGeom prst="rect">
            <a:avLst/>
          </a:prstGeom>
        </p:spPr>
      </p:pic>
      <p:pic>
        <p:nvPicPr>
          <p:cNvPr id="47" name="图片 46">
            <a:extLst>
              <a:ext uri="{FF2B5EF4-FFF2-40B4-BE49-F238E27FC236}">
                <a16:creationId xmlns:a16="http://schemas.microsoft.com/office/drawing/2014/main" id="{B6D3F736-8014-44B9-9473-D99F9C7C9C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793" y="5052193"/>
            <a:ext cx="2756852" cy="622420"/>
          </a:xfrm>
          <a:prstGeom prst="rect">
            <a:avLst/>
          </a:prstGeom>
        </p:spPr>
      </p:pic>
      <p:pic>
        <p:nvPicPr>
          <p:cNvPr id="48" name="图片 47">
            <a:extLst>
              <a:ext uri="{FF2B5EF4-FFF2-40B4-BE49-F238E27FC236}">
                <a16:creationId xmlns:a16="http://schemas.microsoft.com/office/drawing/2014/main" id="{A8F6DDB1-4D0E-4D53-9884-0C22B730A1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6701" y="1940274"/>
            <a:ext cx="2756852" cy="622420"/>
          </a:xfrm>
          <a:prstGeom prst="rect">
            <a:avLst/>
          </a:prstGeom>
        </p:spPr>
      </p:pic>
      <p:pic>
        <p:nvPicPr>
          <p:cNvPr id="49" name="图片 48">
            <a:extLst>
              <a:ext uri="{FF2B5EF4-FFF2-40B4-BE49-F238E27FC236}">
                <a16:creationId xmlns:a16="http://schemas.microsoft.com/office/drawing/2014/main" id="{90C79F8B-A58F-409A-ADA2-74C426BF46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52420" y="5052193"/>
            <a:ext cx="2756852" cy="622420"/>
          </a:xfrm>
          <a:prstGeom prst="rect">
            <a:avLst/>
          </a:prstGeom>
        </p:spPr>
      </p:pic>
      <p:sp>
        <p:nvSpPr>
          <p:cNvPr id="54" name="矩形 53">
            <a:extLst>
              <a:ext uri="{FF2B5EF4-FFF2-40B4-BE49-F238E27FC236}">
                <a16:creationId xmlns:a16="http://schemas.microsoft.com/office/drawing/2014/main" id="{68F8B714-1F56-4541-8AE6-F5EE1D6C1435}"/>
              </a:ext>
            </a:extLst>
          </p:cNvPr>
          <p:cNvSpPr/>
          <p:nvPr/>
        </p:nvSpPr>
        <p:spPr>
          <a:xfrm>
            <a:off x="5323442" y="3368326"/>
            <a:ext cx="1768258" cy="520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5" name="矩形 54">
            <a:extLst>
              <a:ext uri="{FF2B5EF4-FFF2-40B4-BE49-F238E27FC236}">
                <a16:creationId xmlns:a16="http://schemas.microsoft.com/office/drawing/2014/main" id="{8D0F31C1-7B3E-48ED-9C3B-2E9D27F40F21}"/>
              </a:ext>
            </a:extLst>
          </p:cNvPr>
          <p:cNvSpPr/>
          <p:nvPr/>
        </p:nvSpPr>
        <p:spPr>
          <a:xfrm>
            <a:off x="8703537" y="3368326"/>
            <a:ext cx="1768258" cy="520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9" name="矩形 58">
            <a:extLst>
              <a:ext uri="{FF2B5EF4-FFF2-40B4-BE49-F238E27FC236}">
                <a16:creationId xmlns:a16="http://schemas.microsoft.com/office/drawing/2014/main" id="{51AEA212-2C61-45E3-B6CD-9522A8302522}"/>
              </a:ext>
            </a:extLst>
          </p:cNvPr>
          <p:cNvSpPr/>
          <p:nvPr/>
        </p:nvSpPr>
        <p:spPr>
          <a:xfrm>
            <a:off x="4452451" y="514874"/>
            <a:ext cx="3081873" cy="46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添加标题添加标题</a:t>
            </a:r>
          </a:p>
        </p:txBody>
      </p:sp>
    </p:spTree>
    <p:extLst>
      <p:ext uri="{BB962C8B-B14F-4D97-AF65-F5344CB8AC3E}">
        <p14:creationId xmlns:p14="http://schemas.microsoft.com/office/powerpoint/2010/main" val="1078754452"/>
      </p:ext>
    </p:extLst>
  </p:cSld>
  <p:clrMapOvr>
    <a:masterClrMapping/>
  </p:clrMapOvr>
</p:sld>
</file>

<file path=ppt/theme/theme1.xml><?xml version="1.0" encoding="utf-8"?>
<a:theme xmlns:a="http://schemas.openxmlformats.org/drawingml/2006/main" name="周宝婷（P界达人）">
  <a:themeElements>
    <a:clrScheme name="自定义 22">
      <a:dk1>
        <a:sysClr val="windowText" lastClr="000000"/>
      </a:dk1>
      <a:lt1>
        <a:sysClr val="window" lastClr="FFFFFF"/>
      </a:lt1>
      <a:dk2>
        <a:srgbClr val="44546A"/>
      </a:dk2>
      <a:lt2>
        <a:srgbClr val="E7E6E6"/>
      </a:lt2>
      <a:accent1>
        <a:srgbClr val="0899D6"/>
      </a:accent1>
      <a:accent2>
        <a:srgbClr val="00B0F0"/>
      </a:accent2>
      <a:accent3>
        <a:srgbClr val="0B70EF"/>
      </a:accent3>
      <a:accent4>
        <a:srgbClr val="FFC000"/>
      </a:accent4>
      <a:accent5>
        <a:srgbClr val="7030A0"/>
      </a:accent5>
      <a:accent6>
        <a:srgbClr val="70AD47"/>
      </a:accent6>
      <a:hlink>
        <a:srgbClr val="0563C1"/>
      </a:hlink>
      <a:folHlink>
        <a:srgbClr val="954F72"/>
      </a:folHlink>
    </a:clrScheme>
    <a:fontScheme name="自定义 21">
      <a:majorFont>
        <a:latin typeface="Open Sans"/>
        <a:ea typeface="思源黑体 CN Heavy"/>
        <a:cs typeface=""/>
      </a:majorFont>
      <a:minorFont>
        <a:latin typeface="Open Sans"/>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4828</TotalTime>
  <Words>539</Words>
  <Application>Microsoft Office PowerPoint</Application>
  <PresentationFormat>宽屏</PresentationFormat>
  <Paragraphs>123</Paragraphs>
  <Slides>13</Slides>
  <Notes>13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13</vt:i4>
      </vt:variant>
    </vt:vector>
  </HeadingPairs>
  <TitlesOfParts>
    <vt:vector size="29" baseType="lpstr">
      <vt:lpstr>OPPOSans H</vt:lpstr>
      <vt:lpstr>阿里巴巴普惠体 2.0 55 Regular</vt:lpstr>
      <vt:lpstr>阿里巴巴普惠体 B</vt:lpstr>
      <vt:lpstr>等线</vt:lpstr>
      <vt:lpstr>汉仪雅酷黑 45W</vt:lpstr>
      <vt:lpstr>思源黑体 CN Bold</vt:lpstr>
      <vt:lpstr>思源黑体 CN Heavy</vt:lpstr>
      <vt:lpstr>思源黑体 CN Light</vt:lpstr>
      <vt:lpstr>Arial</vt:lpstr>
      <vt:lpstr>Bahnschrift SemiBold</vt:lpstr>
      <vt:lpstr>Bahnschrift SemiLight</vt:lpstr>
      <vt:lpstr>Calibri</vt:lpstr>
      <vt:lpstr>Open Sans</vt:lpstr>
      <vt:lpstr>Segoe UI Light</vt:lpstr>
      <vt:lpstr>周宝婷（P界达人）</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简约几何科技风工作汇报ppt模板</dc:title>
  <dc:creator>周宝婷</dc:creator>
  <cp:keywords>P界达人</cp:keywords>
  <dc:description>www.51pptmoban.com</dc:description>
  <cp:lastModifiedBy>Win user</cp:lastModifiedBy>
  <cp:revision>131</cp:revision>
  <dcterms:created xsi:type="dcterms:W3CDTF">2022-06-23T04:19:58Z</dcterms:created>
  <dcterms:modified xsi:type="dcterms:W3CDTF">2022-10-30T14:19:47Z</dcterms:modified>
</cp:coreProperties>
</file>