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8.xml" ContentType="application/vnd.openxmlformats-officedocument.presentationml.notesSlide+xml"/>
  <Override PartName="/ppt/tags/tag35.xml" ContentType="application/vnd.openxmlformats-officedocument.presentationml.tags+xml"/>
  <Override PartName="/ppt/notesSlides/notesSlide19.xml" ContentType="application/vnd.openxmlformats-officedocument.presentationml.notesSlide+xml"/>
  <Override PartName="/ppt/tags/tag36.xml" ContentType="application/vnd.openxmlformats-officedocument.presentationml.tags+xml"/>
  <Override PartName="/ppt/notesSlides/notesSlide20.xml" ContentType="application/vnd.openxmlformats-officedocument.presentationml.notesSlide+xml"/>
  <Override PartName="/ppt/tags/tag37.xml" ContentType="application/vnd.openxmlformats-officedocument.presentationml.tags+xml"/>
  <Override PartName="/ppt/notesSlides/notesSlide21.xml" ContentType="application/vnd.openxmlformats-officedocument.presentationml.notesSlide+xml"/>
  <Override PartName="/ppt/tags/tag38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437" r:id="rId2"/>
    <p:sldId id="438" r:id="rId3"/>
    <p:sldId id="439" r:id="rId4"/>
    <p:sldId id="440" r:id="rId5"/>
    <p:sldId id="441" r:id="rId6"/>
    <p:sldId id="442" r:id="rId7"/>
    <p:sldId id="444" r:id="rId8"/>
    <p:sldId id="443" r:id="rId9"/>
    <p:sldId id="445" r:id="rId10"/>
    <p:sldId id="446" r:id="rId11"/>
    <p:sldId id="447" r:id="rId12"/>
    <p:sldId id="449" r:id="rId13"/>
    <p:sldId id="450" r:id="rId14"/>
    <p:sldId id="451" r:id="rId15"/>
    <p:sldId id="452" r:id="rId16"/>
    <p:sldId id="453" r:id="rId17"/>
    <p:sldId id="454" r:id="rId18"/>
    <p:sldId id="455" r:id="rId19"/>
    <p:sldId id="456" r:id="rId20"/>
    <p:sldId id="457" r:id="rId21"/>
    <p:sldId id="458" r:id="rId22"/>
    <p:sldId id="459" r:id="rId23"/>
    <p:sldId id="46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A0EA"/>
    <a:srgbClr val="4F7DE3"/>
    <a:srgbClr val="DAE3F9"/>
    <a:srgbClr val="D8E1FF"/>
    <a:srgbClr val="F8F9FC"/>
    <a:srgbClr val="509AA2"/>
    <a:srgbClr val="3C7379"/>
    <a:srgbClr val="23907B"/>
    <a:srgbClr val="0F5E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5" autoAdjust="0"/>
    <p:restoredTop sz="96946" autoAdjust="0"/>
  </p:normalViewPr>
  <p:slideViewPr>
    <p:cSldViewPr snapToGrid="0" showGuides="1">
      <p:cViewPr>
        <p:scale>
          <a:sx n="75" d="100"/>
          <a:sy n="75" d="100"/>
        </p:scale>
        <p:origin x="1920" y="1428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28BF4-82FA-4FE5-B8C2-001C48995DFA}" type="datetimeFigureOut">
              <a:rPr lang="zh-CN" altLang="en-US" smtClean="0"/>
              <a:t>2022/10/30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A1F81-FD99-48DE-A519-220DC07772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121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6830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938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324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8803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478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765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062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430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87336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94157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961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114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63817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36446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30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0227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0340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9270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5346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433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9039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104242-42E4-462F-B9A6-468AC33D61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31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393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36FFB73-8B8B-BD59-18B0-EFF13DC488BA}"/>
              </a:ext>
            </a:extLst>
          </p:cNvPr>
          <p:cNvSpPr/>
          <p:nvPr userDrawn="1"/>
        </p:nvSpPr>
        <p:spPr>
          <a:xfrm rot="10800000" flipV="1">
            <a:off x="7065600" y="5736747"/>
            <a:ext cx="4812893" cy="1121253"/>
          </a:xfrm>
          <a:custGeom>
            <a:avLst/>
            <a:gdLst>
              <a:gd name="connsiteX0" fmla="*/ 2406447 w 4812893"/>
              <a:gd name="connsiteY0" fmla="*/ 0 h 1121253"/>
              <a:gd name="connsiteX1" fmla="*/ 181427 w 4812893"/>
              <a:gd name="connsiteY1" fmla="*/ 921634 h 1121253"/>
              <a:gd name="connsiteX2" fmla="*/ 0 w 4812893"/>
              <a:gd name="connsiteY2" fmla="*/ 1121253 h 1121253"/>
              <a:gd name="connsiteX3" fmla="*/ 1243682 w 4812893"/>
              <a:gd name="connsiteY3" fmla="*/ 1121253 h 1121253"/>
              <a:gd name="connsiteX4" fmla="*/ 1292446 w 4812893"/>
              <a:gd name="connsiteY4" fmla="*/ 1091628 h 1121253"/>
              <a:gd name="connsiteX5" fmla="*/ 2406447 w 4812893"/>
              <a:gd name="connsiteY5" fmla="*/ 809552 h 1121253"/>
              <a:gd name="connsiteX6" fmla="*/ 3520448 w 4812893"/>
              <a:gd name="connsiteY6" fmla="*/ 1091628 h 1121253"/>
              <a:gd name="connsiteX7" fmla="*/ 3569212 w 4812893"/>
              <a:gd name="connsiteY7" fmla="*/ 1121253 h 1121253"/>
              <a:gd name="connsiteX8" fmla="*/ 4812893 w 4812893"/>
              <a:gd name="connsiteY8" fmla="*/ 1121253 h 1121253"/>
              <a:gd name="connsiteX9" fmla="*/ 4631467 w 4812893"/>
              <a:gd name="connsiteY9" fmla="*/ 921633 h 1121253"/>
              <a:gd name="connsiteX10" fmla="*/ 2406447 w 4812893"/>
              <a:gd name="connsiteY10" fmla="*/ 0 h 11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12893" h="1121253">
                <a:moveTo>
                  <a:pt x="2406447" y="0"/>
                </a:moveTo>
                <a:cubicBezTo>
                  <a:pt x="1537523" y="0"/>
                  <a:pt x="750859" y="352201"/>
                  <a:pt x="181427" y="921634"/>
                </a:cubicBezTo>
                <a:lnTo>
                  <a:pt x="0" y="1121253"/>
                </a:lnTo>
                <a:lnTo>
                  <a:pt x="1243682" y="1121253"/>
                </a:lnTo>
                <a:lnTo>
                  <a:pt x="1292446" y="1091628"/>
                </a:lnTo>
                <a:cubicBezTo>
                  <a:pt x="1623597" y="911735"/>
                  <a:pt x="2003089" y="809552"/>
                  <a:pt x="2406447" y="809552"/>
                </a:cubicBezTo>
                <a:cubicBezTo>
                  <a:pt x="2809805" y="809552"/>
                  <a:pt x="3189296" y="911735"/>
                  <a:pt x="3520448" y="1091628"/>
                </a:cubicBezTo>
                <a:lnTo>
                  <a:pt x="3569212" y="1121253"/>
                </a:lnTo>
                <a:lnTo>
                  <a:pt x="4812893" y="1121253"/>
                </a:lnTo>
                <a:lnTo>
                  <a:pt x="4631467" y="921633"/>
                </a:lnTo>
                <a:cubicBezTo>
                  <a:pt x="4062035" y="352201"/>
                  <a:pt x="3275371" y="0"/>
                  <a:pt x="2406447" y="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003F55A-907F-6852-25B8-FF42284B332B}"/>
              </a:ext>
            </a:extLst>
          </p:cNvPr>
          <p:cNvSpPr/>
          <p:nvPr userDrawn="1"/>
        </p:nvSpPr>
        <p:spPr>
          <a:xfrm rot="5400000" flipV="1">
            <a:off x="9649422" y="4315424"/>
            <a:ext cx="1538516" cy="3546639"/>
          </a:xfrm>
          <a:custGeom>
            <a:avLst/>
            <a:gdLst>
              <a:gd name="connsiteX0" fmla="*/ 0 w 1538516"/>
              <a:gd name="connsiteY0" fmla="*/ 3546639 h 3546639"/>
              <a:gd name="connsiteX1" fmla="*/ 1139983 w 1538516"/>
              <a:gd name="connsiteY1" fmla="*/ 3546639 h 3546639"/>
              <a:gd name="connsiteX2" fmla="*/ 1537191 w 1538516"/>
              <a:gd name="connsiteY2" fmla="*/ 1888395 h 3546639"/>
              <a:gd name="connsiteX3" fmla="*/ 1538516 w 1538516"/>
              <a:gd name="connsiteY3" fmla="*/ 1886091 h 3546639"/>
              <a:gd name="connsiteX4" fmla="*/ 1538516 w 1538516"/>
              <a:gd name="connsiteY4" fmla="*/ 0 h 3546639"/>
              <a:gd name="connsiteX5" fmla="*/ 1451697 w 1538516"/>
              <a:gd name="connsiteY5" fmla="*/ 79497 h 3546639"/>
              <a:gd name="connsiteX6" fmla="*/ 0 w 1538516"/>
              <a:gd name="connsiteY6" fmla="*/ 3546639 h 354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8516" h="3546639">
                <a:moveTo>
                  <a:pt x="0" y="3546639"/>
                </a:moveTo>
                <a:lnTo>
                  <a:pt x="1139983" y="3546639"/>
                </a:lnTo>
                <a:cubicBezTo>
                  <a:pt x="1139983" y="2946221"/>
                  <a:pt x="1283874" y="2381330"/>
                  <a:pt x="1537191" y="1888395"/>
                </a:cubicBezTo>
                <a:lnTo>
                  <a:pt x="1538516" y="1886091"/>
                </a:lnTo>
                <a:lnTo>
                  <a:pt x="1538516" y="0"/>
                </a:lnTo>
                <a:lnTo>
                  <a:pt x="1451697" y="79497"/>
                </a:lnTo>
                <a:cubicBezTo>
                  <a:pt x="559889" y="936321"/>
                  <a:pt x="0" y="2172363"/>
                  <a:pt x="0" y="35466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302266"/>
      </p:ext>
    </p:extLst>
  </p:cSld>
  <p:clrMapOvr>
    <a:masterClrMapping/>
  </p:clrMapOvr>
  <p:transition spd="slow" advTm="3000">
    <p:wheel spokes="1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30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wheel spokes="1"/>
  </p:transition>
  <p:txStyles>
    <p:titleStyle>
      <a:lvl1pPr algn="l" defTabSz="91268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268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936" indent="-228594" algn="l" defTabSz="91268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125" indent="-228594" algn="l" defTabSz="91268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467" indent="-228594" algn="l" defTabSz="91268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5655" indent="-228594" algn="l" defTabSz="91268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1997" indent="-228594" algn="l" defTabSz="91268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69186" indent="-228594" algn="l" defTabSz="91268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5528" indent="-228594" algn="l" defTabSz="91268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1870" indent="-228594" algn="l" defTabSz="91268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268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6342" algn="l" defTabSz="91268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3530" algn="l" defTabSz="91268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69872" algn="l" defTabSz="91268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7061" algn="l" defTabSz="91268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3403" algn="l" defTabSz="91268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0591" algn="l" defTabSz="91268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6933" algn="l" defTabSz="91268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4122" algn="l" defTabSz="91268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image" Target="../media/image1.jp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19" Type="http://schemas.openxmlformats.org/officeDocument/2006/relationships/notesSlide" Target="../notesSlides/notesSlide18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6F5DE8D-55FD-3789-92C8-23913ED36A48}"/>
              </a:ext>
            </a:extLst>
          </p:cNvPr>
          <p:cNvSpPr/>
          <p:nvPr/>
        </p:nvSpPr>
        <p:spPr>
          <a:xfrm rot="5400000" flipH="1" flipV="1">
            <a:off x="4353158" y="896443"/>
            <a:ext cx="522513" cy="5774429"/>
          </a:xfrm>
          <a:custGeom>
            <a:avLst/>
            <a:gdLst>
              <a:gd name="connsiteX0" fmla="*/ 273194 w 522513"/>
              <a:gd name="connsiteY0" fmla="*/ 0 h 5774429"/>
              <a:gd name="connsiteX1" fmla="*/ 266227 w 522513"/>
              <a:gd name="connsiteY1" fmla="*/ 69108 h 5774429"/>
              <a:gd name="connsiteX2" fmla="*/ 20053 w 522513"/>
              <a:gd name="connsiteY2" fmla="*/ 369252 h 5774429"/>
              <a:gd name="connsiteX3" fmla="*/ 0 w 522513"/>
              <a:gd name="connsiteY3" fmla="*/ 373301 h 5774429"/>
              <a:gd name="connsiteX4" fmla="*/ 0 w 522513"/>
              <a:gd name="connsiteY4" fmla="*/ 258636 h 5774429"/>
              <a:gd name="connsiteX5" fmla="*/ 30901 w 522513"/>
              <a:gd name="connsiteY5" fmla="*/ 241864 h 5774429"/>
              <a:gd name="connsiteX6" fmla="*/ 161140 w 522513"/>
              <a:gd name="connsiteY6" fmla="*/ 47490 h 5774429"/>
              <a:gd name="connsiteX7" fmla="*/ 165927 w 522513"/>
              <a:gd name="connsiteY7" fmla="*/ 0 h 5774429"/>
              <a:gd name="connsiteX8" fmla="*/ 522513 w 522513"/>
              <a:gd name="connsiteY8" fmla="*/ 5388924 h 5774429"/>
              <a:gd name="connsiteX9" fmla="*/ 522513 w 522513"/>
              <a:gd name="connsiteY9" fmla="*/ 5508170 h 5774429"/>
              <a:gd name="connsiteX10" fmla="*/ 505054 w 522513"/>
              <a:gd name="connsiteY10" fmla="*/ 5517647 h 5774429"/>
              <a:gd name="connsiteX11" fmla="*/ 368524 w 522513"/>
              <a:gd name="connsiteY11" fmla="*/ 5774429 h 5774429"/>
              <a:gd name="connsiteX12" fmla="*/ 261257 w 522513"/>
              <a:gd name="connsiteY12" fmla="*/ 5774429 h 5774429"/>
              <a:gd name="connsiteX13" fmla="*/ 515903 w 522513"/>
              <a:gd name="connsiteY13" fmla="*/ 5390258 h 5774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2513" h="5774429">
                <a:moveTo>
                  <a:pt x="273194" y="0"/>
                </a:moveTo>
                <a:lnTo>
                  <a:pt x="266227" y="69108"/>
                </a:lnTo>
                <a:cubicBezTo>
                  <a:pt x="238458" y="204816"/>
                  <a:pt x="144757" y="316507"/>
                  <a:pt x="20053" y="369252"/>
                </a:cubicBezTo>
                <a:lnTo>
                  <a:pt x="0" y="373301"/>
                </a:lnTo>
                <a:lnTo>
                  <a:pt x="0" y="258636"/>
                </a:lnTo>
                <a:lnTo>
                  <a:pt x="30901" y="241864"/>
                </a:lnTo>
                <a:cubicBezTo>
                  <a:pt x="96799" y="197344"/>
                  <a:pt x="144640" y="128125"/>
                  <a:pt x="161140" y="47490"/>
                </a:cubicBezTo>
                <a:lnTo>
                  <a:pt x="165927" y="0"/>
                </a:lnTo>
                <a:close/>
                <a:moveTo>
                  <a:pt x="522513" y="5388924"/>
                </a:moveTo>
                <a:lnTo>
                  <a:pt x="522513" y="5508170"/>
                </a:lnTo>
                <a:lnTo>
                  <a:pt x="505054" y="5517647"/>
                </a:lnTo>
                <a:cubicBezTo>
                  <a:pt x="422682" y="5573297"/>
                  <a:pt x="368524" y="5667539"/>
                  <a:pt x="368524" y="5774429"/>
                </a:cubicBezTo>
                <a:lnTo>
                  <a:pt x="261257" y="5774429"/>
                </a:lnTo>
                <a:cubicBezTo>
                  <a:pt x="261257" y="5601729"/>
                  <a:pt x="366258" y="5453553"/>
                  <a:pt x="515903" y="539025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B2DB1C0-770E-3632-A7DF-99D85034B419}"/>
              </a:ext>
            </a:extLst>
          </p:cNvPr>
          <p:cNvSpPr/>
          <p:nvPr/>
        </p:nvSpPr>
        <p:spPr>
          <a:xfrm>
            <a:off x="8529347" y="-445922"/>
            <a:ext cx="7208664" cy="720866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3D6C4AB-1821-DC76-CA74-7D5B9DC57FD0}"/>
              </a:ext>
            </a:extLst>
          </p:cNvPr>
          <p:cNvSpPr/>
          <p:nvPr/>
        </p:nvSpPr>
        <p:spPr>
          <a:xfrm rot="5400000" flipV="1">
            <a:off x="5419024" y="6123485"/>
            <a:ext cx="8862006" cy="4683946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349017E-9CCA-1CC8-7E68-A826D95297CF}"/>
              </a:ext>
            </a:extLst>
          </p:cNvPr>
          <p:cNvSpPr/>
          <p:nvPr/>
        </p:nvSpPr>
        <p:spPr>
          <a:xfrm rot="5400000" flipV="1">
            <a:off x="7472021" y="1585084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CD7C89-D597-E3D3-0EA3-8A7A4B074E3E}"/>
              </a:ext>
            </a:extLst>
          </p:cNvPr>
          <p:cNvSpPr txBox="1"/>
          <p:nvPr/>
        </p:nvSpPr>
        <p:spPr>
          <a:xfrm>
            <a:off x="1542703" y="1743314"/>
            <a:ext cx="62824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工作总结报告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AB85C1-BA9D-7959-FDF2-513879AFF77F}"/>
              </a:ext>
            </a:extLst>
          </p:cNvPr>
          <p:cNvSpPr txBox="1"/>
          <p:nvPr/>
        </p:nvSpPr>
        <p:spPr>
          <a:xfrm>
            <a:off x="1606203" y="2975214"/>
            <a:ext cx="6008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WORK SUMMARY REPORT</a:t>
            </a:r>
            <a:endParaRPr lang="zh-CN" altLang="en-US" sz="20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A671B7B-E1D4-C18A-592D-3BD86D2547E3}"/>
              </a:ext>
            </a:extLst>
          </p:cNvPr>
          <p:cNvSpPr/>
          <p:nvPr/>
        </p:nvSpPr>
        <p:spPr>
          <a:xfrm rot="16200000" flipV="1">
            <a:off x="-1573326" y="-2885010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5CE223B-40C0-CE7A-CB2E-C7F34BF9D1C9}"/>
              </a:ext>
            </a:extLst>
          </p:cNvPr>
          <p:cNvSpPr/>
          <p:nvPr/>
        </p:nvSpPr>
        <p:spPr>
          <a:xfrm rot="10800000" flipV="1">
            <a:off x="-2090058" y="5102128"/>
            <a:ext cx="3511744" cy="1755872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rgbClr val="DAE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E78E3E1-92FD-B64C-4463-0433A7682644}"/>
              </a:ext>
            </a:extLst>
          </p:cNvPr>
          <p:cNvSpPr/>
          <p:nvPr/>
        </p:nvSpPr>
        <p:spPr>
          <a:xfrm>
            <a:off x="1727200" y="3522400"/>
            <a:ext cx="5780852" cy="522514"/>
          </a:xfrm>
          <a:prstGeom prst="roundRect">
            <a:avLst>
              <a:gd name="adj" fmla="val 19444"/>
            </a:avLst>
          </a:prstGeom>
          <a:noFill/>
          <a:ln w="25400">
            <a:solidFill>
              <a:srgbClr val="4F7D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3F4F2F-E84F-2E3C-1F76-56F588CBF1BA}"/>
              </a:ext>
            </a:extLst>
          </p:cNvPr>
          <p:cNvSpPr txBox="1"/>
          <p:nvPr/>
        </p:nvSpPr>
        <p:spPr>
          <a:xfrm>
            <a:off x="1928259" y="3623601"/>
            <a:ext cx="5364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工作总结  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工作汇报  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/   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工作计划  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商务通用  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几何风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D70928F-C0C9-B8FD-F43C-F96BCC3D0DA8}"/>
              </a:ext>
            </a:extLst>
          </p:cNvPr>
          <p:cNvSpPr/>
          <p:nvPr/>
        </p:nvSpPr>
        <p:spPr>
          <a:xfrm>
            <a:off x="-2430526" y="4698881"/>
            <a:ext cx="4286120" cy="428612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87890B2-D69A-FDDC-DD84-5F073C08292D}"/>
              </a:ext>
            </a:extLst>
          </p:cNvPr>
          <p:cNvGrpSpPr/>
          <p:nvPr/>
        </p:nvGrpSpPr>
        <p:grpSpPr>
          <a:xfrm>
            <a:off x="2503916" y="4473032"/>
            <a:ext cx="4746138" cy="416935"/>
            <a:chOff x="2351280" y="4620500"/>
            <a:chExt cx="4746138" cy="416935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F6DC73E-5AC9-7001-E940-455F10821200}"/>
                </a:ext>
              </a:extLst>
            </p:cNvPr>
            <p:cNvGrpSpPr/>
            <p:nvPr/>
          </p:nvGrpSpPr>
          <p:grpSpPr>
            <a:xfrm>
              <a:off x="2351280" y="4620500"/>
              <a:ext cx="3117131" cy="416935"/>
              <a:chOff x="2351280" y="4620500"/>
              <a:chExt cx="3117131" cy="416935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914C788-00E0-1071-58C0-423B3B4FFCBA}"/>
                  </a:ext>
                </a:extLst>
              </p:cNvPr>
              <p:cNvSpPr txBox="1"/>
              <p:nvPr/>
            </p:nvSpPr>
            <p:spPr>
              <a:xfrm>
                <a:off x="2768216" y="4698881"/>
                <a:ext cx="22895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cs typeface="阿里巴巴普惠体 2.0 115 Black" panose="00020600040101010101" pitchFamily="18" charset="-122"/>
                  </a:rPr>
                  <a:t>汇报人：</a:t>
                </a:r>
                <a:r>
                  <a:rPr lang="en-US" altLang="zh-CN" sz="16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cs typeface="阿里巴巴普惠体 2.0 115 Black" panose="00020600040101010101" pitchFamily="18" charset="-122"/>
                  </a:rPr>
                  <a:t>51PPT</a:t>
                </a:r>
                <a:r>
                  <a:rPr lang="zh-CN" altLang="en-US" sz="16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cs typeface="阿里巴巴普惠体 2.0 115 Black" panose="00020600040101010101" pitchFamily="18" charset="-122"/>
                  </a:rPr>
                  <a:t>模板网   </a:t>
                </a: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B689B7F-C94F-F37A-9D85-8D820C2C84E3}"/>
                  </a:ext>
                </a:extLst>
              </p:cNvPr>
              <p:cNvGrpSpPr/>
              <p:nvPr/>
            </p:nvGrpSpPr>
            <p:grpSpPr>
              <a:xfrm>
                <a:off x="2351280" y="4620500"/>
                <a:ext cx="416937" cy="416935"/>
                <a:chOff x="891974" y="4415843"/>
                <a:chExt cx="450443" cy="450443"/>
              </a:xfrm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57DB54B0-3E2C-1718-DB8D-43F4CA06A91A}"/>
                    </a:ext>
                  </a:extLst>
                </p:cNvPr>
                <p:cNvSpPr/>
                <p:nvPr/>
              </p:nvSpPr>
              <p:spPr>
                <a:xfrm>
                  <a:off x="891974" y="4415843"/>
                  <a:ext cx="450443" cy="450443"/>
                </a:xfrm>
                <a:prstGeom prst="ellipse">
                  <a:avLst/>
                </a:prstGeom>
                <a:solidFill>
                  <a:srgbClr val="4F7D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21920" tIns="60960" rIns="121920" bIns="6096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椭圆 39">
                  <a:extLst>
                    <a:ext uri="{FF2B5EF4-FFF2-40B4-BE49-F238E27FC236}">
                      <a16:creationId xmlns:a16="http://schemas.microsoft.com/office/drawing/2014/main" id="{9E1DB072-720D-A3CC-6F8E-3AA8D76CE836}"/>
                    </a:ext>
                  </a:extLst>
                </p:cNvPr>
                <p:cNvSpPr/>
                <p:nvPr/>
              </p:nvSpPr>
              <p:spPr>
                <a:xfrm>
                  <a:off x="993275" y="4502064"/>
                  <a:ext cx="247839" cy="278000"/>
                </a:xfrm>
                <a:custGeom>
                  <a:avLst/>
                  <a:gdLst>
                    <a:gd name="connsiteX0" fmla="*/ 199932 w 300038"/>
                    <a:gd name="connsiteY0" fmla="*/ 273051 h 336551"/>
                    <a:gd name="connsiteX1" fmla="*/ 192088 w 300038"/>
                    <a:gd name="connsiteY1" fmla="*/ 280989 h 336551"/>
                    <a:gd name="connsiteX2" fmla="*/ 192088 w 300038"/>
                    <a:gd name="connsiteY2" fmla="*/ 306124 h 336551"/>
                    <a:gd name="connsiteX3" fmla="*/ 199932 w 300038"/>
                    <a:gd name="connsiteY3" fmla="*/ 312739 h 336551"/>
                    <a:gd name="connsiteX4" fmla="*/ 250919 w 300038"/>
                    <a:gd name="connsiteY4" fmla="*/ 312739 h 336551"/>
                    <a:gd name="connsiteX5" fmla="*/ 258763 w 300038"/>
                    <a:gd name="connsiteY5" fmla="*/ 306124 h 336551"/>
                    <a:gd name="connsiteX6" fmla="*/ 258763 w 300038"/>
                    <a:gd name="connsiteY6" fmla="*/ 280989 h 336551"/>
                    <a:gd name="connsiteX7" fmla="*/ 250919 w 300038"/>
                    <a:gd name="connsiteY7" fmla="*/ 273051 h 336551"/>
                    <a:gd name="connsiteX8" fmla="*/ 199932 w 300038"/>
                    <a:gd name="connsiteY8" fmla="*/ 273051 h 336551"/>
                    <a:gd name="connsiteX9" fmla="*/ 101328 w 300038"/>
                    <a:gd name="connsiteY9" fmla="*/ 196851 h 336551"/>
                    <a:gd name="connsiteX10" fmla="*/ 107908 w 300038"/>
                    <a:gd name="connsiteY10" fmla="*/ 196851 h 336551"/>
                    <a:gd name="connsiteX11" fmla="*/ 111856 w 300038"/>
                    <a:gd name="connsiteY11" fmla="*/ 202123 h 336551"/>
                    <a:gd name="connsiteX12" fmla="*/ 128964 w 300038"/>
                    <a:gd name="connsiteY12" fmla="*/ 248250 h 336551"/>
                    <a:gd name="connsiteX13" fmla="*/ 131595 w 300038"/>
                    <a:gd name="connsiteY13" fmla="*/ 239025 h 336551"/>
                    <a:gd name="connsiteX14" fmla="*/ 126332 w 300038"/>
                    <a:gd name="connsiteY14" fmla="*/ 225845 h 336551"/>
                    <a:gd name="connsiteX15" fmla="*/ 127648 w 300038"/>
                    <a:gd name="connsiteY15" fmla="*/ 217938 h 336551"/>
                    <a:gd name="connsiteX16" fmla="*/ 132911 w 300038"/>
                    <a:gd name="connsiteY16" fmla="*/ 215302 h 336551"/>
                    <a:gd name="connsiteX17" fmla="*/ 167126 w 300038"/>
                    <a:gd name="connsiteY17" fmla="*/ 215302 h 336551"/>
                    <a:gd name="connsiteX18" fmla="*/ 172390 w 300038"/>
                    <a:gd name="connsiteY18" fmla="*/ 217938 h 336551"/>
                    <a:gd name="connsiteX19" fmla="*/ 173706 w 300038"/>
                    <a:gd name="connsiteY19" fmla="*/ 225845 h 336551"/>
                    <a:gd name="connsiteX20" fmla="*/ 168442 w 300038"/>
                    <a:gd name="connsiteY20" fmla="*/ 239025 h 336551"/>
                    <a:gd name="connsiteX21" fmla="*/ 171074 w 300038"/>
                    <a:gd name="connsiteY21" fmla="*/ 248250 h 336551"/>
                    <a:gd name="connsiteX22" fmla="*/ 188182 w 300038"/>
                    <a:gd name="connsiteY22" fmla="*/ 202123 h 336551"/>
                    <a:gd name="connsiteX23" fmla="*/ 192130 w 300038"/>
                    <a:gd name="connsiteY23" fmla="*/ 196851 h 336551"/>
                    <a:gd name="connsiteX24" fmla="*/ 198710 w 300038"/>
                    <a:gd name="connsiteY24" fmla="*/ 196851 h 336551"/>
                    <a:gd name="connsiteX25" fmla="*/ 265823 w 300038"/>
                    <a:gd name="connsiteY25" fmla="*/ 224527 h 336551"/>
                    <a:gd name="connsiteX26" fmla="*/ 300038 w 300038"/>
                    <a:gd name="connsiteY26" fmla="*/ 274609 h 336551"/>
                    <a:gd name="connsiteX27" fmla="*/ 300038 w 300038"/>
                    <a:gd name="connsiteY27" fmla="*/ 328643 h 336551"/>
                    <a:gd name="connsiteX28" fmla="*/ 292142 w 300038"/>
                    <a:gd name="connsiteY28" fmla="*/ 336551 h 336551"/>
                    <a:gd name="connsiteX29" fmla="*/ 7896 w 300038"/>
                    <a:gd name="connsiteY29" fmla="*/ 336551 h 336551"/>
                    <a:gd name="connsiteX30" fmla="*/ 0 w 300038"/>
                    <a:gd name="connsiteY30" fmla="*/ 328643 h 336551"/>
                    <a:gd name="connsiteX31" fmla="*/ 0 w 300038"/>
                    <a:gd name="connsiteY31" fmla="*/ 274609 h 336551"/>
                    <a:gd name="connsiteX32" fmla="*/ 34215 w 300038"/>
                    <a:gd name="connsiteY32" fmla="*/ 224527 h 336551"/>
                    <a:gd name="connsiteX33" fmla="*/ 101328 w 300038"/>
                    <a:gd name="connsiteY33" fmla="*/ 196851 h 336551"/>
                    <a:gd name="connsiteX34" fmla="*/ 155328 w 300038"/>
                    <a:gd name="connsiteY34" fmla="*/ 0 h 336551"/>
                    <a:gd name="connsiteX35" fmla="*/ 201775 w 300038"/>
                    <a:gd name="connsiteY35" fmla="*/ 15854 h 336551"/>
                    <a:gd name="connsiteX36" fmla="*/ 223008 w 300038"/>
                    <a:gd name="connsiteY36" fmla="*/ 79268 h 336551"/>
                    <a:gd name="connsiteX37" fmla="*/ 224335 w 300038"/>
                    <a:gd name="connsiteY37" fmla="*/ 93801 h 336551"/>
                    <a:gd name="connsiteX38" fmla="*/ 229643 w 300038"/>
                    <a:gd name="connsiteY38" fmla="*/ 100407 h 336551"/>
                    <a:gd name="connsiteX39" fmla="*/ 232297 w 300038"/>
                    <a:gd name="connsiteY39" fmla="*/ 125508 h 336551"/>
                    <a:gd name="connsiteX40" fmla="*/ 208410 w 300038"/>
                    <a:gd name="connsiteY40" fmla="*/ 151931 h 336551"/>
                    <a:gd name="connsiteX41" fmla="*/ 185850 w 300038"/>
                    <a:gd name="connsiteY41" fmla="*/ 183639 h 336551"/>
                    <a:gd name="connsiteX42" fmla="*/ 172579 w 300038"/>
                    <a:gd name="connsiteY42" fmla="*/ 192887 h 336551"/>
                    <a:gd name="connsiteX43" fmla="*/ 150019 w 300038"/>
                    <a:gd name="connsiteY43" fmla="*/ 196850 h 336551"/>
                    <a:gd name="connsiteX44" fmla="*/ 127459 w 300038"/>
                    <a:gd name="connsiteY44" fmla="*/ 192887 h 336551"/>
                    <a:gd name="connsiteX45" fmla="*/ 114189 w 300038"/>
                    <a:gd name="connsiteY45" fmla="*/ 183639 h 336551"/>
                    <a:gd name="connsiteX46" fmla="*/ 91629 w 300038"/>
                    <a:gd name="connsiteY46" fmla="*/ 151931 h 336551"/>
                    <a:gd name="connsiteX47" fmla="*/ 67742 w 300038"/>
                    <a:gd name="connsiteY47" fmla="*/ 125508 h 336551"/>
                    <a:gd name="connsiteX48" fmla="*/ 70396 w 300038"/>
                    <a:gd name="connsiteY48" fmla="*/ 100407 h 336551"/>
                    <a:gd name="connsiteX49" fmla="*/ 75704 w 300038"/>
                    <a:gd name="connsiteY49" fmla="*/ 93801 h 336551"/>
                    <a:gd name="connsiteX50" fmla="*/ 77031 w 300038"/>
                    <a:gd name="connsiteY50" fmla="*/ 85874 h 336551"/>
                    <a:gd name="connsiteX51" fmla="*/ 74377 w 300038"/>
                    <a:gd name="connsiteY51" fmla="*/ 50203 h 336551"/>
                    <a:gd name="connsiteX52" fmla="*/ 103572 w 300038"/>
                    <a:gd name="connsiteY52" fmla="*/ 27744 h 336551"/>
                    <a:gd name="connsiteX53" fmla="*/ 119497 w 300038"/>
                    <a:gd name="connsiteY53" fmla="*/ 10569 h 336551"/>
                    <a:gd name="connsiteX54" fmla="*/ 155328 w 300038"/>
                    <a:gd name="connsiteY54" fmla="*/ 0 h 33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00038" h="336551">
                      <a:moveTo>
                        <a:pt x="199932" y="273051"/>
                      </a:moveTo>
                      <a:cubicBezTo>
                        <a:pt x="194703" y="273051"/>
                        <a:pt x="192088" y="277020"/>
                        <a:pt x="192088" y="280989"/>
                      </a:cubicBezTo>
                      <a:cubicBezTo>
                        <a:pt x="192088" y="306124"/>
                        <a:pt x="192088" y="306124"/>
                        <a:pt x="192088" y="306124"/>
                      </a:cubicBezTo>
                      <a:cubicBezTo>
                        <a:pt x="192088" y="310093"/>
                        <a:pt x="194703" y="312739"/>
                        <a:pt x="199932" y="312739"/>
                      </a:cubicBezTo>
                      <a:cubicBezTo>
                        <a:pt x="250919" y="312739"/>
                        <a:pt x="250919" y="312739"/>
                        <a:pt x="250919" y="312739"/>
                      </a:cubicBezTo>
                      <a:cubicBezTo>
                        <a:pt x="254841" y="312739"/>
                        <a:pt x="258763" y="310093"/>
                        <a:pt x="258763" y="306124"/>
                      </a:cubicBezTo>
                      <a:lnTo>
                        <a:pt x="258763" y="280989"/>
                      </a:lnTo>
                      <a:cubicBezTo>
                        <a:pt x="258763" y="277020"/>
                        <a:pt x="254841" y="273051"/>
                        <a:pt x="250919" y="273051"/>
                      </a:cubicBezTo>
                      <a:cubicBezTo>
                        <a:pt x="199932" y="273051"/>
                        <a:pt x="199932" y="273051"/>
                        <a:pt x="199932" y="273051"/>
                      </a:cubicBezTo>
                      <a:close/>
                      <a:moveTo>
                        <a:pt x="101328" y="196851"/>
                      </a:moveTo>
                      <a:cubicBezTo>
                        <a:pt x="103960" y="196851"/>
                        <a:pt x="105276" y="196851"/>
                        <a:pt x="107908" y="196851"/>
                      </a:cubicBezTo>
                      <a:cubicBezTo>
                        <a:pt x="109224" y="198169"/>
                        <a:pt x="110540" y="199487"/>
                        <a:pt x="111856" y="202123"/>
                      </a:cubicBezTo>
                      <a:cubicBezTo>
                        <a:pt x="128964" y="248250"/>
                        <a:pt x="128964" y="248250"/>
                        <a:pt x="128964" y="248250"/>
                      </a:cubicBezTo>
                      <a:cubicBezTo>
                        <a:pt x="131595" y="239025"/>
                        <a:pt x="131595" y="239025"/>
                        <a:pt x="131595" y="239025"/>
                      </a:cubicBezTo>
                      <a:cubicBezTo>
                        <a:pt x="126332" y="225845"/>
                        <a:pt x="126332" y="225845"/>
                        <a:pt x="126332" y="225845"/>
                      </a:cubicBezTo>
                      <a:cubicBezTo>
                        <a:pt x="125016" y="223209"/>
                        <a:pt x="126332" y="220574"/>
                        <a:pt x="127648" y="217938"/>
                      </a:cubicBezTo>
                      <a:cubicBezTo>
                        <a:pt x="128964" y="216620"/>
                        <a:pt x="131595" y="215302"/>
                        <a:pt x="132911" y="215302"/>
                      </a:cubicBezTo>
                      <a:cubicBezTo>
                        <a:pt x="167126" y="215302"/>
                        <a:pt x="167126" y="215302"/>
                        <a:pt x="167126" y="215302"/>
                      </a:cubicBezTo>
                      <a:cubicBezTo>
                        <a:pt x="168442" y="215302"/>
                        <a:pt x="171074" y="216620"/>
                        <a:pt x="172390" y="217938"/>
                      </a:cubicBezTo>
                      <a:cubicBezTo>
                        <a:pt x="173706" y="220574"/>
                        <a:pt x="175022" y="223209"/>
                        <a:pt x="173706" y="225845"/>
                      </a:cubicBezTo>
                      <a:cubicBezTo>
                        <a:pt x="168442" y="239025"/>
                        <a:pt x="168442" y="239025"/>
                        <a:pt x="168442" y="239025"/>
                      </a:cubicBezTo>
                      <a:cubicBezTo>
                        <a:pt x="171074" y="248250"/>
                        <a:pt x="171074" y="248250"/>
                        <a:pt x="171074" y="248250"/>
                      </a:cubicBezTo>
                      <a:cubicBezTo>
                        <a:pt x="188182" y="202123"/>
                        <a:pt x="188182" y="202123"/>
                        <a:pt x="188182" y="202123"/>
                      </a:cubicBezTo>
                      <a:cubicBezTo>
                        <a:pt x="189498" y="199487"/>
                        <a:pt x="190814" y="198169"/>
                        <a:pt x="192130" y="196851"/>
                      </a:cubicBezTo>
                      <a:cubicBezTo>
                        <a:pt x="194762" y="196851"/>
                        <a:pt x="196078" y="196851"/>
                        <a:pt x="198710" y="196851"/>
                      </a:cubicBezTo>
                      <a:cubicBezTo>
                        <a:pt x="265823" y="224527"/>
                        <a:pt x="265823" y="224527"/>
                        <a:pt x="265823" y="224527"/>
                      </a:cubicBezTo>
                      <a:cubicBezTo>
                        <a:pt x="286879" y="232435"/>
                        <a:pt x="300038" y="252204"/>
                        <a:pt x="300038" y="274609"/>
                      </a:cubicBezTo>
                      <a:cubicBezTo>
                        <a:pt x="300038" y="328643"/>
                        <a:pt x="300038" y="328643"/>
                        <a:pt x="300038" y="328643"/>
                      </a:cubicBezTo>
                      <a:cubicBezTo>
                        <a:pt x="300038" y="332597"/>
                        <a:pt x="296090" y="336551"/>
                        <a:pt x="292142" y="336551"/>
                      </a:cubicBezTo>
                      <a:cubicBezTo>
                        <a:pt x="7896" y="336551"/>
                        <a:pt x="7896" y="336551"/>
                        <a:pt x="7896" y="336551"/>
                      </a:cubicBezTo>
                      <a:cubicBezTo>
                        <a:pt x="3948" y="336551"/>
                        <a:pt x="0" y="332597"/>
                        <a:pt x="0" y="328643"/>
                      </a:cubicBezTo>
                      <a:cubicBezTo>
                        <a:pt x="0" y="274609"/>
                        <a:pt x="0" y="274609"/>
                        <a:pt x="0" y="274609"/>
                      </a:cubicBezTo>
                      <a:cubicBezTo>
                        <a:pt x="0" y="252204"/>
                        <a:pt x="13159" y="232435"/>
                        <a:pt x="34215" y="224527"/>
                      </a:cubicBezTo>
                      <a:cubicBezTo>
                        <a:pt x="101328" y="196851"/>
                        <a:pt x="101328" y="196851"/>
                        <a:pt x="101328" y="196851"/>
                      </a:cubicBezTo>
                      <a:close/>
                      <a:moveTo>
                        <a:pt x="155328" y="0"/>
                      </a:moveTo>
                      <a:cubicBezTo>
                        <a:pt x="171252" y="0"/>
                        <a:pt x="187177" y="5285"/>
                        <a:pt x="201775" y="15854"/>
                      </a:cubicBezTo>
                      <a:cubicBezTo>
                        <a:pt x="225662" y="34350"/>
                        <a:pt x="223008" y="72663"/>
                        <a:pt x="223008" y="79268"/>
                      </a:cubicBezTo>
                      <a:cubicBezTo>
                        <a:pt x="223008" y="84553"/>
                        <a:pt x="224335" y="89838"/>
                        <a:pt x="224335" y="93801"/>
                      </a:cubicBezTo>
                      <a:cubicBezTo>
                        <a:pt x="225662" y="95122"/>
                        <a:pt x="228316" y="96443"/>
                        <a:pt x="229643" y="100407"/>
                      </a:cubicBezTo>
                      <a:cubicBezTo>
                        <a:pt x="234951" y="107012"/>
                        <a:pt x="234951" y="114939"/>
                        <a:pt x="232297" y="125508"/>
                      </a:cubicBezTo>
                      <a:cubicBezTo>
                        <a:pt x="226989" y="146647"/>
                        <a:pt x="215045" y="150610"/>
                        <a:pt x="208410" y="151931"/>
                      </a:cubicBezTo>
                      <a:cubicBezTo>
                        <a:pt x="204429" y="159858"/>
                        <a:pt x="195139" y="175712"/>
                        <a:pt x="185850" y="183639"/>
                      </a:cubicBezTo>
                      <a:cubicBezTo>
                        <a:pt x="183196" y="187602"/>
                        <a:pt x="177888" y="190244"/>
                        <a:pt x="172579" y="192887"/>
                      </a:cubicBezTo>
                      <a:cubicBezTo>
                        <a:pt x="164617" y="195529"/>
                        <a:pt x="157982" y="196850"/>
                        <a:pt x="150019" y="196850"/>
                      </a:cubicBezTo>
                      <a:cubicBezTo>
                        <a:pt x="142057" y="196850"/>
                        <a:pt x="135422" y="195529"/>
                        <a:pt x="127459" y="192887"/>
                      </a:cubicBezTo>
                      <a:cubicBezTo>
                        <a:pt x="122151" y="190244"/>
                        <a:pt x="116843" y="187602"/>
                        <a:pt x="114189" y="183639"/>
                      </a:cubicBezTo>
                      <a:cubicBezTo>
                        <a:pt x="104900" y="175712"/>
                        <a:pt x="95610" y="159858"/>
                        <a:pt x="91629" y="151931"/>
                      </a:cubicBezTo>
                      <a:cubicBezTo>
                        <a:pt x="84994" y="150610"/>
                        <a:pt x="73050" y="146647"/>
                        <a:pt x="67742" y="125508"/>
                      </a:cubicBezTo>
                      <a:cubicBezTo>
                        <a:pt x="65088" y="114939"/>
                        <a:pt x="65088" y="107012"/>
                        <a:pt x="70396" y="100407"/>
                      </a:cubicBezTo>
                      <a:cubicBezTo>
                        <a:pt x="71723" y="96443"/>
                        <a:pt x="74377" y="95122"/>
                        <a:pt x="75704" y="93801"/>
                      </a:cubicBezTo>
                      <a:cubicBezTo>
                        <a:pt x="75704" y="91159"/>
                        <a:pt x="75704" y="88516"/>
                        <a:pt x="77031" y="85874"/>
                      </a:cubicBezTo>
                      <a:cubicBezTo>
                        <a:pt x="73050" y="80590"/>
                        <a:pt x="67742" y="68699"/>
                        <a:pt x="74377" y="50203"/>
                      </a:cubicBezTo>
                      <a:cubicBezTo>
                        <a:pt x="81013" y="30386"/>
                        <a:pt x="95610" y="27744"/>
                        <a:pt x="103572" y="27744"/>
                      </a:cubicBezTo>
                      <a:cubicBezTo>
                        <a:pt x="106227" y="22459"/>
                        <a:pt x="111535" y="17175"/>
                        <a:pt x="119497" y="10569"/>
                      </a:cubicBezTo>
                      <a:cubicBezTo>
                        <a:pt x="128786" y="3963"/>
                        <a:pt x="142057" y="0"/>
                        <a:pt x="15532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21920" tIns="60960" rIns="121920" bIns="6096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34E4AA23-6F2D-DE44-59E3-C0DCFF0D0E1A}"/>
                  </a:ext>
                </a:extLst>
              </p:cNvPr>
              <p:cNvGrpSpPr/>
              <p:nvPr/>
            </p:nvGrpSpPr>
            <p:grpSpPr>
              <a:xfrm>
                <a:off x="5051474" y="4620500"/>
                <a:ext cx="416937" cy="416935"/>
                <a:chOff x="891974" y="4415843"/>
                <a:chExt cx="450443" cy="450443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1400C45A-0960-6941-83A7-E7A2C061B15B}"/>
                    </a:ext>
                  </a:extLst>
                </p:cNvPr>
                <p:cNvSpPr/>
                <p:nvPr/>
              </p:nvSpPr>
              <p:spPr>
                <a:xfrm>
                  <a:off x="891974" y="4415843"/>
                  <a:ext cx="450443" cy="450443"/>
                </a:xfrm>
                <a:prstGeom prst="ellipse">
                  <a:avLst/>
                </a:prstGeom>
                <a:solidFill>
                  <a:srgbClr val="4F7D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21920" tIns="60960" rIns="121920" bIns="6096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44">
                  <a:extLst>
                    <a:ext uri="{FF2B5EF4-FFF2-40B4-BE49-F238E27FC236}">
                      <a16:creationId xmlns:a16="http://schemas.microsoft.com/office/drawing/2014/main" id="{06E3856D-A1FF-70B8-1664-5328244F7C03}"/>
                    </a:ext>
                  </a:extLst>
                </p:cNvPr>
                <p:cNvSpPr/>
                <p:nvPr/>
              </p:nvSpPr>
              <p:spPr>
                <a:xfrm>
                  <a:off x="985913" y="4513282"/>
                  <a:ext cx="278000" cy="260708"/>
                </a:xfrm>
                <a:custGeom>
                  <a:avLst/>
                  <a:gdLst>
                    <a:gd name="connsiteX0" fmla="*/ 249749 w 331788"/>
                    <a:gd name="connsiteY0" fmla="*/ 163513 h 311151"/>
                    <a:gd name="connsiteX1" fmla="*/ 243291 w 331788"/>
                    <a:gd name="connsiteY1" fmla="*/ 171424 h 311151"/>
                    <a:gd name="connsiteX2" fmla="*/ 243291 w 331788"/>
                    <a:gd name="connsiteY2" fmla="*/ 218888 h 311151"/>
                    <a:gd name="connsiteX3" fmla="*/ 238125 w 331788"/>
                    <a:gd name="connsiteY3" fmla="*/ 229435 h 311151"/>
                    <a:gd name="connsiteX4" fmla="*/ 249749 w 331788"/>
                    <a:gd name="connsiteY4" fmla="*/ 241301 h 311151"/>
                    <a:gd name="connsiteX5" fmla="*/ 260081 w 331788"/>
                    <a:gd name="connsiteY5" fmla="*/ 236027 h 311151"/>
                    <a:gd name="connsiteX6" fmla="*/ 288495 w 331788"/>
                    <a:gd name="connsiteY6" fmla="*/ 236027 h 311151"/>
                    <a:gd name="connsiteX7" fmla="*/ 307868 w 331788"/>
                    <a:gd name="connsiteY7" fmla="*/ 236027 h 311151"/>
                    <a:gd name="connsiteX8" fmla="*/ 314325 w 331788"/>
                    <a:gd name="connsiteY8" fmla="*/ 229435 h 311151"/>
                    <a:gd name="connsiteX9" fmla="*/ 307868 w 331788"/>
                    <a:gd name="connsiteY9" fmla="*/ 221525 h 311151"/>
                    <a:gd name="connsiteX10" fmla="*/ 260081 w 331788"/>
                    <a:gd name="connsiteY10" fmla="*/ 221525 h 311151"/>
                    <a:gd name="connsiteX11" fmla="*/ 257498 w 331788"/>
                    <a:gd name="connsiteY11" fmla="*/ 218888 h 311151"/>
                    <a:gd name="connsiteX12" fmla="*/ 257498 w 331788"/>
                    <a:gd name="connsiteY12" fmla="*/ 171424 h 311151"/>
                    <a:gd name="connsiteX13" fmla="*/ 249749 w 331788"/>
                    <a:gd name="connsiteY13" fmla="*/ 163513 h 311151"/>
                    <a:gd name="connsiteX14" fmla="*/ 250178 w 331788"/>
                    <a:gd name="connsiteY14" fmla="*/ 147638 h 311151"/>
                    <a:gd name="connsiteX15" fmla="*/ 289040 w 331788"/>
                    <a:gd name="connsiteY15" fmla="*/ 158020 h 311151"/>
                    <a:gd name="connsiteX16" fmla="*/ 331788 w 331788"/>
                    <a:gd name="connsiteY16" fmla="*/ 229395 h 311151"/>
                    <a:gd name="connsiteX17" fmla="*/ 250178 w 331788"/>
                    <a:gd name="connsiteY17" fmla="*/ 311151 h 311151"/>
                    <a:gd name="connsiteX18" fmla="*/ 175044 w 331788"/>
                    <a:gd name="connsiteY18" fmla="*/ 260540 h 311151"/>
                    <a:gd name="connsiteX19" fmla="*/ 169863 w 331788"/>
                    <a:gd name="connsiteY19" fmla="*/ 229395 h 311151"/>
                    <a:gd name="connsiteX20" fmla="*/ 250178 w 331788"/>
                    <a:gd name="connsiteY20" fmla="*/ 147638 h 311151"/>
                    <a:gd name="connsiteX21" fmla="*/ 22336 w 331788"/>
                    <a:gd name="connsiteY21" fmla="*/ 44450 h 311151"/>
                    <a:gd name="connsiteX22" fmla="*/ 15875 w 331788"/>
                    <a:gd name="connsiteY22" fmla="*/ 49630 h 311151"/>
                    <a:gd name="connsiteX23" fmla="*/ 15875 w 331788"/>
                    <a:gd name="connsiteY23" fmla="*/ 93663 h 311151"/>
                    <a:gd name="connsiteX24" fmla="*/ 273050 w 331788"/>
                    <a:gd name="connsiteY24" fmla="*/ 93663 h 311151"/>
                    <a:gd name="connsiteX25" fmla="*/ 273050 w 331788"/>
                    <a:gd name="connsiteY25" fmla="*/ 49630 h 311151"/>
                    <a:gd name="connsiteX26" fmla="*/ 267881 w 331788"/>
                    <a:gd name="connsiteY26" fmla="*/ 44450 h 311151"/>
                    <a:gd name="connsiteX27" fmla="*/ 245911 w 331788"/>
                    <a:gd name="connsiteY27" fmla="*/ 44450 h 311151"/>
                    <a:gd name="connsiteX28" fmla="*/ 245911 w 331788"/>
                    <a:gd name="connsiteY28" fmla="*/ 53515 h 311151"/>
                    <a:gd name="connsiteX29" fmla="*/ 231695 w 331788"/>
                    <a:gd name="connsiteY29" fmla="*/ 67761 h 311151"/>
                    <a:gd name="connsiteX30" fmla="*/ 212310 w 331788"/>
                    <a:gd name="connsiteY30" fmla="*/ 67761 h 311151"/>
                    <a:gd name="connsiteX31" fmla="*/ 198094 w 331788"/>
                    <a:gd name="connsiteY31" fmla="*/ 53515 h 311151"/>
                    <a:gd name="connsiteX32" fmla="*/ 198094 w 331788"/>
                    <a:gd name="connsiteY32" fmla="*/ 44450 h 311151"/>
                    <a:gd name="connsiteX33" fmla="*/ 168370 w 331788"/>
                    <a:gd name="connsiteY33" fmla="*/ 44450 h 311151"/>
                    <a:gd name="connsiteX34" fmla="*/ 168370 w 331788"/>
                    <a:gd name="connsiteY34" fmla="*/ 53515 h 311151"/>
                    <a:gd name="connsiteX35" fmla="*/ 154155 w 331788"/>
                    <a:gd name="connsiteY35" fmla="*/ 67761 h 311151"/>
                    <a:gd name="connsiteX36" fmla="*/ 134770 w 331788"/>
                    <a:gd name="connsiteY36" fmla="*/ 67761 h 311151"/>
                    <a:gd name="connsiteX37" fmla="*/ 120554 w 331788"/>
                    <a:gd name="connsiteY37" fmla="*/ 53515 h 311151"/>
                    <a:gd name="connsiteX38" fmla="*/ 120554 w 331788"/>
                    <a:gd name="connsiteY38" fmla="*/ 44450 h 311151"/>
                    <a:gd name="connsiteX39" fmla="*/ 92123 w 331788"/>
                    <a:gd name="connsiteY39" fmla="*/ 44450 h 311151"/>
                    <a:gd name="connsiteX40" fmla="*/ 92123 w 331788"/>
                    <a:gd name="connsiteY40" fmla="*/ 53515 h 311151"/>
                    <a:gd name="connsiteX41" fmla="*/ 77907 w 331788"/>
                    <a:gd name="connsiteY41" fmla="*/ 67761 h 311151"/>
                    <a:gd name="connsiteX42" fmla="*/ 58522 w 331788"/>
                    <a:gd name="connsiteY42" fmla="*/ 67761 h 311151"/>
                    <a:gd name="connsiteX43" fmla="*/ 44306 w 331788"/>
                    <a:gd name="connsiteY43" fmla="*/ 53515 h 311151"/>
                    <a:gd name="connsiteX44" fmla="*/ 44306 w 331788"/>
                    <a:gd name="connsiteY44" fmla="*/ 44450 h 311151"/>
                    <a:gd name="connsiteX45" fmla="*/ 22336 w 331788"/>
                    <a:gd name="connsiteY45" fmla="*/ 44450 h 311151"/>
                    <a:gd name="connsiteX46" fmla="*/ 58303 w 331788"/>
                    <a:gd name="connsiteY46" fmla="*/ 0 h 311151"/>
                    <a:gd name="connsiteX47" fmla="*/ 77737 w 331788"/>
                    <a:gd name="connsiteY47" fmla="*/ 0 h 311151"/>
                    <a:gd name="connsiteX48" fmla="*/ 91989 w 331788"/>
                    <a:gd name="connsiteY48" fmla="*/ 14248 h 311151"/>
                    <a:gd name="connsiteX49" fmla="*/ 91989 w 331788"/>
                    <a:gd name="connsiteY49" fmla="*/ 29791 h 311151"/>
                    <a:gd name="connsiteX50" fmla="*/ 120493 w 331788"/>
                    <a:gd name="connsiteY50" fmla="*/ 29791 h 311151"/>
                    <a:gd name="connsiteX51" fmla="*/ 120493 w 331788"/>
                    <a:gd name="connsiteY51" fmla="*/ 14248 h 311151"/>
                    <a:gd name="connsiteX52" fmla="*/ 134745 w 331788"/>
                    <a:gd name="connsiteY52" fmla="*/ 0 h 311151"/>
                    <a:gd name="connsiteX53" fmla="*/ 154179 w 331788"/>
                    <a:gd name="connsiteY53" fmla="*/ 0 h 311151"/>
                    <a:gd name="connsiteX54" fmla="*/ 168431 w 331788"/>
                    <a:gd name="connsiteY54" fmla="*/ 14248 h 311151"/>
                    <a:gd name="connsiteX55" fmla="*/ 168431 w 331788"/>
                    <a:gd name="connsiteY55" fmla="*/ 29791 h 311151"/>
                    <a:gd name="connsiteX56" fmla="*/ 198231 w 331788"/>
                    <a:gd name="connsiteY56" fmla="*/ 29791 h 311151"/>
                    <a:gd name="connsiteX57" fmla="*/ 198231 w 331788"/>
                    <a:gd name="connsiteY57" fmla="*/ 14248 h 311151"/>
                    <a:gd name="connsiteX58" fmla="*/ 212483 w 331788"/>
                    <a:gd name="connsiteY58" fmla="*/ 0 h 311151"/>
                    <a:gd name="connsiteX59" fmla="*/ 231917 w 331788"/>
                    <a:gd name="connsiteY59" fmla="*/ 0 h 311151"/>
                    <a:gd name="connsiteX60" fmla="*/ 246170 w 331788"/>
                    <a:gd name="connsiteY60" fmla="*/ 14248 h 311151"/>
                    <a:gd name="connsiteX61" fmla="*/ 246170 w 331788"/>
                    <a:gd name="connsiteY61" fmla="*/ 29791 h 311151"/>
                    <a:gd name="connsiteX62" fmla="*/ 268195 w 331788"/>
                    <a:gd name="connsiteY62" fmla="*/ 29791 h 311151"/>
                    <a:gd name="connsiteX63" fmla="*/ 288925 w 331788"/>
                    <a:gd name="connsiteY63" fmla="*/ 50516 h 311151"/>
                    <a:gd name="connsiteX64" fmla="*/ 288925 w 331788"/>
                    <a:gd name="connsiteY64" fmla="*/ 146366 h 311151"/>
                    <a:gd name="connsiteX65" fmla="*/ 286334 w 331788"/>
                    <a:gd name="connsiteY65" fmla="*/ 143775 h 311151"/>
                    <a:gd name="connsiteX66" fmla="*/ 250056 w 331788"/>
                    <a:gd name="connsiteY66" fmla="*/ 137299 h 311151"/>
                    <a:gd name="connsiteX67" fmla="*/ 215074 w 331788"/>
                    <a:gd name="connsiteY67" fmla="*/ 143775 h 311151"/>
                    <a:gd name="connsiteX68" fmla="*/ 185275 w 331788"/>
                    <a:gd name="connsiteY68" fmla="*/ 164500 h 311151"/>
                    <a:gd name="connsiteX69" fmla="*/ 165840 w 331788"/>
                    <a:gd name="connsiteY69" fmla="*/ 192996 h 311151"/>
                    <a:gd name="connsiteX70" fmla="*/ 158066 w 331788"/>
                    <a:gd name="connsiteY70" fmla="*/ 229264 h 311151"/>
                    <a:gd name="connsiteX71" fmla="*/ 163249 w 331788"/>
                    <a:gd name="connsiteY71" fmla="*/ 260350 h 311151"/>
                    <a:gd name="connsiteX72" fmla="*/ 22025 w 331788"/>
                    <a:gd name="connsiteY72" fmla="*/ 260350 h 311151"/>
                    <a:gd name="connsiteX73" fmla="*/ 0 w 331788"/>
                    <a:gd name="connsiteY73" fmla="*/ 238330 h 311151"/>
                    <a:gd name="connsiteX74" fmla="*/ 0 w 331788"/>
                    <a:gd name="connsiteY74" fmla="*/ 50516 h 311151"/>
                    <a:gd name="connsiteX75" fmla="*/ 22025 w 331788"/>
                    <a:gd name="connsiteY75" fmla="*/ 29791 h 311151"/>
                    <a:gd name="connsiteX76" fmla="*/ 44051 w 331788"/>
                    <a:gd name="connsiteY76" fmla="*/ 29791 h 311151"/>
                    <a:gd name="connsiteX77" fmla="*/ 44051 w 331788"/>
                    <a:gd name="connsiteY77" fmla="*/ 14248 h 311151"/>
                    <a:gd name="connsiteX78" fmla="*/ 58303 w 331788"/>
                    <a:gd name="connsiteY78" fmla="*/ 0 h 311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31788" h="311151">
                      <a:moveTo>
                        <a:pt x="249749" y="163513"/>
                      </a:moveTo>
                      <a:cubicBezTo>
                        <a:pt x="245874" y="163513"/>
                        <a:pt x="243291" y="167468"/>
                        <a:pt x="243291" y="171424"/>
                      </a:cubicBezTo>
                      <a:cubicBezTo>
                        <a:pt x="243291" y="171424"/>
                        <a:pt x="243291" y="171424"/>
                        <a:pt x="243291" y="218888"/>
                      </a:cubicBezTo>
                      <a:cubicBezTo>
                        <a:pt x="239417" y="221525"/>
                        <a:pt x="238125" y="225480"/>
                        <a:pt x="238125" y="229435"/>
                      </a:cubicBezTo>
                      <a:cubicBezTo>
                        <a:pt x="238125" y="236027"/>
                        <a:pt x="243291" y="241301"/>
                        <a:pt x="249749" y="241301"/>
                      </a:cubicBezTo>
                      <a:cubicBezTo>
                        <a:pt x="253624" y="241301"/>
                        <a:pt x="257498" y="239983"/>
                        <a:pt x="260081" y="236027"/>
                      </a:cubicBezTo>
                      <a:cubicBezTo>
                        <a:pt x="260081" y="236027"/>
                        <a:pt x="260081" y="236027"/>
                        <a:pt x="288495" y="236027"/>
                      </a:cubicBezTo>
                      <a:lnTo>
                        <a:pt x="307868" y="236027"/>
                      </a:lnTo>
                      <a:cubicBezTo>
                        <a:pt x="311742" y="236027"/>
                        <a:pt x="314325" y="233390"/>
                        <a:pt x="314325" y="229435"/>
                      </a:cubicBezTo>
                      <a:cubicBezTo>
                        <a:pt x="314325" y="225480"/>
                        <a:pt x="311742" y="221525"/>
                        <a:pt x="307868" y="221525"/>
                      </a:cubicBezTo>
                      <a:cubicBezTo>
                        <a:pt x="307868" y="221525"/>
                        <a:pt x="307868" y="221525"/>
                        <a:pt x="260081" y="221525"/>
                      </a:cubicBezTo>
                      <a:cubicBezTo>
                        <a:pt x="258790" y="221525"/>
                        <a:pt x="257498" y="220206"/>
                        <a:pt x="257498" y="218888"/>
                      </a:cubicBezTo>
                      <a:cubicBezTo>
                        <a:pt x="257498" y="218888"/>
                        <a:pt x="257498" y="218888"/>
                        <a:pt x="257498" y="171424"/>
                      </a:cubicBezTo>
                      <a:cubicBezTo>
                        <a:pt x="257498" y="167468"/>
                        <a:pt x="253624" y="163513"/>
                        <a:pt x="249749" y="163513"/>
                      </a:cubicBezTo>
                      <a:close/>
                      <a:moveTo>
                        <a:pt x="250178" y="147638"/>
                      </a:moveTo>
                      <a:cubicBezTo>
                        <a:pt x="264427" y="147638"/>
                        <a:pt x="277381" y="151531"/>
                        <a:pt x="289040" y="158020"/>
                      </a:cubicBezTo>
                      <a:cubicBezTo>
                        <a:pt x="314948" y="172295"/>
                        <a:pt x="331788" y="198249"/>
                        <a:pt x="331788" y="229395"/>
                      </a:cubicBezTo>
                      <a:cubicBezTo>
                        <a:pt x="331788" y="274815"/>
                        <a:pt x="295517" y="311151"/>
                        <a:pt x="250178" y="311151"/>
                      </a:cubicBezTo>
                      <a:cubicBezTo>
                        <a:pt x="216497" y="311151"/>
                        <a:pt x="186703" y="289090"/>
                        <a:pt x="175044" y="260540"/>
                      </a:cubicBezTo>
                      <a:cubicBezTo>
                        <a:pt x="171158" y="250158"/>
                        <a:pt x="169863" y="239776"/>
                        <a:pt x="169863" y="229395"/>
                      </a:cubicBezTo>
                      <a:cubicBezTo>
                        <a:pt x="169863" y="183974"/>
                        <a:pt x="206134" y="147638"/>
                        <a:pt x="250178" y="147638"/>
                      </a:cubicBezTo>
                      <a:close/>
                      <a:moveTo>
                        <a:pt x="22336" y="44450"/>
                      </a:moveTo>
                      <a:cubicBezTo>
                        <a:pt x="18459" y="44450"/>
                        <a:pt x="15875" y="47040"/>
                        <a:pt x="15875" y="49630"/>
                      </a:cubicBezTo>
                      <a:lnTo>
                        <a:pt x="15875" y="93663"/>
                      </a:lnTo>
                      <a:cubicBezTo>
                        <a:pt x="15875" y="93663"/>
                        <a:pt x="15875" y="93663"/>
                        <a:pt x="273050" y="93663"/>
                      </a:cubicBezTo>
                      <a:cubicBezTo>
                        <a:pt x="273050" y="93663"/>
                        <a:pt x="273050" y="93663"/>
                        <a:pt x="273050" y="49630"/>
                      </a:cubicBezTo>
                      <a:cubicBezTo>
                        <a:pt x="273050" y="47040"/>
                        <a:pt x="270466" y="44450"/>
                        <a:pt x="267881" y="44450"/>
                      </a:cubicBezTo>
                      <a:cubicBezTo>
                        <a:pt x="267881" y="44450"/>
                        <a:pt x="267881" y="44450"/>
                        <a:pt x="245911" y="44450"/>
                      </a:cubicBezTo>
                      <a:cubicBezTo>
                        <a:pt x="245911" y="44450"/>
                        <a:pt x="245911" y="44450"/>
                        <a:pt x="245911" y="53515"/>
                      </a:cubicBezTo>
                      <a:cubicBezTo>
                        <a:pt x="245911" y="61286"/>
                        <a:pt x="239449" y="67761"/>
                        <a:pt x="231695" y="67761"/>
                      </a:cubicBezTo>
                      <a:cubicBezTo>
                        <a:pt x="231695" y="67761"/>
                        <a:pt x="231695" y="67761"/>
                        <a:pt x="212310" y="67761"/>
                      </a:cubicBezTo>
                      <a:cubicBezTo>
                        <a:pt x="204556" y="67761"/>
                        <a:pt x="198094" y="61286"/>
                        <a:pt x="198094" y="53515"/>
                      </a:cubicBezTo>
                      <a:cubicBezTo>
                        <a:pt x="198094" y="53515"/>
                        <a:pt x="198094" y="53515"/>
                        <a:pt x="198094" y="44450"/>
                      </a:cubicBezTo>
                      <a:cubicBezTo>
                        <a:pt x="198094" y="44450"/>
                        <a:pt x="198094" y="44450"/>
                        <a:pt x="168370" y="44450"/>
                      </a:cubicBezTo>
                      <a:cubicBezTo>
                        <a:pt x="168370" y="44450"/>
                        <a:pt x="168370" y="44450"/>
                        <a:pt x="168370" y="53515"/>
                      </a:cubicBezTo>
                      <a:cubicBezTo>
                        <a:pt x="168370" y="61286"/>
                        <a:pt x="161909" y="67761"/>
                        <a:pt x="154155" y="67761"/>
                      </a:cubicBezTo>
                      <a:cubicBezTo>
                        <a:pt x="154155" y="67761"/>
                        <a:pt x="154155" y="67761"/>
                        <a:pt x="134770" y="67761"/>
                      </a:cubicBezTo>
                      <a:cubicBezTo>
                        <a:pt x="127016" y="67761"/>
                        <a:pt x="120554" y="61286"/>
                        <a:pt x="120554" y="53515"/>
                      </a:cubicBezTo>
                      <a:cubicBezTo>
                        <a:pt x="120554" y="53515"/>
                        <a:pt x="120554" y="53515"/>
                        <a:pt x="120554" y="44450"/>
                      </a:cubicBezTo>
                      <a:cubicBezTo>
                        <a:pt x="120554" y="44450"/>
                        <a:pt x="120554" y="44450"/>
                        <a:pt x="92123" y="44450"/>
                      </a:cubicBezTo>
                      <a:cubicBezTo>
                        <a:pt x="92123" y="44450"/>
                        <a:pt x="92123" y="44450"/>
                        <a:pt x="92123" y="53515"/>
                      </a:cubicBezTo>
                      <a:cubicBezTo>
                        <a:pt x="92123" y="61286"/>
                        <a:pt x="85661" y="67761"/>
                        <a:pt x="77907" y="67761"/>
                      </a:cubicBezTo>
                      <a:cubicBezTo>
                        <a:pt x="77907" y="67761"/>
                        <a:pt x="77907" y="67761"/>
                        <a:pt x="58522" y="67761"/>
                      </a:cubicBezTo>
                      <a:cubicBezTo>
                        <a:pt x="50768" y="67761"/>
                        <a:pt x="44306" y="61286"/>
                        <a:pt x="44306" y="53515"/>
                      </a:cubicBezTo>
                      <a:cubicBezTo>
                        <a:pt x="44306" y="53515"/>
                        <a:pt x="44306" y="53515"/>
                        <a:pt x="44306" y="44450"/>
                      </a:cubicBezTo>
                      <a:cubicBezTo>
                        <a:pt x="44306" y="44450"/>
                        <a:pt x="44306" y="44450"/>
                        <a:pt x="22336" y="44450"/>
                      </a:cubicBezTo>
                      <a:close/>
                      <a:moveTo>
                        <a:pt x="58303" y="0"/>
                      </a:moveTo>
                      <a:cubicBezTo>
                        <a:pt x="58303" y="0"/>
                        <a:pt x="58303" y="0"/>
                        <a:pt x="77737" y="0"/>
                      </a:cubicBezTo>
                      <a:cubicBezTo>
                        <a:pt x="85511" y="0"/>
                        <a:pt x="91989" y="6476"/>
                        <a:pt x="91989" y="14248"/>
                      </a:cubicBezTo>
                      <a:cubicBezTo>
                        <a:pt x="91989" y="14248"/>
                        <a:pt x="91989" y="14248"/>
                        <a:pt x="91989" y="29791"/>
                      </a:cubicBezTo>
                      <a:cubicBezTo>
                        <a:pt x="91989" y="29791"/>
                        <a:pt x="91989" y="29791"/>
                        <a:pt x="120493" y="29791"/>
                      </a:cubicBezTo>
                      <a:cubicBezTo>
                        <a:pt x="120493" y="29791"/>
                        <a:pt x="120493" y="29791"/>
                        <a:pt x="120493" y="14248"/>
                      </a:cubicBezTo>
                      <a:cubicBezTo>
                        <a:pt x="120493" y="6476"/>
                        <a:pt x="126971" y="0"/>
                        <a:pt x="134745" y="0"/>
                      </a:cubicBezTo>
                      <a:cubicBezTo>
                        <a:pt x="134745" y="0"/>
                        <a:pt x="134745" y="0"/>
                        <a:pt x="154179" y="0"/>
                      </a:cubicBezTo>
                      <a:cubicBezTo>
                        <a:pt x="161953" y="0"/>
                        <a:pt x="168431" y="6476"/>
                        <a:pt x="168431" y="14248"/>
                      </a:cubicBezTo>
                      <a:cubicBezTo>
                        <a:pt x="168431" y="14248"/>
                        <a:pt x="168431" y="14248"/>
                        <a:pt x="168431" y="29791"/>
                      </a:cubicBezTo>
                      <a:cubicBezTo>
                        <a:pt x="168431" y="29791"/>
                        <a:pt x="168431" y="29791"/>
                        <a:pt x="198231" y="29791"/>
                      </a:cubicBezTo>
                      <a:cubicBezTo>
                        <a:pt x="198231" y="29791"/>
                        <a:pt x="198231" y="29791"/>
                        <a:pt x="198231" y="14248"/>
                      </a:cubicBezTo>
                      <a:cubicBezTo>
                        <a:pt x="198231" y="6476"/>
                        <a:pt x="204709" y="0"/>
                        <a:pt x="212483" y="0"/>
                      </a:cubicBezTo>
                      <a:cubicBezTo>
                        <a:pt x="212483" y="0"/>
                        <a:pt x="212483" y="0"/>
                        <a:pt x="231917" y="0"/>
                      </a:cubicBezTo>
                      <a:cubicBezTo>
                        <a:pt x="239691" y="0"/>
                        <a:pt x="246170" y="6476"/>
                        <a:pt x="246170" y="14248"/>
                      </a:cubicBezTo>
                      <a:cubicBezTo>
                        <a:pt x="246170" y="14248"/>
                        <a:pt x="246170" y="14248"/>
                        <a:pt x="246170" y="29791"/>
                      </a:cubicBezTo>
                      <a:cubicBezTo>
                        <a:pt x="246170" y="29791"/>
                        <a:pt x="246170" y="29791"/>
                        <a:pt x="268195" y="29791"/>
                      </a:cubicBezTo>
                      <a:cubicBezTo>
                        <a:pt x="279856" y="29791"/>
                        <a:pt x="288925" y="38858"/>
                        <a:pt x="288925" y="50516"/>
                      </a:cubicBezTo>
                      <a:cubicBezTo>
                        <a:pt x="288925" y="50516"/>
                        <a:pt x="288925" y="50516"/>
                        <a:pt x="288925" y="146366"/>
                      </a:cubicBezTo>
                      <a:cubicBezTo>
                        <a:pt x="288925" y="145071"/>
                        <a:pt x="287630" y="145071"/>
                        <a:pt x="286334" y="143775"/>
                      </a:cubicBezTo>
                      <a:cubicBezTo>
                        <a:pt x="274673" y="139889"/>
                        <a:pt x="263013" y="137299"/>
                        <a:pt x="250056" y="137299"/>
                      </a:cubicBezTo>
                      <a:cubicBezTo>
                        <a:pt x="238396" y="137299"/>
                        <a:pt x="225439" y="139889"/>
                        <a:pt x="215074" y="143775"/>
                      </a:cubicBezTo>
                      <a:cubicBezTo>
                        <a:pt x="203413" y="148956"/>
                        <a:pt x="194344" y="155433"/>
                        <a:pt x="185275" y="164500"/>
                      </a:cubicBezTo>
                      <a:cubicBezTo>
                        <a:pt x="177501" y="172272"/>
                        <a:pt x="169727" y="182634"/>
                        <a:pt x="165840" y="192996"/>
                      </a:cubicBezTo>
                      <a:cubicBezTo>
                        <a:pt x="160658" y="204653"/>
                        <a:pt x="158066" y="216311"/>
                        <a:pt x="158066" y="229264"/>
                      </a:cubicBezTo>
                      <a:cubicBezTo>
                        <a:pt x="158066" y="239626"/>
                        <a:pt x="160658" y="249988"/>
                        <a:pt x="163249" y="260350"/>
                      </a:cubicBezTo>
                      <a:cubicBezTo>
                        <a:pt x="163249" y="260350"/>
                        <a:pt x="163249" y="260350"/>
                        <a:pt x="22025" y="260350"/>
                      </a:cubicBezTo>
                      <a:cubicBezTo>
                        <a:pt x="9069" y="260350"/>
                        <a:pt x="0" y="249988"/>
                        <a:pt x="0" y="238330"/>
                      </a:cubicBezTo>
                      <a:cubicBezTo>
                        <a:pt x="0" y="238330"/>
                        <a:pt x="0" y="238330"/>
                        <a:pt x="0" y="50516"/>
                      </a:cubicBezTo>
                      <a:cubicBezTo>
                        <a:pt x="0" y="38858"/>
                        <a:pt x="9069" y="29791"/>
                        <a:pt x="22025" y="29791"/>
                      </a:cubicBezTo>
                      <a:cubicBezTo>
                        <a:pt x="22025" y="29791"/>
                        <a:pt x="22025" y="29791"/>
                        <a:pt x="44051" y="29791"/>
                      </a:cubicBezTo>
                      <a:cubicBezTo>
                        <a:pt x="44051" y="29791"/>
                        <a:pt x="44051" y="29791"/>
                        <a:pt x="44051" y="14248"/>
                      </a:cubicBezTo>
                      <a:cubicBezTo>
                        <a:pt x="44051" y="6476"/>
                        <a:pt x="50529" y="0"/>
                        <a:pt x="5830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21920" tIns="60960" rIns="121920" bIns="6096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72BEAA9-8FD5-B15C-AE3E-50D1C592C14D}"/>
                </a:ext>
              </a:extLst>
            </p:cNvPr>
            <p:cNvSpPr txBox="1"/>
            <p:nvPr/>
          </p:nvSpPr>
          <p:spPr>
            <a:xfrm>
              <a:off x="5468411" y="4698881"/>
              <a:ext cx="16290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阿里巴巴普惠体 2.0 115 Black" panose="00020600040101010101" pitchFamily="18" charset="-122"/>
                </a:rPr>
                <a:t>时间：</a:t>
              </a:r>
              <a:r>
                <a:rPr lang="en-US" altLang="zh-CN" sz="16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阿里巴巴普惠体 2.0 115 Black" panose="00020600040101010101" pitchFamily="18" charset="-122"/>
                </a:rPr>
                <a:t>2022.10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85570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Freeform 10">
            <a:extLst>
              <a:ext uri="{FF2B5EF4-FFF2-40B4-BE49-F238E27FC236}">
                <a16:creationId xmlns:a16="http://schemas.microsoft.com/office/drawing/2014/main" id="{65493053-722E-ECAD-755F-DDCA4BC6D0AA}"/>
              </a:ext>
            </a:extLst>
          </p:cNvPr>
          <p:cNvSpPr/>
          <p:nvPr/>
        </p:nvSpPr>
        <p:spPr bwMode="auto">
          <a:xfrm>
            <a:off x="1793375" y="1644065"/>
            <a:ext cx="842853" cy="140280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EC7D33EA-F09B-7FDE-3B6E-51DBF645DADE}"/>
              </a:ext>
            </a:extLst>
          </p:cNvPr>
          <p:cNvSpPr/>
          <p:nvPr/>
        </p:nvSpPr>
        <p:spPr bwMode="auto">
          <a:xfrm>
            <a:off x="5487007" y="1644065"/>
            <a:ext cx="493649" cy="140280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D8BFDE45-AC8A-D144-D7F1-E7621EE500E3}"/>
              </a:ext>
            </a:extLst>
          </p:cNvPr>
          <p:cNvSpPr/>
          <p:nvPr/>
        </p:nvSpPr>
        <p:spPr bwMode="auto">
          <a:xfrm>
            <a:off x="8806037" y="1644065"/>
            <a:ext cx="523807" cy="140280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078DCF62-F73B-FA09-2EAD-5520AAE71B69}"/>
              </a:ext>
            </a:extLst>
          </p:cNvPr>
          <p:cNvSpPr/>
          <p:nvPr/>
        </p:nvSpPr>
        <p:spPr bwMode="auto">
          <a:xfrm>
            <a:off x="3764793" y="4016702"/>
            <a:ext cx="599997" cy="165237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0E4451D9-1E86-D7BF-2202-6B8D70C131E4}"/>
              </a:ext>
            </a:extLst>
          </p:cNvPr>
          <p:cNvSpPr/>
          <p:nvPr/>
        </p:nvSpPr>
        <p:spPr bwMode="auto">
          <a:xfrm>
            <a:off x="7221918" y="4016702"/>
            <a:ext cx="455554" cy="165237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8BADAC1-D749-AA8A-4081-73D6F151BFF3}"/>
              </a:ext>
            </a:extLst>
          </p:cNvPr>
          <p:cNvGrpSpPr/>
          <p:nvPr/>
        </p:nvGrpSpPr>
        <p:grpSpPr>
          <a:xfrm>
            <a:off x="1893468" y="1568920"/>
            <a:ext cx="2342066" cy="776546"/>
            <a:chOff x="1778563" y="1218253"/>
            <a:chExt cx="3424859" cy="776546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D0331A5-8648-33CA-0F3F-7DBADC94333C}"/>
                </a:ext>
              </a:extLst>
            </p:cNvPr>
            <p:cNvSpPr/>
            <p:nvPr/>
          </p:nvSpPr>
          <p:spPr>
            <a:xfrm>
              <a:off x="1778563" y="1542175"/>
              <a:ext cx="3424859" cy="452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7A7DAA5-6ED3-D1D2-1260-FB09507EF1BC}"/>
                </a:ext>
              </a:extLst>
            </p:cNvPr>
            <p:cNvSpPr/>
            <p:nvPr/>
          </p:nvSpPr>
          <p:spPr>
            <a:xfrm>
              <a:off x="1786188" y="1218253"/>
              <a:ext cx="22672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4D4D4D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3" name="Freeform 5">
            <a:extLst>
              <a:ext uri="{FF2B5EF4-FFF2-40B4-BE49-F238E27FC236}">
                <a16:creationId xmlns:a16="http://schemas.microsoft.com/office/drawing/2014/main" id="{BDC56CF5-B1A5-CAE4-3A8B-67C893D931DE}"/>
              </a:ext>
            </a:extLst>
          </p:cNvPr>
          <p:cNvSpPr/>
          <p:nvPr/>
        </p:nvSpPr>
        <p:spPr bwMode="auto">
          <a:xfrm>
            <a:off x="1741481" y="2851285"/>
            <a:ext cx="1900602" cy="1389570"/>
          </a:xfrm>
          <a:custGeom>
            <a:avLst/>
            <a:gdLst>
              <a:gd name="T0" fmla="*/ 1408 w 2454"/>
              <a:gd name="T1" fmla="*/ 175 h 2140"/>
              <a:gd name="T2" fmla="*/ 1887 w 2454"/>
              <a:gd name="T3" fmla="*/ 1005 h 2140"/>
              <a:gd name="T4" fmla="*/ 2364 w 2454"/>
              <a:gd name="T5" fmla="*/ 1832 h 2140"/>
              <a:gd name="T6" fmla="*/ 2189 w 2454"/>
              <a:gd name="T7" fmla="*/ 2140 h 2140"/>
              <a:gd name="T8" fmla="*/ 1231 w 2454"/>
              <a:gd name="T9" fmla="*/ 2140 h 2140"/>
              <a:gd name="T10" fmla="*/ 276 w 2454"/>
              <a:gd name="T11" fmla="*/ 2140 h 2140"/>
              <a:gd name="T12" fmla="*/ 97 w 2454"/>
              <a:gd name="T13" fmla="*/ 1834 h 2140"/>
              <a:gd name="T14" fmla="*/ 575 w 2454"/>
              <a:gd name="T15" fmla="*/ 1005 h 2140"/>
              <a:gd name="T16" fmla="*/ 1053 w 2454"/>
              <a:gd name="T17" fmla="*/ 178 h 2140"/>
              <a:gd name="T18" fmla="*/ 1408 w 2454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0">
                <a:moveTo>
                  <a:pt x="1408" y="175"/>
                </a:moveTo>
                <a:lnTo>
                  <a:pt x="1887" y="1005"/>
                </a:lnTo>
                <a:cubicBezTo>
                  <a:pt x="2046" y="1280"/>
                  <a:pt x="2205" y="1556"/>
                  <a:pt x="2364" y="1832"/>
                </a:cubicBezTo>
                <a:cubicBezTo>
                  <a:pt x="2454" y="2028"/>
                  <a:pt x="2396" y="2132"/>
                  <a:pt x="2189" y="2140"/>
                </a:cubicBezTo>
                <a:lnTo>
                  <a:pt x="1231" y="2140"/>
                </a:lnTo>
                <a:cubicBezTo>
                  <a:pt x="913" y="2140"/>
                  <a:pt x="594" y="2140"/>
                  <a:pt x="276" y="2140"/>
                </a:cubicBezTo>
                <a:cubicBezTo>
                  <a:pt x="61" y="2119"/>
                  <a:pt x="0" y="2018"/>
                  <a:pt x="97" y="1834"/>
                </a:cubicBezTo>
                <a:lnTo>
                  <a:pt x="575" y="1005"/>
                </a:lnTo>
                <a:cubicBezTo>
                  <a:pt x="734" y="729"/>
                  <a:pt x="894" y="453"/>
                  <a:pt x="1053" y="178"/>
                </a:cubicBezTo>
                <a:cubicBezTo>
                  <a:pt x="1178" y="2"/>
                  <a:pt x="1297" y="0"/>
                  <a:pt x="1408" y="175"/>
                </a:cubicBezTo>
                <a:close/>
              </a:path>
            </a:pathLst>
          </a:custGeom>
          <a:solidFill>
            <a:schemeClr val="accent1"/>
          </a:solidFill>
          <a:ln w="38100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4A0D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CE51EC-8043-905E-8585-BA2BDA839971}"/>
              </a:ext>
            </a:extLst>
          </p:cNvPr>
          <p:cNvSpPr txBox="1"/>
          <p:nvPr/>
        </p:nvSpPr>
        <p:spPr>
          <a:xfrm>
            <a:off x="2333706" y="3310538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6222B8B3-B4EE-F1E4-52AD-1E229F7A64F9}"/>
              </a:ext>
            </a:extLst>
          </p:cNvPr>
          <p:cNvSpPr/>
          <p:nvPr/>
        </p:nvSpPr>
        <p:spPr bwMode="auto">
          <a:xfrm>
            <a:off x="3409726" y="2794143"/>
            <a:ext cx="1900602" cy="1389570"/>
          </a:xfrm>
          <a:custGeom>
            <a:avLst/>
            <a:gdLst>
              <a:gd name="T0" fmla="*/ 1408 w 2454"/>
              <a:gd name="T1" fmla="*/ 1966 h 2141"/>
              <a:gd name="T2" fmla="*/ 1887 w 2454"/>
              <a:gd name="T3" fmla="*/ 1136 h 2141"/>
              <a:gd name="T4" fmla="*/ 2365 w 2454"/>
              <a:gd name="T5" fmla="*/ 309 h 2141"/>
              <a:gd name="T6" fmla="*/ 2189 w 2454"/>
              <a:gd name="T7" fmla="*/ 0 h 2141"/>
              <a:gd name="T8" fmla="*/ 1231 w 2454"/>
              <a:gd name="T9" fmla="*/ 0 h 2141"/>
              <a:gd name="T10" fmla="*/ 276 w 2454"/>
              <a:gd name="T11" fmla="*/ 0 h 2141"/>
              <a:gd name="T12" fmla="*/ 97 w 2454"/>
              <a:gd name="T13" fmla="*/ 307 h 2141"/>
              <a:gd name="T14" fmla="*/ 576 w 2454"/>
              <a:gd name="T15" fmla="*/ 1136 h 2141"/>
              <a:gd name="T16" fmla="*/ 1053 w 2454"/>
              <a:gd name="T17" fmla="*/ 1963 h 2141"/>
              <a:gd name="T18" fmla="*/ 1408 w 2454"/>
              <a:gd name="T19" fmla="*/ 1966 h 2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1">
                <a:moveTo>
                  <a:pt x="1408" y="1966"/>
                </a:moveTo>
                <a:lnTo>
                  <a:pt x="1887" y="1136"/>
                </a:lnTo>
                <a:cubicBezTo>
                  <a:pt x="2046" y="861"/>
                  <a:pt x="2205" y="585"/>
                  <a:pt x="2365" y="309"/>
                </a:cubicBezTo>
                <a:cubicBezTo>
                  <a:pt x="2454" y="113"/>
                  <a:pt x="2396" y="9"/>
                  <a:pt x="2189" y="0"/>
                </a:cubicBezTo>
                <a:lnTo>
                  <a:pt x="1231" y="0"/>
                </a:lnTo>
                <a:cubicBezTo>
                  <a:pt x="913" y="0"/>
                  <a:pt x="595" y="0"/>
                  <a:pt x="276" y="0"/>
                </a:cubicBezTo>
                <a:cubicBezTo>
                  <a:pt x="61" y="21"/>
                  <a:pt x="0" y="123"/>
                  <a:pt x="97" y="307"/>
                </a:cubicBezTo>
                <a:lnTo>
                  <a:pt x="576" y="1136"/>
                </a:lnTo>
                <a:cubicBezTo>
                  <a:pt x="735" y="1412"/>
                  <a:pt x="894" y="1688"/>
                  <a:pt x="1053" y="1963"/>
                </a:cubicBezTo>
                <a:cubicBezTo>
                  <a:pt x="1179" y="2139"/>
                  <a:pt x="1297" y="2141"/>
                  <a:pt x="1408" y="1966"/>
                </a:cubicBezTo>
                <a:close/>
              </a:path>
            </a:pathLst>
          </a:custGeom>
          <a:solidFill>
            <a:schemeClr val="accent2"/>
          </a:solidFill>
          <a:ln w="38100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54A0D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D407424-4302-2986-60A2-3C0DB40C1BDA}"/>
              </a:ext>
            </a:extLst>
          </p:cNvPr>
          <p:cNvSpPr txBox="1"/>
          <p:nvPr/>
        </p:nvSpPr>
        <p:spPr>
          <a:xfrm>
            <a:off x="3935080" y="2841052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16D4A615-43F7-E6E6-A212-B9C914749F20}"/>
              </a:ext>
            </a:extLst>
          </p:cNvPr>
          <p:cNvSpPr/>
          <p:nvPr/>
        </p:nvSpPr>
        <p:spPr bwMode="auto">
          <a:xfrm>
            <a:off x="5078047" y="2851285"/>
            <a:ext cx="1898864" cy="1389570"/>
          </a:xfrm>
          <a:custGeom>
            <a:avLst/>
            <a:gdLst>
              <a:gd name="T0" fmla="*/ 1407 w 2453"/>
              <a:gd name="T1" fmla="*/ 175 h 2140"/>
              <a:gd name="T2" fmla="*/ 1886 w 2453"/>
              <a:gd name="T3" fmla="*/ 1005 h 2140"/>
              <a:gd name="T4" fmla="*/ 2364 w 2453"/>
              <a:gd name="T5" fmla="*/ 1832 h 2140"/>
              <a:gd name="T6" fmla="*/ 2188 w 2453"/>
              <a:gd name="T7" fmla="*/ 2140 h 2140"/>
              <a:gd name="T8" fmla="*/ 1231 w 2453"/>
              <a:gd name="T9" fmla="*/ 2140 h 2140"/>
              <a:gd name="T10" fmla="*/ 276 w 2453"/>
              <a:gd name="T11" fmla="*/ 2140 h 2140"/>
              <a:gd name="T12" fmla="*/ 96 w 2453"/>
              <a:gd name="T13" fmla="*/ 1834 h 2140"/>
              <a:gd name="T14" fmla="*/ 575 w 2453"/>
              <a:gd name="T15" fmla="*/ 1005 h 2140"/>
              <a:gd name="T16" fmla="*/ 1052 w 2453"/>
              <a:gd name="T17" fmla="*/ 178 h 2140"/>
              <a:gd name="T18" fmla="*/ 1407 w 2453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3" h="2140">
                <a:moveTo>
                  <a:pt x="1407" y="175"/>
                </a:moveTo>
                <a:lnTo>
                  <a:pt x="1886" y="1005"/>
                </a:lnTo>
                <a:cubicBezTo>
                  <a:pt x="2045" y="1280"/>
                  <a:pt x="2205" y="1556"/>
                  <a:pt x="2364" y="1832"/>
                </a:cubicBezTo>
                <a:cubicBezTo>
                  <a:pt x="2453" y="2028"/>
                  <a:pt x="2396" y="2132"/>
                  <a:pt x="2188" y="2140"/>
                </a:cubicBezTo>
                <a:lnTo>
                  <a:pt x="1231" y="2140"/>
                </a:lnTo>
                <a:cubicBezTo>
                  <a:pt x="912" y="2140"/>
                  <a:pt x="594" y="2140"/>
                  <a:pt x="276" y="2140"/>
                </a:cubicBezTo>
                <a:cubicBezTo>
                  <a:pt x="61" y="2119"/>
                  <a:pt x="0" y="2018"/>
                  <a:pt x="96" y="1834"/>
                </a:cubicBezTo>
                <a:lnTo>
                  <a:pt x="575" y="1005"/>
                </a:lnTo>
                <a:cubicBezTo>
                  <a:pt x="734" y="729"/>
                  <a:pt x="893" y="453"/>
                  <a:pt x="1052" y="178"/>
                </a:cubicBezTo>
                <a:cubicBezTo>
                  <a:pt x="1178" y="2"/>
                  <a:pt x="1296" y="0"/>
                  <a:pt x="1407" y="175"/>
                </a:cubicBezTo>
                <a:close/>
              </a:path>
            </a:pathLst>
          </a:custGeom>
          <a:solidFill>
            <a:schemeClr val="accent1"/>
          </a:solidFill>
          <a:ln w="38100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4A0D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445F510-8548-18AA-310C-8125AFA723BB}"/>
              </a:ext>
            </a:extLst>
          </p:cNvPr>
          <p:cNvSpPr txBox="1"/>
          <p:nvPr/>
        </p:nvSpPr>
        <p:spPr>
          <a:xfrm>
            <a:off x="5602517" y="3310538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9">
            <a:extLst>
              <a:ext uri="{FF2B5EF4-FFF2-40B4-BE49-F238E27FC236}">
                <a16:creationId xmlns:a16="http://schemas.microsoft.com/office/drawing/2014/main" id="{959556A3-D137-0223-9B3F-4898D1216283}"/>
              </a:ext>
            </a:extLst>
          </p:cNvPr>
          <p:cNvSpPr/>
          <p:nvPr/>
        </p:nvSpPr>
        <p:spPr bwMode="auto">
          <a:xfrm>
            <a:off x="6746292" y="2794143"/>
            <a:ext cx="1898864" cy="1389570"/>
          </a:xfrm>
          <a:custGeom>
            <a:avLst/>
            <a:gdLst>
              <a:gd name="T0" fmla="*/ 1408 w 2453"/>
              <a:gd name="T1" fmla="*/ 1966 h 2141"/>
              <a:gd name="T2" fmla="*/ 1886 w 2453"/>
              <a:gd name="T3" fmla="*/ 1136 h 2141"/>
              <a:gd name="T4" fmla="*/ 2364 w 2453"/>
              <a:gd name="T5" fmla="*/ 309 h 2141"/>
              <a:gd name="T6" fmla="*/ 2188 w 2453"/>
              <a:gd name="T7" fmla="*/ 0 h 2141"/>
              <a:gd name="T8" fmla="*/ 1231 w 2453"/>
              <a:gd name="T9" fmla="*/ 0 h 2141"/>
              <a:gd name="T10" fmla="*/ 276 w 2453"/>
              <a:gd name="T11" fmla="*/ 0 h 2141"/>
              <a:gd name="T12" fmla="*/ 96 w 2453"/>
              <a:gd name="T13" fmla="*/ 307 h 2141"/>
              <a:gd name="T14" fmla="*/ 575 w 2453"/>
              <a:gd name="T15" fmla="*/ 1136 h 2141"/>
              <a:gd name="T16" fmla="*/ 1052 w 2453"/>
              <a:gd name="T17" fmla="*/ 1963 h 2141"/>
              <a:gd name="T18" fmla="*/ 1408 w 2453"/>
              <a:gd name="T19" fmla="*/ 1966 h 2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3" h="2141">
                <a:moveTo>
                  <a:pt x="1408" y="1966"/>
                </a:moveTo>
                <a:lnTo>
                  <a:pt x="1886" y="1136"/>
                </a:lnTo>
                <a:cubicBezTo>
                  <a:pt x="2046" y="861"/>
                  <a:pt x="2205" y="585"/>
                  <a:pt x="2364" y="309"/>
                </a:cubicBezTo>
                <a:cubicBezTo>
                  <a:pt x="2453" y="113"/>
                  <a:pt x="2396" y="9"/>
                  <a:pt x="2188" y="0"/>
                </a:cubicBezTo>
                <a:lnTo>
                  <a:pt x="1231" y="0"/>
                </a:lnTo>
                <a:cubicBezTo>
                  <a:pt x="912" y="0"/>
                  <a:pt x="594" y="0"/>
                  <a:pt x="276" y="0"/>
                </a:cubicBezTo>
                <a:cubicBezTo>
                  <a:pt x="61" y="21"/>
                  <a:pt x="0" y="123"/>
                  <a:pt x="96" y="307"/>
                </a:cubicBezTo>
                <a:lnTo>
                  <a:pt x="575" y="1136"/>
                </a:lnTo>
                <a:cubicBezTo>
                  <a:pt x="734" y="1412"/>
                  <a:pt x="893" y="1688"/>
                  <a:pt x="1052" y="1963"/>
                </a:cubicBezTo>
                <a:cubicBezTo>
                  <a:pt x="1178" y="2139"/>
                  <a:pt x="1297" y="2141"/>
                  <a:pt x="1408" y="1966"/>
                </a:cubicBezTo>
                <a:close/>
              </a:path>
            </a:pathLst>
          </a:custGeom>
          <a:solidFill>
            <a:schemeClr val="accent2"/>
          </a:solidFill>
          <a:ln w="38100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54A0D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C7CBCCF-E666-A312-040C-05159E5C63DE}"/>
              </a:ext>
            </a:extLst>
          </p:cNvPr>
          <p:cNvSpPr txBox="1"/>
          <p:nvPr/>
        </p:nvSpPr>
        <p:spPr>
          <a:xfrm>
            <a:off x="7277058" y="2841052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CEFA6481-2D63-D433-2168-CA7FAFE95B75}"/>
              </a:ext>
            </a:extLst>
          </p:cNvPr>
          <p:cNvSpPr/>
          <p:nvPr/>
        </p:nvSpPr>
        <p:spPr bwMode="auto">
          <a:xfrm>
            <a:off x="8414538" y="2851285"/>
            <a:ext cx="1898864" cy="1389570"/>
          </a:xfrm>
          <a:custGeom>
            <a:avLst/>
            <a:gdLst>
              <a:gd name="T0" fmla="*/ 1408 w 2454"/>
              <a:gd name="T1" fmla="*/ 175 h 2140"/>
              <a:gd name="T2" fmla="*/ 1887 w 2454"/>
              <a:gd name="T3" fmla="*/ 1005 h 2140"/>
              <a:gd name="T4" fmla="*/ 2364 w 2454"/>
              <a:gd name="T5" fmla="*/ 1832 h 2140"/>
              <a:gd name="T6" fmla="*/ 2189 w 2454"/>
              <a:gd name="T7" fmla="*/ 2140 h 2140"/>
              <a:gd name="T8" fmla="*/ 1231 w 2454"/>
              <a:gd name="T9" fmla="*/ 2140 h 2140"/>
              <a:gd name="T10" fmla="*/ 276 w 2454"/>
              <a:gd name="T11" fmla="*/ 2140 h 2140"/>
              <a:gd name="T12" fmla="*/ 96 w 2454"/>
              <a:gd name="T13" fmla="*/ 1834 h 2140"/>
              <a:gd name="T14" fmla="*/ 575 w 2454"/>
              <a:gd name="T15" fmla="*/ 1005 h 2140"/>
              <a:gd name="T16" fmla="*/ 1053 w 2454"/>
              <a:gd name="T17" fmla="*/ 178 h 2140"/>
              <a:gd name="T18" fmla="*/ 1408 w 2454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0">
                <a:moveTo>
                  <a:pt x="1408" y="175"/>
                </a:moveTo>
                <a:lnTo>
                  <a:pt x="1887" y="1005"/>
                </a:lnTo>
                <a:cubicBezTo>
                  <a:pt x="2046" y="1280"/>
                  <a:pt x="2205" y="1556"/>
                  <a:pt x="2364" y="1832"/>
                </a:cubicBezTo>
                <a:cubicBezTo>
                  <a:pt x="2454" y="2028"/>
                  <a:pt x="2396" y="2132"/>
                  <a:pt x="2189" y="2140"/>
                </a:cubicBezTo>
                <a:lnTo>
                  <a:pt x="1231" y="2140"/>
                </a:lnTo>
                <a:cubicBezTo>
                  <a:pt x="913" y="2140"/>
                  <a:pt x="594" y="2140"/>
                  <a:pt x="276" y="2140"/>
                </a:cubicBezTo>
                <a:cubicBezTo>
                  <a:pt x="61" y="2119"/>
                  <a:pt x="0" y="2018"/>
                  <a:pt x="96" y="1834"/>
                </a:cubicBezTo>
                <a:lnTo>
                  <a:pt x="575" y="1005"/>
                </a:lnTo>
                <a:cubicBezTo>
                  <a:pt x="734" y="729"/>
                  <a:pt x="894" y="453"/>
                  <a:pt x="1053" y="178"/>
                </a:cubicBezTo>
                <a:cubicBezTo>
                  <a:pt x="1178" y="2"/>
                  <a:pt x="1297" y="0"/>
                  <a:pt x="1408" y="175"/>
                </a:cubicBezTo>
                <a:close/>
              </a:path>
            </a:pathLst>
          </a:custGeom>
          <a:solidFill>
            <a:schemeClr val="accent1"/>
          </a:solidFill>
          <a:ln w="38100" cap="flat">
            <a:solidFill>
              <a:srgbClr val="FFFFFF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4A0D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B6EBA45-519C-22DC-1E24-A58BB774D32B}"/>
              </a:ext>
            </a:extLst>
          </p:cNvPr>
          <p:cNvSpPr txBox="1"/>
          <p:nvPr/>
        </p:nvSpPr>
        <p:spPr>
          <a:xfrm>
            <a:off x="8981085" y="3310538"/>
            <a:ext cx="845103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CC0B92F-859E-000E-8059-F50D20AC3E1B}"/>
              </a:ext>
            </a:extLst>
          </p:cNvPr>
          <p:cNvGrpSpPr/>
          <p:nvPr/>
        </p:nvGrpSpPr>
        <p:grpSpPr>
          <a:xfrm>
            <a:off x="5602517" y="1568920"/>
            <a:ext cx="2342066" cy="776546"/>
            <a:chOff x="1778563" y="1218253"/>
            <a:chExt cx="3424859" cy="776546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4BEE4B0-DB36-C7C9-9103-C3BC5B82AC1A}"/>
                </a:ext>
              </a:extLst>
            </p:cNvPr>
            <p:cNvSpPr/>
            <p:nvPr/>
          </p:nvSpPr>
          <p:spPr>
            <a:xfrm>
              <a:off x="1778563" y="1542175"/>
              <a:ext cx="3424859" cy="452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0C865C0-FCA5-5845-6B7D-2C964D2AAC06}"/>
                </a:ext>
              </a:extLst>
            </p:cNvPr>
            <p:cNvSpPr/>
            <p:nvPr/>
          </p:nvSpPr>
          <p:spPr>
            <a:xfrm>
              <a:off x="1786188" y="1218253"/>
              <a:ext cx="22672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4D4D4D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9203688-F483-AD09-663B-23A35FF98E20}"/>
              </a:ext>
            </a:extLst>
          </p:cNvPr>
          <p:cNvGrpSpPr/>
          <p:nvPr/>
        </p:nvGrpSpPr>
        <p:grpSpPr>
          <a:xfrm>
            <a:off x="8902197" y="1568920"/>
            <a:ext cx="2342066" cy="776546"/>
            <a:chOff x="1778563" y="1218253"/>
            <a:chExt cx="3424859" cy="776546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DD249721-B3B9-BA94-436E-1B0D8F3C4BAC}"/>
                </a:ext>
              </a:extLst>
            </p:cNvPr>
            <p:cNvSpPr/>
            <p:nvPr/>
          </p:nvSpPr>
          <p:spPr>
            <a:xfrm>
              <a:off x="1778563" y="1542175"/>
              <a:ext cx="3424859" cy="452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C332C07-5680-834C-D189-FC8B0CEEB427}"/>
                </a:ext>
              </a:extLst>
            </p:cNvPr>
            <p:cNvSpPr/>
            <p:nvPr/>
          </p:nvSpPr>
          <p:spPr>
            <a:xfrm>
              <a:off x="1786188" y="1218253"/>
              <a:ext cx="22672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4D4D4D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C579C47-85F9-3E47-A45E-FC04870F69C9}"/>
              </a:ext>
            </a:extLst>
          </p:cNvPr>
          <p:cNvGrpSpPr/>
          <p:nvPr/>
        </p:nvGrpSpPr>
        <p:grpSpPr>
          <a:xfrm>
            <a:off x="3866213" y="4945319"/>
            <a:ext cx="2342066" cy="776546"/>
            <a:chOff x="1778563" y="1218253"/>
            <a:chExt cx="3424859" cy="776546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5168C4A9-B0F4-C387-1C65-388157EFC5CA}"/>
                </a:ext>
              </a:extLst>
            </p:cNvPr>
            <p:cNvSpPr/>
            <p:nvPr/>
          </p:nvSpPr>
          <p:spPr>
            <a:xfrm>
              <a:off x="1778563" y="1542175"/>
              <a:ext cx="3424859" cy="452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9424F444-24E4-A900-8BAB-41D11A3C2DAA}"/>
                </a:ext>
              </a:extLst>
            </p:cNvPr>
            <p:cNvSpPr/>
            <p:nvPr/>
          </p:nvSpPr>
          <p:spPr>
            <a:xfrm>
              <a:off x="1786188" y="1218253"/>
              <a:ext cx="22672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4D4D4D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9D71449-0A0E-BAF5-78E0-2512796B2AA6}"/>
              </a:ext>
            </a:extLst>
          </p:cNvPr>
          <p:cNvGrpSpPr/>
          <p:nvPr/>
        </p:nvGrpSpPr>
        <p:grpSpPr>
          <a:xfrm>
            <a:off x="7334291" y="4945319"/>
            <a:ext cx="2342066" cy="776546"/>
            <a:chOff x="1778563" y="1218253"/>
            <a:chExt cx="3424859" cy="776546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3BF02EBA-FD7B-ED93-D3A0-2B02E08FE09D}"/>
                </a:ext>
              </a:extLst>
            </p:cNvPr>
            <p:cNvSpPr/>
            <p:nvPr/>
          </p:nvSpPr>
          <p:spPr>
            <a:xfrm>
              <a:off x="1778563" y="1542175"/>
              <a:ext cx="3424859" cy="452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630A45E7-DFB1-F394-45F7-30B302B53F1C}"/>
                </a:ext>
              </a:extLst>
            </p:cNvPr>
            <p:cNvSpPr/>
            <p:nvPr/>
          </p:nvSpPr>
          <p:spPr>
            <a:xfrm>
              <a:off x="1786188" y="1218253"/>
              <a:ext cx="22672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4D4D4D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6468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3CAF932B-465C-A82D-32E6-29C5BB54311E}"/>
              </a:ext>
            </a:extLst>
          </p:cNvPr>
          <p:cNvGrpSpPr/>
          <p:nvPr/>
        </p:nvGrpSpPr>
        <p:grpSpPr>
          <a:xfrm>
            <a:off x="1062037" y="1540984"/>
            <a:ext cx="2303206" cy="3995489"/>
            <a:chOff x="947737" y="1540984"/>
            <a:chExt cx="2303206" cy="3995489"/>
          </a:xfrm>
        </p:grpSpPr>
        <p:sp>
          <p:nvSpPr>
            <p:cNvPr id="3" name="圆角矩形 41">
              <a:extLst>
                <a:ext uri="{FF2B5EF4-FFF2-40B4-BE49-F238E27FC236}">
                  <a16:creationId xmlns:a16="http://schemas.microsoft.com/office/drawing/2014/main" id="{1B90C2AB-1DFA-110D-6161-B9B46C60C575}"/>
                </a:ext>
              </a:extLst>
            </p:cNvPr>
            <p:cNvSpPr/>
            <p:nvPr/>
          </p:nvSpPr>
          <p:spPr>
            <a:xfrm>
              <a:off x="947738" y="1540984"/>
              <a:ext cx="2303205" cy="3995489"/>
            </a:xfrm>
            <a:prstGeom prst="roundRect">
              <a:avLst>
                <a:gd name="adj" fmla="val 5531"/>
              </a:avLst>
            </a:prstGeom>
            <a:solidFill>
              <a:schemeClr val="bg1"/>
            </a:solidFill>
            <a:ln>
              <a:solidFill>
                <a:srgbClr val="4F7DE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69EABC2-BC13-F638-0239-C14DB38F6850}"/>
                </a:ext>
              </a:extLst>
            </p:cNvPr>
            <p:cNvSpPr/>
            <p:nvPr/>
          </p:nvSpPr>
          <p:spPr>
            <a:xfrm rot="5400000" flipV="1">
              <a:off x="1183565" y="1305157"/>
              <a:ext cx="1829904" cy="2301559"/>
            </a:xfrm>
            <a:custGeom>
              <a:avLst/>
              <a:gdLst>
                <a:gd name="connsiteX0" fmla="*/ 0 w 1829904"/>
                <a:gd name="connsiteY0" fmla="*/ 1108361 h 2301559"/>
                <a:gd name="connsiteX1" fmla="*/ 0 w 1829904"/>
                <a:gd name="connsiteY1" fmla="*/ 2175815 h 2301559"/>
                <a:gd name="connsiteX2" fmla="*/ 77804 w 1829904"/>
                <a:gd name="connsiteY2" fmla="*/ 2293194 h 2301559"/>
                <a:gd name="connsiteX3" fmla="*/ 119237 w 1829904"/>
                <a:gd name="connsiteY3" fmla="*/ 2301559 h 2301559"/>
                <a:gd name="connsiteX4" fmla="*/ 821791 w 1829904"/>
                <a:gd name="connsiteY4" fmla="*/ 2301559 h 2301559"/>
                <a:gd name="connsiteX5" fmla="*/ 1659492 w 1829904"/>
                <a:gd name="connsiteY5" fmla="*/ 163722 h 2301559"/>
                <a:gd name="connsiteX6" fmla="*/ 1829904 w 1829904"/>
                <a:gd name="connsiteY6" fmla="*/ 0 h 2301559"/>
                <a:gd name="connsiteX7" fmla="*/ 506869 w 1829904"/>
                <a:gd name="connsiteY7" fmla="*/ 0 h 2301559"/>
                <a:gd name="connsiteX8" fmla="*/ 488736 w 1829904"/>
                <a:gd name="connsiteY8" fmla="*/ 25634 h 2301559"/>
                <a:gd name="connsiteX9" fmla="*/ 4204 w 1829904"/>
                <a:gd name="connsiteY9" fmla="*/ 1091080 h 230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9904" h="2301559">
                  <a:moveTo>
                    <a:pt x="0" y="1108361"/>
                  </a:moveTo>
                  <a:lnTo>
                    <a:pt x="0" y="2175815"/>
                  </a:lnTo>
                  <a:cubicBezTo>
                    <a:pt x="0" y="2228582"/>
                    <a:pt x="32082" y="2273856"/>
                    <a:pt x="77804" y="2293194"/>
                  </a:cubicBezTo>
                  <a:lnTo>
                    <a:pt x="119237" y="2301559"/>
                  </a:lnTo>
                  <a:lnTo>
                    <a:pt x="821791" y="2301559"/>
                  </a:lnTo>
                  <a:cubicBezTo>
                    <a:pt x="821791" y="1466682"/>
                    <a:pt x="1141918" y="710842"/>
                    <a:pt x="1659492" y="163722"/>
                  </a:cubicBezTo>
                  <a:lnTo>
                    <a:pt x="1829904" y="0"/>
                  </a:lnTo>
                  <a:lnTo>
                    <a:pt x="506869" y="0"/>
                  </a:lnTo>
                  <a:lnTo>
                    <a:pt x="488736" y="25634"/>
                  </a:lnTo>
                  <a:cubicBezTo>
                    <a:pt x="281131" y="350472"/>
                    <a:pt x="116716" y="708690"/>
                    <a:pt x="4204" y="10910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C49A58A-6776-4A74-F354-B840479C3150}"/>
                </a:ext>
              </a:extLst>
            </p:cNvPr>
            <p:cNvGrpSpPr/>
            <p:nvPr/>
          </p:nvGrpSpPr>
          <p:grpSpPr>
            <a:xfrm>
              <a:off x="1554564" y="1966120"/>
              <a:ext cx="1089552" cy="1100448"/>
              <a:chOff x="2124129" y="1721890"/>
              <a:chExt cx="1089552" cy="11004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BBBC492-B881-A69D-6282-49E7ACAA39E1}"/>
                  </a:ext>
                </a:extLst>
              </p:cNvPr>
              <p:cNvSpPr/>
              <p:nvPr/>
            </p:nvSpPr>
            <p:spPr>
              <a:xfrm>
                <a:off x="2124129" y="1721890"/>
                <a:ext cx="1089552" cy="11004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7476"/>
                <a:endParaRPr lang="zh-CN" altLang="en-US" sz="2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108D3B5B-9788-FA9F-BE30-DA463A3D7F16}"/>
                  </a:ext>
                </a:extLst>
              </p:cNvPr>
              <p:cNvSpPr/>
              <p:nvPr/>
            </p:nvSpPr>
            <p:spPr>
              <a:xfrm>
                <a:off x="2251694" y="1854903"/>
                <a:ext cx="834422" cy="834422"/>
              </a:xfrm>
              <a:prstGeom prst="ellips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7476"/>
                <a:endParaRPr lang="zh-CN" altLang="en-US" sz="2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24678E28-73CE-1110-DD8A-94A4F31FE732}"/>
                </a:ext>
              </a:extLst>
            </p:cNvPr>
            <p:cNvCxnSpPr/>
            <p:nvPr/>
          </p:nvCxnSpPr>
          <p:spPr>
            <a:xfrm>
              <a:off x="1140716" y="4348977"/>
              <a:ext cx="193730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44D23907-FBFF-FD0C-FEB1-FA5267DE9F52}"/>
                </a:ext>
              </a:extLst>
            </p:cNvPr>
            <p:cNvGrpSpPr/>
            <p:nvPr/>
          </p:nvGrpSpPr>
          <p:grpSpPr>
            <a:xfrm>
              <a:off x="1951723" y="2381250"/>
              <a:ext cx="307935" cy="306305"/>
              <a:chOff x="3856417" y="4248125"/>
              <a:chExt cx="409860" cy="407692"/>
            </a:xfrm>
            <a:solidFill>
              <a:schemeClr val="bg1"/>
            </a:solidFill>
          </p:grpSpPr>
          <p:sp>
            <p:nvSpPr>
              <p:cNvPr id="78" name="Freeform 187">
                <a:extLst>
                  <a:ext uri="{FF2B5EF4-FFF2-40B4-BE49-F238E27FC236}">
                    <a16:creationId xmlns:a16="http://schemas.microsoft.com/office/drawing/2014/main" id="{C080FAF2-D04E-0B2A-AE98-4FA240B427FC}"/>
                  </a:ext>
                </a:extLst>
              </p:cNvPr>
              <p:cNvSpPr/>
              <p:nvPr/>
            </p:nvSpPr>
            <p:spPr bwMode="auto">
              <a:xfrm>
                <a:off x="3969183" y="4489921"/>
                <a:ext cx="279745" cy="165896"/>
              </a:xfrm>
              <a:custGeom>
                <a:avLst/>
                <a:gdLst>
                  <a:gd name="T0" fmla="*/ 76 w 109"/>
                  <a:gd name="T1" fmla="*/ 0 h 65"/>
                  <a:gd name="T2" fmla="*/ 54 w 109"/>
                  <a:gd name="T3" fmla="*/ 0 h 65"/>
                  <a:gd name="T4" fmla="*/ 69 w 109"/>
                  <a:gd name="T5" fmla="*/ 17 h 65"/>
                  <a:gd name="T6" fmla="*/ 76 w 109"/>
                  <a:gd name="T7" fmla="*/ 17 h 65"/>
                  <a:gd name="T8" fmla="*/ 91 w 109"/>
                  <a:gd name="T9" fmla="*/ 32 h 65"/>
                  <a:gd name="T10" fmla="*/ 76 w 109"/>
                  <a:gd name="T11" fmla="*/ 48 h 65"/>
                  <a:gd name="T12" fmla="*/ 32 w 109"/>
                  <a:gd name="T13" fmla="*/ 48 h 65"/>
                  <a:gd name="T14" fmla="*/ 17 w 109"/>
                  <a:gd name="T15" fmla="*/ 32 h 65"/>
                  <a:gd name="T16" fmla="*/ 20 w 109"/>
                  <a:gd name="T17" fmla="*/ 24 h 65"/>
                  <a:gd name="T18" fmla="*/ 1 w 109"/>
                  <a:gd name="T19" fmla="*/ 24 h 65"/>
                  <a:gd name="T20" fmla="*/ 0 w 109"/>
                  <a:gd name="T21" fmla="*/ 32 h 65"/>
                  <a:gd name="T22" fmla="*/ 32 w 109"/>
                  <a:gd name="T23" fmla="*/ 65 h 65"/>
                  <a:gd name="T24" fmla="*/ 76 w 109"/>
                  <a:gd name="T25" fmla="*/ 65 h 65"/>
                  <a:gd name="T26" fmla="*/ 109 w 109"/>
                  <a:gd name="T27" fmla="*/ 32 h 65"/>
                  <a:gd name="T28" fmla="*/ 76 w 109"/>
                  <a:gd name="T2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65">
                    <a:moveTo>
                      <a:pt x="7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61" y="4"/>
                      <a:pt x="66" y="10"/>
                      <a:pt x="69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85" y="17"/>
                      <a:pt x="91" y="24"/>
                      <a:pt x="91" y="32"/>
                    </a:cubicBezTo>
                    <a:cubicBezTo>
                      <a:pt x="91" y="41"/>
                      <a:pt x="85" y="48"/>
                      <a:pt x="76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24" y="48"/>
                      <a:pt x="17" y="41"/>
                      <a:pt x="17" y="32"/>
                    </a:cubicBezTo>
                    <a:cubicBezTo>
                      <a:pt x="17" y="29"/>
                      <a:pt x="18" y="26"/>
                      <a:pt x="2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7"/>
                      <a:pt x="0" y="30"/>
                      <a:pt x="0" y="32"/>
                    </a:cubicBezTo>
                    <a:cubicBezTo>
                      <a:pt x="0" y="50"/>
                      <a:pt x="14" y="65"/>
                      <a:pt x="32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94" y="65"/>
                      <a:pt x="109" y="50"/>
                      <a:pt x="109" y="32"/>
                    </a:cubicBezTo>
                    <a:cubicBezTo>
                      <a:pt x="109" y="15"/>
                      <a:pt x="94" y="0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7476"/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188">
                <a:extLst>
                  <a:ext uri="{FF2B5EF4-FFF2-40B4-BE49-F238E27FC236}">
                    <a16:creationId xmlns:a16="http://schemas.microsoft.com/office/drawing/2014/main" id="{F38FDD20-82AE-8A51-D8F1-FF3BB2E6EE30}"/>
                  </a:ext>
                </a:extLst>
              </p:cNvPr>
              <p:cNvSpPr/>
              <p:nvPr/>
            </p:nvSpPr>
            <p:spPr bwMode="auto">
              <a:xfrm>
                <a:off x="3856417" y="4489921"/>
                <a:ext cx="279745" cy="165896"/>
              </a:xfrm>
              <a:custGeom>
                <a:avLst/>
                <a:gdLst>
                  <a:gd name="T0" fmla="*/ 41 w 109"/>
                  <a:gd name="T1" fmla="*/ 48 h 65"/>
                  <a:gd name="T2" fmla="*/ 33 w 109"/>
                  <a:gd name="T3" fmla="*/ 48 h 65"/>
                  <a:gd name="T4" fmla="*/ 18 w 109"/>
                  <a:gd name="T5" fmla="*/ 32 h 65"/>
                  <a:gd name="T6" fmla="*/ 33 w 109"/>
                  <a:gd name="T7" fmla="*/ 17 h 65"/>
                  <a:gd name="T8" fmla="*/ 37 w 109"/>
                  <a:gd name="T9" fmla="*/ 17 h 65"/>
                  <a:gd name="T10" fmla="*/ 77 w 109"/>
                  <a:gd name="T11" fmla="*/ 17 h 65"/>
                  <a:gd name="T12" fmla="*/ 92 w 109"/>
                  <a:gd name="T13" fmla="*/ 32 h 65"/>
                  <a:gd name="T14" fmla="*/ 92 w 109"/>
                  <a:gd name="T15" fmla="*/ 35 h 65"/>
                  <a:gd name="T16" fmla="*/ 89 w 109"/>
                  <a:gd name="T17" fmla="*/ 42 h 65"/>
                  <a:gd name="T18" fmla="*/ 108 w 109"/>
                  <a:gd name="T19" fmla="*/ 42 h 65"/>
                  <a:gd name="T20" fmla="*/ 109 w 109"/>
                  <a:gd name="T21" fmla="*/ 35 h 65"/>
                  <a:gd name="T22" fmla="*/ 109 w 109"/>
                  <a:gd name="T23" fmla="*/ 35 h 65"/>
                  <a:gd name="T24" fmla="*/ 109 w 109"/>
                  <a:gd name="T25" fmla="*/ 32 h 65"/>
                  <a:gd name="T26" fmla="*/ 77 w 109"/>
                  <a:gd name="T27" fmla="*/ 0 h 65"/>
                  <a:gd name="T28" fmla="*/ 37 w 109"/>
                  <a:gd name="T29" fmla="*/ 0 h 65"/>
                  <a:gd name="T30" fmla="*/ 33 w 109"/>
                  <a:gd name="T31" fmla="*/ 0 h 65"/>
                  <a:gd name="T32" fmla="*/ 0 w 109"/>
                  <a:gd name="T33" fmla="*/ 32 h 65"/>
                  <a:gd name="T34" fmla="*/ 33 w 109"/>
                  <a:gd name="T35" fmla="*/ 65 h 65"/>
                  <a:gd name="T36" fmla="*/ 56 w 109"/>
                  <a:gd name="T37" fmla="*/ 65 h 65"/>
                  <a:gd name="T38" fmla="*/ 41 w 109"/>
                  <a:gd name="T39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9" h="65">
                    <a:moveTo>
                      <a:pt x="41" y="48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24" y="48"/>
                      <a:pt x="18" y="41"/>
                      <a:pt x="18" y="32"/>
                    </a:cubicBezTo>
                    <a:cubicBezTo>
                      <a:pt x="18" y="24"/>
                      <a:pt x="24" y="17"/>
                      <a:pt x="33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85" y="17"/>
                      <a:pt x="92" y="24"/>
                      <a:pt x="92" y="32"/>
                    </a:cubicBezTo>
                    <a:cubicBezTo>
                      <a:pt x="92" y="33"/>
                      <a:pt x="92" y="34"/>
                      <a:pt x="92" y="35"/>
                    </a:cubicBezTo>
                    <a:cubicBezTo>
                      <a:pt x="91" y="38"/>
                      <a:pt x="90" y="40"/>
                      <a:pt x="89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0"/>
                      <a:pt x="109" y="38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4"/>
                      <a:pt x="109" y="33"/>
                      <a:pt x="109" y="32"/>
                    </a:cubicBezTo>
                    <a:cubicBezTo>
                      <a:pt x="109" y="15"/>
                      <a:pt x="95" y="0"/>
                      <a:pt x="7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5"/>
                      <a:pt x="33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0" y="61"/>
                      <a:pt x="44" y="55"/>
                      <a:pt x="4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7476"/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189">
                <a:extLst>
                  <a:ext uri="{FF2B5EF4-FFF2-40B4-BE49-F238E27FC236}">
                    <a16:creationId xmlns:a16="http://schemas.microsoft.com/office/drawing/2014/main" id="{0F2C7C5C-71EE-4490-5340-A6CF330A7D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0749" y="4248125"/>
                <a:ext cx="202761" cy="204930"/>
              </a:xfrm>
              <a:custGeom>
                <a:avLst/>
                <a:gdLst>
                  <a:gd name="T0" fmla="*/ 40 w 79"/>
                  <a:gd name="T1" fmla="*/ 0 h 80"/>
                  <a:gd name="T2" fmla="*/ 0 w 79"/>
                  <a:gd name="T3" fmla="*/ 40 h 80"/>
                  <a:gd name="T4" fmla="*/ 40 w 79"/>
                  <a:gd name="T5" fmla="*/ 80 h 80"/>
                  <a:gd name="T6" fmla="*/ 79 w 79"/>
                  <a:gd name="T7" fmla="*/ 40 h 80"/>
                  <a:gd name="T8" fmla="*/ 40 w 79"/>
                  <a:gd name="T9" fmla="*/ 0 h 80"/>
                  <a:gd name="T10" fmla="*/ 63 w 79"/>
                  <a:gd name="T11" fmla="*/ 46 h 80"/>
                  <a:gd name="T12" fmla="*/ 46 w 79"/>
                  <a:gd name="T13" fmla="*/ 46 h 80"/>
                  <a:gd name="T14" fmla="*/ 46 w 79"/>
                  <a:gd name="T15" fmla="*/ 63 h 80"/>
                  <a:gd name="T16" fmla="*/ 33 w 79"/>
                  <a:gd name="T17" fmla="*/ 63 h 80"/>
                  <a:gd name="T18" fmla="*/ 33 w 79"/>
                  <a:gd name="T19" fmla="*/ 46 h 80"/>
                  <a:gd name="T20" fmla="*/ 17 w 79"/>
                  <a:gd name="T21" fmla="*/ 46 h 80"/>
                  <a:gd name="T22" fmla="*/ 17 w 79"/>
                  <a:gd name="T23" fmla="*/ 34 h 80"/>
                  <a:gd name="T24" fmla="*/ 33 w 79"/>
                  <a:gd name="T25" fmla="*/ 34 h 80"/>
                  <a:gd name="T26" fmla="*/ 33 w 79"/>
                  <a:gd name="T27" fmla="*/ 17 h 80"/>
                  <a:gd name="T28" fmla="*/ 46 w 79"/>
                  <a:gd name="T29" fmla="*/ 17 h 80"/>
                  <a:gd name="T30" fmla="*/ 46 w 79"/>
                  <a:gd name="T31" fmla="*/ 34 h 80"/>
                  <a:gd name="T32" fmla="*/ 63 w 79"/>
                  <a:gd name="T33" fmla="*/ 34 h 80"/>
                  <a:gd name="T34" fmla="*/ 63 w 79"/>
                  <a:gd name="T35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79" y="62"/>
                      <a:pt x="79" y="40"/>
                    </a:cubicBezTo>
                    <a:cubicBezTo>
                      <a:pt x="79" y="18"/>
                      <a:pt x="62" y="0"/>
                      <a:pt x="40" y="0"/>
                    </a:cubicBezTo>
                    <a:close/>
                    <a:moveTo>
                      <a:pt x="63" y="46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63" y="34"/>
                      <a:pt x="63" y="34"/>
                      <a:pt x="63" y="34"/>
                    </a:cubicBez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7476"/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Rectangle 190">
                <a:extLst>
                  <a:ext uri="{FF2B5EF4-FFF2-40B4-BE49-F238E27FC236}">
                    <a16:creationId xmlns:a16="http://schemas.microsoft.com/office/drawing/2014/main" id="{76500A28-E0A6-2885-5244-CA0AA1BDE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0135" y="4356553"/>
                <a:ext cx="30360" cy="10192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7476"/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Rectangle 191">
                <a:extLst>
                  <a:ext uri="{FF2B5EF4-FFF2-40B4-BE49-F238E27FC236}">
                    <a16:creationId xmlns:a16="http://schemas.microsoft.com/office/drawing/2014/main" id="{D2C639C0-F303-D1BB-0D87-7C4B7894D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4354" y="4392335"/>
                <a:ext cx="101923" cy="303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7476"/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Rectangle 192">
                <a:extLst>
                  <a:ext uri="{FF2B5EF4-FFF2-40B4-BE49-F238E27FC236}">
                    <a16:creationId xmlns:a16="http://schemas.microsoft.com/office/drawing/2014/main" id="{C51C54AA-C835-83B4-247B-12D77A4C3E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9187" y="4386913"/>
                <a:ext cx="18433" cy="6180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7476"/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Rectangle 193">
                <a:extLst>
                  <a:ext uri="{FF2B5EF4-FFF2-40B4-BE49-F238E27FC236}">
                    <a16:creationId xmlns:a16="http://schemas.microsoft.com/office/drawing/2014/main" id="{3BD9BA2F-4348-0371-2B26-2082565F3B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8586" y="4407515"/>
                <a:ext cx="61805" cy="173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7476"/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E1D6882F-D0B2-E60F-0D93-80C979AF4B50}"/>
                </a:ext>
              </a:extLst>
            </p:cNvPr>
            <p:cNvSpPr/>
            <p:nvPr/>
          </p:nvSpPr>
          <p:spPr>
            <a:xfrm>
              <a:off x="1328111" y="3376848"/>
              <a:ext cx="1693647" cy="796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9BA6B2B-94D7-D2E3-DACE-07138D1C5521}"/>
                </a:ext>
              </a:extLst>
            </p:cNvPr>
            <p:cNvSpPr/>
            <p:nvPr/>
          </p:nvSpPr>
          <p:spPr>
            <a:xfrm>
              <a:off x="1627348" y="3052926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4D4D4D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1A12564-CB7E-212A-3A6F-8E9FA4894BB3}"/>
                </a:ext>
              </a:extLst>
            </p:cNvPr>
            <p:cNvSpPr/>
            <p:nvPr/>
          </p:nvSpPr>
          <p:spPr>
            <a:xfrm>
              <a:off x="1328111" y="4524350"/>
              <a:ext cx="1693647" cy="796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33" name="圆角矩形 41">
            <a:extLst>
              <a:ext uri="{FF2B5EF4-FFF2-40B4-BE49-F238E27FC236}">
                <a16:creationId xmlns:a16="http://schemas.microsoft.com/office/drawing/2014/main" id="{8972E884-31E8-7EDA-1B06-E5594FC6D179}"/>
              </a:ext>
            </a:extLst>
          </p:cNvPr>
          <p:cNvSpPr/>
          <p:nvPr/>
        </p:nvSpPr>
        <p:spPr>
          <a:xfrm>
            <a:off x="3655408" y="1540984"/>
            <a:ext cx="2303205" cy="3995489"/>
          </a:xfrm>
          <a:prstGeom prst="roundRect">
            <a:avLst>
              <a:gd name="adj" fmla="val 5531"/>
            </a:avLst>
          </a:prstGeom>
          <a:solidFill>
            <a:schemeClr val="bg1"/>
          </a:solidFill>
          <a:ln>
            <a:solidFill>
              <a:srgbClr val="4F7DE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476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5F8F8102-C8EF-3435-3298-BA61789AE475}"/>
              </a:ext>
            </a:extLst>
          </p:cNvPr>
          <p:cNvSpPr/>
          <p:nvPr/>
        </p:nvSpPr>
        <p:spPr>
          <a:xfrm rot="5400000" flipV="1">
            <a:off x="3891235" y="1305157"/>
            <a:ext cx="1829904" cy="2301559"/>
          </a:xfrm>
          <a:custGeom>
            <a:avLst/>
            <a:gdLst>
              <a:gd name="connsiteX0" fmla="*/ 0 w 1829904"/>
              <a:gd name="connsiteY0" fmla="*/ 1108361 h 2301559"/>
              <a:gd name="connsiteX1" fmla="*/ 0 w 1829904"/>
              <a:gd name="connsiteY1" fmla="*/ 2175815 h 2301559"/>
              <a:gd name="connsiteX2" fmla="*/ 77804 w 1829904"/>
              <a:gd name="connsiteY2" fmla="*/ 2293194 h 2301559"/>
              <a:gd name="connsiteX3" fmla="*/ 119237 w 1829904"/>
              <a:gd name="connsiteY3" fmla="*/ 2301559 h 2301559"/>
              <a:gd name="connsiteX4" fmla="*/ 821791 w 1829904"/>
              <a:gd name="connsiteY4" fmla="*/ 2301559 h 2301559"/>
              <a:gd name="connsiteX5" fmla="*/ 1659492 w 1829904"/>
              <a:gd name="connsiteY5" fmla="*/ 163722 h 2301559"/>
              <a:gd name="connsiteX6" fmla="*/ 1829904 w 1829904"/>
              <a:gd name="connsiteY6" fmla="*/ 0 h 2301559"/>
              <a:gd name="connsiteX7" fmla="*/ 506869 w 1829904"/>
              <a:gd name="connsiteY7" fmla="*/ 0 h 2301559"/>
              <a:gd name="connsiteX8" fmla="*/ 488736 w 1829904"/>
              <a:gd name="connsiteY8" fmla="*/ 25634 h 2301559"/>
              <a:gd name="connsiteX9" fmla="*/ 4204 w 1829904"/>
              <a:gd name="connsiteY9" fmla="*/ 1091080 h 2301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9904" h="2301559">
                <a:moveTo>
                  <a:pt x="0" y="1108361"/>
                </a:moveTo>
                <a:lnTo>
                  <a:pt x="0" y="2175815"/>
                </a:lnTo>
                <a:cubicBezTo>
                  <a:pt x="0" y="2228582"/>
                  <a:pt x="32082" y="2273856"/>
                  <a:pt x="77804" y="2293194"/>
                </a:cubicBezTo>
                <a:lnTo>
                  <a:pt x="119237" y="2301559"/>
                </a:lnTo>
                <a:lnTo>
                  <a:pt x="821791" y="2301559"/>
                </a:lnTo>
                <a:cubicBezTo>
                  <a:pt x="821791" y="1466682"/>
                  <a:pt x="1141918" y="710842"/>
                  <a:pt x="1659492" y="163722"/>
                </a:cubicBezTo>
                <a:lnTo>
                  <a:pt x="1829904" y="0"/>
                </a:lnTo>
                <a:lnTo>
                  <a:pt x="506869" y="0"/>
                </a:lnTo>
                <a:lnTo>
                  <a:pt x="488736" y="25634"/>
                </a:lnTo>
                <a:cubicBezTo>
                  <a:pt x="281131" y="350472"/>
                  <a:pt x="116716" y="708690"/>
                  <a:pt x="4204" y="1091080"/>
                </a:cubicBezTo>
                <a:close/>
              </a:path>
            </a:pathLst>
          </a:custGeom>
          <a:solidFill>
            <a:srgbClr val="7EA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11477AE3-383F-06B5-DA4B-0F3CCD900449}"/>
              </a:ext>
            </a:extLst>
          </p:cNvPr>
          <p:cNvGrpSpPr/>
          <p:nvPr/>
        </p:nvGrpSpPr>
        <p:grpSpPr>
          <a:xfrm>
            <a:off x="4262234" y="1966120"/>
            <a:ext cx="1089552" cy="1100448"/>
            <a:chOff x="2124129" y="1721890"/>
            <a:chExt cx="1089552" cy="1100448"/>
          </a:xfrm>
        </p:grpSpPr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05029C66-F2AC-7505-472C-284536D41447}"/>
                </a:ext>
              </a:extLst>
            </p:cNvPr>
            <p:cNvSpPr/>
            <p:nvPr/>
          </p:nvSpPr>
          <p:spPr>
            <a:xfrm>
              <a:off x="2124129" y="1721890"/>
              <a:ext cx="1089552" cy="11004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1DF07193-1031-B361-C6E0-EC3C159A8F46}"/>
                </a:ext>
              </a:extLst>
            </p:cNvPr>
            <p:cNvSpPr/>
            <p:nvPr/>
          </p:nvSpPr>
          <p:spPr>
            <a:xfrm>
              <a:off x="2251694" y="1854903"/>
              <a:ext cx="834422" cy="83442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id="{17BAE07A-F106-E101-41DB-F7D2ED8FB3ED}"/>
              </a:ext>
            </a:extLst>
          </p:cNvPr>
          <p:cNvCxnSpPr/>
          <p:nvPr/>
        </p:nvCxnSpPr>
        <p:spPr>
          <a:xfrm>
            <a:off x="3848386" y="4348977"/>
            <a:ext cx="1937303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矩形 137">
            <a:extLst>
              <a:ext uri="{FF2B5EF4-FFF2-40B4-BE49-F238E27FC236}">
                <a16:creationId xmlns:a16="http://schemas.microsoft.com/office/drawing/2014/main" id="{8CA18944-870F-CA8B-C90A-EC420E1A73BD}"/>
              </a:ext>
            </a:extLst>
          </p:cNvPr>
          <p:cNvSpPr/>
          <p:nvPr/>
        </p:nvSpPr>
        <p:spPr>
          <a:xfrm>
            <a:off x="4035781" y="3376848"/>
            <a:ext cx="1693647" cy="79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58057F55-2A76-8310-9607-3625FBC37ABB}"/>
              </a:ext>
            </a:extLst>
          </p:cNvPr>
          <p:cNvSpPr/>
          <p:nvPr/>
        </p:nvSpPr>
        <p:spPr>
          <a:xfrm>
            <a:off x="4335018" y="305292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4D4D4D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A7A85E3-B405-464C-34B2-24619494A4E9}"/>
              </a:ext>
            </a:extLst>
          </p:cNvPr>
          <p:cNvSpPr/>
          <p:nvPr/>
        </p:nvSpPr>
        <p:spPr>
          <a:xfrm>
            <a:off x="4035781" y="4524350"/>
            <a:ext cx="1693647" cy="79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1" name="圆角矩形 41">
            <a:extLst>
              <a:ext uri="{FF2B5EF4-FFF2-40B4-BE49-F238E27FC236}">
                <a16:creationId xmlns:a16="http://schemas.microsoft.com/office/drawing/2014/main" id="{371CB782-6CC1-9B08-EEC3-A71EA4D84884}"/>
              </a:ext>
            </a:extLst>
          </p:cNvPr>
          <p:cNvSpPr/>
          <p:nvPr/>
        </p:nvSpPr>
        <p:spPr>
          <a:xfrm>
            <a:off x="6248778" y="1540984"/>
            <a:ext cx="2303205" cy="3995489"/>
          </a:xfrm>
          <a:prstGeom prst="roundRect">
            <a:avLst>
              <a:gd name="adj" fmla="val 5531"/>
            </a:avLst>
          </a:prstGeom>
          <a:solidFill>
            <a:schemeClr val="bg1"/>
          </a:solidFill>
          <a:ln>
            <a:solidFill>
              <a:srgbClr val="4F7DE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476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FB46F375-0473-8099-6200-19E1DE9A3ACB}"/>
              </a:ext>
            </a:extLst>
          </p:cNvPr>
          <p:cNvSpPr/>
          <p:nvPr/>
        </p:nvSpPr>
        <p:spPr>
          <a:xfrm rot="5400000" flipV="1">
            <a:off x="6484605" y="1305157"/>
            <a:ext cx="1829904" cy="2301559"/>
          </a:xfrm>
          <a:custGeom>
            <a:avLst/>
            <a:gdLst>
              <a:gd name="connsiteX0" fmla="*/ 0 w 1829904"/>
              <a:gd name="connsiteY0" fmla="*/ 1108361 h 2301559"/>
              <a:gd name="connsiteX1" fmla="*/ 0 w 1829904"/>
              <a:gd name="connsiteY1" fmla="*/ 2175815 h 2301559"/>
              <a:gd name="connsiteX2" fmla="*/ 77804 w 1829904"/>
              <a:gd name="connsiteY2" fmla="*/ 2293194 h 2301559"/>
              <a:gd name="connsiteX3" fmla="*/ 119237 w 1829904"/>
              <a:gd name="connsiteY3" fmla="*/ 2301559 h 2301559"/>
              <a:gd name="connsiteX4" fmla="*/ 821791 w 1829904"/>
              <a:gd name="connsiteY4" fmla="*/ 2301559 h 2301559"/>
              <a:gd name="connsiteX5" fmla="*/ 1659492 w 1829904"/>
              <a:gd name="connsiteY5" fmla="*/ 163722 h 2301559"/>
              <a:gd name="connsiteX6" fmla="*/ 1829904 w 1829904"/>
              <a:gd name="connsiteY6" fmla="*/ 0 h 2301559"/>
              <a:gd name="connsiteX7" fmla="*/ 506869 w 1829904"/>
              <a:gd name="connsiteY7" fmla="*/ 0 h 2301559"/>
              <a:gd name="connsiteX8" fmla="*/ 488736 w 1829904"/>
              <a:gd name="connsiteY8" fmla="*/ 25634 h 2301559"/>
              <a:gd name="connsiteX9" fmla="*/ 4204 w 1829904"/>
              <a:gd name="connsiteY9" fmla="*/ 1091080 h 2301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9904" h="2301559">
                <a:moveTo>
                  <a:pt x="0" y="1108361"/>
                </a:moveTo>
                <a:lnTo>
                  <a:pt x="0" y="2175815"/>
                </a:lnTo>
                <a:cubicBezTo>
                  <a:pt x="0" y="2228582"/>
                  <a:pt x="32082" y="2273856"/>
                  <a:pt x="77804" y="2293194"/>
                </a:cubicBezTo>
                <a:lnTo>
                  <a:pt x="119237" y="2301559"/>
                </a:lnTo>
                <a:lnTo>
                  <a:pt x="821791" y="2301559"/>
                </a:lnTo>
                <a:cubicBezTo>
                  <a:pt x="821791" y="1466682"/>
                  <a:pt x="1141918" y="710842"/>
                  <a:pt x="1659492" y="163722"/>
                </a:cubicBezTo>
                <a:lnTo>
                  <a:pt x="1829904" y="0"/>
                </a:lnTo>
                <a:lnTo>
                  <a:pt x="506869" y="0"/>
                </a:lnTo>
                <a:lnTo>
                  <a:pt x="488736" y="25634"/>
                </a:lnTo>
                <a:cubicBezTo>
                  <a:pt x="281131" y="350472"/>
                  <a:pt x="116716" y="708690"/>
                  <a:pt x="4204" y="10910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0F00807A-D710-75CC-B896-1DA59E5E8F26}"/>
              </a:ext>
            </a:extLst>
          </p:cNvPr>
          <p:cNvGrpSpPr/>
          <p:nvPr/>
        </p:nvGrpSpPr>
        <p:grpSpPr>
          <a:xfrm>
            <a:off x="6855604" y="1966120"/>
            <a:ext cx="1089552" cy="1100448"/>
            <a:chOff x="2124129" y="1721890"/>
            <a:chExt cx="1089552" cy="1100448"/>
          </a:xfrm>
        </p:grpSpPr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56309006-E288-B553-3C98-2797FFF1DBEF}"/>
                </a:ext>
              </a:extLst>
            </p:cNvPr>
            <p:cNvSpPr/>
            <p:nvPr/>
          </p:nvSpPr>
          <p:spPr>
            <a:xfrm>
              <a:off x="2124129" y="1721890"/>
              <a:ext cx="1089552" cy="11004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04B1BD5E-0751-FA8B-5752-C1A37E34FDF7}"/>
                </a:ext>
              </a:extLst>
            </p:cNvPr>
            <p:cNvSpPr/>
            <p:nvPr/>
          </p:nvSpPr>
          <p:spPr>
            <a:xfrm>
              <a:off x="2251694" y="1854903"/>
              <a:ext cx="834422" cy="83442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C2CB9CBB-FEDF-84BF-AD79-5EAD7F9FF973}"/>
              </a:ext>
            </a:extLst>
          </p:cNvPr>
          <p:cNvCxnSpPr/>
          <p:nvPr/>
        </p:nvCxnSpPr>
        <p:spPr>
          <a:xfrm>
            <a:off x="6441756" y="4348977"/>
            <a:ext cx="1937303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矩形 155">
            <a:extLst>
              <a:ext uri="{FF2B5EF4-FFF2-40B4-BE49-F238E27FC236}">
                <a16:creationId xmlns:a16="http://schemas.microsoft.com/office/drawing/2014/main" id="{46246F5E-19E4-072D-6ACD-123F6F2EB638}"/>
              </a:ext>
            </a:extLst>
          </p:cNvPr>
          <p:cNvSpPr/>
          <p:nvPr/>
        </p:nvSpPr>
        <p:spPr>
          <a:xfrm>
            <a:off x="6629151" y="3376848"/>
            <a:ext cx="1693647" cy="79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A77C64D2-D061-1344-8582-D3AAE5C3ACCB}"/>
              </a:ext>
            </a:extLst>
          </p:cNvPr>
          <p:cNvSpPr/>
          <p:nvPr/>
        </p:nvSpPr>
        <p:spPr>
          <a:xfrm>
            <a:off x="6928388" y="305292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4D4D4D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219F2424-6452-247C-FDC3-0E3EF5857E04}"/>
              </a:ext>
            </a:extLst>
          </p:cNvPr>
          <p:cNvSpPr/>
          <p:nvPr/>
        </p:nvSpPr>
        <p:spPr>
          <a:xfrm>
            <a:off x="6629151" y="4524350"/>
            <a:ext cx="1693647" cy="79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69" name="圆角矩形 41">
            <a:extLst>
              <a:ext uri="{FF2B5EF4-FFF2-40B4-BE49-F238E27FC236}">
                <a16:creationId xmlns:a16="http://schemas.microsoft.com/office/drawing/2014/main" id="{FE9CCFFF-B038-7181-ED91-815FF559E139}"/>
              </a:ext>
            </a:extLst>
          </p:cNvPr>
          <p:cNvSpPr/>
          <p:nvPr/>
        </p:nvSpPr>
        <p:spPr>
          <a:xfrm>
            <a:off x="8842148" y="1540984"/>
            <a:ext cx="2303205" cy="3995489"/>
          </a:xfrm>
          <a:prstGeom prst="roundRect">
            <a:avLst>
              <a:gd name="adj" fmla="val 5531"/>
            </a:avLst>
          </a:prstGeom>
          <a:solidFill>
            <a:schemeClr val="bg1"/>
          </a:solidFill>
          <a:ln>
            <a:solidFill>
              <a:srgbClr val="4F7DE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476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42105DEB-707C-485C-3007-D31E1917BF6B}"/>
              </a:ext>
            </a:extLst>
          </p:cNvPr>
          <p:cNvSpPr/>
          <p:nvPr/>
        </p:nvSpPr>
        <p:spPr>
          <a:xfrm rot="5400000" flipV="1">
            <a:off x="9077975" y="1305157"/>
            <a:ext cx="1829904" cy="2301559"/>
          </a:xfrm>
          <a:custGeom>
            <a:avLst/>
            <a:gdLst>
              <a:gd name="connsiteX0" fmla="*/ 0 w 1829904"/>
              <a:gd name="connsiteY0" fmla="*/ 1108361 h 2301559"/>
              <a:gd name="connsiteX1" fmla="*/ 0 w 1829904"/>
              <a:gd name="connsiteY1" fmla="*/ 2175815 h 2301559"/>
              <a:gd name="connsiteX2" fmla="*/ 77804 w 1829904"/>
              <a:gd name="connsiteY2" fmla="*/ 2293194 h 2301559"/>
              <a:gd name="connsiteX3" fmla="*/ 119237 w 1829904"/>
              <a:gd name="connsiteY3" fmla="*/ 2301559 h 2301559"/>
              <a:gd name="connsiteX4" fmla="*/ 821791 w 1829904"/>
              <a:gd name="connsiteY4" fmla="*/ 2301559 h 2301559"/>
              <a:gd name="connsiteX5" fmla="*/ 1659492 w 1829904"/>
              <a:gd name="connsiteY5" fmla="*/ 163722 h 2301559"/>
              <a:gd name="connsiteX6" fmla="*/ 1829904 w 1829904"/>
              <a:gd name="connsiteY6" fmla="*/ 0 h 2301559"/>
              <a:gd name="connsiteX7" fmla="*/ 506869 w 1829904"/>
              <a:gd name="connsiteY7" fmla="*/ 0 h 2301559"/>
              <a:gd name="connsiteX8" fmla="*/ 488736 w 1829904"/>
              <a:gd name="connsiteY8" fmla="*/ 25634 h 2301559"/>
              <a:gd name="connsiteX9" fmla="*/ 4204 w 1829904"/>
              <a:gd name="connsiteY9" fmla="*/ 1091080 h 2301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9904" h="2301559">
                <a:moveTo>
                  <a:pt x="0" y="1108361"/>
                </a:moveTo>
                <a:lnTo>
                  <a:pt x="0" y="2175815"/>
                </a:lnTo>
                <a:cubicBezTo>
                  <a:pt x="0" y="2228582"/>
                  <a:pt x="32082" y="2273856"/>
                  <a:pt x="77804" y="2293194"/>
                </a:cubicBezTo>
                <a:lnTo>
                  <a:pt x="119237" y="2301559"/>
                </a:lnTo>
                <a:lnTo>
                  <a:pt x="821791" y="2301559"/>
                </a:lnTo>
                <a:cubicBezTo>
                  <a:pt x="821791" y="1466682"/>
                  <a:pt x="1141918" y="710842"/>
                  <a:pt x="1659492" y="163722"/>
                </a:cubicBezTo>
                <a:lnTo>
                  <a:pt x="1829904" y="0"/>
                </a:lnTo>
                <a:lnTo>
                  <a:pt x="506869" y="0"/>
                </a:lnTo>
                <a:lnTo>
                  <a:pt x="488736" y="25634"/>
                </a:lnTo>
                <a:cubicBezTo>
                  <a:pt x="281131" y="350472"/>
                  <a:pt x="116716" y="708690"/>
                  <a:pt x="4204" y="1091080"/>
                </a:cubicBezTo>
                <a:close/>
              </a:path>
            </a:pathLst>
          </a:custGeom>
          <a:solidFill>
            <a:srgbClr val="7EA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8C8DB170-CF9C-416B-BE79-10E1D56BB7D0}"/>
              </a:ext>
            </a:extLst>
          </p:cNvPr>
          <p:cNvGrpSpPr/>
          <p:nvPr/>
        </p:nvGrpSpPr>
        <p:grpSpPr>
          <a:xfrm>
            <a:off x="9448974" y="1966120"/>
            <a:ext cx="1089552" cy="1100448"/>
            <a:chOff x="2124129" y="1721890"/>
            <a:chExt cx="1089552" cy="1100448"/>
          </a:xfrm>
        </p:grpSpPr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E93518A5-D075-9ADA-A50A-25E829E3FAA6}"/>
                </a:ext>
              </a:extLst>
            </p:cNvPr>
            <p:cNvSpPr/>
            <p:nvPr/>
          </p:nvSpPr>
          <p:spPr>
            <a:xfrm>
              <a:off x="2124129" y="1721890"/>
              <a:ext cx="1089552" cy="11004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40A58A10-6D3A-37BE-8F0A-D30FD5C06EDE}"/>
                </a:ext>
              </a:extLst>
            </p:cNvPr>
            <p:cNvSpPr/>
            <p:nvPr/>
          </p:nvSpPr>
          <p:spPr>
            <a:xfrm>
              <a:off x="2251694" y="1854903"/>
              <a:ext cx="834422" cy="83442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72" name="直接连接符 171">
            <a:extLst>
              <a:ext uri="{FF2B5EF4-FFF2-40B4-BE49-F238E27FC236}">
                <a16:creationId xmlns:a16="http://schemas.microsoft.com/office/drawing/2014/main" id="{9D6DEDF7-F829-8543-3F11-AC4024E6E3E4}"/>
              </a:ext>
            </a:extLst>
          </p:cNvPr>
          <p:cNvCxnSpPr/>
          <p:nvPr/>
        </p:nvCxnSpPr>
        <p:spPr>
          <a:xfrm>
            <a:off x="9035126" y="4348977"/>
            <a:ext cx="1937303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矩形 173">
            <a:extLst>
              <a:ext uri="{FF2B5EF4-FFF2-40B4-BE49-F238E27FC236}">
                <a16:creationId xmlns:a16="http://schemas.microsoft.com/office/drawing/2014/main" id="{BF34BC38-E30F-5EE6-71D0-80BF53C8ADDD}"/>
              </a:ext>
            </a:extLst>
          </p:cNvPr>
          <p:cNvSpPr/>
          <p:nvPr/>
        </p:nvSpPr>
        <p:spPr>
          <a:xfrm>
            <a:off x="9222521" y="3376848"/>
            <a:ext cx="1693647" cy="79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75" name="矩形 174">
            <a:extLst>
              <a:ext uri="{FF2B5EF4-FFF2-40B4-BE49-F238E27FC236}">
                <a16:creationId xmlns:a16="http://schemas.microsoft.com/office/drawing/2014/main" id="{F789BB1D-3228-7190-4CB6-F5B975817529}"/>
              </a:ext>
            </a:extLst>
          </p:cNvPr>
          <p:cNvSpPr/>
          <p:nvPr/>
        </p:nvSpPr>
        <p:spPr>
          <a:xfrm>
            <a:off x="9521758" y="305292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4D4D4D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6" name="矩形 175">
            <a:extLst>
              <a:ext uri="{FF2B5EF4-FFF2-40B4-BE49-F238E27FC236}">
                <a16:creationId xmlns:a16="http://schemas.microsoft.com/office/drawing/2014/main" id="{73875A3C-3EDE-3883-25B1-880F30995BCA}"/>
              </a:ext>
            </a:extLst>
          </p:cNvPr>
          <p:cNvSpPr/>
          <p:nvPr/>
        </p:nvSpPr>
        <p:spPr>
          <a:xfrm>
            <a:off x="9222521" y="4524350"/>
            <a:ext cx="1693647" cy="79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C5BCD1C8-7410-D588-F59F-10D83263D139}"/>
              </a:ext>
            </a:extLst>
          </p:cNvPr>
          <p:cNvGrpSpPr/>
          <p:nvPr/>
        </p:nvGrpSpPr>
        <p:grpSpPr>
          <a:xfrm>
            <a:off x="4678006" y="2296288"/>
            <a:ext cx="364144" cy="417911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187" name="Oval 302">
              <a:extLst>
                <a:ext uri="{FF2B5EF4-FFF2-40B4-BE49-F238E27FC236}">
                  <a16:creationId xmlns:a16="http://schemas.microsoft.com/office/drawing/2014/main" id="{6D6A3E64-19FC-9AD0-B404-95AC1715F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8" name="Freeform 303">
              <a:extLst>
                <a:ext uri="{FF2B5EF4-FFF2-40B4-BE49-F238E27FC236}">
                  <a16:creationId xmlns:a16="http://schemas.microsoft.com/office/drawing/2014/main" id="{04E2CACE-ACF7-F8FE-872C-9BD139760E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9" name="Freeform 304">
              <a:extLst>
                <a:ext uri="{FF2B5EF4-FFF2-40B4-BE49-F238E27FC236}">
                  <a16:creationId xmlns:a16="http://schemas.microsoft.com/office/drawing/2014/main" id="{9CBCD364-5F4C-4BDF-340B-462FBE4083F6}"/>
                </a:ext>
              </a:extLst>
            </p:cNvPr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0" name="Freeform 305">
              <a:extLst>
                <a:ext uri="{FF2B5EF4-FFF2-40B4-BE49-F238E27FC236}">
                  <a16:creationId xmlns:a16="http://schemas.microsoft.com/office/drawing/2014/main" id="{7BBB3B29-F8F5-3786-8FC5-0E5FD7A73EC8}"/>
                </a:ext>
              </a:extLst>
            </p:cNvPr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1" name="Freeform 306">
              <a:extLst>
                <a:ext uri="{FF2B5EF4-FFF2-40B4-BE49-F238E27FC236}">
                  <a16:creationId xmlns:a16="http://schemas.microsoft.com/office/drawing/2014/main" id="{EB3713C0-52E0-1BB7-7695-899071EE0424}"/>
                </a:ext>
              </a:extLst>
            </p:cNvPr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2" name="Freeform 307">
              <a:extLst>
                <a:ext uri="{FF2B5EF4-FFF2-40B4-BE49-F238E27FC236}">
                  <a16:creationId xmlns:a16="http://schemas.microsoft.com/office/drawing/2014/main" id="{567457D5-C5DC-5B0D-D198-6CD0C79B8C0C}"/>
                </a:ext>
              </a:extLst>
            </p:cNvPr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3" name="Freeform 308">
              <a:extLst>
                <a:ext uri="{FF2B5EF4-FFF2-40B4-BE49-F238E27FC236}">
                  <a16:creationId xmlns:a16="http://schemas.microsoft.com/office/drawing/2014/main" id="{85D0A5CE-B9B2-1F90-6CEB-59908D824D91}"/>
                </a:ext>
              </a:extLst>
            </p:cNvPr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4" name="Freeform 309">
              <a:extLst>
                <a:ext uri="{FF2B5EF4-FFF2-40B4-BE49-F238E27FC236}">
                  <a16:creationId xmlns:a16="http://schemas.microsoft.com/office/drawing/2014/main" id="{5223FAAD-D471-5B24-DAD4-6DEBC10621FA}"/>
                </a:ext>
              </a:extLst>
            </p:cNvPr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5" name="Freeform 310">
              <a:extLst>
                <a:ext uri="{FF2B5EF4-FFF2-40B4-BE49-F238E27FC236}">
                  <a16:creationId xmlns:a16="http://schemas.microsoft.com/office/drawing/2014/main" id="{033EE904-00B0-873C-3F49-A5588185E49E}"/>
                </a:ext>
              </a:extLst>
            </p:cNvPr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6" name="Freeform 311">
              <a:extLst>
                <a:ext uri="{FF2B5EF4-FFF2-40B4-BE49-F238E27FC236}">
                  <a16:creationId xmlns:a16="http://schemas.microsoft.com/office/drawing/2014/main" id="{5D3984F2-68E9-9230-41B0-05F2C2839916}"/>
                </a:ext>
              </a:extLst>
            </p:cNvPr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7" name="Freeform 312">
              <a:extLst>
                <a:ext uri="{FF2B5EF4-FFF2-40B4-BE49-F238E27FC236}">
                  <a16:creationId xmlns:a16="http://schemas.microsoft.com/office/drawing/2014/main" id="{A6241B75-6CEF-DDD7-8F2B-645335E74A1E}"/>
                </a:ext>
              </a:extLst>
            </p:cNvPr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8" name="Freeform 313">
              <a:extLst>
                <a:ext uri="{FF2B5EF4-FFF2-40B4-BE49-F238E27FC236}">
                  <a16:creationId xmlns:a16="http://schemas.microsoft.com/office/drawing/2014/main" id="{821E28AD-E8A1-4585-8F76-5BD38A034DEB}"/>
                </a:ext>
              </a:extLst>
            </p:cNvPr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9" name="Freeform 314">
              <a:extLst>
                <a:ext uri="{FF2B5EF4-FFF2-40B4-BE49-F238E27FC236}">
                  <a16:creationId xmlns:a16="http://schemas.microsoft.com/office/drawing/2014/main" id="{8B997507-178E-2E2E-4854-758FA3D3B0DC}"/>
                </a:ext>
              </a:extLst>
            </p:cNvPr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0" name="Freeform 315">
              <a:extLst>
                <a:ext uri="{FF2B5EF4-FFF2-40B4-BE49-F238E27FC236}">
                  <a16:creationId xmlns:a16="http://schemas.microsoft.com/office/drawing/2014/main" id="{F7697CA5-6F85-71A0-C6AC-6D8962889FE8}"/>
                </a:ext>
              </a:extLst>
            </p:cNvPr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1" name="Freeform 316">
              <a:extLst>
                <a:ext uri="{FF2B5EF4-FFF2-40B4-BE49-F238E27FC236}">
                  <a16:creationId xmlns:a16="http://schemas.microsoft.com/office/drawing/2014/main" id="{25AD8E3E-44F3-F5AE-1679-292392678809}"/>
                </a:ext>
              </a:extLst>
            </p:cNvPr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2" name="Freeform 317">
              <a:extLst>
                <a:ext uri="{FF2B5EF4-FFF2-40B4-BE49-F238E27FC236}">
                  <a16:creationId xmlns:a16="http://schemas.microsoft.com/office/drawing/2014/main" id="{1C74BFAA-20C6-BECF-EB8E-654BFDFBA7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3" name="Oval 318">
              <a:extLst>
                <a:ext uri="{FF2B5EF4-FFF2-40B4-BE49-F238E27FC236}">
                  <a16:creationId xmlns:a16="http://schemas.microsoft.com/office/drawing/2014/main" id="{97847349-DA73-C774-7F4C-88CE5C505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DB531990-027A-92F4-356C-D0B55E1F1E70}"/>
              </a:ext>
            </a:extLst>
          </p:cNvPr>
          <p:cNvGrpSpPr/>
          <p:nvPr/>
        </p:nvGrpSpPr>
        <p:grpSpPr>
          <a:xfrm>
            <a:off x="7222097" y="2346388"/>
            <a:ext cx="429315" cy="292455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205" name="Freeform 327">
              <a:extLst>
                <a:ext uri="{FF2B5EF4-FFF2-40B4-BE49-F238E27FC236}">
                  <a16:creationId xmlns:a16="http://schemas.microsoft.com/office/drawing/2014/main" id="{084CA3CE-EC5E-A92F-197D-5203104A6F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6" name="Rectangle 328">
              <a:extLst>
                <a:ext uri="{FF2B5EF4-FFF2-40B4-BE49-F238E27FC236}">
                  <a16:creationId xmlns:a16="http://schemas.microsoft.com/office/drawing/2014/main" id="{5FF3F9DA-4E0C-6B7F-BA5A-18F983302F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7" name="Rectangle 329">
              <a:extLst>
                <a:ext uri="{FF2B5EF4-FFF2-40B4-BE49-F238E27FC236}">
                  <a16:creationId xmlns:a16="http://schemas.microsoft.com/office/drawing/2014/main" id="{12E05148-0DF9-2F54-85E2-49BF2CE9E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8" name="Rectangle 330">
              <a:extLst>
                <a:ext uri="{FF2B5EF4-FFF2-40B4-BE49-F238E27FC236}">
                  <a16:creationId xmlns:a16="http://schemas.microsoft.com/office/drawing/2014/main" id="{24B6EB93-E0B1-130D-7F52-09FF0B478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9" name="Rectangle 331">
              <a:extLst>
                <a:ext uri="{FF2B5EF4-FFF2-40B4-BE49-F238E27FC236}">
                  <a16:creationId xmlns:a16="http://schemas.microsoft.com/office/drawing/2014/main" id="{5B8F95D0-AE52-4818-2081-12EF370E7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0" name="Rectangle 332">
              <a:extLst>
                <a:ext uri="{FF2B5EF4-FFF2-40B4-BE49-F238E27FC236}">
                  <a16:creationId xmlns:a16="http://schemas.microsoft.com/office/drawing/2014/main" id="{BF587D92-405C-7A4E-BC13-1601CCFD4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1" name="Freeform 333">
              <a:extLst>
                <a:ext uri="{FF2B5EF4-FFF2-40B4-BE49-F238E27FC236}">
                  <a16:creationId xmlns:a16="http://schemas.microsoft.com/office/drawing/2014/main" id="{B0D7192A-389D-AB3A-A670-E1773EBD8166}"/>
                </a:ext>
              </a:extLst>
            </p:cNvPr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2" name="Freeform 334">
              <a:extLst>
                <a:ext uri="{FF2B5EF4-FFF2-40B4-BE49-F238E27FC236}">
                  <a16:creationId xmlns:a16="http://schemas.microsoft.com/office/drawing/2014/main" id="{894A2914-DF18-E35E-CC1C-5E3F6E12A64F}"/>
                </a:ext>
              </a:extLst>
            </p:cNvPr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335">
              <a:extLst>
                <a:ext uri="{FF2B5EF4-FFF2-40B4-BE49-F238E27FC236}">
                  <a16:creationId xmlns:a16="http://schemas.microsoft.com/office/drawing/2014/main" id="{EF0D9DE5-7952-1B95-C900-60E581DFA446}"/>
                </a:ext>
              </a:extLst>
            </p:cNvPr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0D490135-542A-C689-C67E-603EDC1931F9}"/>
              </a:ext>
            </a:extLst>
          </p:cNvPr>
          <p:cNvGrpSpPr/>
          <p:nvPr/>
        </p:nvGrpSpPr>
        <p:grpSpPr>
          <a:xfrm>
            <a:off x="9849244" y="2367809"/>
            <a:ext cx="329115" cy="292455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215" name="Freeform 824">
              <a:extLst>
                <a:ext uri="{FF2B5EF4-FFF2-40B4-BE49-F238E27FC236}">
                  <a16:creationId xmlns:a16="http://schemas.microsoft.com/office/drawing/2014/main" id="{9611B80B-0493-3DB5-CF66-24B155D7BE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825">
              <a:extLst>
                <a:ext uri="{FF2B5EF4-FFF2-40B4-BE49-F238E27FC236}">
                  <a16:creationId xmlns:a16="http://schemas.microsoft.com/office/drawing/2014/main" id="{12BA69B7-1AD8-C392-75CC-7DAC6B156905}"/>
                </a:ext>
              </a:extLst>
            </p:cNvPr>
            <p:cNvSpPr/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826">
              <a:extLst>
                <a:ext uri="{FF2B5EF4-FFF2-40B4-BE49-F238E27FC236}">
                  <a16:creationId xmlns:a16="http://schemas.microsoft.com/office/drawing/2014/main" id="{863C5539-B339-5E9F-535D-6DAB485FA6EB}"/>
                </a:ext>
              </a:extLst>
            </p:cNvPr>
            <p:cNvSpPr/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8" name="Freeform 827">
              <a:extLst>
                <a:ext uri="{FF2B5EF4-FFF2-40B4-BE49-F238E27FC236}">
                  <a16:creationId xmlns:a16="http://schemas.microsoft.com/office/drawing/2014/main" id="{5CE6D363-F095-BC11-166F-5FC98E36E7B8}"/>
                </a:ext>
              </a:extLst>
            </p:cNvPr>
            <p:cNvSpPr/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9" name="Freeform 828">
              <a:extLst>
                <a:ext uri="{FF2B5EF4-FFF2-40B4-BE49-F238E27FC236}">
                  <a16:creationId xmlns:a16="http://schemas.microsoft.com/office/drawing/2014/main" id="{8C254561-FC7D-22FA-D1A0-D5B47362315B}"/>
                </a:ext>
              </a:extLst>
            </p:cNvPr>
            <p:cNvSpPr/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829">
              <a:extLst>
                <a:ext uri="{FF2B5EF4-FFF2-40B4-BE49-F238E27FC236}">
                  <a16:creationId xmlns:a16="http://schemas.microsoft.com/office/drawing/2014/main" id="{2EBB753C-E00D-0B4B-EF07-A11DE809145C}"/>
                </a:ext>
              </a:extLst>
            </p:cNvPr>
            <p:cNvSpPr/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830">
              <a:extLst>
                <a:ext uri="{FF2B5EF4-FFF2-40B4-BE49-F238E27FC236}">
                  <a16:creationId xmlns:a16="http://schemas.microsoft.com/office/drawing/2014/main" id="{FAB2F65E-2084-BEF4-90FE-3EA4435B15C0}"/>
                </a:ext>
              </a:extLst>
            </p:cNvPr>
            <p:cNvSpPr/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831">
              <a:extLst>
                <a:ext uri="{FF2B5EF4-FFF2-40B4-BE49-F238E27FC236}">
                  <a16:creationId xmlns:a16="http://schemas.microsoft.com/office/drawing/2014/main" id="{5EEE6EF0-09CF-2C7E-5848-F4280BB1D6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832">
              <a:extLst>
                <a:ext uri="{FF2B5EF4-FFF2-40B4-BE49-F238E27FC236}">
                  <a16:creationId xmlns:a16="http://schemas.microsoft.com/office/drawing/2014/main" id="{4CDEA50D-E34D-4763-23A1-25D61A59E3F1}"/>
                </a:ext>
              </a:extLst>
            </p:cNvPr>
            <p:cNvSpPr/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7476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63422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9B2DB1C0-770E-3632-A7DF-99D85034B419}"/>
              </a:ext>
            </a:extLst>
          </p:cNvPr>
          <p:cNvSpPr/>
          <p:nvPr/>
        </p:nvSpPr>
        <p:spPr>
          <a:xfrm>
            <a:off x="8529347" y="-445922"/>
            <a:ext cx="7208664" cy="720866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349017E-9CCA-1CC8-7E68-A826D95297CF}"/>
              </a:ext>
            </a:extLst>
          </p:cNvPr>
          <p:cNvSpPr/>
          <p:nvPr/>
        </p:nvSpPr>
        <p:spPr>
          <a:xfrm rot="5400000" flipV="1">
            <a:off x="7472021" y="1585084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A671B7B-E1D4-C18A-592D-3BD86D2547E3}"/>
              </a:ext>
            </a:extLst>
          </p:cNvPr>
          <p:cNvSpPr/>
          <p:nvPr/>
        </p:nvSpPr>
        <p:spPr>
          <a:xfrm rot="16200000" flipV="1">
            <a:off x="-1573326" y="-2019249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5CE223B-40C0-CE7A-CB2E-C7F34BF9D1C9}"/>
              </a:ext>
            </a:extLst>
          </p:cNvPr>
          <p:cNvSpPr/>
          <p:nvPr/>
        </p:nvSpPr>
        <p:spPr>
          <a:xfrm rot="10800000" flipV="1">
            <a:off x="-2090058" y="5102128"/>
            <a:ext cx="3511744" cy="1755872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rgbClr val="DAE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D70928F-C0C9-B8FD-F43C-F96BCC3D0DA8}"/>
              </a:ext>
            </a:extLst>
          </p:cNvPr>
          <p:cNvSpPr/>
          <p:nvPr/>
        </p:nvSpPr>
        <p:spPr>
          <a:xfrm>
            <a:off x="-2430526" y="4698881"/>
            <a:ext cx="4286120" cy="428612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DF9D2983-F5C1-81FB-2084-E38B1635B83D}"/>
              </a:ext>
            </a:extLst>
          </p:cNvPr>
          <p:cNvSpPr/>
          <p:nvPr/>
        </p:nvSpPr>
        <p:spPr>
          <a:xfrm>
            <a:off x="3721664" y="1315744"/>
            <a:ext cx="3786388" cy="3786384"/>
          </a:xfrm>
          <a:prstGeom prst="ellipse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4517A2-ABAC-C2BE-56A7-FED61C34D644}"/>
              </a:ext>
            </a:extLst>
          </p:cNvPr>
          <p:cNvSpPr txBox="1"/>
          <p:nvPr/>
        </p:nvSpPr>
        <p:spPr>
          <a:xfrm>
            <a:off x="4128109" y="1315744"/>
            <a:ext cx="309251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199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A1CA406-EA94-69D9-0018-F380C58B8F92}"/>
              </a:ext>
            </a:extLst>
          </p:cNvPr>
          <p:cNvGrpSpPr/>
          <p:nvPr/>
        </p:nvGrpSpPr>
        <p:grpSpPr>
          <a:xfrm>
            <a:off x="4007691" y="3208936"/>
            <a:ext cx="3214341" cy="1345058"/>
            <a:chOff x="6114837" y="2125874"/>
            <a:chExt cx="3759537" cy="157319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03B45C2-DF4F-4555-0A77-E6CAE309E046}"/>
                </a:ext>
              </a:extLst>
            </p:cNvPr>
            <p:cNvSpPr/>
            <p:nvPr/>
          </p:nvSpPr>
          <p:spPr>
            <a:xfrm>
              <a:off x="6294451" y="2943115"/>
              <a:ext cx="3400301" cy="7559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>
                <a:defRPr/>
              </a:pPr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There are deficiencies in the work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098FC468-BE6C-86BC-AD15-1CA65B665EFE}"/>
                </a:ext>
              </a:extLst>
            </p:cNvPr>
            <p:cNvSpPr txBox="1"/>
            <p:nvPr/>
          </p:nvSpPr>
          <p:spPr>
            <a:xfrm>
              <a:off x="6114837" y="2125874"/>
              <a:ext cx="3759537" cy="8279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/>
              <a:r>
                <a:rPr lang="zh-CN" altLang="en-US" sz="4000" b="1" dirty="0">
                  <a:solidFill>
                    <a:schemeClr val="bg1"/>
                  </a:solidFill>
                  <a:latin typeface="+mn-ea"/>
                  <a:cs typeface="阿里巴巴普惠体 2.0 115 Black" panose="00020600040101010101" pitchFamily="18" charset="-122"/>
                  <a:sym typeface="+mn-lt"/>
                </a:rPr>
                <a:t>工作存在不足</a:t>
              </a: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CB940DB-DB89-11FE-D72C-D3F61349D14E}"/>
              </a:ext>
            </a:extLst>
          </p:cNvPr>
          <p:cNvSpPr/>
          <p:nvPr/>
        </p:nvSpPr>
        <p:spPr>
          <a:xfrm rot="5400000" flipV="1">
            <a:off x="5419024" y="6123485"/>
            <a:ext cx="8862006" cy="4683946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6082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AutoShape 4">
            <a:extLst>
              <a:ext uri="{FF2B5EF4-FFF2-40B4-BE49-F238E27FC236}">
                <a16:creationId xmlns:a16="http://schemas.microsoft.com/office/drawing/2014/main" id="{E96DF872-4792-2DA3-EAE1-6963F08DF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597" y="1124747"/>
            <a:ext cx="10081120" cy="4238292"/>
          </a:xfrm>
          <a:prstGeom prst="roundRect">
            <a:avLst>
              <a:gd name="adj" fmla="val 0"/>
            </a:avLst>
          </a:prstGeom>
          <a:noFill/>
          <a:ln w="6350" algn="ctr">
            <a:noFill/>
            <a:round/>
          </a:ln>
          <a:effectLst/>
        </p:spPr>
        <p:txBody>
          <a:bodyPr wrap="none" lIns="121813" tIns="60907" rIns="121813" bIns="60907" anchor="ctr"/>
          <a:lstStyle/>
          <a:p>
            <a:pPr algn="ctr" defTabSz="1217476">
              <a:spcBef>
                <a:spcPct val="20000"/>
              </a:spcBef>
              <a:buClr>
                <a:srgbClr val="E1B40C"/>
              </a:buClr>
            </a:pPr>
            <a:endParaRPr lang="zh-CN" altLang="en-US" sz="2400">
              <a:solidFill>
                <a:srgbClr val="509AA2"/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6174520-69C6-B130-035F-4CC9440B43A6}"/>
              </a:ext>
            </a:extLst>
          </p:cNvPr>
          <p:cNvGrpSpPr/>
          <p:nvPr/>
        </p:nvGrpSpPr>
        <p:grpSpPr>
          <a:xfrm>
            <a:off x="2137237" y="1780545"/>
            <a:ext cx="8040935" cy="2701723"/>
            <a:chOff x="2357723" y="1721448"/>
            <a:chExt cx="4661111" cy="2053172"/>
          </a:xfrm>
        </p:grpSpPr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C7D8AC4A-4153-BBB4-DF50-147A2D1490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3087133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9" name="Line 6">
              <a:extLst>
                <a:ext uri="{FF2B5EF4-FFF2-40B4-BE49-F238E27FC236}">
                  <a16:creationId xmlns:a16="http://schemas.microsoft.com/office/drawing/2014/main" id="{EA20034F-140B-0E9A-E1B7-22A22C272B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3543688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1" name="Line 7">
              <a:extLst>
                <a:ext uri="{FF2B5EF4-FFF2-40B4-BE49-F238E27FC236}">
                  <a16:creationId xmlns:a16="http://schemas.microsoft.com/office/drawing/2014/main" id="{D30538D4-0E8A-DC0F-306B-E9CFB97C5E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3774620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2" name="Line 8">
              <a:extLst>
                <a:ext uri="{FF2B5EF4-FFF2-40B4-BE49-F238E27FC236}">
                  <a16:creationId xmlns:a16="http://schemas.microsoft.com/office/drawing/2014/main" id="{F5ADD0D7-B58D-2CD5-1B0D-D420E29F43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3316737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3" name="Line 9">
              <a:extLst>
                <a:ext uri="{FF2B5EF4-FFF2-40B4-BE49-F238E27FC236}">
                  <a16:creationId xmlns:a16="http://schemas.microsoft.com/office/drawing/2014/main" id="{76500AE7-2AEA-8C3D-6955-E91B3D6B5E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2862836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4" name="Line 10">
              <a:extLst>
                <a:ext uri="{FF2B5EF4-FFF2-40B4-BE49-F238E27FC236}">
                  <a16:creationId xmlns:a16="http://schemas.microsoft.com/office/drawing/2014/main" id="{38D44EC7-345A-7F95-B9FA-CEDCAC600B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2633232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5" name="Line 11">
              <a:extLst>
                <a:ext uri="{FF2B5EF4-FFF2-40B4-BE49-F238E27FC236}">
                  <a16:creationId xmlns:a16="http://schemas.microsoft.com/office/drawing/2014/main" id="{E00E329F-B24F-8865-8CDF-A2CB55891D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2404954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7" name="Line 12">
              <a:extLst>
                <a:ext uri="{FF2B5EF4-FFF2-40B4-BE49-F238E27FC236}">
                  <a16:creationId xmlns:a16="http://schemas.microsoft.com/office/drawing/2014/main" id="{5EA1BB8D-7E75-E239-3DD4-FD552FC360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2176676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8" name="Line 13">
              <a:extLst>
                <a:ext uri="{FF2B5EF4-FFF2-40B4-BE49-F238E27FC236}">
                  <a16:creationId xmlns:a16="http://schemas.microsoft.com/office/drawing/2014/main" id="{475AEEAA-62D5-44FB-0832-8409084216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1951053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9" name="Line 14">
              <a:extLst>
                <a:ext uri="{FF2B5EF4-FFF2-40B4-BE49-F238E27FC236}">
                  <a16:creationId xmlns:a16="http://schemas.microsoft.com/office/drawing/2014/main" id="{06795478-3A14-63BC-D381-29E3805037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723" y="1721448"/>
              <a:ext cx="4661111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50000"/>
                </a:schemeClr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646464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7476">
                <a:defRPr/>
              </a:pPr>
              <a:endParaRPr lang="zh-CN" altLang="en-US" sz="2400" kern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53">
            <a:extLst>
              <a:ext uri="{FF2B5EF4-FFF2-40B4-BE49-F238E27FC236}">
                <a16:creationId xmlns:a16="http://schemas.microsoft.com/office/drawing/2014/main" id="{61DD555B-CE30-8ACB-E423-6363CE8727DD}"/>
              </a:ext>
            </a:extLst>
          </p:cNvPr>
          <p:cNvSpPr/>
          <p:nvPr/>
        </p:nvSpPr>
        <p:spPr bwMode="auto">
          <a:xfrm>
            <a:off x="2137243" y="1598917"/>
            <a:ext cx="8625444" cy="3180243"/>
          </a:xfrm>
          <a:custGeom>
            <a:avLst/>
            <a:gdLst>
              <a:gd name="T0" fmla="*/ 0 w 3016"/>
              <a:gd name="T1" fmla="*/ 0 h 2767"/>
              <a:gd name="T2" fmla="*/ 0 w 3016"/>
              <a:gd name="T3" fmla="*/ 2767 h 2767"/>
              <a:gd name="T4" fmla="*/ 3016 w 3016"/>
              <a:gd name="T5" fmla="*/ 2767 h 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16" h="2767">
                <a:moveTo>
                  <a:pt x="0" y="0"/>
                </a:moveTo>
                <a:lnTo>
                  <a:pt x="0" y="2767"/>
                </a:lnTo>
                <a:lnTo>
                  <a:pt x="3016" y="2767"/>
                </a:lnTo>
              </a:path>
            </a:pathLst>
          </a:cu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54E2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lIns="121813" tIns="60907" rIns="121813" bIns="60907" anchor="ctr"/>
          <a:lstStyle/>
          <a:p>
            <a:pPr defTabSz="1217476">
              <a:defRPr/>
            </a:pPr>
            <a:endParaRPr lang="zh-CN" altLang="en-US" sz="2400" kern="0">
              <a:solidFill>
                <a:srgbClr val="509AA2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A72F7EA-CE7C-9F8F-CB41-B842713CA431}"/>
              </a:ext>
            </a:extLst>
          </p:cNvPr>
          <p:cNvGrpSpPr/>
          <p:nvPr/>
        </p:nvGrpSpPr>
        <p:grpSpPr>
          <a:xfrm>
            <a:off x="1512793" y="1572889"/>
            <a:ext cx="516488" cy="3344374"/>
            <a:chOff x="1234991" y="1669584"/>
            <a:chExt cx="387367" cy="2257452"/>
          </a:xfrm>
        </p:grpSpPr>
        <p:sp>
          <p:nvSpPr>
            <p:cNvPr id="24" name="Rectangle 24">
              <a:extLst>
                <a:ext uri="{FF2B5EF4-FFF2-40B4-BE49-F238E27FC236}">
                  <a16:creationId xmlns:a16="http://schemas.microsoft.com/office/drawing/2014/main" id="{A8D881DD-ECB2-198D-65EA-BFD53F3CA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4991" y="1669584"/>
              <a:ext cx="387367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100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id="{7ECCD33A-CAEB-47CC-F677-DDC232240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947" y="3508042"/>
              <a:ext cx="304411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10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6">
              <a:extLst>
                <a:ext uri="{FF2B5EF4-FFF2-40B4-BE49-F238E27FC236}">
                  <a16:creationId xmlns:a16="http://schemas.microsoft.com/office/drawing/2014/main" id="{534FAE39-A9B8-F33D-0564-D4947799F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947" y="3303769"/>
              <a:ext cx="304411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7">
              <a:extLst>
                <a:ext uri="{FF2B5EF4-FFF2-40B4-BE49-F238E27FC236}">
                  <a16:creationId xmlns:a16="http://schemas.microsoft.com/office/drawing/2014/main" id="{AA5AA6BD-778C-DC7F-992D-70F8F1210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947" y="3099496"/>
              <a:ext cx="304411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30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8">
              <a:extLst>
                <a:ext uri="{FF2B5EF4-FFF2-40B4-BE49-F238E27FC236}">
                  <a16:creationId xmlns:a16="http://schemas.microsoft.com/office/drawing/2014/main" id="{E33B43C0-4A8C-B4DC-5FA4-AC8FE73BC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947" y="2895223"/>
              <a:ext cx="304411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40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3824BC54-C44F-D715-687D-69B946DA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947" y="2690950"/>
              <a:ext cx="304411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50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30">
              <a:extLst>
                <a:ext uri="{FF2B5EF4-FFF2-40B4-BE49-F238E27FC236}">
                  <a16:creationId xmlns:a16="http://schemas.microsoft.com/office/drawing/2014/main" id="{0397A9CA-361C-B9FF-E4C8-302B19420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947" y="2486677"/>
              <a:ext cx="304411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60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1">
              <a:extLst>
                <a:ext uri="{FF2B5EF4-FFF2-40B4-BE49-F238E27FC236}">
                  <a16:creationId xmlns:a16="http://schemas.microsoft.com/office/drawing/2014/main" id="{5EBC0BA2-00E9-A52F-DE86-A673776A2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947" y="2282404"/>
              <a:ext cx="304411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70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32">
              <a:extLst>
                <a:ext uri="{FF2B5EF4-FFF2-40B4-BE49-F238E27FC236}">
                  <a16:creationId xmlns:a16="http://schemas.microsoft.com/office/drawing/2014/main" id="{53BD4485-2A3F-803A-2D6D-673447176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946" y="2078131"/>
              <a:ext cx="304412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80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33">
              <a:extLst>
                <a:ext uri="{FF2B5EF4-FFF2-40B4-BE49-F238E27FC236}">
                  <a16:creationId xmlns:a16="http://schemas.microsoft.com/office/drawing/2014/main" id="{DFC6EFC4-90B9-54CD-B280-6137BC189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947" y="1873858"/>
              <a:ext cx="304411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90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25">
              <a:extLst>
                <a:ext uri="{FF2B5EF4-FFF2-40B4-BE49-F238E27FC236}">
                  <a16:creationId xmlns:a16="http://schemas.microsoft.com/office/drawing/2014/main" id="{009EBB25-1F96-84EF-03E4-3039FD911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902" y="3712319"/>
              <a:ext cx="221456" cy="214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defTabSz="1217476">
                <a:defRPr/>
              </a:pPr>
              <a:r>
                <a:rPr lang="en-US" altLang="zh-CN" sz="1467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0</a:t>
              </a:r>
              <a:endParaRPr lang="zh-CN" altLang="en-US" sz="1467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D874B3C-7DB2-DE43-E669-71B1C9C54818}"/>
              </a:ext>
            </a:extLst>
          </p:cNvPr>
          <p:cNvGrpSpPr/>
          <p:nvPr/>
        </p:nvGrpSpPr>
        <p:grpSpPr>
          <a:xfrm>
            <a:off x="2409796" y="4931884"/>
            <a:ext cx="7754545" cy="205749"/>
            <a:chOff x="1907704" y="3936907"/>
            <a:chExt cx="5815909" cy="138881"/>
          </a:xfrm>
        </p:grpSpPr>
        <p:sp>
          <p:nvSpPr>
            <p:cNvPr id="36" name="Text Box 15">
              <a:extLst>
                <a:ext uri="{FF2B5EF4-FFF2-40B4-BE49-F238E27FC236}">
                  <a16:creationId xmlns:a16="http://schemas.microsoft.com/office/drawing/2014/main" id="{CC128365-73E7-5AD3-166D-47128DD8AF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7704" y="3936907"/>
              <a:ext cx="226378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ko-KR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1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 Box 16">
              <a:extLst>
                <a:ext uri="{FF2B5EF4-FFF2-40B4-BE49-F238E27FC236}">
                  <a16:creationId xmlns:a16="http://schemas.microsoft.com/office/drawing/2014/main" id="{C40A0BD8-D166-108B-B40A-C20C295348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5074" y="3936907"/>
              <a:ext cx="226378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ko-KR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 Box 17">
              <a:extLst>
                <a:ext uri="{FF2B5EF4-FFF2-40B4-BE49-F238E27FC236}">
                  <a16:creationId xmlns:a16="http://schemas.microsoft.com/office/drawing/2014/main" id="{C030A39D-E74E-F2A1-34DA-AC13FB58F0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02444" y="3936907"/>
              <a:ext cx="226378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ko-KR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3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 Box 18">
              <a:extLst>
                <a:ext uri="{FF2B5EF4-FFF2-40B4-BE49-F238E27FC236}">
                  <a16:creationId xmlns:a16="http://schemas.microsoft.com/office/drawing/2014/main" id="{11B752A8-7AEA-A8F6-30FD-060C5D4AFF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9814" y="3936907"/>
              <a:ext cx="226378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ko-KR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4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 Box 19">
              <a:extLst>
                <a:ext uri="{FF2B5EF4-FFF2-40B4-BE49-F238E27FC236}">
                  <a16:creationId xmlns:a16="http://schemas.microsoft.com/office/drawing/2014/main" id="{5D65E628-47F5-725A-E9B9-AC3CA46A5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7184" y="3936907"/>
              <a:ext cx="226378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ko-KR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 Box 20">
              <a:extLst>
                <a:ext uri="{FF2B5EF4-FFF2-40B4-BE49-F238E27FC236}">
                  <a16:creationId xmlns:a16="http://schemas.microsoft.com/office/drawing/2014/main" id="{5B4A7C70-E2BB-B2D6-0BDB-E2C2F54897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4554" y="3936907"/>
              <a:ext cx="226378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ko-KR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6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 Box 21">
              <a:extLst>
                <a:ext uri="{FF2B5EF4-FFF2-40B4-BE49-F238E27FC236}">
                  <a16:creationId xmlns:a16="http://schemas.microsoft.com/office/drawing/2014/main" id="{AA500712-B7EE-5D44-8699-1596D07873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1924" y="3936907"/>
              <a:ext cx="226378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ko-KR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7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 Box 22">
              <a:extLst>
                <a:ext uri="{FF2B5EF4-FFF2-40B4-BE49-F238E27FC236}">
                  <a16:creationId xmlns:a16="http://schemas.microsoft.com/office/drawing/2014/main" id="{B4AA9043-941E-F03A-7A16-AC4C5AB8FA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89294" y="3936907"/>
              <a:ext cx="226378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ko-KR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8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 Box 23">
              <a:extLst>
                <a:ext uri="{FF2B5EF4-FFF2-40B4-BE49-F238E27FC236}">
                  <a16:creationId xmlns:a16="http://schemas.microsoft.com/office/drawing/2014/main" id="{A6D94265-5D63-3DE7-C223-E8A5B86016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86664" y="3936907"/>
              <a:ext cx="226378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ko-KR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9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 Box 23">
              <a:extLst>
                <a:ext uri="{FF2B5EF4-FFF2-40B4-BE49-F238E27FC236}">
                  <a16:creationId xmlns:a16="http://schemas.microsoft.com/office/drawing/2014/main" id="{8B8659C0-06CF-31F5-5203-9573311D5E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84034" y="3936907"/>
              <a:ext cx="265864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10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 Box 23">
              <a:extLst>
                <a:ext uri="{FF2B5EF4-FFF2-40B4-BE49-F238E27FC236}">
                  <a16:creationId xmlns:a16="http://schemas.microsoft.com/office/drawing/2014/main" id="{BEF0CB2E-8370-D82E-FC32-B871B91A9B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890" y="3936907"/>
              <a:ext cx="265864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11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 Box 23">
              <a:extLst>
                <a:ext uri="{FF2B5EF4-FFF2-40B4-BE49-F238E27FC236}">
                  <a16:creationId xmlns:a16="http://schemas.microsoft.com/office/drawing/2014/main" id="{D622855D-93A2-2436-C949-17F5E1DDB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57749" y="3936907"/>
              <a:ext cx="265864" cy="138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 defTabSz="1217476" latinLnBrk="1"/>
              <a:r>
                <a:rPr kumimoji="1"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12</a:t>
              </a:r>
              <a:r>
                <a:rPr kumimoji="1" lang="zh-CN" altLang="en-US" sz="1333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月</a:t>
              </a:r>
              <a:endParaRPr kumimoji="1" lang="en-US" altLang="ko-KR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CE5FF19E-ED00-4949-D76D-532F9699494F}"/>
              </a:ext>
            </a:extLst>
          </p:cNvPr>
          <p:cNvSpPr/>
          <p:nvPr/>
        </p:nvSpPr>
        <p:spPr>
          <a:xfrm>
            <a:off x="2409747" y="3278144"/>
            <a:ext cx="288032" cy="1493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56F01924-360D-F096-B80D-15ACB6D9013D}"/>
              </a:ext>
            </a:extLst>
          </p:cNvPr>
          <p:cNvSpPr/>
          <p:nvPr/>
        </p:nvSpPr>
        <p:spPr>
          <a:xfrm>
            <a:off x="3083191" y="3410131"/>
            <a:ext cx="288032" cy="13611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90B2D496-7CE3-B082-A0B3-47BE631B1C79}"/>
              </a:ext>
            </a:extLst>
          </p:cNvPr>
          <p:cNvSpPr/>
          <p:nvPr/>
        </p:nvSpPr>
        <p:spPr>
          <a:xfrm>
            <a:off x="3756635" y="3980161"/>
            <a:ext cx="288032" cy="7911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151C4506-A15F-9799-C639-3566A62A1992}"/>
              </a:ext>
            </a:extLst>
          </p:cNvPr>
          <p:cNvSpPr/>
          <p:nvPr/>
        </p:nvSpPr>
        <p:spPr>
          <a:xfrm>
            <a:off x="4430079" y="3720995"/>
            <a:ext cx="288032" cy="10502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8121D454-53B0-71D9-7ED5-8ACEC4643B52}"/>
              </a:ext>
            </a:extLst>
          </p:cNvPr>
          <p:cNvSpPr/>
          <p:nvPr/>
        </p:nvSpPr>
        <p:spPr>
          <a:xfrm>
            <a:off x="5103523" y="3893173"/>
            <a:ext cx="288032" cy="8781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E40FC395-E59E-CFD5-9DCA-AC864F158941}"/>
              </a:ext>
            </a:extLst>
          </p:cNvPr>
          <p:cNvSpPr/>
          <p:nvPr/>
        </p:nvSpPr>
        <p:spPr>
          <a:xfrm>
            <a:off x="5776967" y="4026619"/>
            <a:ext cx="288032" cy="744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137042B5-B8E7-D254-EAE7-2B1EA4F013CD}"/>
              </a:ext>
            </a:extLst>
          </p:cNvPr>
          <p:cNvSpPr/>
          <p:nvPr/>
        </p:nvSpPr>
        <p:spPr>
          <a:xfrm>
            <a:off x="6450411" y="3893173"/>
            <a:ext cx="288032" cy="8781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6F6FC517-4B9E-7FE5-9BFF-731CAF06E335}"/>
              </a:ext>
            </a:extLst>
          </p:cNvPr>
          <p:cNvSpPr/>
          <p:nvPr/>
        </p:nvSpPr>
        <p:spPr>
          <a:xfrm>
            <a:off x="7123855" y="3754379"/>
            <a:ext cx="288032" cy="10169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AD5914DC-BBB2-FF55-D082-ADC02F6BB7DE}"/>
              </a:ext>
            </a:extLst>
          </p:cNvPr>
          <p:cNvSpPr/>
          <p:nvPr/>
        </p:nvSpPr>
        <p:spPr>
          <a:xfrm>
            <a:off x="7797299" y="3189043"/>
            <a:ext cx="288032" cy="15822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99B757EA-9406-7D96-4397-4FF87945035B}"/>
              </a:ext>
            </a:extLst>
          </p:cNvPr>
          <p:cNvSpPr/>
          <p:nvPr/>
        </p:nvSpPr>
        <p:spPr>
          <a:xfrm>
            <a:off x="8470743" y="3650765"/>
            <a:ext cx="288032" cy="11205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33AAA49-00E0-DEE6-C582-0EBD9BBB668A}"/>
              </a:ext>
            </a:extLst>
          </p:cNvPr>
          <p:cNvSpPr/>
          <p:nvPr/>
        </p:nvSpPr>
        <p:spPr>
          <a:xfrm>
            <a:off x="9144187" y="4026619"/>
            <a:ext cx="288032" cy="7446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C0C4F1BF-921E-A19C-16D0-491C86A72DF0}"/>
              </a:ext>
            </a:extLst>
          </p:cNvPr>
          <p:cNvSpPr/>
          <p:nvPr/>
        </p:nvSpPr>
        <p:spPr>
          <a:xfrm>
            <a:off x="9817635" y="3720995"/>
            <a:ext cx="288032" cy="10502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13" tIns="60907" rIns="121813" bIns="60907" rtlCol="0" anchor="ctr"/>
          <a:lstStyle/>
          <a:p>
            <a:pPr algn="ctr" defTabSz="1217476"/>
            <a:endParaRPr lang="zh-CN" altLang="en-US" sz="2400">
              <a:solidFill>
                <a:srgbClr val="509AA2"/>
              </a:solidFill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40F0E4F-0CA4-1827-73DA-6E686A600109}"/>
              </a:ext>
            </a:extLst>
          </p:cNvPr>
          <p:cNvGrpSpPr/>
          <p:nvPr/>
        </p:nvGrpSpPr>
        <p:grpSpPr>
          <a:xfrm>
            <a:off x="2137233" y="2185942"/>
            <a:ext cx="7824419" cy="1096591"/>
            <a:chOff x="1703318" y="2083356"/>
            <a:chExt cx="5868314" cy="740199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5CF419CC-85CE-C250-6659-FDB4B4F4CDA2}"/>
                </a:ext>
              </a:extLst>
            </p:cNvPr>
            <p:cNvCxnSpPr/>
            <p:nvPr/>
          </p:nvCxnSpPr>
          <p:spPr>
            <a:xfrm flipV="1">
              <a:off x="1703318" y="2565773"/>
              <a:ext cx="312398" cy="16372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0FDC578-7890-F054-0EF5-965B902B90AC}"/>
                </a:ext>
              </a:extLst>
            </p:cNvPr>
            <p:cNvCxnSpPr/>
            <p:nvPr/>
          </p:nvCxnSpPr>
          <p:spPr>
            <a:xfrm>
              <a:off x="2491370" y="2477060"/>
              <a:ext cx="433781" cy="14255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1776A9E9-1301-CCBB-4B53-EA232478FB5F}"/>
                </a:ext>
              </a:extLst>
            </p:cNvPr>
            <p:cNvCxnSpPr/>
            <p:nvPr/>
          </p:nvCxnSpPr>
          <p:spPr>
            <a:xfrm flipV="1">
              <a:off x="2925151" y="2573175"/>
              <a:ext cx="605814" cy="4013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B5F39D7B-483E-1FB9-AB3C-B261924CC71B}"/>
                </a:ext>
              </a:extLst>
            </p:cNvPr>
            <p:cNvCxnSpPr/>
            <p:nvPr/>
          </p:nvCxnSpPr>
          <p:spPr>
            <a:xfrm>
              <a:off x="3533187" y="2573175"/>
              <a:ext cx="876505" cy="25038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58E5382E-C531-5D39-6646-B238B6D4E33E}"/>
                </a:ext>
              </a:extLst>
            </p:cNvPr>
            <p:cNvCxnSpPr/>
            <p:nvPr/>
          </p:nvCxnSpPr>
          <p:spPr>
            <a:xfrm flipV="1">
              <a:off x="4409692" y="2522020"/>
              <a:ext cx="914400" cy="30153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AA676E26-1486-E954-AB3D-9B687F4EC195}"/>
                </a:ext>
              </a:extLst>
            </p:cNvPr>
            <p:cNvCxnSpPr/>
            <p:nvPr/>
          </p:nvCxnSpPr>
          <p:spPr>
            <a:xfrm>
              <a:off x="5324092" y="2518236"/>
              <a:ext cx="227205" cy="950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895A4BA3-0F0A-3C8D-E5CF-778288793562}"/>
                </a:ext>
              </a:extLst>
            </p:cNvPr>
            <p:cNvCxnSpPr/>
            <p:nvPr/>
          </p:nvCxnSpPr>
          <p:spPr>
            <a:xfrm flipV="1">
              <a:off x="5551297" y="2416856"/>
              <a:ext cx="505083" cy="20276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76AB8FC4-DF74-969D-ECF6-04C613823D03}"/>
                </a:ext>
              </a:extLst>
            </p:cNvPr>
            <p:cNvCxnSpPr/>
            <p:nvPr/>
          </p:nvCxnSpPr>
          <p:spPr>
            <a:xfrm>
              <a:off x="6056380" y="2416856"/>
              <a:ext cx="397071" cy="8027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AC0E1ECA-5D89-4AF1-D728-448FAEAE575B}"/>
                </a:ext>
              </a:extLst>
            </p:cNvPr>
            <p:cNvCxnSpPr/>
            <p:nvPr/>
          </p:nvCxnSpPr>
          <p:spPr>
            <a:xfrm flipV="1">
              <a:off x="6453451" y="2456992"/>
              <a:ext cx="505083" cy="4013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851CBA59-F9EF-C450-820B-ABF01FEC7E25}"/>
                </a:ext>
              </a:extLst>
            </p:cNvPr>
            <p:cNvCxnSpPr/>
            <p:nvPr/>
          </p:nvCxnSpPr>
          <p:spPr>
            <a:xfrm flipV="1">
              <a:off x="6958534" y="2083356"/>
              <a:ext cx="613098" cy="37363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737FB633-DD7C-C017-07AF-18AADB03EBB9}"/>
                </a:ext>
              </a:extLst>
            </p:cNvPr>
            <p:cNvCxnSpPr/>
            <p:nvPr/>
          </p:nvCxnSpPr>
          <p:spPr>
            <a:xfrm flipV="1">
              <a:off x="2015716" y="2477060"/>
              <a:ext cx="475654" cy="961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椭圆形标注 69">
            <a:extLst>
              <a:ext uri="{FF2B5EF4-FFF2-40B4-BE49-F238E27FC236}">
                <a16:creationId xmlns:a16="http://schemas.microsoft.com/office/drawing/2014/main" id="{EFCB4DD8-E42E-BEAB-A771-0D5161DDC4B2}"/>
              </a:ext>
            </a:extLst>
          </p:cNvPr>
          <p:cNvSpPr/>
          <p:nvPr/>
        </p:nvSpPr>
        <p:spPr>
          <a:xfrm>
            <a:off x="5247540" y="2232785"/>
            <a:ext cx="1421453" cy="822624"/>
          </a:xfrm>
          <a:prstGeom prst="wedgeEllipseCallout">
            <a:avLst>
              <a:gd name="adj1" fmla="val -14557"/>
              <a:gd name="adj2" fmla="val 6963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1217476"/>
            <a:r>
              <a:rPr lang="zh-CN" altLang="en-US" sz="1467" dirty="0">
                <a:solidFill>
                  <a:prstClr val="white"/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73" name="KSO_Shape">
            <a:extLst>
              <a:ext uri="{FF2B5EF4-FFF2-40B4-BE49-F238E27FC236}">
                <a16:creationId xmlns:a16="http://schemas.microsoft.com/office/drawing/2014/main" id="{4A51E6CD-3578-91D8-D9D3-3F820B4B505B}"/>
              </a:ext>
            </a:extLst>
          </p:cNvPr>
          <p:cNvSpPr/>
          <p:nvPr/>
        </p:nvSpPr>
        <p:spPr>
          <a:xfrm>
            <a:off x="8235001" y="2874745"/>
            <a:ext cx="1226755" cy="652880"/>
          </a:xfrm>
          <a:prstGeom prst="wedgeRoundRectCallout">
            <a:avLst>
              <a:gd name="adj1" fmla="val -63739"/>
              <a:gd name="adj2" fmla="val -9872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1217476"/>
            <a:r>
              <a:rPr lang="zh-CN" altLang="en-US" sz="1467" dirty="0">
                <a:solidFill>
                  <a:prstClr val="white"/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74" name="Text Box 23">
            <a:extLst>
              <a:ext uri="{FF2B5EF4-FFF2-40B4-BE49-F238E27FC236}">
                <a16:creationId xmlns:a16="http://schemas.microsoft.com/office/drawing/2014/main" id="{2F661758-A01D-5AC8-B1B6-F020812EF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3440" y="1295530"/>
            <a:ext cx="759873" cy="154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13" tIns="60907" rIns="121813" bIns="60907" numCol="1">
            <a:prstTxWarp prst="textPlain">
              <a:avLst/>
            </a:prstTxWarp>
            <a:spAutoFit/>
          </a:bodyPr>
          <a:lstStyle/>
          <a:p>
            <a:pPr algn="ctr" defTabSz="1217476" latinLnBrk="1"/>
            <a:r>
              <a:rPr kumimoji="1" lang="zh-CN" altLang="en-US" sz="1467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单位：亿元</a:t>
            </a:r>
            <a:endParaRPr kumimoji="1" lang="en-US" altLang="ko-KR" sz="1467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5" name="TextBox 91">
            <a:extLst>
              <a:ext uri="{FF2B5EF4-FFF2-40B4-BE49-F238E27FC236}">
                <a16:creationId xmlns:a16="http://schemas.microsoft.com/office/drawing/2014/main" id="{90DB416A-BB2D-9BA3-5E4F-10BB3C9A70E4}"/>
              </a:ext>
            </a:extLst>
          </p:cNvPr>
          <p:cNvSpPr txBox="1"/>
          <p:nvPr/>
        </p:nvSpPr>
        <p:spPr>
          <a:xfrm>
            <a:off x="815413" y="5485815"/>
            <a:ext cx="10358035" cy="547863"/>
          </a:xfrm>
          <a:prstGeom prst="rect">
            <a:avLst/>
          </a:prstGeom>
          <a:noFill/>
        </p:spPr>
        <p:txBody>
          <a:bodyPr wrap="square" lIns="121813" tIns="60907" rIns="121813" bIns="60907" rtlCol="0">
            <a:spAutoFit/>
          </a:bodyPr>
          <a:lstStyle/>
          <a:p>
            <a:pPr algn="ctr" defTabSz="1217476">
              <a:lnSpc>
                <a:spcPct val="130000"/>
              </a:lnSpc>
              <a:buClr>
                <a:srgbClr val="C00000"/>
              </a:buClr>
              <a:defRPr/>
            </a:pPr>
            <a:r>
              <a: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1202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BackShape">
            <a:extLst>
              <a:ext uri="{FF2B5EF4-FFF2-40B4-BE49-F238E27FC236}">
                <a16:creationId xmlns:a16="http://schemas.microsoft.com/office/drawing/2014/main" id="{10DE1C82-94AC-76C8-7DEC-8BFBDE09F9B5}"/>
              </a:ext>
            </a:extLst>
          </p:cNvPr>
          <p:cNvSpPr/>
          <p:nvPr/>
        </p:nvSpPr>
        <p:spPr>
          <a:xfrm>
            <a:off x="1493606" y="1914098"/>
            <a:ext cx="1780909" cy="17809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" name="ValueShape">
            <a:extLst>
              <a:ext uri="{FF2B5EF4-FFF2-40B4-BE49-F238E27FC236}">
                <a16:creationId xmlns:a16="http://schemas.microsoft.com/office/drawing/2014/main" id="{96E8AD98-7CE1-D3ED-92B7-04621CB4BC3E}"/>
              </a:ext>
            </a:extLst>
          </p:cNvPr>
          <p:cNvSpPr/>
          <p:nvPr/>
        </p:nvSpPr>
        <p:spPr>
          <a:xfrm>
            <a:off x="1455178" y="1849906"/>
            <a:ext cx="1909294" cy="1909294"/>
          </a:xfrm>
          <a:prstGeom prst="pie">
            <a:avLst>
              <a:gd name="adj1" fmla="val 16200000"/>
              <a:gd name="adj2" fmla="val 7776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" name="ValueBack">
            <a:extLst>
              <a:ext uri="{FF2B5EF4-FFF2-40B4-BE49-F238E27FC236}">
                <a16:creationId xmlns:a16="http://schemas.microsoft.com/office/drawing/2014/main" id="{42503C96-965A-10F5-EFC2-7A34D1344C26}"/>
              </a:ext>
            </a:extLst>
          </p:cNvPr>
          <p:cNvSpPr/>
          <p:nvPr/>
        </p:nvSpPr>
        <p:spPr>
          <a:xfrm>
            <a:off x="1794988" y="2218912"/>
            <a:ext cx="1171282" cy="117128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accent1">
                <a:lumMod val="40000"/>
                <a:lumOff val="60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6" name="LineShape">
            <a:extLst>
              <a:ext uri="{FF2B5EF4-FFF2-40B4-BE49-F238E27FC236}">
                <a16:creationId xmlns:a16="http://schemas.microsoft.com/office/drawing/2014/main" id="{1DE5F6E7-566B-0E85-258E-85C18CF4689E}"/>
              </a:ext>
            </a:extLst>
          </p:cNvPr>
          <p:cNvCxnSpPr/>
          <p:nvPr/>
        </p:nvCxnSpPr>
        <p:spPr>
          <a:xfrm flipH="1">
            <a:off x="1574050" y="3945071"/>
            <a:ext cx="167155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BackShape">
            <a:extLst>
              <a:ext uri="{FF2B5EF4-FFF2-40B4-BE49-F238E27FC236}">
                <a16:creationId xmlns:a16="http://schemas.microsoft.com/office/drawing/2014/main" id="{3B8511FA-1F32-BC83-CFF4-C8AA141E166B}"/>
              </a:ext>
            </a:extLst>
          </p:cNvPr>
          <p:cNvSpPr/>
          <p:nvPr/>
        </p:nvSpPr>
        <p:spPr>
          <a:xfrm>
            <a:off x="3951056" y="1914098"/>
            <a:ext cx="1780909" cy="17809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ValueShape">
            <a:extLst>
              <a:ext uri="{FF2B5EF4-FFF2-40B4-BE49-F238E27FC236}">
                <a16:creationId xmlns:a16="http://schemas.microsoft.com/office/drawing/2014/main" id="{19765BEE-065F-4ABD-A3D1-A63A772D372B}"/>
              </a:ext>
            </a:extLst>
          </p:cNvPr>
          <p:cNvSpPr/>
          <p:nvPr/>
        </p:nvSpPr>
        <p:spPr>
          <a:xfrm>
            <a:off x="3912628" y="1849906"/>
            <a:ext cx="1909294" cy="1909294"/>
          </a:xfrm>
          <a:prstGeom prst="pie">
            <a:avLst>
              <a:gd name="adj1" fmla="val 16200000"/>
              <a:gd name="adj2" fmla="val 3672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ValueBack">
            <a:extLst>
              <a:ext uri="{FF2B5EF4-FFF2-40B4-BE49-F238E27FC236}">
                <a16:creationId xmlns:a16="http://schemas.microsoft.com/office/drawing/2014/main" id="{81E2A652-ACDB-0F36-5AFE-9709EB73710C}"/>
              </a:ext>
            </a:extLst>
          </p:cNvPr>
          <p:cNvSpPr/>
          <p:nvPr/>
        </p:nvSpPr>
        <p:spPr>
          <a:xfrm>
            <a:off x="4252438" y="2218912"/>
            <a:ext cx="1171282" cy="117128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11" name="LineShape">
            <a:extLst>
              <a:ext uri="{FF2B5EF4-FFF2-40B4-BE49-F238E27FC236}">
                <a16:creationId xmlns:a16="http://schemas.microsoft.com/office/drawing/2014/main" id="{0124D996-A44C-88E1-EB83-DBD292F3C93B}"/>
              </a:ext>
            </a:extLst>
          </p:cNvPr>
          <p:cNvCxnSpPr/>
          <p:nvPr/>
        </p:nvCxnSpPr>
        <p:spPr>
          <a:xfrm flipH="1">
            <a:off x="4031500" y="3945071"/>
            <a:ext cx="167155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2" name="BackShape">
            <a:extLst>
              <a:ext uri="{FF2B5EF4-FFF2-40B4-BE49-F238E27FC236}">
                <a16:creationId xmlns:a16="http://schemas.microsoft.com/office/drawing/2014/main" id="{5201C0A6-1C0D-4DC8-B819-CC770B4B4E0C}"/>
              </a:ext>
            </a:extLst>
          </p:cNvPr>
          <p:cNvSpPr/>
          <p:nvPr/>
        </p:nvSpPr>
        <p:spPr>
          <a:xfrm>
            <a:off x="6408506" y="1914098"/>
            <a:ext cx="1780909" cy="17809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3" name="ValueShape">
            <a:extLst>
              <a:ext uri="{FF2B5EF4-FFF2-40B4-BE49-F238E27FC236}">
                <a16:creationId xmlns:a16="http://schemas.microsoft.com/office/drawing/2014/main" id="{C5886A56-B00D-2B1E-F57E-09626C5F7C88}"/>
              </a:ext>
            </a:extLst>
          </p:cNvPr>
          <p:cNvSpPr/>
          <p:nvPr/>
        </p:nvSpPr>
        <p:spPr>
          <a:xfrm>
            <a:off x="6370078" y="1849906"/>
            <a:ext cx="1909294" cy="1909294"/>
          </a:xfrm>
          <a:prstGeom prst="pie">
            <a:avLst>
              <a:gd name="adj1" fmla="val 16200000"/>
              <a:gd name="adj2" fmla="val 11880000"/>
            </a:avLst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4" name="ValueBack">
            <a:extLst>
              <a:ext uri="{FF2B5EF4-FFF2-40B4-BE49-F238E27FC236}">
                <a16:creationId xmlns:a16="http://schemas.microsoft.com/office/drawing/2014/main" id="{0E754DEF-3433-F71F-EE57-D41DD75D6019}"/>
              </a:ext>
            </a:extLst>
          </p:cNvPr>
          <p:cNvSpPr/>
          <p:nvPr/>
        </p:nvSpPr>
        <p:spPr>
          <a:xfrm>
            <a:off x="6709888" y="2218912"/>
            <a:ext cx="1171282" cy="117128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accent1">
                <a:lumMod val="40000"/>
                <a:lumOff val="60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15" name="LineShape">
            <a:extLst>
              <a:ext uri="{FF2B5EF4-FFF2-40B4-BE49-F238E27FC236}">
                <a16:creationId xmlns:a16="http://schemas.microsoft.com/office/drawing/2014/main" id="{9576E1E6-9AD4-9D18-2CA3-578B146C8BC1}"/>
              </a:ext>
            </a:extLst>
          </p:cNvPr>
          <p:cNvCxnSpPr/>
          <p:nvPr/>
        </p:nvCxnSpPr>
        <p:spPr>
          <a:xfrm flipH="1">
            <a:off x="6488950" y="3945071"/>
            <a:ext cx="167155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7" name="BackShape">
            <a:extLst>
              <a:ext uri="{FF2B5EF4-FFF2-40B4-BE49-F238E27FC236}">
                <a16:creationId xmlns:a16="http://schemas.microsoft.com/office/drawing/2014/main" id="{80A1871D-1244-AB03-7994-AB0FD1CD11F3}"/>
              </a:ext>
            </a:extLst>
          </p:cNvPr>
          <p:cNvSpPr/>
          <p:nvPr/>
        </p:nvSpPr>
        <p:spPr>
          <a:xfrm>
            <a:off x="8865956" y="1914098"/>
            <a:ext cx="1780909" cy="17809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8" name="ValueShape">
            <a:extLst>
              <a:ext uri="{FF2B5EF4-FFF2-40B4-BE49-F238E27FC236}">
                <a16:creationId xmlns:a16="http://schemas.microsoft.com/office/drawing/2014/main" id="{313AFCA2-848D-B9C7-EFEC-260EE2F68F20}"/>
              </a:ext>
            </a:extLst>
          </p:cNvPr>
          <p:cNvSpPr/>
          <p:nvPr/>
        </p:nvSpPr>
        <p:spPr>
          <a:xfrm>
            <a:off x="8827528" y="1849906"/>
            <a:ext cx="1909294" cy="1909294"/>
          </a:xfrm>
          <a:prstGeom prst="pie">
            <a:avLst>
              <a:gd name="adj1" fmla="val 16200000"/>
              <a:gd name="adj2" fmla="val 13608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9" name="ValueBack">
            <a:extLst>
              <a:ext uri="{FF2B5EF4-FFF2-40B4-BE49-F238E27FC236}">
                <a16:creationId xmlns:a16="http://schemas.microsoft.com/office/drawing/2014/main" id="{E3364F99-BC81-1CFA-6F82-4E296AF72E50}"/>
              </a:ext>
            </a:extLst>
          </p:cNvPr>
          <p:cNvSpPr/>
          <p:nvPr/>
        </p:nvSpPr>
        <p:spPr>
          <a:xfrm>
            <a:off x="9167338" y="2218912"/>
            <a:ext cx="1171282" cy="117128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20" name="LineShape">
            <a:extLst>
              <a:ext uri="{FF2B5EF4-FFF2-40B4-BE49-F238E27FC236}">
                <a16:creationId xmlns:a16="http://schemas.microsoft.com/office/drawing/2014/main" id="{4F97C77F-4F64-E32B-3A67-78629094425A}"/>
              </a:ext>
            </a:extLst>
          </p:cNvPr>
          <p:cNvCxnSpPr/>
          <p:nvPr/>
        </p:nvCxnSpPr>
        <p:spPr>
          <a:xfrm flipH="1">
            <a:off x="8946400" y="3945071"/>
            <a:ext cx="1671551" cy="0"/>
          </a:xfrm>
          <a:prstGeom prst="straightConnector1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3BE4BC2F-2E0C-995F-F57B-930BE2221C86}"/>
              </a:ext>
            </a:extLst>
          </p:cNvPr>
          <p:cNvSpPr txBox="1"/>
          <p:nvPr/>
        </p:nvSpPr>
        <p:spPr>
          <a:xfrm>
            <a:off x="2037786" y="2613324"/>
            <a:ext cx="74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63%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2A09EC0-9503-3DBB-38F4-AEE399E9EB4D}"/>
              </a:ext>
            </a:extLst>
          </p:cNvPr>
          <p:cNvSpPr txBox="1"/>
          <p:nvPr/>
        </p:nvSpPr>
        <p:spPr>
          <a:xfrm>
            <a:off x="4495239" y="2613324"/>
            <a:ext cx="74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42%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CEB9709-6196-8007-B9D4-1FD988A60E37}"/>
              </a:ext>
            </a:extLst>
          </p:cNvPr>
          <p:cNvSpPr txBox="1"/>
          <p:nvPr/>
        </p:nvSpPr>
        <p:spPr>
          <a:xfrm>
            <a:off x="6952689" y="2613324"/>
            <a:ext cx="74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80%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344BDC0-6D0C-D9D8-DCD8-3FF0D6AEE4F1}"/>
              </a:ext>
            </a:extLst>
          </p:cNvPr>
          <p:cNvSpPr txBox="1"/>
          <p:nvPr/>
        </p:nvSpPr>
        <p:spPr>
          <a:xfrm>
            <a:off x="9457617" y="2603537"/>
            <a:ext cx="762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cs typeface="+mn-ea"/>
                <a:sym typeface="+mn-lt"/>
              </a:rPr>
              <a:t>88%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37" name="组合 96">
            <a:extLst>
              <a:ext uri="{FF2B5EF4-FFF2-40B4-BE49-F238E27FC236}">
                <a16:creationId xmlns:a16="http://schemas.microsoft.com/office/drawing/2014/main" id="{B09A5DBB-1C21-ABC1-0301-73287CBA1FB9}"/>
              </a:ext>
            </a:extLst>
          </p:cNvPr>
          <p:cNvGrpSpPr/>
          <p:nvPr/>
        </p:nvGrpSpPr>
        <p:grpSpPr>
          <a:xfrm>
            <a:off x="1313738" y="4153612"/>
            <a:ext cx="2133781" cy="1227388"/>
            <a:chOff x="4902159" y="2427407"/>
            <a:chExt cx="2133781" cy="122738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88C0D84-9725-4C18-27E9-659C7893F2C7}"/>
                </a:ext>
              </a:extLst>
            </p:cNvPr>
            <p:cNvSpPr txBox="1"/>
            <p:nvPr/>
          </p:nvSpPr>
          <p:spPr>
            <a:xfrm>
              <a:off x="490215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CEAF57B-E2BF-AB21-75A3-76FAA06AA504}"/>
                </a:ext>
              </a:extLst>
            </p:cNvPr>
            <p:cNvSpPr txBox="1"/>
            <p:nvPr/>
          </p:nvSpPr>
          <p:spPr>
            <a:xfrm>
              <a:off x="5238179" y="2750893"/>
              <a:ext cx="1461742" cy="903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0" name="组合 96">
            <a:extLst>
              <a:ext uri="{FF2B5EF4-FFF2-40B4-BE49-F238E27FC236}">
                <a16:creationId xmlns:a16="http://schemas.microsoft.com/office/drawing/2014/main" id="{8522EB1A-30C6-D53A-D9EE-7B1613F73FAA}"/>
              </a:ext>
            </a:extLst>
          </p:cNvPr>
          <p:cNvGrpSpPr/>
          <p:nvPr/>
        </p:nvGrpSpPr>
        <p:grpSpPr>
          <a:xfrm>
            <a:off x="3802203" y="4153612"/>
            <a:ext cx="2133781" cy="1227388"/>
            <a:chOff x="4902159" y="2427407"/>
            <a:chExt cx="2133781" cy="122738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28FA95A-5455-D652-0219-DA65DAC57C3A}"/>
                </a:ext>
              </a:extLst>
            </p:cNvPr>
            <p:cNvSpPr txBox="1"/>
            <p:nvPr/>
          </p:nvSpPr>
          <p:spPr>
            <a:xfrm>
              <a:off x="490215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2758591-19A4-038F-7563-ACCF9B9229C1}"/>
                </a:ext>
              </a:extLst>
            </p:cNvPr>
            <p:cNvSpPr txBox="1"/>
            <p:nvPr/>
          </p:nvSpPr>
          <p:spPr>
            <a:xfrm>
              <a:off x="5238179" y="2750893"/>
              <a:ext cx="1461742" cy="903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3" name="组合 96">
            <a:extLst>
              <a:ext uri="{FF2B5EF4-FFF2-40B4-BE49-F238E27FC236}">
                <a16:creationId xmlns:a16="http://schemas.microsoft.com/office/drawing/2014/main" id="{884EA0F3-F557-20AF-EEAF-34B391A15D96}"/>
              </a:ext>
            </a:extLst>
          </p:cNvPr>
          <p:cNvGrpSpPr/>
          <p:nvPr/>
        </p:nvGrpSpPr>
        <p:grpSpPr>
          <a:xfrm>
            <a:off x="6290668" y="4153612"/>
            <a:ext cx="2133781" cy="1227388"/>
            <a:chOff x="4902159" y="2427407"/>
            <a:chExt cx="2133781" cy="122738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FECE7D4-803A-E852-689C-D21EF3CF3260}"/>
                </a:ext>
              </a:extLst>
            </p:cNvPr>
            <p:cNvSpPr txBox="1"/>
            <p:nvPr/>
          </p:nvSpPr>
          <p:spPr>
            <a:xfrm>
              <a:off x="490215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9D1FCE8-661D-CB6A-3783-0C821D403785}"/>
                </a:ext>
              </a:extLst>
            </p:cNvPr>
            <p:cNvSpPr txBox="1"/>
            <p:nvPr/>
          </p:nvSpPr>
          <p:spPr>
            <a:xfrm>
              <a:off x="5238179" y="2750893"/>
              <a:ext cx="1461742" cy="903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6" name="组合 96">
            <a:extLst>
              <a:ext uri="{FF2B5EF4-FFF2-40B4-BE49-F238E27FC236}">
                <a16:creationId xmlns:a16="http://schemas.microsoft.com/office/drawing/2014/main" id="{B87A2364-2CC6-149C-A7EC-02F429A3C1AF}"/>
              </a:ext>
            </a:extLst>
          </p:cNvPr>
          <p:cNvGrpSpPr/>
          <p:nvPr/>
        </p:nvGrpSpPr>
        <p:grpSpPr>
          <a:xfrm>
            <a:off x="8779133" y="4153612"/>
            <a:ext cx="2133781" cy="1227388"/>
            <a:chOff x="4902159" y="2427407"/>
            <a:chExt cx="2133781" cy="122738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51F8C9F-2DA5-7078-F901-0AD64381E093}"/>
                </a:ext>
              </a:extLst>
            </p:cNvPr>
            <p:cNvSpPr txBox="1"/>
            <p:nvPr/>
          </p:nvSpPr>
          <p:spPr>
            <a:xfrm>
              <a:off x="490215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27DE635-EE8C-3949-805C-C2468CF00DD6}"/>
                </a:ext>
              </a:extLst>
            </p:cNvPr>
            <p:cNvSpPr txBox="1"/>
            <p:nvPr/>
          </p:nvSpPr>
          <p:spPr>
            <a:xfrm>
              <a:off x="5238179" y="2750893"/>
              <a:ext cx="1461742" cy="903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73788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Group 33">
            <a:extLst>
              <a:ext uri="{FF2B5EF4-FFF2-40B4-BE49-F238E27FC236}">
                <a16:creationId xmlns:a16="http://schemas.microsoft.com/office/drawing/2014/main" id="{4280EC1C-6660-FDE9-111A-F59CD8D39500}"/>
              </a:ext>
            </a:extLst>
          </p:cNvPr>
          <p:cNvGrpSpPr/>
          <p:nvPr/>
        </p:nvGrpSpPr>
        <p:grpSpPr>
          <a:xfrm>
            <a:off x="4861353" y="1092587"/>
            <a:ext cx="6382910" cy="3989039"/>
            <a:chOff x="4280204" y="1234493"/>
            <a:chExt cx="7161658" cy="4475723"/>
          </a:xfrm>
        </p:grpSpPr>
        <p:sp>
          <p:nvSpPr>
            <p:cNvPr id="3" name="等腰三角形 33">
              <a:extLst>
                <a:ext uri="{FF2B5EF4-FFF2-40B4-BE49-F238E27FC236}">
                  <a16:creationId xmlns:a16="http://schemas.microsoft.com/office/drawing/2014/main" id="{3369D1C6-A02B-8198-2396-F1735F37A7A9}"/>
                </a:ext>
              </a:extLst>
            </p:cNvPr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34">
              <a:extLst>
                <a:ext uri="{FF2B5EF4-FFF2-40B4-BE49-F238E27FC236}">
                  <a16:creationId xmlns:a16="http://schemas.microsoft.com/office/drawing/2014/main" id="{5B8BF125-D0E2-361D-6FFD-DB0748549FA8}"/>
                </a:ext>
              </a:extLst>
            </p:cNvPr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35">
              <a:extLst>
                <a:ext uri="{FF2B5EF4-FFF2-40B4-BE49-F238E27FC236}">
                  <a16:creationId xmlns:a16="http://schemas.microsoft.com/office/drawing/2014/main" id="{A3E2CF85-02F8-7F6F-30DF-1AAF92E908D7}"/>
                </a:ext>
              </a:extLst>
            </p:cNvPr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36">
              <a:extLst>
                <a:ext uri="{FF2B5EF4-FFF2-40B4-BE49-F238E27FC236}">
                  <a16:creationId xmlns:a16="http://schemas.microsoft.com/office/drawing/2014/main" id="{EB677D37-F450-7176-71A4-537429DDE8F0}"/>
                </a:ext>
              </a:extLst>
            </p:cNvPr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37">
              <a:extLst>
                <a:ext uri="{FF2B5EF4-FFF2-40B4-BE49-F238E27FC236}">
                  <a16:creationId xmlns:a16="http://schemas.microsoft.com/office/drawing/2014/main" id="{772D539C-5C2D-5460-1D56-66B8DECB29C2}"/>
                </a:ext>
              </a:extLst>
            </p:cNvPr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等腰三角形 7">
              <a:extLst>
                <a:ext uri="{FF2B5EF4-FFF2-40B4-BE49-F238E27FC236}">
                  <a16:creationId xmlns:a16="http://schemas.microsoft.com/office/drawing/2014/main" id="{2D565C37-0414-4274-2BA5-F6F8B5AABB45}"/>
                </a:ext>
              </a:extLst>
            </p:cNvPr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39">
              <a:extLst>
                <a:ext uri="{FF2B5EF4-FFF2-40B4-BE49-F238E27FC236}">
                  <a16:creationId xmlns:a16="http://schemas.microsoft.com/office/drawing/2014/main" id="{4E56748F-230D-DFDD-30E8-42416C2CF8C6}"/>
                </a:ext>
              </a:extLst>
            </p:cNvPr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40">
              <a:extLst>
                <a:ext uri="{FF2B5EF4-FFF2-40B4-BE49-F238E27FC236}">
                  <a16:creationId xmlns:a16="http://schemas.microsoft.com/office/drawing/2014/main" id="{1E77D67C-3E21-CFDA-4D55-983DCF95CE56}"/>
                </a:ext>
              </a:extLst>
            </p:cNvPr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41">
              <a:extLst>
                <a:ext uri="{FF2B5EF4-FFF2-40B4-BE49-F238E27FC236}">
                  <a16:creationId xmlns:a16="http://schemas.microsoft.com/office/drawing/2014/main" id="{87AF94E1-85DC-6427-00DF-D00754837AD5}"/>
                </a:ext>
              </a:extLst>
            </p:cNvPr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42">
              <a:extLst>
                <a:ext uri="{FF2B5EF4-FFF2-40B4-BE49-F238E27FC236}">
                  <a16:creationId xmlns:a16="http://schemas.microsoft.com/office/drawing/2014/main" id="{51F9D895-8487-DB22-C39D-B60597AFB6FF}"/>
                </a:ext>
              </a:extLst>
            </p:cNvPr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43">
              <a:extLst>
                <a:ext uri="{FF2B5EF4-FFF2-40B4-BE49-F238E27FC236}">
                  <a16:creationId xmlns:a16="http://schemas.microsoft.com/office/drawing/2014/main" id="{3A33C42F-E52D-4019-05D2-9769CE9BA82B}"/>
                </a:ext>
              </a:extLst>
            </p:cNvPr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44">
              <a:extLst>
                <a:ext uri="{FF2B5EF4-FFF2-40B4-BE49-F238E27FC236}">
                  <a16:creationId xmlns:a16="http://schemas.microsoft.com/office/drawing/2014/main" id="{7C62018C-AB1E-3D2C-0BDB-EB3AE01FA09F}"/>
                </a:ext>
              </a:extLst>
            </p:cNvPr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45">
              <a:extLst>
                <a:ext uri="{FF2B5EF4-FFF2-40B4-BE49-F238E27FC236}">
                  <a16:creationId xmlns:a16="http://schemas.microsoft.com/office/drawing/2014/main" id="{4D7F1D54-1451-C0F3-0743-ED9E4AA2C8DD}"/>
                </a:ext>
              </a:extLst>
            </p:cNvPr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46">
              <a:extLst>
                <a:ext uri="{FF2B5EF4-FFF2-40B4-BE49-F238E27FC236}">
                  <a16:creationId xmlns:a16="http://schemas.microsoft.com/office/drawing/2014/main" id="{233F72EB-972E-6660-A84A-9AD90A0D0521}"/>
                </a:ext>
              </a:extLst>
            </p:cNvPr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47">
              <a:extLst>
                <a:ext uri="{FF2B5EF4-FFF2-40B4-BE49-F238E27FC236}">
                  <a16:creationId xmlns:a16="http://schemas.microsoft.com/office/drawing/2014/main" id="{DADBE7A5-99F5-3EDD-3D05-193A1000D46F}"/>
                </a:ext>
              </a:extLst>
            </p:cNvPr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18">
              <a:extLst>
                <a:ext uri="{FF2B5EF4-FFF2-40B4-BE49-F238E27FC236}">
                  <a16:creationId xmlns:a16="http://schemas.microsoft.com/office/drawing/2014/main" id="{C60436D1-A9A3-9A9D-4B4F-3654632B354A}"/>
                </a:ext>
              </a:extLst>
            </p:cNvPr>
            <p:cNvSpPr txBox="1"/>
            <p:nvPr/>
          </p:nvSpPr>
          <p:spPr>
            <a:xfrm flipH="1">
              <a:off x="6474455" y="2608835"/>
              <a:ext cx="758076" cy="357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10%</a:t>
              </a:r>
              <a:endParaRPr lang="zh-CN" altLang="en-US" sz="1327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id="{F0B509B8-F061-9E6A-9FEB-27DCDC99EDEB}"/>
                </a:ext>
              </a:extLst>
            </p:cNvPr>
            <p:cNvSpPr txBox="1"/>
            <p:nvPr/>
          </p:nvSpPr>
          <p:spPr>
            <a:xfrm flipH="1">
              <a:off x="7393553" y="2104780"/>
              <a:ext cx="758076" cy="357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2D88C3EB-38EC-105C-B8FB-2B4EBEA0E688}"/>
                </a:ext>
              </a:extLst>
            </p:cNvPr>
            <p:cNvSpPr txBox="1"/>
            <p:nvPr/>
          </p:nvSpPr>
          <p:spPr>
            <a:xfrm flipH="1">
              <a:off x="8374783" y="1678631"/>
              <a:ext cx="758076" cy="357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zh-CN" altLang="en-US" sz="1327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21">
              <a:extLst>
                <a:ext uri="{FF2B5EF4-FFF2-40B4-BE49-F238E27FC236}">
                  <a16:creationId xmlns:a16="http://schemas.microsoft.com/office/drawing/2014/main" id="{94512194-70BE-FE8F-51AE-9D2836D03569}"/>
                </a:ext>
              </a:extLst>
            </p:cNvPr>
            <p:cNvSpPr txBox="1"/>
            <p:nvPr/>
          </p:nvSpPr>
          <p:spPr>
            <a:xfrm flipH="1">
              <a:off x="9367561" y="1234493"/>
              <a:ext cx="758076" cy="357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zh-CN" altLang="en-US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22">
              <a:extLst>
                <a:ext uri="{FF2B5EF4-FFF2-40B4-BE49-F238E27FC236}">
                  <a16:creationId xmlns:a16="http://schemas.microsoft.com/office/drawing/2014/main" id="{4C73072D-FD30-798C-96CB-D905315E6974}"/>
                </a:ext>
              </a:extLst>
            </p:cNvPr>
            <p:cNvSpPr txBox="1"/>
            <p:nvPr/>
          </p:nvSpPr>
          <p:spPr>
            <a:xfrm rot="2514057" flipH="1">
              <a:off x="6847638" y="5344744"/>
              <a:ext cx="1657783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26" name="任意多边形 54">
              <a:extLst>
                <a:ext uri="{FF2B5EF4-FFF2-40B4-BE49-F238E27FC236}">
                  <a16:creationId xmlns:a16="http://schemas.microsoft.com/office/drawing/2014/main" id="{9FB70FD9-A401-7C7F-21C0-A4A2C3B073AA}"/>
                </a:ext>
              </a:extLst>
            </p:cNvPr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5">
              <a:extLst>
                <a:ext uri="{FF2B5EF4-FFF2-40B4-BE49-F238E27FC236}">
                  <a16:creationId xmlns:a16="http://schemas.microsoft.com/office/drawing/2014/main" id="{3430CD9E-8D9F-EE77-3ECA-AD42D5D242D2}"/>
                </a:ext>
              </a:extLst>
            </p:cNvPr>
            <p:cNvSpPr txBox="1"/>
            <p:nvPr/>
          </p:nvSpPr>
          <p:spPr>
            <a:xfrm rot="2514057" flipH="1">
              <a:off x="7776769" y="5344744"/>
              <a:ext cx="1657783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28" name="任意多边形 57">
              <a:extLst>
                <a:ext uri="{FF2B5EF4-FFF2-40B4-BE49-F238E27FC236}">
                  <a16:creationId xmlns:a16="http://schemas.microsoft.com/office/drawing/2014/main" id="{D7904B74-E16D-0E7D-45F2-A278378D984E}"/>
                </a:ext>
              </a:extLst>
            </p:cNvPr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D828A7A-40FA-44C6-101E-46FD15E4F1D2}"/>
                </a:ext>
              </a:extLst>
            </p:cNvPr>
            <p:cNvSpPr txBox="1"/>
            <p:nvPr/>
          </p:nvSpPr>
          <p:spPr>
            <a:xfrm rot="2514057" flipH="1">
              <a:off x="8705900" y="5344745"/>
              <a:ext cx="1657783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30" name="任意多边形 60">
              <a:extLst>
                <a:ext uri="{FF2B5EF4-FFF2-40B4-BE49-F238E27FC236}">
                  <a16:creationId xmlns:a16="http://schemas.microsoft.com/office/drawing/2014/main" id="{4E66C941-F856-C061-A3D7-05C62B4E7D78}"/>
                </a:ext>
              </a:extLst>
            </p:cNvPr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1">
              <a:extLst>
                <a:ext uri="{FF2B5EF4-FFF2-40B4-BE49-F238E27FC236}">
                  <a16:creationId xmlns:a16="http://schemas.microsoft.com/office/drawing/2014/main" id="{CEBE9367-5564-FF35-67B1-450907E7041B}"/>
                </a:ext>
              </a:extLst>
            </p:cNvPr>
            <p:cNvSpPr txBox="1"/>
            <p:nvPr/>
          </p:nvSpPr>
          <p:spPr>
            <a:xfrm rot="2514057" flipH="1">
              <a:off x="9635031" y="5344744"/>
              <a:ext cx="1657783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32" name="椭圆 62">
              <a:extLst>
                <a:ext uri="{FF2B5EF4-FFF2-40B4-BE49-F238E27FC236}">
                  <a16:creationId xmlns:a16="http://schemas.microsoft.com/office/drawing/2014/main" id="{9021EC3B-74DA-DB10-0B80-0F73A145633C}"/>
                </a:ext>
              </a:extLst>
            </p:cNvPr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96">
            <a:extLst>
              <a:ext uri="{FF2B5EF4-FFF2-40B4-BE49-F238E27FC236}">
                <a16:creationId xmlns:a16="http://schemas.microsoft.com/office/drawing/2014/main" id="{BE48F23D-2587-A323-7C5C-841AC24B5E20}"/>
              </a:ext>
            </a:extLst>
          </p:cNvPr>
          <p:cNvGrpSpPr/>
          <p:nvPr/>
        </p:nvGrpSpPr>
        <p:grpSpPr>
          <a:xfrm>
            <a:off x="914799" y="1890664"/>
            <a:ext cx="3700451" cy="3260978"/>
            <a:chOff x="4457819" y="2427407"/>
            <a:chExt cx="3700451" cy="326097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98709D-8B28-AE77-4E93-EAE65B91534D}"/>
                </a:ext>
              </a:extLst>
            </p:cNvPr>
            <p:cNvSpPr txBox="1"/>
            <p:nvPr/>
          </p:nvSpPr>
          <p:spPr>
            <a:xfrm>
              <a:off x="445781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DB25F04-AB42-A8F2-D999-42136C6EB49F}"/>
                </a:ext>
              </a:extLst>
            </p:cNvPr>
            <p:cNvSpPr txBox="1"/>
            <p:nvPr/>
          </p:nvSpPr>
          <p:spPr>
            <a:xfrm>
              <a:off x="4457819" y="2750893"/>
              <a:ext cx="3700451" cy="903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77842B4-3161-1428-4E6C-62A504AEF447}"/>
                </a:ext>
              </a:extLst>
            </p:cNvPr>
            <p:cNvSpPr txBox="1"/>
            <p:nvPr/>
          </p:nvSpPr>
          <p:spPr>
            <a:xfrm>
              <a:off x="4457819" y="3767688"/>
              <a:ext cx="3700451" cy="903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591E53F-8535-40DD-DB52-317ED09EB4D4}"/>
                </a:ext>
              </a:extLst>
            </p:cNvPr>
            <p:cNvSpPr txBox="1"/>
            <p:nvPr/>
          </p:nvSpPr>
          <p:spPr>
            <a:xfrm>
              <a:off x="4457819" y="4784483"/>
              <a:ext cx="3700451" cy="903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76851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TextBox 28">
            <a:extLst>
              <a:ext uri="{FF2B5EF4-FFF2-40B4-BE49-F238E27FC236}">
                <a16:creationId xmlns:a16="http://schemas.microsoft.com/office/drawing/2014/main" id="{02871100-32D2-E813-9353-18EB140BAA3E}"/>
              </a:ext>
            </a:extLst>
          </p:cNvPr>
          <p:cNvSpPr txBox="1"/>
          <p:nvPr/>
        </p:nvSpPr>
        <p:spPr>
          <a:xfrm>
            <a:off x="1173231" y="4006812"/>
            <a:ext cx="1123220" cy="523170"/>
          </a:xfrm>
          <a:prstGeom prst="rect">
            <a:avLst/>
          </a:prstGeom>
          <a:noFill/>
        </p:spPr>
        <p:txBody>
          <a:bodyPr wrap="square" lIns="91311" tIns="45695" rIns="91311" bIns="45695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7476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3" name="TextBox 29">
            <a:extLst>
              <a:ext uri="{FF2B5EF4-FFF2-40B4-BE49-F238E27FC236}">
                <a16:creationId xmlns:a16="http://schemas.microsoft.com/office/drawing/2014/main" id="{E4B71F04-7478-F761-60A3-4B49C29910BB}"/>
              </a:ext>
            </a:extLst>
          </p:cNvPr>
          <p:cNvSpPr txBox="1"/>
          <p:nvPr/>
        </p:nvSpPr>
        <p:spPr>
          <a:xfrm>
            <a:off x="2801117" y="2658007"/>
            <a:ext cx="1262884" cy="523170"/>
          </a:xfrm>
          <a:prstGeom prst="rect">
            <a:avLst/>
          </a:prstGeom>
          <a:noFill/>
        </p:spPr>
        <p:txBody>
          <a:bodyPr wrap="square" lIns="91311" tIns="45695" rIns="91311" bIns="45695" rtlCol="0" anchor="ctr">
            <a:spAutoFit/>
          </a:bodyPr>
          <a:lstStyle/>
          <a:p>
            <a:pPr algn="ctr" defTabSz="1217476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5" name="TextBox 30">
            <a:extLst>
              <a:ext uri="{FF2B5EF4-FFF2-40B4-BE49-F238E27FC236}">
                <a16:creationId xmlns:a16="http://schemas.microsoft.com/office/drawing/2014/main" id="{72F2C5A3-0D4E-BD80-B504-C50DA6C64439}"/>
              </a:ext>
            </a:extLst>
          </p:cNvPr>
          <p:cNvSpPr txBox="1"/>
          <p:nvPr/>
        </p:nvSpPr>
        <p:spPr>
          <a:xfrm>
            <a:off x="4615838" y="3685838"/>
            <a:ext cx="1123220" cy="523170"/>
          </a:xfrm>
          <a:prstGeom prst="rect">
            <a:avLst/>
          </a:prstGeom>
          <a:noFill/>
        </p:spPr>
        <p:txBody>
          <a:bodyPr wrap="square" lIns="91311" tIns="45695" rIns="91311" bIns="45695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7476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6" name="TextBox 31">
            <a:extLst>
              <a:ext uri="{FF2B5EF4-FFF2-40B4-BE49-F238E27FC236}">
                <a16:creationId xmlns:a16="http://schemas.microsoft.com/office/drawing/2014/main" id="{9D70B9CC-4FFB-96F3-BF14-DF1044A2117F}"/>
              </a:ext>
            </a:extLst>
          </p:cNvPr>
          <p:cNvSpPr txBox="1"/>
          <p:nvPr/>
        </p:nvSpPr>
        <p:spPr>
          <a:xfrm>
            <a:off x="6252033" y="2691739"/>
            <a:ext cx="1202868" cy="523170"/>
          </a:xfrm>
          <a:prstGeom prst="rect">
            <a:avLst/>
          </a:prstGeom>
          <a:noFill/>
        </p:spPr>
        <p:txBody>
          <a:bodyPr wrap="square" lIns="91311" tIns="45695" rIns="91311" bIns="45695" rtlCol="0" anchor="ctr">
            <a:spAutoFit/>
          </a:bodyPr>
          <a:lstStyle/>
          <a:p>
            <a:pPr algn="ctr" defTabSz="1217476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68AD284F-6B46-F21A-AB35-F24A1C64386D}"/>
              </a:ext>
            </a:extLst>
          </p:cNvPr>
          <p:cNvSpPr/>
          <p:nvPr/>
        </p:nvSpPr>
        <p:spPr bwMode="auto">
          <a:xfrm>
            <a:off x="2256798" y="1765959"/>
            <a:ext cx="2329073" cy="2329832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</p:spPr>
        <p:txBody>
          <a:bodyPr lIns="0" tIns="45695" rIns="0" bIns="45695" anchor="ctr"/>
          <a:lstStyle/>
          <a:p>
            <a:pPr algn="ctr" defTabSz="911837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71C56077-C6E9-BD81-607F-FAC8184C520F}"/>
              </a:ext>
            </a:extLst>
          </p:cNvPr>
          <p:cNvSpPr/>
          <p:nvPr/>
        </p:nvSpPr>
        <p:spPr bwMode="auto">
          <a:xfrm>
            <a:off x="4245689" y="3035816"/>
            <a:ext cx="1840939" cy="184154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tIns="45695" rIns="0" bIns="45695" anchor="ctr"/>
          <a:lstStyle/>
          <a:p>
            <a:pPr algn="ctr" defTabSz="911837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6A1E040E-87F0-2C4B-54A3-9A6B36227172}"/>
              </a:ext>
            </a:extLst>
          </p:cNvPr>
          <p:cNvSpPr/>
          <p:nvPr/>
        </p:nvSpPr>
        <p:spPr bwMode="auto">
          <a:xfrm>
            <a:off x="719411" y="3213828"/>
            <a:ext cx="2031876" cy="2031333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tIns="45695" rIns="0" bIns="45695" anchor="ctr"/>
          <a:lstStyle/>
          <a:p>
            <a:pPr algn="ctr" defTabSz="911837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FA749AFA-5D89-D675-8955-64312448A751}"/>
              </a:ext>
            </a:extLst>
          </p:cNvPr>
          <p:cNvSpPr/>
          <p:nvPr/>
        </p:nvSpPr>
        <p:spPr bwMode="auto">
          <a:xfrm>
            <a:off x="5730305" y="1839348"/>
            <a:ext cx="2223752" cy="222448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/>
        </p:spPr>
        <p:txBody>
          <a:bodyPr lIns="0" tIns="45695" rIns="0" bIns="45695" anchor="ctr"/>
          <a:lstStyle/>
          <a:p>
            <a:pPr algn="ctr" defTabSz="911837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kern="0" dirty="0">
              <a:solidFill>
                <a:srgbClr val="509AA2"/>
              </a:solidFill>
              <a:cs typeface="+mn-ea"/>
              <a:sym typeface="+mn-lt"/>
            </a:endParaRPr>
          </a:p>
        </p:txBody>
      </p:sp>
      <p:grpSp>
        <p:nvGrpSpPr>
          <p:cNvPr id="14" name="组合 96">
            <a:extLst>
              <a:ext uri="{FF2B5EF4-FFF2-40B4-BE49-F238E27FC236}">
                <a16:creationId xmlns:a16="http://schemas.microsoft.com/office/drawing/2014/main" id="{6B5800D3-9B9E-E56C-A8EF-4FD0C0D8F782}"/>
              </a:ext>
            </a:extLst>
          </p:cNvPr>
          <p:cNvGrpSpPr/>
          <p:nvPr/>
        </p:nvGrpSpPr>
        <p:grpSpPr>
          <a:xfrm>
            <a:off x="8075519" y="1890664"/>
            <a:ext cx="3168745" cy="2783541"/>
            <a:chOff x="4457819" y="2427407"/>
            <a:chExt cx="3168745" cy="278354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65B520C-E0A1-8FCA-E48B-7A89FCD1C0A8}"/>
                </a:ext>
              </a:extLst>
            </p:cNvPr>
            <p:cNvSpPr txBox="1"/>
            <p:nvPr/>
          </p:nvSpPr>
          <p:spPr>
            <a:xfrm>
              <a:off x="445781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6FA1DBE-26F9-61CC-D506-2B07D48C3106}"/>
                </a:ext>
              </a:extLst>
            </p:cNvPr>
            <p:cNvSpPr txBox="1"/>
            <p:nvPr/>
          </p:nvSpPr>
          <p:spPr>
            <a:xfrm>
              <a:off x="4457820" y="2750893"/>
              <a:ext cx="3168744" cy="1111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59C5363-95FA-DFC0-B0DB-0BF04214E5A0}"/>
                </a:ext>
              </a:extLst>
            </p:cNvPr>
            <p:cNvSpPr txBox="1"/>
            <p:nvPr/>
          </p:nvSpPr>
          <p:spPr>
            <a:xfrm>
              <a:off x="4457820" y="4099297"/>
              <a:ext cx="3168744" cy="1111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00928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9B2DB1C0-770E-3632-A7DF-99D85034B419}"/>
              </a:ext>
            </a:extLst>
          </p:cNvPr>
          <p:cNvSpPr/>
          <p:nvPr/>
        </p:nvSpPr>
        <p:spPr>
          <a:xfrm>
            <a:off x="8529347" y="-445922"/>
            <a:ext cx="7208664" cy="720866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349017E-9CCA-1CC8-7E68-A826D95297CF}"/>
              </a:ext>
            </a:extLst>
          </p:cNvPr>
          <p:cNvSpPr/>
          <p:nvPr/>
        </p:nvSpPr>
        <p:spPr>
          <a:xfrm rot="5400000" flipV="1">
            <a:off x="7472021" y="1585084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A671B7B-E1D4-C18A-592D-3BD86D2547E3}"/>
              </a:ext>
            </a:extLst>
          </p:cNvPr>
          <p:cNvSpPr/>
          <p:nvPr/>
        </p:nvSpPr>
        <p:spPr>
          <a:xfrm rot="16200000" flipV="1">
            <a:off x="-1573326" y="-2019249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5CE223B-40C0-CE7A-CB2E-C7F34BF9D1C9}"/>
              </a:ext>
            </a:extLst>
          </p:cNvPr>
          <p:cNvSpPr/>
          <p:nvPr/>
        </p:nvSpPr>
        <p:spPr>
          <a:xfrm rot="10800000" flipV="1">
            <a:off x="-2090058" y="5102128"/>
            <a:ext cx="3511744" cy="1755872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rgbClr val="DAE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D70928F-C0C9-B8FD-F43C-F96BCC3D0DA8}"/>
              </a:ext>
            </a:extLst>
          </p:cNvPr>
          <p:cNvSpPr/>
          <p:nvPr/>
        </p:nvSpPr>
        <p:spPr>
          <a:xfrm>
            <a:off x="-2430526" y="4698881"/>
            <a:ext cx="4286120" cy="428612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DF9D2983-F5C1-81FB-2084-E38B1635B83D}"/>
              </a:ext>
            </a:extLst>
          </p:cNvPr>
          <p:cNvSpPr/>
          <p:nvPr/>
        </p:nvSpPr>
        <p:spPr>
          <a:xfrm>
            <a:off x="3721664" y="1315744"/>
            <a:ext cx="3786388" cy="3786384"/>
          </a:xfrm>
          <a:prstGeom prst="ellipse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4517A2-ABAC-C2BE-56A7-FED61C34D644}"/>
              </a:ext>
            </a:extLst>
          </p:cNvPr>
          <p:cNvSpPr txBox="1"/>
          <p:nvPr/>
        </p:nvSpPr>
        <p:spPr>
          <a:xfrm>
            <a:off x="4128109" y="1315744"/>
            <a:ext cx="309251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199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A1CA406-EA94-69D9-0018-F380C58B8F92}"/>
              </a:ext>
            </a:extLst>
          </p:cNvPr>
          <p:cNvGrpSpPr/>
          <p:nvPr/>
        </p:nvGrpSpPr>
        <p:grpSpPr>
          <a:xfrm>
            <a:off x="4007691" y="3208936"/>
            <a:ext cx="3214341" cy="1345058"/>
            <a:chOff x="6114837" y="2125874"/>
            <a:chExt cx="3759537" cy="157319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03B45C2-DF4F-4555-0A77-E6CAE309E046}"/>
                </a:ext>
              </a:extLst>
            </p:cNvPr>
            <p:cNvSpPr/>
            <p:nvPr/>
          </p:nvSpPr>
          <p:spPr>
            <a:xfrm>
              <a:off x="6294451" y="2943115"/>
              <a:ext cx="3400301" cy="7559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>
                <a:defRPr/>
              </a:pPr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Work target plan next year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098FC468-BE6C-86BC-AD15-1CA65B665EFE}"/>
                </a:ext>
              </a:extLst>
            </p:cNvPr>
            <p:cNvSpPr txBox="1"/>
            <p:nvPr/>
          </p:nvSpPr>
          <p:spPr>
            <a:xfrm>
              <a:off x="6114837" y="2125874"/>
              <a:ext cx="3759537" cy="8279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/>
              <a:r>
                <a:rPr lang="zh-CN" altLang="en-US" sz="4000" b="1" dirty="0">
                  <a:solidFill>
                    <a:schemeClr val="bg1"/>
                  </a:solidFill>
                  <a:latin typeface="+mn-ea"/>
                  <a:cs typeface="阿里巴巴普惠体 2.0 115 Black" panose="00020600040101010101" pitchFamily="18" charset="-122"/>
                  <a:sym typeface="+mn-lt"/>
                </a:rPr>
                <a:t>后续工作计划</a:t>
              </a: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CB940DB-DB89-11FE-D72C-D3F61349D14E}"/>
              </a:ext>
            </a:extLst>
          </p:cNvPr>
          <p:cNvSpPr/>
          <p:nvPr/>
        </p:nvSpPr>
        <p:spPr>
          <a:xfrm rot="5400000" flipV="1">
            <a:off x="5419024" y="6123485"/>
            <a:ext cx="8862006" cy="4683946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4495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36" name="ID 8661124Freeform: Shape 3">
            <a:extLst>
              <a:ext uri="{FF2B5EF4-FFF2-40B4-BE49-F238E27FC236}">
                <a16:creationId xmlns:a16="http://schemas.microsoft.com/office/drawing/2014/main" id="{7A4BA2E8-26E3-8296-4E9C-42B653DAAEAD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868880" y="3264840"/>
            <a:ext cx="411751" cy="830385"/>
          </a:xfrm>
          <a:custGeom>
            <a:avLst/>
            <a:gdLst>
              <a:gd name="T0" fmla="*/ 88 w 104"/>
              <a:gd name="T1" fmla="*/ 0 h 210"/>
              <a:gd name="T2" fmla="*/ 0 w 104"/>
              <a:gd name="T3" fmla="*/ 208 h 210"/>
              <a:gd name="T4" fmla="*/ 20 w 104"/>
              <a:gd name="T5" fmla="*/ 210 h 210"/>
              <a:gd name="T6" fmla="*/ 104 w 104"/>
              <a:gd name="T7" fmla="*/ 13 h 210"/>
              <a:gd name="T8" fmla="*/ 88 w 104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88" y="0"/>
                </a:moveTo>
                <a:cubicBezTo>
                  <a:pt x="46" y="62"/>
                  <a:pt x="16" y="133"/>
                  <a:pt x="0" y="208"/>
                </a:cubicBezTo>
                <a:cubicBezTo>
                  <a:pt x="7" y="208"/>
                  <a:pt x="14" y="209"/>
                  <a:pt x="20" y="210"/>
                </a:cubicBezTo>
                <a:cubicBezTo>
                  <a:pt x="35" y="139"/>
                  <a:pt x="64" y="72"/>
                  <a:pt x="104" y="13"/>
                </a:cubicBezTo>
                <a:cubicBezTo>
                  <a:pt x="98" y="9"/>
                  <a:pt x="93" y="5"/>
                  <a:pt x="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7" name="D 8661124Freeform: Shape 4">
            <a:extLst>
              <a:ext uri="{FF2B5EF4-FFF2-40B4-BE49-F238E27FC236}">
                <a16:creationId xmlns:a16="http://schemas.microsoft.com/office/drawing/2014/main" id="{054F7CDC-7C9C-5D1C-93D6-EC68B7C7F8B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7914704" y="3264840"/>
            <a:ext cx="410083" cy="830385"/>
          </a:xfrm>
          <a:custGeom>
            <a:avLst/>
            <a:gdLst>
              <a:gd name="T0" fmla="*/ 104 w 104"/>
              <a:gd name="T1" fmla="*/ 208 h 210"/>
              <a:gd name="T2" fmla="*/ 16 w 104"/>
              <a:gd name="T3" fmla="*/ 0 h 210"/>
              <a:gd name="T4" fmla="*/ 0 w 104"/>
              <a:gd name="T5" fmla="*/ 13 h 210"/>
              <a:gd name="T6" fmla="*/ 84 w 104"/>
              <a:gd name="T7" fmla="*/ 210 h 210"/>
              <a:gd name="T8" fmla="*/ 104 w 104"/>
              <a:gd name="T9" fmla="*/ 20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104" y="208"/>
                </a:moveTo>
                <a:cubicBezTo>
                  <a:pt x="88" y="133"/>
                  <a:pt x="58" y="62"/>
                  <a:pt x="16" y="0"/>
                </a:cubicBezTo>
                <a:cubicBezTo>
                  <a:pt x="11" y="5"/>
                  <a:pt x="6" y="9"/>
                  <a:pt x="0" y="13"/>
                </a:cubicBezTo>
                <a:cubicBezTo>
                  <a:pt x="40" y="72"/>
                  <a:pt x="69" y="139"/>
                  <a:pt x="84" y="210"/>
                </a:cubicBezTo>
                <a:cubicBezTo>
                  <a:pt x="90" y="209"/>
                  <a:pt x="97" y="208"/>
                  <a:pt x="104" y="2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8" name="ID 8661124Freeform: Shape 5">
            <a:extLst>
              <a:ext uri="{FF2B5EF4-FFF2-40B4-BE49-F238E27FC236}">
                <a16:creationId xmlns:a16="http://schemas.microsoft.com/office/drawing/2014/main" id="{8D509910-2786-712C-C868-306D9F68DE64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532756" y="2312732"/>
            <a:ext cx="813499" cy="395183"/>
          </a:xfrm>
          <a:custGeom>
            <a:avLst/>
            <a:gdLst>
              <a:gd name="T0" fmla="*/ 194 w 206"/>
              <a:gd name="T1" fmla="*/ 100 h 100"/>
              <a:gd name="T2" fmla="*/ 206 w 206"/>
              <a:gd name="T3" fmla="*/ 84 h 100"/>
              <a:gd name="T4" fmla="*/ 1 w 206"/>
              <a:gd name="T5" fmla="*/ 0 h 100"/>
              <a:gd name="T6" fmla="*/ 1 w 206"/>
              <a:gd name="T7" fmla="*/ 1 h 100"/>
              <a:gd name="T8" fmla="*/ 0 w 206"/>
              <a:gd name="T9" fmla="*/ 20 h 100"/>
              <a:gd name="T10" fmla="*/ 194 w 206"/>
              <a:gd name="T1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100">
                <a:moveTo>
                  <a:pt x="194" y="100"/>
                </a:moveTo>
                <a:cubicBezTo>
                  <a:pt x="197" y="94"/>
                  <a:pt x="202" y="89"/>
                  <a:pt x="206" y="84"/>
                </a:cubicBezTo>
                <a:cubicBezTo>
                  <a:pt x="145" y="44"/>
                  <a:pt x="76" y="15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8"/>
                  <a:pt x="1" y="14"/>
                  <a:pt x="0" y="20"/>
                </a:cubicBezTo>
                <a:cubicBezTo>
                  <a:pt x="70" y="34"/>
                  <a:pt x="136" y="62"/>
                  <a:pt x="194" y="1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9" name="ID 8661124Freeform: Shape 6">
            <a:extLst>
              <a:ext uri="{FF2B5EF4-FFF2-40B4-BE49-F238E27FC236}">
                <a16:creationId xmlns:a16="http://schemas.microsoft.com/office/drawing/2014/main" id="{CB995917-195A-776A-46BD-6DBFB64CB64B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844078" y="2312732"/>
            <a:ext cx="816833" cy="395183"/>
          </a:xfrm>
          <a:custGeom>
            <a:avLst/>
            <a:gdLst>
              <a:gd name="T0" fmla="*/ 205 w 207"/>
              <a:gd name="T1" fmla="*/ 1 h 100"/>
              <a:gd name="T2" fmla="*/ 205 w 207"/>
              <a:gd name="T3" fmla="*/ 0 h 100"/>
              <a:gd name="T4" fmla="*/ 0 w 207"/>
              <a:gd name="T5" fmla="*/ 84 h 100"/>
              <a:gd name="T6" fmla="*/ 13 w 207"/>
              <a:gd name="T7" fmla="*/ 100 h 100"/>
              <a:gd name="T8" fmla="*/ 207 w 207"/>
              <a:gd name="T9" fmla="*/ 20 h 100"/>
              <a:gd name="T10" fmla="*/ 205 w 207"/>
              <a:gd name="T11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" h="100">
                <a:moveTo>
                  <a:pt x="205" y="1"/>
                </a:moveTo>
                <a:cubicBezTo>
                  <a:pt x="205" y="1"/>
                  <a:pt x="205" y="0"/>
                  <a:pt x="205" y="0"/>
                </a:cubicBezTo>
                <a:cubicBezTo>
                  <a:pt x="131" y="15"/>
                  <a:pt x="62" y="44"/>
                  <a:pt x="0" y="84"/>
                </a:cubicBezTo>
                <a:cubicBezTo>
                  <a:pt x="5" y="89"/>
                  <a:pt x="9" y="94"/>
                  <a:pt x="13" y="100"/>
                </a:cubicBezTo>
                <a:cubicBezTo>
                  <a:pt x="71" y="62"/>
                  <a:pt x="137" y="34"/>
                  <a:pt x="207" y="20"/>
                </a:cubicBezTo>
                <a:cubicBezTo>
                  <a:pt x="206" y="14"/>
                  <a:pt x="205" y="8"/>
                  <a:pt x="20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0" name="8661124Freeform: Shape 8">
            <a:extLst>
              <a:ext uri="{FF2B5EF4-FFF2-40B4-BE49-F238E27FC236}">
                <a16:creationId xmlns:a16="http://schemas.microsoft.com/office/drawing/2014/main" id="{D066C00C-7B03-83CF-4D08-DA1CB8F66140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677582" y="1899207"/>
            <a:ext cx="836837" cy="83705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1" name="8661124Freeform: Shape 10">
            <a:extLst>
              <a:ext uri="{FF2B5EF4-FFF2-40B4-BE49-F238E27FC236}">
                <a16:creationId xmlns:a16="http://schemas.microsoft.com/office/drawing/2014/main" id="{B661F6EA-519F-FFAD-445D-FB9D1CD72157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973093" y="2131551"/>
            <a:ext cx="251693" cy="360658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20 w 88"/>
              <a:gd name="T5" fmla="*/ 92 h 128"/>
              <a:gd name="T6" fmla="*/ 44 w 88"/>
              <a:gd name="T7" fmla="*/ 128 h 128"/>
              <a:gd name="T8" fmla="*/ 68 w 88"/>
              <a:gd name="T9" fmla="*/ 92 h 128"/>
              <a:gd name="T10" fmla="*/ 88 w 88"/>
              <a:gd name="T11" fmla="*/ 44 h 128"/>
              <a:gd name="T12" fmla="*/ 44 w 88"/>
              <a:gd name="T13" fmla="*/ 0 h 128"/>
              <a:gd name="T14" fmla="*/ 54 w 88"/>
              <a:gd name="T15" fmla="*/ 109 h 128"/>
              <a:gd name="T16" fmla="*/ 35 w 88"/>
              <a:gd name="T17" fmla="*/ 111 h 128"/>
              <a:gd name="T18" fmla="*/ 32 w 88"/>
              <a:gd name="T19" fmla="*/ 104 h 128"/>
              <a:gd name="T20" fmla="*/ 32 w 88"/>
              <a:gd name="T21" fmla="*/ 103 h 128"/>
              <a:gd name="T22" fmla="*/ 57 w 88"/>
              <a:gd name="T23" fmla="*/ 100 h 128"/>
              <a:gd name="T24" fmla="*/ 56 w 88"/>
              <a:gd name="T25" fmla="*/ 104 h 128"/>
              <a:gd name="T26" fmla="*/ 54 w 88"/>
              <a:gd name="T27" fmla="*/ 109 h 128"/>
              <a:gd name="T28" fmla="*/ 31 w 88"/>
              <a:gd name="T29" fmla="*/ 100 h 128"/>
              <a:gd name="T30" fmla="*/ 28 w 88"/>
              <a:gd name="T31" fmla="*/ 92 h 128"/>
              <a:gd name="T32" fmla="*/ 60 w 88"/>
              <a:gd name="T33" fmla="*/ 92 h 128"/>
              <a:gd name="T34" fmla="*/ 58 w 88"/>
              <a:gd name="T35" fmla="*/ 96 h 128"/>
              <a:gd name="T36" fmla="*/ 31 w 88"/>
              <a:gd name="T37" fmla="*/ 100 h 128"/>
              <a:gd name="T38" fmla="*/ 44 w 88"/>
              <a:gd name="T39" fmla="*/ 120 h 128"/>
              <a:gd name="T40" fmla="*/ 36 w 88"/>
              <a:gd name="T41" fmla="*/ 115 h 128"/>
              <a:gd name="T42" fmla="*/ 53 w 88"/>
              <a:gd name="T43" fmla="*/ 113 h 128"/>
              <a:gd name="T44" fmla="*/ 44 w 88"/>
              <a:gd name="T45" fmla="*/ 120 h 128"/>
              <a:gd name="T46" fmla="*/ 63 w 88"/>
              <a:gd name="T47" fmla="*/ 84 h 128"/>
              <a:gd name="T48" fmla="*/ 25 w 88"/>
              <a:gd name="T49" fmla="*/ 84 h 128"/>
              <a:gd name="T50" fmla="*/ 19 w 88"/>
              <a:gd name="T51" fmla="*/ 71 h 128"/>
              <a:gd name="T52" fmla="*/ 8 w 88"/>
              <a:gd name="T53" fmla="*/ 44 h 128"/>
              <a:gd name="T54" fmla="*/ 44 w 88"/>
              <a:gd name="T55" fmla="*/ 8 h 128"/>
              <a:gd name="T56" fmla="*/ 80 w 88"/>
              <a:gd name="T57" fmla="*/ 44 h 128"/>
              <a:gd name="T58" fmla="*/ 69 w 88"/>
              <a:gd name="T59" fmla="*/ 71 h 128"/>
              <a:gd name="T60" fmla="*/ 63 w 88"/>
              <a:gd name="T61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0"/>
                  <a:pt x="15" y="77"/>
                  <a:pt x="20" y="92"/>
                </a:cubicBezTo>
                <a:cubicBezTo>
                  <a:pt x="28" y="115"/>
                  <a:pt x="27" y="128"/>
                  <a:pt x="44" y="128"/>
                </a:cubicBezTo>
                <a:cubicBezTo>
                  <a:pt x="61" y="128"/>
                  <a:pt x="60" y="115"/>
                  <a:pt x="68" y="92"/>
                </a:cubicBezTo>
                <a:cubicBezTo>
                  <a:pt x="73" y="77"/>
                  <a:pt x="88" y="60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54" y="109"/>
                </a:moveTo>
                <a:cubicBezTo>
                  <a:pt x="35" y="111"/>
                  <a:pt x="35" y="111"/>
                  <a:pt x="35" y="111"/>
                </a:cubicBezTo>
                <a:cubicBezTo>
                  <a:pt x="34" y="109"/>
                  <a:pt x="33" y="107"/>
                  <a:pt x="32" y="104"/>
                </a:cubicBezTo>
                <a:cubicBezTo>
                  <a:pt x="32" y="104"/>
                  <a:pt x="32" y="104"/>
                  <a:pt x="32" y="103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2"/>
                  <a:pt x="56" y="103"/>
                  <a:pt x="56" y="104"/>
                </a:cubicBezTo>
                <a:cubicBezTo>
                  <a:pt x="55" y="106"/>
                  <a:pt x="55" y="107"/>
                  <a:pt x="54" y="109"/>
                </a:cubicBezTo>
                <a:close/>
                <a:moveTo>
                  <a:pt x="31" y="100"/>
                </a:moveTo>
                <a:cubicBezTo>
                  <a:pt x="30" y="97"/>
                  <a:pt x="29" y="95"/>
                  <a:pt x="28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9" y="93"/>
                  <a:pt x="59" y="95"/>
                  <a:pt x="58" y="96"/>
                </a:cubicBezTo>
                <a:lnTo>
                  <a:pt x="31" y="100"/>
                </a:lnTo>
                <a:close/>
                <a:moveTo>
                  <a:pt x="44" y="120"/>
                </a:moveTo>
                <a:cubicBezTo>
                  <a:pt x="40" y="120"/>
                  <a:pt x="38" y="120"/>
                  <a:pt x="36" y="115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1" y="119"/>
                  <a:pt x="49" y="120"/>
                  <a:pt x="44" y="120"/>
                </a:cubicBezTo>
                <a:close/>
                <a:moveTo>
                  <a:pt x="63" y="84"/>
                </a:moveTo>
                <a:cubicBezTo>
                  <a:pt x="25" y="84"/>
                  <a:pt x="25" y="84"/>
                  <a:pt x="25" y="84"/>
                </a:cubicBezTo>
                <a:cubicBezTo>
                  <a:pt x="23" y="80"/>
                  <a:pt x="21" y="75"/>
                  <a:pt x="19" y="71"/>
                </a:cubicBezTo>
                <a:cubicBezTo>
                  <a:pt x="13" y="62"/>
                  <a:pt x="8" y="52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cubicBezTo>
                  <a:pt x="80" y="52"/>
                  <a:pt x="75" y="62"/>
                  <a:pt x="69" y="71"/>
                </a:cubicBezTo>
                <a:cubicBezTo>
                  <a:pt x="67" y="75"/>
                  <a:pt x="65" y="80"/>
                  <a:pt x="63" y="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2" name="8661124Freeform: Shape 11">
            <a:extLst>
              <a:ext uri="{FF2B5EF4-FFF2-40B4-BE49-F238E27FC236}">
                <a16:creationId xmlns:a16="http://schemas.microsoft.com/office/drawing/2014/main" id="{D7095AA9-F53A-7FE5-8423-835A5A2EEF65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030455" y="2187757"/>
            <a:ext cx="74922" cy="73771"/>
          </a:xfrm>
          <a:custGeom>
            <a:avLst/>
            <a:gdLst>
              <a:gd name="T0" fmla="*/ 24 w 26"/>
              <a:gd name="T1" fmla="*/ 0 h 26"/>
              <a:gd name="T2" fmla="*/ 0 w 26"/>
              <a:gd name="T3" fmla="*/ 24 h 26"/>
              <a:gd name="T4" fmla="*/ 2 w 26"/>
              <a:gd name="T5" fmla="*/ 26 h 26"/>
              <a:gd name="T6" fmla="*/ 4 w 26"/>
              <a:gd name="T7" fmla="*/ 24 h 26"/>
              <a:gd name="T8" fmla="*/ 24 w 26"/>
              <a:gd name="T9" fmla="*/ 4 h 26"/>
              <a:gd name="T10" fmla="*/ 26 w 26"/>
              <a:gd name="T11" fmla="*/ 2 h 26"/>
              <a:gd name="T12" fmla="*/ 24 w 26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6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25"/>
                  <a:pt x="1" y="26"/>
                  <a:pt x="2" y="26"/>
                </a:cubicBezTo>
                <a:cubicBezTo>
                  <a:pt x="3" y="26"/>
                  <a:pt x="4" y="25"/>
                  <a:pt x="4" y="24"/>
                </a:cubicBezTo>
                <a:cubicBezTo>
                  <a:pt x="4" y="13"/>
                  <a:pt x="13" y="4"/>
                  <a:pt x="24" y="4"/>
                </a:cubicBezTo>
                <a:cubicBezTo>
                  <a:pt x="25" y="4"/>
                  <a:pt x="26" y="3"/>
                  <a:pt x="26" y="2"/>
                </a:cubicBezTo>
                <a:cubicBezTo>
                  <a:pt x="26" y="1"/>
                  <a:pt x="25" y="0"/>
                  <a:pt x="24" y="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3" name="8661124Freeform: Shape 60">
            <a:extLst>
              <a:ext uri="{FF2B5EF4-FFF2-40B4-BE49-F238E27FC236}">
                <a16:creationId xmlns:a16="http://schemas.microsoft.com/office/drawing/2014/main" id="{5431297E-B258-2842-D6AF-5DBE44DFAA00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443794" y="4110233"/>
            <a:ext cx="836837" cy="838722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4" name="8661124Freeform: Shape 61">
            <a:extLst>
              <a:ext uri="{FF2B5EF4-FFF2-40B4-BE49-F238E27FC236}">
                <a16:creationId xmlns:a16="http://schemas.microsoft.com/office/drawing/2014/main" id="{41DB6426-E09C-46BE-A4A6-578553C54E5F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713484" y="4377462"/>
            <a:ext cx="286636" cy="286711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5" name="8661124Freeform: Shape 63">
            <a:extLst>
              <a:ext uri="{FF2B5EF4-FFF2-40B4-BE49-F238E27FC236}">
                <a16:creationId xmlns:a16="http://schemas.microsoft.com/office/drawing/2014/main" id="{E6FDF3EB-8A00-0BBD-7C3C-CD8F246E7C6F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105595" y="2531166"/>
            <a:ext cx="836837" cy="83705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6" name="8661124Freeform: Shape 64">
            <a:extLst>
              <a:ext uri="{FF2B5EF4-FFF2-40B4-BE49-F238E27FC236}">
                <a16:creationId xmlns:a16="http://schemas.microsoft.com/office/drawing/2014/main" id="{E7D87FCA-FA5A-1032-2485-A0F217CE0368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373745" y="2801387"/>
            <a:ext cx="296882" cy="2957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7" name="661124Freeform: Shape 66">
            <a:extLst>
              <a:ext uri="{FF2B5EF4-FFF2-40B4-BE49-F238E27FC236}">
                <a16:creationId xmlns:a16="http://schemas.microsoft.com/office/drawing/2014/main" id="{769F0488-2502-DAC0-19D4-8B33E6D646FC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7247902" y="2531166"/>
            <a:ext cx="836837" cy="83705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8" name="661124Freeform: Shape 67">
            <a:extLst>
              <a:ext uri="{FF2B5EF4-FFF2-40B4-BE49-F238E27FC236}">
                <a16:creationId xmlns:a16="http://schemas.microsoft.com/office/drawing/2014/main" id="{8D2BC42C-EB4A-88F6-4BCD-1A5FC57B8FF1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7518915" y="2812336"/>
            <a:ext cx="298016" cy="26636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9" name="61124Freeform: Shape 69">
            <a:extLst>
              <a:ext uri="{FF2B5EF4-FFF2-40B4-BE49-F238E27FC236}">
                <a16:creationId xmlns:a16="http://schemas.microsoft.com/office/drawing/2014/main" id="{3E8B5A1F-E4AC-87B1-6D2D-3FF70145C83F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7911370" y="4110233"/>
            <a:ext cx="836837" cy="838722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0" name="661124Freeform: Shape 70">
            <a:extLst>
              <a:ext uri="{FF2B5EF4-FFF2-40B4-BE49-F238E27FC236}">
                <a16:creationId xmlns:a16="http://schemas.microsoft.com/office/drawing/2014/main" id="{0F216D3A-9E78-79D2-3347-833E5EF3407E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8190018" y="4379871"/>
            <a:ext cx="285368" cy="2843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1" name="61124椭圆 1">
            <a:extLst>
              <a:ext uri="{FF2B5EF4-FFF2-40B4-BE49-F238E27FC236}">
                <a16:creationId xmlns:a16="http://schemas.microsoft.com/office/drawing/2014/main" id="{EC06FC14-7AB3-1EBF-BC3A-11BA424B66EA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4534095" y="3002259"/>
            <a:ext cx="3123810" cy="3091344"/>
          </a:xfrm>
          <a:prstGeom prst="ellipse">
            <a:avLst/>
          </a:prstGeom>
          <a:blipFill dpi="0" rotWithShape="1">
            <a:blip r:embed="rId20"/>
            <a:srcRect/>
            <a:stretch>
              <a:fillRect l="-24221" r="-2422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2" name="组合 96">
            <a:extLst>
              <a:ext uri="{FF2B5EF4-FFF2-40B4-BE49-F238E27FC236}">
                <a16:creationId xmlns:a16="http://schemas.microsoft.com/office/drawing/2014/main" id="{05700BB5-6307-3EAD-2086-00D79DED6D23}"/>
              </a:ext>
            </a:extLst>
          </p:cNvPr>
          <p:cNvGrpSpPr/>
          <p:nvPr/>
        </p:nvGrpSpPr>
        <p:grpSpPr>
          <a:xfrm>
            <a:off x="924109" y="2474977"/>
            <a:ext cx="3022460" cy="811889"/>
            <a:chOff x="4457820" y="2427407"/>
            <a:chExt cx="3022460" cy="81188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8DF5504-13F1-6C71-21EC-DBEE71517587}"/>
                </a:ext>
              </a:extLst>
            </p:cNvPr>
            <p:cNvSpPr txBox="1"/>
            <p:nvPr/>
          </p:nvSpPr>
          <p:spPr>
            <a:xfrm>
              <a:off x="5333836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4B83BAC-71EA-7ADC-5CC3-16E444584E0C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" name="组合 96">
            <a:extLst>
              <a:ext uri="{FF2B5EF4-FFF2-40B4-BE49-F238E27FC236}">
                <a16:creationId xmlns:a16="http://schemas.microsoft.com/office/drawing/2014/main" id="{751D5413-4E3F-C930-88BC-06BA6C09A7BA}"/>
              </a:ext>
            </a:extLst>
          </p:cNvPr>
          <p:cNvGrpSpPr/>
          <p:nvPr/>
        </p:nvGrpSpPr>
        <p:grpSpPr>
          <a:xfrm>
            <a:off x="924108" y="4123649"/>
            <a:ext cx="2305435" cy="1019639"/>
            <a:chOff x="5174844" y="2427407"/>
            <a:chExt cx="2305435" cy="101963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613CAA4-B31D-9059-49BE-AEE7C161F5A5}"/>
                </a:ext>
              </a:extLst>
            </p:cNvPr>
            <p:cNvSpPr txBox="1"/>
            <p:nvPr/>
          </p:nvSpPr>
          <p:spPr>
            <a:xfrm>
              <a:off x="5333836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0407CB9-7C85-9516-5ACF-28EE29C94088}"/>
                </a:ext>
              </a:extLst>
            </p:cNvPr>
            <p:cNvSpPr txBox="1"/>
            <p:nvPr/>
          </p:nvSpPr>
          <p:spPr>
            <a:xfrm>
              <a:off x="5174844" y="2750893"/>
              <a:ext cx="2305435" cy="6961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3" name="组合 96">
            <a:extLst>
              <a:ext uri="{FF2B5EF4-FFF2-40B4-BE49-F238E27FC236}">
                <a16:creationId xmlns:a16="http://schemas.microsoft.com/office/drawing/2014/main" id="{293041B0-75B5-411A-4322-6563D3270072}"/>
              </a:ext>
            </a:extLst>
          </p:cNvPr>
          <p:cNvGrpSpPr/>
          <p:nvPr/>
        </p:nvGrpSpPr>
        <p:grpSpPr>
          <a:xfrm>
            <a:off x="8221803" y="2474977"/>
            <a:ext cx="3022460" cy="811889"/>
            <a:chOff x="4457820" y="2427407"/>
            <a:chExt cx="3022460" cy="81188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A9BFDC3-B49D-7264-EB32-0DFB92C0CBE2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244D9CF-6264-EE0F-033E-6A74DE453AB8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7" name="组合 96">
            <a:extLst>
              <a:ext uri="{FF2B5EF4-FFF2-40B4-BE49-F238E27FC236}">
                <a16:creationId xmlns:a16="http://schemas.microsoft.com/office/drawing/2014/main" id="{03EE948A-47B6-844B-4B40-22885BA94092}"/>
              </a:ext>
            </a:extLst>
          </p:cNvPr>
          <p:cNvGrpSpPr/>
          <p:nvPr/>
        </p:nvGrpSpPr>
        <p:grpSpPr>
          <a:xfrm>
            <a:off x="8962456" y="4123649"/>
            <a:ext cx="2281807" cy="1019639"/>
            <a:chOff x="4457820" y="2427407"/>
            <a:chExt cx="2281807" cy="101963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B7B32B8-7942-0AF1-277C-57EEEFBD4022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A29AC13-40AA-AB98-1F88-A23EBEAA6B10}"/>
                </a:ext>
              </a:extLst>
            </p:cNvPr>
            <p:cNvSpPr txBox="1"/>
            <p:nvPr/>
          </p:nvSpPr>
          <p:spPr>
            <a:xfrm>
              <a:off x="4457820" y="2750893"/>
              <a:ext cx="2281807" cy="6961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0" name="组合 96">
            <a:extLst>
              <a:ext uri="{FF2B5EF4-FFF2-40B4-BE49-F238E27FC236}">
                <a16:creationId xmlns:a16="http://schemas.microsoft.com/office/drawing/2014/main" id="{19F92EC4-1677-E9C4-4092-0B40E6DA48E7}"/>
              </a:ext>
            </a:extLst>
          </p:cNvPr>
          <p:cNvGrpSpPr/>
          <p:nvPr/>
        </p:nvGrpSpPr>
        <p:grpSpPr>
          <a:xfrm>
            <a:off x="2793750" y="1115728"/>
            <a:ext cx="6705850" cy="604140"/>
            <a:chOff x="2616125" y="2427407"/>
            <a:chExt cx="6705850" cy="60414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D3D1156-19CE-CF90-1547-8D838083F020}"/>
                </a:ext>
              </a:extLst>
            </p:cNvPr>
            <p:cNvSpPr txBox="1"/>
            <p:nvPr/>
          </p:nvSpPr>
          <p:spPr>
            <a:xfrm>
              <a:off x="490215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1366DC6-32D4-0006-F304-B422AD20967E}"/>
                </a:ext>
              </a:extLst>
            </p:cNvPr>
            <p:cNvSpPr txBox="1"/>
            <p:nvPr/>
          </p:nvSpPr>
          <p:spPr>
            <a:xfrm>
              <a:off x="2616125" y="2750893"/>
              <a:ext cx="6705850" cy="280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25465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Freeform: Shape 3">
            <a:extLst>
              <a:ext uri="{FF2B5EF4-FFF2-40B4-BE49-F238E27FC236}">
                <a16:creationId xmlns:a16="http://schemas.microsoft.com/office/drawing/2014/main" id="{FC411F09-DD5A-5513-FD7E-CB272D625B9C}"/>
              </a:ext>
            </a:extLst>
          </p:cNvPr>
          <p:cNvSpPr/>
          <p:nvPr/>
        </p:nvSpPr>
        <p:spPr>
          <a:xfrm>
            <a:off x="4983345" y="2164254"/>
            <a:ext cx="2228892" cy="2529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3F1497F-C314-4010-9AC9-49FA623CFEE1}"/>
              </a:ext>
            </a:extLst>
          </p:cNvPr>
          <p:cNvGrpSpPr/>
          <p:nvPr/>
        </p:nvGrpSpPr>
        <p:grpSpPr>
          <a:xfrm>
            <a:off x="7053065" y="3029996"/>
            <a:ext cx="780930" cy="780955"/>
            <a:chOff x="7047449" y="3150167"/>
            <a:chExt cx="780930" cy="780955"/>
          </a:xfrm>
        </p:grpSpPr>
        <p:sp>
          <p:nvSpPr>
            <p:cNvPr id="5" name="Freeform: Shape 8">
              <a:extLst>
                <a:ext uri="{FF2B5EF4-FFF2-40B4-BE49-F238E27FC236}">
                  <a16:creationId xmlns:a16="http://schemas.microsoft.com/office/drawing/2014/main" id="{F2A16E8D-04D2-EE75-AAB4-B703674E4761}"/>
                </a:ext>
              </a:extLst>
            </p:cNvPr>
            <p:cNvSpPr/>
            <p:nvPr/>
          </p:nvSpPr>
          <p:spPr>
            <a:xfrm>
              <a:off x="7047449" y="3150167"/>
              <a:ext cx="780930" cy="78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Freeform: Shape 8">
              <a:extLst>
                <a:ext uri="{FF2B5EF4-FFF2-40B4-BE49-F238E27FC236}">
                  <a16:creationId xmlns:a16="http://schemas.microsoft.com/office/drawing/2014/main" id="{085B637E-E168-66F9-EF5F-664A8DACD4A1}"/>
                </a:ext>
              </a:extLst>
            </p:cNvPr>
            <p:cNvSpPr/>
            <p:nvPr/>
          </p:nvSpPr>
          <p:spPr>
            <a:xfrm>
              <a:off x="7266198" y="3369209"/>
              <a:ext cx="343432" cy="342872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8F01C84-42D2-56E8-8212-047C6FD04AD2}"/>
              </a:ext>
            </a:extLst>
          </p:cNvPr>
          <p:cNvGrpSpPr/>
          <p:nvPr/>
        </p:nvGrpSpPr>
        <p:grpSpPr>
          <a:xfrm>
            <a:off x="6385779" y="4176981"/>
            <a:ext cx="780959" cy="780950"/>
            <a:chOff x="6380163" y="4297152"/>
            <a:chExt cx="780959" cy="780950"/>
          </a:xfrm>
        </p:grpSpPr>
        <p:sp>
          <p:nvSpPr>
            <p:cNvPr id="8" name="Freeform: Shape 11">
              <a:extLst>
                <a:ext uri="{FF2B5EF4-FFF2-40B4-BE49-F238E27FC236}">
                  <a16:creationId xmlns:a16="http://schemas.microsoft.com/office/drawing/2014/main" id="{F9DB0710-0F67-FCF2-9F52-C09DDCC65A7C}"/>
                </a:ext>
              </a:extLst>
            </p:cNvPr>
            <p:cNvSpPr/>
            <p:nvPr/>
          </p:nvSpPr>
          <p:spPr>
            <a:xfrm>
              <a:off x="6380163" y="4297152"/>
              <a:ext cx="780959" cy="780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" name="Freeform: Shape 11">
              <a:extLst>
                <a:ext uri="{FF2B5EF4-FFF2-40B4-BE49-F238E27FC236}">
                  <a16:creationId xmlns:a16="http://schemas.microsoft.com/office/drawing/2014/main" id="{DE4293B6-6E47-3CDD-3122-C063E996AD6A}"/>
                </a:ext>
              </a:extLst>
            </p:cNvPr>
            <p:cNvSpPr/>
            <p:nvPr/>
          </p:nvSpPr>
          <p:spPr>
            <a:xfrm>
              <a:off x="6614037" y="4515909"/>
              <a:ext cx="313212" cy="343436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62EB11-0971-A819-1A86-61E2F87F26DB}"/>
              </a:ext>
            </a:extLst>
          </p:cNvPr>
          <p:cNvGrpSpPr/>
          <p:nvPr/>
        </p:nvGrpSpPr>
        <p:grpSpPr>
          <a:xfrm>
            <a:off x="4372606" y="3030001"/>
            <a:ext cx="780959" cy="780944"/>
            <a:chOff x="4366990" y="3150172"/>
            <a:chExt cx="780959" cy="780944"/>
          </a:xfrm>
        </p:grpSpPr>
        <p:sp>
          <p:nvSpPr>
            <p:cNvPr id="12" name="Freeform: Shape 20">
              <a:extLst>
                <a:ext uri="{FF2B5EF4-FFF2-40B4-BE49-F238E27FC236}">
                  <a16:creationId xmlns:a16="http://schemas.microsoft.com/office/drawing/2014/main" id="{52F08CC1-086A-CCDF-82A8-CC9009E53935}"/>
                </a:ext>
              </a:extLst>
            </p:cNvPr>
            <p:cNvSpPr/>
            <p:nvPr/>
          </p:nvSpPr>
          <p:spPr>
            <a:xfrm>
              <a:off x="4366990" y="3150172"/>
              <a:ext cx="780959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" name="Freeform: Shape 20">
              <a:extLst>
                <a:ext uri="{FF2B5EF4-FFF2-40B4-BE49-F238E27FC236}">
                  <a16:creationId xmlns:a16="http://schemas.microsoft.com/office/drawing/2014/main" id="{A5FF9760-109E-3F35-12AA-10915BFD3D69}"/>
                </a:ext>
              </a:extLst>
            </p:cNvPr>
            <p:cNvSpPr/>
            <p:nvPr/>
          </p:nvSpPr>
          <p:spPr>
            <a:xfrm>
              <a:off x="4591312" y="3368926"/>
              <a:ext cx="332315" cy="343436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7559256-41D1-F552-12CA-5EBEDF9A7C29}"/>
              </a:ext>
            </a:extLst>
          </p:cNvPr>
          <p:cNvGrpSpPr/>
          <p:nvPr/>
        </p:nvGrpSpPr>
        <p:grpSpPr>
          <a:xfrm>
            <a:off x="6374467" y="1902755"/>
            <a:ext cx="780937" cy="780944"/>
            <a:chOff x="6368851" y="2022926"/>
            <a:chExt cx="780937" cy="780944"/>
          </a:xfrm>
        </p:grpSpPr>
        <p:sp>
          <p:nvSpPr>
            <p:cNvPr id="15" name="Freeform: Shape 5">
              <a:extLst>
                <a:ext uri="{FF2B5EF4-FFF2-40B4-BE49-F238E27FC236}">
                  <a16:creationId xmlns:a16="http://schemas.microsoft.com/office/drawing/2014/main" id="{909739E8-DA3F-DC81-2710-12DFC2EF8D98}"/>
                </a:ext>
              </a:extLst>
            </p:cNvPr>
            <p:cNvSpPr/>
            <p:nvPr/>
          </p:nvSpPr>
          <p:spPr>
            <a:xfrm>
              <a:off x="6368851" y="2022926"/>
              <a:ext cx="780937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7" name="Freeform: Shape 5">
              <a:extLst>
                <a:ext uri="{FF2B5EF4-FFF2-40B4-BE49-F238E27FC236}">
                  <a16:creationId xmlns:a16="http://schemas.microsoft.com/office/drawing/2014/main" id="{779D752F-5DAD-7B26-B362-4C3180AD11E6}"/>
                </a:ext>
              </a:extLst>
            </p:cNvPr>
            <p:cNvSpPr/>
            <p:nvPr/>
          </p:nvSpPr>
          <p:spPr>
            <a:xfrm>
              <a:off x="6602717" y="2241683"/>
              <a:ext cx="313206" cy="34343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B98C6D8-3CEB-E5F6-86A9-19E012B4AED6}"/>
              </a:ext>
            </a:extLst>
          </p:cNvPr>
          <p:cNvGrpSpPr/>
          <p:nvPr/>
        </p:nvGrpSpPr>
        <p:grpSpPr>
          <a:xfrm>
            <a:off x="5051203" y="4176984"/>
            <a:ext cx="780930" cy="780944"/>
            <a:chOff x="5045587" y="4297155"/>
            <a:chExt cx="780930" cy="780944"/>
          </a:xfrm>
        </p:grpSpPr>
        <p:sp>
          <p:nvSpPr>
            <p:cNvPr id="19" name="Freeform: Shape 14">
              <a:extLst>
                <a:ext uri="{FF2B5EF4-FFF2-40B4-BE49-F238E27FC236}">
                  <a16:creationId xmlns:a16="http://schemas.microsoft.com/office/drawing/2014/main" id="{3F2B701B-9B34-9C12-4A64-1814E6226374}"/>
                </a:ext>
              </a:extLst>
            </p:cNvPr>
            <p:cNvSpPr/>
            <p:nvPr/>
          </p:nvSpPr>
          <p:spPr>
            <a:xfrm>
              <a:off x="5045587" y="4297155"/>
              <a:ext cx="780930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0" name="Freeform: Shape 14">
              <a:extLst>
                <a:ext uri="{FF2B5EF4-FFF2-40B4-BE49-F238E27FC236}">
                  <a16:creationId xmlns:a16="http://schemas.microsoft.com/office/drawing/2014/main" id="{CBD58D9B-9E48-F7AE-5917-B97B1E2EEAEF}"/>
                </a:ext>
              </a:extLst>
            </p:cNvPr>
            <p:cNvSpPr/>
            <p:nvPr/>
          </p:nvSpPr>
          <p:spPr>
            <a:xfrm>
              <a:off x="5293130" y="4515913"/>
              <a:ext cx="285844" cy="343428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10CC338-E7FA-F9DB-908F-BB21C3E3D9FD}"/>
              </a:ext>
            </a:extLst>
          </p:cNvPr>
          <p:cNvGrpSpPr/>
          <p:nvPr/>
        </p:nvGrpSpPr>
        <p:grpSpPr>
          <a:xfrm>
            <a:off x="5039895" y="1902745"/>
            <a:ext cx="780942" cy="780965"/>
            <a:chOff x="5034279" y="2022916"/>
            <a:chExt cx="780942" cy="780965"/>
          </a:xfrm>
        </p:grpSpPr>
        <p:sp>
          <p:nvSpPr>
            <p:cNvPr id="22" name="Freeform: Shape 17">
              <a:extLst>
                <a:ext uri="{FF2B5EF4-FFF2-40B4-BE49-F238E27FC236}">
                  <a16:creationId xmlns:a16="http://schemas.microsoft.com/office/drawing/2014/main" id="{CA063BDE-C544-A5F8-C042-02CDD219E7DB}"/>
                </a:ext>
              </a:extLst>
            </p:cNvPr>
            <p:cNvSpPr/>
            <p:nvPr/>
          </p:nvSpPr>
          <p:spPr>
            <a:xfrm>
              <a:off x="5034279" y="2022916"/>
              <a:ext cx="780942" cy="780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3" name="Freeform: Shape 17">
              <a:extLst>
                <a:ext uri="{FF2B5EF4-FFF2-40B4-BE49-F238E27FC236}">
                  <a16:creationId xmlns:a16="http://schemas.microsoft.com/office/drawing/2014/main" id="{B42CC611-50B0-26BF-C3CA-B605EF4C4647}"/>
                </a:ext>
              </a:extLst>
            </p:cNvPr>
            <p:cNvSpPr/>
            <p:nvPr/>
          </p:nvSpPr>
          <p:spPr>
            <a:xfrm>
              <a:off x="5281451" y="2241680"/>
              <a:ext cx="286597" cy="343438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32" name="zoom-tool_72585">
            <a:extLst>
              <a:ext uri="{FF2B5EF4-FFF2-40B4-BE49-F238E27FC236}">
                <a16:creationId xmlns:a16="http://schemas.microsoft.com/office/drawing/2014/main" id="{46F312C9-69E1-3216-1A5F-3C909B07A893}"/>
              </a:ext>
            </a:extLst>
          </p:cNvPr>
          <p:cNvSpPr>
            <a:spLocks noChangeAspect="1"/>
          </p:cNvSpPr>
          <p:nvPr/>
        </p:nvSpPr>
        <p:spPr bwMode="auto">
          <a:xfrm>
            <a:off x="5772840" y="3119376"/>
            <a:ext cx="609685" cy="588572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96">
            <a:extLst>
              <a:ext uri="{FF2B5EF4-FFF2-40B4-BE49-F238E27FC236}">
                <a16:creationId xmlns:a16="http://schemas.microsoft.com/office/drawing/2014/main" id="{59DA2408-7EAE-4380-B46B-1B14C083686A}"/>
              </a:ext>
            </a:extLst>
          </p:cNvPr>
          <p:cNvGrpSpPr/>
          <p:nvPr/>
        </p:nvGrpSpPr>
        <p:grpSpPr>
          <a:xfrm>
            <a:off x="1770262" y="1718523"/>
            <a:ext cx="3022460" cy="811889"/>
            <a:chOff x="4457820" y="2427407"/>
            <a:chExt cx="3022460" cy="81188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E1FD95D-316E-900C-AA52-5CB63128C92E}"/>
                </a:ext>
              </a:extLst>
            </p:cNvPr>
            <p:cNvSpPr txBox="1"/>
            <p:nvPr/>
          </p:nvSpPr>
          <p:spPr>
            <a:xfrm>
              <a:off x="5333836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19E6324-8BE2-B081-E5BA-D02E8D792A7D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96">
            <a:extLst>
              <a:ext uri="{FF2B5EF4-FFF2-40B4-BE49-F238E27FC236}">
                <a16:creationId xmlns:a16="http://schemas.microsoft.com/office/drawing/2014/main" id="{A48421C3-5B92-E8C6-C5D2-138705DE864E}"/>
              </a:ext>
            </a:extLst>
          </p:cNvPr>
          <p:cNvGrpSpPr/>
          <p:nvPr/>
        </p:nvGrpSpPr>
        <p:grpSpPr>
          <a:xfrm>
            <a:off x="7459409" y="1718523"/>
            <a:ext cx="3022460" cy="811889"/>
            <a:chOff x="4457820" y="2427407"/>
            <a:chExt cx="3022460" cy="81188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B35F4B-A7F9-58A0-54A1-7CEEB6365A73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E38EB5A-6813-FD4A-4212-FA875503653E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96">
            <a:extLst>
              <a:ext uri="{FF2B5EF4-FFF2-40B4-BE49-F238E27FC236}">
                <a16:creationId xmlns:a16="http://schemas.microsoft.com/office/drawing/2014/main" id="{AEF101B7-16C9-230E-16FF-34313CD14012}"/>
              </a:ext>
            </a:extLst>
          </p:cNvPr>
          <p:cNvGrpSpPr/>
          <p:nvPr/>
        </p:nvGrpSpPr>
        <p:grpSpPr>
          <a:xfrm>
            <a:off x="1125649" y="3088636"/>
            <a:ext cx="3022460" cy="811889"/>
            <a:chOff x="4457820" y="2427407"/>
            <a:chExt cx="3022460" cy="81188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2CFBDD2-991D-5E26-D58A-1CA14F897470}"/>
                </a:ext>
              </a:extLst>
            </p:cNvPr>
            <p:cNvSpPr txBox="1"/>
            <p:nvPr/>
          </p:nvSpPr>
          <p:spPr>
            <a:xfrm>
              <a:off x="5333836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DB17AF9-796D-CDC1-11D2-84069DE7A6AE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96">
            <a:extLst>
              <a:ext uri="{FF2B5EF4-FFF2-40B4-BE49-F238E27FC236}">
                <a16:creationId xmlns:a16="http://schemas.microsoft.com/office/drawing/2014/main" id="{353A1726-EF1A-1CF3-AD03-CDF362CBAA73}"/>
              </a:ext>
            </a:extLst>
          </p:cNvPr>
          <p:cNvGrpSpPr/>
          <p:nvPr/>
        </p:nvGrpSpPr>
        <p:grpSpPr>
          <a:xfrm>
            <a:off x="8034492" y="3088636"/>
            <a:ext cx="3022460" cy="811889"/>
            <a:chOff x="4457820" y="2427407"/>
            <a:chExt cx="3022460" cy="81188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00767AC-D1A7-B7A1-A665-BE4540B6E44A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89C1B4A-1025-E27C-C5AF-993F53DF2CDA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0" name="组合 96">
            <a:extLst>
              <a:ext uri="{FF2B5EF4-FFF2-40B4-BE49-F238E27FC236}">
                <a16:creationId xmlns:a16="http://schemas.microsoft.com/office/drawing/2014/main" id="{A3A33DA1-DC2E-E8B5-F6FF-83A47DCBBE83}"/>
              </a:ext>
            </a:extLst>
          </p:cNvPr>
          <p:cNvGrpSpPr/>
          <p:nvPr/>
        </p:nvGrpSpPr>
        <p:grpSpPr>
          <a:xfrm>
            <a:off x="1843948" y="4270747"/>
            <a:ext cx="3022460" cy="811889"/>
            <a:chOff x="4457820" y="2427407"/>
            <a:chExt cx="3022460" cy="81188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44DC39B-B8E9-21C1-0517-34179D511E9F}"/>
                </a:ext>
              </a:extLst>
            </p:cNvPr>
            <p:cNvSpPr txBox="1"/>
            <p:nvPr/>
          </p:nvSpPr>
          <p:spPr>
            <a:xfrm>
              <a:off x="5333836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DC2F1B4-9C9F-73E8-E2E5-5AC262F434C8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96">
            <a:extLst>
              <a:ext uri="{FF2B5EF4-FFF2-40B4-BE49-F238E27FC236}">
                <a16:creationId xmlns:a16="http://schemas.microsoft.com/office/drawing/2014/main" id="{75D3DE99-9655-25F5-7BE3-BFCA38F3F81A}"/>
              </a:ext>
            </a:extLst>
          </p:cNvPr>
          <p:cNvGrpSpPr/>
          <p:nvPr/>
        </p:nvGrpSpPr>
        <p:grpSpPr>
          <a:xfrm>
            <a:off x="7399278" y="4270747"/>
            <a:ext cx="3022460" cy="811889"/>
            <a:chOff x="4457820" y="2427407"/>
            <a:chExt cx="3022460" cy="81188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5500E37-EC47-97D4-BE2A-A77E2B458C2E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C163362-CFA6-25E1-EB4F-5B6A22823A9F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57641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9B2DB1C0-770E-3632-A7DF-99D85034B419}"/>
              </a:ext>
            </a:extLst>
          </p:cNvPr>
          <p:cNvSpPr/>
          <p:nvPr/>
        </p:nvSpPr>
        <p:spPr>
          <a:xfrm>
            <a:off x="8529347" y="-445922"/>
            <a:ext cx="7208664" cy="720866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3D6C4AB-1821-DC76-CA74-7D5B9DC57FD0}"/>
              </a:ext>
            </a:extLst>
          </p:cNvPr>
          <p:cNvSpPr/>
          <p:nvPr/>
        </p:nvSpPr>
        <p:spPr>
          <a:xfrm rot="5400000" flipV="1">
            <a:off x="5419024" y="6710959"/>
            <a:ext cx="8862006" cy="4683946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349017E-9CCA-1CC8-7E68-A826D95297CF}"/>
              </a:ext>
            </a:extLst>
          </p:cNvPr>
          <p:cNvSpPr/>
          <p:nvPr/>
        </p:nvSpPr>
        <p:spPr>
          <a:xfrm rot="5400000" flipV="1">
            <a:off x="7472021" y="1585084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CD7C89-D597-E3D3-0EA3-8A7A4B074E3E}"/>
              </a:ext>
            </a:extLst>
          </p:cNvPr>
          <p:cNvSpPr txBox="1"/>
          <p:nvPr/>
        </p:nvSpPr>
        <p:spPr>
          <a:xfrm>
            <a:off x="2466854" y="635994"/>
            <a:ext cx="17075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目录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A671B7B-E1D4-C18A-592D-3BD86D2547E3}"/>
              </a:ext>
            </a:extLst>
          </p:cNvPr>
          <p:cNvSpPr/>
          <p:nvPr/>
        </p:nvSpPr>
        <p:spPr>
          <a:xfrm rot="16200000" flipV="1">
            <a:off x="-1573326" y="-2885010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5CE223B-40C0-CE7A-CB2E-C7F34BF9D1C9}"/>
              </a:ext>
            </a:extLst>
          </p:cNvPr>
          <p:cNvSpPr/>
          <p:nvPr/>
        </p:nvSpPr>
        <p:spPr>
          <a:xfrm rot="10800000" flipV="1">
            <a:off x="-2090058" y="5102128"/>
            <a:ext cx="3511744" cy="1755872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rgbClr val="DAE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D70928F-C0C9-B8FD-F43C-F96BCC3D0DA8}"/>
              </a:ext>
            </a:extLst>
          </p:cNvPr>
          <p:cNvSpPr/>
          <p:nvPr/>
        </p:nvSpPr>
        <p:spPr>
          <a:xfrm>
            <a:off x="-2430526" y="4698881"/>
            <a:ext cx="4286120" cy="428612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DF9D2983-F5C1-81FB-2084-E38B1635B83D}"/>
              </a:ext>
            </a:extLst>
          </p:cNvPr>
          <p:cNvSpPr/>
          <p:nvPr/>
        </p:nvSpPr>
        <p:spPr>
          <a:xfrm>
            <a:off x="1311531" y="2284355"/>
            <a:ext cx="2356450" cy="2356448"/>
          </a:xfrm>
          <a:prstGeom prst="ellipse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4517A2-ABAC-C2BE-56A7-FED61C34D644}"/>
              </a:ext>
            </a:extLst>
          </p:cNvPr>
          <p:cNvSpPr txBox="1"/>
          <p:nvPr/>
        </p:nvSpPr>
        <p:spPr>
          <a:xfrm>
            <a:off x="1752157" y="2324297"/>
            <a:ext cx="1594213" cy="159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115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A1CA406-EA94-69D9-0018-F380C58B8F92}"/>
              </a:ext>
            </a:extLst>
          </p:cNvPr>
          <p:cNvGrpSpPr/>
          <p:nvPr/>
        </p:nvGrpSpPr>
        <p:grpSpPr>
          <a:xfrm>
            <a:off x="1488521" y="3477535"/>
            <a:ext cx="2002471" cy="662929"/>
            <a:chOff x="6823544" y="2143368"/>
            <a:chExt cx="2342117" cy="775372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03B45C2-DF4F-4555-0A77-E6CAE309E046}"/>
                </a:ext>
              </a:extLst>
            </p:cNvPr>
            <p:cNvSpPr/>
            <p:nvPr/>
          </p:nvSpPr>
          <p:spPr>
            <a:xfrm>
              <a:off x="6984699" y="2621756"/>
              <a:ext cx="2019803" cy="29698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>
                <a:defRPr/>
              </a:pP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Overview of annual work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098FC468-BE6C-86BC-AD15-1CA65B665EFE}"/>
                </a:ext>
              </a:extLst>
            </p:cNvPr>
            <p:cNvSpPr txBox="1"/>
            <p:nvPr/>
          </p:nvSpPr>
          <p:spPr>
            <a:xfrm>
              <a:off x="6823544" y="2143368"/>
              <a:ext cx="2342117" cy="53997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/>
              <a:r>
                <a:rPr lang="zh-CN" altLang="en-US" sz="2400" b="1" dirty="0">
                  <a:solidFill>
                    <a:schemeClr val="bg1"/>
                  </a:solidFill>
                  <a:latin typeface="+mn-ea"/>
                  <a:cs typeface="阿里巴巴普惠体 2.0 115 Black" panose="00020600040101010101" pitchFamily="18" charset="-122"/>
                  <a:sym typeface="+mn-lt"/>
                </a:rPr>
                <a:t>工作总结概述</a:t>
              </a: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8C00EC1A-6978-58E8-1BA0-5CDF3513F8CD}"/>
              </a:ext>
            </a:extLst>
          </p:cNvPr>
          <p:cNvSpPr/>
          <p:nvPr/>
        </p:nvSpPr>
        <p:spPr>
          <a:xfrm>
            <a:off x="3715694" y="2284355"/>
            <a:ext cx="2356450" cy="2356448"/>
          </a:xfrm>
          <a:prstGeom prst="ellipse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7518AA3-FFBC-5211-D02E-FB07EAD9ADA6}"/>
              </a:ext>
            </a:extLst>
          </p:cNvPr>
          <p:cNvSpPr txBox="1"/>
          <p:nvPr/>
        </p:nvSpPr>
        <p:spPr>
          <a:xfrm>
            <a:off x="3977578" y="2324297"/>
            <a:ext cx="186461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115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FE2B756-EB2C-20C7-7FF8-AD8D3E0C3F1D}"/>
              </a:ext>
            </a:extLst>
          </p:cNvPr>
          <p:cNvGrpSpPr/>
          <p:nvPr/>
        </p:nvGrpSpPr>
        <p:grpSpPr>
          <a:xfrm>
            <a:off x="3892683" y="3477536"/>
            <a:ext cx="2002471" cy="839900"/>
            <a:chOff x="6823543" y="2143368"/>
            <a:chExt cx="2342117" cy="982360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E8BAC7C-67CE-267F-5780-A46AC0EC5985}"/>
                </a:ext>
              </a:extLst>
            </p:cNvPr>
            <p:cNvSpPr/>
            <p:nvPr/>
          </p:nvSpPr>
          <p:spPr>
            <a:xfrm>
              <a:off x="6984699" y="2621756"/>
              <a:ext cx="2019803" cy="50397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>
                <a:defRPr/>
              </a:pP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Successful projects are shown in detail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id="{AF0037A9-6BB0-D00D-2D0D-E1A435656630}"/>
                </a:ext>
              </a:extLst>
            </p:cNvPr>
            <p:cNvSpPr txBox="1"/>
            <p:nvPr/>
          </p:nvSpPr>
          <p:spPr>
            <a:xfrm>
              <a:off x="6823543" y="2143368"/>
              <a:ext cx="2342117" cy="539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/>
              <a:r>
                <a:rPr lang="zh-CN" altLang="en-US" sz="2400" b="1" dirty="0">
                  <a:solidFill>
                    <a:schemeClr val="bg1"/>
                  </a:solidFill>
                  <a:latin typeface="+mn-ea"/>
                  <a:cs typeface="阿里巴巴普惠体 2.0 115 Black" panose="00020600040101010101" pitchFamily="18" charset="-122"/>
                  <a:sym typeface="+mn-lt"/>
                </a:rPr>
                <a:t>工作完成情况</a:t>
              </a:r>
            </a:p>
          </p:txBody>
        </p:sp>
      </p:grpSp>
      <p:sp>
        <p:nvSpPr>
          <p:cNvPr id="51" name="椭圆 50">
            <a:extLst>
              <a:ext uri="{FF2B5EF4-FFF2-40B4-BE49-F238E27FC236}">
                <a16:creationId xmlns:a16="http://schemas.microsoft.com/office/drawing/2014/main" id="{3EC1382E-36BE-47B2-DDED-F2EFA62D0AA6}"/>
              </a:ext>
            </a:extLst>
          </p:cNvPr>
          <p:cNvSpPr/>
          <p:nvPr/>
        </p:nvSpPr>
        <p:spPr>
          <a:xfrm>
            <a:off x="6119857" y="2284355"/>
            <a:ext cx="2356450" cy="2356448"/>
          </a:xfrm>
          <a:prstGeom prst="ellipse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F8325F3-0B1C-0B20-1275-35514511FB76}"/>
              </a:ext>
            </a:extLst>
          </p:cNvPr>
          <p:cNvSpPr txBox="1"/>
          <p:nvPr/>
        </p:nvSpPr>
        <p:spPr>
          <a:xfrm>
            <a:off x="6381741" y="2324297"/>
            <a:ext cx="186461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115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A657202-7DCB-3B58-7844-AC707CCDDB78}"/>
              </a:ext>
            </a:extLst>
          </p:cNvPr>
          <p:cNvGrpSpPr/>
          <p:nvPr/>
        </p:nvGrpSpPr>
        <p:grpSpPr>
          <a:xfrm>
            <a:off x="6296847" y="3477536"/>
            <a:ext cx="2002471" cy="824511"/>
            <a:chOff x="6823544" y="2143368"/>
            <a:chExt cx="2342117" cy="964361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A7D62657-1ED9-7553-7A81-28B3390A9F14}"/>
                </a:ext>
              </a:extLst>
            </p:cNvPr>
            <p:cNvSpPr/>
            <p:nvPr/>
          </p:nvSpPr>
          <p:spPr>
            <a:xfrm>
              <a:off x="6984699" y="2621756"/>
              <a:ext cx="2019804" cy="48597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>
                <a:defRPr/>
              </a:pP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There are deficiencies in the work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7">
              <a:extLst>
                <a:ext uri="{FF2B5EF4-FFF2-40B4-BE49-F238E27FC236}">
                  <a16:creationId xmlns:a16="http://schemas.microsoft.com/office/drawing/2014/main" id="{AE9E7BFC-7437-A2F1-4968-FB15EB5CC12B}"/>
                </a:ext>
              </a:extLst>
            </p:cNvPr>
            <p:cNvSpPr txBox="1"/>
            <p:nvPr/>
          </p:nvSpPr>
          <p:spPr>
            <a:xfrm>
              <a:off x="6823544" y="2143368"/>
              <a:ext cx="2342117" cy="539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/>
              <a:r>
                <a:rPr lang="zh-CN" altLang="en-US" sz="2400" b="1" dirty="0">
                  <a:solidFill>
                    <a:schemeClr val="bg1"/>
                  </a:solidFill>
                  <a:latin typeface="+mn-ea"/>
                  <a:cs typeface="阿里巴巴普惠体 2.0 115 Black" panose="00020600040101010101" pitchFamily="18" charset="-122"/>
                  <a:sym typeface="+mn-lt"/>
                </a:rPr>
                <a:t>工作存在不足</a:t>
              </a: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7E27A491-F70D-11AC-3A47-DB5E2098D077}"/>
              </a:ext>
            </a:extLst>
          </p:cNvPr>
          <p:cNvSpPr/>
          <p:nvPr/>
        </p:nvSpPr>
        <p:spPr>
          <a:xfrm>
            <a:off x="8524019" y="2284355"/>
            <a:ext cx="2356450" cy="2356448"/>
          </a:xfrm>
          <a:prstGeom prst="ellipse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E8936EE-D48C-B0B4-E857-1A482A27D60C}"/>
              </a:ext>
            </a:extLst>
          </p:cNvPr>
          <p:cNvSpPr txBox="1"/>
          <p:nvPr/>
        </p:nvSpPr>
        <p:spPr>
          <a:xfrm>
            <a:off x="8775017" y="2324297"/>
            <a:ext cx="186461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115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86863D8-7B1D-6DAF-60EB-5D14CCCB764E}"/>
              </a:ext>
            </a:extLst>
          </p:cNvPr>
          <p:cNvGrpSpPr/>
          <p:nvPr/>
        </p:nvGrpSpPr>
        <p:grpSpPr>
          <a:xfrm>
            <a:off x="8701009" y="3477536"/>
            <a:ext cx="2002471" cy="839900"/>
            <a:chOff x="6823544" y="2143368"/>
            <a:chExt cx="2342117" cy="982360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1A25AD66-18EA-86DA-D75F-8B022B269F1D}"/>
                </a:ext>
              </a:extLst>
            </p:cNvPr>
            <p:cNvSpPr/>
            <p:nvPr/>
          </p:nvSpPr>
          <p:spPr>
            <a:xfrm>
              <a:off x="6984700" y="2621756"/>
              <a:ext cx="2019804" cy="50397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>
                <a:defRPr/>
              </a:pP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Work target plan next year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7">
              <a:extLst>
                <a:ext uri="{FF2B5EF4-FFF2-40B4-BE49-F238E27FC236}">
                  <a16:creationId xmlns:a16="http://schemas.microsoft.com/office/drawing/2014/main" id="{3731BAC6-5CEB-0A2E-5E21-ECB0BDED20BB}"/>
                </a:ext>
              </a:extLst>
            </p:cNvPr>
            <p:cNvSpPr txBox="1"/>
            <p:nvPr/>
          </p:nvSpPr>
          <p:spPr>
            <a:xfrm>
              <a:off x="6823544" y="2143368"/>
              <a:ext cx="2342117" cy="539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/>
              <a:r>
                <a:rPr lang="zh-CN" altLang="en-US" sz="2400" b="1" dirty="0">
                  <a:solidFill>
                    <a:schemeClr val="bg1"/>
                  </a:solidFill>
                  <a:latin typeface="+mn-ea"/>
                  <a:cs typeface="阿里巴巴普惠体 2.0 115 Black" panose="00020600040101010101" pitchFamily="18" charset="-122"/>
                  <a:sym typeface="+mn-lt"/>
                </a:rPr>
                <a:t>后续工作计划</a:t>
              </a: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AE570463-1A22-17D1-E720-E7BB449134D1}"/>
              </a:ext>
            </a:extLst>
          </p:cNvPr>
          <p:cNvSpPr txBox="1"/>
          <p:nvPr/>
        </p:nvSpPr>
        <p:spPr>
          <a:xfrm>
            <a:off x="4115159" y="635994"/>
            <a:ext cx="41841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DAE3F9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CONTENTS</a:t>
            </a:r>
            <a:endParaRPr lang="zh-CN" altLang="en-US" sz="6000" dirty="0">
              <a:solidFill>
                <a:srgbClr val="DAE3F9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2223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444AA88-30D5-ED2F-9700-AEBDD7534DB3}"/>
              </a:ext>
            </a:extLst>
          </p:cNvPr>
          <p:cNvGrpSpPr/>
          <p:nvPr/>
        </p:nvGrpSpPr>
        <p:grpSpPr>
          <a:xfrm>
            <a:off x="922334" y="2177806"/>
            <a:ext cx="10471345" cy="182881"/>
            <a:chOff x="639826" y="1875854"/>
            <a:chExt cx="7853509" cy="137161"/>
          </a:xfrm>
        </p:grpSpPr>
        <p:cxnSp>
          <p:nvCxnSpPr>
            <p:cNvPr id="3" name="Straight Connector 3">
              <a:extLst>
                <a:ext uri="{FF2B5EF4-FFF2-40B4-BE49-F238E27FC236}">
                  <a16:creationId xmlns:a16="http://schemas.microsoft.com/office/drawing/2014/main" id="{23DEEA53-3843-044E-E2E0-EC5E24CC3D7F}"/>
                </a:ext>
              </a:extLst>
            </p:cNvPr>
            <p:cNvCxnSpPr/>
            <p:nvPr/>
          </p:nvCxnSpPr>
          <p:spPr>
            <a:xfrm>
              <a:off x="1594780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DA7BDDE-DC8F-DE52-8891-BED99D579374}"/>
                </a:ext>
              </a:extLst>
            </p:cNvPr>
            <p:cNvCxnSpPr/>
            <p:nvPr/>
          </p:nvCxnSpPr>
          <p:spPr>
            <a:xfrm>
              <a:off x="639826" y="1944434"/>
              <a:ext cx="815246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AF97541-C084-C87A-900F-BF3B00B02227}"/>
                </a:ext>
              </a:extLst>
            </p:cNvPr>
            <p:cNvCxnSpPr/>
            <p:nvPr/>
          </p:nvCxnSpPr>
          <p:spPr>
            <a:xfrm>
              <a:off x="7678089" y="1944434"/>
              <a:ext cx="815246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36FD8A0-48D5-AEDC-36EA-7B9EC9394B1F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1463205" y="1874583"/>
              <a:ext cx="123444" cy="139707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EFD88A7-D7F9-00C5-7281-95494E6A9F1F}"/>
                </a:ext>
              </a:extLst>
            </p:cNvPr>
            <p:cNvCxnSpPr/>
            <p:nvPr/>
          </p:nvCxnSpPr>
          <p:spPr>
            <a:xfrm>
              <a:off x="2806893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77A1742-9A18-5E62-2B6A-D02FBF2E01AC}"/>
                </a:ext>
              </a:extLst>
            </p:cNvPr>
            <p:cNvCxnSpPr/>
            <p:nvPr/>
          </p:nvCxnSpPr>
          <p:spPr>
            <a:xfrm>
              <a:off x="4024999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326BDD48-6673-4471-3D44-4ADB839BCB8D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267145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2" name="Straight Connector 10">
              <a:extLst>
                <a:ext uri="{FF2B5EF4-FFF2-40B4-BE49-F238E27FC236}">
                  <a16:creationId xmlns:a16="http://schemas.microsoft.com/office/drawing/2014/main" id="{100C554F-6B2F-D402-3D53-2FB1DADD9D94}"/>
                </a:ext>
              </a:extLst>
            </p:cNvPr>
            <p:cNvCxnSpPr/>
            <p:nvPr/>
          </p:nvCxnSpPr>
          <p:spPr>
            <a:xfrm>
              <a:off x="5232348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3" name="Oval 11">
              <a:extLst>
                <a:ext uri="{FF2B5EF4-FFF2-40B4-BE49-F238E27FC236}">
                  <a16:creationId xmlns:a16="http://schemas.microsoft.com/office/drawing/2014/main" id="{331B2EF5-E62A-9A37-8608-54B394898BD8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387880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4" name="Straight Connector 12">
              <a:extLst>
                <a:ext uri="{FF2B5EF4-FFF2-40B4-BE49-F238E27FC236}">
                  <a16:creationId xmlns:a16="http://schemas.microsoft.com/office/drawing/2014/main" id="{9E309D13-12CE-91B0-B2C8-BC74147020BF}"/>
                </a:ext>
              </a:extLst>
            </p:cNvPr>
            <p:cNvCxnSpPr/>
            <p:nvPr/>
          </p:nvCxnSpPr>
          <p:spPr>
            <a:xfrm>
              <a:off x="6455218" y="1944434"/>
              <a:ext cx="1067640" cy="0"/>
            </a:xfrm>
            <a:prstGeom prst="line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5" name="Oval 13">
              <a:extLst>
                <a:ext uri="{FF2B5EF4-FFF2-40B4-BE49-F238E27FC236}">
                  <a16:creationId xmlns:a16="http://schemas.microsoft.com/office/drawing/2014/main" id="{198C58A8-0453-DF5E-5E1F-906D02EE5480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5101674" y="1866819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14">
              <a:extLst>
                <a:ext uri="{FF2B5EF4-FFF2-40B4-BE49-F238E27FC236}">
                  <a16:creationId xmlns:a16="http://schemas.microsoft.com/office/drawing/2014/main" id="{93B59976-3C67-8F3D-E7B2-9FFC71CAA9CF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6309024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15">
              <a:extLst>
                <a:ext uri="{FF2B5EF4-FFF2-40B4-BE49-F238E27FC236}">
                  <a16:creationId xmlns:a16="http://schemas.microsoft.com/office/drawing/2014/main" id="{B0315B8C-EFF1-B70E-4DB9-4CA05ECF049D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 flipH="1" flipV="1">
              <a:off x="7531893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A7CCA03-E697-8C87-6C06-5B9059FAE3E7}"/>
              </a:ext>
            </a:extLst>
          </p:cNvPr>
          <p:cNvGrpSpPr/>
          <p:nvPr/>
        </p:nvGrpSpPr>
        <p:grpSpPr>
          <a:xfrm>
            <a:off x="1497008" y="1634797"/>
            <a:ext cx="9253780" cy="585221"/>
            <a:chOff x="1070831" y="1468596"/>
            <a:chExt cx="6940335" cy="438915"/>
          </a:xfrm>
        </p:grpSpPr>
        <p:sp>
          <p:nvSpPr>
            <p:cNvPr id="20" name="TextBox 16">
              <a:extLst>
                <a:ext uri="{FF2B5EF4-FFF2-40B4-BE49-F238E27FC236}">
                  <a16:creationId xmlns:a16="http://schemas.microsoft.com/office/drawing/2014/main" id="{15674367-376C-4A50-33BA-114978B4A115}"/>
                </a:ext>
              </a:extLst>
            </p:cNvPr>
            <p:cNvSpPr txBox="1"/>
            <p:nvPr/>
          </p:nvSpPr>
          <p:spPr>
            <a:xfrm>
              <a:off x="1070831" y="1468596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步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DDFCB635-63F8-43F7-36A2-63F8E12A0603}"/>
                </a:ext>
              </a:extLst>
            </p:cNvPr>
            <p:cNvSpPr txBox="1"/>
            <p:nvPr/>
          </p:nvSpPr>
          <p:spPr>
            <a:xfrm>
              <a:off x="2329349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第</a:t>
              </a:r>
              <a:r>
                <a: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2</a:t>
              </a: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步</a:t>
              </a:r>
              <a:endPara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18">
              <a:extLst>
                <a:ext uri="{FF2B5EF4-FFF2-40B4-BE49-F238E27FC236}">
                  <a16:creationId xmlns:a16="http://schemas.microsoft.com/office/drawing/2014/main" id="{06FEE9B5-3D8F-F625-8401-311E6A626CA9}"/>
                </a:ext>
              </a:extLst>
            </p:cNvPr>
            <p:cNvSpPr txBox="1"/>
            <p:nvPr/>
          </p:nvSpPr>
          <p:spPr>
            <a:xfrm>
              <a:off x="353669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第</a:t>
              </a:r>
              <a:r>
                <a: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3</a:t>
              </a: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步</a:t>
              </a:r>
              <a:endPara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19">
              <a:extLst>
                <a:ext uri="{FF2B5EF4-FFF2-40B4-BE49-F238E27FC236}">
                  <a16:creationId xmlns:a16="http://schemas.microsoft.com/office/drawing/2014/main" id="{4F7D7301-2674-C910-7D47-8E4DDDD2357F}"/>
                </a:ext>
              </a:extLst>
            </p:cNvPr>
            <p:cNvSpPr txBox="1"/>
            <p:nvPr/>
          </p:nvSpPr>
          <p:spPr>
            <a:xfrm>
              <a:off x="4759568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第</a:t>
              </a:r>
              <a:r>
                <a: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4</a:t>
              </a: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步</a:t>
              </a:r>
              <a:endPara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C7A162EE-A482-8B28-4A1B-00A75F887124}"/>
                </a:ext>
              </a:extLst>
            </p:cNvPr>
            <p:cNvSpPr txBox="1"/>
            <p:nvPr/>
          </p:nvSpPr>
          <p:spPr>
            <a:xfrm>
              <a:off x="5966916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第</a:t>
              </a:r>
              <a:r>
                <a: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5</a:t>
              </a: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步</a:t>
              </a:r>
              <a:endPara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1">
              <a:extLst>
                <a:ext uri="{FF2B5EF4-FFF2-40B4-BE49-F238E27FC236}">
                  <a16:creationId xmlns:a16="http://schemas.microsoft.com/office/drawing/2014/main" id="{58E09658-8FCE-A56B-A580-A9C09A1025F8}"/>
                </a:ext>
              </a:extLst>
            </p:cNvPr>
            <p:cNvSpPr txBox="1"/>
            <p:nvPr/>
          </p:nvSpPr>
          <p:spPr>
            <a:xfrm>
              <a:off x="718978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第</a:t>
              </a:r>
              <a:r>
                <a: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6</a:t>
              </a: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步</a:t>
              </a:r>
              <a:endPara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27CA68E-459F-CEB8-06E7-138A8CC4EC44}"/>
              </a:ext>
            </a:extLst>
          </p:cNvPr>
          <p:cNvGrpSpPr/>
          <p:nvPr/>
        </p:nvGrpSpPr>
        <p:grpSpPr>
          <a:xfrm>
            <a:off x="1687890" y="2372709"/>
            <a:ext cx="8929885" cy="1751643"/>
            <a:chOff x="1213993" y="2022032"/>
            <a:chExt cx="6697414" cy="1313732"/>
          </a:xfrm>
        </p:grpSpPr>
        <p:cxnSp>
          <p:nvCxnSpPr>
            <p:cNvPr id="27" name="Straight Connector 22">
              <a:extLst>
                <a:ext uri="{FF2B5EF4-FFF2-40B4-BE49-F238E27FC236}">
                  <a16:creationId xmlns:a16="http://schemas.microsoft.com/office/drawing/2014/main" id="{F3E33342-0B0E-17F8-CC58-F9F3ACB4A1A0}"/>
                </a:ext>
              </a:extLst>
            </p:cNvPr>
            <p:cNvCxnSpPr/>
            <p:nvPr/>
          </p:nvCxnSpPr>
          <p:spPr>
            <a:xfrm>
              <a:off x="1524927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E9CCA9"/>
              </a:solidFill>
              <a:prstDash val="solid"/>
              <a:miter lim="800000"/>
            </a:ln>
            <a:effectLst/>
          </p:spPr>
        </p:cxnSp>
        <p:sp>
          <p:nvSpPr>
            <p:cNvPr id="28" name="Isosceles Triangle 23">
              <a:extLst>
                <a:ext uri="{FF2B5EF4-FFF2-40B4-BE49-F238E27FC236}">
                  <a16:creationId xmlns:a16="http://schemas.microsoft.com/office/drawing/2014/main" id="{0F84C236-4CBA-00D3-19E4-23C4AAD33110}"/>
                </a:ext>
              </a:extLst>
            </p:cNvPr>
            <p:cNvSpPr/>
            <p:nvPr/>
          </p:nvSpPr>
          <p:spPr bwMode="auto">
            <a:xfrm>
              <a:off x="1213993" y="2713898"/>
              <a:ext cx="621866" cy="621866"/>
            </a:xfrm>
            <a:prstGeom prst="triangl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9" name="Straight Connector 24">
              <a:extLst>
                <a:ext uri="{FF2B5EF4-FFF2-40B4-BE49-F238E27FC236}">
                  <a16:creationId xmlns:a16="http://schemas.microsoft.com/office/drawing/2014/main" id="{2BE867F5-D540-AFB6-9B6C-C12AD3B7F585}"/>
                </a:ext>
              </a:extLst>
            </p:cNvPr>
            <p:cNvCxnSpPr/>
            <p:nvPr/>
          </p:nvCxnSpPr>
          <p:spPr>
            <a:xfrm>
              <a:off x="2740035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6E8F9E"/>
              </a:solidFill>
              <a:prstDash val="solid"/>
              <a:miter lim="800000"/>
            </a:ln>
            <a:effectLst/>
          </p:spPr>
        </p:cxnSp>
        <p:sp>
          <p:nvSpPr>
            <p:cNvPr id="30" name="Isosceles Triangle 25">
              <a:extLst>
                <a:ext uri="{FF2B5EF4-FFF2-40B4-BE49-F238E27FC236}">
                  <a16:creationId xmlns:a16="http://schemas.microsoft.com/office/drawing/2014/main" id="{FCE2620B-BC4D-839E-E7A1-AE7CA2051FD6}"/>
                </a:ext>
              </a:extLst>
            </p:cNvPr>
            <p:cNvSpPr/>
            <p:nvPr/>
          </p:nvSpPr>
          <p:spPr bwMode="auto">
            <a:xfrm>
              <a:off x="2429103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1" name="Straight Connector 26">
              <a:extLst>
                <a:ext uri="{FF2B5EF4-FFF2-40B4-BE49-F238E27FC236}">
                  <a16:creationId xmlns:a16="http://schemas.microsoft.com/office/drawing/2014/main" id="{EBE13B28-1100-F56D-E6B1-2CEEB6E3EAA8}"/>
                </a:ext>
              </a:extLst>
            </p:cNvPr>
            <p:cNvCxnSpPr/>
            <p:nvPr/>
          </p:nvCxnSpPr>
          <p:spPr>
            <a:xfrm>
              <a:off x="3947385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E9CCA9"/>
              </a:solidFill>
              <a:prstDash val="solid"/>
              <a:miter lim="800000"/>
            </a:ln>
            <a:effectLst/>
          </p:spPr>
        </p:cxnSp>
        <p:sp>
          <p:nvSpPr>
            <p:cNvPr id="32" name="Isosceles Triangle 27">
              <a:extLst>
                <a:ext uri="{FF2B5EF4-FFF2-40B4-BE49-F238E27FC236}">
                  <a16:creationId xmlns:a16="http://schemas.microsoft.com/office/drawing/2014/main" id="{A889B5E3-5FE3-CDC5-DDE9-AF0C191864F7}"/>
                </a:ext>
              </a:extLst>
            </p:cNvPr>
            <p:cNvSpPr/>
            <p:nvPr/>
          </p:nvSpPr>
          <p:spPr bwMode="auto">
            <a:xfrm>
              <a:off x="3636451" y="2713898"/>
              <a:ext cx="621866" cy="621866"/>
            </a:xfrm>
            <a:prstGeom prst="triangl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3" name="Straight Connector 28">
              <a:extLst>
                <a:ext uri="{FF2B5EF4-FFF2-40B4-BE49-F238E27FC236}">
                  <a16:creationId xmlns:a16="http://schemas.microsoft.com/office/drawing/2014/main" id="{AE801A64-8A5D-D741-A5B1-D20A3C8B8F8F}"/>
                </a:ext>
              </a:extLst>
            </p:cNvPr>
            <p:cNvCxnSpPr/>
            <p:nvPr/>
          </p:nvCxnSpPr>
          <p:spPr>
            <a:xfrm>
              <a:off x="5170254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6E8F9E"/>
              </a:solidFill>
              <a:prstDash val="solid"/>
              <a:miter lim="800000"/>
            </a:ln>
            <a:effectLst/>
          </p:spPr>
        </p:cxnSp>
        <p:sp>
          <p:nvSpPr>
            <p:cNvPr id="34" name="Isosceles Triangle 29">
              <a:extLst>
                <a:ext uri="{FF2B5EF4-FFF2-40B4-BE49-F238E27FC236}">
                  <a16:creationId xmlns:a16="http://schemas.microsoft.com/office/drawing/2014/main" id="{30ED61BE-A4C7-93F0-F243-E2F6711C9B64}"/>
                </a:ext>
              </a:extLst>
            </p:cNvPr>
            <p:cNvSpPr/>
            <p:nvPr/>
          </p:nvSpPr>
          <p:spPr bwMode="auto">
            <a:xfrm>
              <a:off x="4859322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5" name="Straight Connector 30">
              <a:extLst>
                <a:ext uri="{FF2B5EF4-FFF2-40B4-BE49-F238E27FC236}">
                  <a16:creationId xmlns:a16="http://schemas.microsoft.com/office/drawing/2014/main" id="{BAEE6474-5C66-1FC8-CDD6-7D3CEF38FC29}"/>
                </a:ext>
              </a:extLst>
            </p:cNvPr>
            <p:cNvCxnSpPr/>
            <p:nvPr/>
          </p:nvCxnSpPr>
          <p:spPr>
            <a:xfrm>
              <a:off x="6377604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E9CCA9"/>
              </a:solidFill>
              <a:prstDash val="solid"/>
              <a:miter lim="800000"/>
            </a:ln>
            <a:effectLst/>
          </p:spPr>
        </p:cxnSp>
        <p:sp>
          <p:nvSpPr>
            <p:cNvPr id="36" name="Isosceles Triangle 31">
              <a:extLst>
                <a:ext uri="{FF2B5EF4-FFF2-40B4-BE49-F238E27FC236}">
                  <a16:creationId xmlns:a16="http://schemas.microsoft.com/office/drawing/2014/main" id="{339EF210-2D87-8D7B-C34F-0E8BD8CE47B1}"/>
                </a:ext>
              </a:extLst>
            </p:cNvPr>
            <p:cNvSpPr/>
            <p:nvPr/>
          </p:nvSpPr>
          <p:spPr bwMode="auto">
            <a:xfrm>
              <a:off x="6066670" y="2713898"/>
              <a:ext cx="621866" cy="621866"/>
            </a:xfrm>
            <a:prstGeom prst="triangl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7" name="Straight Connector 32">
              <a:extLst>
                <a:ext uri="{FF2B5EF4-FFF2-40B4-BE49-F238E27FC236}">
                  <a16:creationId xmlns:a16="http://schemas.microsoft.com/office/drawing/2014/main" id="{30C22D30-2FCD-7475-D329-ADD4423BD501}"/>
                </a:ext>
              </a:extLst>
            </p:cNvPr>
            <p:cNvCxnSpPr/>
            <p:nvPr/>
          </p:nvCxnSpPr>
          <p:spPr>
            <a:xfrm>
              <a:off x="7600473" y="2022032"/>
              <a:ext cx="0" cy="717230"/>
            </a:xfrm>
            <a:prstGeom prst="line">
              <a:avLst/>
            </a:prstGeom>
            <a:noFill/>
            <a:ln w="19050" cap="flat" cmpd="sng" algn="ctr">
              <a:solidFill>
                <a:srgbClr val="6E8F9E"/>
              </a:solidFill>
              <a:prstDash val="solid"/>
              <a:miter lim="800000"/>
            </a:ln>
            <a:effectLst/>
          </p:spPr>
        </p:cxnSp>
        <p:sp>
          <p:nvSpPr>
            <p:cNvPr id="38" name="Isosceles Triangle 33">
              <a:extLst>
                <a:ext uri="{FF2B5EF4-FFF2-40B4-BE49-F238E27FC236}">
                  <a16:creationId xmlns:a16="http://schemas.microsoft.com/office/drawing/2014/main" id="{8B97BB29-7F9B-9202-774A-5F6017E61504}"/>
                </a:ext>
              </a:extLst>
            </p:cNvPr>
            <p:cNvSpPr/>
            <p:nvPr/>
          </p:nvSpPr>
          <p:spPr bwMode="auto">
            <a:xfrm>
              <a:off x="7289541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: Shape 40">
              <a:extLst>
                <a:ext uri="{FF2B5EF4-FFF2-40B4-BE49-F238E27FC236}">
                  <a16:creationId xmlns:a16="http://schemas.microsoft.com/office/drawing/2014/main" id="{14590A83-D77A-6E7E-38CB-387B5570B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936" y="3072148"/>
              <a:ext cx="191982" cy="15482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: Shape 41">
              <a:extLst>
                <a:ext uri="{FF2B5EF4-FFF2-40B4-BE49-F238E27FC236}">
                  <a16:creationId xmlns:a16="http://schemas.microsoft.com/office/drawing/2014/main" id="{A783051F-41BD-C1BF-A032-C56CDA70B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934" y="3051399"/>
              <a:ext cx="212202" cy="19632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: Shape 42">
              <a:extLst>
                <a:ext uri="{FF2B5EF4-FFF2-40B4-BE49-F238E27FC236}">
                  <a16:creationId xmlns:a16="http://schemas.microsoft.com/office/drawing/2014/main" id="{9729EE86-88BC-9BC8-65D8-F8270623D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369" y="3057626"/>
              <a:ext cx="166030" cy="183868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: Shape 43">
              <a:extLst>
                <a:ext uri="{FF2B5EF4-FFF2-40B4-BE49-F238E27FC236}">
                  <a16:creationId xmlns:a16="http://schemas.microsoft.com/office/drawing/2014/main" id="{C403E5BA-4E96-FDF1-A465-05CEB36844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63292" y="3057815"/>
              <a:ext cx="213934" cy="184480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: Shape 44">
              <a:extLst>
                <a:ext uri="{FF2B5EF4-FFF2-40B4-BE49-F238E27FC236}">
                  <a16:creationId xmlns:a16="http://schemas.microsoft.com/office/drawing/2014/main" id="{CB4EFCBA-AEC2-70AD-C5FA-D22FC23352B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02358" y="3057408"/>
              <a:ext cx="150490" cy="18430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: Shape 45">
              <a:extLst>
                <a:ext uri="{FF2B5EF4-FFF2-40B4-BE49-F238E27FC236}">
                  <a16:creationId xmlns:a16="http://schemas.microsoft.com/office/drawing/2014/main" id="{183CADE9-992F-ECA7-FD9D-C176D5FFD16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04746" y="3068161"/>
              <a:ext cx="191454" cy="162802"/>
            </a:xfrm>
            <a:custGeom>
              <a:avLst/>
              <a:gdLst/>
              <a:ahLst/>
              <a:cxnLst>
                <a:cxn ang="0">
                  <a:pos x="10" y="57"/>
                </a:cxn>
                <a:cxn ang="0">
                  <a:pos x="9" y="58"/>
                </a:cxn>
                <a:cxn ang="0">
                  <a:pos x="2" y="58"/>
                </a:cxn>
                <a:cxn ang="0">
                  <a:pos x="0" y="57"/>
                </a:cxn>
                <a:cxn ang="0">
                  <a:pos x="0" y="49"/>
                </a:cxn>
                <a:cxn ang="0">
                  <a:pos x="2" y="48"/>
                </a:cxn>
                <a:cxn ang="0">
                  <a:pos x="9" y="48"/>
                </a:cxn>
                <a:cxn ang="0">
                  <a:pos x="10" y="49"/>
                </a:cxn>
                <a:cxn ang="0">
                  <a:pos x="10" y="57"/>
                </a:cxn>
                <a:cxn ang="0">
                  <a:pos x="25" y="57"/>
                </a:cxn>
                <a:cxn ang="0">
                  <a:pos x="24" y="58"/>
                </a:cxn>
                <a:cxn ang="0">
                  <a:pos x="16" y="58"/>
                </a:cxn>
                <a:cxn ang="0">
                  <a:pos x="15" y="57"/>
                </a:cxn>
                <a:cxn ang="0">
                  <a:pos x="15" y="44"/>
                </a:cxn>
                <a:cxn ang="0">
                  <a:pos x="16" y="43"/>
                </a:cxn>
                <a:cxn ang="0">
                  <a:pos x="24" y="43"/>
                </a:cxn>
                <a:cxn ang="0">
                  <a:pos x="25" y="44"/>
                </a:cxn>
                <a:cxn ang="0">
                  <a:pos x="25" y="57"/>
                </a:cxn>
                <a:cxn ang="0">
                  <a:pos x="39" y="57"/>
                </a:cxn>
                <a:cxn ang="0">
                  <a:pos x="38" y="58"/>
                </a:cxn>
                <a:cxn ang="0">
                  <a:pos x="31" y="58"/>
                </a:cxn>
                <a:cxn ang="0">
                  <a:pos x="30" y="57"/>
                </a:cxn>
                <a:cxn ang="0">
                  <a:pos x="30" y="35"/>
                </a:cxn>
                <a:cxn ang="0">
                  <a:pos x="31" y="34"/>
                </a:cxn>
                <a:cxn ang="0">
                  <a:pos x="38" y="34"/>
                </a:cxn>
                <a:cxn ang="0">
                  <a:pos x="39" y="35"/>
                </a:cxn>
                <a:cxn ang="0">
                  <a:pos x="39" y="57"/>
                </a:cxn>
                <a:cxn ang="0">
                  <a:pos x="54" y="57"/>
                </a:cxn>
                <a:cxn ang="0">
                  <a:pos x="53" y="58"/>
                </a:cxn>
                <a:cxn ang="0">
                  <a:pos x="45" y="58"/>
                </a:cxn>
                <a:cxn ang="0">
                  <a:pos x="44" y="57"/>
                </a:cxn>
                <a:cxn ang="0">
                  <a:pos x="44" y="20"/>
                </a:cxn>
                <a:cxn ang="0">
                  <a:pos x="45" y="19"/>
                </a:cxn>
                <a:cxn ang="0">
                  <a:pos x="53" y="19"/>
                </a:cxn>
                <a:cxn ang="0">
                  <a:pos x="54" y="20"/>
                </a:cxn>
                <a:cxn ang="0">
                  <a:pos x="54" y="57"/>
                </a:cxn>
                <a:cxn ang="0">
                  <a:pos x="68" y="57"/>
                </a:cxn>
                <a:cxn ang="0">
                  <a:pos x="67" y="58"/>
                </a:cxn>
                <a:cxn ang="0">
                  <a:pos x="60" y="58"/>
                </a:cxn>
                <a:cxn ang="0">
                  <a:pos x="59" y="57"/>
                </a:cxn>
                <a:cxn ang="0">
                  <a:pos x="59" y="1"/>
                </a:cxn>
                <a:cxn ang="0">
                  <a:pos x="60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57"/>
                </a:cxn>
              </a:cxnLst>
              <a:rect l="0" t="0" r="r" b="b"/>
              <a:pathLst>
                <a:path w="68" h="58">
                  <a:moveTo>
                    <a:pt x="10" y="57"/>
                  </a:moveTo>
                  <a:cubicBezTo>
                    <a:pt x="10" y="57"/>
                    <a:pt x="10" y="58"/>
                    <a:pt x="9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8"/>
                    <a:pt x="2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0" y="49"/>
                    <a:pt x="10" y="49"/>
                  </a:cubicBezTo>
                  <a:lnTo>
                    <a:pt x="10" y="57"/>
                  </a:lnTo>
                  <a:close/>
                  <a:moveTo>
                    <a:pt x="25" y="57"/>
                  </a:moveTo>
                  <a:cubicBezTo>
                    <a:pt x="25" y="57"/>
                    <a:pt x="24" y="58"/>
                    <a:pt x="24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5" y="57"/>
                    <a:pt x="15" y="5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5" y="44"/>
                    <a:pt x="25" y="44"/>
                  </a:cubicBezTo>
                  <a:lnTo>
                    <a:pt x="25" y="57"/>
                  </a:lnTo>
                  <a:close/>
                  <a:moveTo>
                    <a:pt x="39" y="57"/>
                  </a:moveTo>
                  <a:cubicBezTo>
                    <a:pt x="39" y="57"/>
                    <a:pt x="39" y="58"/>
                    <a:pt x="3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30" y="57"/>
                    <a:pt x="30" y="5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30" y="34"/>
                    <a:pt x="31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5"/>
                  </a:cubicBezTo>
                  <a:lnTo>
                    <a:pt x="39" y="57"/>
                  </a:lnTo>
                  <a:close/>
                  <a:moveTo>
                    <a:pt x="54" y="57"/>
                  </a:moveTo>
                  <a:cubicBezTo>
                    <a:pt x="54" y="57"/>
                    <a:pt x="53" y="58"/>
                    <a:pt x="53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4" y="57"/>
                    <a:pt x="44" y="57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5" y="19"/>
                    <a:pt x="45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4" y="20"/>
                    <a:pt x="54" y="20"/>
                  </a:cubicBezTo>
                  <a:lnTo>
                    <a:pt x="54" y="57"/>
                  </a:lnTo>
                  <a:close/>
                  <a:moveTo>
                    <a:pt x="68" y="57"/>
                  </a:moveTo>
                  <a:cubicBezTo>
                    <a:pt x="68" y="57"/>
                    <a:pt x="68" y="58"/>
                    <a:pt x="67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8"/>
                    <a:pt x="59" y="57"/>
                    <a:pt x="59" y="57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9" y="0"/>
                    <a:pt x="6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3" name="组合 96">
            <a:extLst>
              <a:ext uri="{FF2B5EF4-FFF2-40B4-BE49-F238E27FC236}">
                <a16:creationId xmlns:a16="http://schemas.microsoft.com/office/drawing/2014/main" id="{61F44677-D654-B1A2-9B6E-4BFE5757F418}"/>
              </a:ext>
            </a:extLst>
          </p:cNvPr>
          <p:cNvGrpSpPr/>
          <p:nvPr/>
        </p:nvGrpSpPr>
        <p:grpSpPr>
          <a:xfrm>
            <a:off x="1449034" y="4251504"/>
            <a:ext cx="1306866" cy="1480983"/>
            <a:chOff x="5315617" y="2427407"/>
            <a:chExt cx="1306866" cy="148098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C218F68-0BF7-5D66-C0FB-8749F9C79C26}"/>
                </a:ext>
              </a:extLst>
            </p:cNvPr>
            <p:cNvSpPr txBox="1"/>
            <p:nvPr/>
          </p:nvSpPr>
          <p:spPr>
            <a:xfrm>
              <a:off x="5315617" y="2427407"/>
              <a:ext cx="13068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46AC795-0CAE-5311-4D11-D131D36ED492}"/>
                </a:ext>
              </a:extLst>
            </p:cNvPr>
            <p:cNvSpPr txBox="1"/>
            <p:nvPr/>
          </p:nvSpPr>
          <p:spPr>
            <a:xfrm>
              <a:off x="5315617" y="2796739"/>
              <a:ext cx="1306866" cy="1111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6" name="组合 96">
            <a:extLst>
              <a:ext uri="{FF2B5EF4-FFF2-40B4-BE49-F238E27FC236}">
                <a16:creationId xmlns:a16="http://schemas.microsoft.com/office/drawing/2014/main" id="{341BA484-D9AC-81F6-0F57-73A02F9C7407}"/>
              </a:ext>
            </a:extLst>
          </p:cNvPr>
          <p:cNvGrpSpPr/>
          <p:nvPr/>
        </p:nvGrpSpPr>
        <p:grpSpPr>
          <a:xfrm>
            <a:off x="3069180" y="4251504"/>
            <a:ext cx="1306866" cy="1480983"/>
            <a:chOff x="5315617" y="2427407"/>
            <a:chExt cx="1306866" cy="148098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13E8C53-A921-5832-9482-CA6BE58A8311}"/>
                </a:ext>
              </a:extLst>
            </p:cNvPr>
            <p:cNvSpPr txBox="1"/>
            <p:nvPr/>
          </p:nvSpPr>
          <p:spPr>
            <a:xfrm>
              <a:off x="5315617" y="2427407"/>
              <a:ext cx="13068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8397CFB-4B6C-B79F-8DA2-B66FA935B615}"/>
                </a:ext>
              </a:extLst>
            </p:cNvPr>
            <p:cNvSpPr txBox="1"/>
            <p:nvPr/>
          </p:nvSpPr>
          <p:spPr>
            <a:xfrm>
              <a:off x="5315617" y="2796739"/>
              <a:ext cx="1306866" cy="1111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9" name="组合 96">
            <a:extLst>
              <a:ext uri="{FF2B5EF4-FFF2-40B4-BE49-F238E27FC236}">
                <a16:creationId xmlns:a16="http://schemas.microsoft.com/office/drawing/2014/main" id="{27732DD8-44C0-0E3C-3C64-52E2BFA37565}"/>
              </a:ext>
            </a:extLst>
          </p:cNvPr>
          <p:cNvGrpSpPr/>
          <p:nvPr/>
        </p:nvGrpSpPr>
        <p:grpSpPr>
          <a:xfrm>
            <a:off x="4689326" y="4251504"/>
            <a:ext cx="1306866" cy="1480983"/>
            <a:chOff x="5315617" y="2427407"/>
            <a:chExt cx="1306866" cy="148098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FF3B909-2549-46D0-2A0D-1E82027BF5DE}"/>
                </a:ext>
              </a:extLst>
            </p:cNvPr>
            <p:cNvSpPr txBox="1"/>
            <p:nvPr/>
          </p:nvSpPr>
          <p:spPr>
            <a:xfrm>
              <a:off x="5315617" y="2427407"/>
              <a:ext cx="13068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C2F6125-A6DA-E540-D1F4-D59B88505123}"/>
                </a:ext>
              </a:extLst>
            </p:cNvPr>
            <p:cNvSpPr txBox="1"/>
            <p:nvPr/>
          </p:nvSpPr>
          <p:spPr>
            <a:xfrm>
              <a:off x="5315617" y="2796739"/>
              <a:ext cx="1306866" cy="1111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2" name="组合 96">
            <a:extLst>
              <a:ext uri="{FF2B5EF4-FFF2-40B4-BE49-F238E27FC236}">
                <a16:creationId xmlns:a16="http://schemas.microsoft.com/office/drawing/2014/main" id="{EDAE66AC-6725-7B42-70B6-CF56A3D0D628}"/>
              </a:ext>
            </a:extLst>
          </p:cNvPr>
          <p:cNvGrpSpPr/>
          <p:nvPr/>
        </p:nvGrpSpPr>
        <p:grpSpPr>
          <a:xfrm>
            <a:off x="6309472" y="4251504"/>
            <a:ext cx="1306866" cy="1480983"/>
            <a:chOff x="5315617" y="2427407"/>
            <a:chExt cx="1306866" cy="148098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0569A10-2CCC-75EF-C51C-A5C86CFDBFD2}"/>
                </a:ext>
              </a:extLst>
            </p:cNvPr>
            <p:cNvSpPr txBox="1"/>
            <p:nvPr/>
          </p:nvSpPr>
          <p:spPr>
            <a:xfrm>
              <a:off x="5315617" y="2427407"/>
              <a:ext cx="13068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72DD548-16D6-1208-AE8A-55D299AD45AC}"/>
                </a:ext>
              </a:extLst>
            </p:cNvPr>
            <p:cNvSpPr txBox="1"/>
            <p:nvPr/>
          </p:nvSpPr>
          <p:spPr>
            <a:xfrm>
              <a:off x="5315617" y="2796739"/>
              <a:ext cx="1306866" cy="1111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5" name="组合 96">
            <a:extLst>
              <a:ext uri="{FF2B5EF4-FFF2-40B4-BE49-F238E27FC236}">
                <a16:creationId xmlns:a16="http://schemas.microsoft.com/office/drawing/2014/main" id="{70DD7DF2-144E-3667-7489-ECF661B9F9EB}"/>
              </a:ext>
            </a:extLst>
          </p:cNvPr>
          <p:cNvGrpSpPr/>
          <p:nvPr/>
        </p:nvGrpSpPr>
        <p:grpSpPr>
          <a:xfrm>
            <a:off x="7929618" y="4251504"/>
            <a:ext cx="1306866" cy="1480983"/>
            <a:chOff x="5315617" y="2427407"/>
            <a:chExt cx="1306866" cy="1480983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FDF37E86-A57A-E29E-C9CC-CBE572506843}"/>
                </a:ext>
              </a:extLst>
            </p:cNvPr>
            <p:cNvSpPr txBox="1"/>
            <p:nvPr/>
          </p:nvSpPr>
          <p:spPr>
            <a:xfrm>
              <a:off x="5315617" y="2427407"/>
              <a:ext cx="13068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8BEA452-B40B-919A-1446-83519D7B0820}"/>
                </a:ext>
              </a:extLst>
            </p:cNvPr>
            <p:cNvSpPr txBox="1"/>
            <p:nvPr/>
          </p:nvSpPr>
          <p:spPr>
            <a:xfrm>
              <a:off x="5315617" y="2796739"/>
              <a:ext cx="1306866" cy="1111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8" name="组合 96">
            <a:extLst>
              <a:ext uri="{FF2B5EF4-FFF2-40B4-BE49-F238E27FC236}">
                <a16:creationId xmlns:a16="http://schemas.microsoft.com/office/drawing/2014/main" id="{A20C6ECD-BED2-D19E-3044-72C694B699EC}"/>
              </a:ext>
            </a:extLst>
          </p:cNvPr>
          <p:cNvGrpSpPr/>
          <p:nvPr/>
        </p:nvGrpSpPr>
        <p:grpSpPr>
          <a:xfrm>
            <a:off x="9549764" y="4251504"/>
            <a:ext cx="1306866" cy="1480983"/>
            <a:chOff x="5315617" y="2427407"/>
            <a:chExt cx="1306866" cy="1480983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DEBD2988-46FB-267C-A7CF-036DB6442709}"/>
                </a:ext>
              </a:extLst>
            </p:cNvPr>
            <p:cNvSpPr txBox="1"/>
            <p:nvPr/>
          </p:nvSpPr>
          <p:spPr>
            <a:xfrm>
              <a:off x="5315617" y="2427407"/>
              <a:ext cx="13068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94FE3B3-A271-C354-0777-9489597CB16B}"/>
                </a:ext>
              </a:extLst>
            </p:cNvPr>
            <p:cNvSpPr txBox="1"/>
            <p:nvPr/>
          </p:nvSpPr>
          <p:spPr>
            <a:xfrm>
              <a:off x="5315617" y="2796739"/>
              <a:ext cx="1306866" cy="1111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15199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34910DB-A211-E5F8-435F-63D4B19269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" r="3611"/>
          <a:stretch/>
        </p:blipFill>
        <p:spPr>
          <a:xfrm>
            <a:off x="947738" y="1489075"/>
            <a:ext cx="5010619" cy="360045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9368965-0EDD-6973-3DB0-08A01F1C6122}"/>
              </a:ext>
            </a:extLst>
          </p:cNvPr>
          <p:cNvGrpSpPr/>
          <p:nvPr/>
        </p:nvGrpSpPr>
        <p:grpSpPr>
          <a:xfrm>
            <a:off x="6195917" y="1481636"/>
            <a:ext cx="2405392" cy="3615327"/>
            <a:chOff x="6390945" y="2693397"/>
            <a:chExt cx="2405392" cy="3615327"/>
          </a:xfrm>
          <a:solidFill>
            <a:srgbClr val="D19F62"/>
          </a:solidFill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45F40B9-EB4D-4350-7095-9D5947EF5191}"/>
                </a:ext>
              </a:extLst>
            </p:cNvPr>
            <p:cNvSpPr/>
            <p:nvPr/>
          </p:nvSpPr>
          <p:spPr>
            <a:xfrm>
              <a:off x="6390945" y="2693397"/>
              <a:ext cx="2405392" cy="3615327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61E2E8A-B372-77F1-78D7-CF9AD14818A6}"/>
                </a:ext>
              </a:extLst>
            </p:cNvPr>
            <p:cNvGrpSpPr/>
            <p:nvPr/>
          </p:nvGrpSpPr>
          <p:grpSpPr>
            <a:xfrm>
              <a:off x="6575188" y="3545560"/>
              <a:ext cx="2036906" cy="1940770"/>
              <a:chOff x="6575188" y="3685782"/>
              <a:chExt cx="2036906" cy="1940770"/>
            </a:xfrm>
            <a:grpFill/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7A36736-3F84-228B-DB4B-428BF75573C5}"/>
                  </a:ext>
                </a:extLst>
              </p:cNvPr>
              <p:cNvSpPr txBox="1"/>
              <p:nvPr/>
            </p:nvSpPr>
            <p:spPr>
              <a:xfrm>
                <a:off x="6575188" y="4102673"/>
                <a:ext cx="2036906" cy="1523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200</a:t>
                </a: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字以内，据统计每页幻灯片的最好控制在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</a:t>
                </a: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分钟之内。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6EDDA2F-6FA9-ACCC-50B1-BFF8C39EC52A}"/>
                  </a:ext>
                </a:extLst>
              </p:cNvPr>
              <p:cNvSpPr txBox="1"/>
              <p:nvPr/>
            </p:nvSpPr>
            <p:spPr>
              <a:xfrm>
                <a:off x="6910221" y="3685782"/>
                <a:ext cx="13668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6" name="Oval 9">
            <a:extLst>
              <a:ext uri="{FF2B5EF4-FFF2-40B4-BE49-F238E27FC236}">
                <a16:creationId xmlns:a16="http://schemas.microsoft.com/office/drawing/2014/main" id="{5CF04863-5350-349D-B557-790A3E51D3AB}"/>
              </a:ext>
            </a:extLst>
          </p:cNvPr>
          <p:cNvSpPr/>
          <p:nvPr/>
        </p:nvSpPr>
        <p:spPr>
          <a:xfrm>
            <a:off x="7249666" y="1917201"/>
            <a:ext cx="297894" cy="297373"/>
          </a:xfrm>
          <a:custGeom>
            <a:avLst/>
            <a:gdLst>
              <a:gd name="connsiteX0" fmla="*/ 164777 w 604110"/>
              <a:gd name="connsiteY0" fmla="*/ 264973 h 603052"/>
              <a:gd name="connsiteX1" fmla="*/ 457609 w 604110"/>
              <a:gd name="connsiteY1" fmla="*/ 264973 h 603052"/>
              <a:gd name="connsiteX2" fmla="*/ 485066 w 604110"/>
              <a:gd name="connsiteY2" fmla="*/ 292388 h 603052"/>
              <a:gd name="connsiteX3" fmla="*/ 457609 w 604110"/>
              <a:gd name="connsiteY3" fmla="*/ 319802 h 603052"/>
              <a:gd name="connsiteX4" fmla="*/ 164777 w 604110"/>
              <a:gd name="connsiteY4" fmla="*/ 319802 h 603052"/>
              <a:gd name="connsiteX5" fmla="*/ 137320 w 604110"/>
              <a:gd name="connsiteY5" fmla="*/ 292388 h 603052"/>
              <a:gd name="connsiteX6" fmla="*/ 164777 w 604110"/>
              <a:gd name="connsiteY6" fmla="*/ 264973 h 603052"/>
              <a:gd name="connsiteX7" fmla="*/ 164777 w 604110"/>
              <a:gd name="connsiteY7" fmla="*/ 137038 h 603052"/>
              <a:gd name="connsiteX8" fmla="*/ 457609 w 604110"/>
              <a:gd name="connsiteY8" fmla="*/ 137038 h 603052"/>
              <a:gd name="connsiteX9" fmla="*/ 485066 w 604110"/>
              <a:gd name="connsiteY9" fmla="*/ 164453 h 603052"/>
              <a:gd name="connsiteX10" fmla="*/ 457609 w 604110"/>
              <a:gd name="connsiteY10" fmla="*/ 191867 h 603052"/>
              <a:gd name="connsiteX11" fmla="*/ 164777 w 604110"/>
              <a:gd name="connsiteY11" fmla="*/ 191867 h 603052"/>
              <a:gd name="connsiteX12" fmla="*/ 137320 w 604110"/>
              <a:gd name="connsiteY12" fmla="*/ 164453 h 603052"/>
              <a:gd name="connsiteX13" fmla="*/ 164777 w 604110"/>
              <a:gd name="connsiteY13" fmla="*/ 137038 h 603052"/>
              <a:gd name="connsiteX14" fmla="*/ 54919 w 604110"/>
              <a:gd name="connsiteY14" fmla="*/ 54823 h 603052"/>
              <a:gd name="connsiteX15" fmla="*/ 54919 w 604110"/>
              <a:gd name="connsiteY15" fmla="*/ 420355 h 603052"/>
              <a:gd name="connsiteX16" fmla="*/ 137298 w 604110"/>
              <a:gd name="connsiteY16" fmla="*/ 420355 h 603052"/>
              <a:gd name="connsiteX17" fmla="*/ 164757 w 604110"/>
              <a:gd name="connsiteY17" fmla="*/ 447766 h 603052"/>
              <a:gd name="connsiteX18" fmla="*/ 164757 w 604110"/>
              <a:gd name="connsiteY18" fmla="*/ 523011 h 603052"/>
              <a:gd name="connsiteX19" fmla="*/ 304664 w 604110"/>
              <a:gd name="connsiteY19" fmla="*/ 425289 h 603052"/>
              <a:gd name="connsiteX20" fmla="*/ 320316 w 604110"/>
              <a:gd name="connsiteY20" fmla="*/ 420355 h 603052"/>
              <a:gd name="connsiteX21" fmla="*/ 549191 w 604110"/>
              <a:gd name="connsiteY21" fmla="*/ 420355 h 603052"/>
              <a:gd name="connsiteX22" fmla="*/ 549191 w 604110"/>
              <a:gd name="connsiteY22" fmla="*/ 54823 h 603052"/>
              <a:gd name="connsiteX23" fmla="*/ 27460 w 604110"/>
              <a:gd name="connsiteY23" fmla="*/ 0 h 603052"/>
              <a:gd name="connsiteX24" fmla="*/ 576650 w 604110"/>
              <a:gd name="connsiteY24" fmla="*/ 0 h 603052"/>
              <a:gd name="connsiteX25" fmla="*/ 604110 w 604110"/>
              <a:gd name="connsiteY25" fmla="*/ 27411 h 603052"/>
              <a:gd name="connsiteX26" fmla="*/ 604110 w 604110"/>
              <a:gd name="connsiteY26" fmla="*/ 447766 h 603052"/>
              <a:gd name="connsiteX27" fmla="*/ 576650 w 604110"/>
              <a:gd name="connsiteY27" fmla="*/ 475178 h 603052"/>
              <a:gd name="connsiteX28" fmla="*/ 328965 w 604110"/>
              <a:gd name="connsiteY28" fmla="*/ 475178 h 603052"/>
              <a:gd name="connsiteX29" fmla="*/ 153087 w 604110"/>
              <a:gd name="connsiteY29" fmla="*/ 598118 h 603052"/>
              <a:gd name="connsiteX30" fmla="*/ 137298 w 604110"/>
              <a:gd name="connsiteY30" fmla="*/ 603052 h 603052"/>
              <a:gd name="connsiteX31" fmla="*/ 124666 w 604110"/>
              <a:gd name="connsiteY31" fmla="*/ 599900 h 603052"/>
              <a:gd name="connsiteX32" fmla="*/ 109838 w 604110"/>
              <a:gd name="connsiteY32" fmla="*/ 575641 h 603052"/>
              <a:gd name="connsiteX33" fmla="*/ 109838 w 604110"/>
              <a:gd name="connsiteY33" fmla="*/ 475178 h 603052"/>
              <a:gd name="connsiteX34" fmla="*/ 27460 w 604110"/>
              <a:gd name="connsiteY34" fmla="*/ 475178 h 603052"/>
              <a:gd name="connsiteX35" fmla="*/ 0 w 604110"/>
              <a:gd name="connsiteY35" fmla="*/ 447766 h 603052"/>
              <a:gd name="connsiteX36" fmla="*/ 0 w 604110"/>
              <a:gd name="connsiteY36" fmla="*/ 27411 h 603052"/>
              <a:gd name="connsiteX37" fmla="*/ 27460 w 604110"/>
              <a:gd name="connsiteY37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4110" h="603052">
                <a:moveTo>
                  <a:pt x="164777" y="264973"/>
                </a:moveTo>
                <a:lnTo>
                  <a:pt x="457609" y="264973"/>
                </a:lnTo>
                <a:cubicBezTo>
                  <a:pt x="472848" y="264973"/>
                  <a:pt x="485066" y="277310"/>
                  <a:pt x="485066" y="292388"/>
                </a:cubicBezTo>
                <a:cubicBezTo>
                  <a:pt x="485066" y="307603"/>
                  <a:pt x="472848" y="319802"/>
                  <a:pt x="457609" y="319802"/>
                </a:cubicBezTo>
                <a:lnTo>
                  <a:pt x="164777" y="319802"/>
                </a:lnTo>
                <a:cubicBezTo>
                  <a:pt x="149676" y="319802"/>
                  <a:pt x="137320" y="307603"/>
                  <a:pt x="137320" y="292388"/>
                </a:cubicBezTo>
                <a:cubicBezTo>
                  <a:pt x="137320" y="277310"/>
                  <a:pt x="149676" y="264973"/>
                  <a:pt x="164777" y="264973"/>
                </a:cubicBezTo>
                <a:close/>
                <a:moveTo>
                  <a:pt x="164777" y="137038"/>
                </a:moveTo>
                <a:lnTo>
                  <a:pt x="457609" y="137038"/>
                </a:lnTo>
                <a:cubicBezTo>
                  <a:pt x="472848" y="137038"/>
                  <a:pt x="485066" y="149375"/>
                  <a:pt x="485066" y="164453"/>
                </a:cubicBezTo>
                <a:cubicBezTo>
                  <a:pt x="485066" y="179531"/>
                  <a:pt x="472848" y="191867"/>
                  <a:pt x="457609" y="191867"/>
                </a:cubicBezTo>
                <a:lnTo>
                  <a:pt x="164777" y="191867"/>
                </a:lnTo>
                <a:cubicBezTo>
                  <a:pt x="149676" y="191867"/>
                  <a:pt x="137320" y="179531"/>
                  <a:pt x="137320" y="164453"/>
                </a:cubicBezTo>
                <a:cubicBezTo>
                  <a:pt x="137320" y="149375"/>
                  <a:pt x="149676" y="137038"/>
                  <a:pt x="164777" y="137038"/>
                </a:cubicBezTo>
                <a:close/>
                <a:moveTo>
                  <a:pt x="54919" y="54823"/>
                </a:moveTo>
                <a:lnTo>
                  <a:pt x="54919" y="420355"/>
                </a:lnTo>
                <a:lnTo>
                  <a:pt x="137298" y="420355"/>
                </a:lnTo>
                <a:cubicBezTo>
                  <a:pt x="152401" y="420355"/>
                  <a:pt x="164757" y="432553"/>
                  <a:pt x="164757" y="447766"/>
                </a:cubicBezTo>
                <a:lnTo>
                  <a:pt x="164757" y="523011"/>
                </a:lnTo>
                <a:lnTo>
                  <a:pt x="304664" y="425289"/>
                </a:lnTo>
                <a:cubicBezTo>
                  <a:pt x="309194" y="422000"/>
                  <a:pt x="314686" y="420355"/>
                  <a:pt x="320316" y="420355"/>
                </a:cubicBezTo>
                <a:lnTo>
                  <a:pt x="549191" y="420355"/>
                </a:lnTo>
                <a:lnTo>
                  <a:pt x="549191" y="54823"/>
                </a:lnTo>
                <a:close/>
                <a:moveTo>
                  <a:pt x="27460" y="0"/>
                </a:moveTo>
                <a:lnTo>
                  <a:pt x="576650" y="0"/>
                </a:lnTo>
                <a:cubicBezTo>
                  <a:pt x="591753" y="0"/>
                  <a:pt x="604110" y="12335"/>
                  <a:pt x="604110" y="27411"/>
                </a:cubicBezTo>
                <a:lnTo>
                  <a:pt x="604110" y="447766"/>
                </a:lnTo>
                <a:cubicBezTo>
                  <a:pt x="604110" y="462843"/>
                  <a:pt x="591753" y="475178"/>
                  <a:pt x="576650" y="475178"/>
                </a:cubicBezTo>
                <a:lnTo>
                  <a:pt x="328965" y="475178"/>
                </a:lnTo>
                <a:lnTo>
                  <a:pt x="153087" y="598118"/>
                </a:lnTo>
                <a:cubicBezTo>
                  <a:pt x="148282" y="601408"/>
                  <a:pt x="142790" y="603052"/>
                  <a:pt x="137298" y="603052"/>
                </a:cubicBezTo>
                <a:cubicBezTo>
                  <a:pt x="132904" y="603052"/>
                  <a:pt x="128648" y="602093"/>
                  <a:pt x="124666" y="599900"/>
                </a:cubicBezTo>
                <a:cubicBezTo>
                  <a:pt x="115467" y="595240"/>
                  <a:pt x="109838" y="585920"/>
                  <a:pt x="109838" y="575641"/>
                </a:cubicBezTo>
                <a:lnTo>
                  <a:pt x="109838" y="475178"/>
                </a:lnTo>
                <a:lnTo>
                  <a:pt x="27460" y="475178"/>
                </a:lnTo>
                <a:cubicBezTo>
                  <a:pt x="12357" y="475178"/>
                  <a:pt x="0" y="462843"/>
                  <a:pt x="0" y="447766"/>
                </a:cubicBezTo>
                <a:lnTo>
                  <a:pt x="0" y="27411"/>
                </a:lnTo>
                <a:cubicBezTo>
                  <a:pt x="0" y="12335"/>
                  <a:pt x="12357" y="0"/>
                  <a:pt x="27460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54954D7-38B8-93B5-187B-B852D11DA74F}"/>
              </a:ext>
            </a:extLst>
          </p:cNvPr>
          <p:cNvGrpSpPr/>
          <p:nvPr/>
        </p:nvGrpSpPr>
        <p:grpSpPr>
          <a:xfrm>
            <a:off x="8838869" y="1481636"/>
            <a:ext cx="2405392" cy="3615327"/>
            <a:chOff x="9091283" y="2693397"/>
            <a:chExt cx="2405392" cy="361532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BAAA9DF-75F2-607A-FC9B-FBCE7A9E7744}"/>
                </a:ext>
              </a:extLst>
            </p:cNvPr>
            <p:cNvSpPr/>
            <p:nvPr/>
          </p:nvSpPr>
          <p:spPr>
            <a:xfrm>
              <a:off x="9091283" y="2693397"/>
              <a:ext cx="2405392" cy="361532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3804FB6-E65F-58E3-1632-0FF9809DBC49}"/>
                </a:ext>
              </a:extLst>
            </p:cNvPr>
            <p:cNvGrpSpPr/>
            <p:nvPr/>
          </p:nvGrpSpPr>
          <p:grpSpPr>
            <a:xfrm>
              <a:off x="9315613" y="3588277"/>
              <a:ext cx="2036906" cy="1898053"/>
              <a:chOff x="6615275" y="3728499"/>
              <a:chExt cx="2036906" cy="1898053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9C6EDF9-DEAF-E8AF-65E2-E7768F13D2C1}"/>
                  </a:ext>
                </a:extLst>
              </p:cNvPr>
              <p:cNvSpPr txBox="1"/>
              <p:nvPr/>
            </p:nvSpPr>
            <p:spPr>
              <a:xfrm>
                <a:off x="6615275" y="4102673"/>
                <a:ext cx="2036906" cy="1523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200</a:t>
                </a: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字以内，据统计每页幻灯片的最好控制在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</a:t>
                </a: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分钟之内。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80859486-10A2-119E-8A7C-AC1DADC3FFA7}"/>
                  </a:ext>
                </a:extLst>
              </p:cNvPr>
              <p:cNvSpPr txBox="1"/>
              <p:nvPr/>
            </p:nvSpPr>
            <p:spPr>
              <a:xfrm>
                <a:off x="6780047" y="3728499"/>
                <a:ext cx="1554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14" name="Oval 12">
            <a:extLst>
              <a:ext uri="{FF2B5EF4-FFF2-40B4-BE49-F238E27FC236}">
                <a16:creationId xmlns:a16="http://schemas.microsoft.com/office/drawing/2014/main" id="{10DC1A27-50F1-1659-CAA7-B1BD2BD64000}"/>
              </a:ext>
            </a:extLst>
          </p:cNvPr>
          <p:cNvSpPr/>
          <p:nvPr/>
        </p:nvSpPr>
        <p:spPr>
          <a:xfrm>
            <a:off x="9943857" y="1893751"/>
            <a:ext cx="297895" cy="297442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88862 h 440259"/>
              <a:gd name="T27" fmla="*/ 88862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57" h="2757">
                <a:moveTo>
                  <a:pt x="1063" y="2589"/>
                </a:moveTo>
                <a:lnTo>
                  <a:pt x="0" y="2757"/>
                </a:lnTo>
                <a:lnTo>
                  <a:pt x="168" y="1694"/>
                </a:lnTo>
                <a:lnTo>
                  <a:pt x="1226" y="883"/>
                </a:lnTo>
                <a:lnTo>
                  <a:pt x="1503" y="1160"/>
                </a:lnTo>
                <a:lnTo>
                  <a:pt x="984" y="1679"/>
                </a:lnTo>
                <a:cubicBezTo>
                  <a:pt x="914" y="1646"/>
                  <a:pt x="827" y="1659"/>
                  <a:pt x="769" y="1717"/>
                </a:cubicBezTo>
                <a:cubicBezTo>
                  <a:pt x="694" y="1792"/>
                  <a:pt x="694" y="1913"/>
                  <a:pt x="769" y="1988"/>
                </a:cubicBezTo>
                <a:cubicBezTo>
                  <a:pt x="844" y="2063"/>
                  <a:pt x="965" y="2063"/>
                  <a:pt x="1040" y="1988"/>
                </a:cubicBezTo>
                <a:cubicBezTo>
                  <a:pt x="1098" y="1930"/>
                  <a:pt x="1111" y="1844"/>
                  <a:pt x="1079" y="1773"/>
                </a:cubicBezTo>
                <a:lnTo>
                  <a:pt x="1597" y="1254"/>
                </a:lnTo>
                <a:lnTo>
                  <a:pt x="1875" y="1531"/>
                </a:lnTo>
                <a:lnTo>
                  <a:pt x="1063" y="2589"/>
                </a:lnTo>
                <a:close/>
                <a:moveTo>
                  <a:pt x="1763" y="291"/>
                </a:moveTo>
                <a:lnTo>
                  <a:pt x="1695" y="223"/>
                </a:lnTo>
                <a:lnTo>
                  <a:pt x="1266" y="652"/>
                </a:lnTo>
                <a:lnTo>
                  <a:pt x="2105" y="1491"/>
                </a:lnTo>
                <a:lnTo>
                  <a:pt x="2534" y="1062"/>
                </a:lnTo>
                <a:lnTo>
                  <a:pt x="2466" y="994"/>
                </a:lnTo>
                <a:lnTo>
                  <a:pt x="2757" y="755"/>
                </a:lnTo>
                <a:lnTo>
                  <a:pt x="2002" y="0"/>
                </a:lnTo>
                <a:lnTo>
                  <a:pt x="1763" y="291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1453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6F5DE8D-55FD-3789-92C8-23913ED36A48}"/>
              </a:ext>
            </a:extLst>
          </p:cNvPr>
          <p:cNvSpPr/>
          <p:nvPr/>
        </p:nvSpPr>
        <p:spPr>
          <a:xfrm rot="5400000" flipH="1" flipV="1">
            <a:off x="4353158" y="896443"/>
            <a:ext cx="522513" cy="5774429"/>
          </a:xfrm>
          <a:custGeom>
            <a:avLst/>
            <a:gdLst>
              <a:gd name="connsiteX0" fmla="*/ 273194 w 522513"/>
              <a:gd name="connsiteY0" fmla="*/ 0 h 5774429"/>
              <a:gd name="connsiteX1" fmla="*/ 266227 w 522513"/>
              <a:gd name="connsiteY1" fmla="*/ 69108 h 5774429"/>
              <a:gd name="connsiteX2" fmla="*/ 20053 w 522513"/>
              <a:gd name="connsiteY2" fmla="*/ 369252 h 5774429"/>
              <a:gd name="connsiteX3" fmla="*/ 0 w 522513"/>
              <a:gd name="connsiteY3" fmla="*/ 373301 h 5774429"/>
              <a:gd name="connsiteX4" fmla="*/ 0 w 522513"/>
              <a:gd name="connsiteY4" fmla="*/ 258636 h 5774429"/>
              <a:gd name="connsiteX5" fmla="*/ 30901 w 522513"/>
              <a:gd name="connsiteY5" fmla="*/ 241864 h 5774429"/>
              <a:gd name="connsiteX6" fmla="*/ 161140 w 522513"/>
              <a:gd name="connsiteY6" fmla="*/ 47490 h 5774429"/>
              <a:gd name="connsiteX7" fmla="*/ 165927 w 522513"/>
              <a:gd name="connsiteY7" fmla="*/ 0 h 5774429"/>
              <a:gd name="connsiteX8" fmla="*/ 522513 w 522513"/>
              <a:gd name="connsiteY8" fmla="*/ 5388924 h 5774429"/>
              <a:gd name="connsiteX9" fmla="*/ 522513 w 522513"/>
              <a:gd name="connsiteY9" fmla="*/ 5508170 h 5774429"/>
              <a:gd name="connsiteX10" fmla="*/ 505054 w 522513"/>
              <a:gd name="connsiteY10" fmla="*/ 5517647 h 5774429"/>
              <a:gd name="connsiteX11" fmla="*/ 368524 w 522513"/>
              <a:gd name="connsiteY11" fmla="*/ 5774429 h 5774429"/>
              <a:gd name="connsiteX12" fmla="*/ 261257 w 522513"/>
              <a:gd name="connsiteY12" fmla="*/ 5774429 h 5774429"/>
              <a:gd name="connsiteX13" fmla="*/ 515903 w 522513"/>
              <a:gd name="connsiteY13" fmla="*/ 5390258 h 5774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2513" h="5774429">
                <a:moveTo>
                  <a:pt x="273194" y="0"/>
                </a:moveTo>
                <a:lnTo>
                  <a:pt x="266227" y="69108"/>
                </a:lnTo>
                <a:cubicBezTo>
                  <a:pt x="238458" y="204816"/>
                  <a:pt x="144757" y="316507"/>
                  <a:pt x="20053" y="369252"/>
                </a:cubicBezTo>
                <a:lnTo>
                  <a:pt x="0" y="373301"/>
                </a:lnTo>
                <a:lnTo>
                  <a:pt x="0" y="258636"/>
                </a:lnTo>
                <a:lnTo>
                  <a:pt x="30901" y="241864"/>
                </a:lnTo>
                <a:cubicBezTo>
                  <a:pt x="96799" y="197344"/>
                  <a:pt x="144640" y="128125"/>
                  <a:pt x="161140" y="47490"/>
                </a:cubicBezTo>
                <a:lnTo>
                  <a:pt x="165927" y="0"/>
                </a:lnTo>
                <a:close/>
                <a:moveTo>
                  <a:pt x="522513" y="5388924"/>
                </a:moveTo>
                <a:lnTo>
                  <a:pt x="522513" y="5508170"/>
                </a:lnTo>
                <a:lnTo>
                  <a:pt x="505054" y="5517647"/>
                </a:lnTo>
                <a:cubicBezTo>
                  <a:pt x="422682" y="5573297"/>
                  <a:pt x="368524" y="5667539"/>
                  <a:pt x="368524" y="5774429"/>
                </a:cubicBezTo>
                <a:lnTo>
                  <a:pt x="261257" y="5774429"/>
                </a:lnTo>
                <a:cubicBezTo>
                  <a:pt x="261257" y="5601729"/>
                  <a:pt x="366258" y="5453553"/>
                  <a:pt x="515903" y="539025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B2DB1C0-770E-3632-A7DF-99D85034B419}"/>
              </a:ext>
            </a:extLst>
          </p:cNvPr>
          <p:cNvSpPr/>
          <p:nvPr/>
        </p:nvSpPr>
        <p:spPr>
          <a:xfrm>
            <a:off x="8529347" y="-445922"/>
            <a:ext cx="7208664" cy="720866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3D6C4AB-1821-DC76-CA74-7D5B9DC57FD0}"/>
              </a:ext>
            </a:extLst>
          </p:cNvPr>
          <p:cNvSpPr/>
          <p:nvPr/>
        </p:nvSpPr>
        <p:spPr>
          <a:xfrm rot="5400000" flipV="1">
            <a:off x="5419024" y="6123485"/>
            <a:ext cx="8862006" cy="4683946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349017E-9CCA-1CC8-7E68-A826D95297CF}"/>
              </a:ext>
            </a:extLst>
          </p:cNvPr>
          <p:cNvSpPr/>
          <p:nvPr/>
        </p:nvSpPr>
        <p:spPr>
          <a:xfrm rot="5400000" flipV="1">
            <a:off x="7472021" y="1585084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CD7C89-D597-E3D3-0EA3-8A7A4B074E3E}"/>
              </a:ext>
            </a:extLst>
          </p:cNvPr>
          <p:cNvSpPr txBox="1"/>
          <p:nvPr/>
        </p:nvSpPr>
        <p:spPr>
          <a:xfrm>
            <a:off x="1542703" y="1743314"/>
            <a:ext cx="44342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THANKS</a:t>
            </a:r>
            <a:endParaRPr lang="zh-CN" altLang="en-US" sz="80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AB85C1-BA9D-7959-FDF2-513879AFF77F}"/>
              </a:ext>
            </a:extLst>
          </p:cNvPr>
          <p:cNvSpPr txBox="1"/>
          <p:nvPr/>
        </p:nvSpPr>
        <p:spPr>
          <a:xfrm>
            <a:off x="1606203" y="2975214"/>
            <a:ext cx="6008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WORK SUMMARY REPORT</a:t>
            </a:r>
            <a:endParaRPr lang="zh-CN" altLang="en-US" sz="20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A671B7B-E1D4-C18A-592D-3BD86D2547E3}"/>
              </a:ext>
            </a:extLst>
          </p:cNvPr>
          <p:cNvSpPr/>
          <p:nvPr/>
        </p:nvSpPr>
        <p:spPr>
          <a:xfrm rot="16200000" flipV="1">
            <a:off x="-1573326" y="-2885010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5CE223B-40C0-CE7A-CB2E-C7F34BF9D1C9}"/>
              </a:ext>
            </a:extLst>
          </p:cNvPr>
          <p:cNvSpPr/>
          <p:nvPr/>
        </p:nvSpPr>
        <p:spPr>
          <a:xfrm rot="10800000" flipV="1">
            <a:off x="-2090058" y="5102128"/>
            <a:ext cx="3511744" cy="1755872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rgbClr val="DAE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E78E3E1-92FD-B64C-4463-0433A7682644}"/>
              </a:ext>
            </a:extLst>
          </p:cNvPr>
          <p:cNvSpPr/>
          <p:nvPr/>
        </p:nvSpPr>
        <p:spPr>
          <a:xfrm>
            <a:off x="1727200" y="3522400"/>
            <a:ext cx="5780852" cy="522514"/>
          </a:xfrm>
          <a:prstGeom prst="roundRect">
            <a:avLst>
              <a:gd name="adj" fmla="val 19444"/>
            </a:avLst>
          </a:prstGeom>
          <a:noFill/>
          <a:ln w="25400">
            <a:solidFill>
              <a:srgbClr val="4F7D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3F4F2F-E84F-2E3C-1F76-56F588CBF1BA}"/>
              </a:ext>
            </a:extLst>
          </p:cNvPr>
          <p:cNvSpPr txBox="1"/>
          <p:nvPr/>
        </p:nvSpPr>
        <p:spPr>
          <a:xfrm>
            <a:off x="1928259" y="3613769"/>
            <a:ext cx="5364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工作总结  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工作汇报  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/   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工作计划  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商务通用  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rPr>
              <a:t>几何风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D70928F-C0C9-B8FD-F43C-F96BCC3D0DA8}"/>
              </a:ext>
            </a:extLst>
          </p:cNvPr>
          <p:cNvSpPr/>
          <p:nvPr/>
        </p:nvSpPr>
        <p:spPr>
          <a:xfrm>
            <a:off x="-2430526" y="4698881"/>
            <a:ext cx="4286120" cy="428612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87890B2-D69A-FDDC-DD84-5F073C08292D}"/>
              </a:ext>
            </a:extLst>
          </p:cNvPr>
          <p:cNvGrpSpPr/>
          <p:nvPr/>
        </p:nvGrpSpPr>
        <p:grpSpPr>
          <a:xfrm>
            <a:off x="2503916" y="4473032"/>
            <a:ext cx="4746138" cy="416935"/>
            <a:chOff x="2351280" y="4620500"/>
            <a:chExt cx="4746138" cy="416935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F6DC73E-5AC9-7001-E940-455F10821200}"/>
                </a:ext>
              </a:extLst>
            </p:cNvPr>
            <p:cNvGrpSpPr/>
            <p:nvPr/>
          </p:nvGrpSpPr>
          <p:grpSpPr>
            <a:xfrm>
              <a:off x="2351280" y="4620500"/>
              <a:ext cx="3117131" cy="416935"/>
              <a:chOff x="2351280" y="4620500"/>
              <a:chExt cx="3117131" cy="416935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914C788-00E0-1071-58C0-423B3B4FFCBA}"/>
                  </a:ext>
                </a:extLst>
              </p:cNvPr>
              <p:cNvSpPr txBox="1"/>
              <p:nvPr/>
            </p:nvSpPr>
            <p:spPr>
              <a:xfrm>
                <a:off x="2768216" y="4698881"/>
                <a:ext cx="22895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cs typeface="阿里巴巴普惠体 2.0 115 Black" panose="00020600040101010101" pitchFamily="18" charset="-122"/>
                  </a:rPr>
                  <a:t>汇报人：</a:t>
                </a:r>
                <a:r>
                  <a:rPr lang="en-US" altLang="zh-CN" sz="16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cs typeface="阿里巴巴普惠体 2.0 115 Black" panose="00020600040101010101" pitchFamily="18" charset="-122"/>
                  </a:rPr>
                  <a:t>51PPT</a:t>
                </a:r>
                <a:r>
                  <a:rPr lang="zh-CN" altLang="en-US" sz="1600" b="1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cs typeface="阿里巴巴普惠体 2.0 115 Black" panose="00020600040101010101" pitchFamily="18" charset="-122"/>
                  </a:rPr>
                  <a:t>模板网   </a:t>
                </a: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B689B7F-C94F-F37A-9D85-8D820C2C84E3}"/>
                  </a:ext>
                </a:extLst>
              </p:cNvPr>
              <p:cNvGrpSpPr/>
              <p:nvPr/>
            </p:nvGrpSpPr>
            <p:grpSpPr>
              <a:xfrm>
                <a:off x="2351280" y="4620500"/>
                <a:ext cx="416937" cy="416935"/>
                <a:chOff x="891974" y="4415843"/>
                <a:chExt cx="450443" cy="450443"/>
              </a:xfrm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57DB54B0-3E2C-1718-DB8D-43F4CA06A91A}"/>
                    </a:ext>
                  </a:extLst>
                </p:cNvPr>
                <p:cNvSpPr/>
                <p:nvPr/>
              </p:nvSpPr>
              <p:spPr>
                <a:xfrm>
                  <a:off x="891974" y="4415843"/>
                  <a:ext cx="450443" cy="450443"/>
                </a:xfrm>
                <a:prstGeom prst="ellipse">
                  <a:avLst/>
                </a:prstGeom>
                <a:solidFill>
                  <a:srgbClr val="4F7D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21920" tIns="60960" rIns="121920" bIns="6096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椭圆 39">
                  <a:extLst>
                    <a:ext uri="{FF2B5EF4-FFF2-40B4-BE49-F238E27FC236}">
                      <a16:creationId xmlns:a16="http://schemas.microsoft.com/office/drawing/2014/main" id="{9E1DB072-720D-A3CC-6F8E-3AA8D76CE836}"/>
                    </a:ext>
                  </a:extLst>
                </p:cNvPr>
                <p:cNvSpPr/>
                <p:nvPr/>
              </p:nvSpPr>
              <p:spPr>
                <a:xfrm>
                  <a:off x="993275" y="4502064"/>
                  <a:ext cx="247839" cy="278000"/>
                </a:xfrm>
                <a:custGeom>
                  <a:avLst/>
                  <a:gdLst>
                    <a:gd name="connsiteX0" fmla="*/ 199932 w 300038"/>
                    <a:gd name="connsiteY0" fmla="*/ 273051 h 336551"/>
                    <a:gd name="connsiteX1" fmla="*/ 192088 w 300038"/>
                    <a:gd name="connsiteY1" fmla="*/ 280989 h 336551"/>
                    <a:gd name="connsiteX2" fmla="*/ 192088 w 300038"/>
                    <a:gd name="connsiteY2" fmla="*/ 306124 h 336551"/>
                    <a:gd name="connsiteX3" fmla="*/ 199932 w 300038"/>
                    <a:gd name="connsiteY3" fmla="*/ 312739 h 336551"/>
                    <a:gd name="connsiteX4" fmla="*/ 250919 w 300038"/>
                    <a:gd name="connsiteY4" fmla="*/ 312739 h 336551"/>
                    <a:gd name="connsiteX5" fmla="*/ 258763 w 300038"/>
                    <a:gd name="connsiteY5" fmla="*/ 306124 h 336551"/>
                    <a:gd name="connsiteX6" fmla="*/ 258763 w 300038"/>
                    <a:gd name="connsiteY6" fmla="*/ 280989 h 336551"/>
                    <a:gd name="connsiteX7" fmla="*/ 250919 w 300038"/>
                    <a:gd name="connsiteY7" fmla="*/ 273051 h 336551"/>
                    <a:gd name="connsiteX8" fmla="*/ 199932 w 300038"/>
                    <a:gd name="connsiteY8" fmla="*/ 273051 h 336551"/>
                    <a:gd name="connsiteX9" fmla="*/ 101328 w 300038"/>
                    <a:gd name="connsiteY9" fmla="*/ 196851 h 336551"/>
                    <a:gd name="connsiteX10" fmla="*/ 107908 w 300038"/>
                    <a:gd name="connsiteY10" fmla="*/ 196851 h 336551"/>
                    <a:gd name="connsiteX11" fmla="*/ 111856 w 300038"/>
                    <a:gd name="connsiteY11" fmla="*/ 202123 h 336551"/>
                    <a:gd name="connsiteX12" fmla="*/ 128964 w 300038"/>
                    <a:gd name="connsiteY12" fmla="*/ 248250 h 336551"/>
                    <a:gd name="connsiteX13" fmla="*/ 131595 w 300038"/>
                    <a:gd name="connsiteY13" fmla="*/ 239025 h 336551"/>
                    <a:gd name="connsiteX14" fmla="*/ 126332 w 300038"/>
                    <a:gd name="connsiteY14" fmla="*/ 225845 h 336551"/>
                    <a:gd name="connsiteX15" fmla="*/ 127648 w 300038"/>
                    <a:gd name="connsiteY15" fmla="*/ 217938 h 336551"/>
                    <a:gd name="connsiteX16" fmla="*/ 132911 w 300038"/>
                    <a:gd name="connsiteY16" fmla="*/ 215302 h 336551"/>
                    <a:gd name="connsiteX17" fmla="*/ 167126 w 300038"/>
                    <a:gd name="connsiteY17" fmla="*/ 215302 h 336551"/>
                    <a:gd name="connsiteX18" fmla="*/ 172390 w 300038"/>
                    <a:gd name="connsiteY18" fmla="*/ 217938 h 336551"/>
                    <a:gd name="connsiteX19" fmla="*/ 173706 w 300038"/>
                    <a:gd name="connsiteY19" fmla="*/ 225845 h 336551"/>
                    <a:gd name="connsiteX20" fmla="*/ 168442 w 300038"/>
                    <a:gd name="connsiteY20" fmla="*/ 239025 h 336551"/>
                    <a:gd name="connsiteX21" fmla="*/ 171074 w 300038"/>
                    <a:gd name="connsiteY21" fmla="*/ 248250 h 336551"/>
                    <a:gd name="connsiteX22" fmla="*/ 188182 w 300038"/>
                    <a:gd name="connsiteY22" fmla="*/ 202123 h 336551"/>
                    <a:gd name="connsiteX23" fmla="*/ 192130 w 300038"/>
                    <a:gd name="connsiteY23" fmla="*/ 196851 h 336551"/>
                    <a:gd name="connsiteX24" fmla="*/ 198710 w 300038"/>
                    <a:gd name="connsiteY24" fmla="*/ 196851 h 336551"/>
                    <a:gd name="connsiteX25" fmla="*/ 265823 w 300038"/>
                    <a:gd name="connsiteY25" fmla="*/ 224527 h 336551"/>
                    <a:gd name="connsiteX26" fmla="*/ 300038 w 300038"/>
                    <a:gd name="connsiteY26" fmla="*/ 274609 h 336551"/>
                    <a:gd name="connsiteX27" fmla="*/ 300038 w 300038"/>
                    <a:gd name="connsiteY27" fmla="*/ 328643 h 336551"/>
                    <a:gd name="connsiteX28" fmla="*/ 292142 w 300038"/>
                    <a:gd name="connsiteY28" fmla="*/ 336551 h 336551"/>
                    <a:gd name="connsiteX29" fmla="*/ 7896 w 300038"/>
                    <a:gd name="connsiteY29" fmla="*/ 336551 h 336551"/>
                    <a:gd name="connsiteX30" fmla="*/ 0 w 300038"/>
                    <a:gd name="connsiteY30" fmla="*/ 328643 h 336551"/>
                    <a:gd name="connsiteX31" fmla="*/ 0 w 300038"/>
                    <a:gd name="connsiteY31" fmla="*/ 274609 h 336551"/>
                    <a:gd name="connsiteX32" fmla="*/ 34215 w 300038"/>
                    <a:gd name="connsiteY32" fmla="*/ 224527 h 336551"/>
                    <a:gd name="connsiteX33" fmla="*/ 101328 w 300038"/>
                    <a:gd name="connsiteY33" fmla="*/ 196851 h 336551"/>
                    <a:gd name="connsiteX34" fmla="*/ 155328 w 300038"/>
                    <a:gd name="connsiteY34" fmla="*/ 0 h 336551"/>
                    <a:gd name="connsiteX35" fmla="*/ 201775 w 300038"/>
                    <a:gd name="connsiteY35" fmla="*/ 15854 h 336551"/>
                    <a:gd name="connsiteX36" fmla="*/ 223008 w 300038"/>
                    <a:gd name="connsiteY36" fmla="*/ 79268 h 336551"/>
                    <a:gd name="connsiteX37" fmla="*/ 224335 w 300038"/>
                    <a:gd name="connsiteY37" fmla="*/ 93801 h 336551"/>
                    <a:gd name="connsiteX38" fmla="*/ 229643 w 300038"/>
                    <a:gd name="connsiteY38" fmla="*/ 100407 h 336551"/>
                    <a:gd name="connsiteX39" fmla="*/ 232297 w 300038"/>
                    <a:gd name="connsiteY39" fmla="*/ 125508 h 336551"/>
                    <a:gd name="connsiteX40" fmla="*/ 208410 w 300038"/>
                    <a:gd name="connsiteY40" fmla="*/ 151931 h 336551"/>
                    <a:gd name="connsiteX41" fmla="*/ 185850 w 300038"/>
                    <a:gd name="connsiteY41" fmla="*/ 183639 h 336551"/>
                    <a:gd name="connsiteX42" fmla="*/ 172579 w 300038"/>
                    <a:gd name="connsiteY42" fmla="*/ 192887 h 336551"/>
                    <a:gd name="connsiteX43" fmla="*/ 150019 w 300038"/>
                    <a:gd name="connsiteY43" fmla="*/ 196850 h 336551"/>
                    <a:gd name="connsiteX44" fmla="*/ 127459 w 300038"/>
                    <a:gd name="connsiteY44" fmla="*/ 192887 h 336551"/>
                    <a:gd name="connsiteX45" fmla="*/ 114189 w 300038"/>
                    <a:gd name="connsiteY45" fmla="*/ 183639 h 336551"/>
                    <a:gd name="connsiteX46" fmla="*/ 91629 w 300038"/>
                    <a:gd name="connsiteY46" fmla="*/ 151931 h 336551"/>
                    <a:gd name="connsiteX47" fmla="*/ 67742 w 300038"/>
                    <a:gd name="connsiteY47" fmla="*/ 125508 h 336551"/>
                    <a:gd name="connsiteX48" fmla="*/ 70396 w 300038"/>
                    <a:gd name="connsiteY48" fmla="*/ 100407 h 336551"/>
                    <a:gd name="connsiteX49" fmla="*/ 75704 w 300038"/>
                    <a:gd name="connsiteY49" fmla="*/ 93801 h 336551"/>
                    <a:gd name="connsiteX50" fmla="*/ 77031 w 300038"/>
                    <a:gd name="connsiteY50" fmla="*/ 85874 h 336551"/>
                    <a:gd name="connsiteX51" fmla="*/ 74377 w 300038"/>
                    <a:gd name="connsiteY51" fmla="*/ 50203 h 336551"/>
                    <a:gd name="connsiteX52" fmla="*/ 103572 w 300038"/>
                    <a:gd name="connsiteY52" fmla="*/ 27744 h 336551"/>
                    <a:gd name="connsiteX53" fmla="*/ 119497 w 300038"/>
                    <a:gd name="connsiteY53" fmla="*/ 10569 h 336551"/>
                    <a:gd name="connsiteX54" fmla="*/ 155328 w 300038"/>
                    <a:gd name="connsiteY54" fmla="*/ 0 h 33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00038" h="336551">
                      <a:moveTo>
                        <a:pt x="199932" y="273051"/>
                      </a:moveTo>
                      <a:cubicBezTo>
                        <a:pt x="194703" y="273051"/>
                        <a:pt x="192088" y="277020"/>
                        <a:pt x="192088" y="280989"/>
                      </a:cubicBezTo>
                      <a:cubicBezTo>
                        <a:pt x="192088" y="306124"/>
                        <a:pt x="192088" y="306124"/>
                        <a:pt x="192088" y="306124"/>
                      </a:cubicBezTo>
                      <a:cubicBezTo>
                        <a:pt x="192088" y="310093"/>
                        <a:pt x="194703" y="312739"/>
                        <a:pt x="199932" y="312739"/>
                      </a:cubicBezTo>
                      <a:cubicBezTo>
                        <a:pt x="250919" y="312739"/>
                        <a:pt x="250919" y="312739"/>
                        <a:pt x="250919" y="312739"/>
                      </a:cubicBezTo>
                      <a:cubicBezTo>
                        <a:pt x="254841" y="312739"/>
                        <a:pt x="258763" y="310093"/>
                        <a:pt x="258763" y="306124"/>
                      </a:cubicBezTo>
                      <a:lnTo>
                        <a:pt x="258763" y="280989"/>
                      </a:lnTo>
                      <a:cubicBezTo>
                        <a:pt x="258763" y="277020"/>
                        <a:pt x="254841" y="273051"/>
                        <a:pt x="250919" y="273051"/>
                      </a:cubicBezTo>
                      <a:cubicBezTo>
                        <a:pt x="199932" y="273051"/>
                        <a:pt x="199932" y="273051"/>
                        <a:pt x="199932" y="273051"/>
                      </a:cubicBezTo>
                      <a:close/>
                      <a:moveTo>
                        <a:pt x="101328" y="196851"/>
                      </a:moveTo>
                      <a:cubicBezTo>
                        <a:pt x="103960" y="196851"/>
                        <a:pt x="105276" y="196851"/>
                        <a:pt x="107908" y="196851"/>
                      </a:cubicBezTo>
                      <a:cubicBezTo>
                        <a:pt x="109224" y="198169"/>
                        <a:pt x="110540" y="199487"/>
                        <a:pt x="111856" y="202123"/>
                      </a:cubicBezTo>
                      <a:cubicBezTo>
                        <a:pt x="128964" y="248250"/>
                        <a:pt x="128964" y="248250"/>
                        <a:pt x="128964" y="248250"/>
                      </a:cubicBezTo>
                      <a:cubicBezTo>
                        <a:pt x="131595" y="239025"/>
                        <a:pt x="131595" y="239025"/>
                        <a:pt x="131595" y="239025"/>
                      </a:cubicBezTo>
                      <a:cubicBezTo>
                        <a:pt x="126332" y="225845"/>
                        <a:pt x="126332" y="225845"/>
                        <a:pt x="126332" y="225845"/>
                      </a:cubicBezTo>
                      <a:cubicBezTo>
                        <a:pt x="125016" y="223209"/>
                        <a:pt x="126332" y="220574"/>
                        <a:pt x="127648" y="217938"/>
                      </a:cubicBezTo>
                      <a:cubicBezTo>
                        <a:pt x="128964" y="216620"/>
                        <a:pt x="131595" y="215302"/>
                        <a:pt x="132911" y="215302"/>
                      </a:cubicBezTo>
                      <a:cubicBezTo>
                        <a:pt x="167126" y="215302"/>
                        <a:pt x="167126" y="215302"/>
                        <a:pt x="167126" y="215302"/>
                      </a:cubicBezTo>
                      <a:cubicBezTo>
                        <a:pt x="168442" y="215302"/>
                        <a:pt x="171074" y="216620"/>
                        <a:pt x="172390" y="217938"/>
                      </a:cubicBezTo>
                      <a:cubicBezTo>
                        <a:pt x="173706" y="220574"/>
                        <a:pt x="175022" y="223209"/>
                        <a:pt x="173706" y="225845"/>
                      </a:cubicBezTo>
                      <a:cubicBezTo>
                        <a:pt x="168442" y="239025"/>
                        <a:pt x="168442" y="239025"/>
                        <a:pt x="168442" y="239025"/>
                      </a:cubicBezTo>
                      <a:cubicBezTo>
                        <a:pt x="171074" y="248250"/>
                        <a:pt x="171074" y="248250"/>
                        <a:pt x="171074" y="248250"/>
                      </a:cubicBezTo>
                      <a:cubicBezTo>
                        <a:pt x="188182" y="202123"/>
                        <a:pt x="188182" y="202123"/>
                        <a:pt x="188182" y="202123"/>
                      </a:cubicBezTo>
                      <a:cubicBezTo>
                        <a:pt x="189498" y="199487"/>
                        <a:pt x="190814" y="198169"/>
                        <a:pt x="192130" y="196851"/>
                      </a:cubicBezTo>
                      <a:cubicBezTo>
                        <a:pt x="194762" y="196851"/>
                        <a:pt x="196078" y="196851"/>
                        <a:pt x="198710" y="196851"/>
                      </a:cubicBezTo>
                      <a:cubicBezTo>
                        <a:pt x="265823" y="224527"/>
                        <a:pt x="265823" y="224527"/>
                        <a:pt x="265823" y="224527"/>
                      </a:cubicBezTo>
                      <a:cubicBezTo>
                        <a:pt x="286879" y="232435"/>
                        <a:pt x="300038" y="252204"/>
                        <a:pt x="300038" y="274609"/>
                      </a:cubicBezTo>
                      <a:cubicBezTo>
                        <a:pt x="300038" y="328643"/>
                        <a:pt x="300038" y="328643"/>
                        <a:pt x="300038" y="328643"/>
                      </a:cubicBezTo>
                      <a:cubicBezTo>
                        <a:pt x="300038" y="332597"/>
                        <a:pt x="296090" y="336551"/>
                        <a:pt x="292142" y="336551"/>
                      </a:cubicBezTo>
                      <a:cubicBezTo>
                        <a:pt x="7896" y="336551"/>
                        <a:pt x="7896" y="336551"/>
                        <a:pt x="7896" y="336551"/>
                      </a:cubicBezTo>
                      <a:cubicBezTo>
                        <a:pt x="3948" y="336551"/>
                        <a:pt x="0" y="332597"/>
                        <a:pt x="0" y="328643"/>
                      </a:cubicBezTo>
                      <a:cubicBezTo>
                        <a:pt x="0" y="274609"/>
                        <a:pt x="0" y="274609"/>
                        <a:pt x="0" y="274609"/>
                      </a:cubicBezTo>
                      <a:cubicBezTo>
                        <a:pt x="0" y="252204"/>
                        <a:pt x="13159" y="232435"/>
                        <a:pt x="34215" y="224527"/>
                      </a:cubicBezTo>
                      <a:cubicBezTo>
                        <a:pt x="101328" y="196851"/>
                        <a:pt x="101328" y="196851"/>
                        <a:pt x="101328" y="196851"/>
                      </a:cubicBezTo>
                      <a:close/>
                      <a:moveTo>
                        <a:pt x="155328" y="0"/>
                      </a:moveTo>
                      <a:cubicBezTo>
                        <a:pt x="171252" y="0"/>
                        <a:pt x="187177" y="5285"/>
                        <a:pt x="201775" y="15854"/>
                      </a:cubicBezTo>
                      <a:cubicBezTo>
                        <a:pt x="225662" y="34350"/>
                        <a:pt x="223008" y="72663"/>
                        <a:pt x="223008" y="79268"/>
                      </a:cubicBezTo>
                      <a:cubicBezTo>
                        <a:pt x="223008" y="84553"/>
                        <a:pt x="224335" y="89838"/>
                        <a:pt x="224335" y="93801"/>
                      </a:cubicBezTo>
                      <a:cubicBezTo>
                        <a:pt x="225662" y="95122"/>
                        <a:pt x="228316" y="96443"/>
                        <a:pt x="229643" y="100407"/>
                      </a:cubicBezTo>
                      <a:cubicBezTo>
                        <a:pt x="234951" y="107012"/>
                        <a:pt x="234951" y="114939"/>
                        <a:pt x="232297" y="125508"/>
                      </a:cubicBezTo>
                      <a:cubicBezTo>
                        <a:pt x="226989" y="146647"/>
                        <a:pt x="215045" y="150610"/>
                        <a:pt x="208410" y="151931"/>
                      </a:cubicBezTo>
                      <a:cubicBezTo>
                        <a:pt x="204429" y="159858"/>
                        <a:pt x="195139" y="175712"/>
                        <a:pt x="185850" y="183639"/>
                      </a:cubicBezTo>
                      <a:cubicBezTo>
                        <a:pt x="183196" y="187602"/>
                        <a:pt x="177888" y="190244"/>
                        <a:pt x="172579" y="192887"/>
                      </a:cubicBezTo>
                      <a:cubicBezTo>
                        <a:pt x="164617" y="195529"/>
                        <a:pt x="157982" y="196850"/>
                        <a:pt x="150019" y="196850"/>
                      </a:cubicBezTo>
                      <a:cubicBezTo>
                        <a:pt x="142057" y="196850"/>
                        <a:pt x="135422" y="195529"/>
                        <a:pt x="127459" y="192887"/>
                      </a:cubicBezTo>
                      <a:cubicBezTo>
                        <a:pt x="122151" y="190244"/>
                        <a:pt x="116843" y="187602"/>
                        <a:pt x="114189" y="183639"/>
                      </a:cubicBezTo>
                      <a:cubicBezTo>
                        <a:pt x="104900" y="175712"/>
                        <a:pt x="95610" y="159858"/>
                        <a:pt x="91629" y="151931"/>
                      </a:cubicBezTo>
                      <a:cubicBezTo>
                        <a:pt x="84994" y="150610"/>
                        <a:pt x="73050" y="146647"/>
                        <a:pt x="67742" y="125508"/>
                      </a:cubicBezTo>
                      <a:cubicBezTo>
                        <a:pt x="65088" y="114939"/>
                        <a:pt x="65088" y="107012"/>
                        <a:pt x="70396" y="100407"/>
                      </a:cubicBezTo>
                      <a:cubicBezTo>
                        <a:pt x="71723" y="96443"/>
                        <a:pt x="74377" y="95122"/>
                        <a:pt x="75704" y="93801"/>
                      </a:cubicBezTo>
                      <a:cubicBezTo>
                        <a:pt x="75704" y="91159"/>
                        <a:pt x="75704" y="88516"/>
                        <a:pt x="77031" y="85874"/>
                      </a:cubicBezTo>
                      <a:cubicBezTo>
                        <a:pt x="73050" y="80590"/>
                        <a:pt x="67742" y="68699"/>
                        <a:pt x="74377" y="50203"/>
                      </a:cubicBezTo>
                      <a:cubicBezTo>
                        <a:pt x="81013" y="30386"/>
                        <a:pt x="95610" y="27744"/>
                        <a:pt x="103572" y="27744"/>
                      </a:cubicBezTo>
                      <a:cubicBezTo>
                        <a:pt x="106227" y="22459"/>
                        <a:pt x="111535" y="17175"/>
                        <a:pt x="119497" y="10569"/>
                      </a:cubicBezTo>
                      <a:cubicBezTo>
                        <a:pt x="128786" y="3963"/>
                        <a:pt x="142057" y="0"/>
                        <a:pt x="15532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21920" tIns="60960" rIns="121920" bIns="6096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34E4AA23-6F2D-DE44-59E3-C0DCFF0D0E1A}"/>
                  </a:ext>
                </a:extLst>
              </p:cNvPr>
              <p:cNvGrpSpPr/>
              <p:nvPr/>
            </p:nvGrpSpPr>
            <p:grpSpPr>
              <a:xfrm>
                <a:off x="5051474" y="4620500"/>
                <a:ext cx="416937" cy="416935"/>
                <a:chOff x="891974" y="4415843"/>
                <a:chExt cx="450443" cy="450443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1400C45A-0960-6941-83A7-E7A2C061B15B}"/>
                    </a:ext>
                  </a:extLst>
                </p:cNvPr>
                <p:cNvSpPr/>
                <p:nvPr/>
              </p:nvSpPr>
              <p:spPr>
                <a:xfrm>
                  <a:off x="891974" y="4415843"/>
                  <a:ext cx="450443" cy="450443"/>
                </a:xfrm>
                <a:prstGeom prst="ellipse">
                  <a:avLst/>
                </a:prstGeom>
                <a:solidFill>
                  <a:srgbClr val="4F7D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21920" tIns="60960" rIns="121920" bIns="6096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44">
                  <a:extLst>
                    <a:ext uri="{FF2B5EF4-FFF2-40B4-BE49-F238E27FC236}">
                      <a16:creationId xmlns:a16="http://schemas.microsoft.com/office/drawing/2014/main" id="{06E3856D-A1FF-70B8-1664-5328244F7C03}"/>
                    </a:ext>
                  </a:extLst>
                </p:cNvPr>
                <p:cNvSpPr/>
                <p:nvPr/>
              </p:nvSpPr>
              <p:spPr>
                <a:xfrm>
                  <a:off x="985913" y="4513282"/>
                  <a:ext cx="278000" cy="260708"/>
                </a:xfrm>
                <a:custGeom>
                  <a:avLst/>
                  <a:gdLst>
                    <a:gd name="connsiteX0" fmla="*/ 249749 w 331788"/>
                    <a:gd name="connsiteY0" fmla="*/ 163513 h 311151"/>
                    <a:gd name="connsiteX1" fmla="*/ 243291 w 331788"/>
                    <a:gd name="connsiteY1" fmla="*/ 171424 h 311151"/>
                    <a:gd name="connsiteX2" fmla="*/ 243291 w 331788"/>
                    <a:gd name="connsiteY2" fmla="*/ 218888 h 311151"/>
                    <a:gd name="connsiteX3" fmla="*/ 238125 w 331788"/>
                    <a:gd name="connsiteY3" fmla="*/ 229435 h 311151"/>
                    <a:gd name="connsiteX4" fmla="*/ 249749 w 331788"/>
                    <a:gd name="connsiteY4" fmla="*/ 241301 h 311151"/>
                    <a:gd name="connsiteX5" fmla="*/ 260081 w 331788"/>
                    <a:gd name="connsiteY5" fmla="*/ 236027 h 311151"/>
                    <a:gd name="connsiteX6" fmla="*/ 288495 w 331788"/>
                    <a:gd name="connsiteY6" fmla="*/ 236027 h 311151"/>
                    <a:gd name="connsiteX7" fmla="*/ 307868 w 331788"/>
                    <a:gd name="connsiteY7" fmla="*/ 236027 h 311151"/>
                    <a:gd name="connsiteX8" fmla="*/ 314325 w 331788"/>
                    <a:gd name="connsiteY8" fmla="*/ 229435 h 311151"/>
                    <a:gd name="connsiteX9" fmla="*/ 307868 w 331788"/>
                    <a:gd name="connsiteY9" fmla="*/ 221525 h 311151"/>
                    <a:gd name="connsiteX10" fmla="*/ 260081 w 331788"/>
                    <a:gd name="connsiteY10" fmla="*/ 221525 h 311151"/>
                    <a:gd name="connsiteX11" fmla="*/ 257498 w 331788"/>
                    <a:gd name="connsiteY11" fmla="*/ 218888 h 311151"/>
                    <a:gd name="connsiteX12" fmla="*/ 257498 w 331788"/>
                    <a:gd name="connsiteY12" fmla="*/ 171424 h 311151"/>
                    <a:gd name="connsiteX13" fmla="*/ 249749 w 331788"/>
                    <a:gd name="connsiteY13" fmla="*/ 163513 h 311151"/>
                    <a:gd name="connsiteX14" fmla="*/ 250178 w 331788"/>
                    <a:gd name="connsiteY14" fmla="*/ 147638 h 311151"/>
                    <a:gd name="connsiteX15" fmla="*/ 289040 w 331788"/>
                    <a:gd name="connsiteY15" fmla="*/ 158020 h 311151"/>
                    <a:gd name="connsiteX16" fmla="*/ 331788 w 331788"/>
                    <a:gd name="connsiteY16" fmla="*/ 229395 h 311151"/>
                    <a:gd name="connsiteX17" fmla="*/ 250178 w 331788"/>
                    <a:gd name="connsiteY17" fmla="*/ 311151 h 311151"/>
                    <a:gd name="connsiteX18" fmla="*/ 175044 w 331788"/>
                    <a:gd name="connsiteY18" fmla="*/ 260540 h 311151"/>
                    <a:gd name="connsiteX19" fmla="*/ 169863 w 331788"/>
                    <a:gd name="connsiteY19" fmla="*/ 229395 h 311151"/>
                    <a:gd name="connsiteX20" fmla="*/ 250178 w 331788"/>
                    <a:gd name="connsiteY20" fmla="*/ 147638 h 311151"/>
                    <a:gd name="connsiteX21" fmla="*/ 22336 w 331788"/>
                    <a:gd name="connsiteY21" fmla="*/ 44450 h 311151"/>
                    <a:gd name="connsiteX22" fmla="*/ 15875 w 331788"/>
                    <a:gd name="connsiteY22" fmla="*/ 49630 h 311151"/>
                    <a:gd name="connsiteX23" fmla="*/ 15875 w 331788"/>
                    <a:gd name="connsiteY23" fmla="*/ 93663 h 311151"/>
                    <a:gd name="connsiteX24" fmla="*/ 273050 w 331788"/>
                    <a:gd name="connsiteY24" fmla="*/ 93663 h 311151"/>
                    <a:gd name="connsiteX25" fmla="*/ 273050 w 331788"/>
                    <a:gd name="connsiteY25" fmla="*/ 49630 h 311151"/>
                    <a:gd name="connsiteX26" fmla="*/ 267881 w 331788"/>
                    <a:gd name="connsiteY26" fmla="*/ 44450 h 311151"/>
                    <a:gd name="connsiteX27" fmla="*/ 245911 w 331788"/>
                    <a:gd name="connsiteY27" fmla="*/ 44450 h 311151"/>
                    <a:gd name="connsiteX28" fmla="*/ 245911 w 331788"/>
                    <a:gd name="connsiteY28" fmla="*/ 53515 h 311151"/>
                    <a:gd name="connsiteX29" fmla="*/ 231695 w 331788"/>
                    <a:gd name="connsiteY29" fmla="*/ 67761 h 311151"/>
                    <a:gd name="connsiteX30" fmla="*/ 212310 w 331788"/>
                    <a:gd name="connsiteY30" fmla="*/ 67761 h 311151"/>
                    <a:gd name="connsiteX31" fmla="*/ 198094 w 331788"/>
                    <a:gd name="connsiteY31" fmla="*/ 53515 h 311151"/>
                    <a:gd name="connsiteX32" fmla="*/ 198094 w 331788"/>
                    <a:gd name="connsiteY32" fmla="*/ 44450 h 311151"/>
                    <a:gd name="connsiteX33" fmla="*/ 168370 w 331788"/>
                    <a:gd name="connsiteY33" fmla="*/ 44450 h 311151"/>
                    <a:gd name="connsiteX34" fmla="*/ 168370 w 331788"/>
                    <a:gd name="connsiteY34" fmla="*/ 53515 h 311151"/>
                    <a:gd name="connsiteX35" fmla="*/ 154155 w 331788"/>
                    <a:gd name="connsiteY35" fmla="*/ 67761 h 311151"/>
                    <a:gd name="connsiteX36" fmla="*/ 134770 w 331788"/>
                    <a:gd name="connsiteY36" fmla="*/ 67761 h 311151"/>
                    <a:gd name="connsiteX37" fmla="*/ 120554 w 331788"/>
                    <a:gd name="connsiteY37" fmla="*/ 53515 h 311151"/>
                    <a:gd name="connsiteX38" fmla="*/ 120554 w 331788"/>
                    <a:gd name="connsiteY38" fmla="*/ 44450 h 311151"/>
                    <a:gd name="connsiteX39" fmla="*/ 92123 w 331788"/>
                    <a:gd name="connsiteY39" fmla="*/ 44450 h 311151"/>
                    <a:gd name="connsiteX40" fmla="*/ 92123 w 331788"/>
                    <a:gd name="connsiteY40" fmla="*/ 53515 h 311151"/>
                    <a:gd name="connsiteX41" fmla="*/ 77907 w 331788"/>
                    <a:gd name="connsiteY41" fmla="*/ 67761 h 311151"/>
                    <a:gd name="connsiteX42" fmla="*/ 58522 w 331788"/>
                    <a:gd name="connsiteY42" fmla="*/ 67761 h 311151"/>
                    <a:gd name="connsiteX43" fmla="*/ 44306 w 331788"/>
                    <a:gd name="connsiteY43" fmla="*/ 53515 h 311151"/>
                    <a:gd name="connsiteX44" fmla="*/ 44306 w 331788"/>
                    <a:gd name="connsiteY44" fmla="*/ 44450 h 311151"/>
                    <a:gd name="connsiteX45" fmla="*/ 22336 w 331788"/>
                    <a:gd name="connsiteY45" fmla="*/ 44450 h 311151"/>
                    <a:gd name="connsiteX46" fmla="*/ 58303 w 331788"/>
                    <a:gd name="connsiteY46" fmla="*/ 0 h 311151"/>
                    <a:gd name="connsiteX47" fmla="*/ 77737 w 331788"/>
                    <a:gd name="connsiteY47" fmla="*/ 0 h 311151"/>
                    <a:gd name="connsiteX48" fmla="*/ 91989 w 331788"/>
                    <a:gd name="connsiteY48" fmla="*/ 14248 h 311151"/>
                    <a:gd name="connsiteX49" fmla="*/ 91989 w 331788"/>
                    <a:gd name="connsiteY49" fmla="*/ 29791 h 311151"/>
                    <a:gd name="connsiteX50" fmla="*/ 120493 w 331788"/>
                    <a:gd name="connsiteY50" fmla="*/ 29791 h 311151"/>
                    <a:gd name="connsiteX51" fmla="*/ 120493 w 331788"/>
                    <a:gd name="connsiteY51" fmla="*/ 14248 h 311151"/>
                    <a:gd name="connsiteX52" fmla="*/ 134745 w 331788"/>
                    <a:gd name="connsiteY52" fmla="*/ 0 h 311151"/>
                    <a:gd name="connsiteX53" fmla="*/ 154179 w 331788"/>
                    <a:gd name="connsiteY53" fmla="*/ 0 h 311151"/>
                    <a:gd name="connsiteX54" fmla="*/ 168431 w 331788"/>
                    <a:gd name="connsiteY54" fmla="*/ 14248 h 311151"/>
                    <a:gd name="connsiteX55" fmla="*/ 168431 w 331788"/>
                    <a:gd name="connsiteY55" fmla="*/ 29791 h 311151"/>
                    <a:gd name="connsiteX56" fmla="*/ 198231 w 331788"/>
                    <a:gd name="connsiteY56" fmla="*/ 29791 h 311151"/>
                    <a:gd name="connsiteX57" fmla="*/ 198231 w 331788"/>
                    <a:gd name="connsiteY57" fmla="*/ 14248 h 311151"/>
                    <a:gd name="connsiteX58" fmla="*/ 212483 w 331788"/>
                    <a:gd name="connsiteY58" fmla="*/ 0 h 311151"/>
                    <a:gd name="connsiteX59" fmla="*/ 231917 w 331788"/>
                    <a:gd name="connsiteY59" fmla="*/ 0 h 311151"/>
                    <a:gd name="connsiteX60" fmla="*/ 246170 w 331788"/>
                    <a:gd name="connsiteY60" fmla="*/ 14248 h 311151"/>
                    <a:gd name="connsiteX61" fmla="*/ 246170 w 331788"/>
                    <a:gd name="connsiteY61" fmla="*/ 29791 h 311151"/>
                    <a:gd name="connsiteX62" fmla="*/ 268195 w 331788"/>
                    <a:gd name="connsiteY62" fmla="*/ 29791 h 311151"/>
                    <a:gd name="connsiteX63" fmla="*/ 288925 w 331788"/>
                    <a:gd name="connsiteY63" fmla="*/ 50516 h 311151"/>
                    <a:gd name="connsiteX64" fmla="*/ 288925 w 331788"/>
                    <a:gd name="connsiteY64" fmla="*/ 146366 h 311151"/>
                    <a:gd name="connsiteX65" fmla="*/ 286334 w 331788"/>
                    <a:gd name="connsiteY65" fmla="*/ 143775 h 311151"/>
                    <a:gd name="connsiteX66" fmla="*/ 250056 w 331788"/>
                    <a:gd name="connsiteY66" fmla="*/ 137299 h 311151"/>
                    <a:gd name="connsiteX67" fmla="*/ 215074 w 331788"/>
                    <a:gd name="connsiteY67" fmla="*/ 143775 h 311151"/>
                    <a:gd name="connsiteX68" fmla="*/ 185275 w 331788"/>
                    <a:gd name="connsiteY68" fmla="*/ 164500 h 311151"/>
                    <a:gd name="connsiteX69" fmla="*/ 165840 w 331788"/>
                    <a:gd name="connsiteY69" fmla="*/ 192996 h 311151"/>
                    <a:gd name="connsiteX70" fmla="*/ 158066 w 331788"/>
                    <a:gd name="connsiteY70" fmla="*/ 229264 h 311151"/>
                    <a:gd name="connsiteX71" fmla="*/ 163249 w 331788"/>
                    <a:gd name="connsiteY71" fmla="*/ 260350 h 311151"/>
                    <a:gd name="connsiteX72" fmla="*/ 22025 w 331788"/>
                    <a:gd name="connsiteY72" fmla="*/ 260350 h 311151"/>
                    <a:gd name="connsiteX73" fmla="*/ 0 w 331788"/>
                    <a:gd name="connsiteY73" fmla="*/ 238330 h 311151"/>
                    <a:gd name="connsiteX74" fmla="*/ 0 w 331788"/>
                    <a:gd name="connsiteY74" fmla="*/ 50516 h 311151"/>
                    <a:gd name="connsiteX75" fmla="*/ 22025 w 331788"/>
                    <a:gd name="connsiteY75" fmla="*/ 29791 h 311151"/>
                    <a:gd name="connsiteX76" fmla="*/ 44051 w 331788"/>
                    <a:gd name="connsiteY76" fmla="*/ 29791 h 311151"/>
                    <a:gd name="connsiteX77" fmla="*/ 44051 w 331788"/>
                    <a:gd name="connsiteY77" fmla="*/ 14248 h 311151"/>
                    <a:gd name="connsiteX78" fmla="*/ 58303 w 331788"/>
                    <a:gd name="connsiteY78" fmla="*/ 0 h 311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31788" h="311151">
                      <a:moveTo>
                        <a:pt x="249749" y="163513"/>
                      </a:moveTo>
                      <a:cubicBezTo>
                        <a:pt x="245874" y="163513"/>
                        <a:pt x="243291" y="167468"/>
                        <a:pt x="243291" y="171424"/>
                      </a:cubicBezTo>
                      <a:cubicBezTo>
                        <a:pt x="243291" y="171424"/>
                        <a:pt x="243291" y="171424"/>
                        <a:pt x="243291" y="218888"/>
                      </a:cubicBezTo>
                      <a:cubicBezTo>
                        <a:pt x="239417" y="221525"/>
                        <a:pt x="238125" y="225480"/>
                        <a:pt x="238125" y="229435"/>
                      </a:cubicBezTo>
                      <a:cubicBezTo>
                        <a:pt x="238125" y="236027"/>
                        <a:pt x="243291" y="241301"/>
                        <a:pt x="249749" y="241301"/>
                      </a:cubicBezTo>
                      <a:cubicBezTo>
                        <a:pt x="253624" y="241301"/>
                        <a:pt x="257498" y="239983"/>
                        <a:pt x="260081" y="236027"/>
                      </a:cubicBezTo>
                      <a:cubicBezTo>
                        <a:pt x="260081" y="236027"/>
                        <a:pt x="260081" y="236027"/>
                        <a:pt x="288495" y="236027"/>
                      </a:cubicBezTo>
                      <a:lnTo>
                        <a:pt x="307868" y="236027"/>
                      </a:lnTo>
                      <a:cubicBezTo>
                        <a:pt x="311742" y="236027"/>
                        <a:pt x="314325" y="233390"/>
                        <a:pt x="314325" y="229435"/>
                      </a:cubicBezTo>
                      <a:cubicBezTo>
                        <a:pt x="314325" y="225480"/>
                        <a:pt x="311742" y="221525"/>
                        <a:pt x="307868" y="221525"/>
                      </a:cubicBezTo>
                      <a:cubicBezTo>
                        <a:pt x="307868" y="221525"/>
                        <a:pt x="307868" y="221525"/>
                        <a:pt x="260081" y="221525"/>
                      </a:cubicBezTo>
                      <a:cubicBezTo>
                        <a:pt x="258790" y="221525"/>
                        <a:pt x="257498" y="220206"/>
                        <a:pt x="257498" y="218888"/>
                      </a:cubicBezTo>
                      <a:cubicBezTo>
                        <a:pt x="257498" y="218888"/>
                        <a:pt x="257498" y="218888"/>
                        <a:pt x="257498" y="171424"/>
                      </a:cubicBezTo>
                      <a:cubicBezTo>
                        <a:pt x="257498" y="167468"/>
                        <a:pt x="253624" y="163513"/>
                        <a:pt x="249749" y="163513"/>
                      </a:cubicBezTo>
                      <a:close/>
                      <a:moveTo>
                        <a:pt x="250178" y="147638"/>
                      </a:moveTo>
                      <a:cubicBezTo>
                        <a:pt x="264427" y="147638"/>
                        <a:pt x="277381" y="151531"/>
                        <a:pt x="289040" y="158020"/>
                      </a:cubicBezTo>
                      <a:cubicBezTo>
                        <a:pt x="314948" y="172295"/>
                        <a:pt x="331788" y="198249"/>
                        <a:pt x="331788" y="229395"/>
                      </a:cubicBezTo>
                      <a:cubicBezTo>
                        <a:pt x="331788" y="274815"/>
                        <a:pt x="295517" y="311151"/>
                        <a:pt x="250178" y="311151"/>
                      </a:cubicBezTo>
                      <a:cubicBezTo>
                        <a:pt x="216497" y="311151"/>
                        <a:pt x="186703" y="289090"/>
                        <a:pt x="175044" y="260540"/>
                      </a:cubicBezTo>
                      <a:cubicBezTo>
                        <a:pt x="171158" y="250158"/>
                        <a:pt x="169863" y="239776"/>
                        <a:pt x="169863" y="229395"/>
                      </a:cubicBezTo>
                      <a:cubicBezTo>
                        <a:pt x="169863" y="183974"/>
                        <a:pt x="206134" y="147638"/>
                        <a:pt x="250178" y="147638"/>
                      </a:cubicBezTo>
                      <a:close/>
                      <a:moveTo>
                        <a:pt x="22336" y="44450"/>
                      </a:moveTo>
                      <a:cubicBezTo>
                        <a:pt x="18459" y="44450"/>
                        <a:pt x="15875" y="47040"/>
                        <a:pt x="15875" y="49630"/>
                      </a:cubicBezTo>
                      <a:lnTo>
                        <a:pt x="15875" y="93663"/>
                      </a:lnTo>
                      <a:cubicBezTo>
                        <a:pt x="15875" y="93663"/>
                        <a:pt x="15875" y="93663"/>
                        <a:pt x="273050" y="93663"/>
                      </a:cubicBezTo>
                      <a:cubicBezTo>
                        <a:pt x="273050" y="93663"/>
                        <a:pt x="273050" y="93663"/>
                        <a:pt x="273050" y="49630"/>
                      </a:cubicBezTo>
                      <a:cubicBezTo>
                        <a:pt x="273050" y="47040"/>
                        <a:pt x="270466" y="44450"/>
                        <a:pt x="267881" y="44450"/>
                      </a:cubicBezTo>
                      <a:cubicBezTo>
                        <a:pt x="267881" y="44450"/>
                        <a:pt x="267881" y="44450"/>
                        <a:pt x="245911" y="44450"/>
                      </a:cubicBezTo>
                      <a:cubicBezTo>
                        <a:pt x="245911" y="44450"/>
                        <a:pt x="245911" y="44450"/>
                        <a:pt x="245911" y="53515"/>
                      </a:cubicBezTo>
                      <a:cubicBezTo>
                        <a:pt x="245911" y="61286"/>
                        <a:pt x="239449" y="67761"/>
                        <a:pt x="231695" y="67761"/>
                      </a:cubicBezTo>
                      <a:cubicBezTo>
                        <a:pt x="231695" y="67761"/>
                        <a:pt x="231695" y="67761"/>
                        <a:pt x="212310" y="67761"/>
                      </a:cubicBezTo>
                      <a:cubicBezTo>
                        <a:pt x="204556" y="67761"/>
                        <a:pt x="198094" y="61286"/>
                        <a:pt x="198094" y="53515"/>
                      </a:cubicBezTo>
                      <a:cubicBezTo>
                        <a:pt x="198094" y="53515"/>
                        <a:pt x="198094" y="53515"/>
                        <a:pt x="198094" y="44450"/>
                      </a:cubicBezTo>
                      <a:cubicBezTo>
                        <a:pt x="198094" y="44450"/>
                        <a:pt x="198094" y="44450"/>
                        <a:pt x="168370" y="44450"/>
                      </a:cubicBezTo>
                      <a:cubicBezTo>
                        <a:pt x="168370" y="44450"/>
                        <a:pt x="168370" y="44450"/>
                        <a:pt x="168370" y="53515"/>
                      </a:cubicBezTo>
                      <a:cubicBezTo>
                        <a:pt x="168370" y="61286"/>
                        <a:pt x="161909" y="67761"/>
                        <a:pt x="154155" y="67761"/>
                      </a:cubicBezTo>
                      <a:cubicBezTo>
                        <a:pt x="154155" y="67761"/>
                        <a:pt x="154155" y="67761"/>
                        <a:pt x="134770" y="67761"/>
                      </a:cubicBezTo>
                      <a:cubicBezTo>
                        <a:pt x="127016" y="67761"/>
                        <a:pt x="120554" y="61286"/>
                        <a:pt x="120554" y="53515"/>
                      </a:cubicBezTo>
                      <a:cubicBezTo>
                        <a:pt x="120554" y="53515"/>
                        <a:pt x="120554" y="53515"/>
                        <a:pt x="120554" y="44450"/>
                      </a:cubicBezTo>
                      <a:cubicBezTo>
                        <a:pt x="120554" y="44450"/>
                        <a:pt x="120554" y="44450"/>
                        <a:pt x="92123" y="44450"/>
                      </a:cubicBezTo>
                      <a:cubicBezTo>
                        <a:pt x="92123" y="44450"/>
                        <a:pt x="92123" y="44450"/>
                        <a:pt x="92123" y="53515"/>
                      </a:cubicBezTo>
                      <a:cubicBezTo>
                        <a:pt x="92123" y="61286"/>
                        <a:pt x="85661" y="67761"/>
                        <a:pt x="77907" y="67761"/>
                      </a:cubicBezTo>
                      <a:cubicBezTo>
                        <a:pt x="77907" y="67761"/>
                        <a:pt x="77907" y="67761"/>
                        <a:pt x="58522" y="67761"/>
                      </a:cubicBezTo>
                      <a:cubicBezTo>
                        <a:pt x="50768" y="67761"/>
                        <a:pt x="44306" y="61286"/>
                        <a:pt x="44306" y="53515"/>
                      </a:cubicBezTo>
                      <a:cubicBezTo>
                        <a:pt x="44306" y="53515"/>
                        <a:pt x="44306" y="53515"/>
                        <a:pt x="44306" y="44450"/>
                      </a:cubicBezTo>
                      <a:cubicBezTo>
                        <a:pt x="44306" y="44450"/>
                        <a:pt x="44306" y="44450"/>
                        <a:pt x="22336" y="44450"/>
                      </a:cubicBezTo>
                      <a:close/>
                      <a:moveTo>
                        <a:pt x="58303" y="0"/>
                      </a:moveTo>
                      <a:cubicBezTo>
                        <a:pt x="58303" y="0"/>
                        <a:pt x="58303" y="0"/>
                        <a:pt x="77737" y="0"/>
                      </a:cubicBezTo>
                      <a:cubicBezTo>
                        <a:pt x="85511" y="0"/>
                        <a:pt x="91989" y="6476"/>
                        <a:pt x="91989" y="14248"/>
                      </a:cubicBezTo>
                      <a:cubicBezTo>
                        <a:pt x="91989" y="14248"/>
                        <a:pt x="91989" y="14248"/>
                        <a:pt x="91989" y="29791"/>
                      </a:cubicBezTo>
                      <a:cubicBezTo>
                        <a:pt x="91989" y="29791"/>
                        <a:pt x="91989" y="29791"/>
                        <a:pt x="120493" y="29791"/>
                      </a:cubicBezTo>
                      <a:cubicBezTo>
                        <a:pt x="120493" y="29791"/>
                        <a:pt x="120493" y="29791"/>
                        <a:pt x="120493" y="14248"/>
                      </a:cubicBezTo>
                      <a:cubicBezTo>
                        <a:pt x="120493" y="6476"/>
                        <a:pt x="126971" y="0"/>
                        <a:pt x="134745" y="0"/>
                      </a:cubicBezTo>
                      <a:cubicBezTo>
                        <a:pt x="134745" y="0"/>
                        <a:pt x="134745" y="0"/>
                        <a:pt x="154179" y="0"/>
                      </a:cubicBezTo>
                      <a:cubicBezTo>
                        <a:pt x="161953" y="0"/>
                        <a:pt x="168431" y="6476"/>
                        <a:pt x="168431" y="14248"/>
                      </a:cubicBezTo>
                      <a:cubicBezTo>
                        <a:pt x="168431" y="14248"/>
                        <a:pt x="168431" y="14248"/>
                        <a:pt x="168431" y="29791"/>
                      </a:cubicBezTo>
                      <a:cubicBezTo>
                        <a:pt x="168431" y="29791"/>
                        <a:pt x="168431" y="29791"/>
                        <a:pt x="198231" y="29791"/>
                      </a:cubicBezTo>
                      <a:cubicBezTo>
                        <a:pt x="198231" y="29791"/>
                        <a:pt x="198231" y="29791"/>
                        <a:pt x="198231" y="14248"/>
                      </a:cubicBezTo>
                      <a:cubicBezTo>
                        <a:pt x="198231" y="6476"/>
                        <a:pt x="204709" y="0"/>
                        <a:pt x="212483" y="0"/>
                      </a:cubicBezTo>
                      <a:cubicBezTo>
                        <a:pt x="212483" y="0"/>
                        <a:pt x="212483" y="0"/>
                        <a:pt x="231917" y="0"/>
                      </a:cubicBezTo>
                      <a:cubicBezTo>
                        <a:pt x="239691" y="0"/>
                        <a:pt x="246170" y="6476"/>
                        <a:pt x="246170" y="14248"/>
                      </a:cubicBezTo>
                      <a:cubicBezTo>
                        <a:pt x="246170" y="14248"/>
                        <a:pt x="246170" y="14248"/>
                        <a:pt x="246170" y="29791"/>
                      </a:cubicBezTo>
                      <a:cubicBezTo>
                        <a:pt x="246170" y="29791"/>
                        <a:pt x="246170" y="29791"/>
                        <a:pt x="268195" y="29791"/>
                      </a:cubicBezTo>
                      <a:cubicBezTo>
                        <a:pt x="279856" y="29791"/>
                        <a:pt x="288925" y="38858"/>
                        <a:pt x="288925" y="50516"/>
                      </a:cubicBezTo>
                      <a:cubicBezTo>
                        <a:pt x="288925" y="50516"/>
                        <a:pt x="288925" y="50516"/>
                        <a:pt x="288925" y="146366"/>
                      </a:cubicBezTo>
                      <a:cubicBezTo>
                        <a:pt x="288925" y="145071"/>
                        <a:pt x="287630" y="145071"/>
                        <a:pt x="286334" y="143775"/>
                      </a:cubicBezTo>
                      <a:cubicBezTo>
                        <a:pt x="274673" y="139889"/>
                        <a:pt x="263013" y="137299"/>
                        <a:pt x="250056" y="137299"/>
                      </a:cubicBezTo>
                      <a:cubicBezTo>
                        <a:pt x="238396" y="137299"/>
                        <a:pt x="225439" y="139889"/>
                        <a:pt x="215074" y="143775"/>
                      </a:cubicBezTo>
                      <a:cubicBezTo>
                        <a:pt x="203413" y="148956"/>
                        <a:pt x="194344" y="155433"/>
                        <a:pt x="185275" y="164500"/>
                      </a:cubicBezTo>
                      <a:cubicBezTo>
                        <a:pt x="177501" y="172272"/>
                        <a:pt x="169727" y="182634"/>
                        <a:pt x="165840" y="192996"/>
                      </a:cubicBezTo>
                      <a:cubicBezTo>
                        <a:pt x="160658" y="204653"/>
                        <a:pt x="158066" y="216311"/>
                        <a:pt x="158066" y="229264"/>
                      </a:cubicBezTo>
                      <a:cubicBezTo>
                        <a:pt x="158066" y="239626"/>
                        <a:pt x="160658" y="249988"/>
                        <a:pt x="163249" y="260350"/>
                      </a:cubicBezTo>
                      <a:cubicBezTo>
                        <a:pt x="163249" y="260350"/>
                        <a:pt x="163249" y="260350"/>
                        <a:pt x="22025" y="260350"/>
                      </a:cubicBezTo>
                      <a:cubicBezTo>
                        <a:pt x="9069" y="260350"/>
                        <a:pt x="0" y="249988"/>
                        <a:pt x="0" y="238330"/>
                      </a:cubicBezTo>
                      <a:cubicBezTo>
                        <a:pt x="0" y="238330"/>
                        <a:pt x="0" y="238330"/>
                        <a:pt x="0" y="50516"/>
                      </a:cubicBezTo>
                      <a:cubicBezTo>
                        <a:pt x="0" y="38858"/>
                        <a:pt x="9069" y="29791"/>
                        <a:pt x="22025" y="29791"/>
                      </a:cubicBezTo>
                      <a:cubicBezTo>
                        <a:pt x="22025" y="29791"/>
                        <a:pt x="22025" y="29791"/>
                        <a:pt x="44051" y="29791"/>
                      </a:cubicBezTo>
                      <a:cubicBezTo>
                        <a:pt x="44051" y="29791"/>
                        <a:pt x="44051" y="29791"/>
                        <a:pt x="44051" y="14248"/>
                      </a:cubicBezTo>
                      <a:cubicBezTo>
                        <a:pt x="44051" y="6476"/>
                        <a:pt x="50529" y="0"/>
                        <a:pt x="5830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21920" tIns="60960" rIns="121920" bIns="6096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72BEAA9-8FD5-B15C-AE3E-50D1C592C14D}"/>
                </a:ext>
              </a:extLst>
            </p:cNvPr>
            <p:cNvSpPr txBox="1"/>
            <p:nvPr/>
          </p:nvSpPr>
          <p:spPr>
            <a:xfrm>
              <a:off x="5468411" y="4698881"/>
              <a:ext cx="16290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阿里巴巴普惠体 2.0 115 Black" panose="00020600040101010101" pitchFamily="18" charset="-122"/>
                </a:rPr>
                <a:t>时间：</a:t>
              </a:r>
              <a:r>
                <a:rPr lang="en-US" altLang="zh-CN" sz="1600" b="1">
                  <a:solidFill>
                    <a:schemeClr val="bg1">
                      <a:lumMod val="65000"/>
                    </a:schemeClr>
                  </a:solidFill>
                  <a:latin typeface="+mn-ea"/>
                  <a:cs typeface="阿里巴巴普惠体 2.0 115 Black" panose="00020600040101010101" pitchFamily="18" charset="-122"/>
                </a:rPr>
                <a:t>2022.10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  <a:cs typeface="阿里巴巴普惠体 2.0 115 Black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37089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7152A2D-F111-2707-E22A-CDE53250D055}"/>
              </a:ext>
            </a:extLst>
          </p:cNvPr>
          <p:cNvSpPr txBox="1"/>
          <p:nvPr/>
        </p:nvSpPr>
        <p:spPr>
          <a:xfrm>
            <a:off x="874713" y="4033206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098972904"/>
      </p:ext>
    </p:extLst>
  </p:cSld>
  <p:clrMapOvr>
    <a:masterClrMapping/>
  </p:clrMapOvr>
  <p:transition spd="slow" advTm="3000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9B2DB1C0-770E-3632-A7DF-99D85034B419}"/>
              </a:ext>
            </a:extLst>
          </p:cNvPr>
          <p:cNvSpPr/>
          <p:nvPr/>
        </p:nvSpPr>
        <p:spPr>
          <a:xfrm>
            <a:off x="8529347" y="-445922"/>
            <a:ext cx="7208664" cy="720866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349017E-9CCA-1CC8-7E68-A826D95297CF}"/>
              </a:ext>
            </a:extLst>
          </p:cNvPr>
          <p:cNvSpPr/>
          <p:nvPr/>
        </p:nvSpPr>
        <p:spPr>
          <a:xfrm rot="5400000" flipV="1">
            <a:off x="7472021" y="1585084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A671B7B-E1D4-C18A-592D-3BD86D2547E3}"/>
              </a:ext>
            </a:extLst>
          </p:cNvPr>
          <p:cNvSpPr/>
          <p:nvPr/>
        </p:nvSpPr>
        <p:spPr>
          <a:xfrm rot="16200000" flipV="1">
            <a:off x="-1573326" y="-2019249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5CE223B-40C0-CE7A-CB2E-C7F34BF9D1C9}"/>
              </a:ext>
            </a:extLst>
          </p:cNvPr>
          <p:cNvSpPr/>
          <p:nvPr/>
        </p:nvSpPr>
        <p:spPr>
          <a:xfrm rot="10800000" flipV="1">
            <a:off x="-2090058" y="5102128"/>
            <a:ext cx="3511744" cy="1755872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rgbClr val="DAE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D70928F-C0C9-B8FD-F43C-F96BCC3D0DA8}"/>
              </a:ext>
            </a:extLst>
          </p:cNvPr>
          <p:cNvSpPr/>
          <p:nvPr/>
        </p:nvSpPr>
        <p:spPr>
          <a:xfrm>
            <a:off x="-2430526" y="4698881"/>
            <a:ext cx="4286120" cy="428612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DF9D2983-F5C1-81FB-2084-E38B1635B83D}"/>
              </a:ext>
            </a:extLst>
          </p:cNvPr>
          <p:cNvSpPr/>
          <p:nvPr/>
        </p:nvSpPr>
        <p:spPr>
          <a:xfrm>
            <a:off x="3721664" y="1315744"/>
            <a:ext cx="3786388" cy="3786384"/>
          </a:xfrm>
          <a:prstGeom prst="ellipse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4517A2-ABAC-C2BE-56A7-FED61C34D644}"/>
              </a:ext>
            </a:extLst>
          </p:cNvPr>
          <p:cNvSpPr txBox="1"/>
          <p:nvPr/>
        </p:nvSpPr>
        <p:spPr>
          <a:xfrm>
            <a:off x="4128110" y="1315744"/>
            <a:ext cx="309251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199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A1CA406-EA94-69D9-0018-F380C58B8F92}"/>
              </a:ext>
            </a:extLst>
          </p:cNvPr>
          <p:cNvGrpSpPr/>
          <p:nvPr/>
        </p:nvGrpSpPr>
        <p:grpSpPr>
          <a:xfrm>
            <a:off x="3721661" y="3208936"/>
            <a:ext cx="3786392" cy="1068059"/>
            <a:chOff x="5780293" y="2125874"/>
            <a:chExt cx="4428616" cy="124921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03B45C2-DF4F-4555-0A77-E6CAE309E046}"/>
                </a:ext>
              </a:extLst>
            </p:cNvPr>
            <p:cNvSpPr/>
            <p:nvPr/>
          </p:nvSpPr>
          <p:spPr>
            <a:xfrm>
              <a:off x="5780293" y="2943115"/>
              <a:ext cx="4428616" cy="4319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>
                <a:defRPr/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Overview of annual work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098FC468-BE6C-86BC-AD15-1CA65B665EFE}"/>
                </a:ext>
              </a:extLst>
            </p:cNvPr>
            <p:cNvSpPr txBox="1"/>
            <p:nvPr/>
          </p:nvSpPr>
          <p:spPr>
            <a:xfrm>
              <a:off x="6114836" y="2125874"/>
              <a:ext cx="3759537" cy="8279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/>
              <a:r>
                <a:rPr lang="zh-CN" altLang="en-US" sz="4000" b="1" dirty="0">
                  <a:solidFill>
                    <a:schemeClr val="bg1"/>
                  </a:solidFill>
                  <a:latin typeface="+mn-ea"/>
                  <a:cs typeface="阿里巴巴普惠体 2.0 115 Black" panose="00020600040101010101" pitchFamily="18" charset="-122"/>
                  <a:sym typeface="+mn-lt"/>
                </a:rPr>
                <a:t>工作总结概述</a:t>
              </a: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CB940DB-DB89-11FE-D72C-D3F61349D14E}"/>
              </a:ext>
            </a:extLst>
          </p:cNvPr>
          <p:cNvSpPr/>
          <p:nvPr/>
        </p:nvSpPr>
        <p:spPr>
          <a:xfrm rot="5400000" flipV="1">
            <a:off x="5419024" y="6123485"/>
            <a:ext cx="8862006" cy="4683946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073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19" name="Group 1">
            <a:extLst>
              <a:ext uri="{FF2B5EF4-FFF2-40B4-BE49-F238E27FC236}">
                <a16:creationId xmlns:a16="http://schemas.microsoft.com/office/drawing/2014/main" id="{D770A75E-4764-A4CB-87F3-D589533C13F7}"/>
              </a:ext>
            </a:extLst>
          </p:cNvPr>
          <p:cNvGrpSpPr/>
          <p:nvPr/>
        </p:nvGrpSpPr>
        <p:grpSpPr>
          <a:xfrm>
            <a:off x="949379" y="1492915"/>
            <a:ext cx="2520044" cy="3637877"/>
            <a:chOff x="1066291" y="2029940"/>
            <a:chExt cx="2269165" cy="3275714"/>
          </a:xfrm>
        </p:grpSpPr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id="{57A45AC0-0137-97D2-9C17-D4FE6A8537EC}"/>
                </a:ext>
              </a:extLst>
            </p:cNvPr>
            <p:cNvSpPr/>
            <p:nvPr/>
          </p:nvSpPr>
          <p:spPr>
            <a:xfrm>
              <a:off x="1066291" y="2029940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11">
              <a:extLst>
                <a:ext uri="{FF2B5EF4-FFF2-40B4-BE49-F238E27FC236}">
                  <a16:creationId xmlns:a16="http://schemas.microsoft.com/office/drawing/2014/main" id="{E7C93482-7073-33C3-B8D8-1AD6D098607E}"/>
                </a:ext>
              </a:extLst>
            </p:cNvPr>
            <p:cNvSpPr/>
            <p:nvPr/>
          </p:nvSpPr>
          <p:spPr>
            <a:xfrm>
              <a:off x="1066291" y="4413601"/>
              <a:ext cx="2269165" cy="457200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509A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32">
              <a:extLst>
                <a:ext uri="{FF2B5EF4-FFF2-40B4-BE49-F238E27FC236}">
                  <a16:creationId xmlns:a16="http://schemas.microsoft.com/office/drawing/2014/main" id="{DB0BF338-6426-6523-A80E-2A6F95D8F88F}"/>
                </a:ext>
              </a:extLst>
            </p:cNvPr>
            <p:cNvSpPr txBox="1"/>
            <p:nvPr/>
          </p:nvSpPr>
          <p:spPr>
            <a:xfrm>
              <a:off x="2117706" y="2195104"/>
              <a:ext cx="166339" cy="212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7476"/>
              <a:endParaRPr lang="en-US" sz="933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9">
              <a:extLst>
                <a:ext uri="{FF2B5EF4-FFF2-40B4-BE49-F238E27FC236}">
                  <a16:creationId xmlns:a16="http://schemas.microsoft.com/office/drawing/2014/main" id="{1C9BBF16-334A-6B34-56DD-136AFEEDCFAB}"/>
                </a:ext>
              </a:extLst>
            </p:cNvPr>
            <p:cNvSpPr/>
            <p:nvPr/>
          </p:nvSpPr>
          <p:spPr>
            <a:xfrm>
              <a:off x="1393878" y="3641654"/>
              <a:ext cx="1613992" cy="674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7476"/>
              <a:r>
                <a:rPr lang="zh-CN" altLang="en-US" sz="1067" dirty="0">
                  <a:solidFill>
                    <a:srgbClr val="00000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7" dirty="0">
                  <a:solidFill>
                    <a:srgbClr val="000000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" name="TextBox 34">
              <a:extLst>
                <a:ext uri="{FF2B5EF4-FFF2-40B4-BE49-F238E27FC236}">
                  <a16:creationId xmlns:a16="http://schemas.microsoft.com/office/drawing/2014/main" id="{F31AA88F-8DC1-21FA-42DF-E98328E9F54D}"/>
                </a:ext>
              </a:extLst>
            </p:cNvPr>
            <p:cNvSpPr txBox="1"/>
            <p:nvPr/>
          </p:nvSpPr>
          <p:spPr>
            <a:xfrm>
              <a:off x="1806320" y="4479524"/>
              <a:ext cx="841801" cy="2864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176895"/>
              <a:r>
                <a:rPr lang="zh-CN" altLang="en-US" sz="1467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14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44">
              <a:extLst>
                <a:ext uri="{FF2B5EF4-FFF2-40B4-BE49-F238E27FC236}">
                  <a16:creationId xmlns:a16="http://schemas.microsoft.com/office/drawing/2014/main" id="{52D9893A-529A-657A-1A43-5FB1718FC620}"/>
                </a:ext>
              </a:extLst>
            </p:cNvPr>
            <p:cNvSpPr/>
            <p:nvPr/>
          </p:nvSpPr>
          <p:spPr>
            <a:xfrm>
              <a:off x="1812737" y="2598099"/>
              <a:ext cx="723246" cy="716984"/>
            </a:xfrm>
            <a:custGeom>
              <a:avLst/>
              <a:gdLst/>
              <a:ahLst/>
              <a:cxnLst/>
              <a:rect l="l" t="t" r="r" b="b"/>
              <a:pathLst>
                <a:path w="206276" h="204490">
                  <a:moveTo>
                    <a:pt x="97334" y="133052"/>
                  </a:moveTo>
                  <a:lnTo>
                    <a:pt x="119212" y="133052"/>
                  </a:lnTo>
                  <a:cubicBezTo>
                    <a:pt x="121593" y="133052"/>
                    <a:pt x="122783" y="134094"/>
                    <a:pt x="122783" y="136178"/>
                  </a:cubicBezTo>
                  <a:cubicBezTo>
                    <a:pt x="122783" y="138559"/>
                    <a:pt x="121593" y="139750"/>
                    <a:pt x="119212" y="139750"/>
                  </a:cubicBezTo>
                  <a:lnTo>
                    <a:pt x="97334" y="139750"/>
                  </a:lnTo>
                  <a:cubicBezTo>
                    <a:pt x="95250" y="139750"/>
                    <a:pt x="94208" y="138559"/>
                    <a:pt x="94208" y="136178"/>
                  </a:cubicBezTo>
                  <a:cubicBezTo>
                    <a:pt x="94208" y="134094"/>
                    <a:pt x="95250" y="133052"/>
                    <a:pt x="97334" y="133052"/>
                  </a:cubicBezTo>
                  <a:close/>
                  <a:moveTo>
                    <a:pt x="71884" y="133052"/>
                  </a:moveTo>
                  <a:lnTo>
                    <a:pt x="84386" y="133052"/>
                  </a:lnTo>
                  <a:cubicBezTo>
                    <a:pt x="86469" y="133052"/>
                    <a:pt x="87511" y="134094"/>
                    <a:pt x="87511" y="136178"/>
                  </a:cubicBezTo>
                  <a:cubicBezTo>
                    <a:pt x="87511" y="138559"/>
                    <a:pt x="86469" y="139750"/>
                    <a:pt x="84386" y="139750"/>
                  </a:cubicBezTo>
                  <a:lnTo>
                    <a:pt x="71884" y="139750"/>
                  </a:lnTo>
                  <a:cubicBezTo>
                    <a:pt x="69801" y="139750"/>
                    <a:pt x="68759" y="138559"/>
                    <a:pt x="68759" y="136178"/>
                  </a:cubicBezTo>
                  <a:cubicBezTo>
                    <a:pt x="68759" y="134094"/>
                    <a:pt x="69801" y="133052"/>
                    <a:pt x="71884" y="133052"/>
                  </a:cubicBezTo>
                  <a:close/>
                  <a:moveTo>
                    <a:pt x="160735" y="117426"/>
                  </a:moveTo>
                  <a:lnTo>
                    <a:pt x="166985" y="117426"/>
                  </a:lnTo>
                  <a:cubicBezTo>
                    <a:pt x="169069" y="117426"/>
                    <a:pt x="170111" y="118467"/>
                    <a:pt x="170111" y="120551"/>
                  </a:cubicBezTo>
                  <a:cubicBezTo>
                    <a:pt x="170111" y="122634"/>
                    <a:pt x="169069" y="123676"/>
                    <a:pt x="166985" y="123676"/>
                  </a:cubicBezTo>
                  <a:lnTo>
                    <a:pt x="160735" y="123676"/>
                  </a:lnTo>
                  <a:cubicBezTo>
                    <a:pt x="158651" y="123676"/>
                    <a:pt x="157609" y="122634"/>
                    <a:pt x="157609" y="120551"/>
                  </a:cubicBezTo>
                  <a:cubicBezTo>
                    <a:pt x="157609" y="118467"/>
                    <a:pt x="158651" y="117426"/>
                    <a:pt x="160735" y="117426"/>
                  </a:cubicBezTo>
                  <a:close/>
                  <a:moveTo>
                    <a:pt x="116086" y="117426"/>
                  </a:moveTo>
                  <a:lnTo>
                    <a:pt x="147787" y="117426"/>
                  </a:lnTo>
                  <a:cubicBezTo>
                    <a:pt x="150168" y="117426"/>
                    <a:pt x="151358" y="118467"/>
                    <a:pt x="151358" y="120551"/>
                  </a:cubicBezTo>
                  <a:cubicBezTo>
                    <a:pt x="151358" y="122634"/>
                    <a:pt x="150168" y="123676"/>
                    <a:pt x="147787" y="123676"/>
                  </a:cubicBezTo>
                  <a:lnTo>
                    <a:pt x="116086" y="123676"/>
                  </a:lnTo>
                  <a:cubicBezTo>
                    <a:pt x="114003" y="123676"/>
                    <a:pt x="112961" y="122634"/>
                    <a:pt x="112961" y="120551"/>
                  </a:cubicBezTo>
                  <a:cubicBezTo>
                    <a:pt x="112961" y="118467"/>
                    <a:pt x="114003" y="117426"/>
                    <a:pt x="116086" y="117426"/>
                  </a:cubicBezTo>
                  <a:close/>
                  <a:moveTo>
                    <a:pt x="71884" y="117426"/>
                  </a:moveTo>
                  <a:lnTo>
                    <a:pt x="103585" y="117426"/>
                  </a:lnTo>
                  <a:cubicBezTo>
                    <a:pt x="105668" y="117426"/>
                    <a:pt x="106710" y="118467"/>
                    <a:pt x="106710" y="120551"/>
                  </a:cubicBezTo>
                  <a:cubicBezTo>
                    <a:pt x="106710" y="122634"/>
                    <a:pt x="105668" y="123676"/>
                    <a:pt x="103585" y="123676"/>
                  </a:cubicBezTo>
                  <a:lnTo>
                    <a:pt x="71884" y="123676"/>
                  </a:lnTo>
                  <a:cubicBezTo>
                    <a:pt x="69801" y="123676"/>
                    <a:pt x="68759" y="122634"/>
                    <a:pt x="68759" y="120551"/>
                  </a:cubicBezTo>
                  <a:cubicBezTo>
                    <a:pt x="68759" y="118467"/>
                    <a:pt x="69801" y="117426"/>
                    <a:pt x="71884" y="117426"/>
                  </a:cubicBezTo>
                  <a:close/>
                  <a:moveTo>
                    <a:pt x="135285" y="98227"/>
                  </a:moveTo>
                  <a:lnTo>
                    <a:pt x="166985" y="98227"/>
                  </a:lnTo>
                  <a:cubicBezTo>
                    <a:pt x="169069" y="98227"/>
                    <a:pt x="170111" y="99268"/>
                    <a:pt x="170111" y="101352"/>
                  </a:cubicBezTo>
                  <a:cubicBezTo>
                    <a:pt x="170111" y="103436"/>
                    <a:pt x="169069" y="104477"/>
                    <a:pt x="166985" y="104477"/>
                  </a:cubicBezTo>
                  <a:lnTo>
                    <a:pt x="135285" y="104477"/>
                  </a:lnTo>
                  <a:cubicBezTo>
                    <a:pt x="133201" y="104477"/>
                    <a:pt x="132160" y="103436"/>
                    <a:pt x="132160" y="101352"/>
                  </a:cubicBezTo>
                  <a:cubicBezTo>
                    <a:pt x="132160" y="99268"/>
                    <a:pt x="133201" y="98227"/>
                    <a:pt x="135285" y="98227"/>
                  </a:cubicBezTo>
                  <a:close/>
                  <a:moveTo>
                    <a:pt x="97334" y="98227"/>
                  </a:moveTo>
                  <a:lnTo>
                    <a:pt x="122783" y="98227"/>
                  </a:lnTo>
                  <a:cubicBezTo>
                    <a:pt x="124867" y="98227"/>
                    <a:pt x="125909" y="99268"/>
                    <a:pt x="125909" y="101352"/>
                  </a:cubicBezTo>
                  <a:cubicBezTo>
                    <a:pt x="125909" y="103436"/>
                    <a:pt x="124867" y="104477"/>
                    <a:pt x="122783" y="104477"/>
                  </a:cubicBezTo>
                  <a:lnTo>
                    <a:pt x="97334" y="104477"/>
                  </a:lnTo>
                  <a:cubicBezTo>
                    <a:pt x="95250" y="104477"/>
                    <a:pt x="94208" y="103436"/>
                    <a:pt x="94208" y="101352"/>
                  </a:cubicBezTo>
                  <a:cubicBezTo>
                    <a:pt x="94208" y="99268"/>
                    <a:pt x="95250" y="98227"/>
                    <a:pt x="97334" y="98227"/>
                  </a:cubicBezTo>
                  <a:close/>
                  <a:moveTo>
                    <a:pt x="71884" y="98227"/>
                  </a:moveTo>
                  <a:lnTo>
                    <a:pt x="84386" y="98227"/>
                  </a:lnTo>
                  <a:cubicBezTo>
                    <a:pt x="86469" y="98227"/>
                    <a:pt x="87511" y="99268"/>
                    <a:pt x="87511" y="101352"/>
                  </a:cubicBezTo>
                  <a:cubicBezTo>
                    <a:pt x="87511" y="103436"/>
                    <a:pt x="86469" y="104477"/>
                    <a:pt x="84386" y="104477"/>
                  </a:cubicBezTo>
                  <a:lnTo>
                    <a:pt x="71884" y="104477"/>
                  </a:lnTo>
                  <a:cubicBezTo>
                    <a:pt x="69801" y="104477"/>
                    <a:pt x="68759" y="103436"/>
                    <a:pt x="68759" y="101352"/>
                  </a:cubicBezTo>
                  <a:cubicBezTo>
                    <a:pt x="68759" y="99268"/>
                    <a:pt x="69801" y="98227"/>
                    <a:pt x="71884" y="98227"/>
                  </a:cubicBezTo>
                  <a:close/>
                  <a:moveTo>
                    <a:pt x="154484" y="82600"/>
                  </a:moveTo>
                  <a:lnTo>
                    <a:pt x="166985" y="82600"/>
                  </a:lnTo>
                  <a:cubicBezTo>
                    <a:pt x="169069" y="82600"/>
                    <a:pt x="170111" y="83642"/>
                    <a:pt x="170111" y="85725"/>
                  </a:cubicBezTo>
                  <a:cubicBezTo>
                    <a:pt x="170111" y="87809"/>
                    <a:pt x="169069" y="88851"/>
                    <a:pt x="166985" y="88851"/>
                  </a:cubicBezTo>
                  <a:lnTo>
                    <a:pt x="154484" y="88851"/>
                  </a:lnTo>
                  <a:cubicBezTo>
                    <a:pt x="152400" y="88851"/>
                    <a:pt x="151358" y="87809"/>
                    <a:pt x="151358" y="85725"/>
                  </a:cubicBezTo>
                  <a:cubicBezTo>
                    <a:pt x="151358" y="83642"/>
                    <a:pt x="152400" y="82600"/>
                    <a:pt x="154484" y="82600"/>
                  </a:cubicBezTo>
                  <a:close/>
                  <a:moveTo>
                    <a:pt x="109835" y="82600"/>
                  </a:moveTo>
                  <a:lnTo>
                    <a:pt x="141536" y="82600"/>
                  </a:lnTo>
                  <a:cubicBezTo>
                    <a:pt x="143619" y="82600"/>
                    <a:pt x="144661" y="83642"/>
                    <a:pt x="144661" y="85725"/>
                  </a:cubicBezTo>
                  <a:cubicBezTo>
                    <a:pt x="144661" y="87809"/>
                    <a:pt x="143619" y="88851"/>
                    <a:pt x="141536" y="88851"/>
                  </a:cubicBezTo>
                  <a:lnTo>
                    <a:pt x="109835" y="88851"/>
                  </a:lnTo>
                  <a:cubicBezTo>
                    <a:pt x="107752" y="88851"/>
                    <a:pt x="106710" y="87809"/>
                    <a:pt x="106710" y="85725"/>
                  </a:cubicBezTo>
                  <a:cubicBezTo>
                    <a:pt x="106710" y="83642"/>
                    <a:pt x="107752" y="82600"/>
                    <a:pt x="109835" y="82600"/>
                  </a:cubicBezTo>
                  <a:close/>
                  <a:moveTo>
                    <a:pt x="71884" y="82600"/>
                  </a:moveTo>
                  <a:lnTo>
                    <a:pt x="97334" y="82600"/>
                  </a:lnTo>
                  <a:cubicBezTo>
                    <a:pt x="99417" y="82600"/>
                    <a:pt x="100459" y="83642"/>
                    <a:pt x="100459" y="85725"/>
                  </a:cubicBezTo>
                  <a:cubicBezTo>
                    <a:pt x="100459" y="87809"/>
                    <a:pt x="99417" y="88851"/>
                    <a:pt x="97334" y="88851"/>
                  </a:cubicBezTo>
                  <a:lnTo>
                    <a:pt x="71884" y="88851"/>
                  </a:lnTo>
                  <a:cubicBezTo>
                    <a:pt x="69801" y="88851"/>
                    <a:pt x="68759" y="87809"/>
                    <a:pt x="68759" y="85725"/>
                  </a:cubicBezTo>
                  <a:cubicBezTo>
                    <a:pt x="68759" y="83642"/>
                    <a:pt x="69801" y="82600"/>
                    <a:pt x="71884" y="82600"/>
                  </a:cubicBezTo>
                  <a:close/>
                  <a:moveTo>
                    <a:pt x="55811" y="60276"/>
                  </a:moveTo>
                  <a:cubicBezTo>
                    <a:pt x="50453" y="60276"/>
                    <a:pt x="47774" y="63252"/>
                    <a:pt x="47774" y="69205"/>
                  </a:cubicBezTo>
                  <a:lnTo>
                    <a:pt x="47774" y="152251"/>
                  </a:lnTo>
                  <a:cubicBezTo>
                    <a:pt x="47774" y="158502"/>
                    <a:pt x="50453" y="161627"/>
                    <a:pt x="55811" y="161627"/>
                  </a:cubicBezTo>
                  <a:lnTo>
                    <a:pt x="78135" y="161627"/>
                  </a:lnTo>
                  <a:cubicBezTo>
                    <a:pt x="79623" y="161627"/>
                    <a:pt x="81112" y="162372"/>
                    <a:pt x="82600" y="163860"/>
                  </a:cubicBezTo>
                  <a:cubicBezTo>
                    <a:pt x="83790" y="164753"/>
                    <a:pt x="84386" y="166241"/>
                    <a:pt x="84386" y="168325"/>
                  </a:cubicBezTo>
                  <a:lnTo>
                    <a:pt x="83939" y="185738"/>
                  </a:lnTo>
                  <a:lnTo>
                    <a:pt x="115640" y="162967"/>
                  </a:lnTo>
                  <a:cubicBezTo>
                    <a:pt x="116830" y="162074"/>
                    <a:pt x="118021" y="161627"/>
                    <a:pt x="119212" y="161627"/>
                  </a:cubicBezTo>
                  <a:lnTo>
                    <a:pt x="183059" y="161627"/>
                  </a:lnTo>
                  <a:cubicBezTo>
                    <a:pt x="185738" y="161627"/>
                    <a:pt x="188193" y="160734"/>
                    <a:pt x="190426" y="158949"/>
                  </a:cubicBezTo>
                  <a:cubicBezTo>
                    <a:pt x="192658" y="157163"/>
                    <a:pt x="193774" y="154930"/>
                    <a:pt x="193774" y="152251"/>
                  </a:cubicBezTo>
                  <a:lnTo>
                    <a:pt x="193774" y="69205"/>
                  </a:lnTo>
                  <a:cubicBezTo>
                    <a:pt x="193774" y="66824"/>
                    <a:pt x="192658" y="64740"/>
                    <a:pt x="190426" y="62954"/>
                  </a:cubicBezTo>
                  <a:cubicBezTo>
                    <a:pt x="188193" y="61168"/>
                    <a:pt x="185738" y="60276"/>
                    <a:pt x="183059" y="60276"/>
                  </a:cubicBezTo>
                  <a:close/>
                  <a:moveTo>
                    <a:pt x="55811" y="47327"/>
                  </a:moveTo>
                  <a:lnTo>
                    <a:pt x="183059" y="47327"/>
                  </a:lnTo>
                  <a:cubicBezTo>
                    <a:pt x="189310" y="47327"/>
                    <a:pt x="194742" y="49485"/>
                    <a:pt x="199355" y="53801"/>
                  </a:cubicBezTo>
                  <a:cubicBezTo>
                    <a:pt x="203969" y="58117"/>
                    <a:pt x="206276" y="63252"/>
                    <a:pt x="206276" y="69205"/>
                  </a:cubicBezTo>
                  <a:lnTo>
                    <a:pt x="206276" y="152251"/>
                  </a:lnTo>
                  <a:cubicBezTo>
                    <a:pt x="206276" y="158204"/>
                    <a:pt x="203895" y="163413"/>
                    <a:pt x="199132" y="167878"/>
                  </a:cubicBezTo>
                  <a:cubicBezTo>
                    <a:pt x="194370" y="172343"/>
                    <a:pt x="189012" y="174576"/>
                    <a:pt x="183059" y="174576"/>
                  </a:cubicBezTo>
                  <a:lnTo>
                    <a:pt x="121444" y="174576"/>
                  </a:lnTo>
                  <a:lnTo>
                    <a:pt x="80814" y="203597"/>
                  </a:lnTo>
                  <a:cubicBezTo>
                    <a:pt x="79623" y="204192"/>
                    <a:pt x="78433" y="204490"/>
                    <a:pt x="77242" y="204490"/>
                  </a:cubicBezTo>
                  <a:cubicBezTo>
                    <a:pt x="76051" y="204490"/>
                    <a:pt x="75158" y="204341"/>
                    <a:pt x="74563" y="204044"/>
                  </a:cubicBezTo>
                  <a:cubicBezTo>
                    <a:pt x="72182" y="202555"/>
                    <a:pt x="70991" y="200620"/>
                    <a:pt x="70991" y="198239"/>
                  </a:cubicBezTo>
                  <a:lnTo>
                    <a:pt x="71438" y="174576"/>
                  </a:lnTo>
                  <a:lnTo>
                    <a:pt x="55811" y="174576"/>
                  </a:lnTo>
                  <a:cubicBezTo>
                    <a:pt x="49858" y="174576"/>
                    <a:pt x="44872" y="172418"/>
                    <a:pt x="40854" y="168102"/>
                  </a:cubicBezTo>
                  <a:cubicBezTo>
                    <a:pt x="36835" y="163785"/>
                    <a:pt x="34826" y="158502"/>
                    <a:pt x="34826" y="152251"/>
                  </a:cubicBezTo>
                  <a:lnTo>
                    <a:pt x="34826" y="69205"/>
                  </a:lnTo>
                  <a:cubicBezTo>
                    <a:pt x="34826" y="63252"/>
                    <a:pt x="36835" y="58117"/>
                    <a:pt x="40854" y="53801"/>
                  </a:cubicBezTo>
                  <a:cubicBezTo>
                    <a:pt x="44872" y="49485"/>
                    <a:pt x="49858" y="47327"/>
                    <a:pt x="55811" y="47327"/>
                  </a:cubicBezTo>
                  <a:close/>
                  <a:moveTo>
                    <a:pt x="20538" y="0"/>
                  </a:moveTo>
                  <a:lnTo>
                    <a:pt x="148233" y="0"/>
                  </a:lnTo>
                  <a:cubicBezTo>
                    <a:pt x="154484" y="0"/>
                    <a:pt x="159916" y="2084"/>
                    <a:pt x="164530" y="6251"/>
                  </a:cubicBezTo>
                  <a:cubicBezTo>
                    <a:pt x="169143" y="10418"/>
                    <a:pt x="171450" y="15478"/>
                    <a:pt x="171450" y="21431"/>
                  </a:cubicBezTo>
                  <a:lnTo>
                    <a:pt x="171450" y="25450"/>
                  </a:lnTo>
                  <a:cubicBezTo>
                    <a:pt x="171450" y="26938"/>
                    <a:pt x="170855" y="28352"/>
                    <a:pt x="169664" y="29691"/>
                  </a:cubicBezTo>
                  <a:cubicBezTo>
                    <a:pt x="168474" y="31031"/>
                    <a:pt x="166985" y="31701"/>
                    <a:pt x="165199" y="31701"/>
                  </a:cubicBezTo>
                  <a:cubicBezTo>
                    <a:pt x="163413" y="31701"/>
                    <a:pt x="161851" y="31031"/>
                    <a:pt x="160511" y="29691"/>
                  </a:cubicBezTo>
                  <a:cubicBezTo>
                    <a:pt x="159172" y="28352"/>
                    <a:pt x="158502" y="26938"/>
                    <a:pt x="158502" y="25450"/>
                  </a:cubicBezTo>
                  <a:lnTo>
                    <a:pt x="158502" y="21431"/>
                  </a:lnTo>
                  <a:cubicBezTo>
                    <a:pt x="158502" y="19050"/>
                    <a:pt x="157460" y="16967"/>
                    <a:pt x="155377" y="15181"/>
                  </a:cubicBezTo>
                  <a:cubicBezTo>
                    <a:pt x="153293" y="13395"/>
                    <a:pt x="150912" y="12502"/>
                    <a:pt x="148233" y="12502"/>
                  </a:cubicBezTo>
                  <a:lnTo>
                    <a:pt x="20538" y="12502"/>
                  </a:lnTo>
                  <a:cubicBezTo>
                    <a:pt x="15181" y="12502"/>
                    <a:pt x="12502" y="15478"/>
                    <a:pt x="12502" y="21431"/>
                  </a:cubicBezTo>
                  <a:lnTo>
                    <a:pt x="12502" y="104477"/>
                  </a:lnTo>
                  <a:cubicBezTo>
                    <a:pt x="12502" y="107156"/>
                    <a:pt x="13246" y="109240"/>
                    <a:pt x="14734" y="110728"/>
                  </a:cubicBezTo>
                  <a:cubicBezTo>
                    <a:pt x="17711" y="113407"/>
                    <a:pt x="17860" y="116384"/>
                    <a:pt x="15181" y="119658"/>
                  </a:cubicBezTo>
                  <a:cubicBezTo>
                    <a:pt x="13692" y="121146"/>
                    <a:pt x="12055" y="121890"/>
                    <a:pt x="10269" y="121890"/>
                  </a:cubicBezTo>
                  <a:cubicBezTo>
                    <a:pt x="8781" y="121890"/>
                    <a:pt x="7442" y="121295"/>
                    <a:pt x="6251" y="120104"/>
                  </a:cubicBezTo>
                  <a:cubicBezTo>
                    <a:pt x="2084" y="116235"/>
                    <a:pt x="0" y="111026"/>
                    <a:pt x="0" y="104477"/>
                  </a:cubicBezTo>
                  <a:lnTo>
                    <a:pt x="0" y="21431"/>
                  </a:lnTo>
                  <a:cubicBezTo>
                    <a:pt x="0" y="15478"/>
                    <a:pt x="1935" y="10418"/>
                    <a:pt x="5804" y="6251"/>
                  </a:cubicBezTo>
                  <a:cubicBezTo>
                    <a:pt x="9674" y="2084"/>
                    <a:pt x="14585" y="0"/>
                    <a:pt x="205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7476"/>
              <a:endParaRPr 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2">
            <a:extLst>
              <a:ext uri="{FF2B5EF4-FFF2-40B4-BE49-F238E27FC236}">
                <a16:creationId xmlns:a16="http://schemas.microsoft.com/office/drawing/2014/main" id="{FC1DE986-2B0B-590A-46D1-1782AE8E21CD}"/>
              </a:ext>
            </a:extLst>
          </p:cNvPr>
          <p:cNvGrpSpPr/>
          <p:nvPr/>
        </p:nvGrpSpPr>
        <p:grpSpPr>
          <a:xfrm>
            <a:off x="3546130" y="1492915"/>
            <a:ext cx="2520045" cy="3637877"/>
            <a:chOff x="3663041" y="2029940"/>
            <a:chExt cx="2269166" cy="3275714"/>
          </a:xfrm>
        </p:grpSpPr>
        <p:sp>
          <p:nvSpPr>
            <p:cNvPr id="30" name="Rounded Rectangle 24">
              <a:extLst>
                <a:ext uri="{FF2B5EF4-FFF2-40B4-BE49-F238E27FC236}">
                  <a16:creationId xmlns:a16="http://schemas.microsoft.com/office/drawing/2014/main" id="{48922517-5B51-BBE2-FD5C-62B4B8A61BCF}"/>
                </a:ext>
              </a:extLst>
            </p:cNvPr>
            <p:cNvSpPr/>
            <p:nvPr/>
          </p:nvSpPr>
          <p:spPr>
            <a:xfrm>
              <a:off x="3663041" y="2029940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25">
              <a:extLst>
                <a:ext uri="{FF2B5EF4-FFF2-40B4-BE49-F238E27FC236}">
                  <a16:creationId xmlns:a16="http://schemas.microsoft.com/office/drawing/2014/main" id="{CFD6DF1E-A4BC-19EE-2C80-8722CCF960C9}"/>
                </a:ext>
              </a:extLst>
            </p:cNvPr>
            <p:cNvSpPr/>
            <p:nvPr/>
          </p:nvSpPr>
          <p:spPr>
            <a:xfrm>
              <a:off x="3663042" y="4412519"/>
              <a:ext cx="2269165" cy="4572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8">
              <a:extLst>
                <a:ext uri="{FF2B5EF4-FFF2-40B4-BE49-F238E27FC236}">
                  <a16:creationId xmlns:a16="http://schemas.microsoft.com/office/drawing/2014/main" id="{92A67D88-689C-3BED-7923-0F41FDD3BA13}"/>
                </a:ext>
              </a:extLst>
            </p:cNvPr>
            <p:cNvSpPr/>
            <p:nvPr/>
          </p:nvSpPr>
          <p:spPr>
            <a:xfrm>
              <a:off x="3990629" y="3641654"/>
              <a:ext cx="1613992" cy="674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7476"/>
              <a:r>
                <a:rPr lang="zh-CN" altLang="en-US" sz="1067" dirty="0">
                  <a:solidFill>
                    <a:srgbClr val="00000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7" dirty="0">
                  <a:solidFill>
                    <a:srgbClr val="000000"/>
                  </a:solidFill>
                  <a:cs typeface="+mn-ea"/>
                  <a:sym typeface="+mn-lt"/>
                </a:rPr>
                <a:t>... ...</a:t>
              </a:r>
              <a:endParaRPr lang="zh-CN" altLang="en-US" sz="1067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52">
              <a:extLst>
                <a:ext uri="{FF2B5EF4-FFF2-40B4-BE49-F238E27FC236}">
                  <a16:creationId xmlns:a16="http://schemas.microsoft.com/office/drawing/2014/main" id="{68CE24EF-E29D-1680-CDB9-12934C5FF1B1}"/>
                </a:ext>
              </a:extLst>
            </p:cNvPr>
            <p:cNvSpPr txBox="1"/>
            <p:nvPr/>
          </p:nvSpPr>
          <p:spPr>
            <a:xfrm>
              <a:off x="4441969" y="4488759"/>
              <a:ext cx="841801" cy="2864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176895"/>
              <a:r>
                <a:rPr lang="zh-CN" altLang="en-US" sz="1467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14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74FB6FAE-E96B-BC76-3CC9-83857B4800B0}"/>
                </a:ext>
              </a:extLst>
            </p:cNvPr>
            <p:cNvSpPr/>
            <p:nvPr/>
          </p:nvSpPr>
          <p:spPr>
            <a:xfrm>
              <a:off x="4438119" y="2598099"/>
              <a:ext cx="719010" cy="719010"/>
            </a:xfrm>
            <a:custGeom>
              <a:avLst/>
              <a:gdLst/>
              <a:ahLst/>
              <a:cxnLst/>
              <a:rect l="l" t="t" r="r" b="b"/>
              <a:pathLst>
                <a:path w="203597" h="203597">
                  <a:moveTo>
                    <a:pt x="30249" y="120104"/>
                  </a:moveTo>
                  <a:cubicBezTo>
                    <a:pt x="30919" y="120402"/>
                    <a:pt x="31402" y="121146"/>
                    <a:pt x="31700" y="122336"/>
                  </a:cubicBezTo>
                  <a:cubicBezTo>
                    <a:pt x="36165" y="136029"/>
                    <a:pt x="44202" y="147339"/>
                    <a:pt x="55810" y="156269"/>
                  </a:cubicBezTo>
                  <a:cubicBezTo>
                    <a:pt x="57596" y="157460"/>
                    <a:pt x="57894" y="158948"/>
                    <a:pt x="56703" y="160734"/>
                  </a:cubicBezTo>
                  <a:cubicBezTo>
                    <a:pt x="55810" y="161627"/>
                    <a:pt x="54917" y="162073"/>
                    <a:pt x="54024" y="162073"/>
                  </a:cubicBezTo>
                  <a:cubicBezTo>
                    <a:pt x="53429" y="162073"/>
                    <a:pt x="52834" y="161776"/>
                    <a:pt x="52238" y="161180"/>
                  </a:cubicBezTo>
                  <a:cubicBezTo>
                    <a:pt x="39141" y="151358"/>
                    <a:pt x="30361" y="139005"/>
                    <a:pt x="25896" y="124122"/>
                  </a:cubicBezTo>
                  <a:cubicBezTo>
                    <a:pt x="24705" y="122336"/>
                    <a:pt x="25300" y="121146"/>
                    <a:pt x="27682" y="120550"/>
                  </a:cubicBezTo>
                  <a:cubicBezTo>
                    <a:pt x="28724" y="119955"/>
                    <a:pt x="29579" y="119806"/>
                    <a:pt x="30249" y="120104"/>
                  </a:cubicBezTo>
                  <a:close/>
                  <a:moveTo>
                    <a:pt x="25449" y="98673"/>
                  </a:moveTo>
                  <a:cubicBezTo>
                    <a:pt x="27533" y="98673"/>
                    <a:pt x="28575" y="99714"/>
                    <a:pt x="28575" y="101798"/>
                  </a:cubicBezTo>
                  <a:cubicBezTo>
                    <a:pt x="28575" y="104179"/>
                    <a:pt x="28724" y="106114"/>
                    <a:pt x="29021" y="107602"/>
                  </a:cubicBezTo>
                  <a:cubicBezTo>
                    <a:pt x="29021" y="109686"/>
                    <a:pt x="27979" y="110728"/>
                    <a:pt x="25896" y="110728"/>
                  </a:cubicBezTo>
                  <a:lnTo>
                    <a:pt x="25449" y="110728"/>
                  </a:lnTo>
                  <a:cubicBezTo>
                    <a:pt x="23961" y="110728"/>
                    <a:pt x="22919" y="109835"/>
                    <a:pt x="22324" y="108049"/>
                  </a:cubicBezTo>
                  <a:lnTo>
                    <a:pt x="22324" y="101798"/>
                  </a:lnTo>
                  <a:cubicBezTo>
                    <a:pt x="22324" y="99714"/>
                    <a:pt x="23366" y="98673"/>
                    <a:pt x="25449" y="98673"/>
                  </a:cubicBezTo>
                  <a:close/>
                  <a:moveTo>
                    <a:pt x="36611" y="41076"/>
                  </a:moveTo>
                  <a:cubicBezTo>
                    <a:pt x="20538" y="58043"/>
                    <a:pt x="12501" y="78283"/>
                    <a:pt x="12501" y="101798"/>
                  </a:cubicBezTo>
                  <a:cubicBezTo>
                    <a:pt x="12501" y="126206"/>
                    <a:pt x="21282" y="147191"/>
                    <a:pt x="38844" y="164752"/>
                  </a:cubicBezTo>
                  <a:cubicBezTo>
                    <a:pt x="56406" y="182314"/>
                    <a:pt x="77390" y="191095"/>
                    <a:pt x="101798" y="191095"/>
                  </a:cubicBezTo>
                  <a:cubicBezTo>
                    <a:pt x="125313" y="191095"/>
                    <a:pt x="145628" y="183058"/>
                    <a:pt x="162743" y="166985"/>
                  </a:cubicBezTo>
                  <a:cubicBezTo>
                    <a:pt x="179858" y="150911"/>
                    <a:pt x="189160" y="131117"/>
                    <a:pt x="190649" y="107602"/>
                  </a:cubicBezTo>
                  <a:cubicBezTo>
                    <a:pt x="190946" y="106709"/>
                    <a:pt x="191095" y="104923"/>
                    <a:pt x="191095" y="102245"/>
                  </a:cubicBezTo>
                  <a:lnTo>
                    <a:pt x="101798" y="104923"/>
                  </a:lnTo>
                  <a:lnTo>
                    <a:pt x="100459" y="104923"/>
                  </a:lnTo>
                  <a:lnTo>
                    <a:pt x="100459" y="104477"/>
                  </a:lnTo>
                  <a:cubicBezTo>
                    <a:pt x="100161" y="104477"/>
                    <a:pt x="99863" y="104328"/>
                    <a:pt x="99566" y="104030"/>
                  </a:cubicBezTo>
                  <a:close/>
                  <a:moveTo>
                    <a:pt x="165199" y="39290"/>
                  </a:moveTo>
                  <a:lnTo>
                    <a:pt x="109388" y="98226"/>
                  </a:lnTo>
                  <a:lnTo>
                    <a:pt x="190649" y="95994"/>
                  </a:lnTo>
                  <a:cubicBezTo>
                    <a:pt x="189160" y="73670"/>
                    <a:pt x="180677" y="54768"/>
                    <a:pt x="165199" y="39290"/>
                  </a:cubicBezTo>
                  <a:close/>
                  <a:moveTo>
                    <a:pt x="101798" y="12501"/>
                  </a:moveTo>
                  <a:cubicBezTo>
                    <a:pt x="78283" y="12501"/>
                    <a:pt x="58043" y="20538"/>
                    <a:pt x="41076" y="36611"/>
                  </a:cubicBezTo>
                  <a:lnTo>
                    <a:pt x="101798" y="97333"/>
                  </a:lnTo>
                  <a:lnTo>
                    <a:pt x="160734" y="34825"/>
                  </a:lnTo>
                  <a:cubicBezTo>
                    <a:pt x="156567" y="31551"/>
                    <a:pt x="153590" y="29319"/>
                    <a:pt x="151804" y="28128"/>
                  </a:cubicBezTo>
                  <a:cubicBezTo>
                    <a:pt x="136922" y="17710"/>
                    <a:pt x="120253" y="12501"/>
                    <a:pt x="101798" y="12501"/>
                  </a:cubicBezTo>
                  <a:close/>
                  <a:moveTo>
                    <a:pt x="101798" y="0"/>
                  </a:moveTo>
                  <a:cubicBezTo>
                    <a:pt x="122932" y="0"/>
                    <a:pt x="141982" y="5804"/>
                    <a:pt x="158948" y="17412"/>
                  </a:cubicBezTo>
                  <a:cubicBezTo>
                    <a:pt x="172938" y="26937"/>
                    <a:pt x="183877" y="39141"/>
                    <a:pt x="191765" y="54024"/>
                  </a:cubicBezTo>
                  <a:cubicBezTo>
                    <a:pt x="199653" y="68907"/>
                    <a:pt x="203597" y="84832"/>
                    <a:pt x="203597" y="101798"/>
                  </a:cubicBezTo>
                  <a:lnTo>
                    <a:pt x="203597" y="108942"/>
                  </a:lnTo>
                  <a:cubicBezTo>
                    <a:pt x="201811" y="135433"/>
                    <a:pt x="191095" y="157832"/>
                    <a:pt x="171450" y="176138"/>
                  </a:cubicBezTo>
                  <a:cubicBezTo>
                    <a:pt x="151804" y="194444"/>
                    <a:pt x="128587" y="203597"/>
                    <a:pt x="101798" y="203597"/>
                  </a:cubicBezTo>
                  <a:cubicBezTo>
                    <a:pt x="73818" y="203597"/>
                    <a:pt x="49857" y="193625"/>
                    <a:pt x="29914" y="173682"/>
                  </a:cubicBezTo>
                  <a:cubicBezTo>
                    <a:pt x="9971" y="153739"/>
                    <a:pt x="0" y="129778"/>
                    <a:pt x="0" y="101798"/>
                  </a:cubicBezTo>
                  <a:cubicBezTo>
                    <a:pt x="0" y="73818"/>
                    <a:pt x="9971" y="49857"/>
                    <a:pt x="29914" y="29914"/>
                  </a:cubicBezTo>
                  <a:cubicBezTo>
                    <a:pt x="49857" y="9971"/>
                    <a:pt x="73818" y="0"/>
                    <a:pt x="101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7476"/>
              <a:endParaRPr 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5">
            <a:extLst>
              <a:ext uri="{FF2B5EF4-FFF2-40B4-BE49-F238E27FC236}">
                <a16:creationId xmlns:a16="http://schemas.microsoft.com/office/drawing/2014/main" id="{B7E4C1B9-6807-5F2A-F77D-33D5B5871F7F}"/>
              </a:ext>
            </a:extLst>
          </p:cNvPr>
          <p:cNvGrpSpPr/>
          <p:nvPr/>
        </p:nvGrpSpPr>
        <p:grpSpPr>
          <a:xfrm>
            <a:off x="6142881" y="1492915"/>
            <a:ext cx="2520044" cy="3637877"/>
            <a:chOff x="6259793" y="2029940"/>
            <a:chExt cx="2269165" cy="3275714"/>
          </a:xfrm>
        </p:grpSpPr>
        <p:sp>
          <p:nvSpPr>
            <p:cNvPr id="36" name="Rounded Rectangle 30">
              <a:extLst>
                <a:ext uri="{FF2B5EF4-FFF2-40B4-BE49-F238E27FC236}">
                  <a16:creationId xmlns:a16="http://schemas.microsoft.com/office/drawing/2014/main" id="{85F9D59B-4DD9-A9BB-E6D6-845AC8CE41B8}"/>
                </a:ext>
              </a:extLst>
            </p:cNvPr>
            <p:cNvSpPr/>
            <p:nvPr/>
          </p:nvSpPr>
          <p:spPr>
            <a:xfrm>
              <a:off x="6259793" y="2029940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31">
              <a:extLst>
                <a:ext uri="{FF2B5EF4-FFF2-40B4-BE49-F238E27FC236}">
                  <a16:creationId xmlns:a16="http://schemas.microsoft.com/office/drawing/2014/main" id="{62BEB500-E1EB-4800-0362-C5FD82C1AA64}"/>
                </a:ext>
              </a:extLst>
            </p:cNvPr>
            <p:cNvSpPr/>
            <p:nvPr/>
          </p:nvSpPr>
          <p:spPr>
            <a:xfrm>
              <a:off x="6259793" y="4412519"/>
              <a:ext cx="2269165" cy="4572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34">
              <a:extLst>
                <a:ext uri="{FF2B5EF4-FFF2-40B4-BE49-F238E27FC236}">
                  <a16:creationId xmlns:a16="http://schemas.microsoft.com/office/drawing/2014/main" id="{270C0290-CD82-B480-519A-5A0A9E77CF72}"/>
                </a:ext>
              </a:extLst>
            </p:cNvPr>
            <p:cNvSpPr/>
            <p:nvPr/>
          </p:nvSpPr>
          <p:spPr>
            <a:xfrm>
              <a:off x="6587380" y="3641654"/>
              <a:ext cx="1613992" cy="674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7476"/>
              <a:r>
                <a:rPr lang="zh-CN" altLang="en-US" sz="1067" dirty="0">
                  <a:solidFill>
                    <a:srgbClr val="00000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7" dirty="0">
                  <a:solidFill>
                    <a:srgbClr val="000000"/>
                  </a:solidFill>
                  <a:cs typeface="+mn-ea"/>
                  <a:sym typeface="+mn-lt"/>
                </a:rPr>
                <a:t>... ...</a:t>
              </a:r>
              <a:endParaRPr lang="zh-CN" altLang="en-US" sz="1067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58">
              <a:extLst>
                <a:ext uri="{FF2B5EF4-FFF2-40B4-BE49-F238E27FC236}">
                  <a16:creationId xmlns:a16="http://schemas.microsoft.com/office/drawing/2014/main" id="{3CDCDD17-560B-BBB8-5002-73CE6F711B2F}"/>
                </a:ext>
              </a:extLst>
            </p:cNvPr>
            <p:cNvSpPr txBox="1"/>
            <p:nvPr/>
          </p:nvSpPr>
          <p:spPr>
            <a:xfrm>
              <a:off x="7062230" y="4470288"/>
              <a:ext cx="841801" cy="2864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176895"/>
              <a:r>
                <a:rPr lang="zh-CN" altLang="en-US" sz="1467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14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48">
              <a:extLst>
                <a:ext uri="{FF2B5EF4-FFF2-40B4-BE49-F238E27FC236}">
                  <a16:creationId xmlns:a16="http://schemas.microsoft.com/office/drawing/2014/main" id="{BE526DED-8C03-F07E-2315-6884AC56CBB9}"/>
                </a:ext>
              </a:extLst>
            </p:cNvPr>
            <p:cNvSpPr/>
            <p:nvPr/>
          </p:nvSpPr>
          <p:spPr>
            <a:xfrm>
              <a:off x="7036225" y="2598099"/>
              <a:ext cx="716300" cy="719010"/>
            </a:xfrm>
            <a:custGeom>
              <a:avLst/>
              <a:gdLst/>
              <a:ahLst/>
              <a:cxnLst/>
              <a:rect l="l" t="t" r="r" b="b"/>
              <a:pathLst>
                <a:path w="204608" h="205382">
                  <a:moveTo>
                    <a:pt x="46881" y="32147"/>
                  </a:moveTo>
                  <a:cubicBezTo>
                    <a:pt x="48667" y="31254"/>
                    <a:pt x="50155" y="31551"/>
                    <a:pt x="51346" y="33039"/>
                  </a:cubicBezTo>
                  <a:cubicBezTo>
                    <a:pt x="52536" y="34825"/>
                    <a:pt x="52239" y="36314"/>
                    <a:pt x="50453" y="37504"/>
                  </a:cubicBezTo>
                  <a:cubicBezTo>
                    <a:pt x="37356" y="45541"/>
                    <a:pt x="30807" y="57298"/>
                    <a:pt x="30807" y="72777"/>
                  </a:cubicBezTo>
                  <a:cubicBezTo>
                    <a:pt x="30807" y="74860"/>
                    <a:pt x="29766" y="75902"/>
                    <a:pt x="27682" y="75902"/>
                  </a:cubicBezTo>
                  <a:cubicBezTo>
                    <a:pt x="25599" y="75902"/>
                    <a:pt x="24557" y="74860"/>
                    <a:pt x="24557" y="72777"/>
                  </a:cubicBezTo>
                  <a:cubicBezTo>
                    <a:pt x="24557" y="54917"/>
                    <a:pt x="31998" y="41374"/>
                    <a:pt x="46881" y="32147"/>
                  </a:cubicBezTo>
                  <a:close/>
                  <a:moveTo>
                    <a:pt x="61168" y="25896"/>
                  </a:moveTo>
                  <a:cubicBezTo>
                    <a:pt x="63252" y="25300"/>
                    <a:pt x="64591" y="26045"/>
                    <a:pt x="65187" y="28128"/>
                  </a:cubicBezTo>
                  <a:cubicBezTo>
                    <a:pt x="65782" y="30212"/>
                    <a:pt x="65038" y="31551"/>
                    <a:pt x="62954" y="32147"/>
                  </a:cubicBezTo>
                  <a:cubicBezTo>
                    <a:pt x="62657" y="32147"/>
                    <a:pt x="62136" y="32221"/>
                    <a:pt x="61392" y="32370"/>
                  </a:cubicBezTo>
                  <a:cubicBezTo>
                    <a:pt x="60648" y="32519"/>
                    <a:pt x="60127" y="32742"/>
                    <a:pt x="59829" y="33039"/>
                  </a:cubicBezTo>
                  <a:lnTo>
                    <a:pt x="58936" y="33039"/>
                  </a:lnTo>
                  <a:cubicBezTo>
                    <a:pt x="57448" y="33039"/>
                    <a:pt x="56406" y="32295"/>
                    <a:pt x="55811" y="30807"/>
                  </a:cubicBezTo>
                  <a:cubicBezTo>
                    <a:pt x="55215" y="29319"/>
                    <a:pt x="55811" y="27979"/>
                    <a:pt x="57597" y="26789"/>
                  </a:cubicBezTo>
                  <a:cubicBezTo>
                    <a:pt x="58787" y="26789"/>
                    <a:pt x="59978" y="26491"/>
                    <a:pt x="61168" y="25896"/>
                  </a:cubicBezTo>
                  <a:close/>
                  <a:moveTo>
                    <a:pt x="72331" y="12948"/>
                  </a:moveTo>
                  <a:cubicBezTo>
                    <a:pt x="55959" y="12948"/>
                    <a:pt x="41895" y="18752"/>
                    <a:pt x="30138" y="30361"/>
                  </a:cubicBezTo>
                  <a:cubicBezTo>
                    <a:pt x="18380" y="41969"/>
                    <a:pt x="12502" y="55959"/>
                    <a:pt x="12502" y="72330"/>
                  </a:cubicBezTo>
                  <a:cubicBezTo>
                    <a:pt x="12502" y="88999"/>
                    <a:pt x="18380" y="103138"/>
                    <a:pt x="30138" y="114746"/>
                  </a:cubicBezTo>
                  <a:cubicBezTo>
                    <a:pt x="41895" y="126355"/>
                    <a:pt x="55959" y="132159"/>
                    <a:pt x="72331" y="132159"/>
                  </a:cubicBezTo>
                  <a:cubicBezTo>
                    <a:pt x="82451" y="132159"/>
                    <a:pt x="91678" y="129778"/>
                    <a:pt x="100013" y="125015"/>
                  </a:cubicBezTo>
                  <a:cubicBezTo>
                    <a:pt x="102691" y="123527"/>
                    <a:pt x="105222" y="123973"/>
                    <a:pt x="107603" y="126355"/>
                  </a:cubicBezTo>
                  <a:lnTo>
                    <a:pt x="132606" y="151358"/>
                  </a:lnTo>
                  <a:lnTo>
                    <a:pt x="134838" y="149572"/>
                  </a:lnTo>
                  <a:cubicBezTo>
                    <a:pt x="137517" y="148084"/>
                    <a:pt x="140047" y="148232"/>
                    <a:pt x="142429" y="150018"/>
                  </a:cubicBezTo>
                  <a:lnTo>
                    <a:pt x="150912" y="157162"/>
                  </a:lnTo>
                  <a:cubicBezTo>
                    <a:pt x="153293" y="159543"/>
                    <a:pt x="153740" y="161925"/>
                    <a:pt x="152251" y="164306"/>
                  </a:cubicBezTo>
                  <a:lnTo>
                    <a:pt x="150465" y="169217"/>
                  </a:lnTo>
                  <a:lnTo>
                    <a:pt x="157609" y="176361"/>
                  </a:lnTo>
                  <a:lnTo>
                    <a:pt x="167878" y="177254"/>
                  </a:lnTo>
                  <a:cubicBezTo>
                    <a:pt x="170259" y="177254"/>
                    <a:pt x="172045" y="178593"/>
                    <a:pt x="173236" y="181272"/>
                  </a:cubicBezTo>
                  <a:lnTo>
                    <a:pt x="176808" y="191541"/>
                  </a:lnTo>
                  <a:lnTo>
                    <a:pt x="191542" y="187970"/>
                  </a:lnTo>
                  <a:lnTo>
                    <a:pt x="189309" y="169217"/>
                  </a:lnTo>
                  <a:lnTo>
                    <a:pt x="126802" y="106263"/>
                  </a:lnTo>
                  <a:cubicBezTo>
                    <a:pt x="124420" y="103882"/>
                    <a:pt x="123974" y="101500"/>
                    <a:pt x="125462" y="99119"/>
                  </a:cubicBezTo>
                  <a:cubicBezTo>
                    <a:pt x="129629" y="91082"/>
                    <a:pt x="131713" y="82153"/>
                    <a:pt x="131713" y="72330"/>
                  </a:cubicBezTo>
                  <a:cubicBezTo>
                    <a:pt x="131713" y="55959"/>
                    <a:pt x="125909" y="41969"/>
                    <a:pt x="114300" y="30361"/>
                  </a:cubicBezTo>
                  <a:cubicBezTo>
                    <a:pt x="102691" y="18752"/>
                    <a:pt x="88702" y="12948"/>
                    <a:pt x="72331" y="12948"/>
                  </a:cubicBezTo>
                  <a:close/>
                  <a:moveTo>
                    <a:pt x="72331" y="0"/>
                  </a:moveTo>
                  <a:cubicBezTo>
                    <a:pt x="92274" y="0"/>
                    <a:pt x="109314" y="7069"/>
                    <a:pt x="123453" y="21208"/>
                  </a:cubicBezTo>
                  <a:cubicBezTo>
                    <a:pt x="137592" y="35346"/>
                    <a:pt x="144661" y="52387"/>
                    <a:pt x="144661" y="72330"/>
                  </a:cubicBezTo>
                  <a:cubicBezTo>
                    <a:pt x="144661" y="81260"/>
                    <a:pt x="142726" y="90636"/>
                    <a:pt x="138857" y="100459"/>
                  </a:cubicBezTo>
                  <a:lnTo>
                    <a:pt x="200025" y="161627"/>
                  </a:lnTo>
                  <a:cubicBezTo>
                    <a:pt x="201216" y="162818"/>
                    <a:pt x="201811" y="164157"/>
                    <a:pt x="201811" y="165645"/>
                  </a:cubicBezTo>
                  <a:lnTo>
                    <a:pt x="204490" y="192434"/>
                  </a:lnTo>
                  <a:cubicBezTo>
                    <a:pt x="205085" y="196304"/>
                    <a:pt x="203448" y="198536"/>
                    <a:pt x="199579" y="199132"/>
                  </a:cubicBezTo>
                  <a:lnTo>
                    <a:pt x="174129" y="204936"/>
                  </a:lnTo>
                  <a:cubicBezTo>
                    <a:pt x="173831" y="205234"/>
                    <a:pt x="173385" y="205382"/>
                    <a:pt x="172790" y="205382"/>
                  </a:cubicBezTo>
                  <a:cubicBezTo>
                    <a:pt x="169515" y="205382"/>
                    <a:pt x="167432" y="203894"/>
                    <a:pt x="166539" y="200918"/>
                  </a:cubicBezTo>
                  <a:lnTo>
                    <a:pt x="162967" y="189309"/>
                  </a:lnTo>
                  <a:lnTo>
                    <a:pt x="154484" y="188863"/>
                  </a:lnTo>
                  <a:cubicBezTo>
                    <a:pt x="152698" y="188863"/>
                    <a:pt x="151358" y="188267"/>
                    <a:pt x="150465" y="187077"/>
                  </a:cubicBezTo>
                  <a:lnTo>
                    <a:pt x="138410" y="175022"/>
                  </a:lnTo>
                  <a:cubicBezTo>
                    <a:pt x="136624" y="173236"/>
                    <a:pt x="136178" y="170854"/>
                    <a:pt x="137071" y="167878"/>
                  </a:cubicBezTo>
                  <a:lnTo>
                    <a:pt x="138857" y="163859"/>
                  </a:lnTo>
                  <a:lnTo>
                    <a:pt x="137964" y="162966"/>
                  </a:lnTo>
                  <a:lnTo>
                    <a:pt x="135731" y="164752"/>
                  </a:lnTo>
                  <a:cubicBezTo>
                    <a:pt x="132755" y="166538"/>
                    <a:pt x="129927" y="166390"/>
                    <a:pt x="127248" y="164306"/>
                  </a:cubicBezTo>
                  <a:lnTo>
                    <a:pt x="101799" y="138410"/>
                  </a:lnTo>
                  <a:cubicBezTo>
                    <a:pt x="91976" y="142577"/>
                    <a:pt x="82153" y="144661"/>
                    <a:pt x="72331" y="144661"/>
                  </a:cubicBezTo>
                  <a:cubicBezTo>
                    <a:pt x="52388" y="144661"/>
                    <a:pt x="35347" y="137666"/>
                    <a:pt x="21208" y="123676"/>
                  </a:cubicBezTo>
                  <a:cubicBezTo>
                    <a:pt x="7069" y="109686"/>
                    <a:pt x="0" y="92571"/>
                    <a:pt x="0" y="72330"/>
                  </a:cubicBezTo>
                  <a:cubicBezTo>
                    <a:pt x="0" y="52387"/>
                    <a:pt x="7069" y="35346"/>
                    <a:pt x="21208" y="21208"/>
                  </a:cubicBezTo>
                  <a:cubicBezTo>
                    <a:pt x="35347" y="7069"/>
                    <a:pt x="52388" y="0"/>
                    <a:pt x="723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7476"/>
              <a:endParaRPr 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6">
            <a:extLst>
              <a:ext uri="{FF2B5EF4-FFF2-40B4-BE49-F238E27FC236}">
                <a16:creationId xmlns:a16="http://schemas.microsoft.com/office/drawing/2014/main" id="{4F81368D-6415-9AD0-E34E-658A1FFE85CA}"/>
              </a:ext>
            </a:extLst>
          </p:cNvPr>
          <p:cNvGrpSpPr/>
          <p:nvPr/>
        </p:nvGrpSpPr>
        <p:grpSpPr>
          <a:xfrm>
            <a:off x="8739631" y="1492915"/>
            <a:ext cx="2520044" cy="3637877"/>
            <a:chOff x="8856544" y="2029940"/>
            <a:chExt cx="2269165" cy="3275714"/>
          </a:xfrm>
        </p:grpSpPr>
        <p:sp>
          <p:nvSpPr>
            <p:cNvPr id="42" name="Rounded Rectangle 36">
              <a:extLst>
                <a:ext uri="{FF2B5EF4-FFF2-40B4-BE49-F238E27FC236}">
                  <a16:creationId xmlns:a16="http://schemas.microsoft.com/office/drawing/2014/main" id="{97348A07-C0FD-ACA2-4415-A1F3B7400390}"/>
                </a:ext>
              </a:extLst>
            </p:cNvPr>
            <p:cNvSpPr/>
            <p:nvPr/>
          </p:nvSpPr>
          <p:spPr>
            <a:xfrm>
              <a:off x="8856544" y="2029940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37">
              <a:extLst>
                <a:ext uri="{FF2B5EF4-FFF2-40B4-BE49-F238E27FC236}">
                  <a16:creationId xmlns:a16="http://schemas.microsoft.com/office/drawing/2014/main" id="{7C763487-AFF5-7590-DEDA-DF47454E7A10}"/>
                </a:ext>
              </a:extLst>
            </p:cNvPr>
            <p:cNvSpPr/>
            <p:nvPr/>
          </p:nvSpPr>
          <p:spPr>
            <a:xfrm>
              <a:off x="8856544" y="4412519"/>
              <a:ext cx="2269165" cy="4572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476"/>
              <a:endParaRPr 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0">
              <a:extLst>
                <a:ext uri="{FF2B5EF4-FFF2-40B4-BE49-F238E27FC236}">
                  <a16:creationId xmlns:a16="http://schemas.microsoft.com/office/drawing/2014/main" id="{AB10B438-68E9-0DA6-380B-202E441290EB}"/>
                </a:ext>
              </a:extLst>
            </p:cNvPr>
            <p:cNvSpPr/>
            <p:nvPr/>
          </p:nvSpPr>
          <p:spPr>
            <a:xfrm>
              <a:off x="9184131" y="3641654"/>
              <a:ext cx="1613992" cy="674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7476"/>
              <a:r>
                <a:rPr lang="zh-CN" altLang="en-US" sz="1067" dirty="0">
                  <a:solidFill>
                    <a:srgbClr val="00000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7" dirty="0">
                  <a:solidFill>
                    <a:srgbClr val="000000"/>
                  </a:solidFill>
                  <a:cs typeface="+mn-ea"/>
                  <a:sym typeface="+mn-lt"/>
                </a:rPr>
                <a:t>... ...</a:t>
              </a:r>
              <a:endParaRPr lang="zh-CN" altLang="en-US" sz="1067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64">
              <a:extLst>
                <a:ext uri="{FF2B5EF4-FFF2-40B4-BE49-F238E27FC236}">
                  <a16:creationId xmlns:a16="http://schemas.microsoft.com/office/drawing/2014/main" id="{84A28213-BEDC-689A-4517-02F41E373026}"/>
                </a:ext>
              </a:extLst>
            </p:cNvPr>
            <p:cNvSpPr txBox="1"/>
            <p:nvPr/>
          </p:nvSpPr>
          <p:spPr>
            <a:xfrm>
              <a:off x="9703752" y="4461050"/>
              <a:ext cx="841801" cy="2864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176895"/>
              <a:r>
                <a:rPr lang="zh-CN" altLang="en-US" sz="1467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14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50">
              <a:extLst>
                <a:ext uri="{FF2B5EF4-FFF2-40B4-BE49-F238E27FC236}">
                  <a16:creationId xmlns:a16="http://schemas.microsoft.com/office/drawing/2014/main" id="{B3A57AF7-F2C3-6790-C78F-F870DF0D52D5}"/>
                </a:ext>
              </a:extLst>
            </p:cNvPr>
            <p:cNvSpPr/>
            <p:nvPr/>
          </p:nvSpPr>
          <p:spPr>
            <a:xfrm>
              <a:off x="9630698" y="2598099"/>
              <a:ext cx="714360" cy="705078"/>
            </a:xfrm>
            <a:custGeom>
              <a:avLst/>
              <a:gdLst/>
              <a:ahLst/>
              <a:cxnLst/>
              <a:rect l="l" t="t" r="r" b="b"/>
              <a:pathLst>
                <a:path w="206276" h="203596">
                  <a:moveTo>
                    <a:pt x="95548" y="108049"/>
                  </a:moveTo>
                  <a:cubicBezTo>
                    <a:pt x="93762" y="108049"/>
                    <a:pt x="92199" y="108719"/>
                    <a:pt x="90860" y="110058"/>
                  </a:cubicBezTo>
                  <a:cubicBezTo>
                    <a:pt x="89520" y="111397"/>
                    <a:pt x="88850" y="112960"/>
                    <a:pt x="88850" y="114746"/>
                  </a:cubicBezTo>
                  <a:lnTo>
                    <a:pt x="88850" y="129927"/>
                  </a:lnTo>
                  <a:cubicBezTo>
                    <a:pt x="88850" y="134391"/>
                    <a:pt x="91083" y="136624"/>
                    <a:pt x="95548" y="136624"/>
                  </a:cubicBezTo>
                  <a:lnTo>
                    <a:pt x="110728" y="136624"/>
                  </a:lnTo>
                  <a:cubicBezTo>
                    <a:pt x="115193" y="136624"/>
                    <a:pt x="117426" y="134391"/>
                    <a:pt x="117426" y="129927"/>
                  </a:cubicBezTo>
                  <a:lnTo>
                    <a:pt x="117426" y="114746"/>
                  </a:lnTo>
                  <a:cubicBezTo>
                    <a:pt x="117426" y="112960"/>
                    <a:pt x="116756" y="111397"/>
                    <a:pt x="115416" y="110058"/>
                  </a:cubicBezTo>
                  <a:cubicBezTo>
                    <a:pt x="114077" y="108719"/>
                    <a:pt x="112514" y="108049"/>
                    <a:pt x="110728" y="108049"/>
                  </a:cubicBezTo>
                  <a:close/>
                  <a:moveTo>
                    <a:pt x="21878" y="54024"/>
                  </a:moveTo>
                  <a:cubicBezTo>
                    <a:pt x="19497" y="54024"/>
                    <a:pt x="17339" y="54992"/>
                    <a:pt x="15404" y="56926"/>
                  </a:cubicBezTo>
                  <a:cubicBezTo>
                    <a:pt x="13469" y="58861"/>
                    <a:pt x="12502" y="61019"/>
                    <a:pt x="12502" y="63400"/>
                  </a:cubicBezTo>
                  <a:lnTo>
                    <a:pt x="12502" y="117871"/>
                  </a:lnTo>
                  <a:lnTo>
                    <a:pt x="22771" y="117871"/>
                  </a:lnTo>
                  <a:cubicBezTo>
                    <a:pt x="24854" y="117871"/>
                    <a:pt x="25896" y="118913"/>
                    <a:pt x="25896" y="120997"/>
                  </a:cubicBezTo>
                  <a:cubicBezTo>
                    <a:pt x="25896" y="123080"/>
                    <a:pt x="24854" y="124122"/>
                    <a:pt x="22771" y="124122"/>
                  </a:cubicBezTo>
                  <a:lnTo>
                    <a:pt x="12502" y="124122"/>
                  </a:lnTo>
                  <a:lnTo>
                    <a:pt x="12502" y="181272"/>
                  </a:lnTo>
                  <a:cubicBezTo>
                    <a:pt x="12502" y="183951"/>
                    <a:pt x="13469" y="186184"/>
                    <a:pt x="15404" y="187970"/>
                  </a:cubicBezTo>
                  <a:cubicBezTo>
                    <a:pt x="17339" y="189755"/>
                    <a:pt x="19497" y="190648"/>
                    <a:pt x="21878" y="190648"/>
                  </a:cubicBezTo>
                  <a:lnTo>
                    <a:pt x="184398" y="190648"/>
                  </a:lnTo>
                  <a:cubicBezTo>
                    <a:pt x="186779" y="190648"/>
                    <a:pt x="188937" y="189755"/>
                    <a:pt x="190872" y="187970"/>
                  </a:cubicBezTo>
                  <a:cubicBezTo>
                    <a:pt x="192807" y="186184"/>
                    <a:pt x="193774" y="183951"/>
                    <a:pt x="193774" y="181272"/>
                  </a:cubicBezTo>
                  <a:lnTo>
                    <a:pt x="193774" y="124122"/>
                  </a:lnTo>
                  <a:lnTo>
                    <a:pt x="123676" y="124122"/>
                  </a:lnTo>
                  <a:lnTo>
                    <a:pt x="123676" y="130373"/>
                  </a:lnTo>
                  <a:cubicBezTo>
                    <a:pt x="123676" y="133647"/>
                    <a:pt x="122411" y="136549"/>
                    <a:pt x="119881" y="139079"/>
                  </a:cubicBezTo>
                  <a:cubicBezTo>
                    <a:pt x="117351" y="141610"/>
                    <a:pt x="114300" y="142875"/>
                    <a:pt x="110728" y="142875"/>
                  </a:cubicBezTo>
                  <a:lnTo>
                    <a:pt x="95548" y="142875"/>
                  </a:lnTo>
                  <a:cubicBezTo>
                    <a:pt x="91976" y="142875"/>
                    <a:pt x="88925" y="141610"/>
                    <a:pt x="86395" y="139079"/>
                  </a:cubicBezTo>
                  <a:cubicBezTo>
                    <a:pt x="83865" y="136549"/>
                    <a:pt x="82600" y="133647"/>
                    <a:pt x="82600" y="130373"/>
                  </a:cubicBezTo>
                  <a:lnTo>
                    <a:pt x="82600" y="124122"/>
                  </a:lnTo>
                  <a:lnTo>
                    <a:pt x="41523" y="124122"/>
                  </a:lnTo>
                  <a:cubicBezTo>
                    <a:pt x="39440" y="124122"/>
                    <a:pt x="38398" y="123080"/>
                    <a:pt x="38398" y="120997"/>
                  </a:cubicBezTo>
                  <a:cubicBezTo>
                    <a:pt x="38398" y="118913"/>
                    <a:pt x="39440" y="117871"/>
                    <a:pt x="41523" y="117871"/>
                  </a:cubicBezTo>
                  <a:lnTo>
                    <a:pt x="82600" y="117871"/>
                  </a:lnTo>
                  <a:lnTo>
                    <a:pt x="82600" y="114746"/>
                  </a:lnTo>
                  <a:cubicBezTo>
                    <a:pt x="82600" y="111174"/>
                    <a:pt x="83865" y="108123"/>
                    <a:pt x="86395" y="105593"/>
                  </a:cubicBezTo>
                  <a:cubicBezTo>
                    <a:pt x="88925" y="103063"/>
                    <a:pt x="91976" y="101798"/>
                    <a:pt x="95548" y="101798"/>
                  </a:cubicBezTo>
                  <a:lnTo>
                    <a:pt x="110728" y="101798"/>
                  </a:lnTo>
                  <a:cubicBezTo>
                    <a:pt x="114300" y="101798"/>
                    <a:pt x="117351" y="103063"/>
                    <a:pt x="119881" y="105593"/>
                  </a:cubicBezTo>
                  <a:cubicBezTo>
                    <a:pt x="122411" y="108123"/>
                    <a:pt x="123676" y="111174"/>
                    <a:pt x="123676" y="114746"/>
                  </a:cubicBezTo>
                  <a:lnTo>
                    <a:pt x="123676" y="117871"/>
                  </a:lnTo>
                  <a:lnTo>
                    <a:pt x="193774" y="117871"/>
                  </a:lnTo>
                  <a:lnTo>
                    <a:pt x="193774" y="63400"/>
                  </a:lnTo>
                  <a:cubicBezTo>
                    <a:pt x="193774" y="61019"/>
                    <a:pt x="192807" y="58861"/>
                    <a:pt x="190872" y="56926"/>
                  </a:cubicBezTo>
                  <a:cubicBezTo>
                    <a:pt x="188937" y="54992"/>
                    <a:pt x="186779" y="54024"/>
                    <a:pt x="184398" y="54024"/>
                  </a:cubicBezTo>
                  <a:close/>
                  <a:moveTo>
                    <a:pt x="89743" y="12948"/>
                  </a:moveTo>
                  <a:cubicBezTo>
                    <a:pt x="84981" y="12948"/>
                    <a:pt x="82600" y="15329"/>
                    <a:pt x="82600" y="20091"/>
                  </a:cubicBezTo>
                  <a:lnTo>
                    <a:pt x="82600" y="41523"/>
                  </a:lnTo>
                  <a:lnTo>
                    <a:pt x="123676" y="41523"/>
                  </a:lnTo>
                  <a:lnTo>
                    <a:pt x="123676" y="20091"/>
                  </a:lnTo>
                  <a:cubicBezTo>
                    <a:pt x="123676" y="15329"/>
                    <a:pt x="119807" y="12948"/>
                    <a:pt x="112068" y="12948"/>
                  </a:cubicBezTo>
                  <a:close/>
                  <a:moveTo>
                    <a:pt x="89743" y="0"/>
                  </a:moveTo>
                  <a:lnTo>
                    <a:pt x="115193" y="0"/>
                  </a:lnTo>
                  <a:cubicBezTo>
                    <a:pt x="121742" y="0"/>
                    <a:pt x="126950" y="1860"/>
                    <a:pt x="130820" y="5581"/>
                  </a:cubicBezTo>
                  <a:cubicBezTo>
                    <a:pt x="134690" y="9301"/>
                    <a:pt x="136624" y="14138"/>
                    <a:pt x="136624" y="20091"/>
                  </a:cubicBezTo>
                  <a:lnTo>
                    <a:pt x="136624" y="41523"/>
                  </a:lnTo>
                  <a:lnTo>
                    <a:pt x="184398" y="41523"/>
                  </a:lnTo>
                  <a:cubicBezTo>
                    <a:pt x="190351" y="41523"/>
                    <a:pt x="195486" y="43681"/>
                    <a:pt x="199802" y="47997"/>
                  </a:cubicBezTo>
                  <a:cubicBezTo>
                    <a:pt x="204118" y="52313"/>
                    <a:pt x="206276" y="57447"/>
                    <a:pt x="206276" y="63400"/>
                  </a:cubicBezTo>
                  <a:lnTo>
                    <a:pt x="206276" y="181272"/>
                  </a:lnTo>
                  <a:cubicBezTo>
                    <a:pt x="206276" y="187225"/>
                    <a:pt x="204118" y="192434"/>
                    <a:pt x="199802" y="196899"/>
                  </a:cubicBezTo>
                  <a:cubicBezTo>
                    <a:pt x="195486" y="201364"/>
                    <a:pt x="190351" y="203596"/>
                    <a:pt x="184398" y="203596"/>
                  </a:cubicBezTo>
                  <a:lnTo>
                    <a:pt x="21878" y="203596"/>
                  </a:lnTo>
                  <a:cubicBezTo>
                    <a:pt x="15925" y="203596"/>
                    <a:pt x="10790" y="201364"/>
                    <a:pt x="6474" y="196899"/>
                  </a:cubicBezTo>
                  <a:cubicBezTo>
                    <a:pt x="2158" y="192434"/>
                    <a:pt x="0" y="187225"/>
                    <a:pt x="0" y="181272"/>
                  </a:cubicBezTo>
                  <a:lnTo>
                    <a:pt x="0" y="63400"/>
                  </a:lnTo>
                  <a:cubicBezTo>
                    <a:pt x="0" y="57447"/>
                    <a:pt x="2158" y="52313"/>
                    <a:pt x="6474" y="47997"/>
                  </a:cubicBezTo>
                  <a:cubicBezTo>
                    <a:pt x="10790" y="43681"/>
                    <a:pt x="15925" y="41523"/>
                    <a:pt x="21878" y="41523"/>
                  </a:cubicBezTo>
                  <a:lnTo>
                    <a:pt x="69652" y="41523"/>
                  </a:lnTo>
                  <a:lnTo>
                    <a:pt x="69652" y="20091"/>
                  </a:lnTo>
                  <a:cubicBezTo>
                    <a:pt x="69652" y="14138"/>
                    <a:pt x="71363" y="9301"/>
                    <a:pt x="74786" y="5581"/>
                  </a:cubicBezTo>
                  <a:cubicBezTo>
                    <a:pt x="78209" y="1860"/>
                    <a:pt x="83195" y="0"/>
                    <a:pt x="897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7476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49883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2" name="组合 82">
            <a:extLst>
              <a:ext uri="{FF2B5EF4-FFF2-40B4-BE49-F238E27FC236}">
                <a16:creationId xmlns:a16="http://schemas.microsoft.com/office/drawing/2014/main" id="{E8EBC390-7F0F-C3E4-D205-56702FB8A259}"/>
              </a:ext>
            </a:extLst>
          </p:cNvPr>
          <p:cNvGrpSpPr/>
          <p:nvPr/>
        </p:nvGrpSpPr>
        <p:grpSpPr>
          <a:xfrm>
            <a:off x="9058195" y="2824727"/>
            <a:ext cx="1065603" cy="1208546"/>
            <a:chOff x="8434811" y="2608031"/>
            <a:chExt cx="1166390" cy="1322855"/>
          </a:xfrm>
        </p:grpSpPr>
        <p:sp>
          <p:nvSpPr>
            <p:cNvPr id="3" name="íṩļíḓê">
              <a:extLst>
                <a:ext uri="{FF2B5EF4-FFF2-40B4-BE49-F238E27FC236}">
                  <a16:creationId xmlns:a16="http://schemas.microsoft.com/office/drawing/2014/main" id="{D09173D6-646E-3124-E3E2-A2F57BF886F8}"/>
                </a:ext>
              </a:extLst>
            </p:cNvPr>
            <p:cNvSpPr/>
            <p:nvPr/>
          </p:nvSpPr>
          <p:spPr>
            <a:xfrm rot="18900000">
              <a:off x="8434811" y="2608031"/>
              <a:ext cx="1166390" cy="11663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" name="íṣľíḑè">
              <a:extLst>
                <a:ext uri="{FF2B5EF4-FFF2-40B4-BE49-F238E27FC236}">
                  <a16:creationId xmlns:a16="http://schemas.microsoft.com/office/drawing/2014/main" id="{9F555930-EE81-8DE3-AF6A-82202AAE7E13}"/>
                </a:ext>
              </a:extLst>
            </p:cNvPr>
            <p:cNvSpPr/>
            <p:nvPr/>
          </p:nvSpPr>
          <p:spPr>
            <a:xfrm rot="18900000">
              <a:off x="8434811" y="2764496"/>
              <a:ext cx="1166390" cy="116639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ïşḷîḋè">
              <a:extLst>
                <a:ext uri="{FF2B5EF4-FFF2-40B4-BE49-F238E27FC236}">
                  <a16:creationId xmlns:a16="http://schemas.microsoft.com/office/drawing/2014/main" id="{81778464-7830-2134-45B0-FD3F89EA3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771" y="3107818"/>
              <a:ext cx="480471" cy="479746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7" name="组合 85">
            <a:extLst>
              <a:ext uri="{FF2B5EF4-FFF2-40B4-BE49-F238E27FC236}">
                <a16:creationId xmlns:a16="http://schemas.microsoft.com/office/drawing/2014/main" id="{6D40B29D-01D9-CFDE-59DA-FBFCB4332B2A}"/>
              </a:ext>
            </a:extLst>
          </p:cNvPr>
          <p:cNvGrpSpPr/>
          <p:nvPr/>
        </p:nvGrpSpPr>
        <p:grpSpPr>
          <a:xfrm>
            <a:off x="2110580" y="3014855"/>
            <a:ext cx="1065603" cy="1233024"/>
            <a:chOff x="2603197" y="2764496"/>
            <a:chExt cx="1166390" cy="1349647"/>
          </a:xfrm>
        </p:grpSpPr>
        <p:sp>
          <p:nvSpPr>
            <p:cNvPr id="8" name="iṣ1îḋe">
              <a:extLst>
                <a:ext uri="{FF2B5EF4-FFF2-40B4-BE49-F238E27FC236}">
                  <a16:creationId xmlns:a16="http://schemas.microsoft.com/office/drawing/2014/main" id="{A38662BA-6E1C-5E71-AC07-1724DD382CB2}"/>
                </a:ext>
              </a:extLst>
            </p:cNvPr>
            <p:cNvSpPr/>
            <p:nvPr/>
          </p:nvSpPr>
          <p:spPr>
            <a:xfrm rot="18900000">
              <a:off x="2603197" y="2947753"/>
              <a:ext cx="1166390" cy="11663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" name="ï$ľîḋè">
              <a:extLst>
                <a:ext uri="{FF2B5EF4-FFF2-40B4-BE49-F238E27FC236}">
                  <a16:creationId xmlns:a16="http://schemas.microsoft.com/office/drawing/2014/main" id="{12DE7942-92CD-75B9-9F51-680E9AF753A2}"/>
                </a:ext>
              </a:extLst>
            </p:cNvPr>
            <p:cNvSpPr/>
            <p:nvPr/>
          </p:nvSpPr>
          <p:spPr>
            <a:xfrm rot="18900000">
              <a:off x="2603197" y="2764496"/>
              <a:ext cx="1166390" cy="11663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íŝlîḑé">
              <a:extLst>
                <a:ext uri="{FF2B5EF4-FFF2-40B4-BE49-F238E27FC236}">
                  <a16:creationId xmlns:a16="http://schemas.microsoft.com/office/drawing/2014/main" id="{B1248AC7-99F8-3F6B-EDFC-318B6CEA5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076" y="3104743"/>
              <a:ext cx="486631" cy="485896"/>
            </a:xfrm>
            <a:custGeom>
              <a:avLst/>
              <a:gdLst>
                <a:gd name="connsiteX0" fmla="*/ 264400 w 607639"/>
                <a:gd name="connsiteY0" fmla="*/ 371924 h 606722"/>
                <a:gd name="connsiteX1" fmla="*/ 209306 w 607639"/>
                <a:gd name="connsiteY1" fmla="*/ 398407 h 606722"/>
                <a:gd name="connsiteX2" fmla="*/ 171212 w 607639"/>
                <a:gd name="connsiteY2" fmla="*/ 423290 h 606722"/>
                <a:gd name="connsiteX3" fmla="*/ 196756 w 607639"/>
                <a:gd name="connsiteY3" fmla="*/ 433510 h 606722"/>
                <a:gd name="connsiteX4" fmla="*/ 410813 w 607639"/>
                <a:gd name="connsiteY4" fmla="*/ 433510 h 606722"/>
                <a:gd name="connsiteX5" fmla="*/ 436358 w 607639"/>
                <a:gd name="connsiteY5" fmla="*/ 423290 h 606722"/>
                <a:gd name="connsiteX6" fmla="*/ 398352 w 607639"/>
                <a:gd name="connsiteY6" fmla="*/ 398407 h 606722"/>
                <a:gd name="connsiteX7" fmla="*/ 342368 w 607639"/>
                <a:gd name="connsiteY7" fmla="*/ 372457 h 606722"/>
                <a:gd name="connsiteX8" fmla="*/ 303740 w 607639"/>
                <a:gd name="connsiteY8" fmla="*/ 382499 h 606722"/>
                <a:gd name="connsiteX9" fmla="*/ 264400 w 607639"/>
                <a:gd name="connsiteY9" fmla="*/ 371924 h 606722"/>
                <a:gd name="connsiteX10" fmla="*/ 303740 w 607639"/>
                <a:gd name="connsiteY10" fmla="*/ 173124 h 606722"/>
                <a:gd name="connsiteX11" fmla="*/ 236720 w 607639"/>
                <a:gd name="connsiteY11" fmla="*/ 262970 h 606722"/>
                <a:gd name="connsiteX12" fmla="*/ 303740 w 607639"/>
                <a:gd name="connsiteY12" fmla="*/ 352906 h 606722"/>
                <a:gd name="connsiteX13" fmla="*/ 370850 w 607639"/>
                <a:gd name="connsiteY13" fmla="*/ 262970 h 606722"/>
                <a:gd name="connsiteX14" fmla="*/ 303740 w 607639"/>
                <a:gd name="connsiteY14" fmla="*/ 173124 h 606722"/>
                <a:gd name="connsiteX15" fmla="*/ 303740 w 607639"/>
                <a:gd name="connsiteY15" fmla="*/ 143530 h 606722"/>
                <a:gd name="connsiteX16" fmla="*/ 400489 w 607639"/>
                <a:gd name="connsiteY16" fmla="*/ 262970 h 606722"/>
                <a:gd name="connsiteX17" fmla="*/ 368981 w 607639"/>
                <a:gd name="connsiteY17" fmla="*/ 350684 h 606722"/>
                <a:gd name="connsiteX18" fmla="*/ 410902 w 607639"/>
                <a:gd name="connsiteY18" fmla="*/ 371568 h 606722"/>
                <a:gd name="connsiteX19" fmla="*/ 466085 w 607639"/>
                <a:gd name="connsiteY19" fmla="*/ 423290 h 606722"/>
                <a:gd name="connsiteX20" fmla="*/ 410813 w 607639"/>
                <a:gd name="connsiteY20" fmla="*/ 463192 h 606722"/>
                <a:gd name="connsiteX21" fmla="*/ 196756 w 607639"/>
                <a:gd name="connsiteY21" fmla="*/ 463192 h 606722"/>
                <a:gd name="connsiteX22" fmla="*/ 141484 w 607639"/>
                <a:gd name="connsiteY22" fmla="*/ 423290 h 606722"/>
                <a:gd name="connsiteX23" fmla="*/ 196578 w 607639"/>
                <a:gd name="connsiteY23" fmla="*/ 371657 h 606722"/>
                <a:gd name="connsiteX24" fmla="*/ 238589 w 607639"/>
                <a:gd name="connsiteY24" fmla="*/ 350773 h 606722"/>
                <a:gd name="connsiteX25" fmla="*/ 206992 w 607639"/>
                <a:gd name="connsiteY25" fmla="*/ 262970 h 606722"/>
                <a:gd name="connsiteX26" fmla="*/ 303740 w 607639"/>
                <a:gd name="connsiteY26" fmla="*/ 143530 h 606722"/>
                <a:gd name="connsiteX27" fmla="*/ 288644 w 607639"/>
                <a:gd name="connsiteY27" fmla="*/ 31105 h 606722"/>
                <a:gd name="connsiteX28" fmla="*/ 31152 w 607639"/>
                <a:gd name="connsiteY28" fmla="*/ 288209 h 606722"/>
                <a:gd name="connsiteX29" fmla="*/ 91141 w 607639"/>
                <a:gd name="connsiteY29" fmla="*/ 288209 h 606722"/>
                <a:gd name="connsiteX30" fmla="*/ 91141 w 607639"/>
                <a:gd name="connsiteY30" fmla="*/ 318514 h 606722"/>
                <a:gd name="connsiteX31" fmla="*/ 31152 w 607639"/>
                <a:gd name="connsiteY31" fmla="*/ 318514 h 606722"/>
                <a:gd name="connsiteX32" fmla="*/ 288644 w 607639"/>
                <a:gd name="connsiteY32" fmla="*/ 575617 h 606722"/>
                <a:gd name="connsiteX33" fmla="*/ 288644 w 607639"/>
                <a:gd name="connsiteY33" fmla="*/ 515718 h 606722"/>
                <a:gd name="connsiteX34" fmla="*/ 318995 w 607639"/>
                <a:gd name="connsiteY34" fmla="*/ 515718 h 606722"/>
                <a:gd name="connsiteX35" fmla="*/ 318995 w 607639"/>
                <a:gd name="connsiteY35" fmla="*/ 575617 h 606722"/>
                <a:gd name="connsiteX36" fmla="*/ 576487 w 607639"/>
                <a:gd name="connsiteY36" fmla="*/ 318514 h 606722"/>
                <a:gd name="connsiteX37" fmla="*/ 516498 w 607639"/>
                <a:gd name="connsiteY37" fmla="*/ 318514 h 606722"/>
                <a:gd name="connsiteX38" fmla="*/ 516498 w 607639"/>
                <a:gd name="connsiteY38" fmla="*/ 288209 h 606722"/>
                <a:gd name="connsiteX39" fmla="*/ 576487 w 607639"/>
                <a:gd name="connsiteY39" fmla="*/ 288209 h 606722"/>
                <a:gd name="connsiteX40" fmla="*/ 318995 w 607639"/>
                <a:gd name="connsiteY40" fmla="*/ 31105 h 606722"/>
                <a:gd name="connsiteX41" fmla="*/ 318995 w 607639"/>
                <a:gd name="connsiteY41" fmla="*/ 91004 h 606722"/>
                <a:gd name="connsiteX42" fmla="*/ 288644 w 607639"/>
                <a:gd name="connsiteY42" fmla="*/ 91004 h 606722"/>
                <a:gd name="connsiteX43" fmla="*/ 303775 w 607639"/>
                <a:gd name="connsiteY43" fmla="*/ 0 h 606722"/>
                <a:gd name="connsiteX44" fmla="*/ 607639 w 607639"/>
                <a:gd name="connsiteY44" fmla="*/ 303317 h 606722"/>
                <a:gd name="connsiteX45" fmla="*/ 303775 w 607639"/>
                <a:gd name="connsiteY45" fmla="*/ 606722 h 606722"/>
                <a:gd name="connsiteX46" fmla="*/ 0 w 607639"/>
                <a:gd name="connsiteY46" fmla="*/ 303317 h 606722"/>
                <a:gd name="connsiteX47" fmla="*/ 303775 w 607639"/>
                <a:gd name="connsiteY4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639" h="606722">
                  <a:moveTo>
                    <a:pt x="264400" y="371924"/>
                  </a:moveTo>
                  <a:cubicBezTo>
                    <a:pt x="249625" y="379033"/>
                    <a:pt x="214557" y="395918"/>
                    <a:pt x="209306" y="398407"/>
                  </a:cubicBezTo>
                  <a:cubicBezTo>
                    <a:pt x="175929" y="413870"/>
                    <a:pt x="171212" y="416536"/>
                    <a:pt x="171212" y="423290"/>
                  </a:cubicBezTo>
                  <a:cubicBezTo>
                    <a:pt x="171212" y="432088"/>
                    <a:pt x="177531" y="433510"/>
                    <a:pt x="196756" y="433510"/>
                  </a:cubicBezTo>
                  <a:lnTo>
                    <a:pt x="410813" y="433510"/>
                  </a:lnTo>
                  <a:cubicBezTo>
                    <a:pt x="429949" y="433510"/>
                    <a:pt x="436358" y="432088"/>
                    <a:pt x="436358" y="423290"/>
                  </a:cubicBezTo>
                  <a:cubicBezTo>
                    <a:pt x="436358" y="416536"/>
                    <a:pt x="431551" y="413870"/>
                    <a:pt x="398352" y="398407"/>
                  </a:cubicBezTo>
                  <a:cubicBezTo>
                    <a:pt x="393813" y="396363"/>
                    <a:pt x="362216" y="381699"/>
                    <a:pt x="342368" y="372457"/>
                  </a:cubicBezTo>
                  <a:cubicBezTo>
                    <a:pt x="330531" y="378856"/>
                    <a:pt x="317536" y="382499"/>
                    <a:pt x="303740" y="382499"/>
                  </a:cubicBezTo>
                  <a:cubicBezTo>
                    <a:pt x="289766" y="382499"/>
                    <a:pt x="276416" y="378589"/>
                    <a:pt x="264400" y="371924"/>
                  </a:cubicBezTo>
                  <a:close/>
                  <a:moveTo>
                    <a:pt x="303740" y="173124"/>
                  </a:moveTo>
                  <a:cubicBezTo>
                    <a:pt x="266803" y="173124"/>
                    <a:pt x="236720" y="213470"/>
                    <a:pt x="236720" y="262970"/>
                  </a:cubicBezTo>
                  <a:cubicBezTo>
                    <a:pt x="236720" y="312559"/>
                    <a:pt x="266803" y="352906"/>
                    <a:pt x="303740" y="352906"/>
                  </a:cubicBezTo>
                  <a:cubicBezTo>
                    <a:pt x="340766" y="352906"/>
                    <a:pt x="370850" y="312559"/>
                    <a:pt x="370850" y="262970"/>
                  </a:cubicBezTo>
                  <a:cubicBezTo>
                    <a:pt x="370850" y="213470"/>
                    <a:pt x="340766" y="173124"/>
                    <a:pt x="303740" y="173124"/>
                  </a:cubicBezTo>
                  <a:close/>
                  <a:moveTo>
                    <a:pt x="303740" y="143530"/>
                  </a:moveTo>
                  <a:cubicBezTo>
                    <a:pt x="357143" y="143530"/>
                    <a:pt x="400489" y="197118"/>
                    <a:pt x="400489" y="262970"/>
                  </a:cubicBezTo>
                  <a:cubicBezTo>
                    <a:pt x="400489" y="297807"/>
                    <a:pt x="388206" y="328822"/>
                    <a:pt x="368981" y="350684"/>
                  </a:cubicBezTo>
                  <a:cubicBezTo>
                    <a:pt x="386070" y="359304"/>
                    <a:pt x="408232" y="370324"/>
                    <a:pt x="410902" y="371568"/>
                  </a:cubicBezTo>
                  <a:cubicBezTo>
                    <a:pt x="448818" y="389164"/>
                    <a:pt x="466085" y="397163"/>
                    <a:pt x="466085" y="423290"/>
                  </a:cubicBezTo>
                  <a:cubicBezTo>
                    <a:pt x="466085" y="463192"/>
                    <a:pt x="424431" y="463192"/>
                    <a:pt x="410813" y="463192"/>
                  </a:cubicBezTo>
                  <a:lnTo>
                    <a:pt x="196756" y="463192"/>
                  </a:lnTo>
                  <a:cubicBezTo>
                    <a:pt x="183050" y="463192"/>
                    <a:pt x="141484" y="463192"/>
                    <a:pt x="141484" y="423290"/>
                  </a:cubicBezTo>
                  <a:cubicBezTo>
                    <a:pt x="141484" y="397163"/>
                    <a:pt x="158751" y="389164"/>
                    <a:pt x="196578" y="371657"/>
                  </a:cubicBezTo>
                  <a:cubicBezTo>
                    <a:pt x="199693" y="370146"/>
                    <a:pt x="224526" y="357794"/>
                    <a:pt x="238589" y="350773"/>
                  </a:cubicBezTo>
                  <a:cubicBezTo>
                    <a:pt x="219275" y="328911"/>
                    <a:pt x="206992" y="297807"/>
                    <a:pt x="206992" y="262970"/>
                  </a:cubicBezTo>
                  <a:cubicBezTo>
                    <a:pt x="206992" y="197118"/>
                    <a:pt x="250426" y="143530"/>
                    <a:pt x="303740" y="143530"/>
                  </a:cubicBezTo>
                  <a:close/>
                  <a:moveTo>
                    <a:pt x="288644" y="31105"/>
                  </a:moveTo>
                  <a:cubicBezTo>
                    <a:pt x="149974" y="38747"/>
                    <a:pt x="38806" y="149748"/>
                    <a:pt x="31152" y="288209"/>
                  </a:cubicBezTo>
                  <a:lnTo>
                    <a:pt x="91141" y="288209"/>
                  </a:lnTo>
                  <a:lnTo>
                    <a:pt x="91141" y="318514"/>
                  </a:lnTo>
                  <a:lnTo>
                    <a:pt x="31152" y="318514"/>
                  </a:lnTo>
                  <a:cubicBezTo>
                    <a:pt x="38806" y="456975"/>
                    <a:pt x="149974" y="567886"/>
                    <a:pt x="288644" y="575617"/>
                  </a:cubicBezTo>
                  <a:lnTo>
                    <a:pt x="288644" y="515718"/>
                  </a:lnTo>
                  <a:lnTo>
                    <a:pt x="318995" y="515718"/>
                  </a:lnTo>
                  <a:lnTo>
                    <a:pt x="318995" y="575617"/>
                  </a:lnTo>
                  <a:cubicBezTo>
                    <a:pt x="457665" y="567886"/>
                    <a:pt x="568833" y="456975"/>
                    <a:pt x="576487" y="318514"/>
                  </a:cubicBezTo>
                  <a:lnTo>
                    <a:pt x="516498" y="318514"/>
                  </a:lnTo>
                  <a:lnTo>
                    <a:pt x="516498" y="288209"/>
                  </a:lnTo>
                  <a:lnTo>
                    <a:pt x="576487" y="288209"/>
                  </a:lnTo>
                  <a:cubicBezTo>
                    <a:pt x="568833" y="149748"/>
                    <a:pt x="457665" y="38747"/>
                    <a:pt x="318995" y="31105"/>
                  </a:cubicBezTo>
                  <a:lnTo>
                    <a:pt x="318995" y="91004"/>
                  </a:lnTo>
                  <a:lnTo>
                    <a:pt x="288644" y="91004"/>
                  </a:lnTo>
                  <a:close/>
                  <a:moveTo>
                    <a:pt x="303775" y="0"/>
                  </a:moveTo>
                  <a:cubicBezTo>
                    <a:pt x="471550" y="0"/>
                    <a:pt x="607639" y="135795"/>
                    <a:pt x="607639" y="303317"/>
                  </a:cubicBezTo>
                  <a:cubicBezTo>
                    <a:pt x="607639" y="470839"/>
                    <a:pt x="471550" y="606722"/>
                    <a:pt x="303775" y="606722"/>
                  </a:cubicBezTo>
                  <a:cubicBezTo>
                    <a:pt x="136000" y="606722"/>
                    <a:pt x="0" y="470839"/>
                    <a:pt x="0" y="303317"/>
                  </a:cubicBezTo>
                  <a:cubicBezTo>
                    <a:pt x="0" y="135795"/>
                    <a:pt x="136000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2" name="组合 83">
            <a:extLst>
              <a:ext uri="{FF2B5EF4-FFF2-40B4-BE49-F238E27FC236}">
                <a16:creationId xmlns:a16="http://schemas.microsoft.com/office/drawing/2014/main" id="{D6BBE447-B88A-4199-88C9-37264BBD24ED}"/>
              </a:ext>
            </a:extLst>
          </p:cNvPr>
          <p:cNvGrpSpPr/>
          <p:nvPr/>
        </p:nvGrpSpPr>
        <p:grpSpPr>
          <a:xfrm>
            <a:off x="6775410" y="3014855"/>
            <a:ext cx="1065603" cy="1233024"/>
            <a:chOff x="6518711" y="2764496"/>
            <a:chExt cx="1166390" cy="1349647"/>
          </a:xfrm>
        </p:grpSpPr>
        <p:sp>
          <p:nvSpPr>
            <p:cNvPr id="13" name="ïṣlïḋè">
              <a:extLst>
                <a:ext uri="{FF2B5EF4-FFF2-40B4-BE49-F238E27FC236}">
                  <a16:creationId xmlns:a16="http://schemas.microsoft.com/office/drawing/2014/main" id="{C67FB474-EEC4-EBF4-D2AD-3A850FDEA359}"/>
                </a:ext>
              </a:extLst>
            </p:cNvPr>
            <p:cNvSpPr/>
            <p:nvPr/>
          </p:nvSpPr>
          <p:spPr>
            <a:xfrm rot="18900000">
              <a:off x="6518711" y="2947753"/>
              <a:ext cx="1166390" cy="11663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" name="ïśļíḑê">
              <a:extLst>
                <a:ext uri="{FF2B5EF4-FFF2-40B4-BE49-F238E27FC236}">
                  <a16:creationId xmlns:a16="http://schemas.microsoft.com/office/drawing/2014/main" id="{DE6A1575-CC98-4030-5E2E-4543A05565AB}"/>
                </a:ext>
              </a:extLst>
            </p:cNvPr>
            <p:cNvSpPr/>
            <p:nvPr/>
          </p:nvSpPr>
          <p:spPr>
            <a:xfrm rot="18900000">
              <a:off x="6518711" y="2764496"/>
              <a:ext cx="1166390" cy="116639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5" name="íślïďê">
              <a:extLst>
                <a:ext uri="{FF2B5EF4-FFF2-40B4-BE49-F238E27FC236}">
                  <a16:creationId xmlns:a16="http://schemas.microsoft.com/office/drawing/2014/main" id="{08A9A736-3E79-5E99-6837-702ECC02C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0591" y="3104374"/>
              <a:ext cx="282627" cy="486631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7" name="组合 84">
            <a:extLst>
              <a:ext uri="{FF2B5EF4-FFF2-40B4-BE49-F238E27FC236}">
                <a16:creationId xmlns:a16="http://schemas.microsoft.com/office/drawing/2014/main" id="{CB959A15-F20F-C3CF-78A0-CCD0F428FB78}"/>
              </a:ext>
            </a:extLst>
          </p:cNvPr>
          <p:cNvGrpSpPr/>
          <p:nvPr/>
        </p:nvGrpSpPr>
        <p:grpSpPr>
          <a:xfrm>
            <a:off x="4435901" y="2824727"/>
            <a:ext cx="1065603" cy="1208546"/>
            <a:chOff x="4555000" y="2608031"/>
            <a:chExt cx="1166390" cy="1322855"/>
          </a:xfrm>
        </p:grpSpPr>
        <p:sp>
          <p:nvSpPr>
            <p:cNvPr id="18" name="íṧ1íḑê">
              <a:extLst>
                <a:ext uri="{FF2B5EF4-FFF2-40B4-BE49-F238E27FC236}">
                  <a16:creationId xmlns:a16="http://schemas.microsoft.com/office/drawing/2014/main" id="{384E6878-2B0E-42E2-2A0C-2ECA9639E794}"/>
                </a:ext>
              </a:extLst>
            </p:cNvPr>
            <p:cNvSpPr/>
            <p:nvPr/>
          </p:nvSpPr>
          <p:spPr>
            <a:xfrm rot="18900000">
              <a:off x="4555000" y="2608031"/>
              <a:ext cx="1166390" cy="11663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iṩlíḓê">
              <a:extLst>
                <a:ext uri="{FF2B5EF4-FFF2-40B4-BE49-F238E27FC236}">
                  <a16:creationId xmlns:a16="http://schemas.microsoft.com/office/drawing/2014/main" id="{431D0607-4112-6711-783E-B204A16108AF}"/>
                </a:ext>
              </a:extLst>
            </p:cNvPr>
            <p:cNvSpPr/>
            <p:nvPr/>
          </p:nvSpPr>
          <p:spPr>
            <a:xfrm rot="18900000">
              <a:off x="4555000" y="2764496"/>
              <a:ext cx="1166390" cy="1166390"/>
            </a:xfrm>
            <a:prstGeom prst="rect">
              <a:avLst/>
            </a:prstGeom>
            <a:solidFill>
              <a:srgbClr val="7EA0E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is1iḍè">
              <a:extLst>
                <a:ext uri="{FF2B5EF4-FFF2-40B4-BE49-F238E27FC236}">
                  <a16:creationId xmlns:a16="http://schemas.microsoft.com/office/drawing/2014/main" id="{477CC577-A34C-71C3-F566-A7B085B03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839" y="3072802"/>
              <a:ext cx="560710" cy="54977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2" name="组合 96">
            <a:extLst>
              <a:ext uri="{FF2B5EF4-FFF2-40B4-BE49-F238E27FC236}">
                <a16:creationId xmlns:a16="http://schemas.microsoft.com/office/drawing/2014/main" id="{C39C4989-0155-2BF8-45E7-8B1E2469C389}"/>
              </a:ext>
            </a:extLst>
          </p:cNvPr>
          <p:cNvGrpSpPr/>
          <p:nvPr/>
        </p:nvGrpSpPr>
        <p:grpSpPr>
          <a:xfrm>
            <a:off x="3457471" y="1587417"/>
            <a:ext cx="3022460" cy="811889"/>
            <a:chOff x="4457820" y="2427407"/>
            <a:chExt cx="3022460" cy="81188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6EB50CE-AE7E-3B58-D447-3DC6BB597115}"/>
                </a:ext>
              </a:extLst>
            </p:cNvPr>
            <p:cNvSpPr txBox="1"/>
            <p:nvPr/>
          </p:nvSpPr>
          <p:spPr>
            <a:xfrm>
              <a:off x="490215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CE25959-ECC3-19D6-CDC5-396E757E0428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8" name="组合 96">
            <a:extLst>
              <a:ext uri="{FF2B5EF4-FFF2-40B4-BE49-F238E27FC236}">
                <a16:creationId xmlns:a16="http://schemas.microsoft.com/office/drawing/2014/main" id="{0F745DF1-3476-333D-3D05-8BA19325AE0A}"/>
              </a:ext>
            </a:extLst>
          </p:cNvPr>
          <p:cNvGrpSpPr/>
          <p:nvPr/>
        </p:nvGrpSpPr>
        <p:grpSpPr>
          <a:xfrm>
            <a:off x="8079766" y="1587417"/>
            <a:ext cx="3022460" cy="811889"/>
            <a:chOff x="4457820" y="2427407"/>
            <a:chExt cx="3022460" cy="81188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D38EFB1-E397-A3A2-A950-E87061F96CBD}"/>
                </a:ext>
              </a:extLst>
            </p:cNvPr>
            <p:cNvSpPr txBox="1"/>
            <p:nvPr/>
          </p:nvSpPr>
          <p:spPr>
            <a:xfrm>
              <a:off x="490215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DF12004-9DE5-8EFA-0785-D2C8C5F7E794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1" name="组合 96">
            <a:extLst>
              <a:ext uri="{FF2B5EF4-FFF2-40B4-BE49-F238E27FC236}">
                <a16:creationId xmlns:a16="http://schemas.microsoft.com/office/drawing/2014/main" id="{F0355C85-2BA1-1934-2F78-55376CEB7BEF}"/>
              </a:ext>
            </a:extLst>
          </p:cNvPr>
          <p:cNvGrpSpPr/>
          <p:nvPr/>
        </p:nvGrpSpPr>
        <p:grpSpPr>
          <a:xfrm>
            <a:off x="1132151" y="4673397"/>
            <a:ext cx="3022460" cy="811889"/>
            <a:chOff x="4457820" y="2427407"/>
            <a:chExt cx="3022460" cy="81188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8BA4888-5B82-3F3A-EF84-21E4D7CF51EE}"/>
                </a:ext>
              </a:extLst>
            </p:cNvPr>
            <p:cNvSpPr txBox="1"/>
            <p:nvPr/>
          </p:nvSpPr>
          <p:spPr>
            <a:xfrm>
              <a:off x="490215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4044257-9EC1-2BD4-27C1-CF0356977DCE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4" name="组合 96">
            <a:extLst>
              <a:ext uri="{FF2B5EF4-FFF2-40B4-BE49-F238E27FC236}">
                <a16:creationId xmlns:a16="http://schemas.microsoft.com/office/drawing/2014/main" id="{A63A6187-9344-A120-9E48-A8C3348BC75C}"/>
              </a:ext>
            </a:extLst>
          </p:cNvPr>
          <p:cNvGrpSpPr/>
          <p:nvPr/>
        </p:nvGrpSpPr>
        <p:grpSpPr>
          <a:xfrm>
            <a:off x="5796979" y="4673397"/>
            <a:ext cx="3022460" cy="811889"/>
            <a:chOff x="4457820" y="2427407"/>
            <a:chExt cx="3022460" cy="811889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5EC3DD1-AF04-7C64-0FDB-E349BBC48B07}"/>
                </a:ext>
              </a:extLst>
            </p:cNvPr>
            <p:cNvSpPr txBox="1"/>
            <p:nvPr/>
          </p:nvSpPr>
          <p:spPr>
            <a:xfrm>
              <a:off x="4902159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F831599-7FE1-E033-4242-DE39F2224E05}"/>
                </a:ext>
              </a:extLst>
            </p:cNvPr>
            <p:cNvSpPr txBox="1"/>
            <p:nvPr/>
          </p:nvSpPr>
          <p:spPr>
            <a:xfrm>
              <a:off x="4457820" y="2750893"/>
              <a:ext cx="3022460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879104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5" name="îŝḷîḓé-Freeform 7">
            <a:extLst>
              <a:ext uri="{FF2B5EF4-FFF2-40B4-BE49-F238E27FC236}">
                <a16:creationId xmlns:a16="http://schemas.microsoft.com/office/drawing/2014/main" id="{C0DB41F4-EB93-CE05-E249-2A50C5370FA1}"/>
              </a:ext>
            </a:extLst>
          </p:cNvPr>
          <p:cNvSpPr>
            <a:spLocks/>
          </p:cNvSpPr>
          <p:nvPr/>
        </p:nvSpPr>
        <p:spPr bwMode="auto">
          <a:xfrm>
            <a:off x="6004174" y="1915295"/>
            <a:ext cx="569237" cy="563789"/>
          </a:xfrm>
          <a:custGeom>
            <a:avLst/>
            <a:gdLst>
              <a:gd name="connsiteX0" fmla="*/ 242094 w 331788"/>
              <a:gd name="connsiteY0" fmla="*/ 203585 h 328613"/>
              <a:gd name="connsiteX1" fmla="*/ 214264 w 331788"/>
              <a:gd name="connsiteY1" fmla="*/ 214264 h 328613"/>
              <a:gd name="connsiteX2" fmla="*/ 214264 w 331788"/>
              <a:gd name="connsiteY2" fmla="*/ 269924 h 328613"/>
              <a:gd name="connsiteX3" fmla="*/ 269924 w 331788"/>
              <a:gd name="connsiteY3" fmla="*/ 269924 h 328613"/>
              <a:gd name="connsiteX4" fmla="*/ 269924 w 331788"/>
              <a:gd name="connsiteY4" fmla="*/ 214264 h 328613"/>
              <a:gd name="connsiteX5" fmla="*/ 242094 w 331788"/>
              <a:gd name="connsiteY5" fmla="*/ 203585 h 328613"/>
              <a:gd name="connsiteX6" fmla="*/ 85725 w 331788"/>
              <a:gd name="connsiteY6" fmla="*/ 200752 h 328613"/>
              <a:gd name="connsiteX7" fmla="*/ 136525 w 331788"/>
              <a:gd name="connsiteY7" fmla="*/ 207698 h 328613"/>
              <a:gd name="connsiteX8" fmla="*/ 132667 w 331788"/>
              <a:gd name="connsiteY8" fmla="*/ 222250 h 328613"/>
              <a:gd name="connsiteX9" fmla="*/ 38783 w 331788"/>
              <a:gd name="connsiteY9" fmla="*/ 222250 h 328613"/>
              <a:gd name="connsiteX10" fmla="*/ 34925 w 331788"/>
              <a:gd name="connsiteY10" fmla="*/ 207698 h 328613"/>
              <a:gd name="connsiteX11" fmla="*/ 85725 w 331788"/>
              <a:gd name="connsiteY11" fmla="*/ 200752 h 328613"/>
              <a:gd name="connsiteX12" fmla="*/ 86038 w 331788"/>
              <a:gd name="connsiteY12" fmla="*/ 150283 h 328613"/>
              <a:gd name="connsiteX13" fmla="*/ 136525 w 331788"/>
              <a:gd name="connsiteY13" fmla="*/ 158221 h 328613"/>
              <a:gd name="connsiteX14" fmla="*/ 132678 w 331788"/>
              <a:gd name="connsiteY14" fmla="*/ 171450 h 328613"/>
              <a:gd name="connsiteX15" fmla="*/ 39076 w 331788"/>
              <a:gd name="connsiteY15" fmla="*/ 171450 h 328613"/>
              <a:gd name="connsiteX16" fmla="*/ 36512 w 331788"/>
              <a:gd name="connsiteY16" fmla="*/ 158221 h 328613"/>
              <a:gd name="connsiteX17" fmla="*/ 86038 w 331788"/>
              <a:gd name="connsiteY17" fmla="*/ 150283 h 328613"/>
              <a:gd name="connsiteX18" fmla="*/ 243681 w 331788"/>
              <a:gd name="connsiteY18" fmla="*/ 148724 h 328613"/>
              <a:gd name="connsiteX19" fmla="*/ 295275 w 331788"/>
              <a:gd name="connsiteY19" fmla="*/ 156745 h 328613"/>
              <a:gd name="connsiteX20" fmla="*/ 292663 w 331788"/>
              <a:gd name="connsiteY20" fmla="*/ 171450 h 328613"/>
              <a:gd name="connsiteX21" fmla="*/ 197312 w 331788"/>
              <a:gd name="connsiteY21" fmla="*/ 171450 h 328613"/>
              <a:gd name="connsiteX22" fmla="*/ 192087 w 331788"/>
              <a:gd name="connsiteY22" fmla="*/ 156745 h 328613"/>
              <a:gd name="connsiteX23" fmla="*/ 243681 w 331788"/>
              <a:gd name="connsiteY23" fmla="*/ 148724 h 328613"/>
              <a:gd name="connsiteX24" fmla="*/ 86038 w 331788"/>
              <a:gd name="connsiteY24" fmla="*/ 99483 h 328613"/>
              <a:gd name="connsiteX25" fmla="*/ 136525 w 331788"/>
              <a:gd name="connsiteY25" fmla="*/ 107421 h 328613"/>
              <a:gd name="connsiteX26" fmla="*/ 132678 w 331788"/>
              <a:gd name="connsiteY26" fmla="*/ 120650 h 328613"/>
              <a:gd name="connsiteX27" fmla="*/ 39076 w 331788"/>
              <a:gd name="connsiteY27" fmla="*/ 120650 h 328613"/>
              <a:gd name="connsiteX28" fmla="*/ 36512 w 331788"/>
              <a:gd name="connsiteY28" fmla="*/ 107421 h 328613"/>
              <a:gd name="connsiteX29" fmla="*/ 86038 w 331788"/>
              <a:gd name="connsiteY29" fmla="*/ 99483 h 328613"/>
              <a:gd name="connsiteX30" fmla="*/ 243681 w 331788"/>
              <a:gd name="connsiteY30" fmla="*/ 99152 h 328613"/>
              <a:gd name="connsiteX31" fmla="*/ 295275 w 331788"/>
              <a:gd name="connsiteY31" fmla="*/ 106098 h 328613"/>
              <a:gd name="connsiteX32" fmla="*/ 292663 w 331788"/>
              <a:gd name="connsiteY32" fmla="*/ 120650 h 328613"/>
              <a:gd name="connsiteX33" fmla="*/ 196006 w 331788"/>
              <a:gd name="connsiteY33" fmla="*/ 120650 h 328613"/>
              <a:gd name="connsiteX34" fmla="*/ 192087 w 331788"/>
              <a:gd name="connsiteY34" fmla="*/ 106098 h 328613"/>
              <a:gd name="connsiteX35" fmla="*/ 243681 w 331788"/>
              <a:gd name="connsiteY35" fmla="*/ 99152 h 328613"/>
              <a:gd name="connsiteX36" fmla="*/ 243681 w 331788"/>
              <a:gd name="connsiteY36" fmla="*/ 48711 h 328613"/>
              <a:gd name="connsiteX37" fmla="*/ 295275 w 331788"/>
              <a:gd name="connsiteY37" fmla="*/ 56732 h 328613"/>
              <a:gd name="connsiteX38" fmla="*/ 292663 w 331788"/>
              <a:gd name="connsiteY38" fmla="*/ 71437 h 328613"/>
              <a:gd name="connsiteX39" fmla="*/ 197312 w 331788"/>
              <a:gd name="connsiteY39" fmla="*/ 71437 h 328613"/>
              <a:gd name="connsiteX40" fmla="*/ 192087 w 331788"/>
              <a:gd name="connsiteY40" fmla="*/ 56732 h 328613"/>
              <a:gd name="connsiteX41" fmla="*/ 243681 w 331788"/>
              <a:gd name="connsiteY41" fmla="*/ 48711 h 328613"/>
              <a:gd name="connsiteX42" fmla="*/ 85725 w 331788"/>
              <a:gd name="connsiteY42" fmla="*/ 48683 h 328613"/>
              <a:gd name="connsiteX43" fmla="*/ 136525 w 331788"/>
              <a:gd name="connsiteY43" fmla="*/ 56621 h 328613"/>
              <a:gd name="connsiteX44" fmla="*/ 132667 w 331788"/>
              <a:gd name="connsiteY44" fmla="*/ 69850 h 328613"/>
              <a:gd name="connsiteX45" fmla="*/ 38783 w 331788"/>
              <a:gd name="connsiteY45" fmla="*/ 69850 h 328613"/>
              <a:gd name="connsiteX46" fmla="*/ 34925 w 331788"/>
              <a:gd name="connsiteY46" fmla="*/ 56621 h 328613"/>
              <a:gd name="connsiteX47" fmla="*/ 85725 w 331788"/>
              <a:gd name="connsiteY47" fmla="*/ 48683 h 328613"/>
              <a:gd name="connsiteX48" fmla="*/ 245779 w 331788"/>
              <a:gd name="connsiteY48" fmla="*/ 12700 h 328613"/>
              <a:gd name="connsiteX49" fmla="*/ 171450 w 331788"/>
              <a:gd name="connsiteY49" fmla="*/ 28215 h 328613"/>
              <a:gd name="connsiteX50" fmla="*/ 171450 w 331788"/>
              <a:gd name="connsiteY50" fmla="*/ 263525 h 328613"/>
              <a:gd name="connsiteX51" fmla="*/ 192314 w 331788"/>
              <a:gd name="connsiteY51" fmla="*/ 257061 h 328613"/>
              <a:gd name="connsiteX52" fmla="*/ 205355 w 331788"/>
              <a:gd name="connsiteY52" fmla="*/ 205344 h 328613"/>
              <a:gd name="connsiteX53" fmla="*/ 279684 w 331788"/>
              <a:gd name="connsiteY53" fmla="*/ 205344 h 328613"/>
              <a:gd name="connsiteX54" fmla="*/ 294028 w 331788"/>
              <a:gd name="connsiteY54" fmla="*/ 257061 h 328613"/>
              <a:gd name="connsiteX55" fmla="*/ 317500 w 331788"/>
              <a:gd name="connsiteY55" fmla="*/ 263525 h 328613"/>
              <a:gd name="connsiteX56" fmla="*/ 317500 w 331788"/>
              <a:gd name="connsiteY56" fmla="*/ 28215 h 328613"/>
              <a:gd name="connsiteX57" fmla="*/ 245779 w 331788"/>
              <a:gd name="connsiteY57" fmla="*/ 12700 h 328613"/>
              <a:gd name="connsiteX58" fmla="*/ 84931 w 331788"/>
              <a:gd name="connsiteY58" fmla="*/ 12700 h 328613"/>
              <a:gd name="connsiteX59" fmla="*/ 12700 w 331788"/>
              <a:gd name="connsiteY59" fmla="*/ 28215 h 328613"/>
              <a:gd name="connsiteX60" fmla="*/ 12700 w 331788"/>
              <a:gd name="connsiteY60" fmla="*/ 263525 h 328613"/>
              <a:gd name="connsiteX61" fmla="*/ 84931 w 331788"/>
              <a:gd name="connsiteY61" fmla="*/ 249303 h 328613"/>
              <a:gd name="connsiteX62" fmla="*/ 157163 w 331788"/>
              <a:gd name="connsiteY62" fmla="*/ 263525 h 328613"/>
              <a:gd name="connsiteX63" fmla="*/ 157163 w 331788"/>
              <a:gd name="connsiteY63" fmla="*/ 28215 h 328613"/>
              <a:gd name="connsiteX64" fmla="*/ 84931 w 331788"/>
              <a:gd name="connsiteY64" fmla="*/ 12700 h 328613"/>
              <a:gd name="connsiteX65" fmla="*/ 86835 w 331788"/>
              <a:gd name="connsiteY65" fmla="*/ 0 h 328613"/>
              <a:gd name="connsiteX66" fmla="*/ 165894 w 331788"/>
              <a:gd name="connsiteY66" fmla="*/ 15525 h 328613"/>
              <a:gd name="connsiteX67" fmla="*/ 244953 w 331788"/>
              <a:gd name="connsiteY67" fmla="*/ 0 h 328613"/>
              <a:gd name="connsiteX68" fmla="*/ 326604 w 331788"/>
              <a:gd name="connsiteY68" fmla="*/ 16819 h 328613"/>
              <a:gd name="connsiteX69" fmla="*/ 331788 w 331788"/>
              <a:gd name="connsiteY69" fmla="*/ 23288 h 328613"/>
              <a:gd name="connsiteX70" fmla="*/ 331788 w 331788"/>
              <a:gd name="connsiteY70" fmla="*/ 274276 h 328613"/>
              <a:gd name="connsiteX71" fmla="*/ 322716 w 331788"/>
              <a:gd name="connsiteY71" fmla="*/ 280744 h 328613"/>
              <a:gd name="connsiteX72" fmla="*/ 289019 w 331788"/>
              <a:gd name="connsiteY72" fmla="*/ 269101 h 328613"/>
              <a:gd name="connsiteX73" fmla="*/ 285130 w 331788"/>
              <a:gd name="connsiteY73" fmla="*/ 274276 h 328613"/>
              <a:gd name="connsiteX74" fmla="*/ 329196 w 331788"/>
              <a:gd name="connsiteY74" fmla="*/ 318263 h 328613"/>
              <a:gd name="connsiteX75" fmla="*/ 318828 w 331788"/>
              <a:gd name="connsiteY75" fmla="*/ 328613 h 328613"/>
              <a:gd name="connsiteX76" fmla="*/ 274762 w 331788"/>
              <a:gd name="connsiteY76" fmla="*/ 284626 h 328613"/>
              <a:gd name="connsiteX77" fmla="*/ 206072 w 331788"/>
              <a:gd name="connsiteY77" fmla="*/ 279451 h 328613"/>
              <a:gd name="connsiteX78" fmla="*/ 198295 w 331788"/>
              <a:gd name="connsiteY78" fmla="*/ 270394 h 328613"/>
              <a:gd name="connsiteX79" fmla="*/ 167190 w 331788"/>
              <a:gd name="connsiteY79" fmla="*/ 280744 h 328613"/>
              <a:gd name="connsiteX80" fmla="*/ 163302 w 331788"/>
              <a:gd name="connsiteY80" fmla="*/ 280744 h 328613"/>
              <a:gd name="connsiteX81" fmla="*/ 85539 w 331788"/>
              <a:gd name="connsiteY81" fmla="*/ 263926 h 328613"/>
              <a:gd name="connsiteX82" fmla="*/ 9072 w 331788"/>
              <a:gd name="connsiteY82" fmla="*/ 280744 h 328613"/>
              <a:gd name="connsiteX83" fmla="*/ 0 w 331788"/>
              <a:gd name="connsiteY83" fmla="*/ 274276 h 328613"/>
              <a:gd name="connsiteX84" fmla="*/ 0 w 331788"/>
              <a:gd name="connsiteY84" fmla="*/ 23288 h 328613"/>
              <a:gd name="connsiteX85" fmla="*/ 5184 w 331788"/>
              <a:gd name="connsiteY85" fmla="*/ 16819 h 328613"/>
              <a:gd name="connsiteX86" fmla="*/ 86835 w 331788"/>
              <a:gd name="connsiteY8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1788" h="328613">
                <a:moveTo>
                  <a:pt x="242094" y="203585"/>
                </a:moveTo>
                <a:cubicBezTo>
                  <a:pt x="232062" y="203585"/>
                  <a:pt x="222031" y="207145"/>
                  <a:pt x="214264" y="214264"/>
                </a:cubicBezTo>
                <a:cubicBezTo>
                  <a:pt x="200025" y="229797"/>
                  <a:pt x="200025" y="254391"/>
                  <a:pt x="214264" y="269924"/>
                </a:cubicBezTo>
                <a:cubicBezTo>
                  <a:pt x="229797" y="284163"/>
                  <a:pt x="254391" y="284163"/>
                  <a:pt x="269924" y="269924"/>
                </a:cubicBezTo>
                <a:cubicBezTo>
                  <a:pt x="284163" y="254391"/>
                  <a:pt x="284163" y="229797"/>
                  <a:pt x="269924" y="214264"/>
                </a:cubicBezTo>
                <a:cubicBezTo>
                  <a:pt x="262158" y="207145"/>
                  <a:pt x="252126" y="203585"/>
                  <a:pt x="242094" y="203585"/>
                </a:cubicBezTo>
                <a:close/>
                <a:moveTo>
                  <a:pt x="85725" y="200752"/>
                </a:moveTo>
                <a:cubicBezTo>
                  <a:pt x="102122" y="200752"/>
                  <a:pt x="118520" y="203067"/>
                  <a:pt x="136525" y="207698"/>
                </a:cubicBezTo>
                <a:cubicBezTo>
                  <a:pt x="136525" y="207698"/>
                  <a:pt x="136525" y="207698"/>
                  <a:pt x="132667" y="222250"/>
                </a:cubicBezTo>
                <a:cubicBezTo>
                  <a:pt x="99229" y="211667"/>
                  <a:pt x="72221" y="211667"/>
                  <a:pt x="38783" y="222250"/>
                </a:cubicBezTo>
                <a:cubicBezTo>
                  <a:pt x="38783" y="222250"/>
                  <a:pt x="38783" y="222250"/>
                  <a:pt x="34925" y="207698"/>
                </a:cubicBezTo>
                <a:cubicBezTo>
                  <a:pt x="52930" y="203067"/>
                  <a:pt x="69327" y="200752"/>
                  <a:pt x="85725" y="200752"/>
                </a:cubicBezTo>
                <a:close/>
                <a:moveTo>
                  <a:pt x="86038" y="150283"/>
                </a:moveTo>
                <a:cubicBezTo>
                  <a:pt x="102226" y="150283"/>
                  <a:pt x="118574" y="152929"/>
                  <a:pt x="136525" y="158221"/>
                </a:cubicBezTo>
                <a:cubicBezTo>
                  <a:pt x="136525" y="158221"/>
                  <a:pt x="136525" y="158221"/>
                  <a:pt x="132678" y="171450"/>
                </a:cubicBezTo>
                <a:cubicBezTo>
                  <a:pt x="99341" y="162190"/>
                  <a:pt x="72414" y="162190"/>
                  <a:pt x="39076" y="171450"/>
                </a:cubicBezTo>
                <a:cubicBezTo>
                  <a:pt x="39076" y="171450"/>
                  <a:pt x="39076" y="171450"/>
                  <a:pt x="36512" y="158221"/>
                </a:cubicBezTo>
                <a:cubicBezTo>
                  <a:pt x="53822" y="152929"/>
                  <a:pt x="69850" y="150283"/>
                  <a:pt x="86038" y="150283"/>
                </a:cubicBezTo>
                <a:close/>
                <a:moveTo>
                  <a:pt x="243681" y="148724"/>
                </a:moveTo>
                <a:cubicBezTo>
                  <a:pt x="260335" y="148724"/>
                  <a:pt x="276989" y="151398"/>
                  <a:pt x="295275" y="156745"/>
                </a:cubicBezTo>
                <a:cubicBezTo>
                  <a:pt x="295275" y="156745"/>
                  <a:pt x="295275" y="156745"/>
                  <a:pt x="292663" y="171450"/>
                </a:cubicBezTo>
                <a:cubicBezTo>
                  <a:pt x="257396" y="162092"/>
                  <a:pt x="231272" y="162092"/>
                  <a:pt x="197312" y="171450"/>
                </a:cubicBezTo>
                <a:cubicBezTo>
                  <a:pt x="197312" y="171450"/>
                  <a:pt x="197312" y="171450"/>
                  <a:pt x="192087" y="156745"/>
                </a:cubicBezTo>
                <a:cubicBezTo>
                  <a:pt x="210374" y="151398"/>
                  <a:pt x="227027" y="148724"/>
                  <a:pt x="243681" y="148724"/>
                </a:cubicBezTo>
                <a:close/>
                <a:moveTo>
                  <a:pt x="86038" y="99483"/>
                </a:moveTo>
                <a:cubicBezTo>
                  <a:pt x="102226" y="99483"/>
                  <a:pt x="118574" y="102129"/>
                  <a:pt x="136525" y="107421"/>
                </a:cubicBezTo>
                <a:cubicBezTo>
                  <a:pt x="136525" y="107421"/>
                  <a:pt x="136525" y="107421"/>
                  <a:pt x="132678" y="120650"/>
                </a:cubicBezTo>
                <a:cubicBezTo>
                  <a:pt x="99341" y="111390"/>
                  <a:pt x="72414" y="111390"/>
                  <a:pt x="39076" y="120650"/>
                </a:cubicBezTo>
                <a:cubicBezTo>
                  <a:pt x="39076" y="120650"/>
                  <a:pt x="39076" y="120650"/>
                  <a:pt x="36512" y="107421"/>
                </a:cubicBezTo>
                <a:cubicBezTo>
                  <a:pt x="53822" y="102129"/>
                  <a:pt x="69850" y="99483"/>
                  <a:pt x="86038" y="99483"/>
                </a:cubicBezTo>
                <a:close/>
                <a:moveTo>
                  <a:pt x="243681" y="99152"/>
                </a:moveTo>
                <a:cubicBezTo>
                  <a:pt x="260335" y="99152"/>
                  <a:pt x="276989" y="101467"/>
                  <a:pt x="295275" y="106098"/>
                </a:cubicBezTo>
                <a:cubicBezTo>
                  <a:pt x="295275" y="106098"/>
                  <a:pt x="295275" y="106098"/>
                  <a:pt x="292663" y="120650"/>
                </a:cubicBezTo>
                <a:cubicBezTo>
                  <a:pt x="257396" y="111390"/>
                  <a:pt x="231272" y="111390"/>
                  <a:pt x="196006" y="120650"/>
                </a:cubicBezTo>
                <a:cubicBezTo>
                  <a:pt x="196006" y="120650"/>
                  <a:pt x="196006" y="120650"/>
                  <a:pt x="192087" y="106098"/>
                </a:cubicBezTo>
                <a:cubicBezTo>
                  <a:pt x="210374" y="101467"/>
                  <a:pt x="227027" y="99152"/>
                  <a:pt x="243681" y="99152"/>
                </a:cubicBezTo>
                <a:close/>
                <a:moveTo>
                  <a:pt x="243681" y="48711"/>
                </a:moveTo>
                <a:cubicBezTo>
                  <a:pt x="260335" y="48711"/>
                  <a:pt x="276989" y="51385"/>
                  <a:pt x="295275" y="56732"/>
                </a:cubicBezTo>
                <a:cubicBezTo>
                  <a:pt x="295275" y="56732"/>
                  <a:pt x="295275" y="56732"/>
                  <a:pt x="292663" y="71437"/>
                </a:cubicBezTo>
                <a:cubicBezTo>
                  <a:pt x="257396" y="60742"/>
                  <a:pt x="231272" y="60742"/>
                  <a:pt x="197312" y="71437"/>
                </a:cubicBezTo>
                <a:cubicBezTo>
                  <a:pt x="197312" y="71437"/>
                  <a:pt x="197312" y="71437"/>
                  <a:pt x="192087" y="56732"/>
                </a:cubicBezTo>
                <a:cubicBezTo>
                  <a:pt x="210374" y="51385"/>
                  <a:pt x="227027" y="48711"/>
                  <a:pt x="243681" y="48711"/>
                </a:cubicBezTo>
                <a:close/>
                <a:moveTo>
                  <a:pt x="85725" y="48683"/>
                </a:moveTo>
                <a:cubicBezTo>
                  <a:pt x="102122" y="48683"/>
                  <a:pt x="118520" y="51329"/>
                  <a:pt x="136525" y="56621"/>
                </a:cubicBezTo>
                <a:cubicBezTo>
                  <a:pt x="136525" y="56621"/>
                  <a:pt x="136525" y="56621"/>
                  <a:pt x="132667" y="69850"/>
                </a:cubicBezTo>
                <a:cubicBezTo>
                  <a:pt x="99229" y="60590"/>
                  <a:pt x="72221" y="60590"/>
                  <a:pt x="38783" y="69850"/>
                </a:cubicBezTo>
                <a:lnTo>
                  <a:pt x="34925" y="56621"/>
                </a:lnTo>
                <a:cubicBezTo>
                  <a:pt x="52930" y="51329"/>
                  <a:pt x="69327" y="48683"/>
                  <a:pt x="85725" y="48683"/>
                </a:cubicBezTo>
                <a:close/>
                <a:moveTo>
                  <a:pt x="245779" y="12700"/>
                </a:moveTo>
                <a:cubicBezTo>
                  <a:pt x="224915" y="12700"/>
                  <a:pt x="201443" y="16579"/>
                  <a:pt x="171450" y="28215"/>
                </a:cubicBezTo>
                <a:cubicBezTo>
                  <a:pt x="171450" y="28215"/>
                  <a:pt x="171450" y="28215"/>
                  <a:pt x="171450" y="263525"/>
                </a:cubicBezTo>
                <a:cubicBezTo>
                  <a:pt x="176666" y="262232"/>
                  <a:pt x="185794" y="259646"/>
                  <a:pt x="192314" y="257061"/>
                </a:cubicBezTo>
                <a:cubicBezTo>
                  <a:pt x="185794" y="238960"/>
                  <a:pt x="191010" y="219566"/>
                  <a:pt x="205355" y="205344"/>
                </a:cubicBezTo>
                <a:cubicBezTo>
                  <a:pt x="226219" y="184657"/>
                  <a:pt x="258819" y="184657"/>
                  <a:pt x="279684" y="205344"/>
                </a:cubicBezTo>
                <a:cubicBezTo>
                  <a:pt x="294028" y="218273"/>
                  <a:pt x="299244" y="238960"/>
                  <a:pt x="294028" y="257061"/>
                </a:cubicBezTo>
                <a:cubicBezTo>
                  <a:pt x="301852" y="258353"/>
                  <a:pt x="312284" y="262232"/>
                  <a:pt x="317500" y="263525"/>
                </a:cubicBezTo>
                <a:lnTo>
                  <a:pt x="317500" y="28215"/>
                </a:lnTo>
                <a:cubicBezTo>
                  <a:pt x="288812" y="17872"/>
                  <a:pt x="266643" y="12700"/>
                  <a:pt x="245779" y="12700"/>
                </a:cubicBezTo>
                <a:close/>
                <a:moveTo>
                  <a:pt x="84931" y="12700"/>
                </a:moveTo>
                <a:cubicBezTo>
                  <a:pt x="63004" y="12700"/>
                  <a:pt x="42366" y="17872"/>
                  <a:pt x="12700" y="28215"/>
                </a:cubicBezTo>
                <a:cubicBezTo>
                  <a:pt x="12700" y="28215"/>
                  <a:pt x="12700" y="28215"/>
                  <a:pt x="12700" y="263525"/>
                </a:cubicBezTo>
                <a:cubicBezTo>
                  <a:pt x="41077" y="254475"/>
                  <a:pt x="63004" y="249303"/>
                  <a:pt x="84931" y="249303"/>
                </a:cubicBezTo>
                <a:cubicBezTo>
                  <a:pt x="106859" y="249303"/>
                  <a:pt x="128786" y="254475"/>
                  <a:pt x="157163" y="263525"/>
                </a:cubicBezTo>
                <a:lnTo>
                  <a:pt x="157163" y="28215"/>
                </a:lnTo>
                <a:cubicBezTo>
                  <a:pt x="128786" y="17872"/>
                  <a:pt x="106859" y="12700"/>
                  <a:pt x="84931" y="12700"/>
                </a:cubicBezTo>
                <a:close/>
                <a:moveTo>
                  <a:pt x="86835" y="0"/>
                </a:moveTo>
                <a:cubicBezTo>
                  <a:pt x="110164" y="0"/>
                  <a:pt x="133493" y="5175"/>
                  <a:pt x="165894" y="15525"/>
                </a:cubicBezTo>
                <a:cubicBezTo>
                  <a:pt x="198295" y="5175"/>
                  <a:pt x="221624" y="0"/>
                  <a:pt x="244953" y="0"/>
                </a:cubicBezTo>
                <a:cubicBezTo>
                  <a:pt x="269578" y="0"/>
                  <a:pt x="294203" y="5175"/>
                  <a:pt x="326604" y="16819"/>
                </a:cubicBezTo>
                <a:cubicBezTo>
                  <a:pt x="329196" y="18113"/>
                  <a:pt x="331788" y="20700"/>
                  <a:pt x="331788" y="23288"/>
                </a:cubicBezTo>
                <a:cubicBezTo>
                  <a:pt x="331788" y="23288"/>
                  <a:pt x="331788" y="23288"/>
                  <a:pt x="331788" y="274276"/>
                </a:cubicBezTo>
                <a:cubicBezTo>
                  <a:pt x="331788" y="280744"/>
                  <a:pt x="325308" y="280744"/>
                  <a:pt x="322716" y="280744"/>
                </a:cubicBezTo>
                <a:cubicBezTo>
                  <a:pt x="313643" y="276863"/>
                  <a:pt x="299387" y="272982"/>
                  <a:pt x="289019" y="269101"/>
                </a:cubicBezTo>
                <a:cubicBezTo>
                  <a:pt x="287723" y="271688"/>
                  <a:pt x="286427" y="272982"/>
                  <a:pt x="285130" y="274276"/>
                </a:cubicBezTo>
                <a:cubicBezTo>
                  <a:pt x="285130" y="274276"/>
                  <a:pt x="285130" y="274276"/>
                  <a:pt x="329196" y="318263"/>
                </a:cubicBezTo>
                <a:cubicBezTo>
                  <a:pt x="329196" y="318263"/>
                  <a:pt x="329196" y="318263"/>
                  <a:pt x="318828" y="328613"/>
                </a:cubicBezTo>
                <a:cubicBezTo>
                  <a:pt x="318828" y="328613"/>
                  <a:pt x="318828" y="328613"/>
                  <a:pt x="274762" y="284626"/>
                </a:cubicBezTo>
                <a:cubicBezTo>
                  <a:pt x="254025" y="300151"/>
                  <a:pt x="224216" y="298857"/>
                  <a:pt x="206072" y="279451"/>
                </a:cubicBezTo>
                <a:cubicBezTo>
                  <a:pt x="202183" y="276863"/>
                  <a:pt x="200887" y="274276"/>
                  <a:pt x="198295" y="270394"/>
                </a:cubicBezTo>
                <a:cubicBezTo>
                  <a:pt x="189223" y="272982"/>
                  <a:pt x="174966" y="278157"/>
                  <a:pt x="167190" y="280744"/>
                </a:cubicBezTo>
                <a:cubicBezTo>
                  <a:pt x="165894" y="280744"/>
                  <a:pt x="164598" y="280744"/>
                  <a:pt x="163302" y="280744"/>
                </a:cubicBezTo>
                <a:cubicBezTo>
                  <a:pt x="130901" y="269101"/>
                  <a:pt x="108868" y="263926"/>
                  <a:pt x="85539" y="263926"/>
                </a:cubicBezTo>
                <a:cubicBezTo>
                  <a:pt x="63506" y="263926"/>
                  <a:pt x="40177" y="269101"/>
                  <a:pt x="9072" y="280744"/>
                </a:cubicBezTo>
                <a:cubicBezTo>
                  <a:pt x="6480" y="280744"/>
                  <a:pt x="0" y="280744"/>
                  <a:pt x="0" y="274276"/>
                </a:cubicBezTo>
                <a:cubicBezTo>
                  <a:pt x="0" y="274276"/>
                  <a:pt x="0" y="274276"/>
                  <a:pt x="0" y="23288"/>
                </a:cubicBezTo>
                <a:cubicBezTo>
                  <a:pt x="0" y="20700"/>
                  <a:pt x="2592" y="18113"/>
                  <a:pt x="5184" y="16819"/>
                </a:cubicBezTo>
                <a:cubicBezTo>
                  <a:pt x="37585" y="5175"/>
                  <a:pt x="62210" y="0"/>
                  <a:pt x="868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1217476"/>
            <a:endParaRPr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îŝḷîḓé-Freeform 8">
            <a:extLst>
              <a:ext uri="{FF2B5EF4-FFF2-40B4-BE49-F238E27FC236}">
                <a16:creationId xmlns:a16="http://schemas.microsoft.com/office/drawing/2014/main" id="{262CCE23-43D4-FD3D-6FD2-BC4965F0147C}"/>
              </a:ext>
            </a:extLst>
          </p:cNvPr>
          <p:cNvSpPr>
            <a:spLocks/>
          </p:cNvSpPr>
          <p:nvPr/>
        </p:nvSpPr>
        <p:spPr bwMode="auto">
          <a:xfrm>
            <a:off x="6004174" y="3275896"/>
            <a:ext cx="569237" cy="542001"/>
          </a:xfrm>
          <a:custGeom>
            <a:avLst/>
            <a:gdLst>
              <a:gd name="connsiteX0" fmla="*/ 117254 w 331788"/>
              <a:gd name="connsiteY0" fmla="*/ 187325 h 315913"/>
              <a:gd name="connsiteX1" fmla="*/ 204708 w 331788"/>
              <a:gd name="connsiteY1" fmla="*/ 187325 h 315913"/>
              <a:gd name="connsiteX2" fmla="*/ 211138 w 331788"/>
              <a:gd name="connsiteY2" fmla="*/ 195263 h 315913"/>
              <a:gd name="connsiteX3" fmla="*/ 204708 w 331788"/>
              <a:gd name="connsiteY3" fmla="*/ 203200 h 315913"/>
              <a:gd name="connsiteX4" fmla="*/ 117254 w 331788"/>
              <a:gd name="connsiteY4" fmla="*/ 203200 h 315913"/>
              <a:gd name="connsiteX5" fmla="*/ 109538 w 331788"/>
              <a:gd name="connsiteY5" fmla="*/ 195263 h 315913"/>
              <a:gd name="connsiteX6" fmla="*/ 117254 w 331788"/>
              <a:gd name="connsiteY6" fmla="*/ 187325 h 315913"/>
              <a:gd name="connsiteX7" fmla="*/ 91953 w 331788"/>
              <a:gd name="connsiteY7" fmla="*/ 161925 h 315913"/>
              <a:gd name="connsiteX8" fmla="*/ 230025 w 331788"/>
              <a:gd name="connsiteY8" fmla="*/ 161925 h 315913"/>
              <a:gd name="connsiteX9" fmla="*/ 236538 w 331788"/>
              <a:gd name="connsiteY9" fmla="*/ 168420 h 315913"/>
              <a:gd name="connsiteX10" fmla="*/ 230025 w 331788"/>
              <a:gd name="connsiteY10" fmla="*/ 176213 h 315913"/>
              <a:gd name="connsiteX11" fmla="*/ 91953 w 331788"/>
              <a:gd name="connsiteY11" fmla="*/ 176213 h 315913"/>
              <a:gd name="connsiteX12" fmla="*/ 84138 w 331788"/>
              <a:gd name="connsiteY12" fmla="*/ 168420 h 315913"/>
              <a:gd name="connsiteX13" fmla="*/ 91953 w 331788"/>
              <a:gd name="connsiteY13" fmla="*/ 161925 h 315913"/>
              <a:gd name="connsiteX14" fmla="*/ 79225 w 331788"/>
              <a:gd name="connsiteY14" fmla="*/ 134938 h 315913"/>
              <a:gd name="connsiteX15" fmla="*/ 255739 w 331788"/>
              <a:gd name="connsiteY15" fmla="*/ 134938 h 315913"/>
              <a:gd name="connsiteX16" fmla="*/ 263526 w 331788"/>
              <a:gd name="connsiteY16" fmla="*/ 142876 h 315913"/>
              <a:gd name="connsiteX17" fmla="*/ 255739 w 331788"/>
              <a:gd name="connsiteY17" fmla="*/ 150813 h 315913"/>
              <a:gd name="connsiteX18" fmla="*/ 79225 w 331788"/>
              <a:gd name="connsiteY18" fmla="*/ 150813 h 315913"/>
              <a:gd name="connsiteX19" fmla="*/ 71438 w 331788"/>
              <a:gd name="connsiteY19" fmla="*/ 142876 h 315913"/>
              <a:gd name="connsiteX20" fmla="*/ 79225 w 331788"/>
              <a:gd name="connsiteY20" fmla="*/ 134938 h 315913"/>
              <a:gd name="connsiteX21" fmla="*/ 284163 w 331788"/>
              <a:gd name="connsiteY21" fmla="*/ 117475 h 315913"/>
              <a:gd name="connsiteX22" fmla="*/ 279083 w 331788"/>
              <a:gd name="connsiteY22" fmla="*/ 142611 h 315913"/>
              <a:gd name="connsiteX23" fmla="*/ 277813 w 331788"/>
              <a:gd name="connsiteY23" fmla="*/ 146579 h 315913"/>
              <a:gd name="connsiteX24" fmla="*/ 277813 w 331788"/>
              <a:gd name="connsiteY24" fmla="*/ 147902 h 315913"/>
              <a:gd name="connsiteX25" fmla="*/ 271463 w 331788"/>
              <a:gd name="connsiteY25" fmla="*/ 149225 h 315913"/>
              <a:gd name="connsiteX26" fmla="*/ 276543 w 331788"/>
              <a:gd name="connsiteY26" fmla="*/ 126736 h 315913"/>
              <a:gd name="connsiteX27" fmla="*/ 284163 w 331788"/>
              <a:gd name="connsiteY27" fmla="*/ 117475 h 315913"/>
              <a:gd name="connsiteX28" fmla="*/ 47625 w 331788"/>
              <a:gd name="connsiteY28" fmla="*/ 117475 h 315913"/>
              <a:gd name="connsiteX29" fmla="*/ 56198 w 331788"/>
              <a:gd name="connsiteY29" fmla="*/ 126736 h 315913"/>
              <a:gd name="connsiteX30" fmla="*/ 61913 w 331788"/>
              <a:gd name="connsiteY30" fmla="*/ 149225 h 315913"/>
              <a:gd name="connsiteX31" fmla="*/ 54769 w 331788"/>
              <a:gd name="connsiteY31" fmla="*/ 147902 h 315913"/>
              <a:gd name="connsiteX32" fmla="*/ 54769 w 331788"/>
              <a:gd name="connsiteY32" fmla="*/ 146579 h 315913"/>
              <a:gd name="connsiteX33" fmla="*/ 53340 w 331788"/>
              <a:gd name="connsiteY33" fmla="*/ 142611 h 315913"/>
              <a:gd name="connsiteX34" fmla="*/ 47625 w 331788"/>
              <a:gd name="connsiteY34" fmla="*/ 117475 h 315913"/>
              <a:gd name="connsiteX35" fmla="*/ 300038 w 331788"/>
              <a:gd name="connsiteY35" fmla="*/ 106363 h 315913"/>
              <a:gd name="connsiteX36" fmla="*/ 297440 w 331788"/>
              <a:gd name="connsiteY36" fmla="*/ 115315 h 315913"/>
              <a:gd name="connsiteX37" fmla="*/ 293544 w 331788"/>
              <a:gd name="connsiteY37" fmla="*/ 149844 h 315913"/>
              <a:gd name="connsiteX38" fmla="*/ 293544 w 331788"/>
              <a:gd name="connsiteY38" fmla="*/ 152401 h 315913"/>
              <a:gd name="connsiteX39" fmla="*/ 290946 w 331788"/>
              <a:gd name="connsiteY39" fmla="*/ 149844 h 315913"/>
              <a:gd name="connsiteX40" fmla="*/ 285750 w 331788"/>
              <a:gd name="connsiteY40" fmla="*/ 148565 h 315913"/>
              <a:gd name="connsiteX41" fmla="*/ 285750 w 331788"/>
              <a:gd name="connsiteY41" fmla="*/ 147286 h 315913"/>
              <a:gd name="connsiteX42" fmla="*/ 292245 w 331788"/>
              <a:gd name="connsiteY42" fmla="*/ 115315 h 315913"/>
              <a:gd name="connsiteX43" fmla="*/ 300038 w 331788"/>
              <a:gd name="connsiteY43" fmla="*/ 106363 h 315913"/>
              <a:gd name="connsiteX44" fmla="*/ 31750 w 331788"/>
              <a:gd name="connsiteY44" fmla="*/ 106363 h 315913"/>
              <a:gd name="connsiteX45" fmla="*/ 39543 w 331788"/>
              <a:gd name="connsiteY45" fmla="*/ 115315 h 315913"/>
              <a:gd name="connsiteX46" fmla="*/ 46038 w 331788"/>
              <a:gd name="connsiteY46" fmla="*/ 148565 h 315913"/>
              <a:gd name="connsiteX47" fmla="*/ 40842 w 331788"/>
              <a:gd name="connsiteY47" fmla="*/ 149844 h 315913"/>
              <a:gd name="connsiteX48" fmla="*/ 38244 w 331788"/>
              <a:gd name="connsiteY48" fmla="*/ 152401 h 315913"/>
              <a:gd name="connsiteX49" fmla="*/ 38244 w 331788"/>
              <a:gd name="connsiteY49" fmla="*/ 149844 h 315913"/>
              <a:gd name="connsiteX50" fmla="*/ 34348 w 331788"/>
              <a:gd name="connsiteY50" fmla="*/ 115315 h 315913"/>
              <a:gd name="connsiteX51" fmla="*/ 31750 w 331788"/>
              <a:gd name="connsiteY51" fmla="*/ 106363 h 315913"/>
              <a:gd name="connsiteX52" fmla="*/ 3900 w 331788"/>
              <a:gd name="connsiteY52" fmla="*/ 100704 h 315913"/>
              <a:gd name="connsiteX53" fmla="*/ 19503 w 331788"/>
              <a:gd name="connsiteY53" fmla="*/ 100704 h 315913"/>
              <a:gd name="connsiteX54" fmla="*/ 24704 w 331788"/>
              <a:gd name="connsiteY54" fmla="*/ 118746 h 315913"/>
              <a:gd name="connsiteX55" fmla="*/ 28605 w 331788"/>
              <a:gd name="connsiteY55" fmla="*/ 156117 h 315913"/>
              <a:gd name="connsiteX56" fmla="*/ 28605 w 331788"/>
              <a:gd name="connsiteY56" fmla="*/ 158695 h 315913"/>
              <a:gd name="connsiteX57" fmla="*/ 31205 w 331788"/>
              <a:gd name="connsiteY57" fmla="*/ 172870 h 315913"/>
              <a:gd name="connsiteX58" fmla="*/ 65012 w 331788"/>
              <a:gd name="connsiteY58" fmla="*/ 226995 h 315913"/>
              <a:gd name="connsiteX59" fmla="*/ 66312 w 331788"/>
              <a:gd name="connsiteY59" fmla="*/ 229572 h 315913"/>
              <a:gd name="connsiteX60" fmla="*/ 71513 w 331788"/>
              <a:gd name="connsiteY60" fmla="*/ 229572 h 315913"/>
              <a:gd name="connsiteX61" fmla="*/ 71513 w 331788"/>
              <a:gd name="connsiteY61" fmla="*/ 225706 h 315913"/>
              <a:gd name="connsiteX62" fmla="*/ 42908 w 331788"/>
              <a:gd name="connsiteY62" fmla="*/ 178025 h 315913"/>
              <a:gd name="connsiteX63" fmla="*/ 46808 w 331788"/>
              <a:gd name="connsiteY63" fmla="*/ 161272 h 315913"/>
              <a:gd name="connsiteX64" fmla="*/ 63711 w 331788"/>
              <a:gd name="connsiteY64" fmla="*/ 165138 h 315913"/>
              <a:gd name="connsiteX65" fmla="*/ 94917 w 331788"/>
              <a:gd name="connsiteY65" fmla="*/ 203798 h 315913"/>
              <a:gd name="connsiteX66" fmla="*/ 102719 w 331788"/>
              <a:gd name="connsiteY66" fmla="*/ 212819 h 315913"/>
              <a:gd name="connsiteX67" fmla="*/ 136525 w 331788"/>
              <a:gd name="connsiteY67" fmla="*/ 263078 h 315913"/>
              <a:gd name="connsiteX68" fmla="*/ 136525 w 331788"/>
              <a:gd name="connsiteY68" fmla="*/ 268232 h 315913"/>
              <a:gd name="connsiteX69" fmla="*/ 136525 w 331788"/>
              <a:gd name="connsiteY69" fmla="*/ 277253 h 315913"/>
              <a:gd name="connsiteX70" fmla="*/ 135225 w 331788"/>
              <a:gd name="connsiteY70" fmla="*/ 310759 h 315913"/>
              <a:gd name="connsiteX71" fmla="*/ 130024 w 331788"/>
              <a:gd name="connsiteY71" fmla="*/ 315913 h 315913"/>
              <a:gd name="connsiteX72" fmla="*/ 78014 w 331788"/>
              <a:gd name="connsiteY72" fmla="*/ 314625 h 315913"/>
              <a:gd name="connsiteX73" fmla="*/ 74113 w 331788"/>
              <a:gd name="connsiteY73" fmla="*/ 310759 h 315913"/>
              <a:gd name="connsiteX74" fmla="*/ 72813 w 331788"/>
              <a:gd name="connsiteY74" fmla="*/ 283696 h 315913"/>
              <a:gd name="connsiteX75" fmla="*/ 23404 w 331788"/>
              <a:gd name="connsiteY75" fmla="*/ 224417 h 315913"/>
              <a:gd name="connsiteX76" fmla="*/ 9101 w 331788"/>
              <a:gd name="connsiteY76" fmla="*/ 197355 h 315913"/>
              <a:gd name="connsiteX77" fmla="*/ 9101 w 331788"/>
              <a:gd name="connsiteY77" fmla="*/ 194778 h 315913"/>
              <a:gd name="connsiteX78" fmla="*/ 0 w 331788"/>
              <a:gd name="connsiteY78" fmla="*/ 111014 h 315913"/>
              <a:gd name="connsiteX79" fmla="*/ 3900 w 331788"/>
              <a:gd name="connsiteY79" fmla="*/ 100704 h 315913"/>
              <a:gd name="connsiteX80" fmla="*/ 312285 w 331788"/>
              <a:gd name="connsiteY80" fmla="*/ 100699 h 315913"/>
              <a:gd name="connsiteX81" fmla="*/ 327888 w 331788"/>
              <a:gd name="connsiteY81" fmla="*/ 100699 h 315913"/>
              <a:gd name="connsiteX82" fmla="*/ 331788 w 331788"/>
              <a:gd name="connsiteY82" fmla="*/ 110994 h 315913"/>
              <a:gd name="connsiteX83" fmla="*/ 322687 w 331788"/>
              <a:gd name="connsiteY83" fmla="*/ 194644 h 315913"/>
              <a:gd name="connsiteX84" fmla="*/ 322687 w 331788"/>
              <a:gd name="connsiteY84" fmla="*/ 197217 h 315913"/>
              <a:gd name="connsiteX85" fmla="*/ 308384 w 331788"/>
              <a:gd name="connsiteY85" fmla="*/ 224242 h 315913"/>
              <a:gd name="connsiteX86" fmla="*/ 258975 w 331788"/>
              <a:gd name="connsiteY86" fmla="*/ 283440 h 315913"/>
              <a:gd name="connsiteX87" fmla="*/ 257675 w 331788"/>
              <a:gd name="connsiteY87" fmla="*/ 310466 h 315913"/>
              <a:gd name="connsiteX88" fmla="*/ 253774 w 331788"/>
              <a:gd name="connsiteY88" fmla="*/ 314326 h 315913"/>
              <a:gd name="connsiteX89" fmla="*/ 201764 w 331788"/>
              <a:gd name="connsiteY89" fmla="*/ 314326 h 315913"/>
              <a:gd name="connsiteX90" fmla="*/ 196563 w 331788"/>
              <a:gd name="connsiteY90" fmla="*/ 310466 h 315913"/>
              <a:gd name="connsiteX91" fmla="*/ 195263 w 331788"/>
              <a:gd name="connsiteY91" fmla="*/ 277006 h 315913"/>
              <a:gd name="connsiteX92" fmla="*/ 195263 w 331788"/>
              <a:gd name="connsiteY92" fmla="*/ 267997 h 315913"/>
              <a:gd name="connsiteX93" fmla="*/ 195263 w 331788"/>
              <a:gd name="connsiteY93" fmla="*/ 262850 h 315913"/>
              <a:gd name="connsiteX94" fmla="*/ 229069 w 331788"/>
              <a:gd name="connsiteY94" fmla="*/ 212660 h 315913"/>
              <a:gd name="connsiteX95" fmla="*/ 236871 w 331788"/>
              <a:gd name="connsiteY95" fmla="*/ 203652 h 315913"/>
              <a:gd name="connsiteX96" fmla="*/ 268077 w 331788"/>
              <a:gd name="connsiteY96" fmla="*/ 165045 h 315913"/>
              <a:gd name="connsiteX97" fmla="*/ 284980 w 331788"/>
              <a:gd name="connsiteY97" fmla="*/ 161184 h 315913"/>
              <a:gd name="connsiteX98" fmla="*/ 288880 w 331788"/>
              <a:gd name="connsiteY98" fmla="*/ 177914 h 315913"/>
              <a:gd name="connsiteX99" fmla="*/ 260275 w 331788"/>
              <a:gd name="connsiteY99" fmla="*/ 225529 h 315913"/>
              <a:gd name="connsiteX100" fmla="*/ 260275 w 331788"/>
              <a:gd name="connsiteY100" fmla="*/ 229390 h 315913"/>
              <a:gd name="connsiteX101" fmla="*/ 265476 w 331788"/>
              <a:gd name="connsiteY101" fmla="*/ 229390 h 315913"/>
              <a:gd name="connsiteX102" fmla="*/ 266776 w 331788"/>
              <a:gd name="connsiteY102" fmla="*/ 226816 h 315913"/>
              <a:gd name="connsiteX103" fmla="*/ 300583 w 331788"/>
              <a:gd name="connsiteY103" fmla="*/ 172766 h 315913"/>
              <a:gd name="connsiteX104" fmla="*/ 303183 w 331788"/>
              <a:gd name="connsiteY104" fmla="*/ 158610 h 315913"/>
              <a:gd name="connsiteX105" fmla="*/ 303183 w 331788"/>
              <a:gd name="connsiteY105" fmla="*/ 156036 h 315913"/>
              <a:gd name="connsiteX106" fmla="*/ 307084 w 331788"/>
              <a:gd name="connsiteY106" fmla="*/ 118716 h 315913"/>
              <a:gd name="connsiteX107" fmla="*/ 312285 w 331788"/>
              <a:gd name="connsiteY107" fmla="*/ 100699 h 315913"/>
              <a:gd name="connsiteX108" fmla="*/ 219869 w 331788"/>
              <a:gd name="connsiteY108" fmla="*/ 52388 h 315913"/>
              <a:gd name="connsiteX109" fmla="*/ 230188 w 331788"/>
              <a:gd name="connsiteY109" fmla="*/ 62707 h 315913"/>
              <a:gd name="connsiteX110" fmla="*/ 219869 w 331788"/>
              <a:gd name="connsiteY110" fmla="*/ 73026 h 315913"/>
              <a:gd name="connsiteX111" fmla="*/ 209550 w 331788"/>
              <a:gd name="connsiteY111" fmla="*/ 62707 h 315913"/>
              <a:gd name="connsiteX112" fmla="*/ 219869 w 331788"/>
              <a:gd name="connsiteY112" fmla="*/ 52388 h 315913"/>
              <a:gd name="connsiteX113" fmla="*/ 111919 w 331788"/>
              <a:gd name="connsiteY113" fmla="*/ 52388 h 315913"/>
              <a:gd name="connsiteX114" fmla="*/ 122238 w 331788"/>
              <a:gd name="connsiteY114" fmla="*/ 62707 h 315913"/>
              <a:gd name="connsiteX115" fmla="*/ 111919 w 331788"/>
              <a:gd name="connsiteY115" fmla="*/ 73026 h 315913"/>
              <a:gd name="connsiteX116" fmla="*/ 101600 w 331788"/>
              <a:gd name="connsiteY116" fmla="*/ 62707 h 315913"/>
              <a:gd name="connsiteX117" fmla="*/ 111919 w 331788"/>
              <a:gd name="connsiteY117" fmla="*/ 52388 h 315913"/>
              <a:gd name="connsiteX118" fmla="*/ 177801 w 331788"/>
              <a:gd name="connsiteY118" fmla="*/ 47625 h 315913"/>
              <a:gd name="connsiteX119" fmla="*/ 160338 w 331788"/>
              <a:gd name="connsiteY119" fmla="*/ 63501 h 315913"/>
              <a:gd name="connsiteX120" fmla="*/ 153988 w 331788"/>
              <a:gd name="connsiteY120" fmla="*/ 55563 h 315913"/>
              <a:gd name="connsiteX121" fmla="*/ 146050 w 331788"/>
              <a:gd name="connsiteY121" fmla="*/ 63501 h 315913"/>
              <a:gd name="connsiteX122" fmla="*/ 153988 w 331788"/>
              <a:gd name="connsiteY122" fmla="*/ 69851 h 315913"/>
              <a:gd name="connsiteX123" fmla="*/ 160338 w 331788"/>
              <a:gd name="connsiteY123" fmla="*/ 77788 h 315913"/>
              <a:gd name="connsiteX124" fmla="*/ 168276 w 331788"/>
              <a:gd name="connsiteY124" fmla="*/ 69851 h 315913"/>
              <a:gd name="connsiteX125" fmla="*/ 185738 w 331788"/>
              <a:gd name="connsiteY125" fmla="*/ 53975 h 315913"/>
              <a:gd name="connsiteX126" fmla="*/ 165895 w 331788"/>
              <a:gd name="connsiteY126" fmla="*/ 25400 h 315913"/>
              <a:gd name="connsiteX127" fmla="*/ 203202 w 331788"/>
              <a:gd name="connsiteY127" fmla="*/ 62707 h 315913"/>
              <a:gd name="connsiteX128" fmla="*/ 165895 w 331788"/>
              <a:gd name="connsiteY128" fmla="*/ 100014 h 315913"/>
              <a:gd name="connsiteX129" fmla="*/ 128588 w 331788"/>
              <a:gd name="connsiteY129" fmla="*/ 62707 h 315913"/>
              <a:gd name="connsiteX130" fmla="*/ 165895 w 331788"/>
              <a:gd name="connsiteY130" fmla="*/ 25400 h 315913"/>
              <a:gd name="connsiteX131" fmla="*/ 101966 w 331788"/>
              <a:gd name="connsiteY131" fmla="*/ 15875 h 315913"/>
              <a:gd name="connsiteX132" fmla="*/ 103261 w 331788"/>
              <a:gd name="connsiteY132" fmla="*/ 18477 h 315913"/>
              <a:gd name="connsiteX133" fmla="*/ 85139 w 331788"/>
              <a:gd name="connsiteY133" fmla="*/ 36689 h 315913"/>
              <a:gd name="connsiteX134" fmla="*/ 82550 w 331788"/>
              <a:gd name="connsiteY134" fmla="*/ 35388 h 315913"/>
              <a:gd name="connsiteX135" fmla="*/ 82550 w 331788"/>
              <a:gd name="connsiteY135" fmla="*/ 88724 h 315913"/>
              <a:gd name="connsiteX136" fmla="*/ 85139 w 331788"/>
              <a:gd name="connsiteY136" fmla="*/ 88724 h 315913"/>
              <a:gd name="connsiteX137" fmla="*/ 103261 w 331788"/>
              <a:gd name="connsiteY137" fmla="*/ 105636 h 315913"/>
              <a:gd name="connsiteX138" fmla="*/ 101966 w 331788"/>
              <a:gd name="connsiteY138" fmla="*/ 109538 h 315913"/>
              <a:gd name="connsiteX139" fmla="*/ 228820 w 331788"/>
              <a:gd name="connsiteY139" fmla="*/ 109538 h 315913"/>
              <a:gd name="connsiteX140" fmla="*/ 228820 w 331788"/>
              <a:gd name="connsiteY140" fmla="*/ 106936 h 315913"/>
              <a:gd name="connsiteX141" fmla="*/ 246942 w 331788"/>
              <a:gd name="connsiteY141" fmla="*/ 90025 h 315913"/>
              <a:gd name="connsiteX142" fmla="*/ 250825 w 331788"/>
              <a:gd name="connsiteY142" fmla="*/ 90025 h 315913"/>
              <a:gd name="connsiteX143" fmla="*/ 250825 w 331788"/>
              <a:gd name="connsiteY143" fmla="*/ 36689 h 315913"/>
              <a:gd name="connsiteX144" fmla="*/ 246942 w 331788"/>
              <a:gd name="connsiteY144" fmla="*/ 36689 h 315913"/>
              <a:gd name="connsiteX145" fmla="*/ 228820 w 331788"/>
              <a:gd name="connsiteY145" fmla="*/ 19777 h 315913"/>
              <a:gd name="connsiteX146" fmla="*/ 230114 w 331788"/>
              <a:gd name="connsiteY146" fmla="*/ 15875 h 315913"/>
              <a:gd name="connsiteX147" fmla="*/ 101966 w 331788"/>
              <a:gd name="connsiteY147" fmla="*/ 15875 h 315913"/>
              <a:gd name="connsiteX148" fmla="*/ 85099 w 331788"/>
              <a:gd name="connsiteY148" fmla="*/ 0 h 315913"/>
              <a:gd name="connsiteX149" fmla="*/ 248277 w 331788"/>
              <a:gd name="connsiteY149" fmla="*/ 0 h 315913"/>
              <a:gd name="connsiteX150" fmla="*/ 265113 w 331788"/>
              <a:gd name="connsiteY150" fmla="*/ 18248 h 315913"/>
              <a:gd name="connsiteX151" fmla="*/ 265113 w 331788"/>
              <a:gd name="connsiteY151" fmla="*/ 106881 h 315913"/>
              <a:gd name="connsiteX152" fmla="*/ 248277 w 331788"/>
              <a:gd name="connsiteY152" fmla="*/ 123825 h 315913"/>
              <a:gd name="connsiteX153" fmla="*/ 85099 w 331788"/>
              <a:gd name="connsiteY153" fmla="*/ 123825 h 315913"/>
              <a:gd name="connsiteX154" fmla="*/ 68263 w 331788"/>
              <a:gd name="connsiteY154" fmla="*/ 106881 h 315913"/>
              <a:gd name="connsiteX155" fmla="*/ 68263 w 331788"/>
              <a:gd name="connsiteY155" fmla="*/ 18248 h 315913"/>
              <a:gd name="connsiteX156" fmla="*/ 85099 w 331788"/>
              <a:gd name="connsiteY156" fmla="*/ 0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331788" h="315913">
                <a:moveTo>
                  <a:pt x="117254" y="187325"/>
                </a:moveTo>
                <a:lnTo>
                  <a:pt x="204708" y="187325"/>
                </a:lnTo>
                <a:cubicBezTo>
                  <a:pt x="208566" y="187325"/>
                  <a:pt x="211138" y="191294"/>
                  <a:pt x="211138" y="195263"/>
                </a:cubicBezTo>
                <a:cubicBezTo>
                  <a:pt x="211138" y="199231"/>
                  <a:pt x="208566" y="203200"/>
                  <a:pt x="204708" y="203200"/>
                </a:cubicBezTo>
                <a:cubicBezTo>
                  <a:pt x="204708" y="203200"/>
                  <a:pt x="204708" y="203200"/>
                  <a:pt x="117254" y="203200"/>
                </a:cubicBezTo>
                <a:cubicBezTo>
                  <a:pt x="113396" y="203200"/>
                  <a:pt x="109538" y="199231"/>
                  <a:pt x="109538" y="195263"/>
                </a:cubicBezTo>
                <a:cubicBezTo>
                  <a:pt x="109538" y="191294"/>
                  <a:pt x="113396" y="187325"/>
                  <a:pt x="117254" y="187325"/>
                </a:cubicBezTo>
                <a:close/>
                <a:moveTo>
                  <a:pt x="91953" y="161925"/>
                </a:moveTo>
                <a:cubicBezTo>
                  <a:pt x="91953" y="161925"/>
                  <a:pt x="91953" y="161925"/>
                  <a:pt x="230025" y="161925"/>
                </a:cubicBezTo>
                <a:cubicBezTo>
                  <a:pt x="233933" y="161925"/>
                  <a:pt x="236538" y="164523"/>
                  <a:pt x="236538" y="168420"/>
                </a:cubicBezTo>
                <a:cubicBezTo>
                  <a:pt x="236538" y="172317"/>
                  <a:pt x="233933" y="176213"/>
                  <a:pt x="230025" y="176213"/>
                </a:cubicBezTo>
                <a:cubicBezTo>
                  <a:pt x="230025" y="176213"/>
                  <a:pt x="230025" y="176213"/>
                  <a:pt x="91953" y="176213"/>
                </a:cubicBezTo>
                <a:cubicBezTo>
                  <a:pt x="88045" y="176213"/>
                  <a:pt x="84138" y="172317"/>
                  <a:pt x="84138" y="168420"/>
                </a:cubicBezTo>
                <a:cubicBezTo>
                  <a:pt x="84138" y="164523"/>
                  <a:pt x="88045" y="161925"/>
                  <a:pt x="91953" y="161925"/>
                </a:cubicBezTo>
                <a:close/>
                <a:moveTo>
                  <a:pt x="79225" y="134938"/>
                </a:moveTo>
                <a:cubicBezTo>
                  <a:pt x="79225" y="134938"/>
                  <a:pt x="79225" y="134938"/>
                  <a:pt x="255739" y="134938"/>
                </a:cubicBezTo>
                <a:cubicBezTo>
                  <a:pt x="259633" y="134938"/>
                  <a:pt x="263526" y="138907"/>
                  <a:pt x="263526" y="142876"/>
                </a:cubicBezTo>
                <a:cubicBezTo>
                  <a:pt x="263526" y="146844"/>
                  <a:pt x="259633" y="150813"/>
                  <a:pt x="255739" y="150813"/>
                </a:cubicBezTo>
                <a:cubicBezTo>
                  <a:pt x="255739" y="150813"/>
                  <a:pt x="255739" y="150813"/>
                  <a:pt x="79225" y="150813"/>
                </a:cubicBezTo>
                <a:cubicBezTo>
                  <a:pt x="75331" y="150813"/>
                  <a:pt x="71438" y="146844"/>
                  <a:pt x="71438" y="142876"/>
                </a:cubicBezTo>
                <a:cubicBezTo>
                  <a:pt x="71438" y="138907"/>
                  <a:pt x="75331" y="134938"/>
                  <a:pt x="79225" y="134938"/>
                </a:cubicBezTo>
                <a:close/>
                <a:moveTo>
                  <a:pt x="284163" y="117475"/>
                </a:moveTo>
                <a:cubicBezTo>
                  <a:pt x="282893" y="124090"/>
                  <a:pt x="279083" y="135996"/>
                  <a:pt x="279083" y="142611"/>
                </a:cubicBezTo>
                <a:lnTo>
                  <a:pt x="277813" y="146579"/>
                </a:lnTo>
                <a:cubicBezTo>
                  <a:pt x="277813" y="146579"/>
                  <a:pt x="277813" y="146579"/>
                  <a:pt x="277813" y="147902"/>
                </a:cubicBezTo>
                <a:cubicBezTo>
                  <a:pt x="275273" y="147902"/>
                  <a:pt x="272733" y="147902"/>
                  <a:pt x="271463" y="149225"/>
                </a:cubicBezTo>
                <a:cubicBezTo>
                  <a:pt x="271463" y="143934"/>
                  <a:pt x="275273" y="132027"/>
                  <a:pt x="276543" y="126736"/>
                </a:cubicBezTo>
                <a:cubicBezTo>
                  <a:pt x="277813" y="122767"/>
                  <a:pt x="280353" y="118798"/>
                  <a:pt x="284163" y="117475"/>
                </a:cubicBezTo>
                <a:close/>
                <a:moveTo>
                  <a:pt x="47625" y="117475"/>
                </a:moveTo>
                <a:cubicBezTo>
                  <a:pt x="51911" y="118798"/>
                  <a:pt x="54769" y="122767"/>
                  <a:pt x="56198" y="126736"/>
                </a:cubicBezTo>
                <a:cubicBezTo>
                  <a:pt x="57626" y="132027"/>
                  <a:pt x="61913" y="143934"/>
                  <a:pt x="61913" y="149225"/>
                </a:cubicBezTo>
                <a:cubicBezTo>
                  <a:pt x="60484" y="147902"/>
                  <a:pt x="57626" y="147902"/>
                  <a:pt x="54769" y="147902"/>
                </a:cubicBezTo>
                <a:cubicBezTo>
                  <a:pt x="54769" y="146579"/>
                  <a:pt x="54769" y="146579"/>
                  <a:pt x="54769" y="146579"/>
                </a:cubicBezTo>
                <a:cubicBezTo>
                  <a:pt x="54769" y="146579"/>
                  <a:pt x="54769" y="146579"/>
                  <a:pt x="53340" y="142611"/>
                </a:cubicBezTo>
                <a:cubicBezTo>
                  <a:pt x="53340" y="135996"/>
                  <a:pt x="49054" y="124090"/>
                  <a:pt x="47625" y="117475"/>
                </a:cubicBezTo>
                <a:close/>
                <a:moveTo>
                  <a:pt x="300038" y="106363"/>
                </a:moveTo>
                <a:cubicBezTo>
                  <a:pt x="298739" y="108921"/>
                  <a:pt x="298739" y="112757"/>
                  <a:pt x="297440" y="115315"/>
                </a:cubicBezTo>
                <a:cubicBezTo>
                  <a:pt x="296142" y="124267"/>
                  <a:pt x="293544" y="140892"/>
                  <a:pt x="293544" y="149844"/>
                </a:cubicBezTo>
                <a:cubicBezTo>
                  <a:pt x="293544" y="151122"/>
                  <a:pt x="293544" y="152401"/>
                  <a:pt x="293544" y="152401"/>
                </a:cubicBezTo>
                <a:cubicBezTo>
                  <a:pt x="292245" y="152401"/>
                  <a:pt x="292245" y="151122"/>
                  <a:pt x="290946" y="149844"/>
                </a:cubicBezTo>
                <a:cubicBezTo>
                  <a:pt x="289647" y="149844"/>
                  <a:pt x="287049" y="148565"/>
                  <a:pt x="285750" y="148565"/>
                </a:cubicBezTo>
                <a:cubicBezTo>
                  <a:pt x="285750" y="148565"/>
                  <a:pt x="285750" y="148565"/>
                  <a:pt x="285750" y="147286"/>
                </a:cubicBezTo>
                <a:cubicBezTo>
                  <a:pt x="287049" y="139613"/>
                  <a:pt x="289647" y="122988"/>
                  <a:pt x="292245" y="115315"/>
                </a:cubicBezTo>
                <a:cubicBezTo>
                  <a:pt x="293544" y="110200"/>
                  <a:pt x="296142" y="107642"/>
                  <a:pt x="300038" y="106363"/>
                </a:cubicBezTo>
                <a:close/>
                <a:moveTo>
                  <a:pt x="31750" y="106363"/>
                </a:moveTo>
                <a:cubicBezTo>
                  <a:pt x="35646" y="107642"/>
                  <a:pt x="38244" y="110200"/>
                  <a:pt x="39543" y="115315"/>
                </a:cubicBezTo>
                <a:cubicBezTo>
                  <a:pt x="42141" y="122988"/>
                  <a:pt x="44739" y="139613"/>
                  <a:pt x="46038" y="148565"/>
                </a:cubicBezTo>
                <a:cubicBezTo>
                  <a:pt x="44739" y="148565"/>
                  <a:pt x="43440" y="149844"/>
                  <a:pt x="40842" y="149844"/>
                </a:cubicBezTo>
                <a:cubicBezTo>
                  <a:pt x="39543" y="151122"/>
                  <a:pt x="39543" y="152401"/>
                  <a:pt x="38244" y="152401"/>
                </a:cubicBezTo>
                <a:cubicBezTo>
                  <a:pt x="38244" y="152401"/>
                  <a:pt x="38244" y="151122"/>
                  <a:pt x="38244" y="149844"/>
                </a:cubicBezTo>
                <a:cubicBezTo>
                  <a:pt x="38244" y="140892"/>
                  <a:pt x="35646" y="124267"/>
                  <a:pt x="34348" y="115315"/>
                </a:cubicBezTo>
                <a:cubicBezTo>
                  <a:pt x="33049" y="112757"/>
                  <a:pt x="33049" y="108921"/>
                  <a:pt x="31750" y="106363"/>
                </a:cubicBezTo>
                <a:close/>
                <a:moveTo>
                  <a:pt x="3900" y="100704"/>
                </a:moveTo>
                <a:cubicBezTo>
                  <a:pt x="7801" y="96838"/>
                  <a:pt x="14302" y="96838"/>
                  <a:pt x="19503" y="100704"/>
                </a:cubicBezTo>
                <a:cubicBezTo>
                  <a:pt x="22104" y="104570"/>
                  <a:pt x="23404" y="116168"/>
                  <a:pt x="24704" y="118746"/>
                </a:cubicBezTo>
                <a:cubicBezTo>
                  <a:pt x="26005" y="130344"/>
                  <a:pt x="27305" y="145808"/>
                  <a:pt x="28605" y="156117"/>
                </a:cubicBezTo>
                <a:cubicBezTo>
                  <a:pt x="28605" y="157406"/>
                  <a:pt x="28605" y="158695"/>
                  <a:pt x="28605" y="158695"/>
                </a:cubicBezTo>
                <a:cubicBezTo>
                  <a:pt x="28605" y="163849"/>
                  <a:pt x="29905" y="169004"/>
                  <a:pt x="31205" y="172870"/>
                </a:cubicBezTo>
                <a:cubicBezTo>
                  <a:pt x="42908" y="197355"/>
                  <a:pt x="65012" y="226995"/>
                  <a:pt x="65012" y="226995"/>
                </a:cubicBezTo>
                <a:cubicBezTo>
                  <a:pt x="66312" y="229572"/>
                  <a:pt x="66312" y="229572"/>
                  <a:pt x="66312" y="229572"/>
                </a:cubicBezTo>
                <a:cubicBezTo>
                  <a:pt x="67612" y="230861"/>
                  <a:pt x="68912" y="230861"/>
                  <a:pt x="71513" y="229572"/>
                </a:cubicBezTo>
                <a:cubicBezTo>
                  <a:pt x="72813" y="229572"/>
                  <a:pt x="72813" y="226995"/>
                  <a:pt x="71513" y="225706"/>
                </a:cubicBezTo>
                <a:cubicBezTo>
                  <a:pt x="42908" y="178025"/>
                  <a:pt x="42908" y="178025"/>
                  <a:pt x="42908" y="178025"/>
                </a:cubicBezTo>
                <a:cubicBezTo>
                  <a:pt x="39007" y="172870"/>
                  <a:pt x="41607" y="165138"/>
                  <a:pt x="46808" y="161272"/>
                </a:cubicBezTo>
                <a:cubicBezTo>
                  <a:pt x="52009" y="157406"/>
                  <a:pt x="59811" y="159983"/>
                  <a:pt x="63711" y="165138"/>
                </a:cubicBezTo>
                <a:cubicBezTo>
                  <a:pt x="94917" y="203798"/>
                  <a:pt x="94917" y="203798"/>
                  <a:pt x="94917" y="203798"/>
                </a:cubicBezTo>
                <a:cubicBezTo>
                  <a:pt x="96217" y="206376"/>
                  <a:pt x="100118" y="210242"/>
                  <a:pt x="102719" y="212819"/>
                </a:cubicBezTo>
                <a:cubicBezTo>
                  <a:pt x="130024" y="232149"/>
                  <a:pt x="133924" y="252768"/>
                  <a:pt x="136525" y="263078"/>
                </a:cubicBezTo>
                <a:cubicBezTo>
                  <a:pt x="136525" y="263078"/>
                  <a:pt x="136525" y="264366"/>
                  <a:pt x="136525" y="268232"/>
                </a:cubicBezTo>
                <a:cubicBezTo>
                  <a:pt x="136525" y="270810"/>
                  <a:pt x="136525" y="274676"/>
                  <a:pt x="136525" y="277253"/>
                </a:cubicBezTo>
                <a:cubicBezTo>
                  <a:pt x="135225" y="310759"/>
                  <a:pt x="135225" y="310759"/>
                  <a:pt x="135225" y="310759"/>
                </a:cubicBezTo>
                <a:cubicBezTo>
                  <a:pt x="135225" y="313336"/>
                  <a:pt x="132624" y="315913"/>
                  <a:pt x="130024" y="315913"/>
                </a:cubicBezTo>
                <a:cubicBezTo>
                  <a:pt x="78014" y="314625"/>
                  <a:pt x="78014" y="314625"/>
                  <a:pt x="78014" y="314625"/>
                </a:cubicBezTo>
                <a:cubicBezTo>
                  <a:pt x="75414" y="314625"/>
                  <a:pt x="74113" y="313336"/>
                  <a:pt x="74113" y="310759"/>
                </a:cubicBezTo>
                <a:cubicBezTo>
                  <a:pt x="72813" y="283696"/>
                  <a:pt x="72813" y="283696"/>
                  <a:pt x="72813" y="283696"/>
                </a:cubicBezTo>
                <a:cubicBezTo>
                  <a:pt x="23404" y="224417"/>
                  <a:pt x="23404" y="224417"/>
                  <a:pt x="23404" y="224417"/>
                </a:cubicBezTo>
                <a:cubicBezTo>
                  <a:pt x="15603" y="216685"/>
                  <a:pt x="10402" y="207664"/>
                  <a:pt x="9101" y="197355"/>
                </a:cubicBezTo>
                <a:cubicBezTo>
                  <a:pt x="9101" y="194778"/>
                  <a:pt x="9101" y="194778"/>
                  <a:pt x="9101" y="194778"/>
                </a:cubicBezTo>
                <a:cubicBezTo>
                  <a:pt x="0" y="111014"/>
                  <a:pt x="0" y="111014"/>
                  <a:pt x="0" y="111014"/>
                </a:cubicBezTo>
                <a:cubicBezTo>
                  <a:pt x="0" y="107148"/>
                  <a:pt x="1300" y="103282"/>
                  <a:pt x="3900" y="100704"/>
                </a:cubicBezTo>
                <a:close/>
                <a:moveTo>
                  <a:pt x="312285" y="100699"/>
                </a:moveTo>
                <a:cubicBezTo>
                  <a:pt x="317486" y="96838"/>
                  <a:pt x="323987" y="96838"/>
                  <a:pt x="327888" y="100699"/>
                </a:cubicBezTo>
                <a:cubicBezTo>
                  <a:pt x="330488" y="103273"/>
                  <a:pt x="331788" y="107134"/>
                  <a:pt x="331788" y="110994"/>
                </a:cubicBezTo>
                <a:cubicBezTo>
                  <a:pt x="331788" y="110994"/>
                  <a:pt x="331788" y="110994"/>
                  <a:pt x="322687" y="194644"/>
                </a:cubicBezTo>
                <a:cubicBezTo>
                  <a:pt x="322687" y="194644"/>
                  <a:pt x="322687" y="194644"/>
                  <a:pt x="322687" y="197217"/>
                </a:cubicBezTo>
                <a:cubicBezTo>
                  <a:pt x="321386" y="207513"/>
                  <a:pt x="316185" y="216521"/>
                  <a:pt x="308384" y="224242"/>
                </a:cubicBezTo>
                <a:cubicBezTo>
                  <a:pt x="308384" y="224242"/>
                  <a:pt x="308384" y="224242"/>
                  <a:pt x="258975" y="283440"/>
                </a:cubicBezTo>
                <a:cubicBezTo>
                  <a:pt x="258975" y="283440"/>
                  <a:pt x="258975" y="283440"/>
                  <a:pt x="257675" y="310466"/>
                </a:cubicBezTo>
                <a:cubicBezTo>
                  <a:pt x="257675" y="313039"/>
                  <a:pt x="256374" y="314326"/>
                  <a:pt x="253774" y="314326"/>
                </a:cubicBezTo>
                <a:cubicBezTo>
                  <a:pt x="253774" y="314326"/>
                  <a:pt x="253774" y="314326"/>
                  <a:pt x="201764" y="314326"/>
                </a:cubicBezTo>
                <a:cubicBezTo>
                  <a:pt x="199164" y="314326"/>
                  <a:pt x="196563" y="313039"/>
                  <a:pt x="196563" y="310466"/>
                </a:cubicBezTo>
                <a:cubicBezTo>
                  <a:pt x="196563" y="310466"/>
                  <a:pt x="196563" y="310466"/>
                  <a:pt x="195263" y="277006"/>
                </a:cubicBezTo>
                <a:cubicBezTo>
                  <a:pt x="195263" y="274432"/>
                  <a:pt x="195263" y="270571"/>
                  <a:pt x="195263" y="267997"/>
                </a:cubicBezTo>
                <a:cubicBezTo>
                  <a:pt x="195263" y="264137"/>
                  <a:pt x="195263" y="262850"/>
                  <a:pt x="195263" y="262850"/>
                </a:cubicBezTo>
                <a:cubicBezTo>
                  <a:pt x="197864" y="252555"/>
                  <a:pt x="201764" y="231964"/>
                  <a:pt x="229069" y="212660"/>
                </a:cubicBezTo>
                <a:cubicBezTo>
                  <a:pt x="231670" y="210086"/>
                  <a:pt x="235571" y="206226"/>
                  <a:pt x="236871" y="203652"/>
                </a:cubicBezTo>
                <a:cubicBezTo>
                  <a:pt x="236871" y="203652"/>
                  <a:pt x="236871" y="203652"/>
                  <a:pt x="268077" y="165045"/>
                </a:cubicBezTo>
                <a:cubicBezTo>
                  <a:pt x="271977" y="159897"/>
                  <a:pt x="279779" y="157323"/>
                  <a:pt x="284980" y="161184"/>
                </a:cubicBezTo>
                <a:cubicBezTo>
                  <a:pt x="290181" y="165045"/>
                  <a:pt x="292781" y="172766"/>
                  <a:pt x="288880" y="177914"/>
                </a:cubicBezTo>
                <a:cubicBezTo>
                  <a:pt x="288880" y="177914"/>
                  <a:pt x="288880" y="177914"/>
                  <a:pt x="260275" y="225529"/>
                </a:cubicBezTo>
                <a:cubicBezTo>
                  <a:pt x="258975" y="226816"/>
                  <a:pt x="258975" y="229390"/>
                  <a:pt x="260275" y="229390"/>
                </a:cubicBezTo>
                <a:cubicBezTo>
                  <a:pt x="262876" y="230677"/>
                  <a:pt x="264176" y="230677"/>
                  <a:pt x="265476" y="229390"/>
                </a:cubicBezTo>
                <a:cubicBezTo>
                  <a:pt x="265476" y="229390"/>
                  <a:pt x="265476" y="229390"/>
                  <a:pt x="266776" y="226816"/>
                </a:cubicBezTo>
                <a:cubicBezTo>
                  <a:pt x="266776" y="226816"/>
                  <a:pt x="288880" y="197217"/>
                  <a:pt x="300583" y="172766"/>
                </a:cubicBezTo>
                <a:cubicBezTo>
                  <a:pt x="301883" y="168905"/>
                  <a:pt x="303183" y="163758"/>
                  <a:pt x="303183" y="158610"/>
                </a:cubicBezTo>
                <a:cubicBezTo>
                  <a:pt x="303183" y="158610"/>
                  <a:pt x="303183" y="157323"/>
                  <a:pt x="303183" y="156036"/>
                </a:cubicBezTo>
                <a:cubicBezTo>
                  <a:pt x="304483" y="145741"/>
                  <a:pt x="305783" y="130298"/>
                  <a:pt x="307084" y="118716"/>
                </a:cubicBezTo>
                <a:cubicBezTo>
                  <a:pt x="308384" y="116142"/>
                  <a:pt x="309684" y="104560"/>
                  <a:pt x="312285" y="100699"/>
                </a:cubicBezTo>
                <a:close/>
                <a:moveTo>
                  <a:pt x="219869" y="52388"/>
                </a:moveTo>
                <a:cubicBezTo>
                  <a:pt x="225568" y="52388"/>
                  <a:pt x="230188" y="57008"/>
                  <a:pt x="230188" y="62707"/>
                </a:cubicBezTo>
                <a:cubicBezTo>
                  <a:pt x="230188" y="68406"/>
                  <a:pt x="225568" y="73026"/>
                  <a:pt x="219869" y="73026"/>
                </a:cubicBezTo>
                <a:cubicBezTo>
                  <a:pt x="214170" y="73026"/>
                  <a:pt x="209550" y="68406"/>
                  <a:pt x="209550" y="62707"/>
                </a:cubicBezTo>
                <a:cubicBezTo>
                  <a:pt x="209550" y="57008"/>
                  <a:pt x="214170" y="52388"/>
                  <a:pt x="219869" y="52388"/>
                </a:cubicBezTo>
                <a:close/>
                <a:moveTo>
                  <a:pt x="111919" y="52388"/>
                </a:moveTo>
                <a:cubicBezTo>
                  <a:pt x="117618" y="52388"/>
                  <a:pt x="122238" y="57008"/>
                  <a:pt x="122238" y="62707"/>
                </a:cubicBezTo>
                <a:cubicBezTo>
                  <a:pt x="122238" y="68406"/>
                  <a:pt x="117618" y="73026"/>
                  <a:pt x="111919" y="73026"/>
                </a:cubicBezTo>
                <a:cubicBezTo>
                  <a:pt x="106220" y="73026"/>
                  <a:pt x="101600" y="68406"/>
                  <a:pt x="101600" y="62707"/>
                </a:cubicBezTo>
                <a:cubicBezTo>
                  <a:pt x="101600" y="57008"/>
                  <a:pt x="106220" y="52388"/>
                  <a:pt x="111919" y="52388"/>
                </a:cubicBezTo>
                <a:close/>
                <a:moveTo>
                  <a:pt x="177801" y="47625"/>
                </a:moveTo>
                <a:lnTo>
                  <a:pt x="160338" y="63501"/>
                </a:lnTo>
                <a:lnTo>
                  <a:pt x="153988" y="55563"/>
                </a:lnTo>
                <a:lnTo>
                  <a:pt x="146050" y="63501"/>
                </a:lnTo>
                <a:lnTo>
                  <a:pt x="153988" y="69851"/>
                </a:lnTo>
                <a:lnTo>
                  <a:pt x="160338" y="77788"/>
                </a:lnTo>
                <a:lnTo>
                  <a:pt x="168276" y="69851"/>
                </a:lnTo>
                <a:lnTo>
                  <a:pt x="185738" y="53975"/>
                </a:lnTo>
                <a:close/>
                <a:moveTo>
                  <a:pt x="165895" y="25400"/>
                </a:moveTo>
                <a:cubicBezTo>
                  <a:pt x="186499" y="25400"/>
                  <a:pt x="203202" y="42103"/>
                  <a:pt x="203202" y="62707"/>
                </a:cubicBezTo>
                <a:cubicBezTo>
                  <a:pt x="203202" y="83311"/>
                  <a:pt x="186499" y="100014"/>
                  <a:pt x="165895" y="100014"/>
                </a:cubicBezTo>
                <a:cubicBezTo>
                  <a:pt x="145291" y="100014"/>
                  <a:pt x="128588" y="83311"/>
                  <a:pt x="128588" y="62707"/>
                </a:cubicBezTo>
                <a:cubicBezTo>
                  <a:pt x="128588" y="42103"/>
                  <a:pt x="145291" y="25400"/>
                  <a:pt x="165895" y="25400"/>
                </a:cubicBezTo>
                <a:close/>
                <a:moveTo>
                  <a:pt x="101966" y="15875"/>
                </a:moveTo>
                <a:cubicBezTo>
                  <a:pt x="103261" y="17176"/>
                  <a:pt x="103261" y="17176"/>
                  <a:pt x="103261" y="18477"/>
                </a:cubicBezTo>
                <a:cubicBezTo>
                  <a:pt x="103261" y="28884"/>
                  <a:pt x="95494" y="36689"/>
                  <a:pt x="85139" y="36689"/>
                </a:cubicBezTo>
                <a:cubicBezTo>
                  <a:pt x="83844" y="36689"/>
                  <a:pt x="83844" y="36689"/>
                  <a:pt x="82550" y="35388"/>
                </a:cubicBezTo>
                <a:cubicBezTo>
                  <a:pt x="82550" y="88724"/>
                  <a:pt x="82550" y="88724"/>
                  <a:pt x="82550" y="88724"/>
                </a:cubicBezTo>
                <a:cubicBezTo>
                  <a:pt x="83844" y="88724"/>
                  <a:pt x="83844" y="88724"/>
                  <a:pt x="85139" y="88724"/>
                </a:cubicBezTo>
                <a:cubicBezTo>
                  <a:pt x="95494" y="88724"/>
                  <a:pt x="103261" y="96529"/>
                  <a:pt x="103261" y="105636"/>
                </a:cubicBezTo>
                <a:cubicBezTo>
                  <a:pt x="103261" y="106936"/>
                  <a:pt x="101966" y="108237"/>
                  <a:pt x="101966" y="109538"/>
                </a:cubicBezTo>
                <a:cubicBezTo>
                  <a:pt x="228820" y="109538"/>
                  <a:pt x="228820" y="109538"/>
                  <a:pt x="228820" y="109538"/>
                </a:cubicBezTo>
                <a:cubicBezTo>
                  <a:pt x="228820" y="108237"/>
                  <a:pt x="228820" y="108237"/>
                  <a:pt x="228820" y="106936"/>
                </a:cubicBezTo>
                <a:cubicBezTo>
                  <a:pt x="228820" y="97830"/>
                  <a:pt x="236587" y="90025"/>
                  <a:pt x="246942" y="90025"/>
                </a:cubicBezTo>
                <a:cubicBezTo>
                  <a:pt x="248236" y="90025"/>
                  <a:pt x="249531" y="90025"/>
                  <a:pt x="250825" y="90025"/>
                </a:cubicBezTo>
                <a:cubicBezTo>
                  <a:pt x="250825" y="36689"/>
                  <a:pt x="250825" y="36689"/>
                  <a:pt x="250825" y="36689"/>
                </a:cubicBezTo>
                <a:cubicBezTo>
                  <a:pt x="249531" y="36689"/>
                  <a:pt x="248236" y="36689"/>
                  <a:pt x="246942" y="36689"/>
                </a:cubicBezTo>
                <a:cubicBezTo>
                  <a:pt x="236587" y="36689"/>
                  <a:pt x="228820" y="28884"/>
                  <a:pt x="228820" y="19777"/>
                </a:cubicBezTo>
                <a:cubicBezTo>
                  <a:pt x="228820" y="18477"/>
                  <a:pt x="230114" y="17176"/>
                  <a:pt x="230114" y="15875"/>
                </a:cubicBezTo>
                <a:cubicBezTo>
                  <a:pt x="101966" y="15875"/>
                  <a:pt x="101966" y="15875"/>
                  <a:pt x="101966" y="15875"/>
                </a:cubicBezTo>
                <a:close/>
                <a:moveTo>
                  <a:pt x="85099" y="0"/>
                </a:moveTo>
                <a:cubicBezTo>
                  <a:pt x="248277" y="0"/>
                  <a:pt x="248277" y="0"/>
                  <a:pt x="248277" y="0"/>
                </a:cubicBezTo>
                <a:cubicBezTo>
                  <a:pt x="257343" y="0"/>
                  <a:pt x="265113" y="7820"/>
                  <a:pt x="265113" y="18248"/>
                </a:cubicBezTo>
                <a:lnTo>
                  <a:pt x="265113" y="106881"/>
                </a:lnTo>
                <a:cubicBezTo>
                  <a:pt x="265113" y="116005"/>
                  <a:pt x="258638" y="123825"/>
                  <a:pt x="248277" y="123825"/>
                </a:cubicBezTo>
                <a:cubicBezTo>
                  <a:pt x="85099" y="123825"/>
                  <a:pt x="85099" y="123825"/>
                  <a:pt x="85099" y="123825"/>
                </a:cubicBezTo>
                <a:cubicBezTo>
                  <a:pt x="76033" y="123825"/>
                  <a:pt x="68263" y="116005"/>
                  <a:pt x="68263" y="106881"/>
                </a:cubicBezTo>
                <a:cubicBezTo>
                  <a:pt x="68263" y="18248"/>
                  <a:pt x="68263" y="18248"/>
                  <a:pt x="68263" y="18248"/>
                </a:cubicBezTo>
                <a:cubicBezTo>
                  <a:pt x="68263" y="7820"/>
                  <a:pt x="74738" y="0"/>
                  <a:pt x="850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1217476"/>
            <a:endParaRPr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îṥļîḑé-Freeform 9">
            <a:extLst>
              <a:ext uri="{FF2B5EF4-FFF2-40B4-BE49-F238E27FC236}">
                <a16:creationId xmlns:a16="http://schemas.microsoft.com/office/drawing/2014/main" id="{400B4F52-BAFC-4D2F-82BF-698569DCE8FA}"/>
              </a:ext>
            </a:extLst>
          </p:cNvPr>
          <p:cNvSpPr>
            <a:spLocks/>
          </p:cNvSpPr>
          <p:nvPr/>
        </p:nvSpPr>
        <p:spPr bwMode="auto">
          <a:xfrm>
            <a:off x="6004174" y="4711126"/>
            <a:ext cx="569237" cy="435613"/>
          </a:xfrm>
          <a:custGeom>
            <a:avLst/>
            <a:gdLst>
              <a:gd name="connsiteX0" fmla="*/ 31750 w 338138"/>
              <a:gd name="connsiteY0" fmla="*/ 200025 h 258763"/>
              <a:gd name="connsiteX1" fmla="*/ 31750 w 338138"/>
              <a:gd name="connsiteY1" fmla="*/ 227013 h 258763"/>
              <a:gd name="connsiteX2" fmla="*/ 306388 w 338138"/>
              <a:gd name="connsiteY2" fmla="*/ 227013 h 258763"/>
              <a:gd name="connsiteX3" fmla="*/ 306388 w 338138"/>
              <a:gd name="connsiteY3" fmla="*/ 200025 h 258763"/>
              <a:gd name="connsiteX4" fmla="*/ 255588 w 338138"/>
              <a:gd name="connsiteY4" fmla="*/ 85725 h 258763"/>
              <a:gd name="connsiteX5" fmla="*/ 271463 w 338138"/>
              <a:gd name="connsiteY5" fmla="*/ 100013 h 258763"/>
              <a:gd name="connsiteX6" fmla="*/ 255588 w 338138"/>
              <a:gd name="connsiteY6" fmla="*/ 114301 h 258763"/>
              <a:gd name="connsiteX7" fmla="*/ 239713 w 338138"/>
              <a:gd name="connsiteY7" fmla="*/ 100013 h 258763"/>
              <a:gd name="connsiteX8" fmla="*/ 255588 w 338138"/>
              <a:gd name="connsiteY8" fmla="*/ 85725 h 258763"/>
              <a:gd name="connsiteX9" fmla="*/ 83345 w 338138"/>
              <a:gd name="connsiteY9" fmla="*/ 85725 h 258763"/>
              <a:gd name="connsiteX10" fmla="*/ 98427 w 338138"/>
              <a:gd name="connsiteY10" fmla="*/ 100013 h 258763"/>
              <a:gd name="connsiteX11" fmla="*/ 83345 w 338138"/>
              <a:gd name="connsiteY11" fmla="*/ 114301 h 258763"/>
              <a:gd name="connsiteX12" fmla="*/ 68263 w 338138"/>
              <a:gd name="connsiteY12" fmla="*/ 100013 h 258763"/>
              <a:gd name="connsiteX13" fmla="*/ 83345 w 338138"/>
              <a:gd name="connsiteY13" fmla="*/ 85725 h 258763"/>
              <a:gd name="connsiteX14" fmla="*/ 144035 w 338138"/>
              <a:gd name="connsiteY14" fmla="*/ 46037 h 258763"/>
              <a:gd name="connsiteX15" fmla="*/ 159846 w 338138"/>
              <a:gd name="connsiteY15" fmla="*/ 63151 h 258763"/>
              <a:gd name="connsiteX16" fmla="*/ 159846 w 338138"/>
              <a:gd name="connsiteY16" fmla="*/ 84214 h 258763"/>
              <a:gd name="connsiteX17" fmla="*/ 178293 w 338138"/>
              <a:gd name="connsiteY17" fmla="*/ 84214 h 258763"/>
              <a:gd name="connsiteX18" fmla="*/ 178293 w 338138"/>
              <a:gd name="connsiteY18" fmla="*/ 63151 h 258763"/>
              <a:gd name="connsiteX19" fmla="*/ 194105 w 338138"/>
              <a:gd name="connsiteY19" fmla="*/ 46037 h 258763"/>
              <a:gd name="connsiteX20" fmla="*/ 209916 w 338138"/>
              <a:gd name="connsiteY20" fmla="*/ 63151 h 258763"/>
              <a:gd name="connsiteX21" fmla="*/ 209916 w 338138"/>
              <a:gd name="connsiteY21" fmla="*/ 84214 h 258763"/>
              <a:gd name="connsiteX22" fmla="*/ 219140 w 338138"/>
              <a:gd name="connsiteY22" fmla="*/ 84214 h 258763"/>
              <a:gd name="connsiteX23" fmla="*/ 234951 w 338138"/>
              <a:gd name="connsiteY23" fmla="*/ 100012 h 258763"/>
              <a:gd name="connsiteX24" fmla="*/ 219140 w 338138"/>
              <a:gd name="connsiteY24" fmla="*/ 115810 h 258763"/>
              <a:gd name="connsiteX25" fmla="*/ 209916 w 338138"/>
              <a:gd name="connsiteY25" fmla="*/ 115810 h 258763"/>
              <a:gd name="connsiteX26" fmla="*/ 209916 w 338138"/>
              <a:gd name="connsiteY26" fmla="*/ 138189 h 258763"/>
              <a:gd name="connsiteX27" fmla="*/ 194105 w 338138"/>
              <a:gd name="connsiteY27" fmla="*/ 153987 h 258763"/>
              <a:gd name="connsiteX28" fmla="*/ 178293 w 338138"/>
              <a:gd name="connsiteY28" fmla="*/ 138189 h 258763"/>
              <a:gd name="connsiteX29" fmla="*/ 178293 w 338138"/>
              <a:gd name="connsiteY29" fmla="*/ 115810 h 258763"/>
              <a:gd name="connsiteX30" fmla="*/ 159846 w 338138"/>
              <a:gd name="connsiteY30" fmla="*/ 115810 h 258763"/>
              <a:gd name="connsiteX31" fmla="*/ 159846 w 338138"/>
              <a:gd name="connsiteY31" fmla="*/ 138189 h 258763"/>
              <a:gd name="connsiteX32" fmla="*/ 144035 w 338138"/>
              <a:gd name="connsiteY32" fmla="*/ 153987 h 258763"/>
              <a:gd name="connsiteX33" fmla="*/ 128223 w 338138"/>
              <a:gd name="connsiteY33" fmla="*/ 138189 h 258763"/>
              <a:gd name="connsiteX34" fmla="*/ 128223 w 338138"/>
              <a:gd name="connsiteY34" fmla="*/ 115810 h 258763"/>
              <a:gd name="connsiteX35" fmla="*/ 119000 w 338138"/>
              <a:gd name="connsiteY35" fmla="*/ 115810 h 258763"/>
              <a:gd name="connsiteX36" fmla="*/ 103188 w 338138"/>
              <a:gd name="connsiteY36" fmla="*/ 100012 h 258763"/>
              <a:gd name="connsiteX37" fmla="*/ 119000 w 338138"/>
              <a:gd name="connsiteY37" fmla="*/ 84214 h 258763"/>
              <a:gd name="connsiteX38" fmla="*/ 128223 w 338138"/>
              <a:gd name="connsiteY38" fmla="*/ 84214 h 258763"/>
              <a:gd name="connsiteX39" fmla="*/ 128223 w 338138"/>
              <a:gd name="connsiteY39" fmla="*/ 63151 h 258763"/>
              <a:gd name="connsiteX40" fmla="*/ 144035 w 338138"/>
              <a:gd name="connsiteY40" fmla="*/ 46037 h 258763"/>
              <a:gd name="connsiteX41" fmla="*/ 61913 w 338138"/>
              <a:gd name="connsiteY41" fmla="*/ 31750 h 258763"/>
              <a:gd name="connsiteX42" fmla="*/ 61913 w 338138"/>
              <a:gd name="connsiteY42" fmla="*/ 166688 h 258763"/>
              <a:gd name="connsiteX43" fmla="*/ 277813 w 338138"/>
              <a:gd name="connsiteY43" fmla="*/ 166688 h 258763"/>
              <a:gd name="connsiteX44" fmla="*/ 277813 w 338138"/>
              <a:gd name="connsiteY44" fmla="*/ 31750 h 258763"/>
              <a:gd name="connsiteX45" fmla="*/ 44909 w 338138"/>
              <a:gd name="connsiteY45" fmla="*/ 0 h 258763"/>
              <a:gd name="connsiteX46" fmla="*/ 293229 w 338138"/>
              <a:gd name="connsiteY46" fmla="*/ 0 h 258763"/>
              <a:gd name="connsiteX47" fmla="*/ 310400 w 338138"/>
              <a:gd name="connsiteY47" fmla="*/ 15843 h 258763"/>
              <a:gd name="connsiteX48" fmla="*/ 310400 w 338138"/>
              <a:gd name="connsiteY48" fmla="*/ 166348 h 258763"/>
              <a:gd name="connsiteX49" fmla="*/ 322288 w 338138"/>
              <a:gd name="connsiteY49" fmla="*/ 166348 h 258763"/>
              <a:gd name="connsiteX50" fmla="*/ 338138 w 338138"/>
              <a:gd name="connsiteY50" fmla="*/ 182190 h 258763"/>
              <a:gd name="connsiteX51" fmla="*/ 338138 w 338138"/>
              <a:gd name="connsiteY51" fmla="*/ 242920 h 258763"/>
              <a:gd name="connsiteX52" fmla="*/ 322288 w 338138"/>
              <a:gd name="connsiteY52" fmla="*/ 258763 h 258763"/>
              <a:gd name="connsiteX53" fmla="*/ 15850 w 338138"/>
              <a:gd name="connsiteY53" fmla="*/ 258763 h 258763"/>
              <a:gd name="connsiteX54" fmla="*/ 0 w 338138"/>
              <a:gd name="connsiteY54" fmla="*/ 242920 h 258763"/>
              <a:gd name="connsiteX55" fmla="*/ 0 w 338138"/>
              <a:gd name="connsiteY55" fmla="*/ 182190 h 258763"/>
              <a:gd name="connsiteX56" fmla="*/ 15850 w 338138"/>
              <a:gd name="connsiteY56" fmla="*/ 166348 h 258763"/>
              <a:gd name="connsiteX57" fmla="*/ 27738 w 338138"/>
              <a:gd name="connsiteY57" fmla="*/ 166348 h 258763"/>
              <a:gd name="connsiteX58" fmla="*/ 27738 w 338138"/>
              <a:gd name="connsiteY58" fmla="*/ 15843 h 258763"/>
              <a:gd name="connsiteX59" fmla="*/ 44909 w 338138"/>
              <a:gd name="connsiteY59" fmla="*/ 0 h 25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38138" h="258763">
                <a:moveTo>
                  <a:pt x="31750" y="200025"/>
                </a:moveTo>
                <a:lnTo>
                  <a:pt x="31750" y="227013"/>
                </a:lnTo>
                <a:lnTo>
                  <a:pt x="306388" y="227013"/>
                </a:lnTo>
                <a:lnTo>
                  <a:pt x="306388" y="200025"/>
                </a:lnTo>
                <a:close/>
                <a:moveTo>
                  <a:pt x="255588" y="85725"/>
                </a:moveTo>
                <a:cubicBezTo>
                  <a:pt x="264356" y="85725"/>
                  <a:pt x="271463" y="92122"/>
                  <a:pt x="271463" y="100013"/>
                </a:cubicBezTo>
                <a:cubicBezTo>
                  <a:pt x="271463" y="107904"/>
                  <a:pt x="264356" y="114301"/>
                  <a:pt x="255588" y="114301"/>
                </a:cubicBezTo>
                <a:cubicBezTo>
                  <a:pt x="246820" y="114301"/>
                  <a:pt x="239713" y="107904"/>
                  <a:pt x="239713" y="100013"/>
                </a:cubicBezTo>
                <a:cubicBezTo>
                  <a:pt x="239713" y="92122"/>
                  <a:pt x="246820" y="85725"/>
                  <a:pt x="255588" y="85725"/>
                </a:cubicBezTo>
                <a:close/>
                <a:moveTo>
                  <a:pt x="83345" y="85725"/>
                </a:moveTo>
                <a:cubicBezTo>
                  <a:pt x="91675" y="85725"/>
                  <a:pt x="98427" y="92122"/>
                  <a:pt x="98427" y="100013"/>
                </a:cubicBezTo>
                <a:cubicBezTo>
                  <a:pt x="98427" y="107904"/>
                  <a:pt x="91675" y="114301"/>
                  <a:pt x="83345" y="114301"/>
                </a:cubicBezTo>
                <a:cubicBezTo>
                  <a:pt x="75015" y="114301"/>
                  <a:pt x="68263" y="107904"/>
                  <a:pt x="68263" y="100013"/>
                </a:cubicBezTo>
                <a:cubicBezTo>
                  <a:pt x="68263" y="92122"/>
                  <a:pt x="75015" y="85725"/>
                  <a:pt x="83345" y="85725"/>
                </a:cubicBezTo>
                <a:close/>
                <a:moveTo>
                  <a:pt x="144035" y="46037"/>
                </a:moveTo>
                <a:cubicBezTo>
                  <a:pt x="153258" y="46037"/>
                  <a:pt x="159846" y="53936"/>
                  <a:pt x="159846" y="63151"/>
                </a:cubicBezTo>
                <a:cubicBezTo>
                  <a:pt x="159846" y="63151"/>
                  <a:pt x="159846" y="63151"/>
                  <a:pt x="159846" y="84214"/>
                </a:cubicBezTo>
                <a:cubicBezTo>
                  <a:pt x="159846" y="84214"/>
                  <a:pt x="159846" y="84214"/>
                  <a:pt x="178293" y="84214"/>
                </a:cubicBezTo>
                <a:cubicBezTo>
                  <a:pt x="178293" y="84214"/>
                  <a:pt x="178293" y="84214"/>
                  <a:pt x="178293" y="63151"/>
                </a:cubicBezTo>
                <a:cubicBezTo>
                  <a:pt x="178293" y="53936"/>
                  <a:pt x="184881" y="46037"/>
                  <a:pt x="194105" y="46037"/>
                </a:cubicBezTo>
                <a:cubicBezTo>
                  <a:pt x="203328" y="46037"/>
                  <a:pt x="209916" y="53936"/>
                  <a:pt x="209916" y="63151"/>
                </a:cubicBezTo>
                <a:cubicBezTo>
                  <a:pt x="209916" y="63151"/>
                  <a:pt x="209916" y="63151"/>
                  <a:pt x="209916" y="84214"/>
                </a:cubicBezTo>
                <a:cubicBezTo>
                  <a:pt x="209916" y="84214"/>
                  <a:pt x="209916" y="84214"/>
                  <a:pt x="219140" y="84214"/>
                </a:cubicBezTo>
                <a:cubicBezTo>
                  <a:pt x="228363" y="84214"/>
                  <a:pt x="234951" y="90797"/>
                  <a:pt x="234951" y="100012"/>
                </a:cubicBezTo>
                <a:cubicBezTo>
                  <a:pt x="234951" y="109227"/>
                  <a:pt x="228363" y="115810"/>
                  <a:pt x="219140" y="115810"/>
                </a:cubicBezTo>
                <a:cubicBezTo>
                  <a:pt x="219140" y="115810"/>
                  <a:pt x="219140" y="115810"/>
                  <a:pt x="209916" y="115810"/>
                </a:cubicBezTo>
                <a:cubicBezTo>
                  <a:pt x="209916" y="115810"/>
                  <a:pt x="209916" y="115810"/>
                  <a:pt x="209916" y="138189"/>
                </a:cubicBezTo>
                <a:cubicBezTo>
                  <a:pt x="209916" y="146088"/>
                  <a:pt x="203328" y="153987"/>
                  <a:pt x="194105" y="153987"/>
                </a:cubicBezTo>
                <a:cubicBezTo>
                  <a:pt x="184881" y="153987"/>
                  <a:pt x="178293" y="146088"/>
                  <a:pt x="178293" y="138189"/>
                </a:cubicBezTo>
                <a:cubicBezTo>
                  <a:pt x="178293" y="138189"/>
                  <a:pt x="178293" y="138189"/>
                  <a:pt x="178293" y="115810"/>
                </a:cubicBezTo>
                <a:cubicBezTo>
                  <a:pt x="178293" y="115810"/>
                  <a:pt x="178293" y="115810"/>
                  <a:pt x="159846" y="115810"/>
                </a:cubicBezTo>
                <a:cubicBezTo>
                  <a:pt x="159846" y="115810"/>
                  <a:pt x="159846" y="115810"/>
                  <a:pt x="159846" y="138189"/>
                </a:cubicBezTo>
                <a:cubicBezTo>
                  <a:pt x="159846" y="146088"/>
                  <a:pt x="153258" y="153987"/>
                  <a:pt x="144035" y="153987"/>
                </a:cubicBezTo>
                <a:cubicBezTo>
                  <a:pt x="134811" y="153987"/>
                  <a:pt x="128223" y="146088"/>
                  <a:pt x="128223" y="138189"/>
                </a:cubicBezTo>
                <a:cubicBezTo>
                  <a:pt x="128223" y="138189"/>
                  <a:pt x="128223" y="138189"/>
                  <a:pt x="128223" y="115810"/>
                </a:cubicBezTo>
                <a:cubicBezTo>
                  <a:pt x="128223" y="115810"/>
                  <a:pt x="128223" y="115810"/>
                  <a:pt x="119000" y="115810"/>
                </a:cubicBezTo>
                <a:cubicBezTo>
                  <a:pt x="109776" y="115810"/>
                  <a:pt x="103188" y="109227"/>
                  <a:pt x="103188" y="100012"/>
                </a:cubicBezTo>
                <a:cubicBezTo>
                  <a:pt x="103188" y="90797"/>
                  <a:pt x="109776" y="84214"/>
                  <a:pt x="119000" y="84214"/>
                </a:cubicBezTo>
                <a:cubicBezTo>
                  <a:pt x="119000" y="84214"/>
                  <a:pt x="119000" y="84214"/>
                  <a:pt x="128223" y="84214"/>
                </a:cubicBezTo>
                <a:cubicBezTo>
                  <a:pt x="128223" y="84214"/>
                  <a:pt x="128223" y="84214"/>
                  <a:pt x="128223" y="63151"/>
                </a:cubicBezTo>
                <a:cubicBezTo>
                  <a:pt x="128223" y="53936"/>
                  <a:pt x="134811" y="46037"/>
                  <a:pt x="144035" y="46037"/>
                </a:cubicBezTo>
                <a:close/>
                <a:moveTo>
                  <a:pt x="61913" y="31750"/>
                </a:moveTo>
                <a:lnTo>
                  <a:pt x="61913" y="166688"/>
                </a:lnTo>
                <a:lnTo>
                  <a:pt x="277813" y="166688"/>
                </a:lnTo>
                <a:lnTo>
                  <a:pt x="277813" y="31750"/>
                </a:lnTo>
                <a:close/>
                <a:moveTo>
                  <a:pt x="44909" y="0"/>
                </a:moveTo>
                <a:cubicBezTo>
                  <a:pt x="293229" y="0"/>
                  <a:pt x="293229" y="0"/>
                  <a:pt x="293229" y="0"/>
                </a:cubicBezTo>
                <a:cubicBezTo>
                  <a:pt x="302475" y="0"/>
                  <a:pt x="310400" y="6601"/>
                  <a:pt x="310400" y="15843"/>
                </a:cubicBezTo>
                <a:cubicBezTo>
                  <a:pt x="310400" y="166348"/>
                  <a:pt x="310400" y="166348"/>
                  <a:pt x="310400" y="166348"/>
                </a:cubicBezTo>
                <a:cubicBezTo>
                  <a:pt x="322288" y="166348"/>
                  <a:pt x="322288" y="166348"/>
                  <a:pt x="322288" y="166348"/>
                </a:cubicBezTo>
                <a:cubicBezTo>
                  <a:pt x="331534" y="166348"/>
                  <a:pt x="338138" y="174269"/>
                  <a:pt x="338138" y="182190"/>
                </a:cubicBezTo>
                <a:cubicBezTo>
                  <a:pt x="338138" y="242920"/>
                  <a:pt x="338138" y="242920"/>
                  <a:pt x="338138" y="242920"/>
                </a:cubicBezTo>
                <a:cubicBezTo>
                  <a:pt x="338138" y="252162"/>
                  <a:pt x="331534" y="258763"/>
                  <a:pt x="322288" y="258763"/>
                </a:cubicBezTo>
                <a:cubicBezTo>
                  <a:pt x="15850" y="258763"/>
                  <a:pt x="15850" y="258763"/>
                  <a:pt x="15850" y="258763"/>
                </a:cubicBezTo>
                <a:cubicBezTo>
                  <a:pt x="6604" y="258763"/>
                  <a:pt x="0" y="252162"/>
                  <a:pt x="0" y="242920"/>
                </a:cubicBezTo>
                <a:cubicBezTo>
                  <a:pt x="0" y="182190"/>
                  <a:pt x="0" y="182190"/>
                  <a:pt x="0" y="182190"/>
                </a:cubicBezTo>
                <a:cubicBezTo>
                  <a:pt x="0" y="174269"/>
                  <a:pt x="6604" y="166348"/>
                  <a:pt x="15850" y="166348"/>
                </a:cubicBezTo>
                <a:cubicBezTo>
                  <a:pt x="27738" y="166348"/>
                  <a:pt x="27738" y="166348"/>
                  <a:pt x="27738" y="166348"/>
                </a:cubicBezTo>
                <a:cubicBezTo>
                  <a:pt x="27738" y="15843"/>
                  <a:pt x="27738" y="15843"/>
                  <a:pt x="27738" y="15843"/>
                </a:cubicBezTo>
                <a:cubicBezTo>
                  <a:pt x="27738" y="6601"/>
                  <a:pt x="35663" y="0"/>
                  <a:pt x="449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1217476"/>
            <a:endParaRPr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0FC7E82-3986-9DF2-6020-1CCF9A22A1D7}"/>
              </a:ext>
            </a:extLst>
          </p:cNvPr>
          <p:cNvGrpSpPr/>
          <p:nvPr/>
        </p:nvGrpSpPr>
        <p:grpSpPr>
          <a:xfrm>
            <a:off x="1679510" y="1737109"/>
            <a:ext cx="3535833" cy="3804127"/>
            <a:chOff x="-1846320" y="1505604"/>
            <a:chExt cx="2362837" cy="2542125"/>
          </a:xfrm>
        </p:grpSpPr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664E120F-7460-8427-7B22-FFB78D3D1CBD}"/>
                </a:ext>
              </a:extLst>
            </p:cNvPr>
            <p:cNvSpPr>
              <a:spLocks/>
            </p:cNvSpPr>
            <p:nvPr/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7476"/>
              <a:endParaRPr lang="id-ID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2D99A0DB-2CD5-7D68-2AFC-87A788BBF6ED}"/>
                </a:ext>
              </a:extLst>
            </p:cNvPr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id="{D2CFDF64-0A31-CAF6-8FDF-751F52A96495}"/>
                  </a:ext>
                </a:extLst>
              </p:cNvPr>
              <p:cNvSpPr>
                <a:spLocks/>
              </p:cNvSpPr>
              <p:nvPr/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7476"/>
                <a:endParaRPr lang="id-ID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7">
                <a:extLst>
                  <a:ext uri="{FF2B5EF4-FFF2-40B4-BE49-F238E27FC236}">
                    <a16:creationId xmlns:a16="http://schemas.microsoft.com/office/drawing/2014/main" id="{C460811E-DF86-16DC-3E22-4FBE34298DA9}"/>
                  </a:ext>
                </a:extLst>
              </p:cNvPr>
              <p:cNvSpPr>
                <a:spLocks/>
              </p:cNvSpPr>
              <p:nvPr/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7476"/>
                <a:endParaRPr lang="id-ID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30753D1F-583F-770F-ECCC-6269EC8CCE77}"/>
                  </a:ext>
                </a:extLst>
              </p:cNvPr>
              <p:cNvSpPr>
                <a:spLocks/>
              </p:cNvSpPr>
              <p:nvPr/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rgbClr val="363636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7476"/>
                <a:endParaRPr lang="id-ID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03E732CE-6168-0E0B-33DB-0FBB958F7D3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7476"/>
                <a:endParaRPr lang="id-ID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96">
            <a:extLst>
              <a:ext uri="{FF2B5EF4-FFF2-40B4-BE49-F238E27FC236}">
                <a16:creationId xmlns:a16="http://schemas.microsoft.com/office/drawing/2014/main" id="{C33657FE-7D0C-A29B-6195-98666B80CBA9}"/>
              </a:ext>
            </a:extLst>
          </p:cNvPr>
          <p:cNvGrpSpPr/>
          <p:nvPr/>
        </p:nvGrpSpPr>
        <p:grpSpPr>
          <a:xfrm>
            <a:off x="6738735" y="1874944"/>
            <a:ext cx="4713036" cy="604140"/>
            <a:chOff x="4457820" y="2427407"/>
            <a:chExt cx="4713036" cy="60414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E63B6EF-E311-5490-17E8-61F762D54B37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8FDF04-B320-1F3C-FF93-69CC9CADB32F}"/>
                </a:ext>
              </a:extLst>
            </p:cNvPr>
            <p:cNvSpPr txBox="1"/>
            <p:nvPr/>
          </p:nvSpPr>
          <p:spPr>
            <a:xfrm>
              <a:off x="4457820" y="2750893"/>
              <a:ext cx="4713036" cy="280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96">
            <a:extLst>
              <a:ext uri="{FF2B5EF4-FFF2-40B4-BE49-F238E27FC236}">
                <a16:creationId xmlns:a16="http://schemas.microsoft.com/office/drawing/2014/main" id="{62874494-8E16-C486-7288-F3AB7CBB248B}"/>
              </a:ext>
            </a:extLst>
          </p:cNvPr>
          <p:cNvGrpSpPr/>
          <p:nvPr/>
        </p:nvGrpSpPr>
        <p:grpSpPr>
          <a:xfrm>
            <a:off x="6738735" y="3252251"/>
            <a:ext cx="4713036" cy="604140"/>
            <a:chOff x="4457820" y="2427407"/>
            <a:chExt cx="4713036" cy="60414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4F31EEB-CA7F-B925-6F2D-56D45E8C9FA1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046BEEE-0574-A738-188F-CFAA3FDF3C9D}"/>
                </a:ext>
              </a:extLst>
            </p:cNvPr>
            <p:cNvSpPr txBox="1"/>
            <p:nvPr/>
          </p:nvSpPr>
          <p:spPr>
            <a:xfrm>
              <a:off x="4457820" y="2750893"/>
              <a:ext cx="4713036" cy="280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96">
            <a:extLst>
              <a:ext uri="{FF2B5EF4-FFF2-40B4-BE49-F238E27FC236}">
                <a16:creationId xmlns:a16="http://schemas.microsoft.com/office/drawing/2014/main" id="{6FB1AD81-FBC7-BBFD-D3E2-089115015741}"/>
              </a:ext>
            </a:extLst>
          </p:cNvPr>
          <p:cNvGrpSpPr/>
          <p:nvPr/>
        </p:nvGrpSpPr>
        <p:grpSpPr>
          <a:xfrm>
            <a:off x="6738735" y="4629558"/>
            <a:ext cx="4713036" cy="604140"/>
            <a:chOff x="4457820" y="2427407"/>
            <a:chExt cx="4713036" cy="60414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DF95B0B-949C-DF42-DA5E-7845236DE7F6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2340764-971A-7F11-8DD9-07926EEBBC0D}"/>
                </a:ext>
              </a:extLst>
            </p:cNvPr>
            <p:cNvSpPr txBox="1"/>
            <p:nvPr/>
          </p:nvSpPr>
          <p:spPr>
            <a:xfrm>
              <a:off x="4457820" y="2750893"/>
              <a:ext cx="4713036" cy="280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093238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9B2DB1C0-770E-3632-A7DF-99D85034B419}"/>
              </a:ext>
            </a:extLst>
          </p:cNvPr>
          <p:cNvSpPr/>
          <p:nvPr/>
        </p:nvSpPr>
        <p:spPr>
          <a:xfrm>
            <a:off x="8529347" y="-445922"/>
            <a:ext cx="7208664" cy="720866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349017E-9CCA-1CC8-7E68-A826D95297CF}"/>
              </a:ext>
            </a:extLst>
          </p:cNvPr>
          <p:cNvSpPr/>
          <p:nvPr/>
        </p:nvSpPr>
        <p:spPr>
          <a:xfrm rot="5400000" flipV="1">
            <a:off x="7472021" y="1585084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A671B7B-E1D4-C18A-592D-3BD86D2547E3}"/>
              </a:ext>
            </a:extLst>
          </p:cNvPr>
          <p:cNvSpPr/>
          <p:nvPr/>
        </p:nvSpPr>
        <p:spPr>
          <a:xfrm rot="16200000" flipV="1">
            <a:off x="-1573326" y="-2019249"/>
            <a:ext cx="6293307" cy="3146654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5CE223B-40C0-CE7A-CB2E-C7F34BF9D1C9}"/>
              </a:ext>
            </a:extLst>
          </p:cNvPr>
          <p:cNvSpPr/>
          <p:nvPr/>
        </p:nvSpPr>
        <p:spPr>
          <a:xfrm rot="10800000" flipV="1">
            <a:off x="-2090058" y="5102128"/>
            <a:ext cx="3511744" cy="1755872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rgbClr val="DAE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D70928F-C0C9-B8FD-F43C-F96BCC3D0DA8}"/>
              </a:ext>
            </a:extLst>
          </p:cNvPr>
          <p:cNvSpPr/>
          <p:nvPr/>
        </p:nvSpPr>
        <p:spPr>
          <a:xfrm>
            <a:off x="-2430526" y="4698881"/>
            <a:ext cx="4286120" cy="4286120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DF9D2983-F5C1-81FB-2084-E38B1635B83D}"/>
              </a:ext>
            </a:extLst>
          </p:cNvPr>
          <p:cNvSpPr/>
          <p:nvPr/>
        </p:nvSpPr>
        <p:spPr>
          <a:xfrm>
            <a:off x="3721664" y="1315744"/>
            <a:ext cx="3786388" cy="3786384"/>
          </a:xfrm>
          <a:prstGeom prst="ellipse">
            <a:avLst/>
          </a:pr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4517A2-ABAC-C2BE-56A7-FED61C34D644}"/>
              </a:ext>
            </a:extLst>
          </p:cNvPr>
          <p:cNvSpPr txBox="1"/>
          <p:nvPr/>
        </p:nvSpPr>
        <p:spPr>
          <a:xfrm>
            <a:off x="4128109" y="1315744"/>
            <a:ext cx="309251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199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A1CA406-EA94-69D9-0018-F380C58B8F92}"/>
              </a:ext>
            </a:extLst>
          </p:cNvPr>
          <p:cNvGrpSpPr/>
          <p:nvPr/>
        </p:nvGrpSpPr>
        <p:grpSpPr>
          <a:xfrm>
            <a:off x="4007690" y="3208936"/>
            <a:ext cx="3214341" cy="1345058"/>
            <a:chOff x="6114836" y="2125874"/>
            <a:chExt cx="3759537" cy="157319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03B45C2-DF4F-4555-0A77-E6CAE309E046}"/>
                </a:ext>
              </a:extLst>
            </p:cNvPr>
            <p:cNvSpPr/>
            <p:nvPr/>
          </p:nvSpPr>
          <p:spPr>
            <a:xfrm>
              <a:off x="6294451" y="2943115"/>
              <a:ext cx="3400301" cy="7559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>
                <a:defRPr/>
              </a:pPr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Successful projects are shown in detail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098FC468-BE6C-86BC-AD15-1CA65B665EFE}"/>
                </a:ext>
              </a:extLst>
            </p:cNvPr>
            <p:cNvSpPr txBox="1"/>
            <p:nvPr/>
          </p:nvSpPr>
          <p:spPr>
            <a:xfrm>
              <a:off x="6114836" y="2125874"/>
              <a:ext cx="3759537" cy="8279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7476"/>
              <a:r>
                <a:rPr lang="zh-CN" altLang="en-US" sz="4000" b="1" dirty="0">
                  <a:solidFill>
                    <a:schemeClr val="bg1"/>
                  </a:solidFill>
                  <a:latin typeface="+mn-ea"/>
                  <a:cs typeface="阿里巴巴普惠体 2.0 115 Black" panose="00020600040101010101" pitchFamily="18" charset="-122"/>
                  <a:sym typeface="+mn-lt"/>
                </a:rPr>
                <a:t>工作完成情况</a:t>
              </a: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CB940DB-DB89-11FE-D72C-D3F61349D14E}"/>
              </a:ext>
            </a:extLst>
          </p:cNvPr>
          <p:cNvSpPr/>
          <p:nvPr/>
        </p:nvSpPr>
        <p:spPr>
          <a:xfrm rot="5400000" flipV="1">
            <a:off x="5419024" y="6123485"/>
            <a:ext cx="8862006" cy="4683946"/>
          </a:xfrm>
          <a:custGeom>
            <a:avLst/>
            <a:gdLst>
              <a:gd name="connsiteX0" fmla="*/ 2369457 w 4738914"/>
              <a:gd name="connsiteY0" fmla="*/ 0 h 2369457"/>
              <a:gd name="connsiteX1" fmla="*/ 4738914 w 4738914"/>
              <a:gd name="connsiteY1" fmla="*/ 2369457 h 2369457"/>
              <a:gd name="connsiteX2" fmla="*/ 4129314 w 4738914"/>
              <a:gd name="connsiteY2" fmla="*/ 2369457 h 2369457"/>
              <a:gd name="connsiteX3" fmla="*/ 2369457 w 4738914"/>
              <a:gd name="connsiteY3" fmla="*/ 609600 h 2369457"/>
              <a:gd name="connsiteX4" fmla="*/ 609600 w 4738914"/>
              <a:gd name="connsiteY4" fmla="*/ 2369457 h 2369457"/>
              <a:gd name="connsiteX5" fmla="*/ 0 w 4738914"/>
              <a:gd name="connsiteY5" fmla="*/ 2369457 h 2369457"/>
              <a:gd name="connsiteX6" fmla="*/ 2369457 w 4738914"/>
              <a:gd name="connsiteY6" fmla="*/ 0 h 236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8914" h="2369457">
                <a:moveTo>
                  <a:pt x="2369457" y="0"/>
                </a:moveTo>
                <a:cubicBezTo>
                  <a:pt x="3678072" y="0"/>
                  <a:pt x="4738914" y="1060842"/>
                  <a:pt x="4738914" y="2369457"/>
                </a:cubicBezTo>
                <a:lnTo>
                  <a:pt x="4129314" y="2369457"/>
                </a:lnTo>
                <a:cubicBezTo>
                  <a:pt x="4129314" y="1397515"/>
                  <a:pt x="3341399" y="609600"/>
                  <a:pt x="2369457" y="609600"/>
                </a:cubicBezTo>
                <a:cubicBezTo>
                  <a:pt x="1397515" y="609600"/>
                  <a:pt x="609600" y="1397515"/>
                  <a:pt x="609600" y="2369457"/>
                </a:cubicBezTo>
                <a:lnTo>
                  <a:pt x="0" y="2369457"/>
                </a:lnTo>
                <a:cubicBezTo>
                  <a:pt x="0" y="1060842"/>
                  <a:pt x="1060842" y="0"/>
                  <a:pt x="2369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605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Shape 1624">
            <a:extLst>
              <a:ext uri="{FF2B5EF4-FFF2-40B4-BE49-F238E27FC236}">
                <a16:creationId xmlns:a16="http://schemas.microsoft.com/office/drawing/2014/main" id="{88435D66-9FC0-984B-84AD-8DF935FC9200}"/>
              </a:ext>
            </a:extLst>
          </p:cNvPr>
          <p:cNvSpPr/>
          <p:nvPr/>
        </p:nvSpPr>
        <p:spPr>
          <a:xfrm>
            <a:off x="2613113" y="1985570"/>
            <a:ext cx="6928275" cy="3879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1"/>
            </a:solidFill>
            <a:miter lim="400000"/>
          </a:ln>
          <a:effectLst/>
        </p:spPr>
        <p:txBody>
          <a:bodyPr lIns="0" tIns="0" rIns="0" bIns="0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Shape 1626">
            <a:extLst>
              <a:ext uri="{FF2B5EF4-FFF2-40B4-BE49-F238E27FC236}">
                <a16:creationId xmlns:a16="http://schemas.microsoft.com/office/drawing/2014/main" id="{61250971-EC3A-EAA0-1F6A-EFC023FFEEAA}"/>
              </a:ext>
            </a:extLst>
          </p:cNvPr>
          <p:cNvSpPr/>
          <p:nvPr/>
        </p:nvSpPr>
        <p:spPr>
          <a:xfrm flipV="1">
            <a:off x="3129164" y="3937694"/>
            <a:ext cx="1" cy="1386955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5400" tIns="25400" rIns="25400" bIns="25400" anchor="ctr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Shape 1627">
            <a:extLst>
              <a:ext uri="{FF2B5EF4-FFF2-40B4-BE49-F238E27FC236}">
                <a16:creationId xmlns:a16="http://schemas.microsoft.com/office/drawing/2014/main" id="{6EB4D350-0864-85E8-FDE6-8F5F736F5288}"/>
              </a:ext>
            </a:extLst>
          </p:cNvPr>
          <p:cNvSpPr/>
          <p:nvPr/>
        </p:nvSpPr>
        <p:spPr>
          <a:xfrm flipV="1">
            <a:off x="4457420" y="2423048"/>
            <a:ext cx="1" cy="19697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5400" tIns="25400" rIns="25400" bIns="25400" anchor="ctr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Shape 1628">
            <a:extLst>
              <a:ext uri="{FF2B5EF4-FFF2-40B4-BE49-F238E27FC236}">
                <a16:creationId xmlns:a16="http://schemas.microsoft.com/office/drawing/2014/main" id="{3D9EA3E5-256C-5180-FE67-F568BE267DAB}"/>
              </a:ext>
            </a:extLst>
          </p:cNvPr>
          <p:cNvSpPr/>
          <p:nvPr/>
        </p:nvSpPr>
        <p:spPr>
          <a:xfrm flipV="1">
            <a:off x="5738021" y="1751905"/>
            <a:ext cx="1" cy="204954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5400" tIns="25400" rIns="25400" bIns="25400" anchor="ctr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Shape 1629">
            <a:extLst>
              <a:ext uri="{FF2B5EF4-FFF2-40B4-BE49-F238E27FC236}">
                <a16:creationId xmlns:a16="http://schemas.microsoft.com/office/drawing/2014/main" id="{F1FD4F3F-3023-7531-6626-1E93AB7CAA2A}"/>
              </a:ext>
            </a:extLst>
          </p:cNvPr>
          <p:cNvSpPr/>
          <p:nvPr/>
        </p:nvSpPr>
        <p:spPr>
          <a:xfrm flipV="1">
            <a:off x="7532277" y="3245022"/>
            <a:ext cx="1" cy="136095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5400" tIns="25400" rIns="25400" bIns="25400" anchor="ctr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Shape 1630">
            <a:extLst>
              <a:ext uri="{FF2B5EF4-FFF2-40B4-BE49-F238E27FC236}">
                <a16:creationId xmlns:a16="http://schemas.microsoft.com/office/drawing/2014/main" id="{11A57271-D1BC-E2CE-D76E-DDB2193A257F}"/>
              </a:ext>
            </a:extLst>
          </p:cNvPr>
          <p:cNvSpPr/>
          <p:nvPr/>
        </p:nvSpPr>
        <p:spPr>
          <a:xfrm>
            <a:off x="2904152" y="3685906"/>
            <a:ext cx="478565" cy="478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Shape 1636">
            <a:extLst>
              <a:ext uri="{FF2B5EF4-FFF2-40B4-BE49-F238E27FC236}">
                <a16:creationId xmlns:a16="http://schemas.microsoft.com/office/drawing/2014/main" id="{95970E67-3B1E-ECDF-97EE-9B05A6B66D08}"/>
              </a:ext>
            </a:extLst>
          </p:cNvPr>
          <p:cNvSpPr/>
          <p:nvPr/>
        </p:nvSpPr>
        <p:spPr>
          <a:xfrm>
            <a:off x="4229063" y="2150069"/>
            <a:ext cx="478567" cy="478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Shape 1642">
            <a:extLst>
              <a:ext uri="{FF2B5EF4-FFF2-40B4-BE49-F238E27FC236}">
                <a16:creationId xmlns:a16="http://schemas.microsoft.com/office/drawing/2014/main" id="{193B76C7-B368-CB47-52A5-6EF9C12A6B2C}"/>
              </a:ext>
            </a:extLst>
          </p:cNvPr>
          <p:cNvSpPr/>
          <p:nvPr/>
        </p:nvSpPr>
        <p:spPr>
          <a:xfrm>
            <a:off x="5515834" y="1312384"/>
            <a:ext cx="478567" cy="478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Shape 1648">
            <a:extLst>
              <a:ext uri="{FF2B5EF4-FFF2-40B4-BE49-F238E27FC236}">
                <a16:creationId xmlns:a16="http://schemas.microsoft.com/office/drawing/2014/main" id="{4AAB0EBF-34EF-FE6C-50BD-A21BB1ED28F4}"/>
              </a:ext>
            </a:extLst>
          </p:cNvPr>
          <p:cNvSpPr/>
          <p:nvPr/>
        </p:nvSpPr>
        <p:spPr>
          <a:xfrm>
            <a:off x="7305486" y="4392748"/>
            <a:ext cx="478567" cy="478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Shape 1653">
            <a:extLst>
              <a:ext uri="{FF2B5EF4-FFF2-40B4-BE49-F238E27FC236}">
                <a16:creationId xmlns:a16="http://schemas.microsoft.com/office/drawing/2014/main" id="{AD4D0DCA-0AE3-12F1-C68A-74FCC98145D3}"/>
              </a:ext>
            </a:extLst>
          </p:cNvPr>
          <p:cNvSpPr/>
          <p:nvPr/>
        </p:nvSpPr>
        <p:spPr>
          <a:xfrm>
            <a:off x="3071389" y="5275098"/>
            <a:ext cx="115547" cy="1155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Shape 1654">
            <a:extLst>
              <a:ext uri="{FF2B5EF4-FFF2-40B4-BE49-F238E27FC236}">
                <a16:creationId xmlns:a16="http://schemas.microsoft.com/office/drawing/2014/main" id="{125907B2-8036-503B-5AB9-0DD81B81FF90}"/>
              </a:ext>
            </a:extLst>
          </p:cNvPr>
          <p:cNvSpPr/>
          <p:nvPr/>
        </p:nvSpPr>
        <p:spPr>
          <a:xfrm>
            <a:off x="4367535" y="4305320"/>
            <a:ext cx="179764" cy="1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Shape 1655">
            <a:extLst>
              <a:ext uri="{FF2B5EF4-FFF2-40B4-BE49-F238E27FC236}">
                <a16:creationId xmlns:a16="http://schemas.microsoft.com/office/drawing/2014/main" id="{54CC440D-2E9D-78C1-67E9-D66C7333800C}"/>
              </a:ext>
            </a:extLst>
          </p:cNvPr>
          <p:cNvSpPr/>
          <p:nvPr/>
        </p:nvSpPr>
        <p:spPr>
          <a:xfrm>
            <a:off x="5622485" y="3689540"/>
            <a:ext cx="231073" cy="231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Shape 1656">
            <a:extLst>
              <a:ext uri="{FF2B5EF4-FFF2-40B4-BE49-F238E27FC236}">
                <a16:creationId xmlns:a16="http://schemas.microsoft.com/office/drawing/2014/main" id="{44B38C96-2B12-B904-9A66-03092DC5E518}"/>
              </a:ext>
            </a:extLst>
          </p:cNvPr>
          <p:cNvSpPr/>
          <p:nvPr/>
        </p:nvSpPr>
        <p:spPr>
          <a:xfrm>
            <a:off x="7386286" y="3104976"/>
            <a:ext cx="285751" cy="285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FDF80237-3681-C64A-F98E-07B6C4034041}"/>
              </a:ext>
            </a:extLst>
          </p:cNvPr>
          <p:cNvSpPr txBox="1"/>
          <p:nvPr/>
        </p:nvSpPr>
        <p:spPr>
          <a:xfrm>
            <a:off x="3011194" y="3777804"/>
            <a:ext cx="257140" cy="3090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lnSpc>
                <a:spcPts val="1867"/>
              </a:lnSpc>
              <a:spcBef>
                <a:spcPts val="1333"/>
              </a:spcBef>
            </a:pPr>
            <a:r>
              <a: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9725D32-1B57-9EF6-FC8A-48DD004CFFCE}"/>
              </a:ext>
            </a:extLst>
          </p:cNvPr>
          <p:cNvSpPr txBox="1"/>
          <p:nvPr/>
        </p:nvSpPr>
        <p:spPr>
          <a:xfrm>
            <a:off x="4336107" y="2227892"/>
            <a:ext cx="257140" cy="3090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lnSpc>
                <a:spcPts val="1867"/>
              </a:lnSpc>
              <a:spcBef>
                <a:spcPts val="1333"/>
              </a:spcBef>
            </a:pPr>
            <a:r>
              <a: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D450BD7E-6912-079B-D7C9-F7CA654C813A}"/>
              </a:ext>
            </a:extLst>
          </p:cNvPr>
          <p:cNvSpPr txBox="1"/>
          <p:nvPr/>
        </p:nvSpPr>
        <p:spPr>
          <a:xfrm>
            <a:off x="5626662" y="1390211"/>
            <a:ext cx="257140" cy="3090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lnSpc>
                <a:spcPts val="1867"/>
              </a:lnSpc>
              <a:spcBef>
                <a:spcPts val="1333"/>
              </a:spcBef>
            </a:pPr>
            <a:r>
              <a: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41654D0A-F61D-CD86-2571-9753DF77A7E2}"/>
              </a:ext>
            </a:extLst>
          </p:cNvPr>
          <p:cNvSpPr txBox="1"/>
          <p:nvPr/>
        </p:nvSpPr>
        <p:spPr>
          <a:xfrm>
            <a:off x="7412531" y="4491215"/>
            <a:ext cx="257140" cy="3090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lnSpc>
                <a:spcPts val="1867"/>
              </a:lnSpc>
              <a:spcBef>
                <a:spcPts val="1333"/>
              </a:spcBef>
            </a:pPr>
            <a:r>
              <a:rPr lang="id-ID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30" name="Shape 1625">
            <a:extLst>
              <a:ext uri="{FF2B5EF4-FFF2-40B4-BE49-F238E27FC236}">
                <a16:creationId xmlns:a16="http://schemas.microsoft.com/office/drawing/2014/main" id="{24E8F7B3-FC6D-AED6-BBF0-55FD167D2776}"/>
              </a:ext>
            </a:extLst>
          </p:cNvPr>
          <p:cNvSpPr/>
          <p:nvPr/>
        </p:nvSpPr>
        <p:spPr>
          <a:xfrm>
            <a:off x="9648396" y="1926526"/>
            <a:ext cx="1386955" cy="1386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50800">
            <a:solidFill>
              <a:schemeClr val="bg1"/>
            </a:solidFill>
            <a:miter lim="400000"/>
          </a:ln>
          <a:effectLst/>
        </p:spPr>
        <p:txBody>
          <a:bodyPr lIns="0" tIns="0" rIns="0" bIns="0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Shape 1657">
            <a:extLst>
              <a:ext uri="{FF2B5EF4-FFF2-40B4-BE49-F238E27FC236}">
                <a16:creationId xmlns:a16="http://schemas.microsoft.com/office/drawing/2014/main" id="{F507877A-9B86-61DD-6C36-227AD0E9ABA3}"/>
              </a:ext>
            </a:extLst>
          </p:cNvPr>
          <p:cNvSpPr/>
          <p:nvPr/>
        </p:nvSpPr>
        <p:spPr>
          <a:xfrm>
            <a:off x="10135233" y="2152810"/>
            <a:ext cx="413531" cy="422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217476"/>
            <a:endParaRPr sz="1733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AB4F50F8-23CF-B61B-F295-892820E3B974}"/>
              </a:ext>
            </a:extLst>
          </p:cNvPr>
          <p:cNvSpPr txBox="1"/>
          <p:nvPr/>
        </p:nvSpPr>
        <p:spPr>
          <a:xfrm>
            <a:off x="9823312" y="2632863"/>
            <a:ext cx="1020016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spcBef>
                <a:spcPts val="1333"/>
              </a:spcBef>
            </a:pPr>
            <a:r>
              <a:rPr lang="zh-CN" altLang="en-US" sz="1867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输入文本</a:t>
            </a:r>
            <a:endParaRPr lang="id-ID" sz="1867" b="1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组合 96">
            <a:extLst>
              <a:ext uri="{FF2B5EF4-FFF2-40B4-BE49-F238E27FC236}">
                <a16:creationId xmlns:a16="http://schemas.microsoft.com/office/drawing/2014/main" id="{9ED0E676-5910-716E-6563-0A127C648930}"/>
              </a:ext>
            </a:extLst>
          </p:cNvPr>
          <p:cNvGrpSpPr/>
          <p:nvPr/>
        </p:nvGrpSpPr>
        <p:grpSpPr>
          <a:xfrm>
            <a:off x="6116642" y="1310382"/>
            <a:ext cx="2133781" cy="1019638"/>
            <a:chOff x="4457820" y="2427407"/>
            <a:chExt cx="2133781" cy="101963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8C2B6AD-1906-A150-FE67-9451138E0BD7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FC2D14E-0548-C698-6DF9-D1482FE7F78C}"/>
                </a:ext>
              </a:extLst>
            </p:cNvPr>
            <p:cNvSpPr txBox="1"/>
            <p:nvPr/>
          </p:nvSpPr>
          <p:spPr>
            <a:xfrm>
              <a:off x="4457820" y="2750892"/>
              <a:ext cx="1967811" cy="6961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96">
            <a:extLst>
              <a:ext uri="{FF2B5EF4-FFF2-40B4-BE49-F238E27FC236}">
                <a16:creationId xmlns:a16="http://schemas.microsoft.com/office/drawing/2014/main" id="{C762DA82-AAE5-72B9-F17C-74E255370352}"/>
              </a:ext>
            </a:extLst>
          </p:cNvPr>
          <p:cNvGrpSpPr/>
          <p:nvPr/>
        </p:nvGrpSpPr>
        <p:grpSpPr>
          <a:xfrm>
            <a:off x="7966912" y="4417859"/>
            <a:ext cx="2133781" cy="1019638"/>
            <a:chOff x="4457820" y="2427407"/>
            <a:chExt cx="2133781" cy="101963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224B451-0C46-CBBE-4A31-F563D8142967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B7E33BB-E6AB-1887-5C9B-5CF0AF48EC6F}"/>
                </a:ext>
              </a:extLst>
            </p:cNvPr>
            <p:cNvSpPr txBox="1"/>
            <p:nvPr/>
          </p:nvSpPr>
          <p:spPr>
            <a:xfrm>
              <a:off x="4457820" y="2750892"/>
              <a:ext cx="1967811" cy="6961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96">
            <a:extLst>
              <a:ext uri="{FF2B5EF4-FFF2-40B4-BE49-F238E27FC236}">
                <a16:creationId xmlns:a16="http://schemas.microsoft.com/office/drawing/2014/main" id="{98797B36-B3C7-D701-D292-FBD2AF3375A1}"/>
              </a:ext>
            </a:extLst>
          </p:cNvPr>
          <p:cNvGrpSpPr/>
          <p:nvPr/>
        </p:nvGrpSpPr>
        <p:grpSpPr>
          <a:xfrm>
            <a:off x="1517054" y="2164550"/>
            <a:ext cx="2676472" cy="811888"/>
            <a:chOff x="3917351" y="2427407"/>
            <a:chExt cx="2676472" cy="81188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E65A2C2-0B29-8BB1-ACAB-36C0AE478D95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D2EBCC2-B81F-D91E-1313-D1E58FC517D9}"/>
                </a:ext>
              </a:extLst>
            </p:cNvPr>
            <p:cNvSpPr txBox="1"/>
            <p:nvPr/>
          </p:nvSpPr>
          <p:spPr>
            <a:xfrm>
              <a:off x="3917351" y="2750892"/>
              <a:ext cx="2676472" cy="48840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2" name="组合 96">
            <a:extLst>
              <a:ext uri="{FF2B5EF4-FFF2-40B4-BE49-F238E27FC236}">
                <a16:creationId xmlns:a16="http://schemas.microsoft.com/office/drawing/2014/main" id="{257A1854-3860-9D3A-C558-96A165DE5829}"/>
              </a:ext>
            </a:extLst>
          </p:cNvPr>
          <p:cNvGrpSpPr/>
          <p:nvPr/>
        </p:nvGrpSpPr>
        <p:grpSpPr>
          <a:xfrm>
            <a:off x="852311" y="3988379"/>
            <a:ext cx="2136002" cy="1019638"/>
            <a:chOff x="4457820" y="2427407"/>
            <a:chExt cx="2136002" cy="101963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D90DAAD-7502-91CB-D9F0-E9FC325E5C48}"/>
                </a:ext>
              </a:extLst>
            </p:cNvPr>
            <p:cNvSpPr txBox="1"/>
            <p:nvPr/>
          </p:nvSpPr>
          <p:spPr>
            <a:xfrm>
              <a:off x="4457820" y="242740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5E7B6C7-C3B8-2D00-7198-F3B341CD7DC1}"/>
                </a:ext>
              </a:extLst>
            </p:cNvPr>
            <p:cNvSpPr txBox="1"/>
            <p:nvPr/>
          </p:nvSpPr>
          <p:spPr>
            <a:xfrm>
              <a:off x="4553247" y="2750892"/>
              <a:ext cx="2040575" cy="6961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11145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545052-9BB2-7FBE-9B5F-0AABF428E4F5}"/>
              </a:ext>
            </a:extLst>
          </p:cNvPr>
          <p:cNvSpPr/>
          <p:nvPr/>
        </p:nvSpPr>
        <p:spPr>
          <a:xfrm rot="16200000" flipV="1">
            <a:off x="473141" y="-473138"/>
            <a:ext cx="1020016" cy="1966292"/>
          </a:xfrm>
          <a:custGeom>
            <a:avLst/>
            <a:gdLst>
              <a:gd name="connsiteX0" fmla="*/ 1020016 w 1020016"/>
              <a:gd name="connsiteY0" fmla="*/ 839352 h 1966292"/>
              <a:gd name="connsiteX1" fmla="*/ 1020016 w 1020016"/>
              <a:gd name="connsiteY1" fmla="*/ 0 h 1966292"/>
              <a:gd name="connsiteX2" fmla="*/ 876786 w 1020016"/>
              <a:gd name="connsiteY2" fmla="*/ 107106 h 1966292"/>
              <a:gd name="connsiteX3" fmla="*/ 0 w 1020016"/>
              <a:gd name="connsiteY3" fmla="*/ 1966292 h 1966292"/>
              <a:gd name="connsiteX4" fmla="*/ 619868 w 1020016"/>
              <a:gd name="connsiteY4" fmla="*/ 1966292 h 1966292"/>
              <a:gd name="connsiteX5" fmla="*/ 925487 w 1020016"/>
              <a:gd name="connsiteY5" fmla="*/ 965765 h 196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0016" h="1966292">
                <a:moveTo>
                  <a:pt x="1020016" y="839352"/>
                </a:moveTo>
                <a:lnTo>
                  <a:pt x="1020016" y="0"/>
                </a:lnTo>
                <a:lnTo>
                  <a:pt x="876786" y="107106"/>
                </a:lnTo>
                <a:cubicBezTo>
                  <a:pt x="341311" y="549019"/>
                  <a:pt x="0" y="1217797"/>
                  <a:pt x="0" y="1966292"/>
                </a:cubicBezTo>
                <a:lnTo>
                  <a:pt x="619868" y="1966292"/>
                </a:lnTo>
                <a:cubicBezTo>
                  <a:pt x="619868" y="1595674"/>
                  <a:pt x="732535" y="1251371"/>
                  <a:pt x="925487" y="965765"/>
                </a:cubicBezTo>
                <a:close/>
              </a:path>
            </a:pathLst>
          </a:custGeom>
          <a:solidFill>
            <a:srgbClr val="4F7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E39B4-1EEE-1090-2286-E9EA5B9F748E}"/>
              </a:ext>
            </a:extLst>
          </p:cNvPr>
          <p:cNvSpPr txBox="1"/>
          <p:nvPr/>
        </p:nvSpPr>
        <p:spPr>
          <a:xfrm>
            <a:off x="193961" y="-107742"/>
            <a:ext cx="1236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75000">
                      <a:srgbClr val="4F7DE3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75000">
                    <a:srgbClr val="4F7DE3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FBF6D-BCA5-6070-A8EF-CD64A81EEF02}"/>
              </a:ext>
            </a:extLst>
          </p:cNvPr>
          <p:cNvSpPr txBox="1"/>
          <p:nvPr/>
        </p:nvSpPr>
        <p:spPr>
          <a:xfrm>
            <a:off x="1827356" y="292367"/>
            <a:ext cx="39099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38D81F5-29C5-A292-4949-D1E8C8B9FB07}"/>
              </a:ext>
            </a:extLst>
          </p:cNvPr>
          <p:cNvGrpSpPr/>
          <p:nvPr/>
        </p:nvGrpSpPr>
        <p:grpSpPr>
          <a:xfrm>
            <a:off x="947738" y="1388159"/>
            <a:ext cx="5589808" cy="2104717"/>
            <a:chOff x="947738" y="1388159"/>
            <a:chExt cx="5589808" cy="210471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68CB51E-0025-D01E-C921-369282EAA91F}"/>
                </a:ext>
              </a:extLst>
            </p:cNvPr>
            <p:cNvSpPr/>
            <p:nvPr/>
          </p:nvSpPr>
          <p:spPr>
            <a:xfrm>
              <a:off x="947738" y="1612881"/>
              <a:ext cx="5068738" cy="170497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E65CA4B-28C0-D77D-88D0-673A62D7D177}"/>
                </a:ext>
              </a:extLst>
            </p:cNvPr>
            <p:cNvGrpSpPr/>
            <p:nvPr/>
          </p:nvGrpSpPr>
          <p:grpSpPr>
            <a:xfrm>
              <a:off x="1268774" y="2035815"/>
              <a:ext cx="2685471" cy="880206"/>
              <a:chOff x="7483989" y="3314482"/>
              <a:chExt cx="2685471" cy="880206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96D99971-91DE-5B4D-D71C-C1A3BB613449}"/>
                  </a:ext>
                </a:extLst>
              </p:cNvPr>
              <p:cNvSpPr/>
              <p:nvPr/>
            </p:nvSpPr>
            <p:spPr>
              <a:xfrm>
                <a:off x="7483989" y="3707119"/>
                <a:ext cx="2685471" cy="487569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F3DF7626-5C4C-F8D4-BBB9-7C36F1D45895}"/>
                  </a:ext>
                </a:extLst>
              </p:cNvPr>
              <p:cNvSpPr/>
              <p:nvPr/>
            </p:nvSpPr>
            <p:spPr>
              <a:xfrm>
                <a:off x="7483989" y="3314482"/>
                <a:ext cx="2050552" cy="41088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EDE4478-2A90-FC03-1D5F-34EBD6ADE947}"/>
                </a:ext>
              </a:extLst>
            </p:cNvPr>
            <p:cNvSpPr/>
            <p:nvPr/>
          </p:nvSpPr>
          <p:spPr>
            <a:xfrm rot="5400000" flipV="1">
              <a:off x="3635904" y="1884302"/>
              <a:ext cx="2104717" cy="1112432"/>
            </a:xfrm>
            <a:custGeom>
              <a:avLst/>
              <a:gdLst>
                <a:gd name="connsiteX0" fmla="*/ 2369457 w 4738914"/>
                <a:gd name="connsiteY0" fmla="*/ 0 h 2369457"/>
                <a:gd name="connsiteX1" fmla="*/ 4738914 w 4738914"/>
                <a:gd name="connsiteY1" fmla="*/ 2369457 h 2369457"/>
                <a:gd name="connsiteX2" fmla="*/ 4129314 w 4738914"/>
                <a:gd name="connsiteY2" fmla="*/ 2369457 h 2369457"/>
                <a:gd name="connsiteX3" fmla="*/ 2369457 w 4738914"/>
                <a:gd name="connsiteY3" fmla="*/ 609600 h 2369457"/>
                <a:gd name="connsiteX4" fmla="*/ 609600 w 4738914"/>
                <a:gd name="connsiteY4" fmla="*/ 2369457 h 2369457"/>
                <a:gd name="connsiteX5" fmla="*/ 0 w 4738914"/>
                <a:gd name="connsiteY5" fmla="*/ 2369457 h 2369457"/>
                <a:gd name="connsiteX6" fmla="*/ 2369457 w 4738914"/>
                <a:gd name="connsiteY6" fmla="*/ 0 h 236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8914" h="2369457">
                  <a:moveTo>
                    <a:pt x="2369457" y="0"/>
                  </a:moveTo>
                  <a:cubicBezTo>
                    <a:pt x="3678072" y="0"/>
                    <a:pt x="4738914" y="1060842"/>
                    <a:pt x="4738914" y="2369457"/>
                  </a:cubicBezTo>
                  <a:lnTo>
                    <a:pt x="4129314" y="2369457"/>
                  </a:lnTo>
                  <a:cubicBezTo>
                    <a:pt x="4129314" y="1397515"/>
                    <a:pt x="3341399" y="609600"/>
                    <a:pt x="2369457" y="609600"/>
                  </a:cubicBezTo>
                  <a:cubicBezTo>
                    <a:pt x="1397515" y="609600"/>
                    <a:pt x="609600" y="1397515"/>
                    <a:pt x="609600" y="2369457"/>
                  </a:cubicBezTo>
                  <a:lnTo>
                    <a:pt x="0" y="2369457"/>
                  </a:lnTo>
                  <a:cubicBezTo>
                    <a:pt x="0" y="1060842"/>
                    <a:pt x="1060842" y="0"/>
                    <a:pt x="2369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E5E880E-9044-036B-DF34-6EC9D34E455D}"/>
                </a:ext>
              </a:extLst>
            </p:cNvPr>
            <p:cNvSpPr txBox="1"/>
            <p:nvPr/>
          </p:nvSpPr>
          <p:spPr>
            <a:xfrm>
              <a:off x="4688262" y="1803648"/>
              <a:ext cx="184928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75000"/>
                    </a:schemeClr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8000" dirty="0">
                <a:solidFill>
                  <a:schemeClr val="bg1">
                    <a:lumMod val="75000"/>
                  </a:schemeClr>
                </a:soli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3E646A5-E400-C9B7-B81B-4FCEF5A19DCB}"/>
              </a:ext>
            </a:extLst>
          </p:cNvPr>
          <p:cNvGrpSpPr/>
          <p:nvPr/>
        </p:nvGrpSpPr>
        <p:grpSpPr>
          <a:xfrm>
            <a:off x="947738" y="3559859"/>
            <a:ext cx="5589808" cy="2104717"/>
            <a:chOff x="947738" y="1388159"/>
            <a:chExt cx="5589808" cy="2104717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5BCA925F-06E2-F90B-61A5-FBE5F089B952}"/>
                </a:ext>
              </a:extLst>
            </p:cNvPr>
            <p:cNvSpPr/>
            <p:nvPr/>
          </p:nvSpPr>
          <p:spPr>
            <a:xfrm>
              <a:off x="947738" y="1612881"/>
              <a:ext cx="5068738" cy="170497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786439C1-8F83-76CE-0ED8-7C45262E88E7}"/>
                </a:ext>
              </a:extLst>
            </p:cNvPr>
            <p:cNvGrpSpPr/>
            <p:nvPr/>
          </p:nvGrpSpPr>
          <p:grpSpPr>
            <a:xfrm>
              <a:off x="1268774" y="2035815"/>
              <a:ext cx="2685471" cy="880206"/>
              <a:chOff x="7483989" y="3314482"/>
              <a:chExt cx="2685471" cy="880206"/>
            </a:xfrm>
          </p:grpSpPr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73B8E973-2716-E155-D7EE-5C7A9215D215}"/>
                  </a:ext>
                </a:extLst>
              </p:cNvPr>
              <p:cNvSpPr/>
              <p:nvPr/>
            </p:nvSpPr>
            <p:spPr>
              <a:xfrm>
                <a:off x="7483989" y="3707119"/>
                <a:ext cx="2685471" cy="487569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E60C1CB7-2020-0BDC-8212-A4F13B132371}"/>
                  </a:ext>
                </a:extLst>
              </p:cNvPr>
              <p:cNvSpPr/>
              <p:nvPr/>
            </p:nvSpPr>
            <p:spPr>
              <a:xfrm>
                <a:off x="7483989" y="3314482"/>
                <a:ext cx="2050552" cy="41088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EFC8DE3-082A-DA21-9B83-E8B9861A64A2}"/>
                </a:ext>
              </a:extLst>
            </p:cNvPr>
            <p:cNvSpPr/>
            <p:nvPr/>
          </p:nvSpPr>
          <p:spPr>
            <a:xfrm rot="5400000" flipV="1">
              <a:off x="3635904" y="1884302"/>
              <a:ext cx="2104717" cy="1112432"/>
            </a:xfrm>
            <a:custGeom>
              <a:avLst/>
              <a:gdLst>
                <a:gd name="connsiteX0" fmla="*/ 2369457 w 4738914"/>
                <a:gd name="connsiteY0" fmla="*/ 0 h 2369457"/>
                <a:gd name="connsiteX1" fmla="*/ 4738914 w 4738914"/>
                <a:gd name="connsiteY1" fmla="*/ 2369457 h 2369457"/>
                <a:gd name="connsiteX2" fmla="*/ 4129314 w 4738914"/>
                <a:gd name="connsiteY2" fmla="*/ 2369457 h 2369457"/>
                <a:gd name="connsiteX3" fmla="*/ 2369457 w 4738914"/>
                <a:gd name="connsiteY3" fmla="*/ 609600 h 2369457"/>
                <a:gd name="connsiteX4" fmla="*/ 609600 w 4738914"/>
                <a:gd name="connsiteY4" fmla="*/ 2369457 h 2369457"/>
                <a:gd name="connsiteX5" fmla="*/ 0 w 4738914"/>
                <a:gd name="connsiteY5" fmla="*/ 2369457 h 2369457"/>
                <a:gd name="connsiteX6" fmla="*/ 2369457 w 4738914"/>
                <a:gd name="connsiteY6" fmla="*/ 0 h 236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8914" h="2369457">
                  <a:moveTo>
                    <a:pt x="2369457" y="0"/>
                  </a:moveTo>
                  <a:cubicBezTo>
                    <a:pt x="3678072" y="0"/>
                    <a:pt x="4738914" y="1060842"/>
                    <a:pt x="4738914" y="2369457"/>
                  </a:cubicBezTo>
                  <a:lnTo>
                    <a:pt x="4129314" y="2369457"/>
                  </a:lnTo>
                  <a:cubicBezTo>
                    <a:pt x="4129314" y="1397515"/>
                    <a:pt x="3341399" y="609600"/>
                    <a:pt x="2369457" y="609600"/>
                  </a:cubicBezTo>
                  <a:cubicBezTo>
                    <a:pt x="1397515" y="609600"/>
                    <a:pt x="609600" y="1397515"/>
                    <a:pt x="609600" y="2369457"/>
                  </a:cubicBezTo>
                  <a:lnTo>
                    <a:pt x="0" y="2369457"/>
                  </a:lnTo>
                  <a:cubicBezTo>
                    <a:pt x="0" y="1060842"/>
                    <a:pt x="1060842" y="0"/>
                    <a:pt x="2369457" y="0"/>
                  </a:cubicBezTo>
                  <a:close/>
                </a:path>
              </a:pathLst>
            </a:custGeom>
            <a:solidFill>
              <a:srgbClr val="7EA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331AEC1-3103-F4CB-7E7F-25A406D1A74A}"/>
                </a:ext>
              </a:extLst>
            </p:cNvPr>
            <p:cNvSpPr txBox="1"/>
            <p:nvPr/>
          </p:nvSpPr>
          <p:spPr>
            <a:xfrm>
              <a:off x="4688262" y="1803648"/>
              <a:ext cx="184928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75000"/>
                    </a:schemeClr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8000" dirty="0">
                <a:solidFill>
                  <a:schemeClr val="bg1">
                    <a:lumMod val="75000"/>
                  </a:schemeClr>
                </a:soli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9178EC1-87D6-D644-3386-77DA088D98BA}"/>
              </a:ext>
            </a:extLst>
          </p:cNvPr>
          <p:cNvGrpSpPr/>
          <p:nvPr/>
        </p:nvGrpSpPr>
        <p:grpSpPr>
          <a:xfrm>
            <a:off x="6172200" y="1388159"/>
            <a:ext cx="5589808" cy="2104717"/>
            <a:chOff x="947738" y="1388159"/>
            <a:chExt cx="5589808" cy="2104717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0A9FA5D8-1072-8FDE-AD4B-D248431C4ECA}"/>
                </a:ext>
              </a:extLst>
            </p:cNvPr>
            <p:cNvSpPr/>
            <p:nvPr/>
          </p:nvSpPr>
          <p:spPr>
            <a:xfrm>
              <a:off x="947738" y="1612881"/>
              <a:ext cx="5068738" cy="170497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01A94DCA-75B3-AC99-DB17-52547D5EE38B}"/>
                </a:ext>
              </a:extLst>
            </p:cNvPr>
            <p:cNvGrpSpPr/>
            <p:nvPr/>
          </p:nvGrpSpPr>
          <p:grpSpPr>
            <a:xfrm>
              <a:off x="1268774" y="2035815"/>
              <a:ext cx="2685471" cy="880206"/>
              <a:chOff x="7483989" y="3314482"/>
              <a:chExt cx="2685471" cy="880206"/>
            </a:xfrm>
          </p:grpSpPr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D37567D2-0DC7-3E9B-746D-2DEC4B641F77}"/>
                  </a:ext>
                </a:extLst>
              </p:cNvPr>
              <p:cNvSpPr/>
              <p:nvPr/>
            </p:nvSpPr>
            <p:spPr>
              <a:xfrm>
                <a:off x="7483989" y="3707119"/>
                <a:ext cx="2685471" cy="487569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E271E4AA-645C-9F7A-BB1E-6AF708109290}"/>
                  </a:ext>
                </a:extLst>
              </p:cNvPr>
              <p:cNvSpPr/>
              <p:nvPr/>
            </p:nvSpPr>
            <p:spPr>
              <a:xfrm>
                <a:off x="7483989" y="3314482"/>
                <a:ext cx="2050552" cy="41088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63FD0DB-FDFA-7363-AF0E-530540C7160D}"/>
                </a:ext>
              </a:extLst>
            </p:cNvPr>
            <p:cNvSpPr/>
            <p:nvPr/>
          </p:nvSpPr>
          <p:spPr>
            <a:xfrm rot="5400000" flipV="1">
              <a:off x="3635904" y="1884302"/>
              <a:ext cx="2104717" cy="1112432"/>
            </a:xfrm>
            <a:custGeom>
              <a:avLst/>
              <a:gdLst>
                <a:gd name="connsiteX0" fmla="*/ 2369457 w 4738914"/>
                <a:gd name="connsiteY0" fmla="*/ 0 h 2369457"/>
                <a:gd name="connsiteX1" fmla="*/ 4738914 w 4738914"/>
                <a:gd name="connsiteY1" fmla="*/ 2369457 h 2369457"/>
                <a:gd name="connsiteX2" fmla="*/ 4129314 w 4738914"/>
                <a:gd name="connsiteY2" fmla="*/ 2369457 h 2369457"/>
                <a:gd name="connsiteX3" fmla="*/ 2369457 w 4738914"/>
                <a:gd name="connsiteY3" fmla="*/ 609600 h 2369457"/>
                <a:gd name="connsiteX4" fmla="*/ 609600 w 4738914"/>
                <a:gd name="connsiteY4" fmla="*/ 2369457 h 2369457"/>
                <a:gd name="connsiteX5" fmla="*/ 0 w 4738914"/>
                <a:gd name="connsiteY5" fmla="*/ 2369457 h 2369457"/>
                <a:gd name="connsiteX6" fmla="*/ 2369457 w 4738914"/>
                <a:gd name="connsiteY6" fmla="*/ 0 h 236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8914" h="2369457">
                  <a:moveTo>
                    <a:pt x="2369457" y="0"/>
                  </a:moveTo>
                  <a:cubicBezTo>
                    <a:pt x="3678072" y="0"/>
                    <a:pt x="4738914" y="1060842"/>
                    <a:pt x="4738914" y="2369457"/>
                  </a:cubicBezTo>
                  <a:lnTo>
                    <a:pt x="4129314" y="2369457"/>
                  </a:lnTo>
                  <a:cubicBezTo>
                    <a:pt x="4129314" y="1397515"/>
                    <a:pt x="3341399" y="609600"/>
                    <a:pt x="2369457" y="609600"/>
                  </a:cubicBezTo>
                  <a:cubicBezTo>
                    <a:pt x="1397515" y="609600"/>
                    <a:pt x="609600" y="1397515"/>
                    <a:pt x="609600" y="2369457"/>
                  </a:cubicBezTo>
                  <a:lnTo>
                    <a:pt x="0" y="2369457"/>
                  </a:lnTo>
                  <a:cubicBezTo>
                    <a:pt x="0" y="1060842"/>
                    <a:pt x="1060842" y="0"/>
                    <a:pt x="2369457" y="0"/>
                  </a:cubicBezTo>
                  <a:close/>
                </a:path>
              </a:pathLst>
            </a:custGeom>
            <a:solidFill>
              <a:srgbClr val="7EA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5E0A5A53-C35B-6431-CE71-B6E31FF7F266}"/>
                </a:ext>
              </a:extLst>
            </p:cNvPr>
            <p:cNvSpPr txBox="1"/>
            <p:nvPr/>
          </p:nvSpPr>
          <p:spPr>
            <a:xfrm>
              <a:off x="4688262" y="1803648"/>
              <a:ext cx="184928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75000"/>
                    </a:schemeClr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8000" dirty="0">
                <a:solidFill>
                  <a:schemeClr val="bg1">
                    <a:lumMod val="75000"/>
                  </a:schemeClr>
                </a:soli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8ABEA04-00EE-0D30-801B-F95A77AC75C9}"/>
              </a:ext>
            </a:extLst>
          </p:cNvPr>
          <p:cNvGrpSpPr/>
          <p:nvPr/>
        </p:nvGrpSpPr>
        <p:grpSpPr>
          <a:xfrm>
            <a:off x="6172200" y="3559859"/>
            <a:ext cx="5589808" cy="2104717"/>
            <a:chOff x="947738" y="1388159"/>
            <a:chExt cx="5589808" cy="2104717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0EF3C808-E9ED-7830-0F84-909F92CF4A15}"/>
                </a:ext>
              </a:extLst>
            </p:cNvPr>
            <p:cNvSpPr/>
            <p:nvPr/>
          </p:nvSpPr>
          <p:spPr>
            <a:xfrm>
              <a:off x="947738" y="1612881"/>
              <a:ext cx="5068738" cy="1704974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268C801E-8F8D-FC4C-91A6-D944EC8005B0}"/>
                </a:ext>
              </a:extLst>
            </p:cNvPr>
            <p:cNvGrpSpPr/>
            <p:nvPr/>
          </p:nvGrpSpPr>
          <p:grpSpPr>
            <a:xfrm>
              <a:off x="1268774" y="2035815"/>
              <a:ext cx="2685471" cy="880206"/>
              <a:chOff x="7483989" y="3314482"/>
              <a:chExt cx="2685471" cy="880206"/>
            </a:xfrm>
          </p:grpSpPr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E37F5A7A-5280-E2FD-2579-8F7F4C009544}"/>
                  </a:ext>
                </a:extLst>
              </p:cNvPr>
              <p:cNvSpPr/>
              <p:nvPr/>
            </p:nvSpPr>
            <p:spPr>
              <a:xfrm>
                <a:off x="7483989" y="3707119"/>
                <a:ext cx="2685471" cy="487569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04C984A4-4726-2306-79D4-57A2697888E3}"/>
                  </a:ext>
                </a:extLst>
              </p:cNvPr>
              <p:cNvSpPr/>
              <p:nvPr/>
            </p:nvSpPr>
            <p:spPr>
              <a:xfrm>
                <a:off x="7483989" y="3314482"/>
                <a:ext cx="2050552" cy="41088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8930632-DC88-BF56-F1FC-2131760B0B9F}"/>
                </a:ext>
              </a:extLst>
            </p:cNvPr>
            <p:cNvSpPr/>
            <p:nvPr/>
          </p:nvSpPr>
          <p:spPr>
            <a:xfrm rot="5400000" flipV="1">
              <a:off x="3635904" y="1884302"/>
              <a:ext cx="2104717" cy="1112432"/>
            </a:xfrm>
            <a:custGeom>
              <a:avLst/>
              <a:gdLst>
                <a:gd name="connsiteX0" fmla="*/ 2369457 w 4738914"/>
                <a:gd name="connsiteY0" fmla="*/ 0 h 2369457"/>
                <a:gd name="connsiteX1" fmla="*/ 4738914 w 4738914"/>
                <a:gd name="connsiteY1" fmla="*/ 2369457 h 2369457"/>
                <a:gd name="connsiteX2" fmla="*/ 4129314 w 4738914"/>
                <a:gd name="connsiteY2" fmla="*/ 2369457 h 2369457"/>
                <a:gd name="connsiteX3" fmla="*/ 2369457 w 4738914"/>
                <a:gd name="connsiteY3" fmla="*/ 609600 h 2369457"/>
                <a:gd name="connsiteX4" fmla="*/ 609600 w 4738914"/>
                <a:gd name="connsiteY4" fmla="*/ 2369457 h 2369457"/>
                <a:gd name="connsiteX5" fmla="*/ 0 w 4738914"/>
                <a:gd name="connsiteY5" fmla="*/ 2369457 h 2369457"/>
                <a:gd name="connsiteX6" fmla="*/ 2369457 w 4738914"/>
                <a:gd name="connsiteY6" fmla="*/ 0 h 236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8914" h="2369457">
                  <a:moveTo>
                    <a:pt x="2369457" y="0"/>
                  </a:moveTo>
                  <a:cubicBezTo>
                    <a:pt x="3678072" y="0"/>
                    <a:pt x="4738914" y="1060842"/>
                    <a:pt x="4738914" y="2369457"/>
                  </a:cubicBezTo>
                  <a:lnTo>
                    <a:pt x="4129314" y="2369457"/>
                  </a:lnTo>
                  <a:cubicBezTo>
                    <a:pt x="4129314" y="1397515"/>
                    <a:pt x="3341399" y="609600"/>
                    <a:pt x="2369457" y="609600"/>
                  </a:cubicBezTo>
                  <a:cubicBezTo>
                    <a:pt x="1397515" y="609600"/>
                    <a:pt x="609600" y="1397515"/>
                    <a:pt x="609600" y="2369457"/>
                  </a:cubicBezTo>
                  <a:lnTo>
                    <a:pt x="0" y="2369457"/>
                  </a:lnTo>
                  <a:cubicBezTo>
                    <a:pt x="0" y="1060842"/>
                    <a:pt x="1060842" y="0"/>
                    <a:pt x="23694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1FD8B56-FEEC-B169-4AFB-31C1F5AA5193}"/>
                </a:ext>
              </a:extLst>
            </p:cNvPr>
            <p:cNvSpPr txBox="1"/>
            <p:nvPr/>
          </p:nvSpPr>
          <p:spPr>
            <a:xfrm>
              <a:off x="4688262" y="1803648"/>
              <a:ext cx="184928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75000"/>
                    </a:schemeClr>
                  </a:solidFill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8000" dirty="0">
                <a:solidFill>
                  <a:schemeClr val="bg1">
                    <a:lumMod val="75000"/>
                  </a:schemeClr>
                </a:solidFill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39285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51PPT模板网   www.51pptmoban.com">
  <a:themeElements>
    <a:clrScheme name="自定义 1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F7DE3"/>
      </a:accent1>
      <a:accent2>
        <a:srgbClr val="7EA0EA"/>
      </a:accent2>
      <a:accent3>
        <a:srgbClr val="A8BCFB"/>
      </a:accent3>
      <a:accent4>
        <a:srgbClr val="BBD0FF"/>
      </a:accent4>
      <a:accent5>
        <a:srgbClr val="D8E1FF"/>
      </a:accent5>
      <a:accent6>
        <a:srgbClr val="E7ECFF"/>
      </a:accent6>
      <a:hlink>
        <a:srgbClr val="4F7DE3"/>
      </a:hlink>
      <a:folHlink>
        <a:srgbClr val="BFBFBF"/>
      </a:folHlink>
    </a:clrScheme>
    <a:fontScheme name="fkuoileb">
      <a:majorFont>
        <a:latin typeface="HarmonyOS Sans SC"/>
        <a:ea typeface="阿里巴巴普惠体 2 55 Regular"/>
        <a:cs typeface=""/>
      </a:majorFont>
      <a:minorFont>
        <a:latin typeface="HarmonyOS Sans SC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2172</Words>
  <Application>Microsoft Office PowerPoint</Application>
  <PresentationFormat>宽屏</PresentationFormat>
  <Paragraphs>271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HarmonyOS Sans SC</vt:lpstr>
      <vt:lpstr>阿里巴巴普惠体 2 55 Regular</vt:lpstr>
      <vt:lpstr>阿里巴巴普惠体 2.0 115 Black</vt:lpstr>
      <vt:lpstr>等线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圆圈几何风商务蓝工作总结报告ppt模板</dc:title>
  <dc:creator>51PPT模板网</dc:creator>
  <cp:keywords>www.51pptmoban.com</cp:keywords>
  <dc:description>www.51pptmoban.com</dc:description>
  <cp:lastModifiedBy>Win user</cp:lastModifiedBy>
  <cp:revision>97</cp:revision>
  <dcterms:created xsi:type="dcterms:W3CDTF">2021-10-01T11:01:46Z</dcterms:created>
  <dcterms:modified xsi:type="dcterms:W3CDTF">2022-10-30T13:47:00Z</dcterms:modified>
</cp:coreProperties>
</file>